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te.acad.univali.br/portugol/" TargetMode="External"/><Relationship Id="rId2" Type="http://schemas.openxmlformats.org/officeDocument/2006/relationships/hyperlink" Target="https://visualg3.com.br/baixe-o-visualg-3-0-7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2143080"/>
            <a:ext cx="7771680" cy="17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997CF7-C6E0-FD9E-F438-DA5E1477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11142"/>
            <a:ext cx="7771680" cy="835716"/>
          </a:xfrm>
        </p:spPr>
        <p:txBody>
          <a:bodyPr/>
          <a:lstStyle/>
          <a:p>
            <a:pPr algn="ctr"/>
            <a:r>
              <a:rPr lang="pt-BR" dirty="0"/>
              <a:t>Preparação do ambiente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6FE1-3E10-E401-B49E-7A44F129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1509114"/>
            <a:ext cx="7771680" cy="1130569"/>
          </a:xfrm>
        </p:spPr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F0EE88-CC4F-1F69-3A8F-EE226840121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2898474"/>
            <a:ext cx="8229240" cy="2683325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+mn-lt"/>
              </a:rPr>
              <a:t>Programas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+mn-lt"/>
              </a:rPr>
              <a:t>Instalação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+mn-lt"/>
              </a:rPr>
              <a:t>Primeiro código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85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9E6AD-BB5A-0A55-09CB-CC1D342D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31984"/>
            <a:ext cx="7771680" cy="1181819"/>
          </a:xfrm>
        </p:spPr>
        <p:txBody>
          <a:bodyPr/>
          <a:lstStyle/>
          <a:p>
            <a:pPr algn="ctr"/>
            <a:r>
              <a:rPr lang="pt-BR" dirty="0"/>
              <a:t>Programa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FB8795-6ADF-C35B-634E-2ACB42F9BD96}"/>
              </a:ext>
            </a:extLst>
          </p:cNvPr>
          <p:cNvSpPr txBox="1"/>
          <p:nvPr/>
        </p:nvSpPr>
        <p:spPr>
          <a:xfrm>
            <a:off x="1360909" y="5075542"/>
            <a:ext cx="17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Visual 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AFECBD-B727-6FF5-3278-21AF75D2C7B0}"/>
              </a:ext>
            </a:extLst>
          </p:cNvPr>
          <p:cNvSpPr txBox="1"/>
          <p:nvPr/>
        </p:nvSpPr>
        <p:spPr>
          <a:xfrm>
            <a:off x="6006049" y="5075542"/>
            <a:ext cx="17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Portugol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F0D167-1FC3-AEEE-2ED5-A0BDA00D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" y="2613803"/>
            <a:ext cx="4257322" cy="23925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835D90-6B7A-0DE9-9CAF-BE29124E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38" y="2613803"/>
            <a:ext cx="4257323" cy="23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5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F412F-4FC2-B762-3231-47789641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1467536"/>
            <a:ext cx="7771680" cy="1051377"/>
          </a:xfrm>
        </p:spPr>
        <p:txBody>
          <a:bodyPr/>
          <a:lstStyle/>
          <a:p>
            <a:pPr algn="ctr"/>
            <a:r>
              <a:rPr lang="pt-BR" dirty="0"/>
              <a:t>Instalação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4557A4-A02D-7187-4FB0-07118BEAC8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380" y="3181477"/>
            <a:ext cx="8229240" cy="20725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err="1"/>
              <a:t>Visualg</a:t>
            </a:r>
            <a:r>
              <a:rPr lang="pt-BR" sz="2400" dirty="0"/>
              <a:t>:</a:t>
            </a:r>
          </a:p>
          <a:p>
            <a:pPr marL="457200" lvl="1"/>
            <a:r>
              <a:rPr lang="pt-BR" dirty="0">
                <a:hlinkClick r:id="rId2"/>
              </a:rPr>
              <a:t>https://visualg3.com.br/baixe-o-visualg-3-0-7/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 err="1"/>
              <a:t>Portugol</a:t>
            </a:r>
            <a:r>
              <a:rPr lang="pt-BR" sz="2400" dirty="0"/>
              <a:t>:</a:t>
            </a:r>
          </a:p>
          <a:p>
            <a:pPr marL="457200" lvl="1"/>
            <a:r>
              <a:rPr lang="pt-BR" dirty="0">
                <a:hlinkClick r:id="rId3"/>
              </a:rPr>
              <a:t>http://lite.acad.univali.br/portugol/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477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385F-86D3-AC54-25F5-765D502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2906846"/>
            <a:ext cx="7771680" cy="1044307"/>
          </a:xfrm>
        </p:spPr>
        <p:txBody>
          <a:bodyPr/>
          <a:lstStyle/>
          <a:p>
            <a:pPr algn="ctr"/>
            <a:r>
              <a:rPr lang="pt-BR" dirty="0"/>
              <a:t>Primeiro Código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7C4518-DB14-685D-8E66-4AD5E382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0" y="1262788"/>
            <a:ext cx="8242180" cy="46343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7C9703-67DB-E718-EFCD-86F7D3F5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069" y="1585006"/>
            <a:ext cx="5483943" cy="36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-0.83299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D1A0FED6-62D3-BFB6-C2C5-3D26FDA9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" name="Imagem 14" descr="Homem com farda e chapéu&#10;&#10;Descrição gerada automaticamente">
            <a:extLst>
              <a:ext uri="{FF2B5EF4-FFF2-40B4-BE49-F238E27FC236}">
                <a16:creationId xmlns:a16="http://schemas.microsoft.com/office/drawing/2014/main" id="{2090E447-21D3-9B13-008D-37A0A294E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713"/>
            <a:ext cx="9144000" cy="50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41</Words>
  <Application>Microsoft Office PowerPoint</Application>
  <PresentationFormat>Apresentação na tela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Symbol</vt:lpstr>
      <vt:lpstr>Wingdings</vt:lpstr>
      <vt:lpstr>Office Theme</vt:lpstr>
      <vt:lpstr>Preparação do ambiente</vt:lpstr>
      <vt:lpstr>Sumário</vt:lpstr>
      <vt:lpstr>Programa</vt:lpstr>
      <vt:lpstr>Instalação</vt:lpstr>
      <vt:lpstr>Primeiro Código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Acácio</cp:lastModifiedBy>
  <cp:revision>8</cp:revision>
  <dcterms:created xsi:type="dcterms:W3CDTF">2016-02-05T12:36:21Z</dcterms:created>
  <dcterms:modified xsi:type="dcterms:W3CDTF">2023-05-30T23:23:28Z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