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WaLqBFyhzxtN+MoL6Gs++7QW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1911147" y="3078000"/>
            <a:ext cx="5321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>
                <a:solidFill>
                  <a:schemeClr val="dk1"/>
                </a:solidFill>
              </a:rPr>
              <a:t>Procedimentos</a:t>
            </a:r>
            <a:endParaRPr b="1" sz="4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761521" y="133502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23444" y="2474893"/>
            <a:ext cx="8897112" cy="1305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Passagem de parâmetros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3367984" y="1389888"/>
            <a:ext cx="240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123444" y="2258568"/>
            <a:ext cx="8897112" cy="4161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VisuALG, procedimento é um subprograma que não retorna nenhum valor. Sua sintaxe é a seguinte: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procedimento &lt;nome&gt; (&lt;sequência-parâmetros&gt;)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                                 // Seção de Declarações Internas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Seção de Comandos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fimprocedimento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3381700" y="1325987"/>
            <a:ext cx="240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09728" y="1938528"/>
            <a:ext cx="8951976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algoritmo “proc_soma"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 numero1, numero2, resultado :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procedimento soma(n1,n2 : real)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resultado é a variável global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resultado &lt;- n1 + n2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fimprocedimento</a:t>
            </a:r>
            <a:endParaRPr i="0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escreva("Informe o valor de numero1: ")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leia(numero1)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escreva("Informe o valor de numero2: ")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leia(numero2)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Soma(numero1,numero2)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 ("Soma = ", resultado)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fimalgoritmo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2291568" y="1380744"/>
            <a:ext cx="45608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Passagem de Parâmetros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91440" y="2121408"/>
            <a:ext cx="902512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chamadas de sub-rotinas, existem duas formas para passarmos os parâmetros: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passagem por valor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é a que utilizamos nos exemplos anteriores. Nesse tipo de comunicação, os parâmetros agem como variáveis locais, com a diferença que são inicializados previamente. Nesse caso, os valores das variáveis globais utilizadas como parâmetros não são alterados pela sub-rotina.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passagem por referência,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sub-rotina não recebe apenas um valor, mas a própria variável (seu endereço). Dessa forma, o valor original da variável pode ser alterado dentro da sub-rotina.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484456" y="1371600"/>
            <a:ext cx="6175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Passagem de Parâmetros por Referência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155448" y="1833265"/>
            <a:ext cx="8833104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algoritmo "proc_soma"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 numero1, numero2, resultado :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procedimento soma(n1,n2 : real; var resultado: real)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resultado &lt;- n1 + 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improcedimento</a:t>
            </a:r>
            <a:endParaRPr i="0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escreva("Informe o valor de numero1: ")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leia(numero1)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escreva("Informe o valor de numero2: ")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leia(numero2)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Soma(numero1,numero2,resultado)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 ("Soma = ", resultado)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Fimalgoritmo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3709424" y="1417320"/>
            <a:ext cx="17251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196596" y="1878985"/>
            <a:ext cx="87508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procedimento que receba dois valores e ordene-os em ordem crescente. Crie um algoritmo principal para chamar o procedimento e exibir os valores após a ordenação.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