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7BBDDBA-3D10-F485-3014-334497FC7E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825750"/>
            <a:ext cx="7772400" cy="1206500"/>
          </a:xfrm>
        </p:spPr>
        <p:txBody>
          <a:bodyPr/>
          <a:lstStyle/>
          <a:p>
            <a:pPr algn="ctr"/>
            <a:r>
              <a:rPr lang="pt-BR" dirty="0"/>
              <a:t>Vetor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Homem com farda e chapéu&#10;&#10;Descrição gerada automaticamente">
            <a:extLst>
              <a:ext uri="{FF2B5EF4-FFF2-40B4-BE49-F238E27FC236}">
                <a16:creationId xmlns:a16="http://schemas.microsoft.com/office/drawing/2014/main" id="{B3C9E91D-02C5-A1FD-7639-99840B26C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2688"/>
            <a:ext cx="9144000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7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2AFC6-BDA1-6369-1759-2F54016F70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51579"/>
            <a:ext cx="7772400" cy="1258887"/>
          </a:xfrm>
        </p:spPr>
        <p:txBody>
          <a:bodyPr/>
          <a:lstStyle/>
          <a:p>
            <a:pPr algn="ctr"/>
            <a:r>
              <a:rPr lang="pt-BR" dirty="0"/>
              <a:t>Respostas: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9DFF22-7272-D490-0F6E-67C4A7E1A7B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39539" y="3180955"/>
            <a:ext cx="1264921" cy="116658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C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686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2AFC6-BDA1-6369-1759-2F54016F70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51579"/>
            <a:ext cx="7772400" cy="1258887"/>
          </a:xfrm>
        </p:spPr>
        <p:txBody>
          <a:bodyPr/>
          <a:lstStyle/>
          <a:p>
            <a:pPr algn="ctr"/>
            <a:r>
              <a:rPr lang="pt-BR" dirty="0"/>
              <a:t>Resolução Bônus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F41106-488E-49A3-F5A0-AE51D0694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42" y="2225039"/>
            <a:ext cx="5488916" cy="367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6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2AFC6-BDA1-6369-1759-2F54016F70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51579"/>
            <a:ext cx="7772400" cy="1258887"/>
          </a:xfrm>
        </p:spPr>
        <p:txBody>
          <a:bodyPr/>
          <a:lstStyle/>
          <a:p>
            <a:pPr algn="ctr"/>
            <a:r>
              <a:rPr lang="pt-BR" dirty="0"/>
              <a:t>Sumário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9DFF22-7272-D490-0F6E-67C4A7E1A7B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2510466"/>
            <a:ext cx="8229600" cy="3132138"/>
          </a:xfrm>
        </p:spPr>
        <p:txBody>
          <a:bodyPr/>
          <a:lstStyle/>
          <a:p>
            <a:r>
              <a:rPr lang="pt-BR" dirty="0"/>
              <a:t>Definição</a:t>
            </a:r>
          </a:p>
          <a:p>
            <a:r>
              <a:rPr lang="pt-BR" dirty="0"/>
              <a:t>Sintaxe</a:t>
            </a:r>
          </a:p>
          <a:p>
            <a:r>
              <a:rPr lang="pt-BR" dirty="0"/>
              <a:t>Exemplo</a:t>
            </a:r>
          </a:p>
          <a:p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29635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2AFC6-BDA1-6369-1759-2F54016F70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51579"/>
            <a:ext cx="7772400" cy="1258887"/>
          </a:xfrm>
        </p:spPr>
        <p:txBody>
          <a:bodyPr/>
          <a:lstStyle/>
          <a:p>
            <a:pPr algn="ctr"/>
            <a:r>
              <a:rPr lang="pt-BR" dirty="0"/>
              <a:t>Definição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9DFF22-7272-D490-0F6E-67C4A7E1A7B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99" y="2932980"/>
            <a:ext cx="8419381" cy="2709623"/>
          </a:xfrm>
        </p:spPr>
        <p:txBody>
          <a:bodyPr/>
          <a:lstStyle/>
          <a:p>
            <a:r>
              <a:rPr lang="pt-BR" dirty="0"/>
              <a:t>Sequência de valores</a:t>
            </a:r>
          </a:p>
          <a:p>
            <a:r>
              <a:rPr lang="pt-BR" dirty="0"/>
              <a:t>Índice do vetor</a:t>
            </a:r>
          </a:p>
          <a:p>
            <a:r>
              <a:rPr lang="pt-BR" dirty="0"/>
              <a:t>Estruturas de dados unidimensionais homogêneas</a:t>
            </a:r>
          </a:p>
        </p:txBody>
      </p:sp>
    </p:spTree>
    <p:extLst>
      <p:ext uri="{BB962C8B-B14F-4D97-AF65-F5344CB8AC3E}">
        <p14:creationId xmlns:p14="http://schemas.microsoft.com/office/powerpoint/2010/main" val="258371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2AFC6-BDA1-6369-1759-2F54016F70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51579"/>
            <a:ext cx="7772400" cy="1258887"/>
          </a:xfrm>
        </p:spPr>
        <p:txBody>
          <a:bodyPr/>
          <a:lstStyle/>
          <a:p>
            <a:pPr algn="ctr"/>
            <a:r>
              <a:rPr lang="pt-BR" dirty="0"/>
              <a:t>Definição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F26B06A-2F40-13EC-240F-6C467C988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87148"/>
              </p:ext>
            </p:extLst>
          </p:nvPr>
        </p:nvGraphicFramePr>
        <p:xfrm>
          <a:off x="756249" y="3329940"/>
          <a:ext cx="6095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37840951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6974677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6461597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721543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5146353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05592265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2782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04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357456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Vetor Notas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41353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990C2335-E70E-79BC-1C6B-D0E51E3CECD8}"/>
              </a:ext>
            </a:extLst>
          </p:cNvPr>
          <p:cNvSpPr txBox="1"/>
          <p:nvPr/>
        </p:nvSpPr>
        <p:spPr>
          <a:xfrm>
            <a:off x="7677508" y="3329940"/>
            <a:ext cx="122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Valores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2A5069-F5AD-C725-2B92-B4D7E1E043BD}"/>
              </a:ext>
            </a:extLst>
          </p:cNvPr>
          <p:cNvSpPr txBox="1"/>
          <p:nvPr/>
        </p:nvSpPr>
        <p:spPr>
          <a:xfrm>
            <a:off x="7686137" y="3701534"/>
            <a:ext cx="122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Índices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61E6DFB-02B2-1B16-E97A-F0D4359A333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953250" y="3514606"/>
            <a:ext cx="724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E6D9116-DF40-D225-0B57-FCD141FDCFA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953250" y="3876556"/>
            <a:ext cx="732887" cy="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0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2AFC6-BDA1-6369-1759-2F54016F70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51579"/>
            <a:ext cx="7772400" cy="1258887"/>
          </a:xfrm>
        </p:spPr>
        <p:txBody>
          <a:bodyPr/>
          <a:lstStyle/>
          <a:p>
            <a:pPr algn="ctr"/>
            <a:r>
              <a:rPr lang="pt-BR" dirty="0"/>
              <a:t>Sintaxe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9DFF22-7272-D490-0F6E-67C4A7E1A7B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99" y="2932980"/>
            <a:ext cx="8419381" cy="2709623"/>
          </a:xfrm>
        </p:spPr>
        <p:txBody>
          <a:bodyPr/>
          <a:lstStyle/>
          <a:p>
            <a:r>
              <a:rPr lang="pt-BR" dirty="0"/>
              <a:t>var </a:t>
            </a:r>
            <a:r>
              <a:rPr lang="pt-BR" dirty="0" err="1"/>
              <a:t>nomevetor</a:t>
            </a:r>
            <a:r>
              <a:rPr lang="pt-BR" dirty="0"/>
              <a:t>: vetor[faixa] de &lt;tipo&gt;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var notas: vetor[1..10] de real</a:t>
            </a:r>
          </a:p>
          <a:p>
            <a:pPr lvl="1"/>
            <a:r>
              <a:rPr lang="pt-BR" dirty="0"/>
              <a:t>var x: vetor[1..50] de inteiro</a:t>
            </a:r>
          </a:p>
        </p:txBody>
      </p:sp>
    </p:spTree>
    <p:extLst>
      <p:ext uri="{BB962C8B-B14F-4D97-AF65-F5344CB8AC3E}">
        <p14:creationId xmlns:p14="http://schemas.microsoft.com/office/powerpoint/2010/main" val="3357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2AFC6-BDA1-6369-1759-2F54016F70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15397"/>
            <a:ext cx="7772400" cy="1295069"/>
          </a:xfrm>
        </p:spPr>
        <p:txBody>
          <a:bodyPr/>
          <a:lstStyle/>
          <a:p>
            <a:pPr algn="ctr"/>
            <a:r>
              <a:rPr lang="pt-BR" dirty="0"/>
              <a:t>Exemplo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9DFF22-7272-D490-0F6E-67C4A7E1A7B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6240" y="2842260"/>
            <a:ext cx="4549140" cy="2213603"/>
          </a:xfrm>
        </p:spPr>
        <p:txBody>
          <a:bodyPr/>
          <a:lstStyle/>
          <a:p>
            <a:r>
              <a:rPr lang="pt-BR" dirty="0"/>
              <a:t>Qual é a saída do seguinte código?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753937-889D-7657-9DBB-5955D63D9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21" y="2276632"/>
            <a:ext cx="3240572" cy="34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2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2AFC6-BDA1-6369-1759-2F54016F70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51579"/>
            <a:ext cx="7772400" cy="1258887"/>
          </a:xfrm>
        </p:spPr>
        <p:txBody>
          <a:bodyPr/>
          <a:lstStyle/>
          <a:p>
            <a:pPr algn="ctr"/>
            <a:r>
              <a:rPr lang="pt-BR" dirty="0"/>
              <a:t>Exercício 1: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9DFF22-7272-D490-0F6E-67C4A7E1A7B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99" y="2932980"/>
            <a:ext cx="8419381" cy="2709623"/>
          </a:xfrm>
        </p:spPr>
        <p:txBody>
          <a:bodyPr/>
          <a:lstStyle/>
          <a:p>
            <a:r>
              <a:rPr lang="pt-BR" dirty="0"/>
              <a:t>Qual das seguintes opções descreve corretamente a declaração de um vetor?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Vetor </a:t>
            </a:r>
            <a:r>
              <a:rPr lang="pt-BR" sz="2000" dirty="0" err="1"/>
              <a:t>nome_vetor</a:t>
            </a:r>
            <a:endParaRPr lang="pt-BR" sz="2000" dirty="0"/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Var </a:t>
            </a:r>
            <a:r>
              <a:rPr lang="pt-BR" sz="2000" dirty="0" err="1"/>
              <a:t>nome_vetor</a:t>
            </a:r>
            <a:r>
              <a:rPr lang="pt-BR" sz="2000" dirty="0"/>
              <a:t>: Vetor[]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Var </a:t>
            </a:r>
            <a:r>
              <a:rPr lang="pt-BR" sz="2000" dirty="0" err="1"/>
              <a:t>nome_vetor</a:t>
            </a:r>
            <a:r>
              <a:rPr lang="pt-BR" sz="2000" dirty="0"/>
              <a:t>: Vetor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Var </a:t>
            </a:r>
            <a:r>
              <a:rPr lang="pt-BR" sz="2000" dirty="0" err="1"/>
              <a:t>nome_vetor</a:t>
            </a:r>
            <a:r>
              <a:rPr lang="pt-BR" sz="2000" dirty="0"/>
              <a:t>[]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Vetor </a:t>
            </a:r>
            <a:r>
              <a:rPr lang="pt-BR" sz="2000" dirty="0" err="1"/>
              <a:t>nome_vetor</a:t>
            </a:r>
            <a:r>
              <a:rPr lang="pt-BR" sz="2000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16078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2AFC6-BDA1-6369-1759-2F54016F70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51579"/>
            <a:ext cx="7772400" cy="1258887"/>
          </a:xfrm>
        </p:spPr>
        <p:txBody>
          <a:bodyPr/>
          <a:lstStyle/>
          <a:p>
            <a:pPr algn="ctr"/>
            <a:r>
              <a:rPr lang="pt-BR" dirty="0"/>
              <a:t>Exercício 2: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9DFF22-7272-D490-0F6E-67C4A7E1A7B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99" y="2932980"/>
            <a:ext cx="8419381" cy="2709623"/>
          </a:xfrm>
        </p:spPr>
        <p:txBody>
          <a:bodyPr/>
          <a:lstStyle/>
          <a:p>
            <a:r>
              <a:rPr lang="pt-BR" dirty="0"/>
              <a:t>Qual é o índice do primeiro elemento de um vetor?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0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1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-1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2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26110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2AFC6-BDA1-6369-1759-2F54016F70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251579"/>
            <a:ext cx="7772400" cy="1258887"/>
          </a:xfrm>
        </p:spPr>
        <p:txBody>
          <a:bodyPr/>
          <a:lstStyle/>
          <a:p>
            <a:pPr algn="ctr"/>
            <a:r>
              <a:rPr lang="pt-BR" dirty="0"/>
              <a:t>Bônus: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9DFF22-7272-D490-0F6E-67C4A7E1A7B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72439" y="2992723"/>
            <a:ext cx="8419381" cy="2709623"/>
          </a:xfrm>
        </p:spPr>
        <p:txBody>
          <a:bodyPr/>
          <a:lstStyle/>
          <a:p>
            <a:r>
              <a:rPr lang="pt-BR" dirty="0"/>
              <a:t>Escreva um programa que preencha um vetor com 5 números inteiros digitados pelo usuário e, em seguida, exiba o maior número presente no vetor.</a:t>
            </a:r>
          </a:p>
        </p:txBody>
      </p:sp>
    </p:spTree>
    <p:extLst>
      <p:ext uri="{BB962C8B-B14F-4D97-AF65-F5344CB8AC3E}">
        <p14:creationId xmlns:p14="http://schemas.microsoft.com/office/powerpoint/2010/main" val="64677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180</Words>
  <Application>Microsoft Office PowerPoint</Application>
  <PresentationFormat>Apresentação na tela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Symbol</vt:lpstr>
      <vt:lpstr>Wingdings</vt:lpstr>
      <vt:lpstr>Office Theme</vt:lpstr>
      <vt:lpstr>Vetor</vt:lpstr>
      <vt:lpstr>Sumário</vt:lpstr>
      <vt:lpstr>Definição</vt:lpstr>
      <vt:lpstr>Definição</vt:lpstr>
      <vt:lpstr>Sintaxe</vt:lpstr>
      <vt:lpstr>Exemplo</vt:lpstr>
      <vt:lpstr>Exercício 1:</vt:lpstr>
      <vt:lpstr>Exercício 2:</vt:lpstr>
      <vt:lpstr>Bônus:</vt:lpstr>
      <vt:lpstr>Apresentação do PowerPoint</vt:lpstr>
      <vt:lpstr>Respostas:</vt:lpstr>
      <vt:lpstr>Resolução Bônus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DEPCOM</dc:creator>
  <dc:description/>
  <cp:lastModifiedBy>Acácio</cp:lastModifiedBy>
  <cp:revision>8</cp:revision>
  <dcterms:created xsi:type="dcterms:W3CDTF">2016-02-05T12:36:21Z</dcterms:created>
  <dcterms:modified xsi:type="dcterms:W3CDTF">2023-06-03T21:05:13Z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