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notesMasterIdLst>
    <p:notesMasterId r:id="rId21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88" r:id="rId11"/>
    <p:sldId id="290" r:id="rId12"/>
    <p:sldId id="289" r:id="rId13"/>
    <p:sldId id="269" r:id="rId14"/>
    <p:sldId id="270" r:id="rId15"/>
    <p:sldId id="281" r:id="rId16"/>
    <p:sldId id="286" r:id="rId17"/>
    <p:sldId id="287" r:id="rId18"/>
    <p:sldId id="284" r:id="rId19"/>
    <p:sldId id="28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1F0"/>
    <a:srgbClr val="2CC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037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f. Me. Luiz Lozano" userId="c7776665d65e189c" providerId="LiveId" clId="{754A4C33-6876-4BA9-A7FB-AD183EB38807}"/>
    <pc:docChg chg="undo redo custSel mod addSld delSld modSld">
      <pc:chgData name="Prof. Me. Luiz Lozano" userId="c7776665d65e189c" providerId="LiveId" clId="{754A4C33-6876-4BA9-A7FB-AD183EB38807}" dt="2020-08-11T22:02:16.931" v="717" actId="2696"/>
      <pc:docMkLst>
        <pc:docMk/>
      </pc:docMkLst>
      <pc:sldChg chg="modSp mod">
        <pc:chgData name="Prof. Me. Luiz Lozano" userId="c7776665d65e189c" providerId="LiveId" clId="{754A4C33-6876-4BA9-A7FB-AD183EB38807}" dt="2020-08-11T19:16:37.623" v="56" actId="20577"/>
        <pc:sldMkLst>
          <pc:docMk/>
          <pc:sldMk cId="2461181793" sldId="256"/>
        </pc:sldMkLst>
        <pc:spChg chg="mod">
          <ac:chgData name="Prof. Me. Luiz Lozano" userId="c7776665d65e189c" providerId="LiveId" clId="{754A4C33-6876-4BA9-A7FB-AD183EB38807}" dt="2020-08-11T19:16:18.567" v="16" actId="20577"/>
          <ac:spMkLst>
            <pc:docMk/>
            <pc:sldMk cId="2461181793" sldId="25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16:37.623" v="56" actId="20577"/>
          <ac:spMkLst>
            <pc:docMk/>
            <pc:sldMk cId="2461181793" sldId="256"/>
            <ac:spMk id="3" creationId="{ABB1D55E-B8B2-4B5B-9780-0AB65EFF2EE7}"/>
          </ac:spMkLst>
        </pc:spChg>
        <pc:spChg chg="mod">
          <ac:chgData name="Prof. Me. Luiz Lozano" userId="c7776665d65e189c" providerId="LiveId" clId="{754A4C33-6876-4BA9-A7FB-AD183EB38807}" dt="2020-08-11T19:16:08.640" v="1" actId="27636"/>
          <ac:spMkLst>
            <pc:docMk/>
            <pc:sldMk cId="2461181793" sldId="256"/>
            <ac:spMk id="13" creationId="{47647F52-E6A5-4B22-B313-A594E3F8E0D4}"/>
          </ac:spMkLst>
        </pc:spChg>
      </pc:sldChg>
      <pc:sldChg chg="modSp mod">
        <pc:chgData name="Prof. Me. Luiz Lozano" userId="c7776665d65e189c" providerId="LiveId" clId="{754A4C33-6876-4BA9-A7FB-AD183EB38807}" dt="2020-08-11T19:16:54.107" v="81" actId="20577"/>
        <pc:sldMkLst>
          <pc:docMk/>
          <pc:sldMk cId="968764390" sldId="258"/>
        </pc:sldMkLst>
        <pc:spChg chg="mod">
          <ac:chgData name="Prof. Me. Luiz Lozano" userId="c7776665d65e189c" providerId="LiveId" clId="{754A4C33-6876-4BA9-A7FB-AD183EB38807}" dt="2020-08-11T19:16:54.107" v="81" actId="20577"/>
          <ac:spMkLst>
            <pc:docMk/>
            <pc:sldMk cId="968764390" sldId="258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7:43.815" v="92" actId="27636"/>
        <pc:sldMkLst>
          <pc:docMk/>
          <pc:sldMk cId="432246509" sldId="260"/>
        </pc:sldMkLst>
        <pc:spChg chg="mod">
          <ac:chgData name="Prof. Me. Luiz Lozano" userId="c7776665d65e189c" providerId="LiveId" clId="{754A4C33-6876-4BA9-A7FB-AD183EB38807}" dt="2020-08-11T19:17:43.815" v="92" actId="27636"/>
          <ac:spMkLst>
            <pc:docMk/>
            <pc:sldMk cId="432246509" sldId="260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8:23.525" v="104" actId="20577"/>
        <pc:sldMkLst>
          <pc:docMk/>
          <pc:sldMk cId="3633274787" sldId="261"/>
        </pc:sldMkLst>
        <pc:spChg chg="mod">
          <ac:chgData name="Prof. Me. Luiz Lozano" userId="c7776665d65e189c" providerId="LiveId" clId="{754A4C33-6876-4BA9-A7FB-AD183EB38807}" dt="2020-08-11T19:18:23.525" v="104" actId="20577"/>
          <ac:spMkLst>
            <pc:docMk/>
            <pc:sldMk cId="3633274787" sldId="261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8:56.294" v="118" actId="20577"/>
        <pc:sldMkLst>
          <pc:docMk/>
          <pc:sldMk cId="858599555" sldId="262"/>
        </pc:sldMkLst>
        <pc:spChg chg="mod">
          <ac:chgData name="Prof. Me. Luiz Lozano" userId="c7776665d65e189c" providerId="LiveId" clId="{754A4C33-6876-4BA9-A7FB-AD183EB38807}" dt="2020-08-11T19:18:56.294" v="118" actId="20577"/>
          <ac:spMkLst>
            <pc:docMk/>
            <pc:sldMk cId="858599555" sldId="262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19:45.260" v="139" actId="20577"/>
        <pc:sldMkLst>
          <pc:docMk/>
          <pc:sldMk cId="3521163779" sldId="263"/>
        </pc:sldMkLst>
        <pc:spChg chg="mod">
          <ac:chgData name="Prof. Me. Luiz Lozano" userId="c7776665d65e189c" providerId="LiveId" clId="{754A4C33-6876-4BA9-A7FB-AD183EB38807}" dt="2020-08-11T19:19:45.260" v="139" actId="20577"/>
          <ac:spMkLst>
            <pc:docMk/>
            <pc:sldMk cId="3521163779" sldId="263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19:20:38.952" v="155" actId="20577"/>
        <pc:sldMkLst>
          <pc:docMk/>
          <pc:sldMk cId="819068987" sldId="264"/>
        </pc:sldMkLst>
        <pc:spChg chg="mod">
          <ac:chgData name="Prof. Me. Luiz Lozano" userId="c7776665d65e189c" providerId="LiveId" clId="{754A4C33-6876-4BA9-A7FB-AD183EB38807}" dt="2020-08-11T19:20:38.952" v="155" actId="20577"/>
          <ac:spMkLst>
            <pc:docMk/>
            <pc:sldMk cId="819068987" sldId="26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0:32.343" v="151" actId="20577"/>
          <ac:spMkLst>
            <pc:docMk/>
            <pc:sldMk cId="819068987" sldId="264"/>
            <ac:spMk id="3" creationId="{ABB1D55E-B8B2-4B5B-9780-0AB65EFF2EE7}"/>
          </ac:spMkLst>
        </pc:spChg>
      </pc:sldChg>
      <pc:sldChg chg="del">
        <pc:chgData name="Prof. Me. Luiz Lozano" userId="c7776665d65e189c" providerId="LiveId" clId="{754A4C33-6876-4BA9-A7FB-AD183EB38807}" dt="2020-08-11T19:20:48.006" v="156" actId="2696"/>
        <pc:sldMkLst>
          <pc:docMk/>
          <pc:sldMk cId="4049502484" sldId="265"/>
        </pc:sldMkLst>
      </pc:sldChg>
      <pc:sldChg chg="del">
        <pc:chgData name="Prof. Me. Luiz Lozano" userId="c7776665d65e189c" providerId="LiveId" clId="{754A4C33-6876-4BA9-A7FB-AD183EB38807}" dt="2020-08-11T19:20:50.650" v="157" actId="2696"/>
        <pc:sldMkLst>
          <pc:docMk/>
          <pc:sldMk cId="3281305427" sldId="266"/>
        </pc:sldMkLst>
      </pc:sldChg>
      <pc:sldChg chg="addSp delSp modSp mod">
        <pc:chgData name="Prof. Me. Luiz Lozano" userId="c7776665d65e189c" providerId="LiveId" clId="{754A4C33-6876-4BA9-A7FB-AD183EB38807}" dt="2020-08-11T19:26:05.140" v="262" actId="255"/>
        <pc:sldMkLst>
          <pc:docMk/>
          <pc:sldMk cId="1779704643" sldId="267"/>
        </pc:sldMkLst>
        <pc:spChg chg="mod or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6:05.140" v="262" actId="255"/>
          <ac:spMkLst>
            <pc:docMk/>
            <pc:sldMk cId="1779704643" sldId="267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86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88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0" creationId="{66E48AFA-8884-4F68-A44F-D2C1E8609C5A}"/>
          </ac:spMkLst>
        </pc:spChg>
        <pc:spChg chg="del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2" creationId="{969D19A6-08CB-498C-93EC-3FFB021FC68A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7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99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1" creationId="{CB6E2F43-29E9-49D9-91FC-E5FEFAAA70DE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3" creationId="{8E63CC27-1C86-4653-8866-79C24C5C51FB}"/>
          </ac:spMkLst>
        </pc:spChg>
        <pc:spChg chg="add">
          <ac:chgData name="Prof. Me. Luiz Lozano" userId="c7776665d65e189c" providerId="LiveId" clId="{754A4C33-6876-4BA9-A7FB-AD183EB38807}" dt="2020-08-11T19:25:54.653" v="260" actId="26606"/>
          <ac:spMkLst>
            <pc:docMk/>
            <pc:sldMk cId="1779704643" sldId="267"/>
            <ac:spMk id="105" creationId="{3BA62E19-CD42-4C09-B825-844B4943D49D}"/>
          </ac:spMkLst>
        </pc:spChg>
        <pc:picChg chg="mod">
          <ac:chgData name="Prof. Me. Luiz Lozano" userId="c7776665d65e189c" providerId="LiveId" clId="{754A4C33-6876-4BA9-A7FB-AD183EB38807}" dt="2020-08-11T19:25:54.653" v="260" actId="26606"/>
          <ac:picMkLst>
            <pc:docMk/>
            <pc:sldMk cId="1779704643" sldId="267"/>
            <ac:picMk id="6" creationId="{E1031BF5-A9E5-4F58-B241-D98FBE3168A5}"/>
          </ac:picMkLst>
        </pc:picChg>
      </pc:sldChg>
      <pc:sldChg chg="del">
        <pc:chgData name="Prof. Me. Luiz Lozano" userId="c7776665d65e189c" providerId="LiveId" clId="{754A4C33-6876-4BA9-A7FB-AD183EB38807}" dt="2020-08-11T19:26:15.183" v="263" actId="2696"/>
        <pc:sldMkLst>
          <pc:docMk/>
          <pc:sldMk cId="3763098003" sldId="268"/>
        </pc:sldMkLst>
      </pc:sldChg>
      <pc:sldChg chg="del">
        <pc:chgData name="Prof. Me. Luiz Lozano" userId="c7776665d65e189c" providerId="LiveId" clId="{754A4C33-6876-4BA9-A7FB-AD183EB38807}" dt="2020-08-11T19:21:12.277" v="158" actId="2696"/>
        <pc:sldMkLst>
          <pc:docMk/>
          <pc:sldMk cId="2651987141" sldId="272"/>
        </pc:sldMkLst>
      </pc:sldChg>
      <pc:sldChg chg="modSp mod">
        <pc:chgData name="Prof. Me. Luiz Lozano" userId="c7776665d65e189c" providerId="LiveId" clId="{754A4C33-6876-4BA9-A7FB-AD183EB38807}" dt="2020-08-11T19:26:54.614" v="272" actId="20577"/>
        <pc:sldMkLst>
          <pc:docMk/>
          <pc:sldMk cId="469573018" sldId="273"/>
        </pc:sldMkLst>
        <pc:spChg chg="mod">
          <ac:chgData name="Prof. Me. Luiz Lozano" userId="c7776665d65e189c" providerId="LiveId" clId="{754A4C33-6876-4BA9-A7FB-AD183EB38807}" dt="2020-08-11T19:26:54.614" v="272" actId="20577"/>
          <ac:spMkLst>
            <pc:docMk/>
            <pc:sldMk cId="469573018" sldId="273"/>
            <ac:spMk id="3" creationId="{ABB1D55E-B8B2-4B5B-9780-0AB65EFF2EE7}"/>
          </ac:spMkLst>
        </pc:spChg>
      </pc:sldChg>
      <pc:sldChg chg="addSp delSp modSp mod">
        <pc:chgData name="Prof. Me. Luiz Lozano" userId="c7776665d65e189c" providerId="LiveId" clId="{754A4C33-6876-4BA9-A7FB-AD183EB38807}" dt="2020-08-11T19:28:02.429" v="285" actId="26606"/>
        <pc:sldMkLst>
          <pc:docMk/>
          <pc:sldMk cId="3867957996" sldId="274"/>
        </pc:sldMkLst>
        <pc:spChg chg="mo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76" creationId="{D1A671DE-D529-4A2A-A35D-E97400239504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78" creationId="{755E9CD0-04B0-4A3C-B291-AD913379C713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2" creationId="{80BC66F9-7A74-4286-AD22-1174052CC22C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4" creationId="{D8142CC3-2B5C-48E6-9DF0-6C8ACBAF23EF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6" creationId="{1DD8BF3B-6066-418C-8D1A-75C5E396FC04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88" creationId="{46A89C79-8EF3-4AF9-B3D9-59A883F41C83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90" creationId="{72AF41FE-63D7-4695-81D2-66D2510E4486}"/>
          </ac:spMkLst>
        </pc:spChg>
        <pc:spChg chg="add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92" creationId="{EFE5CE34-4543-42E5-B82C-1F3D12422CDD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29" creationId="{A34066D6-1B59-4642-A86D-39464CEE971B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1" creationId="{18E928D9-3091-4385-B979-265D55AD02CE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3" creationId="{7D602432-D774-4CF5-94E8-7D52D01059D2}"/>
          </ac:spMkLst>
        </pc:spChg>
        <pc:spChg chg="del">
          <ac:chgData name="Prof. Me. Luiz Lozano" userId="c7776665d65e189c" providerId="LiveId" clId="{754A4C33-6876-4BA9-A7FB-AD183EB38807}" dt="2020-08-11T19:28:02.429" v="285" actId="26606"/>
          <ac:spMkLst>
            <pc:docMk/>
            <pc:sldMk cId="3867957996" sldId="274"/>
            <ac:spMk id="135" creationId="{CBF9EBB4-5078-47B2-AAA0-DF4A88D8182A}"/>
          </ac:spMkLst>
        </pc:spChg>
        <pc:picChg chg="del">
          <ac:chgData name="Prof. Me. Luiz Lozano" userId="c7776665d65e189c" providerId="LiveId" clId="{754A4C33-6876-4BA9-A7FB-AD183EB38807}" dt="2020-08-11T19:27:57.506" v="284" actId="478"/>
          <ac:picMkLst>
            <pc:docMk/>
            <pc:sldMk cId="3867957996" sldId="274"/>
            <ac:picMk id="8" creationId="{5560BF4F-2B4B-4D6F-9AFC-092771496AD5}"/>
          </ac:picMkLst>
        </pc:picChg>
        <pc:cxnChg chg="add">
          <ac:chgData name="Prof. Me. Luiz Lozano" userId="c7776665d65e189c" providerId="LiveId" clId="{754A4C33-6876-4BA9-A7FB-AD183EB38807}" dt="2020-08-11T19:28:02.429" v="285" actId="26606"/>
          <ac:cxnSpMkLst>
            <pc:docMk/>
            <pc:sldMk cId="3867957996" sldId="274"/>
            <ac:cxnSpMk id="80" creationId="{7B2D303B-3DD0-4319-9EAD-361847FEC71D}"/>
          </ac:cxnSpMkLst>
        </pc:cxnChg>
      </pc:sldChg>
      <pc:sldChg chg="addSp delSp modSp mod">
        <pc:chgData name="Prof. Me. Luiz Lozano" userId="c7776665d65e189c" providerId="LiveId" clId="{754A4C33-6876-4BA9-A7FB-AD183EB38807}" dt="2020-08-11T19:29:17.411" v="298" actId="26606"/>
        <pc:sldMkLst>
          <pc:docMk/>
          <pc:sldMk cId="2553822693" sldId="275"/>
        </pc:sldMkLst>
        <pc:spChg chg="mo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3" creationId="{ABB1D55E-B8B2-4B5B-9780-0AB65EFF2EE7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88" creationId="{F3F784DF-71A9-4E9B-90D7-076EE2FA695C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0" creationId="{A34066D6-1B59-4642-A86D-39464CEE971B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2" creationId="{18E928D9-3091-4385-B979-265D55AD02CE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4" creationId="{7D602432-D774-4CF5-94E8-7D52D01059D2}"/>
          </ac:spMkLst>
        </pc:spChg>
        <pc:spChg chg="add del">
          <ac:chgData name="Prof. Me. Luiz Lozano" userId="c7776665d65e189c" providerId="LiveId" clId="{754A4C33-6876-4BA9-A7FB-AD183EB38807}" dt="2020-08-11T19:29:17.222" v="297" actId="26606"/>
          <ac:spMkLst>
            <pc:docMk/>
            <pc:sldMk cId="2553822693" sldId="275"/>
            <ac:spMk id="96" creationId="{CBF9EBB4-5078-47B2-AAA0-DF4A88D8182A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7" creationId="{8590ADD5-9383-4D3D-9047-3DA2593CCB5D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8" creationId="{23DA7759-3209-4FE2-96D1-4EEDD81E9EA0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39" creationId="{DABE3E45-88CF-45D8-8D40-C773324D93F6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0" creationId="{41460DAD-8769-4C9F-9C8C-BB0443909D76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2" creationId="{1CD81A2A-6ED4-4EF4-A14C-912D31E14800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3" creationId="{B91ECDA9-56DC-4270-8F33-01C5637B8CEB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4" creationId="{1661932C-CA15-4E17-B115-FAE7CBEE4789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5" creationId="{75F47824-961D-465D-84F9-EAE11BC6173B}"/>
          </ac:spMkLst>
        </pc:spChg>
        <pc:spChg chg="add del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7" creationId="{FEC9DA3E-C1D7-472D-B7C0-F71AE41FBA23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49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50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29:17.411" v="298" actId="26606"/>
          <ac:spMkLst>
            <pc:docMk/>
            <pc:sldMk cId="2553822693" sldId="275"/>
            <ac:spMk id="151" creationId="{DCFDFFB9-D302-4A05-A770-D33232254722}"/>
          </ac:spMkLst>
        </pc:spChg>
        <pc:picChg chg="add mod ord">
          <ac:chgData name="Prof. Me. Luiz Lozano" userId="c7776665d65e189c" providerId="LiveId" clId="{754A4C33-6876-4BA9-A7FB-AD183EB38807}" dt="2020-08-11T19:29:17.411" v="298" actId="26606"/>
          <ac:picMkLst>
            <pc:docMk/>
            <pc:sldMk cId="2553822693" sldId="275"/>
            <ac:picMk id="5" creationId="{5563A529-55DB-43E3-B6F5-FE362EEDAF69}"/>
          </ac:picMkLst>
        </pc:picChg>
        <pc:picChg chg="del">
          <ac:chgData name="Prof. Me. Luiz Lozano" userId="c7776665d65e189c" providerId="LiveId" clId="{754A4C33-6876-4BA9-A7FB-AD183EB38807}" dt="2020-08-11T19:28:31.376" v="292" actId="478"/>
          <ac:picMkLst>
            <pc:docMk/>
            <pc:sldMk cId="2553822693" sldId="275"/>
            <ac:picMk id="6" creationId="{53E417B2-9511-44FB-9483-D8145FD6A27A}"/>
          </ac:picMkLst>
        </pc:picChg>
        <pc:cxnChg chg="add del">
          <ac:chgData name="Prof. Me. Luiz Lozano" userId="c7776665d65e189c" providerId="LiveId" clId="{754A4C33-6876-4BA9-A7FB-AD183EB38807}" dt="2020-08-11T19:29:17.411" v="298" actId="26606"/>
          <ac:cxnSpMkLst>
            <pc:docMk/>
            <pc:sldMk cId="2553822693" sldId="275"/>
            <ac:cxnSpMk id="141" creationId="{49CD1692-827B-4C8D-B4A1-134FD04CF45C}"/>
          </ac:cxnSpMkLst>
        </pc:cxnChg>
      </pc:sldChg>
      <pc:sldChg chg="addSp delSp modSp mod">
        <pc:chgData name="Prof. Me. Luiz Lozano" userId="c7776665d65e189c" providerId="LiveId" clId="{754A4C33-6876-4BA9-A7FB-AD183EB38807}" dt="2020-08-11T21:59:10.526" v="697" actId="20577"/>
        <pc:sldMkLst>
          <pc:docMk/>
          <pc:sldMk cId="1012562965" sldId="276"/>
        </pc:sldMkLst>
        <pc:spChg chg="mod">
          <ac:chgData name="Prof. Me. Luiz Lozano" userId="c7776665d65e189c" providerId="LiveId" clId="{754A4C33-6876-4BA9-A7FB-AD183EB38807}" dt="2020-08-11T19:30:16.021" v="313" actId="14100"/>
          <ac:spMkLst>
            <pc:docMk/>
            <pc:sldMk cId="1012562965" sldId="27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9:10.526" v="697" actId="20577"/>
          <ac:spMkLst>
            <pc:docMk/>
            <pc:sldMk cId="1012562965" sldId="276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4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6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78" creationId="{DCFDFFB9-D302-4A05-A770-D33232254722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29" creationId="{3301E07F-4F79-4B58-8698-EF24DC1ECDBF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31" creationId="{E58B2195-5055-402F-A3E7-53FF0E4980C3}"/>
          </ac:spMkLst>
        </pc:spChg>
        <pc:spChg chg="del">
          <ac:chgData name="Prof. Me. Luiz Lozano" userId="c7776665d65e189c" providerId="LiveId" clId="{754A4C33-6876-4BA9-A7FB-AD183EB38807}" dt="2020-08-11T19:30:11.353" v="312" actId="26606"/>
          <ac:spMkLst>
            <pc:docMk/>
            <pc:sldMk cId="1012562965" sldId="276"/>
            <ac:spMk id="133" creationId="{9EE6F773-742A-491A-9A00-A2A150DF500A}"/>
          </ac:spMkLst>
        </pc:spChg>
        <pc:picChg chg="del">
          <ac:chgData name="Prof. Me. Luiz Lozano" userId="c7776665d65e189c" providerId="LiveId" clId="{754A4C33-6876-4BA9-A7FB-AD183EB38807}" dt="2020-08-11T19:29:22.298" v="299" actId="478"/>
          <ac:picMkLst>
            <pc:docMk/>
            <pc:sldMk cId="1012562965" sldId="276"/>
            <ac:picMk id="5" creationId="{01ECEF5A-B67E-4387-850D-F541F5DEE7F8}"/>
          </ac:picMkLst>
        </pc:picChg>
        <pc:picChg chg="add mod ord">
          <ac:chgData name="Prof. Me. Luiz Lozano" userId="c7776665d65e189c" providerId="LiveId" clId="{754A4C33-6876-4BA9-A7FB-AD183EB38807}" dt="2020-08-11T19:30:11.353" v="312" actId="26606"/>
          <ac:picMkLst>
            <pc:docMk/>
            <pc:sldMk cId="1012562965" sldId="276"/>
            <ac:picMk id="6" creationId="{D5540DE4-2C9E-43F6-BDFF-C10A13BC99A6}"/>
          </ac:picMkLst>
        </pc:picChg>
      </pc:sldChg>
      <pc:sldChg chg="addSp delSp modSp mod">
        <pc:chgData name="Prof. Me. Luiz Lozano" userId="c7776665d65e189c" providerId="LiveId" clId="{754A4C33-6876-4BA9-A7FB-AD183EB38807}" dt="2020-08-11T19:32:21.782" v="351" actId="26606"/>
        <pc:sldMkLst>
          <pc:docMk/>
          <pc:sldMk cId="2137744314" sldId="277"/>
        </pc:sldMkLst>
        <pc:spChg chg="mo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78" creationId="{46187E64-7A77-4D13-A5F4-9AEC282BBB9E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0" creationId="{E2B33195-5BCA-4BB7-A82D-6739522687DD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2" creationId="{CF8AD9F3-9AF6-494F-83A3-2F677563935C}"/>
          </ac:spMkLst>
        </pc:spChg>
        <pc:spChg chg="add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84" creationId="{0DA5DB8B-7E5C-4ABC-8069-A9A8806F3976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29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1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3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5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19:32:21.782" v="351" actId="26606"/>
          <ac:spMkLst>
            <pc:docMk/>
            <pc:sldMk cId="2137744314" sldId="277"/>
            <ac:spMk id="137" creationId="{A7B99495-F43F-4D80-A44F-2CB4764EB90B}"/>
          </ac:spMkLst>
        </pc:spChg>
        <pc:picChg chg="del">
          <ac:chgData name="Prof. Me. Luiz Lozano" userId="c7776665d65e189c" providerId="LiveId" clId="{754A4C33-6876-4BA9-A7FB-AD183EB38807}" dt="2020-08-11T19:31:38.335" v="343" actId="478"/>
          <ac:picMkLst>
            <pc:docMk/>
            <pc:sldMk cId="2137744314" sldId="277"/>
            <ac:picMk id="5" creationId="{03B5C22C-659E-4805-9191-723174CC78B1}"/>
          </ac:picMkLst>
        </pc:picChg>
        <pc:picChg chg="add mod">
          <ac:chgData name="Prof. Me. Luiz Lozano" userId="c7776665d65e189c" providerId="LiveId" clId="{754A4C33-6876-4BA9-A7FB-AD183EB38807}" dt="2020-08-11T19:32:21.782" v="351" actId="26606"/>
          <ac:picMkLst>
            <pc:docMk/>
            <pc:sldMk cId="2137744314" sldId="277"/>
            <ac:picMk id="6" creationId="{9E55671D-1F8B-48EB-9A1A-602BAE4688E0}"/>
          </ac:picMkLst>
        </pc:picChg>
        <pc:picChg chg="ord">
          <ac:chgData name="Prof. Me. Luiz Lozano" userId="c7776665d65e189c" providerId="LiveId" clId="{754A4C33-6876-4BA9-A7FB-AD183EB38807}" dt="2020-08-11T19:32:21.782" v="351" actId="26606"/>
          <ac:picMkLst>
            <pc:docMk/>
            <pc:sldMk cId="2137744314" sldId="277"/>
            <ac:picMk id="7" creationId="{E01378FC-6EBF-4D8A-9C72-FE57FA7547D7}"/>
          </ac:picMkLst>
        </pc:picChg>
      </pc:sldChg>
      <pc:sldChg chg="addSp delSp modSp mod">
        <pc:chgData name="Prof. Me. Luiz Lozano" userId="c7776665d65e189c" providerId="LiveId" clId="{754A4C33-6876-4BA9-A7FB-AD183EB38807}" dt="2020-08-11T19:34:56.941" v="373" actId="26606"/>
        <pc:sldMkLst>
          <pc:docMk/>
          <pc:sldMk cId="1114730019" sldId="278"/>
        </pc:sldMkLst>
        <pc:spChg chg="mo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78" creationId="{8930EBA3-4D2E-42E8-B828-834555328D85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80" creationId="{E58B2195-5055-402F-A3E7-53FF0E4980C3}"/>
          </ac:spMkLst>
        </pc:spChg>
        <pc:spChg chg="add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82" creationId="{528AA953-F4F9-4DC5-97C7-491F4AF937DC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29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1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3" creationId="{4AC6B390-BC59-4F1D-A0EE-D71A92F0A0B2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5" creationId="{B6C60D79-16F1-4C4B-B7E3-7634E7069CDE}"/>
          </ac:spMkLst>
        </pc:spChg>
        <pc:spChg chg="del">
          <ac:chgData name="Prof. Me. Luiz Lozano" userId="c7776665d65e189c" providerId="LiveId" clId="{754A4C33-6876-4BA9-A7FB-AD183EB38807}" dt="2020-08-11T19:34:56.941" v="373" actId="26606"/>
          <ac:spMkLst>
            <pc:docMk/>
            <pc:sldMk cId="1114730019" sldId="278"/>
            <ac:spMk id="137" creationId="{426B127E-6498-4C77-9C9D-4553A5113B80}"/>
          </ac:spMkLst>
        </pc:spChg>
        <pc:picChg chg="del">
          <ac:chgData name="Prof. Me. Luiz Lozano" userId="c7776665d65e189c" providerId="LiveId" clId="{754A4C33-6876-4BA9-A7FB-AD183EB38807}" dt="2020-08-11T19:32:25.471" v="352" actId="478"/>
          <ac:picMkLst>
            <pc:docMk/>
            <pc:sldMk cId="1114730019" sldId="278"/>
            <ac:picMk id="5" creationId="{0FDBA62F-86D9-473F-9210-DEEEFD41C231}"/>
          </ac:picMkLst>
        </pc:picChg>
        <pc:picChg chg="add mod">
          <ac:chgData name="Prof. Me. Luiz Lozano" userId="c7776665d65e189c" providerId="LiveId" clId="{754A4C33-6876-4BA9-A7FB-AD183EB38807}" dt="2020-08-11T19:34:56.941" v="373" actId="26606"/>
          <ac:picMkLst>
            <pc:docMk/>
            <pc:sldMk cId="1114730019" sldId="278"/>
            <ac:picMk id="6" creationId="{D3ED2EEB-485C-482F-80E1-FB53A65F1A9A}"/>
          </ac:picMkLst>
        </pc:picChg>
        <pc:picChg chg="ord">
          <ac:chgData name="Prof. Me. Luiz Lozano" userId="c7776665d65e189c" providerId="LiveId" clId="{754A4C33-6876-4BA9-A7FB-AD183EB38807}" dt="2020-08-11T19:34:56.941" v="373" actId="26606"/>
          <ac:picMkLst>
            <pc:docMk/>
            <pc:sldMk cId="1114730019" sldId="278"/>
            <ac:picMk id="7" creationId="{E01378FC-6EBF-4D8A-9C72-FE57FA7547D7}"/>
          </ac:picMkLst>
        </pc:picChg>
      </pc:sldChg>
      <pc:sldChg chg="addSp delSp modSp mod">
        <pc:chgData name="Prof. Me. Luiz Lozano" userId="c7776665d65e189c" providerId="LiveId" clId="{754A4C33-6876-4BA9-A7FB-AD183EB38807}" dt="2020-08-11T19:35:53.731" v="384" actId="26606"/>
        <pc:sldMkLst>
          <pc:docMk/>
          <pc:sldMk cId="2979710304" sldId="279"/>
        </pc:sldMkLst>
        <pc:spChg chg="mo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2" creationId="{A1D7EC86-7CB9-431D-8AC3-8AAF0440B162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4" creationId="{D4B9777F-B610-419B-9193-80306388F3E2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6" creationId="{311F016A-A753-449B-9EA6-322199B7119E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88" creationId="{95106A28-883A-4993-BF9E-C403B81A8D66}"/>
          </ac:spMkLst>
        </pc:spChg>
        <pc:spChg chg="add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90" creationId="{F5AE4E4F-9F4C-43ED-8299-9BD63B74E8F0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29" creationId="{B9651FA3-B4A1-4E98-9B71-4CF82087794D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1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3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5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7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39" creationId="{5F2F0C84-BE8C-4DC2-A6D3-30349A801D5C}"/>
          </ac:spMkLst>
        </pc:spChg>
        <pc:spChg chg="del">
          <ac:chgData name="Prof. Me. Luiz Lozano" userId="c7776665d65e189c" providerId="LiveId" clId="{754A4C33-6876-4BA9-A7FB-AD183EB38807}" dt="2020-08-11T19:35:53.731" v="384" actId="26606"/>
          <ac:spMkLst>
            <pc:docMk/>
            <pc:sldMk cId="2979710304" sldId="279"/>
            <ac:spMk id="141" creationId="{7821A508-2985-4905-874A-527429BAABFA}"/>
          </ac:spMkLst>
        </pc:spChg>
        <pc:picChg chg="mod">
          <ac:chgData name="Prof. Me. Luiz Lozano" userId="c7776665d65e189c" providerId="LiveId" clId="{754A4C33-6876-4BA9-A7FB-AD183EB38807}" dt="2020-08-11T19:35:53.731" v="384" actId="26606"/>
          <ac:picMkLst>
            <pc:docMk/>
            <pc:sldMk cId="2979710304" sldId="279"/>
            <ac:picMk id="5" creationId="{53002BE5-DDB1-4298-AC03-67548A0D150D}"/>
          </ac:picMkLst>
        </pc:picChg>
      </pc:sldChg>
      <pc:sldChg chg="modSp mod">
        <pc:chgData name="Prof. Me. Luiz Lozano" userId="c7776665d65e189c" providerId="LiveId" clId="{754A4C33-6876-4BA9-A7FB-AD183EB38807}" dt="2020-08-11T19:36:45.040" v="398" actId="108"/>
        <pc:sldMkLst>
          <pc:docMk/>
          <pc:sldMk cId="1216055786" sldId="280"/>
        </pc:sldMkLst>
        <pc:spChg chg="mod">
          <ac:chgData name="Prof. Me. Luiz Lozano" userId="c7776665d65e189c" providerId="LiveId" clId="{754A4C33-6876-4BA9-A7FB-AD183EB38807}" dt="2020-08-11T19:36:45.040" v="398" actId="108"/>
          <ac:spMkLst>
            <pc:docMk/>
            <pc:sldMk cId="1216055786" sldId="280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21:57:39.485" v="634" actId="20577"/>
        <pc:sldMkLst>
          <pc:docMk/>
          <pc:sldMk cId="1403796808" sldId="282"/>
        </pc:sldMkLst>
        <pc:spChg chg="mod">
          <ac:chgData name="Prof. Me. Luiz Lozano" userId="c7776665d65e189c" providerId="LiveId" clId="{754A4C33-6876-4BA9-A7FB-AD183EB38807}" dt="2020-08-11T21:57:39.485" v="634" actId="20577"/>
          <ac:spMkLst>
            <pc:docMk/>
            <pc:sldMk cId="1403796808" sldId="282"/>
            <ac:spMk id="3" creationId="{ABB1D55E-B8B2-4B5B-9780-0AB65EFF2EE7}"/>
          </ac:spMkLst>
        </pc:spChg>
      </pc:sldChg>
      <pc:sldChg chg="modSp mod">
        <pc:chgData name="Prof. Me. Luiz Lozano" userId="c7776665d65e189c" providerId="LiveId" clId="{754A4C33-6876-4BA9-A7FB-AD183EB38807}" dt="2020-08-11T21:58:25.279" v="662" actId="20577"/>
        <pc:sldMkLst>
          <pc:docMk/>
          <pc:sldMk cId="3920670584" sldId="283"/>
        </pc:sldMkLst>
        <pc:spChg chg="mod">
          <ac:chgData name="Prof. Me. Luiz Lozano" userId="c7776665d65e189c" providerId="LiveId" clId="{754A4C33-6876-4BA9-A7FB-AD183EB38807}" dt="2020-08-11T21:58:25.279" v="662" actId="20577"/>
          <ac:spMkLst>
            <pc:docMk/>
            <pc:sldMk cId="3920670584" sldId="283"/>
            <ac:spMk id="3" creationId="{ABB1D55E-B8B2-4B5B-9780-0AB65EFF2EE7}"/>
          </ac:spMkLst>
        </pc:spChg>
      </pc:sldChg>
      <pc:sldChg chg="del">
        <pc:chgData name="Prof. Me. Luiz Lozano" userId="c7776665d65e189c" providerId="LiveId" clId="{754A4C33-6876-4BA9-A7FB-AD183EB38807}" dt="2020-08-11T22:02:08.162" v="714" actId="2696"/>
        <pc:sldMkLst>
          <pc:docMk/>
          <pc:sldMk cId="3274847165" sldId="363"/>
        </pc:sldMkLst>
      </pc:sldChg>
      <pc:sldChg chg="del">
        <pc:chgData name="Prof. Me. Luiz Lozano" userId="c7776665d65e189c" providerId="LiveId" clId="{754A4C33-6876-4BA9-A7FB-AD183EB38807}" dt="2020-08-11T22:01:54.655" v="713" actId="2696"/>
        <pc:sldMkLst>
          <pc:docMk/>
          <pc:sldMk cId="3319348564" sldId="393"/>
        </pc:sldMkLst>
      </pc:sldChg>
      <pc:sldChg chg="addSp delSp modSp mod">
        <pc:chgData name="Prof. Me. Luiz Lozano" userId="c7776665d65e189c" providerId="LiveId" clId="{754A4C33-6876-4BA9-A7FB-AD183EB38807}" dt="2020-08-11T22:01:45.728" v="712" actId="1076"/>
        <pc:sldMkLst>
          <pc:docMk/>
          <pc:sldMk cId="769435760" sldId="394"/>
        </pc:sldMkLst>
        <pc:spChg chg="mo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" creationId="{00000000-0000-0000-0000-000000000000}"/>
          </ac:spMkLst>
        </pc:spChg>
        <pc:spChg chg="mod">
          <ac:chgData name="Prof. Me. Luiz Lozano" userId="c7776665d65e189c" providerId="LiveId" clId="{754A4C33-6876-4BA9-A7FB-AD183EB38807}" dt="2020-08-11T22:01:45.728" v="712" actId="1076"/>
          <ac:spMkLst>
            <pc:docMk/>
            <pc:sldMk cId="769435760" sldId="394"/>
            <ac:spMk id="5" creationId="{00000000-0000-0000-0000-000000000000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5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7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29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1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3" creationId="{A7B99495-F43F-4D80-A44F-2CB4764EB90B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38" creationId="{8A7BA06D-B3FF-4E91-8639-B4569AE3AA23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0" creationId="{2B30C86D-5A07-48BC-9C9D-6F9A2DB1E9E1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2" creationId="{407C9FC5-0C1E-42A8-97E6-F940775A0575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4" creationId="{9EE371B4-A1D9-4EFE-8FE1-000495831EFA}"/>
          </ac:spMkLst>
        </pc:spChg>
        <pc:spChg chg="add">
          <ac:chgData name="Prof. Me. Luiz Lozano" userId="c7776665d65e189c" providerId="LiveId" clId="{754A4C33-6876-4BA9-A7FB-AD183EB38807}" dt="2020-08-11T22:01:25.462" v="707" actId="26606"/>
          <ac:spMkLst>
            <pc:docMk/>
            <pc:sldMk cId="769435760" sldId="394"/>
            <ac:spMk id="46" creationId="{2E19C174-9C7C-461E-970B-432019901562}"/>
          </ac:spMkLst>
        </pc:spChg>
        <pc:picChg chg="add del">
          <ac:chgData name="Prof. Me. Luiz Lozano" userId="c7776665d65e189c" providerId="LiveId" clId="{754A4C33-6876-4BA9-A7FB-AD183EB38807}" dt="2020-08-11T22:00:36.493" v="700" actId="22"/>
          <ac:picMkLst>
            <pc:docMk/>
            <pc:sldMk cId="769435760" sldId="394"/>
            <ac:picMk id="6" creationId="{BD3684CE-C8A8-487A-8EE3-CA7A9F0E395A}"/>
          </ac:picMkLst>
        </pc:picChg>
        <pc:picChg chg="del">
          <ac:chgData name="Prof. Me. Luiz Lozano" userId="c7776665d65e189c" providerId="LiveId" clId="{754A4C33-6876-4BA9-A7FB-AD183EB38807}" dt="2020-08-11T22:00:30.564" v="698" actId="478"/>
          <ac:picMkLst>
            <pc:docMk/>
            <pc:sldMk cId="769435760" sldId="394"/>
            <ac:picMk id="7" creationId="{00000000-0000-0000-0000-000000000000}"/>
          </ac:picMkLst>
        </pc:picChg>
        <pc:picChg chg="add mod ord">
          <ac:chgData name="Prof. Me. Luiz Lozano" userId="c7776665d65e189c" providerId="LiveId" clId="{754A4C33-6876-4BA9-A7FB-AD183EB38807}" dt="2020-08-11T22:01:42.123" v="711" actId="1076"/>
          <ac:picMkLst>
            <pc:docMk/>
            <pc:sldMk cId="769435760" sldId="394"/>
            <ac:picMk id="9" creationId="{E096F6F7-0F3A-427C-A1C7-AC70BC15463B}"/>
          </ac:picMkLst>
        </pc:picChg>
      </pc:sldChg>
      <pc:sldChg chg="del">
        <pc:chgData name="Prof. Me. Luiz Lozano" userId="c7776665d65e189c" providerId="LiveId" clId="{754A4C33-6876-4BA9-A7FB-AD183EB38807}" dt="2020-08-11T22:02:10.520" v="715" actId="2696"/>
        <pc:sldMkLst>
          <pc:docMk/>
          <pc:sldMk cId="3902456643" sldId="395"/>
        </pc:sldMkLst>
      </pc:sldChg>
      <pc:sldChg chg="del">
        <pc:chgData name="Prof. Me. Luiz Lozano" userId="c7776665d65e189c" providerId="LiveId" clId="{754A4C33-6876-4BA9-A7FB-AD183EB38807}" dt="2020-08-11T22:02:13.310" v="716" actId="2696"/>
        <pc:sldMkLst>
          <pc:docMk/>
          <pc:sldMk cId="1005927683" sldId="396"/>
        </pc:sldMkLst>
      </pc:sldChg>
      <pc:sldChg chg="del">
        <pc:chgData name="Prof. Me. Luiz Lozano" userId="c7776665d65e189c" providerId="LiveId" clId="{754A4C33-6876-4BA9-A7FB-AD183EB38807}" dt="2020-08-11T22:02:16.931" v="717" actId="2696"/>
        <pc:sldMkLst>
          <pc:docMk/>
          <pc:sldMk cId="1697877691" sldId="403"/>
        </pc:sldMkLst>
      </pc:sldChg>
      <pc:sldChg chg="addSp delSp modSp add mod">
        <pc:chgData name="Prof. Me. Luiz Lozano" userId="c7776665d65e189c" providerId="LiveId" clId="{754A4C33-6876-4BA9-A7FB-AD183EB38807}" dt="2020-08-11T19:37:49.344" v="418" actId="26606"/>
        <pc:sldMkLst>
          <pc:docMk/>
          <pc:sldMk cId="1409443588" sldId="404"/>
        </pc:sldMkLst>
        <pc:spChg chg="mo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78" creationId="{3301E07F-4F79-4B58-8698-EF24DC1ECDBF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80" creationId="{E58B2195-5055-402F-A3E7-53FF0E4980C3}"/>
          </ac:spMkLst>
        </pc:spChg>
        <pc:spChg chg="add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82" creationId="{9EE6F773-742A-491A-9A00-A2A150DF500A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3" creationId="{311F016A-A753-449B-9EA6-322199B7119E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4" creationId="{A1D7EC86-7CB9-431D-8AC3-8AAF0440B162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5" creationId="{95106A28-883A-4993-BF9E-C403B81A8D66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6" creationId="{D4B9777F-B610-419B-9193-80306388F3E2}"/>
          </ac:spMkLst>
        </pc:spChg>
        <pc:spChg chg="del">
          <ac:chgData name="Prof. Me. Luiz Lozano" userId="c7776665d65e189c" providerId="LiveId" clId="{754A4C33-6876-4BA9-A7FB-AD183EB38807}" dt="2020-08-11T19:37:49.344" v="418" actId="26606"/>
          <ac:spMkLst>
            <pc:docMk/>
            <pc:sldMk cId="1409443588" sldId="404"/>
            <ac:spMk id="137" creationId="{F5AE4E4F-9F4C-43ED-8299-9BD63B74E8F0}"/>
          </ac:spMkLst>
        </pc:spChg>
        <pc:picChg chg="del">
          <ac:chgData name="Prof. Me. Luiz Lozano" userId="c7776665d65e189c" providerId="LiveId" clId="{754A4C33-6876-4BA9-A7FB-AD183EB38807}" dt="2020-08-11T19:37:20.984" v="414" actId="478"/>
          <ac:picMkLst>
            <pc:docMk/>
            <pc:sldMk cId="1409443588" sldId="404"/>
            <ac:picMk id="5" creationId="{EAF0FE2E-8DE4-4747-AA87-9949A878A405}"/>
          </ac:picMkLst>
        </pc:picChg>
        <pc:picChg chg="add mod">
          <ac:chgData name="Prof. Me. Luiz Lozano" userId="c7776665d65e189c" providerId="LiveId" clId="{754A4C33-6876-4BA9-A7FB-AD183EB38807}" dt="2020-08-11T19:37:49.344" v="418" actId="26606"/>
          <ac:picMkLst>
            <pc:docMk/>
            <pc:sldMk cId="1409443588" sldId="404"/>
            <ac:picMk id="6" creationId="{D2B2ACC0-5E21-430E-9DA4-7680431CC4E0}"/>
          </ac:picMkLst>
        </pc:picChg>
        <pc:picChg chg="ord">
          <ac:chgData name="Prof. Me. Luiz Lozano" userId="c7776665d65e189c" providerId="LiveId" clId="{754A4C33-6876-4BA9-A7FB-AD183EB38807}" dt="2020-08-11T19:37:49.344" v="418" actId="26606"/>
          <ac:picMkLst>
            <pc:docMk/>
            <pc:sldMk cId="1409443588" sldId="404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39:29.871" v="445" actId="120"/>
        <pc:sldMkLst>
          <pc:docMk/>
          <pc:sldMk cId="1568669530" sldId="405"/>
        </pc:sldMkLst>
        <pc:spChg chg="mod">
          <ac:chgData name="Prof. Me. Luiz Lozano" userId="c7776665d65e189c" providerId="LiveId" clId="{754A4C33-6876-4BA9-A7FB-AD183EB38807}" dt="2020-08-11T19:39:17.143" v="442" actId="14100"/>
          <ac:spMkLst>
            <pc:docMk/>
            <pc:sldMk cId="1568669530" sldId="405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39:29.871" v="445" actId="120"/>
          <ac:spMkLst>
            <pc:docMk/>
            <pc:sldMk cId="1568669530" sldId="405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78" creationId="{3301E07F-4F79-4B58-8698-EF24DC1ECDBF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0" creationId="{E58B2195-5055-402F-A3E7-53FF0E4980C3}"/>
          </ac:spMkLst>
        </pc:spChg>
        <pc:spChg chg="del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2" creationId="{9EE6F773-742A-491A-9A00-A2A150DF500A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7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89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39:12.414" v="439" actId="26606"/>
          <ac:spMkLst>
            <pc:docMk/>
            <pc:sldMk cId="1568669530" sldId="405"/>
            <ac:spMk id="91" creationId="{DCFDFFB9-D302-4A05-A770-D33232254722}"/>
          </ac:spMkLst>
        </pc:spChg>
        <pc:picChg chg="add mod ord">
          <ac:chgData name="Prof. Me. Luiz Lozano" userId="c7776665d65e189c" providerId="LiveId" clId="{754A4C33-6876-4BA9-A7FB-AD183EB38807}" dt="2020-08-11T19:39:12.414" v="439" actId="26606"/>
          <ac:picMkLst>
            <pc:docMk/>
            <pc:sldMk cId="1568669530" sldId="405"/>
            <ac:picMk id="5" creationId="{9272CA72-053C-42F4-8CE4-694BA41D98C7}"/>
          </ac:picMkLst>
        </pc:picChg>
        <pc:picChg chg="del">
          <ac:chgData name="Prof. Me. Luiz Lozano" userId="c7776665d65e189c" providerId="LiveId" clId="{754A4C33-6876-4BA9-A7FB-AD183EB38807}" dt="2020-08-11T19:38:29.485" v="435" actId="478"/>
          <ac:picMkLst>
            <pc:docMk/>
            <pc:sldMk cId="1568669530" sldId="405"/>
            <ac:picMk id="6" creationId="{D2B2ACC0-5E21-430E-9DA4-7680431CC4E0}"/>
          </ac:picMkLst>
        </pc:picChg>
      </pc:sldChg>
      <pc:sldChg chg="addSp delSp modSp add mod">
        <pc:chgData name="Prof. Me. Luiz Lozano" userId="c7776665d65e189c" providerId="LiveId" clId="{754A4C33-6876-4BA9-A7FB-AD183EB38807}" dt="2020-08-11T19:40:28.510" v="461" actId="255"/>
        <pc:sldMkLst>
          <pc:docMk/>
          <pc:sldMk cId="1765806331" sldId="406"/>
        </pc:sldMkLst>
        <pc:spChg chg="mod">
          <ac:chgData name="Prof. Me. Luiz Lozano" userId="c7776665d65e189c" providerId="LiveId" clId="{754A4C33-6876-4BA9-A7FB-AD183EB38807}" dt="2020-08-11T19:40:19.897" v="459" actId="14100"/>
          <ac:spMkLst>
            <pc:docMk/>
            <pc:sldMk cId="1765806331" sldId="406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40:28.510" v="461" actId="255"/>
          <ac:spMkLst>
            <pc:docMk/>
            <pc:sldMk cId="1765806331" sldId="406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87" creationId="{9F8A656C-0806-4677-A38B-DA5DF0F3C406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89" creationId="{9BEF8C6D-8BB3-473A-9607-D7381CC5C0A5}"/>
          </ac:spMkLst>
        </pc:spChg>
        <pc:spChg chg="del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1" creationId="{DCFDFFB9-D302-4A05-A770-D33232254722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6" creationId="{D4906370-1564-49FA-A802-58546B3922DC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98" creationId="{EF640709-BDFD-453B-B75D-6212E7A870BA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100" creationId="{B4019478-3FDC-438C-8848-1D7DA864AFC4}"/>
          </ac:spMkLst>
        </pc:spChg>
        <pc:spChg chg="add">
          <ac:chgData name="Prof. Me. Luiz Lozano" userId="c7776665d65e189c" providerId="LiveId" clId="{754A4C33-6876-4BA9-A7FB-AD183EB38807}" dt="2020-08-11T19:40:15.662" v="458" actId="26606"/>
          <ac:spMkLst>
            <pc:docMk/>
            <pc:sldMk cId="1765806331" sldId="406"/>
            <ac:spMk id="102" creationId="{FE406479-1D57-4209-B128-3C81746247C6}"/>
          </ac:spMkLst>
        </pc:spChg>
        <pc:picChg chg="mod">
          <ac:chgData name="Prof. Me. Luiz Lozano" userId="c7776665d65e189c" providerId="LiveId" clId="{754A4C33-6876-4BA9-A7FB-AD183EB38807}" dt="2020-08-11T19:40:15.662" v="458" actId="26606"/>
          <ac:picMkLst>
            <pc:docMk/>
            <pc:sldMk cId="1765806331" sldId="406"/>
            <ac:picMk id="5" creationId="{9272CA72-053C-42F4-8CE4-694BA41D98C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2:17.292" v="474" actId="26606"/>
        <pc:sldMkLst>
          <pc:docMk/>
          <pc:sldMk cId="1762116221" sldId="407"/>
        </pc:sldMkLst>
        <pc:spChg chg="mo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96" creationId="{D4906370-1564-49FA-A802-58546B3922DC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98" creationId="{EF640709-BDFD-453B-B75D-6212E7A870BA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0" creationId="{B4019478-3FDC-438C-8848-1D7DA864AFC4}"/>
          </ac:spMkLst>
        </pc:spChg>
        <pc:spChg chg="del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2" creationId="{FE406479-1D57-4209-B128-3C81746247C6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7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09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1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3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5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7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19:52:17.292" v="474" actId="26606"/>
          <ac:spMkLst>
            <pc:docMk/>
            <pc:sldMk cId="1762116221" sldId="407"/>
            <ac:spMk id="119" creationId="{5F2F0C84-BE8C-4DC2-A6D3-30349A801D5C}"/>
          </ac:spMkLst>
        </pc:spChg>
        <pc:picChg chg="mod ord">
          <ac:chgData name="Prof. Me. Luiz Lozano" userId="c7776665d65e189c" providerId="LiveId" clId="{754A4C33-6876-4BA9-A7FB-AD183EB38807}" dt="2020-08-11T19:52:17.292" v="474" actId="26606"/>
          <ac:picMkLst>
            <pc:docMk/>
            <pc:sldMk cId="1762116221" sldId="407"/>
            <ac:picMk id="5" creationId="{9272CA72-053C-42F4-8CE4-694BA41D98C7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3:40.236" v="508" actId="26606"/>
        <pc:sldMkLst>
          <pc:docMk/>
          <pc:sldMk cId="718860944" sldId="408"/>
        </pc:sldMkLst>
        <pc:spChg chg="mo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07" creationId="{362D44EE-C852-4460-B8B5-C4F2BC20510C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09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1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3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5" creationId="{7821A508-2985-4905-874A-527429BAABFA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7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19" creationId="{5F2F0C84-BE8C-4DC2-A6D3-30349A801D5C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4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6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28" creationId="{460B0EFB-53ED-4F35-B05D-F658EA021C65}"/>
          </ac:spMkLst>
        </pc:spChg>
        <pc:spChg chg="add">
          <ac:chgData name="Prof. Me. Luiz Lozano" userId="c7776665d65e189c" providerId="LiveId" clId="{754A4C33-6876-4BA9-A7FB-AD183EB38807}" dt="2020-08-11T19:53:40.236" v="508" actId="26606"/>
          <ac:spMkLst>
            <pc:docMk/>
            <pc:sldMk cId="718860944" sldId="408"/>
            <ac:spMk id="130" creationId="{835EF3DD-7D43-4A27-8967-A92FD8CC9365}"/>
          </ac:spMkLst>
        </pc:spChg>
        <pc:picChg chg="del">
          <ac:chgData name="Prof. Me. Luiz Lozano" userId="c7776665d65e189c" providerId="LiveId" clId="{754A4C33-6876-4BA9-A7FB-AD183EB38807}" dt="2020-08-11T19:53:14.440" v="504" actId="478"/>
          <ac:picMkLst>
            <pc:docMk/>
            <pc:sldMk cId="718860944" sldId="408"/>
            <ac:picMk id="5" creationId="{9272CA72-053C-42F4-8CE4-694BA41D98C7}"/>
          </ac:picMkLst>
        </pc:picChg>
        <pc:picChg chg="add mod ord">
          <ac:chgData name="Prof. Me. Luiz Lozano" userId="c7776665d65e189c" providerId="LiveId" clId="{754A4C33-6876-4BA9-A7FB-AD183EB38807}" dt="2020-08-11T19:53:40.236" v="508" actId="26606"/>
          <ac:picMkLst>
            <pc:docMk/>
            <pc:sldMk cId="718860944" sldId="408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19:54:37.737" v="522" actId="26606"/>
        <pc:sldMkLst>
          <pc:docMk/>
          <pc:sldMk cId="573475784" sldId="409"/>
        </pc:sldMkLst>
        <pc:spChg chg="mo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4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6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28" creationId="{460B0EFB-53ED-4F35-B05D-F658EA021C65}"/>
          </ac:spMkLst>
        </pc:spChg>
        <pc:spChg chg="del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0" creationId="{835EF3DD-7D43-4A27-8967-A92FD8CC9365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5" creationId="{9F8A656C-0806-4677-A38B-DA5DF0F3C406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7" creationId="{9BEF8C6D-8BB3-473A-9607-D7381CC5C0A5}"/>
          </ac:spMkLst>
        </pc:spChg>
        <pc:spChg chg="add">
          <ac:chgData name="Prof. Me. Luiz Lozano" userId="c7776665d65e189c" providerId="LiveId" clId="{754A4C33-6876-4BA9-A7FB-AD183EB38807}" dt="2020-08-11T19:54:37.737" v="522" actId="26606"/>
          <ac:spMkLst>
            <pc:docMk/>
            <pc:sldMk cId="573475784" sldId="409"/>
            <ac:spMk id="139" creationId="{DCFDFFB9-D302-4A05-A770-D33232254722}"/>
          </ac:spMkLst>
        </pc:spChg>
        <pc:picChg chg="mod">
          <ac:chgData name="Prof. Me. Luiz Lozano" userId="c7776665d65e189c" providerId="LiveId" clId="{754A4C33-6876-4BA9-A7FB-AD183EB38807}" dt="2020-08-11T19:54:37.737" v="522" actId="26606"/>
          <ac:picMkLst>
            <pc:docMk/>
            <pc:sldMk cId="573475784" sldId="409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1:39.688" v="562" actId="20577"/>
        <pc:sldMkLst>
          <pc:docMk/>
          <pc:sldMk cId="69953590" sldId="410"/>
        </pc:sldMkLst>
        <pc:spChg chg="mo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1:39.688" v="562" actId="20577"/>
          <ac:spMkLst>
            <pc:docMk/>
            <pc:sldMk cId="69953590" sldId="410"/>
            <ac:spMk id="3" creationId="{ABB1D55E-B8B2-4B5B-9780-0AB65EFF2EE7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0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2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4" creationId="{DB304A14-32D0-4873-B914-423ED7B8DAFD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6" creationId="{1D460C86-854F-4FB3-ABC2-E823D8FEB9DB}"/>
          </ac:spMkLst>
        </pc:spChg>
        <pc:spChg chg="add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88" creationId="{BB48116A-278A-4CC5-89D3-9DE8E8FF1245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5" creationId="{9F8A656C-0806-4677-A38B-DA5DF0F3C406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7" creationId="{9BEF8C6D-8BB3-473A-9607-D7381CC5C0A5}"/>
          </ac:spMkLst>
        </pc:spChg>
        <pc:spChg chg="del">
          <ac:chgData name="Prof. Me. Luiz Lozano" userId="c7776665d65e189c" providerId="LiveId" clId="{754A4C33-6876-4BA9-A7FB-AD183EB38807}" dt="2020-08-11T19:55:23.529" v="536" actId="26606"/>
          <ac:spMkLst>
            <pc:docMk/>
            <pc:sldMk cId="69953590" sldId="410"/>
            <ac:spMk id="139" creationId="{DCFDFFB9-D302-4A05-A770-D33232254722}"/>
          </ac:spMkLst>
        </pc:spChg>
        <pc:picChg chg="mod ord">
          <ac:chgData name="Prof. Me. Luiz Lozano" userId="c7776665d65e189c" providerId="LiveId" clId="{754A4C33-6876-4BA9-A7FB-AD183EB38807}" dt="2020-08-11T19:55:23.529" v="536" actId="26606"/>
          <ac:picMkLst>
            <pc:docMk/>
            <pc:sldMk cId="69953590" sldId="410"/>
            <ac:picMk id="6" creationId="{F12282A3-9518-40B1-80FC-989A2FDFEF92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3:18.126" v="581" actId="26606"/>
        <pc:sldMkLst>
          <pc:docMk/>
          <pc:sldMk cId="2490855886" sldId="411"/>
        </pc:sldMkLst>
        <pc:spChg chg="mo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0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2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4" creationId="{DB304A14-32D0-4873-B914-423ED7B8DAFD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6" creationId="{1D460C86-854F-4FB3-ABC2-E823D8FEB9DB}"/>
          </ac:spMkLst>
        </pc:spChg>
        <pc:spChg chg="del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88" creationId="{BB48116A-278A-4CC5-89D3-9DE8E8FF1245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3" creationId="{23DA7759-3209-4FE2-96D1-4EEDD81E9EA0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5" creationId="{41460DAD-8769-4C9F-9C8C-BB0443909D76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7" creationId="{4F7EBAE4-9945-4473-9E34-B2C66EA0F03D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99" creationId="{70BEB1E7-2F88-40BC-B73D-42E5B6F80BFC}"/>
          </ac:spMkLst>
        </pc:spChg>
        <pc:spChg chg="add">
          <ac:chgData name="Prof. Me. Luiz Lozano" userId="c7776665d65e189c" providerId="LiveId" clId="{754A4C33-6876-4BA9-A7FB-AD183EB38807}" dt="2020-08-11T21:53:18.126" v="581" actId="26606"/>
          <ac:spMkLst>
            <pc:docMk/>
            <pc:sldMk cId="2490855886" sldId="411"/>
            <ac:spMk id="101" creationId="{A7B99495-F43F-4D80-A44F-2CB4764EB90B}"/>
          </ac:spMkLst>
        </pc:spChg>
        <pc:picChg chg="add mod">
          <ac:chgData name="Prof. Me. Luiz Lozano" userId="c7776665d65e189c" providerId="LiveId" clId="{754A4C33-6876-4BA9-A7FB-AD183EB38807}" dt="2020-08-11T21:53:18.126" v="581" actId="26606"/>
          <ac:picMkLst>
            <pc:docMk/>
            <pc:sldMk cId="2490855886" sldId="411"/>
            <ac:picMk id="5" creationId="{51FC3854-FAC5-40FA-9759-CBDFC3861B74}"/>
          </ac:picMkLst>
        </pc:picChg>
        <pc:picChg chg="del">
          <ac:chgData name="Prof. Me. Luiz Lozano" userId="c7776665d65e189c" providerId="LiveId" clId="{754A4C33-6876-4BA9-A7FB-AD183EB38807}" dt="2020-08-11T21:52:31.994" v="577" actId="478"/>
          <ac:picMkLst>
            <pc:docMk/>
            <pc:sldMk cId="2490855886" sldId="411"/>
            <ac:picMk id="6" creationId="{F12282A3-9518-40B1-80FC-989A2FDFEF92}"/>
          </ac:picMkLst>
        </pc:picChg>
        <pc:picChg chg="ord">
          <ac:chgData name="Prof. Me. Luiz Lozano" userId="c7776665d65e189c" providerId="LiveId" clId="{754A4C33-6876-4BA9-A7FB-AD183EB38807}" dt="2020-08-11T21:53:18.126" v="581" actId="26606"/>
          <ac:picMkLst>
            <pc:docMk/>
            <pc:sldMk cId="2490855886" sldId="411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5:09.273" v="606" actId="120"/>
        <pc:sldMkLst>
          <pc:docMk/>
          <pc:sldMk cId="222134887" sldId="412"/>
        </pc:sldMkLst>
        <pc:spChg chg="mo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5:09.273" v="606" actId="120"/>
          <ac:spMkLst>
            <pc:docMk/>
            <pc:sldMk cId="222134887" sldId="412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3" creationId="{23DA7759-3209-4FE2-96D1-4EEDD81E9EA0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5" creationId="{41460DAD-8769-4C9F-9C8C-BB0443909D76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7" creationId="{4F7EBAE4-9945-4473-9E34-B2C66EA0F03D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99" creationId="{70BEB1E7-2F88-40BC-B73D-42E5B6F80BFC}"/>
          </ac:spMkLst>
        </pc:spChg>
        <pc:spChg chg="del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1" creationId="{A7B99495-F43F-4D80-A44F-2CB4764EB90B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6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08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0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2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4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6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21:55:03.369" v="605" actId="26606"/>
          <ac:spMkLst>
            <pc:docMk/>
            <pc:sldMk cId="222134887" sldId="412"/>
            <ac:spMk id="118" creationId="{5F2F0C84-BE8C-4DC2-A6D3-30349A801D5C}"/>
          </ac:spMkLst>
        </pc:spChg>
        <pc:picChg chg="del">
          <ac:chgData name="Prof. Me. Luiz Lozano" userId="c7776665d65e189c" providerId="LiveId" clId="{754A4C33-6876-4BA9-A7FB-AD183EB38807}" dt="2020-08-11T21:54:31.730" v="601" actId="478"/>
          <ac:picMkLst>
            <pc:docMk/>
            <pc:sldMk cId="222134887" sldId="412"/>
            <ac:picMk id="5" creationId="{51FC3854-FAC5-40FA-9759-CBDFC3861B74}"/>
          </ac:picMkLst>
        </pc:picChg>
        <pc:picChg chg="add mod">
          <ac:chgData name="Prof. Me. Luiz Lozano" userId="c7776665d65e189c" providerId="LiveId" clId="{754A4C33-6876-4BA9-A7FB-AD183EB38807}" dt="2020-08-11T21:55:03.369" v="605" actId="26606"/>
          <ac:picMkLst>
            <pc:docMk/>
            <pc:sldMk cId="222134887" sldId="412"/>
            <ac:picMk id="6" creationId="{4E3982F2-D443-438B-ABBB-676ED69ED576}"/>
          </ac:picMkLst>
        </pc:picChg>
        <pc:picChg chg="ord">
          <ac:chgData name="Prof. Me. Luiz Lozano" userId="c7776665d65e189c" providerId="LiveId" clId="{754A4C33-6876-4BA9-A7FB-AD183EB38807}" dt="2020-08-11T21:55:03.369" v="605" actId="26606"/>
          <ac:picMkLst>
            <pc:docMk/>
            <pc:sldMk cId="222134887" sldId="412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754A4C33-6876-4BA9-A7FB-AD183EB38807}" dt="2020-08-11T21:56:35.405" v="627" actId="120"/>
        <pc:sldMkLst>
          <pc:docMk/>
          <pc:sldMk cId="2469984705" sldId="413"/>
        </pc:sldMkLst>
        <pc:spChg chg="mod">
          <ac:chgData name="Prof. Me. Luiz Lozano" userId="c7776665d65e189c" providerId="LiveId" clId="{754A4C33-6876-4BA9-A7FB-AD183EB38807}" dt="2020-08-11T21:55:23.440" v="609" actId="20577"/>
          <ac:spMkLst>
            <pc:docMk/>
            <pc:sldMk cId="2469984705" sldId="413"/>
            <ac:spMk id="2" creationId="{7D355146-4E31-43D3-BB0D-06A16EE447DA}"/>
          </ac:spMkLst>
        </pc:spChg>
        <pc:spChg chg="mod">
          <ac:chgData name="Prof. Me. Luiz Lozano" userId="c7776665d65e189c" providerId="LiveId" clId="{754A4C33-6876-4BA9-A7FB-AD183EB38807}" dt="2020-08-11T21:56:35.405" v="627" actId="120"/>
          <ac:spMkLst>
            <pc:docMk/>
            <pc:sldMk cId="2469984705" sldId="413"/>
            <ac:spMk id="3" creationId="{ABB1D55E-B8B2-4B5B-9780-0AB65EFF2EE7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06" creationId="{362D44EE-C852-4460-B8B5-C4F2BC20510C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08" creationId="{658970D8-8D1D-4B5C-894B-E871CC86543D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0" creationId="{F227E5B6-9132-43CA-B503-37A18562ADF2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2" creationId="{03C2051E-A88D-48E5-BACF-AAED17892722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4" creationId="{7821A508-2985-4905-874A-527429BAABFA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6" creationId="{D2929CB1-0E3C-4B2D-ADC5-0154FB33BA44}"/>
          </ac:spMkLst>
        </pc:spChg>
        <pc:spChg chg="del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18" creationId="{5F2F0C84-BE8C-4DC2-A6D3-30349A801D5C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3" creationId="{362D44EE-C852-4460-B8B5-C4F2BC20510C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5" creationId="{658970D8-8D1D-4B5C-894B-E871CC86543D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7" creationId="{F227E5B6-9132-43CA-B503-37A18562ADF2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29" creationId="{03C2051E-A88D-48E5-BACF-AAED17892722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1" creationId="{7821A508-2985-4905-874A-527429BAABFA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3" creationId="{D2929CB1-0E3C-4B2D-ADC5-0154FB33BA44}"/>
          </ac:spMkLst>
        </pc:spChg>
        <pc:spChg chg="add">
          <ac:chgData name="Prof. Me. Luiz Lozano" userId="c7776665d65e189c" providerId="LiveId" clId="{754A4C33-6876-4BA9-A7FB-AD183EB38807}" dt="2020-08-11T21:56:30.073" v="626" actId="26606"/>
          <ac:spMkLst>
            <pc:docMk/>
            <pc:sldMk cId="2469984705" sldId="413"/>
            <ac:spMk id="135" creationId="{5F2F0C84-BE8C-4DC2-A6D3-30349A801D5C}"/>
          </ac:spMkLst>
        </pc:spChg>
        <pc:picChg chg="add mod">
          <ac:chgData name="Prof. Me. Luiz Lozano" userId="c7776665d65e189c" providerId="LiveId" clId="{754A4C33-6876-4BA9-A7FB-AD183EB38807}" dt="2020-08-11T21:56:30.073" v="626" actId="26606"/>
          <ac:picMkLst>
            <pc:docMk/>
            <pc:sldMk cId="2469984705" sldId="413"/>
            <ac:picMk id="5" creationId="{C7306FEE-403C-4EA0-AB2B-18E4288EED86}"/>
          </ac:picMkLst>
        </pc:picChg>
        <pc:picChg chg="del">
          <ac:chgData name="Prof. Me. Luiz Lozano" userId="c7776665d65e189c" providerId="LiveId" clId="{754A4C33-6876-4BA9-A7FB-AD183EB38807}" dt="2020-08-11T21:55:57.184" v="622" actId="478"/>
          <ac:picMkLst>
            <pc:docMk/>
            <pc:sldMk cId="2469984705" sldId="413"/>
            <ac:picMk id="6" creationId="{4E3982F2-D443-438B-ABBB-676ED69ED576}"/>
          </ac:picMkLst>
        </pc:picChg>
        <pc:picChg chg="ord">
          <ac:chgData name="Prof. Me. Luiz Lozano" userId="c7776665d65e189c" providerId="LiveId" clId="{754A4C33-6876-4BA9-A7FB-AD183EB38807}" dt="2020-08-11T21:56:30.073" v="626" actId="26606"/>
          <ac:picMkLst>
            <pc:docMk/>
            <pc:sldMk cId="2469984705" sldId="413"/>
            <ac:picMk id="7" creationId="{E01378FC-6EBF-4D8A-9C72-FE57FA7547D7}"/>
          </ac:picMkLst>
        </pc:picChg>
      </pc:sldChg>
    </pc:docChg>
  </pc:docChgLst>
  <pc:docChgLst>
    <pc:chgData name="Luiz Lozano" userId="c7776665d65e189c" providerId="LiveId" clId="{F0F55F02-B54D-3E4E-AD74-4BBC1D30B606}"/>
    <pc:docChg chg="undo custSel addSld delSld modSld addSection delSection">
      <pc:chgData name="Luiz Lozano" userId="c7776665d65e189c" providerId="LiveId" clId="{F0F55F02-B54D-3E4E-AD74-4BBC1D30B606}" dt="2022-02-14T11:29:07.092" v="265" actId="255"/>
      <pc:docMkLst>
        <pc:docMk/>
      </pc:docMkLst>
      <pc:sldChg chg="modSp mod">
        <pc:chgData name="Luiz Lozano" userId="c7776665d65e189c" providerId="LiveId" clId="{F0F55F02-B54D-3E4E-AD74-4BBC1D30B606}" dt="2022-02-14T11:02:54.092" v="50" actId="20577"/>
        <pc:sldMkLst>
          <pc:docMk/>
          <pc:sldMk cId="2461181793" sldId="256"/>
        </pc:sldMkLst>
        <pc:spChg chg="mod">
          <ac:chgData name="Luiz Lozano" userId="c7776665d65e189c" providerId="LiveId" clId="{F0F55F02-B54D-3E4E-AD74-4BBC1D30B606}" dt="2022-02-14T11:02:54.092" v="50" actId="20577"/>
          <ac:spMkLst>
            <pc:docMk/>
            <pc:sldMk cId="2461181793" sldId="256"/>
            <ac:spMk id="3" creationId="{ABB1D55E-B8B2-4B5B-9780-0AB65EFF2EE7}"/>
          </ac:spMkLst>
        </pc:spChg>
      </pc:sldChg>
      <pc:sldChg chg="modSp mod">
        <pc:chgData name="Luiz Lozano" userId="c7776665d65e189c" providerId="LiveId" clId="{F0F55F02-B54D-3E4E-AD74-4BBC1D30B606}" dt="2022-02-14T11:03:03.026" v="52" actId="20577"/>
        <pc:sldMkLst>
          <pc:docMk/>
          <pc:sldMk cId="3200464005" sldId="259"/>
        </pc:sldMkLst>
        <pc:spChg chg="mod">
          <ac:chgData name="Luiz Lozano" userId="c7776665d65e189c" providerId="LiveId" clId="{F0F55F02-B54D-3E4E-AD74-4BBC1D30B606}" dt="2022-02-14T11:03:03.026" v="52" actId="20577"/>
          <ac:spMkLst>
            <pc:docMk/>
            <pc:sldMk cId="3200464005" sldId="259"/>
            <ac:spMk id="3" creationId="{ABB1D55E-B8B2-4B5B-9780-0AB65EFF2EE7}"/>
          </ac:spMkLst>
        </pc:spChg>
      </pc:sldChg>
      <pc:sldChg chg="addSp delSp modSp add mod setBg">
        <pc:chgData name="Luiz Lozano" userId="c7776665d65e189c" providerId="LiveId" clId="{F0F55F02-B54D-3E4E-AD74-4BBC1D30B606}" dt="2022-02-14T11:23:25.630" v="113" actId="26606"/>
        <pc:sldMkLst>
          <pc:docMk/>
          <pc:sldMk cId="0" sldId="297"/>
        </pc:sldMkLst>
        <pc:spChg chg="mod">
          <ac:chgData name="Luiz Lozano" userId="c7776665d65e189c" providerId="LiveId" clId="{F0F55F02-B54D-3E4E-AD74-4BBC1D30B606}" dt="2022-02-14T11:23:25.630" v="113" actId="26606"/>
          <ac:spMkLst>
            <pc:docMk/>
            <pc:sldMk cId="0" sldId="297"/>
            <ac:spMk id="2" creationId="{97798CD8-AF0D-411A-96AE-F7FBA2EE2D38}"/>
          </ac:spMkLst>
        </pc:spChg>
        <pc:spChg chg="add del">
          <ac:chgData name="Luiz Lozano" userId="c7776665d65e189c" providerId="LiveId" clId="{F0F55F02-B54D-3E4E-AD74-4BBC1D30B606}" dt="2022-02-14T11:23:24.087" v="110" actId="26606"/>
          <ac:spMkLst>
            <pc:docMk/>
            <pc:sldMk cId="0" sldId="297"/>
            <ac:spMk id="74" creationId="{23DA7759-3209-4FE2-96D1-4EEDD81E9EA0}"/>
          </ac:spMkLst>
        </pc:spChg>
        <pc:spChg chg="add del">
          <ac:chgData name="Luiz Lozano" userId="c7776665d65e189c" providerId="LiveId" clId="{F0F55F02-B54D-3E4E-AD74-4BBC1D30B606}" dt="2022-02-14T11:23:24.087" v="110" actId="26606"/>
          <ac:spMkLst>
            <pc:docMk/>
            <pc:sldMk cId="0" sldId="297"/>
            <ac:spMk id="76" creationId="{41460DAD-8769-4C9F-9C8C-BB0443909D76}"/>
          </ac:spMkLst>
        </pc:spChg>
        <pc:spChg chg="add del">
          <ac:chgData name="Luiz Lozano" userId="c7776665d65e189c" providerId="LiveId" clId="{F0F55F02-B54D-3E4E-AD74-4BBC1D30B606}" dt="2022-02-14T11:23:24.087" v="110" actId="26606"/>
          <ac:spMkLst>
            <pc:docMk/>
            <pc:sldMk cId="0" sldId="297"/>
            <ac:spMk id="78" creationId="{B3684CCF-CEBB-4D8E-A366-95E43D4C790B}"/>
          </ac:spMkLst>
        </pc:spChg>
        <pc:spChg chg="add del">
          <ac:chgData name="Luiz Lozano" userId="c7776665d65e189c" providerId="LiveId" clId="{F0F55F02-B54D-3E4E-AD74-4BBC1D30B606}" dt="2022-02-14T11:23:24.087" v="110" actId="26606"/>
          <ac:spMkLst>
            <pc:docMk/>
            <pc:sldMk cId="0" sldId="297"/>
            <ac:spMk id="80" creationId="{70BEB1E7-2F88-40BC-B73D-42E5B6F80BFC}"/>
          </ac:spMkLst>
        </pc:spChg>
        <pc:spChg chg="add">
          <ac:chgData name="Luiz Lozano" userId="c7776665d65e189c" providerId="LiveId" clId="{F0F55F02-B54D-3E4E-AD74-4BBC1D30B606}" dt="2022-02-14T11:23:25.630" v="113" actId="26606"/>
          <ac:spMkLst>
            <pc:docMk/>
            <pc:sldMk cId="0" sldId="297"/>
            <ac:spMk id="82" creationId="{3B438362-1E1E-4C62-A99E-4134CB16366C}"/>
          </ac:spMkLst>
        </pc:spChg>
        <pc:spChg chg="add">
          <ac:chgData name="Luiz Lozano" userId="c7776665d65e189c" providerId="LiveId" clId="{F0F55F02-B54D-3E4E-AD74-4BBC1D30B606}" dt="2022-02-14T11:23:25.630" v="113" actId="26606"/>
          <ac:spMkLst>
            <pc:docMk/>
            <pc:sldMk cId="0" sldId="297"/>
            <ac:spMk id="84" creationId="{6C077334-5571-4B83-A83E-4CCCFA7B5E8A}"/>
          </ac:spMkLst>
        </pc:spChg>
        <pc:spChg chg="add">
          <ac:chgData name="Luiz Lozano" userId="c7776665d65e189c" providerId="LiveId" clId="{F0F55F02-B54D-3E4E-AD74-4BBC1D30B606}" dt="2022-02-14T11:23:25.630" v="113" actId="26606"/>
          <ac:spMkLst>
            <pc:docMk/>
            <pc:sldMk cId="0" sldId="297"/>
            <ac:spMk id="86" creationId="{4D3DC50D-CA0F-48F9-B17E-20D8669AA4E0}"/>
          </ac:spMkLst>
        </pc:spChg>
        <pc:spChg chg="add">
          <ac:chgData name="Luiz Lozano" userId="c7776665d65e189c" providerId="LiveId" clId="{F0F55F02-B54D-3E4E-AD74-4BBC1D30B606}" dt="2022-02-14T11:23:25.630" v="113" actId="26606"/>
          <ac:spMkLst>
            <pc:docMk/>
            <pc:sldMk cId="0" sldId="297"/>
            <ac:spMk id="88" creationId="{D1B80E9C-CF8A-440B-B8F5-54BF121BF458}"/>
          </ac:spMkLst>
        </pc:spChg>
        <pc:spChg chg="mod">
          <ac:chgData name="Luiz Lozano" userId="c7776665d65e189c" providerId="LiveId" clId="{F0F55F02-B54D-3E4E-AD74-4BBC1D30B606}" dt="2022-02-14T11:23:25.630" v="113" actId="26606"/>
          <ac:spMkLst>
            <pc:docMk/>
            <pc:sldMk cId="0" sldId="297"/>
            <ac:spMk id="17410" creationId="{00000000-0000-0000-0000-000000000000}"/>
          </ac:spMkLst>
        </pc:spChg>
        <pc:spChg chg="add del">
          <ac:chgData name="Luiz Lozano" userId="c7776665d65e189c" providerId="LiveId" clId="{F0F55F02-B54D-3E4E-AD74-4BBC1D30B606}" dt="2022-02-14T11:23:25.612" v="112" actId="26606"/>
          <ac:spMkLst>
            <pc:docMk/>
            <pc:sldMk cId="0" sldId="297"/>
            <ac:spMk id="17415" creationId="{23DA7759-3209-4FE2-96D1-4EEDD81E9EA0}"/>
          </ac:spMkLst>
        </pc:spChg>
        <pc:spChg chg="add del">
          <ac:chgData name="Luiz Lozano" userId="c7776665d65e189c" providerId="LiveId" clId="{F0F55F02-B54D-3E4E-AD74-4BBC1D30B606}" dt="2022-02-14T11:23:25.612" v="112" actId="26606"/>
          <ac:spMkLst>
            <pc:docMk/>
            <pc:sldMk cId="0" sldId="297"/>
            <ac:spMk id="17416" creationId="{41460DAD-8769-4C9F-9C8C-BB0443909D76}"/>
          </ac:spMkLst>
        </pc:spChg>
        <pc:spChg chg="add del">
          <ac:chgData name="Luiz Lozano" userId="c7776665d65e189c" providerId="LiveId" clId="{F0F55F02-B54D-3E4E-AD74-4BBC1D30B606}" dt="2022-02-14T11:23:25.612" v="112" actId="26606"/>
          <ac:spMkLst>
            <pc:docMk/>
            <pc:sldMk cId="0" sldId="297"/>
            <ac:spMk id="17417" creationId="{B3684CCF-CEBB-4D8E-A366-95E43D4C790B}"/>
          </ac:spMkLst>
        </pc:spChg>
        <pc:spChg chg="add del">
          <ac:chgData name="Luiz Lozano" userId="c7776665d65e189c" providerId="LiveId" clId="{F0F55F02-B54D-3E4E-AD74-4BBC1D30B606}" dt="2022-02-14T11:23:25.612" v="112" actId="26606"/>
          <ac:spMkLst>
            <pc:docMk/>
            <pc:sldMk cId="0" sldId="297"/>
            <ac:spMk id="17418" creationId="{70BEB1E7-2F88-40BC-B73D-42E5B6F80BFC}"/>
          </ac:spMkLst>
        </pc:spChg>
        <pc:spChg chg="add">
          <ac:chgData name="Luiz Lozano" userId="c7776665d65e189c" providerId="LiveId" clId="{F0F55F02-B54D-3E4E-AD74-4BBC1D30B606}" dt="2022-02-14T11:23:25.630" v="113" actId="26606"/>
          <ac:spMkLst>
            <pc:docMk/>
            <pc:sldMk cId="0" sldId="297"/>
            <ac:spMk id="17420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3:25.630" v="113" actId="26606"/>
          <ac:spMkLst>
            <pc:docMk/>
            <pc:sldMk cId="0" sldId="297"/>
            <ac:spMk id="17421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3:25.630" v="113" actId="26606"/>
          <ac:spMkLst>
            <pc:docMk/>
            <pc:sldMk cId="0" sldId="297"/>
            <ac:spMk id="17422" creationId="{1135A26D-9D47-467E-91F1-31149BF0D213}"/>
          </ac:spMkLst>
        </pc:spChg>
        <pc:spChg chg="add">
          <ac:chgData name="Luiz Lozano" userId="c7776665d65e189c" providerId="LiveId" clId="{F0F55F02-B54D-3E4E-AD74-4BBC1D30B606}" dt="2022-02-14T11:23:25.630" v="113" actId="26606"/>
          <ac:spMkLst>
            <pc:docMk/>
            <pc:sldMk cId="0" sldId="297"/>
            <ac:spMk id="17423" creationId="{CB147A70-DC29-4DDF-A34C-2B82C6E2295E}"/>
          </ac:spMkLst>
        </pc:spChg>
        <pc:picChg chg="mod ord">
          <ac:chgData name="Luiz Lozano" userId="c7776665d65e189c" providerId="LiveId" clId="{F0F55F02-B54D-3E4E-AD74-4BBC1D30B606}" dt="2022-02-14T11:23:25.630" v="113" actId="26606"/>
          <ac:picMkLst>
            <pc:docMk/>
            <pc:sldMk cId="0" sldId="297"/>
            <ac:picMk id="17411" creationId="{00000000-0000-0000-0000-000000000000}"/>
          </ac:picMkLst>
        </pc:picChg>
        <pc:picChg chg="mod">
          <ac:chgData name="Luiz Lozano" userId="c7776665d65e189c" providerId="LiveId" clId="{F0F55F02-B54D-3E4E-AD74-4BBC1D30B606}" dt="2022-02-14T11:23:25.630" v="113" actId="26606"/>
          <ac:picMkLst>
            <pc:docMk/>
            <pc:sldMk cId="0" sldId="297"/>
            <ac:picMk id="17412" creationId="{00000000-0000-0000-0000-000000000000}"/>
          </ac:picMkLst>
        </pc:picChg>
        <pc:picChg chg="mod ord">
          <ac:chgData name="Luiz Lozano" userId="c7776665d65e189c" providerId="LiveId" clId="{F0F55F02-B54D-3E4E-AD74-4BBC1D30B606}" dt="2022-02-14T11:23:25.630" v="113" actId="26606"/>
          <ac:picMkLst>
            <pc:docMk/>
            <pc:sldMk cId="0" sldId="297"/>
            <ac:picMk id="17413" creationId="{00000000-0000-0000-0000-000000000000}"/>
          </ac:picMkLst>
        </pc:picChg>
      </pc:sldChg>
      <pc:sldChg chg="modSp add mod">
        <pc:chgData name="Luiz Lozano" userId="c7776665d65e189c" providerId="LiveId" clId="{F0F55F02-B54D-3E4E-AD74-4BBC1D30B606}" dt="2022-02-14T11:20:51.564" v="54" actId="27636"/>
        <pc:sldMkLst>
          <pc:docMk/>
          <pc:sldMk cId="0" sldId="307"/>
        </pc:sldMkLst>
        <pc:spChg chg="mod">
          <ac:chgData name="Luiz Lozano" userId="c7776665d65e189c" providerId="LiveId" clId="{F0F55F02-B54D-3E4E-AD74-4BBC1D30B606}" dt="2022-02-14T11:20:51.564" v="54" actId="27636"/>
          <ac:spMkLst>
            <pc:docMk/>
            <pc:sldMk cId="0" sldId="307"/>
            <ac:spMk id="20483" creationId="{00000000-0000-0000-0000-000000000000}"/>
          </ac:spMkLst>
        </pc:spChg>
      </pc:sldChg>
      <pc:sldChg chg="addSp modSp add mod setBg">
        <pc:chgData name="Luiz Lozano" userId="c7776665d65e189c" providerId="LiveId" clId="{F0F55F02-B54D-3E4E-AD74-4BBC1D30B606}" dt="2022-02-14T11:23:30.659" v="114" actId="26606"/>
        <pc:sldMkLst>
          <pc:docMk/>
          <pc:sldMk cId="0" sldId="317"/>
        </pc:sldMkLst>
        <pc:spChg chg="add">
          <ac:chgData name="Luiz Lozano" userId="c7776665d65e189c" providerId="LiveId" clId="{F0F55F02-B54D-3E4E-AD74-4BBC1D30B606}" dt="2022-02-14T11:23:30.659" v="114" actId="26606"/>
          <ac:spMkLst>
            <pc:docMk/>
            <pc:sldMk cId="0" sldId="317"/>
            <ac:spMk id="13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3:30.659" v="114" actId="26606"/>
          <ac:spMkLst>
            <pc:docMk/>
            <pc:sldMk cId="0" sldId="317"/>
            <ac:spMk id="13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3:30.659" v="114" actId="26606"/>
          <ac:spMkLst>
            <pc:docMk/>
            <pc:sldMk cId="0" sldId="317"/>
            <ac:spMk id="139" creationId="{907EF6B7-1338-4443-8C46-6A318D952DFD}"/>
          </ac:spMkLst>
        </pc:spChg>
        <pc:spChg chg="add">
          <ac:chgData name="Luiz Lozano" userId="c7776665d65e189c" providerId="LiveId" clId="{F0F55F02-B54D-3E4E-AD74-4BBC1D30B606}" dt="2022-02-14T11:23:30.659" v="114" actId="26606"/>
          <ac:spMkLst>
            <pc:docMk/>
            <pc:sldMk cId="0" sldId="317"/>
            <ac:spMk id="141" creationId="{DAAE4CDD-124C-4DCF-9584-B6033B545DD5}"/>
          </ac:spMkLst>
        </pc:spChg>
        <pc:spChg chg="add">
          <ac:chgData name="Luiz Lozano" userId="c7776665d65e189c" providerId="LiveId" clId="{F0F55F02-B54D-3E4E-AD74-4BBC1D30B606}" dt="2022-02-14T11:23:30.659" v="114" actId="26606"/>
          <ac:spMkLst>
            <pc:docMk/>
            <pc:sldMk cId="0" sldId="317"/>
            <ac:spMk id="143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3:30.659" v="114" actId="26606"/>
          <ac:spMkLst>
            <pc:docMk/>
            <pc:sldMk cId="0" sldId="317"/>
            <ac:spMk id="18435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30.659" v="114" actId="26606"/>
          <ac:spMkLst>
            <pc:docMk/>
            <pc:sldMk cId="0" sldId="317"/>
            <ac:spMk id="77826" creationId="{00000000-0000-0000-0000-000000000000}"/>
          </ac:spMkLst>
        </pc:spChg>
      </pc:sldChg>
      <pc:sldChg chg="add">
        <pc:chgData name="Luiz Lozano" userId="c7776665d65e189c" providerId="LiveId" clId="{F0F55F02-B54D-3E4E-AD74-4BBC1D30B606}" dt="2022-02-14T11:20:51.332" v="53"/>
        <pc:sldMkLst>
          <pc:docMk/>
          <pc:sldMk cId="0" sldId="318"/>
        </pc:sldMkLst>
      </pc:sldChg>
      <pc:sldChg chg="addSp modSp add mod setBg">
        <pc:chgData name="Luiz Lozano" userId="c7776665d65e189c" providerId="LiveId" clId="{F0F55F02-B54D-3E4E-AD74-4BBC1D30B606}" dt="2022-02-14T11:22:06.884" v="75" actId="26606"/>
        <pc:sldMkLst>
          <pc:docMk/>
          <pc:sldMk cId="1714201377" sldId="400"/>
        </pc:sldMkLst>
        <pc:spChg chg="add">
          <ac:chgData name="Luiz Lozano" userId="c7776665d65e189c" providerId="LiveId" clId="{F0F55F02-B54D-3E4E-AD74-4BBC1D30B606}" dt="2022-02-14T11:22:06.884" v="75" actId="26606"/>
          <ac:spMkLst>
            <pc:docMk/>
            <pc:sldMk cId="1714201377" sldId="400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06.884" v="75" actId="26606"/>
          <ac:spMkLst>
            <pc:docMk/>
            <pc:sldMk cId="1714201377" sldId="400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06.884" v="75" actId="26606"/>
          <ac:spMkLst>
            <pc:docMk/>
            <pc:sldMk cId="1714201377" sldId="400"/>
            <ac:spMk id="119" creationId="{4AC6B390-BC59-4F1D-A0EE-D71A92F0A0B2}"/>
          </ac:spMkLst>
        </pc:spChg>
        <pc:spChg chg="add">
          <ac:chgData name="Luiz Lozano" userId="c7776665d65e189c" providerId="LiveId" clId="{F0F55F02-B54D-3E4E-AD74-4BBC1D30B606}" dt="2022-02-14T11:22:06.884" v="75" actId="26606"/>
          <ac:spMkLst>
            <pc:docMk/>
            <pc:sldMk cId="1714201377" sldId="400"/>
            <ac:spMk id="121" creationId="{B6C60D79-16F1-4C4B-B7E3-7634E7069CDE}"/>
          </ac:spMkLst>
        </pc:spChg>
        <pc:spChg chg="add">
          <ac:chgData name="Luiz Lozano" userId="c7776665d65e189c" providerId="LiveId" clId="{F0F55F02-B54D-3E4E-AD74-4BBC1D30B606}" dt="2022-02-14T11:22:06.884" v="75" actId="26606"/>
          <ac:spMkLst>
            <pc:docMk/>
            <pc:sldMk cId="1714201377" sldId="400"/>
            <ac:spMk id="123" creationId="{426B127E-6498-4C77-9C9D-4553A5113B80}"/>
          </ac:spMkLst>
        </pc:spChg>
        <pc:spChg chg="mod">
          <ac:chgData name="Luiz Lozano" userId="c7776665d65e189c" providerId="LiveId" clId="{F0F55F02-B54D-3E4E-AD74-4BBC1D30B606}" dt="2022-02-14T11:22:06.884" v="75" actId="26606"/>
          <ac:spMkLst>
            <pc:docMk/>
            <pc:sldMk cId="1714201377" sldId="400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06.884" v="75" actId="26606"/>
          <ac:spMkLst>
            <pc:docMk/>
            <pc:sldMk cId="1714201377" sldId="400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06.884" v="75" actId="26606"/>
          <ac:spMkLst>
            <pc:docMk/>
            <pc:sldMk cId="1714201377" sldId="400"/>
            <ac:spMk id="302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2:06.884" v="75" actId="26606"/>
          <ac:picMkLst>
            <pc:docMk/>
            <pc:sldMk cId="1714201377" sldId="400"/>
            <ac:picMk id="3" creationId="{7C8068EF-6CF4-4DF9-AFBC-288F3C086E28}"/>
          </ac:picMkLst>
        </pc:picChg>
      </pc:sldChg>
      <pc:sldChg chg="addSp modSp add mod setBg">
        <pc:chgData name="Luiz Lozano" userId="c7776665d65e189c" providerId="LiveId" clId="{F0F55F02-B54D-3E4E-AD74-4BBC1D30B606}" dt="2022-02-14T11:21:06.285" v="60" actId="26606"/>
        <pc:sldMkLst>
          <pc:docMk/>
          <pc:sldMk cId="0" sldId="414"/>
        </pc:sldMkLst>
        <pc:spChg chg="add">
          <ac:chgData name="Luiz Lozano" userId="c7776665d65e189c" providerId="LiveId" clId="{F0F55F02-B54D-3E4E-AD74-4BBC1D30B606}" dt="2022-02-14T11:21:06.285" v="60" actId="26606"/>
          <ac:spMkLst>
            <pc:docMk/>
            <pc:sldMk cId="0" sldId="414"/>
            <ac:spMk id="81" creationId="{8A7BA06D-B3FF-4E91-8639-B4569AE3AA23}"/>
          </ac:spMkLst>
        </pc:spChg>
        <pc:spChg chg="add">
          <ac:chgData name="Luiz Lozano" userId="c7776665d65e189c" providerId="LiveId" clId="{F0F55F02-B54D-3E4E-AD74-4BBC1D30B606}" dt="2022-02-14T11:21:06.285" v="60" actId="26606"/>
          <ac:spMkLst>
            <pc:docMk/>
            <pc:sldMk cId="0" sldId="414"/>
            <ac:spMk id="83" creationId="{2B30C86D-5A07-48BC-9C9D-6F9A2DB1E9E1}"/>
          </ac:spMkLst>
        </pc:spChg>
        <pc:spChg chg="add">
          <ac:chgData name="Luiz Lozano" userId="c7776665d65e189c" providerId="LiveId" clId="{F0F55F02-B54D-3E4E-AD74-4BBC1D30B606}" dt="2022-02-14T11:21:06.285" v="60" actId="26606"/>
          <ac:spMkLst>
            <pc:docMk/>
            <pc:sldMk cId="0" sldId="414"/>
            <ac:spMk id="85" creationId="{3301E07F-4F79-4B58-8698-EF24DC1ECDBF}"/>
          </ac:spMkLst>
        </pc:spChg>
        <pc:spChg chg="add">
          <ac:chgData name="Luiz Lozano" userId="c7776665d65e189c" providerId="LiveId" clId="{F0F55F02-B54D-3E4E-AD74-4BBC1D30B606}" dt="2022-02-14T11:21:06.285" v="60" actId="26606"/>
          <ac:spMkLst>
            <pc:docMk/>
            <pc:sldMk cId="0" sldId="414"/>
            <ac:spMk id="87" creationId="{E58B2195-5055-402F-A3E7-53FF0E4980C3}"/>
          </ac:spMkLst>
        </pc:spChg>
        <pc:spChg chg="add">
          <ac:chgData name="Luiz Lozano" userId="c7776665d65e189c" providerId="LiveId" clId="{F0F55F02-B54D-3E4E-AD74-4BBC1D30B606}" dt="2022-02-14T11:21:06.285" v="60" actId="26606"/>
          <ac:spMkLst>
            <pc:docMk/>
            <pc:sldMk cId="0" sldId="414"/>
            <ac:spMk id="89" creationId="{9EE6F773-742A-491A-9A00-A2A150DF500A}"/>
          </ac:spMkLst>
        </pc:spChg>
        <pc:spChg chg="mod">
          <ac:chgData name="Luiz Lozano" userId="c7776665d65e189c" providerId="LiveId" clId="{F0F55F02-B54D-3E4E-AD74-4BBC1D30B606}" dt="2022-02-14T11:21:06.285" v="60" actId="26606"/>
          <ac:spMkLst>
            <pc:docMk/>
            <pc:sldMk cId="0" sldId="414"/>
            <ac:spMk id="268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1:06.285" v="60" actId="26606"/>
          <ac:picMkLst>
            <pc:docMk/>
            <pc:sldMk cId="0" sldId="414"/>
            <ac:picMk id="7" creationId="{3856F2CD-B41D-47E4-801B-0C07C91B75E1}"/>
          </ac:picMkLst>
        </pc:picChg>
      </pc:sldChg>
      <pc:sldChg chg="addSp modSp add mod setBg">
        <pc:chgData name="Luiz Lozano" userId="c7776665d65e189c" providerId="LiveId" clId="{F0F55F02-B54D-3E4E-AD74-4BBC1D30B606}" dt="2022-02-14T11:21:11.693" v="61" actId="26606"/>
        <pc:sldMkLst>
          <pc:docMk/>
          <pc:sldMk cId="3295635856" sldId="415"/>
        </pc:sldMkLst>
        <pc:spChg chg="add">
          <ac:chgData name="Luiz Lozano" userId="c7776665d65e189c" providerId="LiveId" clId="{F0F55F02-B54D-3E4E-AD74-4BBC1D30B606}" dt="2022-02-14T11:21:11.693" v="61" actId="26606"/>
          <ac:spMkLst>
            <pc:docMk/>
            <pc:sldMk cId="3295635856" sldId="415"/>
            <ac:spMk id="115" creationId="{8A7BA06D-B3FF-4E91-8639-B4569AE3AA23}"/>
          </ac:spMkLst>
        </pc:spChg>
        <pc:spChg chg="add">
          <ac:chgData name="Luiz Lozano" userId="c7776665d65e189c" providerId="LiveId" clId="{F0F55F02-B54D-3E4E-AD74-4BBC1D30B606}" dt="2022-02-14T11:21:11.693" v="61" actId="26606"/>
          <ac:spMkLst>
            <pc:docMk/>
            <pc:sldMk cId="3295635856" sldId="415"/>
            <ac:spMk id="117" creationId="{2B30C86D-5A07-48BC-9C9D-6F9A2DB1E9E1}"/>
          </ac:spMkLst>
        </pc:spChg>
        <pc:spChg chg="add">
          <ac:chgData name="Luiz Lozano" userId="c7776665d65e189c" providerId="LiveId" clId="{F0F55F02-B54D-3E4E-AD74-4BBC1D30B606}" dt="2022-02-14T11:21:11.693" v="61" actId="26606"/>
          <ac:spMkLst>
            <pc:docMk/>
            <pc:sldMk cId="3295635856" sldId="415"/>
            <ac:spMk id="119" creationId="{407C9FC5-0C1E-42A8-97E6-F940775A0575}"/>
          </ac:spMkLst>
        </pc:spChg>
        <pc:spChg chg="add">
          <ac:chgData name="Luiz Lozano" userId="c7776665d65e189c" providerId="LiveId" clId="{F0F55F02-B54D-3E4E-AD74-4BBC1D30B606}" dt="2022-02-14T11:21:11.693" v="61" actId="26606"/>
          <ac:spMkLst>
            <pc:docMk/>
            <pc:sldMk cId="3295635856" sldId="415"/>
            <ac:spMk id="121" creationId="{9EE371B4-A1D9-4EFE-8FE1-000495831EFA}"/>
          </ac:spMkLst>
        </pc:spChg>
        <pc:spChg chg="add">
          <ac:chgData name="Luiz Lozano" userId="c7776665d65e189c" providerId="LiveId" clId="{F0F55F02-B54D-3E4E-AD74-4BBC1D30B606}" dt="2022-02-14T11:21:11.693" v="61" actId="26606"/>
          <ac:spMkLst>
            <pc:docMk/>
            <pc:sldMk cId="3295635856" sldId="415"/>
            <ac:spMk id="123" creationId="{2E19C174-9C7C-461E-970B-432019901562}"/>
          </ac:spMkLst>
        </pc:spChg>
        <pc:spChg chg="mod">
          <ac:chgData name="Luiz Lozano" userId="c7776665d65e189c" providerId="LiveId" clId="{F0F55F02-B54D-3E4E-AD74-4BBC1D30B606}" dt="2022-02-14T11:21:11.693" v="61" actId="26606"/>
          <ac:spMkLst>
            <pc:docMk/>
            <pc:sldMk cId="3295635856" sldId="415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11.693" v="61" actId="26606"/>
          <ac:spMkLst>
            <pc:docMk/>
            <pc:sldMk cId="3295635856" sldId="415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1:11.693" v="61" actId="26606"/>
          <ac:spMkLst>
            <pc:docMk/>
            <pc:sldMk cId="3295635856" sldId="415"/>
            <ac:spMk id="302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1:11.693" v="61" actId="26606"/>
          <ac:picMkLst>
            <pc:docMk/>
            <pc:sldMk cId="3295635856" sldId="415"/>
            <ac:picMk id="3" creationId="{B2C7C877-4B39-49A7-BF5C-474712C34186}"/>
          </ac:picMkLst>
        </pc:picChg>
      </pc:sldChg>
      <pc:sldChg chg="addSp modSp add mod setBg">
        <pc:chgData name="Luiz Lozano" userId="c7776665d65e189c" providerId="LiveId" clId="{F0F55F02-B54D-3E4E-AD74-4BBC1D30B606}" dt="2022-02-14T11:21:16.341" v="62" actId="26606"/>
        <pc:sldMkLst>
          <pc:docMk/>
          <pc:sldMk cId="4284074648" sldId="416"/>
        </pc:sldMkLst>
        <pc:spChg chg="add">
          <ac:chgData name="Luiz Lozano" userId="c7776665d65e189c" providerId="LiveId" clId="{F0F55F02-B54D-3E4E-AD74-4BBC1D30B606}" dt="2022-02-14T11:21:16.341" v="62" actId="26606"/>
          <ac:spMkLst>
            <pc:docMk/>
            <pc:sldMk cId="4284074648" sldId="416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1:16.341" v="62" actId="26606"/>
          <ac:spMkLst>
            <pc:docMk/>
            <pc:sldMk cId="4284074648" sldId="416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1:16.341" v="62" actId="26606"/>
          <ac:spMkLst>
            <pc:docMk/>
            <pc:sldMk cId="4284074648" sldId="416"/>
            <ac:spMk id="119" creationId="{66E48AFA-8884-4F68-A44F-D2C1E8609C5A}"/>
          </ac:spMkLst>
        </pc:spChg>
        <pc:spChg chg="add">
          <ac:chgData name="Luiz Lozano" userId="c7776665d65e189c" providerId="LiveId" clId="{F0F55F02-B54D-3E4E-AD74-4BBC1D30B606}" dt="2022-02-14T11:21:16.341" v="62" actId="26606"/>
          <ac:spMkLst>
            <pc:docMk/>
            <pc:sldMk cId="4284074648" sldId="416"/>
            <ac:spMk id="121" creationId="{969D19A6-08CB-498C-93EC-3FFB021FC68A}"/>
          </ac:spMkLst>
        </pc:spChg>
        <pc:spChg chg="mod">
          <ac:chgData name="Luiz Lozano" userId="c7776665d65e189c" providerId="LiveId" clId="{F0F55F02-B54D-3E4E-AD74-4BBC1D30B606}" dt="2022-02-14T11:21:16.341" v="62" actId="26606"/>
          <ac:spMkLst>
            <pc:docMk/>
            <pc:sldMk cId="4284074648" sldId="416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16.341" v="62" actId="26606"/>
          <ac:spMkLst>
            <pc:docMk/>
            <pc:sldMk cId="4284074648" sldId="416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16.341" v="62" actId="26606"/>
          <ac:spMkLst>
            <pc:docMk/>
            <pc:sldMk cId="4284074648" sldId="416"/>
            <ac:spMk id="302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1:16.341" v="62" actId="26606"/>
          <ac:picMkLst>
            <pc:docMk/>
            <pc:sldMk cId="4284074648" sldId="416"/>
            <ac:picMk id="4" creationId="{EC1F5D27-D0A7-4492-8FD9-0A58C19D121B}"/>
          </ac:picMkLst>
        </pc:picChg>
      </pc:sldChg>
      <pc:sldChg chg="addSp modSp add mod setBg">
        <pc:chgData name="Luiz Lozano" userId="c7776665d65e189c" providerId="LiveId" clId="{F0F55F02-B54D-3E4E-AD74-4BBC1D30B606}" dt="2022-02-14T11:21:19.561" v="63" actId="26606"/>
        <pc:sldMkLst>
          <pc:docMk/>
          <pc:sldMk cId="950300708" sldId="417"/>
        </pc:sldMkLst>
        <pc:spChg chg="add">
          <ac:chgData name="Luiz Lozano" userId="c7776665d65e189c" providerId="LiveId" clId="{F0F55F02-B54D-3E4E-AD74-4BBC1D30B606}" dt="2022-02-14T11:21:19.561" v="63" actId="26606"/>
          <ac:spMkLst>
            <pc:docMk/>
            <pc:sldMk cId="950300708" sldId="417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1:19.561" v="63" actId="26606"/>
          <ac:spMkLst>
            <pc:docMk/>
            <pc:sldMk cId="950300708" sldId="417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1:19.561" v="63" actId="26606"/>
          <ac:spMkLst>
            <pc:docMk/>
            <pc:sldMk cId="950300708" sldId="417"/>
            <ac:spMk id="119" creationId="{66E48AFA-8884-4F68-A44F-D2C1E8609C5A}"/>
          </ac:spMkLst>
        </pc:spChg>
        <pc:spChg chg="add">
          <ac:chgData name="Luiz Lozano" userId="c7776665d65e189c" providerId="LiveId" clId="{F0F55F02-B54D-3E4E-AD74-4BBC1D30B606}" dt="2022-02-14T11:21:19.561" v="63" actId="26606"/>
          <ac:spMkLst>
            <pc:docMk/>
            <pc:sldMk cId="950300708" sldId="417"/>
            <ac:spMk id="121" creationId="{969D19A6-08CB-498C-93EC-3FFB021FC68A}"/>
          </ac:spMkLst>
        </pc:spChg>
        <pc:spChg chg="mod">
          <ac:chgData name="Luiz Lozano" userId="c7776665d65e189c" providerId="LiveId" clId="{F0F55F02-B54D-3E4E-AD74-4BBC1D30B606}" dt="2022-02-14T11:21:19.561" v="63" actId="26606"/>
          <ac:spMkLst>
            <pc:docMk/>
            <pc:sldMk cId="950300708" sldId="417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19.561" v="63" actId="26606"/>
          <ac:spMkLst>
            <pc:docMk/>
            <pc:sldMk cId="950300708" sldId="417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19.561" v="63" actId="26606"/>
          <ac:spMkLst>
            <pc:docMk/>
            <pc:sldMk cId="950300708" sldId="417"/>
            <ac:spMk id="302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1:19.561" v="63" actId="26606"/>
          <ac:picMkLst>
            <pc:docMk/>
            <pc:sldMk cId="950300708" sldId="417"/>
            <ac:picMk id="3" creationId="{089C57A5-847D-431E-8EE4-78142A25E4B7}"/>
          </ac:picMkLst>
        </pc:picChg>
      </pc:sldChg>
      <pc:sldChg chg="addSp modSp add mod setBg">
        <pc:chgData name="Luiz Lozano" userId="c7776665d65e189c" providerId="LiveId" clId="{F0F55F02-B54D-3E4E-AD74-4BBC1D30B606}" dt="2022-02-14T11:21:22.703" v="64" actId="26606"/>
        <pc:sldMkLst>
          <pc:docMk/>
          <pc:sldMk cId="4092762875" sldId="418"/>
        </pc:sldMkLst>
        <pc:spChg chg="add">
          <ac:chgData name="Luiz Lozano" userId="c7776665d65e189c" providerId="LiveId" clId="{F0F55F02-B54D-3E4E-AD74-4BBC1D30B606}" dt="2022-02-14T11:21:22.703" v="64" actId="26606"/>
          <ac:spMkLst>
            <pc:docMk/>
            <pc:sldMk cId="4092762875" sldId="418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1:22.703" v="64" actId="26606"/>
          <ac:spMkLst>
            <pc:docMk/>
            <pc:sldMk cId="4092762875" sldId="418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1:22.703" v="64" actId="26606"/>
          <ac:spMkLst>
            <pc:docMk/>
            <pc:sldMk cId="4092762875" sldId="418"/>
            <ac:spMk id="119" creationId="{53E60C6D-4E85-4E14-BCDF-BF15C241F7CA}"/>
          </ac:spMkLst>
        </pc:spChg>
        <pc:spChg chg="add">
          <ac:chgData name="Luiz Lozano" userId="c7776665d65e189c" providerId="LiveId" clId="{F0F55F02-B54D-3E4E-AD74-4BBC1D30B606}" dt="2022-02-14T11:21:22.703" v="64" actId="26606"/>
          <ac:spMkLst>
            <pc:docMk/>
            <pc:sldMk cId="4092762875" sldId="418"/>
            <ac:spMk id="121" creationId="{7D42D292-4C48-479B-9E59-E29CD9871C0C}"/>
          </ac:spMkLst>
        </pc:spChg>
        <pc:spChg chg="add">
          <ac:chgData name="Luiz Lozano" userId="c7776665d65e189c" providerId="LiveId" clId="{F0F55F02-B54D-3E4E-AD74-4BBC1D30B606}" dt="2022-02-14T11:21:22.703" v="64" actId="26606"/>
          <ac:spMkLst>
            <pc:docMk/>
            <pc:sldMk cId="4092762875" sldId="418"/>
            <ac:spMk id="123" creationId="{533DF362-939D-4EEE-8DC4-6B54607E5611}"/>
          </ac:spMkLst>
        </pc:spChg>
        <pc:spChg chg="mod">
          <ac:chgData name="Luiz Lozano" userId="c7776665d65e189c" providerId="LiveId" clId="{F0F55F02-B54D-3E4E-AD74-4BBC1D30B606}" dt="2022-02-14T11:21:22.703" v="64" actId="26606"/>
          <ac:spMkLst>
            <pc:docMk/>
            <pc:sldMk cId="4092762875" sldId="418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22.703" v="64" actId="26606"/>
          <ac:spMkLst>
            <pc:docMk/>
            <pc:sldMk cId="4092762875" sldId="418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1:22.703" v="64" actId="26606"/>
          <ac:spMkLst>
            <pc:docMk/>
            <pc:sldMk cId="4092762875" sldId="418"/>
            <ac:spMk id="302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1:22.703" v="64" actId="26606"/>
          <ac:picMkLst>
            <pc:docMk/>
            <pc:sldMk cId="4092762875" sldId="418"/>
            <ac:picMk id="3" creationId="{EB709354-E59B-4502-AB48-70065423BA6D}"/>
          </ac:picMkLst>
        </pc:picChg>
        <pc:picChg chg="mod">
          <ac:chgData name="Luiz Lozano" userId="c7776665d65e189c" providerId="LiveId" clId="{F0F55F02-B54D-3E4E-AD74-4BBC1D30B606}" dt="2022-02-14T11:21:22.703" v="64" actId="26606"/>
          <ac:picMkLst>
            <pc:docMk/>
            <pc:sldMk cId="4092762875" sldId="418"/>
            <ac:picMk id="5" creationId="{9E5FF87A-9D07-4918-A492-C5828D5B11C9}"/>
          </ac:picMkLst>
        </pc:picChg>
      </pc:sldChg>
      <pc:sldChg chg="addSp modSp add mod setBg">
        <pc:chgData name="Luiz Lozano" userId="c7776665d65e189c" providerId="LiveId" clId="{F0F55F02-B54D-3E4E-AD74-4BBC1D30B606}" dt="2022-02-14T11:21:27.536" v="65" actId="26606"/>
        <pc:sldMkLst>
          <pc:docMk/>
          <pc:sldMk cId="3502357705" sldId="419"/>
        </pc:sldMkLst>
        <pc:spChg chg="add">
          <ac:chgData name="Luiz Lozano" userId="c7776665d65e189c" providerId="LiveId" clId="{F0F55F02-B54D-3E4E-AD74-4BBC1D30B606}" dt="2022-02-14T11:21:27.536" v="65" actId="26606"/>
          <ac:spMkLst>
            <pc:docMk/>
            <pc:sldMk cId="3502357705" sldId="419"/>
            <ac:spMk id="115" creationId="{8A7BA06D-B3FF-4E91-8639-B4569AE3AA23}"/>
          </ac:spMkLst>
        </pc:spChg>
        <pc:spChg chg="add">
          <ac:chgData name="Luiz Lozano" userId="c7776665d65e189c" providerId="LiveId" clId="{F0F55F02-B54D-3E4E-AD74-4BBC1D30B606}" dt="2022-02-14T11:21:27.536" v="65" actId="26606"/>
          <ac:spMkLst>
            <pc:docMk/>
            <pc:sldMk cId="3502357705" sldId="419"/>
            <ac:spMk id="117" creationId="{2B30C86D-5A07-48BC-9C9D-6F9A2DB1E9E1}"/>
          </ac:spMkLst>
        </pc:spChg>
        <pc:spChg chg="add">
          <ac:chgData name="Luiz Lozano" userId="c7776665d65e189c" providerId="LiveId" clId="{F0F55F02-B54D-3E4E-AD74-4BBC1D30B606}" dt="2022-02-14T11:21:27.536" v="65" actId="26606"/>
          <ac:spMkLst>
            <pc:docMk/>
            <pc:sldMk cId="3502357705" sldId="419"/>
            <ac:spMk id="119" creationId="{265517E6-731F-4E8F-9FC3-57499CC1D260}"/>
          </ac:spMkLst>
        </pc:spChg>
        <pc:spChg chg="add">
          <ac:chgData name="Luiz Lozano" userId="c7776665d65e189c" providerId="LiveId" clId="{F0F55F02-B54D-3E4E-AD74-4BBC1D30B606}" dt="2022-02-14T11:21:27.536" v="65" actId="26606"/>
          <ac:spMkLst>
            <pc:docMk/>
            <pc:sldMk cId="3502357705" sldId="419"/>
            <ac:spMk id="121" creationId="{6024FDB6-ADEE-441F-BE33-7FBD2998E76F}"/>
          </ac:spMkLst>
        </pc:spChg>
        <pc:spChg chg="add">
          <ac:chgData name="Luiz Lozano" userId="c7776665d65e189c" providerId="LiveId" clId="{F0F55F02-B54D-3E4E-AD74-4BBC1D30B606}" dt="2022-02-14T11:21:27.536" v="65" actId="26606"/>
          <ac:spMkLst>
            <pc:docMk/>
            <pc:sldMk cId="3502357705" sldId="419"/>
            <ac:spMk id="123" creationId="{18E928D9-3091-4385-B979-265D55AD02CE}"/>
          </ac:spMkLst>
        </pc:spChg>
        <pc:spChg chg="add">
          <ac:chgData name="Luiz Lozano" userId="c7776665d65e189c" providerId="LiveId" clId="{F0F55F02-B54D-3E4E-AD74-4BBC1D30B606}" dt="2022-02-14T11:21:27.536" v="65" actId="26606"/>
          <ac:spMkLst>
            <pc:docMk/>
            <pc:sldMk cId="3502357705" sldId="419"/>
            <ac:spMk id="125" creationId="{7D602432-D774-4CF5-94E8-7D52D01059D2}"/>
          </ac:spMkLst>
        </pc:spChg>
        <pc:spChg chg="mod">
          <ac:chgData name="Luiz Lozano" userId="c7776665d65e189c" providerId="LiveId" clId="{F0F55F02-B54D-3E4E-AD74-4BBC1D30B606}" dt="2022-02-14T11:21:27.536" v="65" actId="26606"/>
          <ac:spMkLst>
            <pc:docMk/>
            <pc:sldMk cId="3502357705" sldId="419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27.536" v="65" actId="26606"/>
          <ac:spMkLst>
            <pc:docMk/>
            <pc:sldMk cId="3502357705" sldId="419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1:27.536" v="65" actId="26606"/>
          <ac:spMkLst>
            <pc:docMk/>
            <pc:sldMk cId="3502357705" sldId="419"/>
            <ac:spMk id="302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1:27.536" v="65" actId="26606"/>
          <ac:picMkLst>
            <pc:docMk/>
            <pc:sldMk cId="3502357705" sldId="419"/>
            <ac:picMk id="9" creationId="{5683085B-F828-4A43-B3FD-E7B35511918D}"/>
          </ac:picMkLst>
        </pc:picChg>
        <pc:picChg chg="mod ord">
          <ac:chgData name="Luiz Lozano" userId="c7776665d65e189c" providerId="LiveId" clId="{F0F55F02-B54D-3E4E-AD74-4BBC1D30B606}" dt="2022-02-14T11:21:27.536" v="65" actId="26606"/>
          <ac:picMkLst>
            <pc:docMk/>
            <pc:sldMk cId="3502357705" sldId="419"/>
            <ac:picMk id="10" creationId="{50EFC5E3-5F6A-4FEB-BCAA-B589C7C23A99}"/>
          </ac:picMkLst>
        </pc:picChg>
      </pc:sldChg>
      <pc:sldChg chg="addSp modSp add mod setBg">
        <pc:chgData name="Luiz Lozano" userId="c7776665d65e189c" providerId="LiveId" clId="{F0F55F02-B54D-3E4E-AD74-4BBC1D30B606}" dt="2022-02-14T11:21:39.285" v="68" actId="26606"/>
        <pc:sldMkLst>
          <pc:docMk/>
          <pc:sldMk cId="3632562988" sldId="421"/>
        </pc:sldMkLst>
        <pc:spChg chg="add">
          <ac:chgData name="Luiz Lozano" userId="c7776665d65e189c" providerId="LiveId" clId="{F0F55F02-B54D-3E4E-AD74-4BBC1D30B606}" dt="2022-02-14T11:21:39.285" v="68" actId="26606"/>
          <ac:spMkLst>
            <pc:docMk/>
            <pc:sldMk cId="3632562988" sldId="421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1:39.285" v="68" actId="26606"/>
          <ac:spMkLst>
            <pc:docMk/>
            <pc:sldMk cId="3632562988" sldId="421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1:39.285" v="68" actId="26606"/>
          <ac:spMkLst>
            <pc:docMk/>
            <pc:sldMk cId="3632562988" sldId="421"/>
            <ac:spMk id="119" creationId="{4AC6B390-BC59-4F1D-A0EE-D71A92F0A0B2}"/>
          </ac:spMkLst>
        </pc:spChg>
        <pc:spChg chg="add">
          <ac:chgData name="Luiz Lozano" userId="c7776665d65e189c" providerId="LiveId" clId="{F0F55F02-B54D-3E4E-AD74-4BBC1D30B606}" dt="2022-02-14T11:21:39.285" v="68" actId="26606"/>
          <ac:spMkLst>
            <pc:docMk/>
            <pc:sldMk cId="3632562988" sldId="421"/>
            <ac:spMk id="121" creationId="{B6C60D79-16F1-4C4B-B7E3-7634E7069CDE}"/>
          </ac:spMkLst>
        </pc:spChg>
        <pc:spChg chg="add">
          <ac:chgData name="Luiz Lozano" userId="c7776665d65e189c" providerId="LiveId" clId="{F0F55F02-B54D-3E4E-AD74-4BBC1D30B606}" dt="2022-02-14T11:21:39.285" v="68" actId="26606"/>
          <ac:spMkLst>
            <pc:docMk/>
            <pc:sldMk cId="3632562988" sldId="421"/>
            <ac:spMk id="123" creationId="{426B127E-6498-4C77-9C9D-4553A5113B80}"/>
          </ac:spMkLst>
        </pc:spChg>
        <pc:spChg chg="mod">
          <ac:chgData name="Luiz Lozano" userId="c7776665d65e189c" providerId="LiveId" clId="{F0F55F02-B54D-3E4E-AD74-4BBC1D30B606}" dt="2022-02-14T11:21:39.285" v="68" actId="26606"/>
          <ac:spMkLst>
            <pc:docMk/>
            <pc:sldMk cId="3632562988" sldId="421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39.285" v="68" actId="26606"/>
          <ac:spMkLst>
            <pc:docMk/>
            <pc:sldMk cId="3632562988" sldId="421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39.285" v="68" actId="26606"/>
          <ac:spMkLst>
            <pc:docMk/>
            <pc:sldMk cId="3632562988" sldId="421"/>
            <ac:spMk id="302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1:39.285" v="68" actId="26606"/>
          <ac:picMkLst>
            <pc:docMk/>
            <pc:sldMk cId="3632562988" sldId="421"/>
            <ac:picMk id="3" creationId="{986EDF82-06AC-4D22-AFCE-38548BE0C3EB}"/>
          </ac:picMkLst>
        </pc:picChg>
      </pc:sldChg>
      <pc:sldChg chg="addSp modSp add mod setBg">
        <pc:chgData name="Luiz Lozano" userId="c7776665d65e189c" providerId="LiveId" clId="{F0F55F02-B54D-3E4E-AD74-4BBC1D30B606}" dt="2022-02-14T11:21:41.883" v="69" actId="26606"/>
        <pc:sldMkLst>
          <pc:docMk/>
          <pc:sldMk cId="2709662024" sldId="422"/>
        </pc:sldMkLst>
        <pc:spChg chg="add">
          <ac:chgData name="Luiz Lozano" userId="c7776665d65e189c" providerId="LiveId" clId="{F0F55F02-B54D-3E4E-AD74-4BBC1D30B606}" dt="2022-02-14T11:21:41.883" v="69" actId="26606"/>
          <ac:spMkLst>
            <pc:docMk/>
            <pc:sldMk cId="2709662024" sldId="422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1:41.883" v="69" actId="26606"/>
          <ac:spMkLst>
            <pc:docMk/>
            <pc:sldMk cId="2709662024" sldId="422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1:41.883" v="69" actId="26606"/>
          <ac:spMkLst>
            <pc:docMk/>
            <pc:sldMk cId="2709662024" sldId="422"/>
            <ac:spMk id="119" creationId="{2EB492CD-616E-47F8-933B-5E2D952A0593}"/>
          </ac:spMkLst>
        </pc:spChg>
        <pc:spChg chg="add">
          <ac:chgData name="Luiz Lozano" userId="c7776665d65e189c" providerId="LiveId" clId="{F0F55F02-B54D-3E4E-AD74-4BBC1D30B606}" dt="2022-02-14T11:21:41.883" v="69" actId="26606"/>
          <ac:spMkLst>
            <pc:docMk/>
            <pc:sldMk cId="2709662024" sldId="422"/>
            <ac:spMk id="121" creationId="{59383CF9-23B5-4335-9B21-1791C4CF1C75}"/>
          </ac:spMkLst>
        </pc:spChg>
        <pc:spChg chg="add">
          <ac:chgData name="Luiz Lozano" userId="c7776665d65e189c" providerId="LiveId" clId="{F0F55F02-B54D-3E4E-AD74-4BBC1D30B606}" dt="2022-02-14T11:21:41.883" v="69" actId="26606"/>
          <ac:spMkLst>
            <pc:docMk/>
            <pc:sldMk cId="2709662024" sldId="422"/>
            <ac:spMk id="123" creationId="{0007FE00-9498-4706-B255-6437B0252C02}"/>
          </ac:spMkLst>
        </pc:spChg>
        <pc:spChg chg="mod">
          <ac:chgData name="Luiz Lozano" userId="c7776665d65e189c" providerId="LiveId" clId="{F0F55F02-B54D-3E4E-AD74-4BBC1D30B606}" dt="2022-02-14T11:21:41.883" v="69" actId="26606"/>
          <ac:spMkLst>
            <pc:docMk/>
            <pc:sldMk cId="2709662024" sldId="422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41.883" v="69" actId="26606"/>
          <ac:spMkLst>
            <pc:docMk/>
            <pc:sldMk cId="2709662024" sldId="422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41.883" v="69" actId="26606"/>
          <ac:spMkLst>
            <pc:docMk/>
            <pc:sldMk cId="2709662024" sldId="422"/>
            <ac:spMk id="302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1:41.883" v="69" actId="26606"/>
          <ac:picMkLst>
            <pc:docMk/>
            <pc:sldMk cId="2709662024" sldId="422"/>
            <ac:picMk id="3" creationId="{4B6F72FA-C2BA-4677-BA3A-459FBB9E066A}"/>
          </ac:picMkLst>
        </pc:picChg>
      </pc:sldChg>
      <pc:sldChg chg="addSp modSp add mod setBg">
        <pc:chgData name="Luiz Lozano" userId="c7776665d65e189c" providerId="LiveId" clId="{F0F55F02-B54D-3E4E-AD74-4BBC1D30B606}" dt="2022-02-14T11:21:44.403" v="70" actId="26606"/>
        <pc:sldMkLst>
          <pc:docMk/>
          <pc:sldMk cId="4014035260" sldId="423"/>
        </pc:sldMkLst>
        <pc:spChg chg="add">
          <ac:chgData name="Luiz Lozano" userId="c7776665d65e189c" providerId="LiveId" clId="{F0F55F02-B54D-3E4E-AD74-4BBC1D30B606}" dt="2022-02-14T11:21:44.403" v="70" actId="26606"/>
          <ac:spMkLst>
            <pc:docMk/>
            <pc:sldMk cId="4014035260" sldId="423"/>
            <ac:spMk id="115" creationId="{8A7BA06D-B3FF-4E91-8639-B4569AE3AA23}"/>
          </ac:spMkLst>
        </pc:spChg>
        <pc:spChg chg="add">
          <ac:chgData name="Luiz Lozano" userId="c7776665d65e189c" providerId="LiveId" clId="{F0F55F02-B54D-3E4E-AD74-4BBC1D30B606}" dt="2022-02-14T11:21:44.403" v="70" actId="26606"/>
          <ac:spMkLst>
            <pc:docMk/>
            <pc:sldMk cId="4014035260" sldId="423"/>
            <ac:spMk id="117" creationId="{2B30C86D-5A07-48BC-9C9D-6F9A2DB1E9E1}"/>
          </ac:spMkLst>
        </pc:spChg>
        <pc:spChg chg="add">
          <ac:chgData name="Luiz Lozano" userId="c7776665d65e189c" providerId="LiveId" clId="{F0F55F02-B54D-3E4E-AD74-4BBC1D30B606}" dt="2022-02-14T11:21:44.403" v="70" actId="26606"/>
          <ac:spMkLst>
            <pc:docMk/>
            <pc:sldMk cId="4014035260" sldId="423"/>
            <ac:spMk id="119" creationId="{407C9FC5-0C1E-42A8-97E6-F940775A0575}"/>
          </ac:spMkLst>
        </pc:spChg>
        <pc:spChg chg="add">
          <ac:chgData name="Luiz Lozano" userId="c7776665d65e189c" providerId="LiveId" clId="{F0F55F02-B54D-3E4E-AD74-4BBC1D30B606}" dt="2022-02-14T11:21:44.403" v="70" actId="26606"/>
          <ac:spMkLst>
            <pc:docMk/>
            <pc:sldMk cId="4014035260" sldId="423"/>
            <ac:spMk id="121" creationId="{9EE371B4-A1D9-4EFE-8FE1-000495831EFA}"/>
          </ac:spMkLst>
        </pc:spChg>
        <pc:spChg chg="add">
          <ac:chgData name="Luiz Lozano" userId="c7776665d65e189c" providerId="LiveId" clId="{F0F55F02-B54D-3E4E-AD74-4BBC1D30B606}" dt="2022-02-14T11:21:44.403" v="70" actId="26606"/>
          <ac:spMkLst>
            <pc:docMk/>
            <pc:sldMk cId="4014035260" sldId="423"/>
            <ac:spMk id="123" creationId="{2E19C174-9C7C-461E-970B-432019901562}"/>
          </ac:spMkLst>
        </pc:spChg>
        <pc:spChg chg="mod">
          <ac:chgData name="Luiz Lozano" userId="c7776665d65e189c" providerId="LiveId" clId="{F0F55F02-B54D-3E4E-AD74-4BBC1D30B606}" dt="2022-02-14T11:21:44.403" v="70" actId="26606"/>
          <ac:spMkLst>
            <pc:docMk/>
            <pc:sldMk cId="4014035260" sldId="423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44.403" v="70" actId="26606"/>
          <ac:spMkLst>
            <pc:docMk/>
            <pc:sldMk cId="4014035260" sldId="423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1:44.403" v="70" actId="26606"/>
          <ac:spMkLst>
            <pc:docMk/>
            <pc:sldMk cId="4014035260" sldId="423"/>
            <ac:spMk id="302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1:44.403" v="70" actId="26606"/>
          <ac:picMkLst>
            <pc:docMk/>
            <pc:sldMk cId="4014035260" sldId="423"/>
            <ac:picMk id="3" creationId="{C44C7E94-31BF-42EE-8706-0B1C7AB15FB6}"/>
          </ac:picMkLst>
        </pc:picChg>
      </pc:sldChg>
      <pc:sldChg chg="addSp modSp add mod setBg">
        <pc:chgData name="Luiz Lozano" userId="c7776665d65e189c" providerId="LiveId" clId="{F0F55F02-B54D-3E4E-AD74-4BBC1D30B606}" dt="2022-02-14T11:21:51.124" v="72" actId="26606"/>
        <pc:sldMkLst>
          <pc:docMk/>
          <pc:sldMk cId="471766452" sldId="424"/>
        </pc:sldMkLst>
        <pc:spChg chg="add">
          <ac:chgData name="Luiz Lozano" userId="c7776665d65e189c" providerId="LiveId" clId="{F0F55F02-B54D-3E4E-AD74-4BBC1D30B606}" dt="2022-02-14T11:21:51.124" v="72" actId="26606"/>
          <ac:spMkLst>
            <pc:docMk/>
            <pc:sldMk cId="471766452" sldId="424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1:51.124" v="72" actId="26606"/>
          <ac:spMkLst>
            <pc:docMk/>
            <pc:sldMk cId="471766452" sldId="424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1:51.124" v="72" actId="26606"/>
          <ac:spMkLst>
            <pc:docMk/>
            <pc:sldMk cId="471766452" sldId="424"/>
            <ac:spMk id="119" creationId="{4F7EBAE4-9945-4473-9E34-B2C66EA0F03D}"/>
          </ac:spMkLst>
        </pc:spChg>
        <pc:spChg chg="add">
          <ac:chgData name="Luiz Lozano" userId="c7776665d65e189c" providerId="LiveId" clId="{F0F55F02-B54D-3E4E-AD74-4BBC1D30B606}" dt="2022-02-14T11:21:51.124" v="72" actId="26606"/>
          <ac:spMkLst>
            <pc:docMk/>
            <pc:sldMk cId="471766452" sldId="424"/>
            <ac:spMk id="121" creationId="{70BEB1E7-2F88-40BC-B73D-42E5B6F80BFC}"/>
          </ac:spMkLst>
        </pc:spChg>
        <pc:spChg chg="add">
          <ac:chgData name="Luiz Lozano" userId="c7776665d65e189c" providerId="LiveId" clId="{F0F55F02-B54D-3E4E-AD74-4BBC1D30B606}" dt="2022-02-14T11:21:51.124" v="72" actId="26606"/>
          <ac:spMkLst>
            <pc:docMk/>
            <pc:sldMk cId="471766452" sldId="424"/>
            <ac:spMk id="123" creationId="{A7B99495-F43F-4D80-A44F-2CB4764EB90B}"/>
          </ac:spMkLst>
        </pc:spChg>
        <pc:spChg chg="mod">
          <ac:chgData name="Luiz Lozano" userId="c7776665d65e189c" providerId="LiveId" clId="{F0F55F02-B54D-3E4E-AD74-4BBC1D30B606}" dt="2022-02-14T11:21:51.124" v="72" actId="26606"/>
          <ac:spMkLst>
            <pc:docMk/>
            <pc:sldMk cId="471766452" sldId="424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51.124" v="72" actId="26606"/>
          <ac:spMkLst>
            <pc:docMk/>
            <pc:sldMk cId="471766452" sldId="424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1:51.124" v="72" actId="26606"/>
          <ac:spMkLst>
            <pc:docMk/>
            <pc:sldMk cId="471766452" sldId="424"/>
            <ac:spMk id="302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1:51.124" v="72" actId="26606"/>
          <ac:picMkLst>
            <pc:docMk/>
            <pc:sldMk cId="471766452" sldId="424"/>
            <ac:picMk id="3" creationId="{02AF9335-427D-45A5-AC78-D7618D78437F}"/>
          </ac:picMkLst>
        </pc:picChg>
      </pc:sldChg>
      <pc:sldChg chg="addSp modSp add mod setBg">
        <pc:chgData name="Luiz Lozano" userId="c7776665d65e189c" providerId="LiveId" clId="{F0F55F02-B54D-3E4E-AD74-4BBC1D30B606}" dt="2022-02-14T11:21:47.366" v="71" actId="26606"/>
        <pc:sldMkLst>
          <pc:docMk/>
          <pc:sldMk cId="2087472932" sldId="425"/>
        </pc:sldMkLst>
        <pc:spChg chg="add">
          <ac:chgData name="Luiz Lozano" userId="c7776665d65e189c" providerId="LiveId" clId="{F0F55F02-B54D-3E4E-AD74-4BBC1D30B606}" dt="2022-02-14T11:21:47.366" v="71" actId="26606"/>
          <ac:spMkLst>
            <pc:docMk/>
            <pc:sldMk cId="2087472932" sldId="425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1:47.366" v="71" actId="26606"/>
          <ac:spMkLst>
            <pc:docMk/>
            <pc:sldMk cId="2087472932" sldId="425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1:47.366" v="71" actId="26606"/>
          <ac:spMkLst>
            <pc:docMk/>
            <pc:sldMk cId="2087472932" sldId="425"/>
            <ac:spMk id="119" creationId="{4F7EBAE4-9945-4473-9E34-B2C66EA0F03D}"/>
          </ac:spMkLst>
        </pc:spChg>
        <pc:spChg chg="add">
          <ac:chgData name="Luiz Lozano" userId="c7776665d65e189c" providerId="LiveId" clId="{F0F55F02-B54D-3E4E-AD74-4BBC1D30B606}" dt="2022-02-14T11:21:47.366" v="71" actId="26606"/>
          <ac:spMkLst>
            <pc:docMk/>
            <pc:sldMk cId="2087472932" sldId="425"/>
            <ac:spMk id="121" creationId="{70BEB1E7-2F88-40BC-B73D-42E5B6F80BFC}"/>
          </ac:spMkLst>
        </pc:spChg>
        <pc:spChg chg="add">
          <ac:chgData name="Luiz Lozano" userId="c7776665d65e189c" providerId="LiveId" clId="{F0F55F02-B54D-3E4E-AD74-4BBC1D30B606}" dt="2022-02-14T11:21:47.366" v="71" actId="26606"/>
          <ac:spMkLst>
            <pc:docMk/>
            <pc:sldMk cId="2087472932" sldId="425"/>
            <ac:spMk id="123" creationId="{A7B99495-F43F-4D80-A44F-2CB4764EB90B}"/>
          </ac:spMkLst>
        </pc:spChg>
        <pc:spChg chg="mod">
          <ac:chgData name="Luiz Lozano" userId="c7776665d65e189c" providerId="LiveId" clId="{F0F55F02-B54D-3E4E-AD74-4BBC1D30B606}" dt="2022-02-14T11:21:47.366" v="71" actId="26606"/>
          <ac:spMkLst>
            <pc:docMk/>
            <pc:sldMk cId="2087472932" sldId="425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47.366" v="71" actId="26606"/>
          <ac:spMkLst>
            <pc:docMk/>
            <pc:sldMk cId="2087472932" sldId="425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1:47.366" v="71" actId="26606"/>
          <ac:spMkLst>
            <pc:docMk/>
            <pc:sldMk cId="2087472932" sldId="425"/>
            <ac:spMk id="302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1:47.366" v="71" actId="26606"/>
          <ac:picMkLst>
            <pc:docMk/>
            <pc:sldMk cId="2087472932" sldId="425"/>
            <ac:picMk id="3" creationId="{EEE0A06A-2F4D-4604-9E9E-D98B0C66A397}"/>
          </ac:picMkLst>
        </pc:picChg>
      </pc:sldChg>
      <pc:sldChg chg="addSp modSp add mod setBg">
        <pc:chgData name="Luiz Lozano" userId="c7776665d65e189c" providerId="LiveId" clId="{F0F55F02-B54D-3E4E-AD74-4BBC1D30B606}" dt="2022-02-14T11:21:53.046" v="73" actId="26606"/>
        <pc:sldMkLst>
          <pc:docMk/>
          <pc:sldMk cId="2990919205" sldId="426"/>
        </pc:sldMkLst>
        <pc:spChg chg="add">
          <ac:chgData name="Luiz Lozano" userId="c7776665d65e189c" providerId="LiveId" clId="{F0F55F02-B54D-3E4E-AD74-4BBC1D30B606}" dt="2022-02-14T11:21:53.046" v="73" actId="26606"/>
          <ac:spMkLst>
            <pc:docMk/>
            <pc:sldMk cId="2990919205" sldId="426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1:53.046" v="73" actId="26606"/>
          <ac:spMkLst>
            <pc:docMk/>
            <pc:sldMk cId="2990919205" sldId="426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1:53.046" v="73" actId="26606"/>
          <ac:spMkLst>
            <pc:docMk/>
            <pc:sldMk cId="2990919205" sldId="426"/>
            <ac:spMk id="119" creationId="{2EB492CD-616E-47F8-933B-5E2D952A0593}"/>
          </ac:spMkLst>
        </pc:spChg>
        <pc:spChg chg="add">
          <ac:chgData name="Luiz Lozano" userId="c7776665d65e189c" providerId="LiveId" clId="{F0F55F02-B54D-3E4E-AD74-4BBC1D30B606}" dt="2022-02-14T11:21:53.046" v="73" actId="26606"/>
          <ac:spMkLst>
            <pc:docMk/>
            <pc:sldMk cId="2990919205" sldId="426"/>
            <ac:spMk id="121" creationId="{59383CF9-23B5-4335-9B21-1791C4CF1C75}"/>
          </ac:spMkLst>
        </pc:spChg>
        <pc:spChg chg="add">
          <ac:chgData name="Luiz Lozano" userId="c7776665d65e189c" providerId="LiveId" clId="{F0F55F02-B54D-3E4E-AD74-4BBC1D30B606}" dt="2022-02-14T11:21:53.046" v="73" actId="26606"/>
          <ac:spMkLst>
            <pc:docMk/>
            <pc:sldMk cId="2990919205" sldId="426"/>
            <ac:spMk id="123" creationId="{0007FE00-9498-4706-B255-6437B0252C02}"/>
          </ac:spMkLst>
        </pc:spChg>
        <pc:spChg chg="mod">
          <ac:chgData name="Luiz Lozano" userId="c7776665d65e189c" providerId="LiveId" clId="{F0F55F02-B54D-3E4E-AD74-4BBC1D30B606}" dt="2022-02-14T11:21:53.046" v="73" actId="26606"/>
          <ac:spMkLst>
            <pc:docMk/>
            <pc:sldMk cId="2990919205" sldId="426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53.046" v="73" actId="26606"/>
          <ac:spMkLst>
            <pc:docMk/>
            <pc:sldMk cId="2990919205" sldId="426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53.046" v="73" actId="26606"/>
          <ac:spMkLst>
            <pc:docMk/>
            <pc:sldMk cId="2990919205" sldId="426"/>
            <ac:spMk id="302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1:53.046" v="73" actId="26606"/>
          <ac:picMkLst>
            <pc:docMk/>
            <pc:sldMk cId="2990919205" sldId="426"/>
            <ac:picMk id="3" creationId="{A4FCCBF3-5F7A-4E42-853B-080D1BBD21A2}"/>
          </ac:picMkLst>
        </pc:picChg>
      </pc:sldChg>
      <pc:sldChg chg="addSp delSp modSp add mod setBg">
        <pc:chgData name="Luiz Lozano" userId="c7776665d65e189c" providerId="LiveId" clId="{F0F55F02-B54D-3E4E-AD74-4BBC1D30B606}" dt="2022-02-14T11:29:07.092" v="265" actId="255"/>
        <pc:sldMkLst>
          <pc:docMk/>
          <pc:sldMk cId="1648579572" sldId="437"/>
        </pc:sldMkLst>
        <pc:spChg chg="add mod">
          <ac:chgData name="Luiz Lozano" userId="c7776665d65e189c" providerId="LiveId" clId="{F0F55F02-B54D-3E4E-AD74-4BBC1D30B606}" dt="2022-02-14T11:28:56.816" v="264" actId="478"/>
          <ac:spMkLst>
            <pc:docMk/>
            <pc:sldMk cId="1648579572" sldId="437"/>
            <ac:spMk id="3" creationId="{BE063F0C-37D2-ED45-82A7-6429DBFFC359}"/>
          </ac:spMkLst>
        </pc:spChg>
        <pc:spChg chg="add">
          <ac:chgData name="Luiz Lozano" userId="c7776665d65e189c" providerId="LiveId" clId="{F0F55F02-B54D-3E4E-AD74-4BBC1D30B606}" dt="2022-02-14T11:22:03.244" v="74" actId="26606"/>
          <ac:spMkLst>
            <pc:docMk/>
            <pc:sldMk cId="1648579572" sldId="437"/>
            <ac:spMk id="82" creationId="{8A7BA06D-B3FF-4E91-8639-B4569AE3AA23}"/>
          </ac:spMkLst>
        </pc:spChg>
        <pc:spChg chg="add">
          <ac:chgData name="Luiz Lozano" userId="c7776665d65e189c" providerId="LiveId" clId="{F0F55F02-B54D-3E4E-AD74-4BBC1D30B606}" dt="2022-02-14T11:22:03.244" v="74" actId="26606"/>
          <ac:spMkLst>
            <pc:docMk/>
            <pc:sldMk cId="1648579572" sldId="437"/>
            <ac:spMk id="84" creationId="{2B30C86D-5A07-48BC-9C9D-6F9A2DB1E9E1}"/>
          </ac:spMkLst>
        </pc:spChg>
        <pc:spChg chg="add">
          <ac:chgData name="Luiz Lozano" userId="c7776665d65e189c" providerId="LiveId" clId="{F0F55F02-B54D-3E4E-AD74-4BBC1D30B606}" dt="2022-02-14T11:22:03.244" v="74" actId="26606"/>
          <ac:spMkLst>
            <pc:docMk/>
            <pc:sldMk cId="1648579572" sldId="437"/>
            <ac:spMk id="86" creationId="{46F1F2C8-798B-4CCE-A851-94AFAF350BED}"/>
          </ac:spMkLst>
        </pc:spChg>
        <pc:spChg chg="add">
          <ac:chgData name="Luiz Lozano" userId="c7776665d65e189c" providerId="LiveId" clId="{F0F55F02-B54D-3E4E-AD74-4BBC1D30B606}" dt="2022-02-14T11:22:03.244" v="74" actId="26606"/>
          <ac:spMkLst>
            <pc:docMk/>
            <pc:sldMk cId="1648579572" sldId="437"/>
            <ac:spMk id="88" creationId="{755E9CD0-04B0-4A3C-B291-AD913379C713}"/>
          </ac:spMkLst>
        </pc:spChg>
        <pc:spChg chg="add">
          <ac:chgData name="Luiz Lozano" userId="c7776665d65e189c" providerId="LiveId" clId="{F0F55F02-B54D-3E4E-AD74-4BBC1D30B606}" dt="2022-02-14T11:22:03.244" v="74" actId="26606"/>
          <ac:spMkLst>
            <pc:docMk/>
            <pc:sldMk cId="1648579572" sldId="437"/>
            <ac:spMk id="90" creationId="{1DD8BF3B-6066-418C-8D1A-75C5E396FC04}"/>
          </ac:spMkLst>
        </pc:spChg>
        <pc:spChg chg="add">
          <ac:chgData name="Luiz Lozano" userId="c7776665d65e189c" providerId="LiveId" clId="{F0F55F02-B54D-3E4E-AD74-4BBC1D30B606}" dt="2022-02-14T11:22:03.244" v="74" actId="26606"/>
          <ac:spMkLst>
            <pc:docMk/>
            <pc:sldMk cId="1648579572" sldId="437"/>
            <ac:spMk id="92" creationId="{80BC66F9-7A74-4286-AD22-1174052CC22C}"/>
          </ac:spMkLst>
        </pc:spChg>
        <pc:spChg chg="add">
          <ac:chgData name="Luiz Lozano" userId="c7776665d65e189c" providerId="LiveId" clId="{F0F55F02-B54D-3E4E-AD74-4BBC1D30B606}" dt="2022-02-14T11:22:03.244" v="74" actId="26606"/>
          <ac:spMkLst>
            <pc:docMk/>
            <pc:sldMk cId="1648579572" sldId="437"/>
            <ac:spMk id="94" creationId="{D8142CC3-2B5C-48E6-9DF0-6C8ACBAF23EF}"/>
          </ac:spMkLst>
        </pc:spChg>
        <pc:spChg chg="add">
          <ac:chgData name="Luiz Lozano" userId="c7776665d65e189c" providerId="LiveId" clId="{F0F55F02-B54D-3E4E-AD74-4BBC1D30B606}" dt="2022-02-14T11:22:03.244" v="74" actId="26606"/>
          <ac:spMkLst>
            <pc:docMk/>
            <pc:sldMk cId="1648579572" sldId="437"/>
            <ac:spMk id="98" creationId="{46A89C79-8EF3-4AF9-B3D9-59A883F41C83}"/>
          </ac:spMkLst>
        </pc:spChg>
        <pc:spChg chg="add">
          <ac:chgData name="Luiz Lozano" userId="c7776665d65e189c" providerId="LiveId" clId="{F0F55F02-B54D-3E4E-AD74-4BBC1D30B606}" dt="2022-02-14T11:22:03.244" v="74" actId="26606"/>
          <ac:spMkLst>
            <pc:docMk/>
            <pc:sldMk cId="1648579572" sldId="437"/>
            <ac:spMk id="100" creationId="{EFE5CE34-4543-42E5-B82C-1F3D12422CDD}"/>
          </ac:spMkLst>
        </pc:spChg>
        <pc:spChg chg="add">
          <ac:chgData name="Luiz Lozano" userId="c7776665d65e189c" providerId="LiveId" clId="{F0F55F02-B54D-3E4E-AD74-4BBC1D30B606}" dt="2022-02-14T11:22:03.244" v="74" actId="26606"/>
          <ac:spMkLst>
            <pc:docMk/>
            <pc:sldMk cId="1648579572" sldId="437"/>
            <ac:spMk id="102" creationId="{72AF41FE-63D7-4695-81D2-66D2510E4486}"/>
          </ac:spMkLst>
        </pc:spChg>
        <pc:spChg chg="del mod">
          <ac:chgData name="Luiz Lozano" userId="c7776665d65e189c" providerId="LiveId" clId="{F0F55F02-B54D-3E4E-AD74-4BBC1D30B606}" dt="2022-02-14T11:28:56.816" v="264" actId="478"/>
          <ac:spMkLst>
            <pc:docMk/>
            <pc:sldMk cId="1648579572" sldId="437"/>
            <ac:spMk id="268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9:07.092" v="265" actId="255"/>
          <ac:spMkLst>
            <pc:docMk/>
            <pc:sldMk cId="1648579572" sldId="437"/>
            <ac:spMk id="269" creationId="{00000000-0000-0000-0000-000000000000}"/>
          </ac:spMkLst>
        </pc:spChg>
        <pc:cxnChg chg="add">
          <ac:chgData name="Luiz Lozano" userId="c7776665d65e189c" providerId="LiveId" clId="{F0F55F02-B54D-3E4E-AD74-4BBC1D30B606}" dt="2022-02-14T11:22:03.244" v="74" actId="26606"/>
          <ac:cxnSpMkLst>
            <pc:docMk/>
            <pc:sldMk cId="1648579572" sldId="437"/>
            <ac:cxnSpMk id="96" creationId="{7B2D303B-3DD0-4319-9EAD-361847FEC71D}"/>
          </ac:cxnSpMkLst>
        </pc:cxnChg>
      </pc:sldChg>
      <pc:sldChg chg="addSp modSp add mod setBg">
        <pc:chgData name="Luiz Lozano" userId="c7776665d65e189c" providerId="LiveId" clId="{F0F55F02-B54D-3E4E-AD74-4BBC1D30B606}" dt="2022-02-14T11:22:09.195" v="76" actId="26606"/>
        <pc:sldMkLst>
          <pc:docMk/>
          <pc:sldMk cId="621023508" sldId="502"/>
        </pc:sldMkLst>
        <pc:spChg chg="add">
          <ac:chgData name="Luiz Lozano" userId="c7776665d65e189c" providerId="LiveId" clId="{F0F55F02-B54D-3E4E-AD74-4BBC1D30B606}" dt="2022-02-14T11:22:09.195" v="76" actId="26606"/>
          <ac:spMkLst>
            <pc:docMk/>
            <pc:sldMk cId="621023508" sldId="502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09.195" v="76" actId="26606"/>
          <ac:spMkLst>
            <pc:docMk/>
            <pc:sldMk cId="621023508" sldId="502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09.195" v="76" actId="26606"/>
          <ac:spMkLst>
            <pc:docMk/>
            <pc:sldMk cId="621023508" sldId="502"/>
            <ac:spMk id="119" creationId="{66E48AFA-8884-4F68-A44F-D2C1E8609C5A}"/>
          </ac:spMkLst>
        </pc:spChg>
        <pc:spChg chg="add">
          <ac:chgData name="Luiz Lozano" userId="c7776665d65e189c" providerId="LiveId" clId="{F0F55F02-B54D-3E4E-AD74-4BBC1D30B606}" dt="2022-02-14T11:22:09.195" v="76" actId="26606"/>
          <ac:spMkLst>
            <pc:docMk/>
            <pc:sldMk cId="621023508" sldId="502"/>
            <ac:spMk id="121" creationId="{969D19A6-08CB-498C-93EC-3FFB021FC68A}"/>
          </ac:spMkLst>
        </pc:spChg>
        <pc:spChg chg="mod">
          <ac:chgData name="Luiz Lozano" userId="c7776665d65e189c" providerId="LiveId" clId="{F0F55F02-B54D-3E4E-AD74-4BBC1D30B606}" dt="2022-02-14T11:22:09.195" v="76" actId="26606"/>
          <ac:spMkLst>
            <pc:docMk/>
            <pc:sldMk cId="621023508" sldId="502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09.195" v="76" actId="26606"/>
          <ac:spMkLst>
            <pc:docMk/>
            <pc:sldMk cId="621023508" sldId="502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09.195" v="76" actId="26606"/>
          <ac:spMkLst>
            <pc:docMk/>
            <pc:sldMk cId="621023508" sldId="502"/>
            <ac:spMk id="302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2:09.195" v="76" actId="26606"/>
          <ac:picMkLst>
            <pc:docMk/>
            <pc:sldMk cId="621023508" sldId="502"/>
            <ac:picMk id="3" creationId="{A0515CF1-D62C-49AD-80D0-CCF789BFC013}"/>
          </ac:picMkLst>
        </pc:picChg>
      </pc:sldChg>
      <pc:sldChg chg="addSp modSp add mod setBg">
        <pc:chgData name="Luiz Lozano" userId="c7776665d65e189c" providerId="LiveId" clId="{F0F55F02-B54D-3E4E-AD74-4BBC1D30B606}" dt="2022-02-14T11:22:12.205" v="77" actId="26606"/>
        <pc:sldMkLst>
          <pc:docMk/>
          <pc:sldMk cId="1392236670" sldId="503"/>
        </pc:sldMkLst>
        <pc:spChg chg="add">
          <ac:chgData name="Luiz Lozano" userId="c7776665d65e189c" providerId="LiveId" clId="{F0F55F02-B54D-3E4E-AD74-4BBC1D30B606}" dt="2022-02-14T11:22:12.205" v="77" actId="26606"/>
          <ac:spMkLst>
            <pc:docMk/>
            <pc:sldMk cId="1392236670" sldId="503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12.205" v="77" actId="26606"/>
          <ac:spMkLst>
            <pc:docMk/>
            <pc:sldMk cId="1392236670" sldId="503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12.205" v="77" actId="26606"/>
          <ac:spMkLst>
            <pc:docMk/>
            <pc:sldMk cId="1392236670" sldId="503"/>
            <ac:spMk id="119" creationId="{4F7EBAE4-9945-4473-9E34-B2C66EA0F03D}"/>
          </ac:spMkLst>
        </pc:spChg>
        <pc:spChg chg="add">
          <ac:chgData name="Luiz Lozano" userId="c7776665d65e189c" providerId="LiveId" clId="{F0F55F02-B54D-3E4E-AD74-4BBC1D30B606}" dt="2022-02-14T11:22:12.205" v="77" actId="26606"/>
          <ac:spMkLst>
            <pc:docMk/>
            <pc:sldMk cId="1392236670" sldId="503"/>
            <ac:spMk id="121" creationId="{70BEB1E7-2F88-40BC-B73D-42E5B6F80BFC}"/>
          </ac:spMkLst>
        </pc:spChg>
        <pc:spChg chg="add">
          <ac:chgData name="Luiz Lozano" userId="c7776665d65e189c" providerId="LiveId" clId="{F0F55F02-B54D-3E4E-AD74-4BBC1D30B606}" dt="2022-02-14T11:22:12.205" v="77" actId="26606"/>
          <ac:spMkLst>
            <pc:docMk/>
            <pc:sldMk cId="1392236670" sldId="503"/>
            <ac:spMk id="123" creationId="{A7B99495-F43F-4D80-A44F-2CB4764EB90B}"/>
          </ac:spMkLst>
        </pc:spChg>
        <pc:spChg chg="mod">
          <ac:chgData name="Luiz Lozano" userId="c7776665d65e189c" providerId="LiveId" clId="{F0F55F02-B54D-3E4E-AD74-4BBC1D30B606}" dt="2022-02-14T11:22:12.205" v="77" actId="26606"/>
          <ac:spMkLst>
            <pc:docMk/>
            <pc:sldMk cId="1392236670" sldId="503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12.205" v="77" actId="26606"/>
          <ac:spMkLst>
            <pc:docMk/>
            <pc:sldMk cId="1392236670" sldId="503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2:12.205" v="77" actId="26606"/>
          <ac:spMkLst>
            <pc:docMk/>
            <pc:sldMk cId="1392236670" sldId="503"/>
            <ac:spMk id="302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2:12.205" v="77" actId="26606"/>
          <ac:picMkLst>
            <pc:docMk/>
            <pc:sldMk cId="1392236670" sldId="503"/>
            <ac:picMk id="2" creationId="{0EDEBA02-5F47-4D22-BEC0-D91E7A505297}"/>
          </ac:picMkLst>
        </pc:picChg>
      </pc:sldChg>
      <pc:sldChg chg="addSp modSp add mod setBg">
        <pc:chgData name="Luiz Lozano" userId="c7776665d65e189c" providerId="LiveId" clId="{F0F55F02-B54D-3E4E-AD74-4BBC1D30B606}" dt="2022-02-14T11:22:14.353" v="78" actId="26606"/>
        <pc:sldMkLst>
          <pc:docMk/>
          <pc:sldMk cId="4272052353" sldId="505"/>
        </pc:sldMkLst>
        <pc:spChg chg="add">
          <ac:chgData name="Luiz Lozano" userId="c7776665d65e189c" providerId="LiveId" clId="{F0F55F02-B54D-3E4E-AD74-4BBC1D30B606}" dt="2022-02-14T11:22:14.353" v="78" actId="26606"/>
          <ac:spMkLst>
            <pc:docMk/>
            <pc:sldMk cId="4272052353" sldId="505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14.353" v="78" actId="26606"/>
          <ac:spMkLst>
            <pc:docMk/>
            <pc:sldMk cId="4272052353" sldId="505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14.353" v="78" actId="26606"/>
          <ac:spMkLst>
            <pc:docMk/>
            <pc:sldMk cId="4272052353" sldId="505"/>
            <ac:spMk id="119" creationId="{907EF6B7-1338-4443-8C46-6A318D952DFD}"/>
          </ac:spMkLst>
        </pc:spChg>
        <pc:spChg chg="add">
          <ac:chgData name="Luiz Lozano" userId="c7776665d65e189c" providerId="LiveId" clId="{F0F55F02-B54D-3E4E-AD74-4BBC1D30B606}" dt="2022-02-14T11:22:14.353" v="78" actId="26606"/>
          <ac:spMkLst>
            <pc:docMk/>
            <pc:sldMk cId="4272052353" sldId="505"/>
            <ac:spMk id="121" creationId="{DAAE4CDD-124C-4DCF-9584-B6033B545DD5}"/>
          </ac:spMkLst>
        </pc:spChg>
        <pc:spChg chg="add">
          <ac:chgData name="Luiz Lozano" userId="c7776665d65e189c" providerId="LiveId" clId="{F0F55F02-B54D-3E4E-AD74-4BBC1D30B606}" dt="2022-02-14T11:22:14.353" v="78" actId="26606"/>
          <ac:spMkLst>
            <pc:docMk/>
            <pc:sldMk cId="4272052353" sldId="505"/>
            <ac:spMk id="123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2:14.353" v="78" actId="26606"/>
          <ac:spMkLst>
            <pc:docMk/>
            <pc:sldMk cId="4272052353" sldId="505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14.353" v="78" actId="26606"/>
          <ac:spMkLst>
            <pc:docMk/>
            <pc:sldMk cId="4272052353" sldId="505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14.353" v="78" actId="26606"/>
          <ac:spMkLst>
            <pc:docMk/>
            <pc:sldMk cId="4272052353" sldId="505"/>
            <ac:spMk id="302" creationId="{00000000-0000-0000-0000-000000000000}"/>
          </ac:spMkLst>
        </pc:spChg>
      </pc:sldChg>
      <pc:sldChg chg="addSp delSp modSp add mod setBg">
        <pc:chgData name="Luiz Lozano" userId="c7776665d65e189c" providerId="LiveId" clId="{F0F55F02-B54D-3E4E-AD74-4BBC1D30B606}" dt="2022-02-14T11:22:18.359" v="81" actId="26606"/>
        <pc:sldMkLst>
          <pc:docMk/>
          <pc:sldMk cId="2043373491" sldId="506"/>
        </pc:sldMkLst>
        <pc:spChg chg="add">
          <ac:chgData name="Luiz Lozano" userId="c7776665d65e189c" providerId="LiveId" clId="{F0F55F02-B54D-3E4E-AD74-4BBC1D30B606}" dt="2022-02-14T11:22:18.359" v="81" actId="26606"/>
          <ac:spMkLst>
            <pc:docMk/>
            <pc:sldMk cId="2043373491" sldId="506"/>
            <ac:spMk id="115" creationId="{23DA7759-3209-4FE2-96D1-4EEDD81E9EA0}"/>
          </ac:spMkLst>
        </pc:spChg>
        <pc:spChg chg="add del">
          <ac:chgData name="Luiz Lozano" userId="c7776665d65e189c" providerId="LiveId" clId="{F0F55F02-B54D-3E4E-AD74-4BBC1D30B606}" dt="2022-02-14T11:22:18.347" v="80" actId="26606"/>
          <ac:spMkLst>
            <pc:docMk/>
            <pc:sldMk cId="2043373491" sldId="506"/>
            <ac:spMk id="116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18.359" v="81" actId="26606"/>
          <ac:spMkLst>
            <pc:docMk/>
            <pc:sldMk cId="2043373491" sldId="506"/>
            <ac:spMk id="117" creationId="{41460DAD-8769-4C9F-9C8C-BB0443909D76}"/>
          </ac:spMkLst>
        </pc:spChg>
        <pc:spChg chg="add del">
          <ac:chgData name="Luiz Lozano" userId="c7776665d65e189c" providerId="LiveId" clId="{F0F55F02-B54D-3E4E-AD74-4BBC1D30B606}" dt="2022-02-14T11:22:18.347" v="80" actId="26606"/>
          <ac:spMkLst>
            <pc:docMk/>
            <pc:sldMk cId="2043373491" sldId="506"/>
            <ac:spMk id="118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18.359" v="81" actId="26606"/>
          <ac:spMkLst>
            <pc:docMk/>
            <pc:sldMk cId="2043373491" sldId="506"/>
            <ac:spMk id="119" creationId="{907EF6B7-1338-4443-8C46-6A318D952DFD}"/>
          </ac:spMkLst>
        </pc:spChg>
        <pc:spChg chg="add del">
          <ac:chgData name="Luiz Lozano" userId="c7776665d65e189c" providerId="LiveId" clId="{F0F55F02-B54D-3E4E-AD74-4BBC1D30B606}" dt="2022-02-14T11:22:18.347" v="80" actId="26606"/>
          <ac:spMkLst>
            <pc:docMk/>
            <pc:sldMk cId="2043373491" sldId="506"/>
            <ac:spMk id="120" creationId="{545D489D-16E1-484D-867B-144368D74B83}"/>
          </ac:spMkLst>
        </pc:spChg>
        <pc:spChg chg="add">
          <ac:chgData name="Luiz Lozano" userId="c7776665d65e189c" providerId="LiveId" clId="{F0F55F02-B54D-3E4E-AD74-4BBC1D30B606}" dt="2022-02-14T11:22:18.359" v="81" actId="26606"/>
          <ac:spMkLst>
            <pc:docMk/>
            <pc:sldMk cId="2043373491" sldId="506"/>
            <ac:spMk id="121" creationId="{DAAE4CDD-124C-4DCF-9584-B6033B545DD5}"/>
          </ac:spMkLst>
        </pc:spChg>
        <pc:spChg chg="add del">
          <ac:chgData name="Luiz Lozano" userId="c7776665d65e189c" providerId="LiveId" clId="{F0F55F02-B54D-3E4E-AD74-4BBC1D30B606}" dt="2022-02-14T11:22:18.347" v="80" actId="26606"/>
          <ac:spMkLst>
            <pc:docMk/>
            <pc:sldMk cId="2043373491" sldId="506"/>
            <ac:spMk id="122" creationId="{49A496F5-B01E-4BF8-9D1E-C4E53B6F9652}"/>
          </ac:spMkLst>
        </pc:spChg>
        <pc:spChg chg="add">
          <ac:chgData name="Luiz Lozano" userId="c7776665d65e189c" providerId="LiveId" clId="{F0F55F02-B54D-3E4E-AD74-4BBC1D30B606}" dt="2022-02-14T11:22:18.359" v="81" actId="26606"/>
          <ac:spMkLst>
            <pc:docMk/>
            <pc:sldMk cId="2043373491" sldId="506"/>
            <ac:spMk id="123" creationId="{081E4A58-353D-44AE-B2FC-2A74E2E400F7}"/>
          </ac:spMkLst>
        </pc:spChg>
        <pc:spChg chg="add del">
          <ac:chgData name="Luiz Lozano" userId="c7776665d65e189c" providerId="LiveId" clId="{F0F55F02-B54D-3E4E-AD74-4BBC1D30B606}" dt="2022-02-14T11:22:18.347" v="80" actId="26606"/>
          <ac:spMkLst>
            <pc:docMk/>
            <pc:sldMk cId="2043373491" sldId="506"/>
            <ac:spMk id="124" creationId="{6E895C8D-1379-40B8-8B1B-B6F5AEAF0A6C}"/>
          </ac:spMkLst>
        </pc:spChg>
        <pc:spChg chg="add del">
          <ac:chgData name="Luiz Lozano" userId="c7776665d65e189c" providerId="LiveId" clId="{F0F55F02-B54D-3E4E-AD74-4BBC1D30B606}" dt="2022-02-14T11:22:18.359" v="81" actId="26606"/>
          <ac:spMkLst>
            <pc:docMk/>
            <pc:sldMk cId="2043373491" sldId="506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18.359" v="81" actId="26606"/>
          <ac:spMkLst>
            <pc:docMk/>
            <pc:sldMk cId="2043373491" sldId="506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18.359" v="81" actId="26606"/>
          <ac:spMkLst>
            <pc:docMk/>
            <pc:sldMk cId="2043373491" sldId="506"/>
            <ac:spMk id="302" creationId="{00000000-0000-0000-0000-000000000000}"/>
          </ac:spMkLst>
        </pc:spChg>
        <pc:spChg chg="add">
          <ac:chgData name="Luiz Lozano" userId="c7776665d65e189c" providerId="LiveId" clId="{F0F55F02-B54D-3E4E-AD74-4BBC1D30B606}" dt="2022-02-14T11:22:18.359" v="81" actId="26606"/>
          <ac:spMkLst>
            <pc:docMk/>
            <pc:sldMk cId="2043373491" sldId="506"/>
            <ac:spMk id="306" creationId="{00000000-0000-0000-0000-000000000000}"/>
          </ac:spMkLst>
        </pc:spChg>
        <pc:graphicFrameChg chg="add del">
          <ac:chgData name="Luiz Lozano" userId="c7776665d65e189c" providerId="LiveId" clId="{F0F55F02-B54D-3E4E-AD74-4BBC1D30B606}" dt="2022-02-14T11:22:18.347" v="80" actId="26606"/>
          <ac:graphicFrameMkLst>
            <pc:docMk/>
            <pc:sldMk cId="2043373491" sldId="506"/>
            <ac:graphicFrameMk id="304" creationId="{09B52B79-BD72-4D86-9D57-78AB155EC779}"/>
          </ac:graphicFrameMkLst>
        </pc:graphicFrameChg>
      </pc:sldChg>
      <pc:sldChg chg="addSp delSp modSp add mod setBg">
        <pc:chgData name="Luiz Lozano" userId="c7776665d65e189c" providerId="LiveId" clId="{F0F55F02-B54D-3E4E-AD74-4BBC1D30B606}" dt="2022-02-14T11:22:30.433" v="87" actId="26606"/>
        <pc:sldMkLst>
          <pc:docMk/>
          <pc:sldMk cId="2042564709" sldId="508"/>
        </pc:sldMkLst>
        <pc:spChg chg="add">
          <ac:chgData name="Luiz Lozano" userId="c7776665d65e189c" providerId="LiveId" clId="{F0F55F02-B54D-3E4E-AD74-4BBC1D30B606}" dt="2022-02-14T11:22:30.433" v="87" actId="26606"/>
          <ac:spMkLst>
            <pc:docMk/>
            <pc:sldMk cId="2042564709" sldId="508"/>
            <ac:spMk id="116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30.433" v="87" actId="26606"/>
          <ac:spMkLst>
            <pc:docMk/>
            <pc:sldMk cId="2042564709" sldId="508"/>
            <ac:spMk id="118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30.433" v="87" actId="26606"/>
          <ac:spMkLst>
            <pc:docMk/>
            <pc:sldMk cId="2042564709" sldId="508"/>
            <ac:spMk id="120" creationId="{9DBC8166-481C-4473-95F5-9A5B9073B7F1}"/>
          </ac:spMkLst>
        </pc:spChg>
        <pc:spChg chg="add">
          <ac:chgData name="Luiz Lozano" userId="c7776665d65e189c" providerId="LiveId" clId="{F0F55F02-B54D-3E4E-AD74-4BBC1D30B606}" dt="2022-02-14T11:22:30.433" v="87" actId="26606"/>
          <ac:spMkLst>
            <pc:docMk/>
            <pc:sldMk cId="2042564709" sldId="508"/>
            <ac:spMk id="122" creationId="{A5A5CE6E-90AF-4D43-A014-1F9EC83EB93D}"/>
          </ac:spMkLst>
        </pc:spChg>
        <pc:spChg chg="del">
          <ac:chgData name="Luiz Lozano" userId="c7776665d65e189c" providerId="LiveId" clId="{F0F55F02-B54D-3E4E-AD74-4BBC1D30B606}" dt="2022-02-14T11:22:30.433" v="87" actId="26606"/>
          <ac:spMkLst>
            <pc:docMk/>
            <pc:sldMk cId="2042564709" sldId="508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30.433" v="87" actId="26606"/>
          <ac:spMkLst>
            <pc:docMk/>
            <pc:sldMk cId="2042564709" sldId="508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30.433" v="87" actId="26606"/>
          <ac:spMkLst>
            <pc:docMk/>
            <pc:sldMk cId="2042564709" sldId="508"/>
            <ac:spMk id="302" creationId="{00000000-0000-0000-0000-000000000000}"/>
          </ac:spMkLst>
        </pc:spChg>
        <pc:graphicFrameChg chg="add">
          <ac:chgData name="Luiz Lozano" userId="c7776665d65e189c" providerId="LiveId" clId="{F0F55F02-B54D-3E4E-AD74-4BBC1D30B606}" dt="2022-02-14T11:22:30.433" v="87" actId="26606"/>
          <ac:graphicFrameMkLst>
            <pc:docMk/>
            <pc:sldMk cId="2042564709" sldId="508"/>
            <ac:graphicFrameMk id="304" creationId="{E3E3BEB7-599F-46FC-8983-0CF0F7F2E298}"/>
          </ac:graphicFrameMkLst>
        </pc:graphicFrameChg>
      </pc:sldChg>
      <pc:sldChg chg="addSp modSp add mod setBg">
        <pc:chgData name="Luiz Lozano" userId="c7776665d65e189c" providerId="LiveId" clId="{F0F55F02-B54D-3E4E-AD74-4BBC1D30B606}" dt="2022-02-14T11:22:23.864" v="83" actId="26606"/>
        <pc:sldMkLst>
          <pc:docMk/>
          <pc:sldMk cId="1207957480" sldId="509"/>
        </pc:sldMkLst>
        <pc:spChg chg="add">
          <ac:chgData name="Luiz Lozano" userId="c7776665d65e189c" providerId="LiveId" clId="{F0F55F02-B54D-3E4E-AD74-4BBC1D30B606}" dt="2022-02-14T11:22:23.864" v="83" actId="26606"/>
          <ac:spMkLst>
            <pc:docMk/>
            <pc:sldMk cId="1207957480" sldId="509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23.864" v="83" actId="26606"/>
          <ac:spMkLst>
            <pc:docMk/>
            <pc:sldMk cId="1207957480" sldId="509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23.864" v="83" actId="26606"/>
          <ac:spMkLst>
            <pc:docMk/>
            <pc:sldMk cId="1207957480" sldId="509"/>
            <ac:spMk id="119" creationId="{389575E1-3389-451A-A5F7-27854C25C599}"/>
          </ac:spMkLst>
        </pc:spChg>
        <pc:spChg chg="add">
          <ac:chgData name="Luiz Lozano" userId="c7776665d65e189c" providerId="LiveId" clId="{F0F55F02-B54D-3E4E-AD74-4BBC1D30B606}" dt="2022-02-14T11:22:23.864" v="83" actId="26606"/>
          <ac:spMkLst>
            <pc:docMk/>
            <pc:sldMk cId="1207957480" sldId="509"/>
            <ac:spMk id="121" creationId="{A53CCC5C-D88E-40FB-B30B-23DCDBD01D37}"/>
          </ac:spMkLst>
        </pc:spChg>
        <pc:spChg chg="add">
          <ac:chgData name="Luiz Lozano" userId="c7776665d65e189c" providerId="LiveId" clId="{F0F55F02-B54D-3E4E-AD74-4BBC1D30B606}" dt="2022-02-14T11:22:23.864" v="83" actId="26606"/>
          <ac:spMkLst>
            <pc:docMk/>
            <pc:sldMk cId="1207957480" sldId="509"/>
            <ac:spMk id="123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2:23.864" v="83" actId="26606"/>
          <ac:spMkLst>
            <pc:docMk/>
            <pc:sldMk cId="1207957480" sldId="509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23.864" v="83" actId="26606"/>
          <ac:spMkLst>
            <pc:docMk/>
            <pc:sldMk cId="1207957480" sldId="509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23.864" v="83" actId="26606"/>
          <ac:spMkLst>
            <pc:docMk/>
            <pc:sldMk cId="1207957480" sldId="509"/>
            <ac:spMk id="302" creationId="{00000000-0000-0000-0000-000000000000}"/>
          </ac:spMkLst>
        </pc:spChg>
      </pc:sldChg>
      <pc:sldChg chg="addSp modSp add mod setBg">
        <pc:chgData name="Luiz Lozano" userId="c7776665d65e189c" providerId="LiveId" clId="{F0F55F02-B54D-3E4E-AD74-4BBC1D30B606}" dt="2022-02-14T11:22:21.115" v="82" actId="26606"/>
        <pc:sldMkLst>
          <pc:docMk/>
          <pc:sldMk cId="66867250" sldId="510"/>
        </pc:sldMkLst>
        <pc:spChg chg="add">
          <ac:chgData name="Luiz Lozano" userId="c7776665d65e189c" providerId="LiveId" clId="{F0F55F02-B54D-3E4E-AD74-4BBC1D30B606}" dt="2022-02-14T11:22:21.115" v="82" actId="26606"/>
          <ac:spMkLst>
            <pc:docMk/>
            <pc:sldMk cId="66867250" sldId="510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21.115" v="82" actId="26606"/>
          <ac:spMkLst>
            <pc:docMk/>
            <pc:sldMk cId="66867250" sldId="510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21.115" v="82" actId="26606"/>
          <ac:spMkLst>
            <pc:docMk/>
            <pc:sldMk cId="66867250" sldId="510"/>
            <ac:spMk id="119" creationId="{907EF6B7-1338-4443-8C46-6A318D952DFD}"/>
          </ac:spMkLst>
        </pc:spChg>
        <pc:spChg chg="add">
          <ac:chgData name="Luiz Lozano" userId="c7776665d65e189c" providerId="LiveId" clId="{F0F55F02-B54D-3E4E-AD74-4BBC1D30B606}" dt="2022-02-14T11:22:21.115" v="82" actId="26606"/>
          <ac:spMkLst>
            <pc:docMk/>
            <pc:sldMk cId="66867250" sldId="510"/>
            <ac:spMk id="121" creationId="{DAAE4CDD-124C-4DCF-9584-B6033B545DD5}"/>
          </ac:spMkLst>
        </pc:spChg>
        <pc:spChg chg="add">
          <ac:chgData name="Luiz Lozano" userId="c7776665d65e189c" providerId="LiveId" clId="{F0F55F02-B54D-3E4E-AD74-4BBC1D30B606}" dt="2022-02-14T11:22:21.115" v="82" actId="26606"/>
          <ac:spMkLst>
            <pc:docMk/>
            <pc:sldMk cId="66867250" sldId="510"/>
            <ac:spMk id="123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2:21.115" v="82" actId="26606"/>
          <ac:spMkLst>
            <pc:docMk/>
            <pc:sldMk cId="66867250" sldId="510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21.115" v="82" actId="26606"/>
          <ac:spMkLst>
            <pc:docMk/>
            <pc:sldMk cId="66867250" sldId="510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21.115" v="82" actId="26606"/>
          <ac:spMkLst>
            <pc:docMk/>
            <pc:sldMk cId="66867250" sldId="510"/>
            <ac:spMk id="302" creationId="{00000000-0000-0000-0000-000000000000}"/>
          </ac:spMkLst>
        </pc:spChg>
      </pc:sldChg>
      <pc:sldChg chg="addSp delSp modSp add mod setBg">
        <pc:chgData name="Luiz Lozano" userId="c7776665d65e189c" providerId="LiveId" clId="{F0F55F02-B54D-3E4E-AD74-4BBC1D30B606}" dt="2022-02-14T11:22:27.826" v="86" actId="26606"/>
        <pc:sldMkLst>
          <pc:docMk/>
          <pc:sldMk cId="1854026839" sldId="511"/>
        </pc:sldMkLst>
        <pc:spChg chg="add del">
          <ac:chgData name="Luiz Lozano" userId="c7776665d65e189c" providerId="LiveId" clId="{F0F55F02-B54D-3E4E-AD74-4BBC1D30B606}" dt="2022-02-14T11:22:27.782" v="85" actId="26606"/>
          <ac:spMkLst>
            <pc:docMk/>
            <pc:sldMk cId="1854026839" sldId="511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27.826" v="86" actId="26606"/>
          <ac:spMkLst>
            <pc:docMk/>
            <pc:sldMk cId="1854026839" sldId="511"/>
            <ac:spMk id="116" creationId="{23DA7759-3209-4FE2-96D1-4EEDD81E9EA0}"/>
          </ac:spMkLst>
        </pc:spChg>
        <pc:spChg chg="add del">
          <ac:chgData name="Luiz Lozano" userId="c7776665d65e189c" providerId="LiveId" clId="{F0F55F02-B54D-3E4E-AD74-4BBC1D30B606}" dt="2022-02-14T11:22:27.782" v="85" actId="26606"/>
          <ac:spMkLst>
            <pc:docMk/>
            <pc:sldMk cId="1854026839" sldId="511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27.826" v="86" actId="26606"/>
          <ac:spMkLst>
            <pc:docMk/>
            <pc:sldMk cId="1854026839" sldId="511"/>
            <ac:spMk id="118" creationId="{41460DAD-8769-4C9F-9C8C-BB0443909D76}"/>
          </ac:spMkLst>
        </pc:spChg>
        <pc:spChg chg="add del">
          <ac:chgData name="Luiz Lozano" userId="c7776665d65e189c" providerId="LiveId" clId="{F0F55F02-B54D-3E4E-AD74-4BBC1D30B606}" dt="2022-02-14T11:22:27.782" v="85" actId="26606"/>
          <ac:spMkLst>
            <pc:docMk/>
            <pc:sldMk cId="1854026839" sldId="511"/>
            <ac:spMk id="119" creationId="{389575E1-3389-451A-A5F7-27854C25C599}"/>
          </ac:spMkLst>
        </pc:spChg>
        <pc:spChg chg="add">
          <ac:chgData name="Luiz Lozano" userId="c7776665d65e189c" providerId="LiveId" clId="{F0F55F02-B54D-3E4E-AD74-4BBC1D30B606}" dt="2022-02-14T11:22:27.826" v="86" actId="26606"/>
          <ac:spMkLst>
            <pc:docMk/>
            <pc:sldMk cId="1854026839" sldId="511"/>
            <ac:spMk id="120" creationId="{9DBC8166-481C-4473-95F5-9A5B9073B7F1}"/>
          </ac:spMkLst>
        </pc:spChg>
        <pc:spChg chg="add del">
          <ac:chgData name="Luiz Lozano" userId="c7776665d65e189c" providerId="LiveId" clId="{F0F55F02-B54D-3E4E-AD74-4BBC1D30B606}" dt="2022-02-14T11:22:27.782" v="85" actId="26606"/>
          <ac:spMkLst>
            <pc:docMk/>
            <pc:sldMk cId="1854026839" sldId="511"/>
            <ac:spMk id="121" creationId="{A53CCC5C-D88E-40FB-B30B-23DCDBD01D37}"/>
          </ac:spMkLst>
        </pc:spChg>
        <pc:spChg chg="add">
          <ac:chgData name="Luiz Lozano" userId="c7776665d65e189c" providerId="LiveId" clId="{F0F55F02-B54D-3E4E-AD74-4BBC1D30B606}" dt="2022-02-14T11:22:27.826" v="86" actId="26606"/>
          <ac:spMkLst>
            <pc:docMk/>
            <pc:sldMk cId="1854026839" sldId="511"/>
            <ac:spMk id="122" creationId="{A5A5CE6E-90AF-4D43-A014-1F9EC83EB93D}"/>
          </ac:spMkLst>
        </pc:spChg>
        <pc:spChg chg="add del">
          <ac:chgData name="Luiz Lozano" userId="c7776665d65e189c" providerId="LiveId" clId="{F0F55F02-B54D-3E4E-AD74-4BBC1D30B606}" dt="2022-02-14T11:22:27.782" v="85" actId="26606"/>
          <ac:spMkLst>
            <pc:docMk/>
            <pc:sldMk cId="1854026839" sldId="511"/>
            <ac:spMk id="123" creationId="{081E4A58-353D-44AE-B2FC-2A74E2E400F7}"/>
          </ac:spMkLst>
        </pc:spChg>
        <pc:spChg chg="del mod">
          <ac:chgData name="Luiz Lozano" userId="c7776665d65e189c" providerId="LiveId" clId="{F0F55F02-B54D-3E4E-AD74-4BBC1D30B606}" dt="2022-02-14T11:22:27.826" v="86" actId="26606"/>
          <ac:spMkLst>
            <pc:docMk/>
            <pc:sldMk cId="1854026839" sldId="511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27.826" v="86" actId="26606"/>
          <ac:spMkLst>
            <pc:docMk/>
            <pc:sldMk cId="1854026839" sldId="511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27.826" v="86" actId="26606"/>
          <ac:spMkLst>
            <pc:docMk/>
            <pc:sldMk cId="1854026839" sldId="511"/>
            <ac:spMk id="302" creationId="{00000000-0000-0000-0000-000000000000}"/>
          </ac:spMkLst>
        </pc:spChg>
        <pc:graphicFrameChg chg="add">
          <ac:chgData name="Luiz Lozano" userId="c7776665d65e189c" providerId="LiveId" clId="{F0F55F02-B54D-3E4E-AD74-4BBC1D30B606}" dt="2022-02-14T11:22:27.826" v="86" actId="26606"/>
          <ac:graphicFrameMkLst>
            <pc:docMk/>
            <pc:sldMk cId="1854026839" sldId="511"/>
            <ac:graphicFrameMk id="304" creationId="{80071AFA-E212-4137-BC47-C795EE5E1F02}"/>
          </ac:graphicFrameMkLst>
        </pc:graphicFrameChg>
      </pc:sldChg>
      <pc:sldChg chg="addSp modSp add mod setBg">
        <pc:chgData name="Luiz Lozano" userId="c7776665d65e189c" providerId="LiveId" clId="{F0F55F02-B54D-3E4E-AD74-4BBC1D30B606}" dt="2022-02-14T11:22:33.356" v="88" actId="26606"/>
        <pc:sldMkLst>
          <pc:docMk/>
          <pc:sldMk cId="3030055578" sldId="513"/>
        </pc:sldMkLst>
        <pc:spChg chg="add">
          <ac:chgData name="Luiz Lozano" userId="c7776665d65e189c" providerId="LiveId" clId="{F0F55F02-B54D-3E4E-AD74-4BBC1D30B606}" dt="2022-02-14T11:22:33.356" v="88" actId="26606"/>
          <ac:spMkLst>
            <pc:docMk/>
            <pc:sldMk cId="3030055578" sldId="513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33.356" v="88" actId="26606"/>
          <ac:spMkLst>
            <pc:docMk/>
            <pc:sldMk cId="3030055578" sldId="513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33.356" v="88" actId="26606"/>
          <ac:spMkLst>
            <pc:docMk/>
            <pc:sldMk cId="3030055578" sldId="513"/>
            <ac:spMk id="119" creationId="{389575E1-3389-451A-A5F7-27854C25C599}"/>
          </ac:spMkLst>
        </pc:spChg>
        <pc:spChg chg="add">
          <ac:chgData name="Luiz Lozano" userId="c7776665d65e189c" providerId="LiveId" clId="{F0F55F02-B54D-3E4E-AD74-4BBC1D30B606}" dt="2022-02-14T11:22:33.356" v="88" actId="26606"/>
          <ac:spMkLst>
            <pc:docMk/>
            <pc:sldMk cId="3030055578" sldId="513"/>
            <ac:spMk id="121" creationId="{A53CCC5C-D88E-40FB-B30B-23DCDBD01D37}"/>
          </ac:spMkLst>
        </pc:spChg>
        <pc:spChg chg="add">
          <ac:chgData name="Luiz Lozano" userId="c7776665d65e189c" providerId="LiveId" clId="{F0F55F02-B54D-3E4E-AD74-4BBC1D30B606}" dt="2022-02-14T11:22:33.356" v="88" actId="26606"/>
          <ac:spMkLst>
            <pc:docMk/>
            <pc:sldMk cId="3030055578" sldId="513"/>
            <ac:spMk id="123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2:33.356" v="88" actId="26606"/>
          <ac:spMkLst>
            <pc:docMk/>
            <pc:sldMk cId="3030055578" sldId="513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33.356" v="88" actId="26606"/>
          <ac:spMkLst>
            <pc:docMk/>
            <pc:sldMk cId="3030055578" sldId="513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33.356" v="88" actId="26606"/>
          <ac:spMkLst>
            <pc:docMk/>
            <pc:sldMk cId="3030055578" sldId="513"/>
            <ac:spMk id="302" creationId="{00000000-0000-0000-0000-000000000000}"/>
          </ac:spMkLst>
        </pc:spChg>
      </pc:sldChg>
      <pc:sldChg chg="addSp delSp modSp add mod setBg">
        <pc:chgData name="Luiz Lozano" userId="c7776665d65e189c" providerId="LiveId" clId="{F0F55F02-B54D-3E4E-AD74-4BBC1D30B606}" dt="2022-02-14T11:22:40.470" v="90" actId="26606"/>
        <pc:sldMkLst>
          <pc:docMk/>
          <pc:sldMk cId="3415020802" sldId="514"/>
        </pc:sldMkLst>
        <pc:spChg chg="add del">
          <ac:chgData name="Luiz Lozano" userId="c7776665d65e189c" providerId="LiveId" clId="{F0F55F02-B54D-3E4E-AD74-4BBC1D30B606}" dt="2022-02-14T11:22:40.470" v="90" actId="26606"/>
          <ac:spMkLst>
            <pc:docMk/>
            <pc:sldMk cId="3415020802" sldId="514"/>
            <ac:spMk id="115" creationId="{23DA7759-3209-4FE2-96D1-4EEDD81E9EA0}"/>
          </ac:spMkLst>
        </pc:spChg>
        <pc:spChg chg="add del">
          <ac:chgData name="Luiz Lozano" userId="c7776665d65e189c" providerId="LiveId" clId="{F0F55F02-B54D-3E4E-AD74-4BBC1D30B606}" dt="2022-02-14T11:22:40.470" v="90" actId="26606"/>
          <ac:spMkLst>
            <pc:docMk/>
            <pc:sldMk cId="3415020802" sldId="514"/>
            <ac:spMk id="117" creationId="{41460DAD-8769-4C9F-9C8C-BB0443909D76}"/>
          </ac:spMkLst>
        </pc:spChg>
        <pc:spChg chg="add del">
          <ac:chgData name="Luiz Lozano" userId="c7776665d65e189c" providerId="LiveId" clId="{F0F55F02-B54D-3E4E-AD74-4BBC1D30B606}" dt="2022-02-14T11:22:40.470" v="90" actId="26606"/>
          <ac:spMkLst>
            <pc:docMk/>
            <pc:sldMk cId="3415020802" sldId="514"/>
            <ac:spMk id="119" creationId="{4F7EBAE4-9945-4473-9E34-B2C66EA0F03D}"/>
          </ac:spMkLst>
        </pc:spChg>
        <pc:spChg chg="add del">
          <ac:chgData name="Luiz Lozano" userId="c7776665d65e189c" providerId="LiveId" clId="{F0F55F02-B54D-3E4E-AD74-4BBC1D30B606}" dt="2022-02-14T11:22:40.470" v="90" actId="26606"/>
          <ac:spMkLst>
            <pc:docMk/>
            <pc:sldMk cId="3415020802" sldId="514"/>
            <ac:spMk id="121" creationId="{70BEB1E7-2F88-40BC-B73D-42E5B6F80BFC}"/>
          </ac:spMkLst>
        </pc:spChg>
        <pc:spChg chg="add del">
          <ac:chgData name="Luiz Lozano" userId="c7776665d65e189c" providerId="LiveId" clId="{F0F55F02-B54D-3E4E-AD74-4BBC1D30B606}" dt="2022-02-14T11:22:40.470" v="90" actId="26606"/>
          <ac:spMkLst>
            <pc:docMk/>
            <pc:sldMk cId="3415020802" sldId="514"/>
            <ac:spMk id="123" creationId="{A7B99495-F43F-4D80-A44F-2CB4764EB90B}"/>
          </ac:spMkLst>
        </pc:spChg>
        <pc:spChg chg="add">
          <ac:chgData name="Luiz Lozano" userId="c7776665d65e189c" providerId="LiveId" clId="{F0F55F02-B54D-3E4E-AD74-4BBC1D30B606}" dt="2022-02-14T11:22:40.470" v="90" actId="26606"/>
          <ac:spMkLst>
            <pc:docMk/>
            <pc:sldMk cId="3415020802" sldId="514"/>
            <ac:spMk id="179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40.470" v="90" actId="26606"/>
          <ac:spMkLst>
            <pc:docMk/>
            <pc:sldMk cId="3415020802" sldId="514"/>
            <ac:spMk id="181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40.470" v="90" actId="26606"/>
          <ac:spMkLst>
            <pc:docMk/>
            <pc:sldMk cId="3415020802" sldId="514"/>
            <ac:spMk id="183" creationId="{4F7EBAE4-9945-4473-9E34-B2C66EA0F03D}"/>
          </ac:spMkLst>
        </pc:spChg>
        <pc:spChg chg="add">
          <ac:chgData name="Luiz Lozano" userId="c7776665d65e189c" providerId="LiveId" clId="{F0F55F02-B54D-3E4E-AD74-4BBC1D30B606}" dt="2022-02-14T11:22:40.470" v="90" actId="26606"/>
          <ac:spMkLst>
            <pc:docMk/>
            <pc:sldMk cId="3415020802" sldId="514"/>
            <ac:spMk id="185" creationId="{70BEB1E7-2F88-40BC-B73D-42E5B6F80BFC}"/>
          </ac:spMkLst>
        </pc:spChg>
        <pc:spChg chg="add">
          <ac:chgData name="Luiz Lozano" userId="c7776665d65e189c" providerId="LiveId" clId="{F0F55F02-B54D-3E4E-AD74-4BBC1D30B606}" dt="2022-02-14T11:22:40.470" v="90" actId="26606"/>
          <ac:spMkLst>
            <pc:docMk/>
            <pc:sldMk cId="3415020802" sldId="514"/>
            <ac:spMk id="187" creationId="{A7B99495-F43F-4D80-A44F-2CB4764EB90B}"/>
          </ac:spMkLst>
        </pc:spChg>
        <pc:spChg chg="mod">
          <ac:chgData name="Luiz Lozano" userId="c7776665d65e189c" providerId="LiveId" clId="{F0F55F02-B54D-3E4E-AD74-4BBC1D30B606}" dt="2022-02-14T11:22:36.884" v="89" actId="26606"/>
          <ac:spMkLst>
            <pc:docMk/>
            <pc:sldMk cId="3415020802" sldId="514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36.884" v="89" actId="26606"/>
          <ac:spMkLst>
            <pc:docMk/>
            <pc:sldMk cId="3415020802" sldId="514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2:36.884" v="89" actId="26606"/>
          <ac:spMkLst>
            <pc:docMk/>
            <pc:sldMk cId="3415020802" sldId="514"/>
            <ac:spMk id="302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2:36.884" v="89" actId="26606"/>
          <ac:picMkLst>
            <pc:docMk/>
            <pc:sldMk cId="3415020802" sldId="514"/>
            <ac:picMk id="3" creationId="{3C2C2E07-7ECC-4367-AD59-7C9B0F0C432D}"/>
          </ac:picMkLst>
        </pc:picChg>
      </pc:sldChg>
      <pc:sldChg chg="addSp modSp add mod setBg">
        <pc:chgData name="Luiz Lozano" userId="c7776665d65e189c" providerId="LiveId" clId="{F0F55F02-B54D-3E4E-AD74-4BBC1D30B606}" dt="2022-02-14T11:22:42.697" v="91" actId="26606"/>
        <pc:sldMkLst>
          <pc:docMk/>
          <pc:sldMk cId="2262497140" sldId="515"/>
        </pc:sldMkLst>
        <pc:spChg chg="add">
          <ac:chgData name="Luiz Lozano" userId="c7776665d65e189c" providerId="LiveId" clId="{F0F55F02-B54D-3E4E-AD74-4BBC1D30B606}" dt="2022-02-14T11:22:42.697" v="91" actId="26606"/>
          <ac:spMkLst>
            <pc:docMk/>
            <pc:sldMk cId="2262497140" sldId="515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42.697" v="91" actId="26606"/>
          <ac:spMkLst>
            <pc:docMk/>
            <pc:sldMk cId="2262497140" sldId="515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42.697" v="91" actId="26606"/>
          <ac:spMkLst>
            <pc:docMk/>
            <pc:sldMk cId="2262497140" sldId="515"/>
            <ac:spMk id="119" creationId="{66E48AFA-8884-4F68-A44F-D2C1E8609C5A}"/>
          </ac:spMkLst>
        </pc:spChg>
        <pc:spChg chg="add">
          <ac:chgData name="Luiz Lozano" userId="c7776665d65e189c" providerId="LiveId" clId="{F0F55F02-B54D-3E4E-AD74-4BBC1D30B606}" dt="2022-02-14T11:22:42.697" v="91" actId="26606"/>
          <ac:spMkLst>
            <pc:docMk/>
            <pc:sldMk cId="2262497140" sldId="515"/>
            <ac:spMk id="121" creationId="{969D19A6-08CB-498C-93EC-3FFB021FC68A}"/>
          </ac:spMkLst>
        </pc:spChg>
        <pc:spChg chg="mod">
          <ac:chgData name="Luiz Lozano" userId="c7776665d65e189c" providerId="LiveId" clId="{F0F55F02-B54D-3E4E-AD74-4BBC1D30B606}" dt="2022-02-14T11:22:42.697" v="91" actId="26606"/>
          <ac:spMkLst>
            <pc:docMk/>
            <pc:sldMk cId="2262497140" sldId="515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42.697" v="91" actId="26606"/>
          <ac:spMkLst>
            <pc:docMk/>
            <pc:sldMk cId="2262497140" sldId="515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42.697" v="91" actId="26606"/>
          <ac:spMkLst>
            <pc:docMk/>
            <pc:sldMk cId="2262497140" sldId="515"/>
            <ac:spMk id="302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2:42.697" v="91" actId="26606"/>
          <ac:picMkLst>
            <pc:docMk/>
            <pc:sldMk cId="2262497140" sldId="515"/>
            <ac:picMk id="2" creationId="{F3CC7CA7-142A-41B3-A0DC-3EBA7891C3E0}"/>
          </ac:picMkLst>
        </pc:picChg>
      </pc:sldChg>
      <pc:sldChg chg="addSp modSp add mod setBg">
        <pc:chgData name="Luiz Lozano" userId="c7776665d65e189c" providerId="LiveId" clId="{F0F55F02-B54D-3E4E-AD74-4BBC1D30B606}" dt="2022-02-14T11:22:45.886" v="92" actId="26606"/>
        <pc:sldMkLst>
          <pc:docMk/>
          <pc:sldMk cId="629055295" sldId="516"/>
        </pc:sldMkLst>
        <pc:spChg chg="add">
          <ac:chgData name="Luiz Lozano" userId="c7776665d65e189c" providerId="LiveId" clId="{F0F55F02-B54D-3E4E-AD74-4BBC1D30B606}" dt="2022-02-14T11:22:45.886" v="92" actId="26606"/>
          <ac:spMkLst>
            <pc:docMk/>
            <pc:sldMk cId="629055295" sldId="516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45.886" v="92" actId="26606"/>
          <ac:spMkLst>
            <pc:docMk/>
            <pc:sldMk cId="629055295" sldId="516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45.886" v="92" actId="26606"/>
          <ac:spMkLst>
            <pc:docMk/>
            <pc:sldMk cId="629055295" sldId="516"/>
            <ac:spMk id="119" creationId="{4F7EBAE4-9945-4473-9E34-B2C66EA0F03D}"/>
          </ac:spMkLst>
        </pc:spChg>
        <pc:spChg chg="add">
          <ac:chgData name="Luiz Lozano" userId="c7776665d65e189c" providerId="LiveId" clId="{F0F55F02-B54D-3E4E-AD74-4BBC1D30B606}" dt="2022-02-14T11:22:45.886" v="92" actId="26606"/>
          <ac:spMkLst>
            <pc:docMk/>
            <pc:sldMk cId="629055295" sldId="516"/>
            <ac:spMk id="121" creationId="{70BEB1E7-2F88-40BC-B73D-42E5B6F80BFC}"/>
          </ac:spMkLst>
        </pc:spChg>
        <pc:spChg chg="add">
          <ac:chgData name="Luiz Lozano" userId="c7776665d65e189c" providerId="LiveId" clId="{F0F55F02-B54D-3E4E-AD74-4BBC1D30B606}" dt="2022-02-14T11:22:45.886" v="92" actId="26606"/>
          <ac:spMkLst>
            <pc:docMk/>
            <pc:sldMk cId="629055295" sldId="516"/>
            <ac:spMk id="123" creationId="{A7B99495-F43F-4D80-A44F-2CB4764EB90B}"/>
          </ac:spMkLst>
        </pc:spChg>
        <pc:spChg chg="mod">
          <ac:chgData name="Luiz Lozano" userId="c7776665d65e189c" providerId="LiveId" clId="{F0F55F02-B54D-3E4E-AD74-4BBC1D30B606}" dt="2022-02-14T11:22:45.886" v="92" actId="26606"/>
          <ac:spMkLst>
            <pc:docMk/>
            <pc:sldMk cId="629055295" sldId="516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45.886" v="92" actId="26606"/>
          <ac:spMkLst>
            <pc:docMk/>
            <pc:sldMk cId="629055295" sldId="516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2:45.886" v="92" actId="26606"/>
          <ac:spMkLst>
            <pc:docMk/>
            <pc:sldMk cId="629055295" sldId="516"/>
            <ac:spMk id="302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2:45.886" v="92" actId="26606"/>
          <ac:picMkLst>
            <pc:docMk/>
            <pc:sldMk cId="629055295" sldId="516"/>
            <ac:picMk id="5" creationId="{769B49B5-9DCD-4848-A966-2382A27A551C}"/>
          </ac:picMkLst>
        </pc:picChg>
      </pc:sldChg>
      <pc:sldChg chg="addSp delSp modSp add mod setBg">
        <pc:chgData name="Luiz Lozano" userId="c7776665d65e189c" providerId="LiveId" clId="{F0F55F02-B54D-3E4E-AD74-4BBC1D30B606}" dt="2022-02-14T11:22:50.691" v="95" actId="26606"/>
        <pc:sldMkLst>
          <pc:docMk/>
          <pc:sldMk cId="85374945" sldId="517"/>
        </pc:sldMkLst>
        <pc:spChg chg="add del">
          <ac:chgData name="Luiz Lozano" userId="c7776665d65e189c" providerId="LiveId" clId="{F0F55F02-B54D-3E4E-AD74-4BBC1D30B606}" dt="2022-02-14T11:22:50.679" v="94" actId="26606"/>
          <ac:spMkLst>
            <pc:docMk/>
            <pc:sldMk cId="85374945" sldId="517"/>
            <ac:spMk id="115" creationId="{23DA7759-3209-4FE2-96D1-4EEDD81E9EA0}"/>
          </ac:spMkLst>
        </pc:spChg>
        <pc:spChg chg="add del">
          <ac:chgData name="Luiz Lozano" userId="c7776665d65e189c" providerId="LiveId" clId="{F0F55F02-B54D-3E4E-AD74-4BBC1D30B606}" dt="2022-02-14T11:22:50.679" v="94" actId="26606"/>
          <ac:spMkLst>
            <pc:docMk/>
            <pc:sldMk cId="85374945" sldId="517"/>
            <ac:spMk id="117" creationId="{41460DAD-8769-4C9F-9C8C-BB0443909D76}"/>
          </ac:spMkLst>
        </pc:spChg>
        <pc:spChg chg="add del">
          <ac:chgData name="Luiz Lozano" userId="c7776665d65e189c" providerId="LiveId" clId="{F0F55F02-B54D-3E4E-AD74-4BBC1D30B606}" dt="2022-02-14T11:22:50.679" v="94" actId="26606"/>
          <ac:spMkLst>
            <pc:docMk/>
            <pc:sldMk cId="85374945" sldId="517"/>
            <ac:spMk id="119" creationId="{D2B783EE-0239-4717-BBEA-8C9EAC61C824}"/>
          </ac:spMkLst>
        </pc:spChg>
        <pc:spChg chg="add del">
          <ac:chgData name="Luiz Lozano" userId="c7776665d65e189c" providerId="LiveId" clId="{F0F55F02-B54D-3E4E-AD74-4BBC1D30B606}" dt="2022-02-14T11:22:50.679" v="94" actId="26606"/>
          <ac:spMkLst>
            <pc:docMk/>
            <pc:sldMk cId="85374945" sldId="517"/>
            <ac:spMk id="121" creationId="{A7B99495-F43F-4D80-A44F-2CB4764EB90B}"/>
          </ac:spMkLst>
        </pc:spChg>
        <pc:spChg chg="add del">
          <ac:chgData name="Luiz Lozano" userId="c7776665d65e189c" providerId="LiveId" clId="{F0F55F02-B54D-3E4E-AD74-4BBC1D30B606}" dt="2022-02-14T11:22:50.679" v="94" actId="26606"/>
          <ac:spMkLst>
            <pc:docMk/>
            <pc:sldMk cId="85374945" sldId="517"/>
            <ac:spMk id="123" creationId="{70BEB1E7-2F88-40BC-B73D-42E5B6F80BFC}"/>
          </ac:spMkLst>
        </pc:spChg>
        <pc:spChg chg="mod ord">
          <ac:chgData name="Luiz Lozano" userId="c7776665d65e189c" providerId="LiveId" clId="{F0F55F02-B54D-3E4E-AD74-4BBC1D30B606}" dt="2022-02-14T11:22:50.691" v="95" actId="26606"/>
          <ac:spMkLst>
            <pc:docMk/>
            <pc:sldMk cId="85374945" sldId="517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50.691" v="95" actId="26606"/>
          <ac:spMkLst>
            <pc:docMk/>
            <pc:sldMk cId="85374945" sldId="517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2:50.691" v="95" actId="26606"/>
          <ac:spMkLst>
            <pc:docMk/>
            <pc:sldMk cId="85374945" sldId="517"/>
            <ac:spMk id="302" creationId="{00000000-0000-0000-0000-000000000000}"/>
          </ac:spMkLst>
        </pc:spChg>
        <pc:spChg chg="add">
          <ac:chgData name="Luiz Lozano" userId="c7776665d65e189c" providerId="LiveId" clId="{F0F55F02-B54D-3E4E-AD74-4BBC1D30B606}" dt="2022-02-14T11:22:50.691" v="95" actId="26606"/>
          <ac:spMkLst>
            <pc:docMk/>
            <pc:sldMk cId="85374945" sldId="517"/>
            <ac:spMk id="304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50.691" v="95" actId="26606"/>
          <ac:spMkLst>
            <pc:docMk/>
            <pc:sldMk cId="85374945" sldId="517"/>
            <ac:spMk id="305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50.691" v="95" actId="26606"/>
          <ac:spMkLst>
            <pc:docMk/>
            <pc:sldMk cId="85374945" sldId="517"/>
            <ac:spMk id="306" creationId="{29B161DF-E457-41D5-83AD-378B43003730}"/>
          </ac:spMkLst>
        </pc:spChg>
        <pc:spChg chg="add">
          <ac:chgData name="Luiz Lozano" userId="c7776665d65e189c" providerId="LiveId" clId="{F0F55F02-B54D-3E4E-AD74-4BBC1D30B606}" dt="2022-02-14T11:22:50.691" v="95" actId="26606"/>
          <ac:spMkLst>
            <pc:docMk/>
            <pc:sldMk cId="85374945" sldId="517"/>
            <ac:spMk id="307" creationId="{107D50C9-F568-423A-A839-B49874AAEE6C}"/>
          </ac:spMkLst>
        </pc:spChg>
        <pc:picChg chg="mod ord">
          <ac:chgData name="Luiz Lozano" userId="c7776665d65e189c" providerId="LiveId" clId="{F0F55F02-B54D-3E4E-AD74-4BBC1D30B606}" dt="2022-02-14T11:22:50.691" v="95" actId="26606"/>
          <ac:picMkLst>
            <pc:docMk/>
            <pc:sldMk cId="85374945" sldId="517"/>
            <ac:picMk id="2" creationId="{1FFEF6FA-1BE3-4FCC-B451-C81A20CB0A30}"/>
          </ac:picMkLst>
        </pc:picChg>
        <pc:picChg chg="mod">
          <ac:chgData name="Luiz Lozano" userId="c7776665d65e189c" providerId="LiveId" clId="{F0F55F02-B54D-3E4E-AD74-4BBC1D30B606}" dt="2022-02-14T11:22:50.691" v="95" actId="26606"/>
          <ac:picMkLst>
            <pc:docMk/>
            <pc:sldMk cId="85374945" sldId="517"/>
            <ac:picMk id="4" creationId="{89587768-442A-47F7-B445-30523FF15B1C}"/>
          </ac:picMkLst>
        </pc:picChg>
      </pc:sldChg>
      <pc:sldChg chg="addSp delSp modSp add mod setBg">
        <pc:chgData name="Luiz Lozano" userId="c7776665d65e189c" providerId="LiveId" clId="{F0F55F02-B54D-3E4E-AD74-4BBC1D30B606}" dt="2022-02-14T11:23:04.268" v="103" actId="26606"/>
        <pc:sldMkLst>
          <pc:docMk/>
          <pc:sldMk cId="3404984254" sldId="518"/>
        </pc:sldMkLst>
        <pc:spChg chg="add del">
          <ac:chgData name="Luiz Lozano" userId="c7776665d65e189c" providerId="LiveId" clId="{F0F55F02-B54D-3E4E-AD74-4BBC1D30B606}" dt="2022-02-14T11:22:59.087" v="98" actId="26606"/>
          <ac:spMkLst>
            <pc:docMk/>
            <pc:sldMk cId="3404984254" sldId="518"/>
            <ac:spMk id="115" creationId="{23DA7759-3209-4FE2-96D1-4EEDD81E9EA0}"/>
          </ac:spMkLst>
        </pc:spChg>
        <pc:spChg chg="add del">
          <ac:chgData name="Luiz Lozano" userId="c7776665d65e189c" providerId="LiveId" clId="{F0F55F02-B54D-3E4E-AD74-4BBC1D30B606}" dt="2022-02-14T11:22:59.087" v="98" actId="26606"/>
          <ac:spMkLst>
            <pc:docMk/>
            <pc:sldMk cId="3404984254" sldId="518"/>
            <ac:spMk id="117" creationId="{41460DAD-8769-4C9F-9C8C-BB0443909D76}"/>
          </ac:spMkLst>
        </pc:spChg>
        <pc:spChg chg="add del">
          <ac:chgData name="Luiz Lozano" userId="c7776665d65e189c" providerId="LiveId" clId="{F0F55F02-B54D-3E4E-AD74-4BBC1D30B606}" dt="2022-02-14T11:22:59.087" v="98" actId="26606"/>
          <ac:spMkLst>
            <pc:docMk/>
            <pc:sldMk cId="3404984254" sldId="518"/>
            <ac:spMk id="119" creationId="{4E73EB10-AEDA-42B9-9D11-54E59B48D47A}"/>
          </ac:spMkLst>
        </pc:spChg>
        <pc:spChg chg="add del">
          <ac:chgData name="Luiz Lozano" userId="c7776665d65e189c" providerId="LiveId" clId="{F0F55F02-B54D-3E4E-AD74-4BBC1D30B606}" dt="2022-02-14T11:22:59.087" v="98" actId="26606"/>
          <ac:spMkLst>
            <pc:docMk/>
            <pc:sldMk cId="3404984254" sldId="518"/>
            <ac:spMk id="121" creationId="{72DEF309-605D-4117-9340-6D589B6C3A34}"/>
          </ac:spMkLst>
        </pc:spChg>
        <pc:spChg chg="add del">
          <ac:chgData name="Luiz Lozano" userId="c7776665d65e189c" providerId="LiveId" clId="{F0F55F02-B54D-3E4E-AD74-4BBC1D30B606}" dt="2022-02-14T11:23:04.254" v="102" actId="26606"/>
          <ac:spMkLst>
            <pc:docMk/>
            <pc:sldMk cId="3404984254" sldId="518"/>
            <ac:spMk id="123" creationId="{8590ADD5-9383-4D3D-9047-3DA2593CCB5D}"/>
          </ac:spMkLst>
        </pc:spChg>
        <pc:spChg chg="add del">
          <ac:chgData name="Luiz Lozano" userId="c7776665d65e189c" providerId="LiveId" clId="{F0F55F02-B54D-3E4E-AD74-4BBC1D30B606}" dt="2022-02-14T11:23:04.254" v="102" actId="26606"/>
          <ac:spMkLst>
            <pc:docMk/>
            <pc:sldMk cId="3404984254" sldId="518"/>
            <ac:spMk id="125" creationId="{DABE3E45-88CF-45D8-8D40-C773324D93F6}"/>
          </ac:spMkLst>
        </pc:spChg>
        <pc:spChg chg="add del">
          <ac:chgData name="Luiz Lozano" userId="c7776665d65e189c" providerId="LiveId" clId="{F0F55F02-B54D-3E4E-AD74-4BBC1D30B606}" dt="2022-02-14T11:23:04.254" v="102" actId="26606"/>
          <ac:spMkLst>
            <pc:docMk/>
            <pc:sldMk cId="3404984254" sldId="518"/>
            <ac:spMk id="129" creationId="{B91ECDA9-56DC-4270-8F33-01C5637B8CEB}"/>
          </ac:spMkLst>
        </pc:spChg>
        <pc:spChg chg="add del">
          <ac:chgData name="Luiz Lozano" userId="c7776665d65e189c" providerId="LiveId" clId="{F0F55F02-B54D-3E4E-AD74-4BBC1D30B606}" dt="2022-02-14T11:23:04.254" v="102" actId="26606"/>
          <ac:spMkLst>
            <pc:docMk/>
            <pc:sldMk cId="3404984254" sldId="518"/>
            <ac:spMk id="131" creationId="{75F47824-961D-465D-84F9-EAE11BC6173B}"/>
          </ac:spMkLst>
        </pc:spChg>
        <pc:spChg chg="add del">
          <ac:chgData name="Luiz Lozano" userId="c7776665d65e189c" providerId="LiveId" clId="{F0F55F02-B54D-3E4E-AD74-4BBC1D30B606}" dt="2022-02-14T11:23:04.254" v="102" actId="26606"/>
          <ac:spMkLst>
            <pc:docMk/>
            <pc:sldMk cId="3404984254" sldId="518"/>
            <ac:spMk id="133" creationId="{FEC9DA3E-C1D7-472D-B7C0-F71AE41FBA23}"/>
          </ac:spMkLst>
        </pc:spChg>
        <pc:spChg chg="mod">
          <ac:chgData name="Luiz Lozano" userId="c7776665d65e189c" providerId="LiveId" clId="{F0F55F02-B54D-3E4E-AD74-4BBC1D30B606}" dt="2022-02-14T11:23:04.268" v="103" actId="26606"/>
          <ac:spMkLst>
            <pc:docMk/>
            <pc:sldMk cId="3404984254" sldId="518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04.268" v="103" actId="26606"/>
          <ac:spMkLst>
            <pc:docMk/>
            <pc:sldMk cId="3404984254" sldId="518"/>
            <ac:spMk id="300" creationId="{00000000-0000-0000-0000-000000000000}"/>
          </ac:spMkLst>
        </pc:spChg>
        <pc:spChg chg="mod ord">
          <ac:chgData name="Luiz Lozano" userId="c7776665d65e189c" providerId="LiveId" clId="{F0F55F02-B54D-3E4E-AD74-4BBC1D30B606}" dt="2022-02-14T11:23:04.268" v="103" actId="26606"/>
          <ac:spMkLst>
            <pc:docMk/>
            <pc:sldMk cId="3404984254" sldId="518"/>
            <ac:spMk id="302" creationId="{00000000-0000-0000-0000-000000000000}"/>
          </ac:spMkLst>
        </pc:spChg>
        <pc:spChg chg="add del">
          <ac:chgData name="Luiz Lozano" userId="c7776665d65e189c" providerId="LiveId" clId="{F0F55F02-B54D-3E4E-AD74-4BBC1D30B606}" dt="2022-02-14T11:23:01.879" v="100" actId="26606"/>
          <ac:spMkLst>
            <pc:docMk/>
            <pc:sldMk cId="3404984254" sldId="518"/>
            <ac:spMk id="304" creationId="{23DA7759-3209-4FE2-96D1-4EEDD81E9EA0}"/>
          </ac:spMkLst>
        </pc:spChg>
        <pc:spChg chg="add del">
          <ac:chgData name="Luiz Lozano" userId="c7776665d65e189c" providerId="LiveId" clId="{F0F55F02-B54D-3E4E-AD74-4BBC1D30B606}" dt="2022-02-14T11:23:01.879" v="100" actId="26606"/>
          <ac:spMkLst>
            <pc:docMk/>
            <pc:sldMk cId="3404984254" sldId="518"/>
            <ac:spMk id="305" creationId="{41460DAD-8769-4C9F-9C8C-BB0443909D76}"/>
          </ac:spMkLst>
        </pc:spChg>
        <pc:spChg chg="add del">
          <ac:chgData name="Luiz Lozano" userId="c7776665d65e189c" providerId="LiveId" clId="{F0F55F02-B54D-3E4E-AD74-4BBC1D30B606}" dt="2022-02-14T11:23:01.879" v="100" actId="26606"/>
          <ac:spMkLst>
            <pc:docMk/>
            <pc:sldMk cId="3404984254" sldId="518"/>
            <ac:spMk id="306" creationId="{7025EFD5-738C-41B9-87FE-0C00E211BD8B}"/>
          </ac:spMkLst>
        </pc:spChg>
        <pc:spChg chg="add del">
          <ac:chgData name="Luiz Lozano" userId="c7776665d65e189c" providerId="LiveId" clId="{F0F55F02-B54D-3E4E-AD74-4BBC1D30B606}" dt="2022-02-14T11:23:01.879" v="100" actId="26606"/>
          <ac:spMkLst>
            <pc:docMk/>
            <pc:sldMk cId="3404984254" sldId="518"/>
            <ac:spMk id="307" creationId="{835EF3DD-7D43-4A27-8967-A92FD8CC9365}"/>
          </ac:spMkLst>
        </pc:spChg>
        <pc:spChg chg="add del">
          <ac:chgData name="Luiz Lozano" userId="c7776665d65e189c" providerId="LiveId" clId="{F0F55F02-B54D-3E4E-AD74-4BBC1D30B606}" dt="2022-02-14T11:23:04.254" v="102" actId="26606"/>
          <ac:spMkLst>
            <pc:docMk/>
            <pc:sldMk cId="3404984254" sldId="518"/>
            <ac:spMk id="309" creationId="{23DA7759-3209-4FE2-96D1-4EEDD81E9EA0}"/>
          </ac:spMkLst>
        </pc:spChg>
        <pc:spChg chg="add del">
          <ac:chgData name="Luiz Lozano" userId="c7776665d65e189c" providerId="LiveId" clId="{F0F55F02-B54D-3E4E-AD74-4BBC1D30B606}" dt="2022-02-14T11:23:04.254" v="102" actId="26606"/>
          <ac:spMkLst>
            <pc:docMk/>
            <pc:sldMk cId="3404984254" sldId="518"/>
            <ac:spMk id="310" creationId="{41460DAD-8769-4C9F-9C8C-BB0443909D76}"/>
          </ac:spMkLst>
        </pc:spChg>
        <pc:spChg chg="add del">
          <ac:chgData name="Luiz Lozano" userId="c7776665d65e189c" providerId="LiveId" clId="{F0F55F02-B54D-3E4E-AD74-4BBC1D30B606}" dt="2022-02-14T11:23:04.254" v="102" actId="26606"/>
          <ac:spMkLst>
            <pc:docMk/>
            <pc:sldMk cId="3404984254" sldId="518"/>
            <ac:spMk id="311" creationId="{1CD81A2A-6ED4-4EF4-A14C-912D31E14800}"/>
          </ac:spMkLst>
        </pc:spChg>
        <pc:spChg chg="add del">
          <ac:chgData name="Luiz Lozano" userId="c7776665d65e189c" providerId="LiveId" clId="{F0F55F02-B54D-3E4E-AD74-4BBC1D30B606}" dt="2022-02-14T11:23:04.254" v="102" actId="26606"/>
          <ac:spMkLst>
            <pc:docMk/>
            <pc:sldMk cId="3404984254" sldId="518"/>
            <ac:spMk id="312" creationId="{1661932C-CA15-4E17-B115-FAE7CBEE4789}"/>
          </ac:spMkLst>
        </pc:spChg>
        <pc:spChg chg="add">
          <ac:chgData name="Luiz Lozano" userId="c7776665d65e189c" providerId="LiveId" clId="{F0F55F02-B54D-3E4E-AD74-4BBC1D30B606}" dt="2022-02-14T11:23:04.268" v="103" actId="26606"/>
          <ac:spMkLst>
            <pc:docMk/>
            <pc:sldMk cId="3404984254" sldId="518"/>
            <ac:spMk id="314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3:04.268" v="103" actId="26606"/>
          <ac:spMkLst>
            <pc:docMk/>
            <pc:sldMk cId="3404984254" sldId="518"/>
            <ac:spMk id="315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3:04.268" v="103" actId="26606"/>
          <ac:spMkLst>
            <pc:docMk/>
            <pc:sldMk cId="3404984254" sldId="518"/>
            <ac:spMk id="316" creationId="{66E48AFA-8884-4F68-A44F-D2C1E8609C5A}"/>
          </ac:spMkLst>
        </pc:spChg>
        <pc:spChg chg="add">
          <ac:chgData name="Luiz Lozano" userId="c7776665d65e189c" providerId="LiveId" clId="{F0F55F02-B54D-3E4E-AD74-4BBC1D30B606}" dt="2022-02-14T11:23:04.268" v="103" actId="26606"/>
          <ac:spMkLst>
            <pc:docMk/>
            <pc:sldMk cId="3404984254" sldId="518"/>
            <ac:spMk id="317" creationId="{969D19A6-08CB-498C-93EC-3FFB021FC68A}"/>
          </ac:spMkLst>
        </pc:spChg>
        <pc:picChg chg="mod ord">
          <ac:chgData name="Luiz Lozano" userId="c7776665d65e189c" providerId="LiveId" clId="{F0F55F02-B54D-3E4E-AD74-4BBC1D30B606}" dt="2022-02-14T11:23:04.268" v="103" actId="26606"/>
          <ac:picMkLst>
            <pc:docMk/>
            <pc:sldMk cId="3404984254" sldId="518"/>
            <ac:picMk id="2" creationId="{D8080E4E-5B3D-4BEF-810B-2F1FABA85F39}"/>
          </ac:picMkLst>
        </pc:picChg>
        <pc:cxnChg chg="add del">
          <ac:chgData name="Luiz Lozano" userId="c7776665d65e189c" providerId="LiveId" clId="{F0F55F02-B54D-3E4E-AD74-4BBC1D30B606}" dt="2022-02-14T11:23:04.254" v="102" actId="26606"/>
          <ac:cxnSpMkLst>
            <pc:docMk/>
            <pc:sldMk cId="3404984254" sldId="518"/>
            <ac:cxnSpMk id="127" creationId="{49CD1692-827B-4C8D-B4A1-134FD04CF45C}"/>
          </ac:cxnSpMkLst>
        </pc:cxnChg>
      </pc:sldChg>
      <pc:sldChg chg="addSp delSp modSp add mod setBg">
        <pc:chgData name="Luiz Lozano" userId="c7776665d65e189c" providerId="LiveId" clId="{F0F55F02-B54D-3E4E-AD74-4BBC1D30B606}" dt="2022-02-14T11:22:53.736" v="96" actId="26606"/>
        <pc:sldMkLst>
          <pc:docMk/>
          <pc:sldMk cId="1239832333" sldId="519"/>
        </pc:sldMkLst>
        <pc:spChg chg="add">
          <ac:chgData name="Luiz Lozano" userId="c7776665d65e189c" providerId="LiveId" clId="{F0F55F02-B54D-3E4E-AD74-4BBC1D30B606}" dt="2022-02-14T11:22:53.736" v="96" actId="26606"/>
          <ac:spMkLst>
            <pc:docMk/>
            <pc:sldMk cId="1239832333" sldId="519"/>
            <ac:spMk id="116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2:53.736" v="96" actId="26606"/>
          <ac:spMkLst>
            <pc:docMk/>
            <pc:sldMk cId="1239832333" sldId="519"/>
            <ac:spMk id="118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2:53.736" v="96" actId="26606"/>
          <ac:spMkLst>
            <pc:docMk/>
            <pc:sldMk cId="1239832333" sldId="519"/>
            <ac:spMk id="120" creationId="{545D489D-16E1-484D-867B-144368D74B83}"/>
          </ac:spMkLst>
        </pc:spChg>
        <pc:spChg chg="add">
          <ac:chgData name="Luiz Lozano" userId="c7776665d65e189c" providerId="LiveId" clId="{F0F55F02-B54D-3E4E-AD74-4BBC1D30B606}" dt="2022-02-14T11:22:53.736" v="96" actId="26606"/>
          <ac:spMkLst>
            <pc:docMk/>
            <pc:sldMk cId="1239832333" sldId="519"/>
            <ac:spMk id="122" creationId="{49A496F5-B01E-4BF8-9D1E-C4E53B6F9652}"/>
          </ac:spMkLst>
        </pc:spChg>
        <pc:spChg chg="add">
          <ac:chgData name="Luiz Lozano" userId="c7776665d65e189c" providerId="LiveId" clId="{F0F55F02-B54D-3E4E-AD74-4BBC1D30B606}" dt="2022-02-14T11:22:53.736" v="96" actId="26606"/>
          <ac:spMkLst>
            <pc:docMk/>
            <pc:sldMk cId="1239832333" sldId="519"/>
            <ac:spMk id="124" creationId="{6E895C8D-1379-40B8-8B1B-B6F5AEAF0A6C}"/>
          </ac:spMkLst>
        </pc:spChg>
        <pc:spChg chg="del">
          <ac:chgData name="Luiz Lozano" userId="c7776665d65e189c" providerId="LiveId" clId="{F0F55F02-B54D-3E4E-AD74-4BBC1D30B606}" dt="2022-02-14T11:22:53.736" v="96" actId="26606"/>
          <ac:spMkLst>
            <pc:docMk/>
            <pc:sldMk cId="1239832333" sldId="519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53.736" v="96" actId="26606"/>
          <ac:spMkLst>
            <pc:docMk/>
            <pc:sldMk cId="1239832333" sldId="519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2:53.736" v="96" actId="26606"/>
          <ac:spMkLst>
            <pc:docMk/>
            <pc:sldMk cId="1239832333" sldId="519"/>
            <ac:spMk id="302" creationId="{00000000-0000-0000-0000-000000000000}"/>
          </ac:spMkLst>
        </pc:spChg>
        <pc:graphicFrameChg chg="add">
          <ac:chgData name="Luiz Lozano" userId="c7776665d65e189c" providerId="LiveId" clId="{F0F55F02-B54D-3E4E-AD74-4BBC1D30B606}" dt="2022-02-14T11:22:53.736" v="96" actId="26606"/>
          <ac:graphicFrameMkLst>
            <pc:docMk/>
            <pc:sldMk cId="1239832333" sldId="519"/>
            <ac:graphicFrameMk id="304" creationId="{2381A034-327F-4C0C-89CB-8CDB61ED856E}"/>
          </ac:graphicFrameMkLst>
        </pc:graphicFrameChg>
      </pc:sldChg>
      <pc:sldChg chg="addSp delSp modSp add mod setBg">
        <pc:chgData name="Luiz Lozano" userId="c7776665d65e189c" providerId="LiveId" clId="{F0F55F02-B54D-3E4E-AD74-4BBC1D30B606}" dt="2022-02-14T11:23:12.329" v="105" actId="26606"/>
        <pc:sldMkLst>
          <pc:docMk/>
          <pc:sldMk cId="1866197681" sldId="520"/>
        </pc:sldMkLst>
        <pc:spChg chg="add">
          <ac:chgData name="Luiz Lozano" userId="c7776665d65e189c" providerId="LiveId" clId="{F0F55F02-B54D-3E4E-AD74-4BBC1D30B606}" dt="2022-02-14T11:23:12.329" v="105" actId="26606"/>
          <ac:spMkLst>
            <pc:docMk/>
            <pc:sldMk cId="1866197681" sldId="520"/>
            <ac:spMk id="116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3:12.329" v="105" actId="26606"/>
          <ac:spMkLst>
            <pc:docMk/>
            <pc:sldMk cId="1866197681" sldId="520"/>
            <ac:spMk id="118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3:12.329" v="105" actId="26606"/>
          <ac:spMkLst>
            <pc:docMk/>
            <pc:sldMk cId="1866197681" sldId="520"/>
            <ac:spMk id="120" creationId="{545D489D-16E1-484D-867B-144368D74B83}"/>
          </ac:spMkLst>
        </pc:spChg>
        <pc:spChg chg="add">
          <ac:chgData name="Luiz Lozano" userId="c7776665d65e189c" providerId="LiveId" clId="{F0F55F02-B54D-3E4E-AD74-4BBC1D30B606}" dt="2022-02-14T11:23:12.329" v="105" actId="26606"/>
          <ac:spMkLst>
            <pc:docMk/>
            <pc:sldMk cId="1866197681" sldId="520"/>
            <ac:spMk id="122" creationId="{49A496F5-B01E-4BF8-9D1E-C4E53B6F9652}"/>
          </ac:spMkLst>
        </pc:spChg>
        <pc:spChg chg="add">
          <ac:chgData name="Luiz Lozano" userId="c7776665d65e189c" providerId="LiveId" clId="{F0F55F02-B54D-3E4E-AD74-4BBC1D30B606}" dt="2022-02-14T11:23:12.329" v="105" actId="26606"/>
          <ac:spMkLst>
            <pc:docMk/>
            <pc:sldMk cId="1866197681" sldId="520"/>
            <ac:spMk id="124" creationId="{6E895C8D-1379-40B8-8B1B-B6F5AEAF0A6C}"/>
          </ac:spMkLst>
        </pc:spChg>
        <pc:spChg chg="del">
          <ac:chgData name="Luiz Lozano" userId="c7776665d65e189c" providerId="LiveId" clId="{F0F55F02-B54D-3E4E-AD74-4BBC1D30B606}" dt="2022-02-14T11:23:12.329" v="105" actId="26606"/>
          <ac:spMkLst>
            <pc:docMk/>
            <pc:sldMk cId="1866197681" sldId="520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12.329" v="105" actId="26606"/>
          <ac:spMkLst>
            <pc:docMk/>
            <pc:sldMk cId="1866197681" sldId="520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12.329" v="105" actId="26606"/>
          <ac:spMkLst>
            <pc:docMk/>
            <pc:sldMk cId="1866197681" sldId="520"/>
            <ac:spMk id="302" creationId="{00000000-0000-0000-0000-000000000000}"/>
          </ac:spMkLst>
        </pc:spChg>
        <pc:graphicFrameChg chg="add">
          <ac:chgData name="Luiz Lozano" userId="c7776665d65e189c" providerId="LiveId" clId="{F0F55F02-B54D-3E4E-AD74-4BBC1D30B606}" dt="2022-02-14T11:23:12.329" v="105" actId="26606"/>
          <ac:graphicFrameMkLst>
            <pc:docMk/>
            <pc:sldMk cId="1866197681" sldId="520"/>
            <ac:graphicFrameMk id="304" creationId="{7A910D1E-08DD-49EA-A29C-13EE5A6126E8}"/>
          </ac:graphicFrameMkLst>
        </pc:graphicFrameChg>
      </pc:sldChg>
      <pc:sldChg chg="addSp modSp add mod setBg">
        <pc:chgData name="Luiz Lozano" userId="c7776665d65e189c" providerId="LiveId" clId="{F0F55F02-B54D-3E4E-AD74-4BBC1D30B606}" dt="2022-02-14T11:23:14.227" v="106" actId="26606"/>
        <pc:sldMkLst>
          <pc:docMk/>
          <pc:sldMk cId="2236853677" sldId="521"/>
        </pc:sldMkLst>
        <pc:spChg chg="add">
          <ac:chgData name="Luiz Lozano" userId="c7776665d65e189c" providerId="LiveId" clId="{F0F55F02-B54D-3E4E-AD74-4BBC1D30B606}" dt="2022-02-14T11:23:14.227" v="106" actId="26606"/>
          <ac:spMkLst>
            <pc:docMk/>
            <pc:sldMk cId="2236853677" sldId="521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3:14.227" v="106" actId="26606"/>
          <ac:spMkLst>
            <pc:docMk/>
            <pc:sldMk cId="2236853677" sldId="521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3:14.227" v="106" actId="26606"/>
          <ac:spMkLst>
            <pc:docMk/>
            <pc:sldMk cId="2236853677" sldId="521"/>
            <ac:spMk id="119" creationId="{389575E1-3389-451A-A5F7-27854C25C599}"/>
          </ac:spMkLst>
        </pc:spChg>
        <pc:spChg chg="add">
          <ac:chgData name="Luiz Lozano" userId="c7776665d65e189c" providerId="LiveId" clId="{F0F55F02-B54D-3E4E-AD74-4BBC1D30B606}" dt="2022-02-14T11:23:14.227" v="106" actId="26606"/>
          <ac:spMkLst>
            <pc:docMk/>
            <pc:sldMk cId="2236853677" sldId="521"/>
            <ac:spMk id="121" creationId="{A53CCC5C-D88E-40FB-B30B-23DCDBD01D37}"/>
          </ac:spMkLst>
        </pc:spChg>
        <pc:spChg chg="add">
          <ac:chgData name="Luiz Lozano" userId="c7776665d65e189c" providerId="LiveId" clId="{F0F55F02-B54D-3E4E-AD74-4BBC1D30B606}" dt="2022-02-14T11:23:14.227" v="106" actId="26606"/>
          <ac:spMkLst>
            <pc:docMk/>
            <pc:sldMk cId="2236853677" sldId="521"/>
            <ac:spMk id="123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3:14.227" v="106" actId="26606"/>
          <ac:spMkLst>
            <pc:docMk/>
            <pc:sldMk cId="2236853677" sldId="521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14.227" v="106" actId="26606"/>
          <ac:spMkLst>
            <pc:docMk/>
            <pc:sldMk cId="2236853677" sldId="521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14.227" v="106" actId="26606"/>
          <ac:spMkLst>
            <pc:docMk/>
            <pc:sldMk cId="2236853677" sldId="521"/>
            <ac:spMk id="302" creationId="{00000000-0000-0000-0000-000000000000}"/>
          </ac:spMkLst>
        </pc:spChg>
      </pc:sldChg>
      <pc:sldChg chg="addSp modSp add mod setBg">
        <pc:chgData name="Luiz Lozano" userId="c7776665d65e189c" providerId="LiveId" clId="{F0F55F02-B54D-3E4E-AD74-4BBC1D30B606}" dt="2022-02-14T11:23:17.296" v="107" actId="26606"/>
        <pc:sldMkLst>
          <pc:docMk/>
          <pc:sldMk cId="279071042" sldId="522"/>
        </pc:sldMkLst>
        <pc:spChg chg="add">
          <ac:chgData name="Luiz Lozano" userId="c7776665d65e189c" providerId="LiveId" clId="{F0F55F02-B54D-3E4E-AD74-4BBC1D30B606}" dt="2022-02-14T11:23:17.296" v="107" actId="26606"/>
          <ac:spMkLst>
            <pc:docMk/>
            <pc:sldMk cId="279071042" sldId="522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3:17.296" v="107" actId="26606"/>
          <ac:spMkLst>
            <pc:docMk/>
            <pc:sldMk cId="279071042" sldId="522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3:17.296" v="107" actId="26606"/>
          <ac:spMkLst>
            <pc:docMk/>
            <pc:sldMk cId="279071042" sldId="522"/>
            <ac:spMk id="119" creationId="{907EF6B7-1338-4443-8C46-6A318D952DFD}"/>
          </ac:spMkLst>
        </pc:spChg>
        <pc:spChg chg="add">
          <ac:chgData name="Luiz Lozano" userId="c7776665d65e189c" providerId="LiveId" clId="{F0F55F02-B54D-3E4E-AD74-4BBC1D30B606}" dt="2022-02-14T11:23:17.296" v="107" actId="26606"/>
          <ac:spMkLst>
            <pc:docMk/>
            <pc:sldMk cId="279071042" sldId="522"/>
            <ac:spMk id="121" creationId="{DAAE4CDD-124C-4DCF-9584-B6033B545DD5}"/>
          </ac:spMkLst>
        </pc:spChg>
        <pc:spChg chg="add">
          <ac:chgData name="Luiz Lozano" userId="c7776665d65e189c" providerId="LiveId" clId="{F0F55F02-B54D-3E4E-AD74-4BBC1D30B606}" dt="2022-02-14T11:23:17.296" v="107" actId="26606"/>
          <ac:spMkLst>
            <pc:docMk/>
            <pc:sldMk cId="279071042" sldId="522"/>
            <ac:spMk id="123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3:17.296" v="107" actId="26606"/>
          <ac:spMkLst>
            <pc:docMk/>
            <pc:sldMk cId="279071042" sldId="522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17.296" v="107" actId="26606"/>
          <ac:spMkLst>
            <pc:docMk/>
            <pc:sldMk cId="279071042" sldId="522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17.296" v="107" actId="26606"/>
          <ac:spMkLst>
            <pc:docMk/>
            <pc:sldMk cId="279071042" sldId="522"/>
            <ac:spMk id="302" creationId="{00000000-0000-0000-0000-000000000000}"/>
          </ac:spMkLst>
        </pc:spChg>
      </pc:sldChg>
      <pc:sldChg chg="addSp modSp add mod setBg">
        <pc:chgData name="Luiz Lozano" userId="c7776665d65e189c" providerId="LiveId" clId="{F0F55F02-B54D-3E4E-AD74-4BBC1D30B606}" dt="2022-02-14T11:23:19.736" v="108" actId="26606"/>
        <pc:sldMkLst>
          <pc:docMk/>
          <pc:sldMk cId="2853604167" sldId="523"/>
        </pc:sldMkLst>
        <pc:spChg chg="add">
          <ac:chgData name="Luiz Lozano" userId="c7776665d65e189c" providerId="LiveId" clId="{F0F55F02-B54D-3E4E-AD74-4BBC1D30B606}" dt="2022-02-14T11:23:19.736" v="108" actId="26606"/>
          <ac:spMkLst>
            <pc:docMk/>
            <pc:sldMk cId="2853604167" sldId="523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3:19.736" v="108" actId="26606"/>
          <ac:spMkLst>
            <pc:docMk/>
            <pc:sldMk cId="2853604167" sldId="523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3:19.736" v="108" actId="26606"/>
          <ac:spMkLst>
            <pc:docMk/>
            <pc:sldMk cId="2853604167" sldId="523"/>
            <ac:spMk id="119" creationId="{389575E1-3389-451A-A5F7-27854C25C599}"/>
          </ac:spMkLst>
        </pc:spChg>
        <pc:spChg chg="add">
          <ac:chgData name="Luiz Lozano" userId="c7776665d65e189c" providerId="LiveId" clId="{F0F55F02-B54D-3E4E-AD74-4BBC1D30B606}" dt="2022-02-14T11:23:19.736" v="108" actId="26606"/>
          <ac:spMkLst>
            <pc:docMk/>
            <pc:sldMk cId="2853604167" sldId="523"/>
            <ac:spMk id="121" creationId="{A53CCC5C-D88E-40FB-B30B-23DCDBD01D37}"/>
          </ac:spMkLst>
        </pc:spChg>
        <pc:spChg chg="add">
          <ac:chgData name="Luiz Lozano" userId="c7776665d65e189c" providerId="LiveId" clId="{F0F55F02-B54D-3E4E-AD74-4BBC1D30B606}" dt="2022-02-14T11:23:19.736" v="108" actId="26606"/>
          <ac:spMkLst>
            <pc:docMk/>
            <pc:sldMk cId="2853604167" sldId="523"/>
            <ac:spMk id="123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3:19.736" v="108" actId="26606"/>
          <ac:spMkLst>
            <pc:docMk/>
            <pc:sldMk cId="2853604167" sldId="523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19.736" v="108" actId="26606"/>
          <ac:spMkLst>
            <pc:docMk/>
            <pc:sldMk cId="2853604167" sldId="523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19.736" v="108" actId="26606"/>
          <ac:spMkLst>
            <pc:docMk/>
            <pc:sldMk cId="2853604167" sldId="523"/>
            <ac:spMk id="302" creationId="{00000000-0000-0000-0000-000000000000}"/>
          </ac:spMkLst>
        </pc:spChg>
      </pc:sldChg>
      <pc:sldChg chg="addSp modSp add mod setBg">
        <pc:chgData name="Luiz Lozano" userId="c7776665d65e189c" providerId="LiveId" clId="{F0F55F02-B54D-3E4E-AD74-4BBC1D30B606}" dt="2022-02-14T11:23:09.505" v="104" actId="26606"/>
        <pc:sldMkLst>
          <pc:docMk/>
          <pc:sldMk cId="3713617331" sldId="524"/>
        </pc:sldMkLst>
        <pc:spChg chg="add">
          <ac:chgData name="Luiz Lozano" userId="c7776665d65e189c" providerId="LiveId" clId="{F0F55F02-B54D-3E4E-AD74-4BBC1D30B606}" dt="2022-02-14T11:23:09.505" v="104" actId="26606"/>
          <ac:spMkLst>
            <pc:docMk/>
            <pc:sldMk cId="3713617331" sldId="524"/>
            <ac:spMk id="115" creationId="{8A7BA06D-B3FF-4E91-8639-B4569AE3AA23}"/>
          </ac:spMkLst>
        </pc:spChg>
        <pc:spChg chg="add">
          <ac:chgData name="Luiz Lozano" userId="c7776665d65e189c" providerId="LiveId" clId="{F0F55F02-B54D-3E4E-AD74-4BBC1D30B606}" dt="2022-02-14T11:23:09.505" v="104" actId="26606"/>
          <ac:spMkLst>
            <pc:docMk/>
            <pc:sldMk cId="3713617331" sldId="524"/>
            <ac:spMk id="117" creationId="{2B30C86D-5A07-48BC-9C9D-6F9A2DB1E9E1}"/>
          </ac:spMkLst>
        </pc:spChg>
        <pc:spChg chg="add">
          <ac:chgData name="Luiz Lozano" userId="c7776665d65e189c" providerId="LiveId" clId="{F0F55F02-B54D-3E4E-AD74-4BBC1D30B606}" dt="2022-02-14T11:23:09.505" v="104" actId="26606"/>
          <ac:spMkLst>
            <pc:docMk/>
            <pc:sldMk cId="3713617331" sldId="524"/>
            <ac:spMk id="119" creationId="{407C9FC5-0C1E-42A8-97E6-F940775A0575}"/>
          </ac:spMkLst>
        </pc:spChg>
        <pc:spChg chg="add">
          <ac:chgData name="Luiz Lozano" userId="c7776665d65e189c" providerId="LiveId" clId="{F0F55F02-B54D-3E4E-AD74-4BBC1D30B606}" dt="2022-02-14T11:23:09.505" v="104" actId="26606"/>
          <ac:spMkLst>
            <pc:docMk/>
            <pc:sldMk cId="3713617331" sldId="524"/>
            <ac:spMk id="121" creationId="{9EE371B4-A1D9-4EFE-8FE1-000495831EFA}"/>
          </ac:spMkLst>
        </pc:spChg>
        <pc:spChg chg="add">
          <ac:chgData name="Luiz Lozano" userId="c7776665d65e189c" providerId="LiveId" clId="{F0F55F02-B54D-3E4E-AD74-4BBC1D30B606}" dt="2022-02-14T11:23:09.505" v="104" actId="26606"/>
          <ac:spMkLst>
            <pc:docMk/>
            <pc:sldMk cId="3713617331" sldId="524"/>
            <ac:spMk id="123" creationId="{2E19C174-9C7C-461E-970B-432019901562}"/>
          </ac:spMkLst>
        </pc:spChg>
        <pc:spChg chg="mod">
          <ac:chgData name="Luiz Lozano" userId="c7776665d65e189c" providerId="LiveId" clId="{F0F55F02-B54D-3E4E-AD74-4BBC1D30B606}" dt="2022-02-14T11:23:09.505" v="104" actId="26606"/>
          <ac:spMkLst>
            <pc:docMk/>
            <pc:sldMk cId="3713617331" sldId="524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09.505" v="104" actId="26606"/>
          <ac:spMkLst>
            <pc:docMk/>
            <pc:sldMk cId="3713617331" sldId="524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09.505" v="104" actId="26606"/>
          <ac:spMkLst>
            <pc:docMk/>
            <pc:sldMk cId="3713617331" sldId="524"/>
            <ac:spMk id="302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3:09.505" v="104" actId="26606"/>
          <ac:picMkLst>
            <pc:docMk/>
            <pc:sldMk cId="3713617331" sldId="524"/>
            <ac:picMk id="3" creationId="{648E1B8B-E8E3-44AE-B9F0-6EEF5EEC3402}"/>
          </ac:picMkLst>
        </pc:picChg>
      </pc:sldChg>
      <pc:sldChg chg="addSp delSp modSp add mod setBg">
        <pc:chgData name="Luiz Lozano" userId="c7776665d65e189c" providerId="LiveId" clId="{F0F55F02-B54D-3E4E-AD74-4BBC1D30B606}" dt="2022-02-14T11:23:40.165" v="115" actId="26606"/>
        <pc:sldMkLst>
          <pc:docMk/>
          <pc:sldMk cId="159865634" sldId="525"/>
        </pc:sldMkLst>
        <pc:spChg chg="add">
          <ac:chgData name="Luiz Lozano" userId="c7776665d65e189c" providerId="LiveId" clId="{F0F55F02-B54D-3E4E-AD74-4BBC1D30B606}" dt="2022-02-14T11:23:40.165" v="115" actId="26606"/>
          <ac:spMkLst>
            <pc:docMk/>
            <pc:sldMk cId="159865634" sldId="525"/>
            <ac:spMk id="73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3:40.165" v="115" actId="26606"/>
          <ac:spMkLst>
            <pc:docMk/>
            <pc:sldMk cId="159865634" sldId="525"/>
            <ac:spMk id="75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3:40.165" v="115" actId="26606"/>
          <ac:spMkLst>
            <pc:docMk/>
            <pc:sldMk cId="159865634" sldId="525"/>
            <ac:spMk id="77" creationId="{9DBC8166-481C-4473-95F5-9A5B9073B7F1}"/>
          </ac:spMkLst>
        </pc:spChg>
        <pc:spChg chg="add">
          <ac:chgData name="Luiz Lozano" userId="c7776665d65e189c" providerId="LiveId" clId="{F0F55F02-B54D-3E4E-AD74-4BBC1D30B606}" dt="2022-02-14T11:23:40.165" v="115" actId="26606"/>
          <ac:spMkLst>
            <pc:docMk/>
            <pc:sldMk cId="159865634" sldId="525"/>
            <ac:spMk id="79" creationId="{A5A5CE6E-90AF-4D43-A014-1F9EC83EB93D}"/>
          </ac:spMkLst>
        </pc:spChg>
        <pc:spChg chg="del mod">
          <ac:chgData name="Luiz Lozano" userId="c7776665d65e189c" providerId="LiveId" clId="{F0F55F02-B54D-3E4E-AD74-4BBC1D30B606}" dt="2022-02-14T11:23:40.165" v="115" actId="26606"/>
          <ac:spMkLst>
            <pc:docMk/>
            <pc:sldMk cId="159865634" sldId="525"/>
            <ac:spMk id="20483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3:40.165" v="115" actId="26606"/>
          <ac:spMkLst>
            <pc:docMk/>
            <pc:sldMk cId="159865634" sldId="525"/>
            <ac:spMk id="57346" creationId="{00000000-0000-0000-0000-000000000000}"/>
          </ac:spMkLst>
        </pc:spChg>
        <pc:graphicFrameChg chg="add">
          <ac:chgData name="Luiz Lozano" userId="c7776665d65e189c" providerId="LiveId" clId="{F0F55F02-B54D-3E4E-AD74-4BBC1D30B606}" dt="2022-02-14T11:23:40.165" v="115" actId="26606"/>
          <ac:graphicFrameMkLst>
            <pc:docMk/>
            <pc:sldMk cId="159865634" sldId="525"/>
            <ac:graphicFrameMk id="57348" creationId="{A9D6BEA2-31FB-4230-82F1-FC833F2778C6}"/>
          </ac:graphicFrameMkLst>
        </pc:graphicFrameChg>
      </pc:sldChg>
      <pc:sldChg chg="addSp modSp add mod setBg">
        <pc:chgData name="Luiz Lozano" userId="c7776665d65e189c" providerId="LiveId" clId="{F0F55F02-B54D-3E4E-AD74-4BBC1D30B606}" dt="2022-02-14T11:23:44.872" v="116" actId="26606"/>
        <pc:sldMkLst>
          <pc:docMk/>
          <pc:sldMk cId="413239817" sldId="526"/>
        </pc:sldMkLst>
        <pc:spChg chg="add">
          <ac:chgData name="Luiz Lozano" userId="c7776665d65e189c" providerId="LiveId" clId="{F0F55F02-B54D-3E4E-AD74-4BBC1D30B606}" dt="2022-02-14T11:23:44.872" v="116" actId="26606"/>
          <ac:spMkLst>
            <pc:docMk/>
            <pc:sldMk cId="413239817" sldId="526"/>
            <ac:spMk id="71" creationId="{8A7BA06D-B3FF-4E91-8639-B4569AE3AA23}"/>
          </ac:spMkLst>
        </pc:spChg>
        <pc:spChg chg="add">
          <ac:chgData name="Luiz Lozano" userId="c7776665d65e189c" providerId="LiveId" clId="{F0F55F02-B54D-3E4E-AD74-4BBC1D30B606}" dt="2022-02-14T11:23:44.872" v="116" actId="26606"/>
          <ac:spMkLst>
            <pc:docMk/>
            <pc:sldMk cId="413239817" sldId="526"/>
            <ac:spMk id="73" creationId="{2B30C86D-5A07-48BC-9C9D-6F9A2DB1E9E1}"/>
          </ac:spMkLst>
        </pc:spChg>
        <pc:spChg chg="add">
          <ac:chgData name="Luiz Lozano" userId="c7776665d65e189c" providerId="LiveId" clId="{F0F55F02-B54D-3E4E-AD74-4BBC1D30B606}" dt="2022-02-14T11:23:44.872" v="116" actId="26606"/>
          <ac:spMkLst>
            <pc:docMk/>
            <pc:sldMk cId="413239817" sldId="526"/>
            <ac:spMk id="75" creationId="{8930EBA3-4D2E-42E8-B828-834555328D85}"/>
          </ac:spMkLst>
        </pc:spChg>
        <pc:spChg chg="add">
          <ac:chgData name="Luiz Lozano" userId="c7776665d65e189c" providerId="LiveId" clId="{F0F55F02-B54D-3E4E-AD74-4BBC1D30B606}" dt="2022-02-14T11:23:44.872" v="116" actId="26606"/>
          <ac:spMkLst>
            <pc:docMk/>
            <pc:sldMk cId="413239817" sldId="526"/>
            <ac:spMk id="77" creationId="{E58B2195-5055-402F-A3E7-53FF0E4980C3}"/>
          </ac:spMkLst>
        </pc:spChg>
        <pc:spChg chg="add">
          <ac:chgData name="Luiz Lozano" userId="c7776665d65e189c" providerId="LiveId" clId="{F0F55F02-B54D-3E4E-AD74-4BBC1D30B606}" dt="2022-02-14T11:23:44.872" v="116" actId="26606"/>
          <ac:spMkLst>
            <pc:docMk/>
            <pc:sldMk cId="413239817" sldId="526"/>
            <ac:spMk id="79" creationId="{528AA953-F4F9-4DC5-97C7-491F4AF937DC}"/>
          </ac:spMkLst>
        </pc:spChg>
        <pc:spChg chg="mod">
          <ac:chgData name="Luiz Lozano" userId="c7776665d65e189c" providerId="LiveId" clId="{F0F55F02-B54D-3E4E-AD74-4BBC1D30B606}" dt="2022-02-14T11:23:44.872" v="116" actId="26606"/>
          <ac:spMkLst>
            <pc:docMk/>
            <pc:sldMk cId="413239817" sldId="526"/>
            <ac:spMk id="57346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3:44.872" v="116" actId="26606"/>
          <ac:picMkLst>
            <pc:docMk/>
            <pc:sldMk cId="413239817" sldId="526"/>
            <ac:picMk id="4" creationId="{04E4DF4C-871F-4D86-B4BC-FEA710EB47CC}"/>
          </ac:picMkLst>
        </pc:picChg>
      </pc:sldChg>
      <pc:sldChg chg="addSp modSp add mod setBg">
        <pc:chgData name="Luiz Lozano" userId="c7776665d65e189c" providerId="LiveId" clId="{F0F55F02-B54D-3E4E-AD74-4BBC1D30B606}" dt="2022-02-14T11:23:57.870" v="119" actId="26606"/>
        <pc:sldMkLst>
          <pc:docMk/>
          <pc:sldMk cId="620176847" sldId="527"/>
        </pc:sldMkLst>
        <pc:spChg chg="add">
          <ac:chgData name="Luiz Lozano" userId="c7776665d65e189c" providerId="LiveId" clId="{F0F55F02-B54D-3E4E-AD74-4BBC1D30B606}" dt="2022-02-14T11:23:57.870" v="119" actId="26606"/>
          <ac:spMkLst>
            <pc:docMk/>
            <pc:sldMk cId="620176847" sldId="527"/>
            <ac:spMk id="71" creationId="{8A7BA06D-B3FF-4E91-8639-B4569AE3AA23}"/>
          </ac:spMkLst>
        </pc:spChg>
        <pc:spChg chg="add">
          <ac:chgData name="Luiz Lozano" userId="c7776665d65e189c" providerId="LiveId" clId="{F0F55F02-B54D-3E4E-AD74-4BBC1D30B606}" dt="2022-02-14T11:23:57.870" v="119" actId="26606"/>
          <ac:spMkLst>
            <pc:docMk/>
            <pc:sldMk cId="620176847" sldId="527"/>
            <ac:spMk id="73" creationId="{2B30C86D-5A07-48BC-9C9D-6F9A2DB1E9E1}"/>
          </ac:spMkLst>
        </pc:spChg>
        <pc:spChg chg="add">
          <ac:chgData name="Luiz Lozano" userId="c7776665d65e189c" providerId="LiveId" clId="{F0F55F02-B54D-3E4E-AD74-4BBC1D30B606}" dt="2022-02-14T11:23:57.870" v="119" actId="26606"/>
          <ac:spMkLst>
            <pc:docMk/>
            <pc:sldMk cId="620176847" sldId="527"/>
            <ac:spMk id="75" creationId="{407C9FC5-0C1E-42A8-97E6-F940775A0575}"/>
          </ac:spMkLst>
        </pc:spChg>
        <pc:spChg chg="add">
          <ac:chgData name="Luiz Lozano" userId="c7776665d65e189c" providerId="LiveId" clId="{F0F55F02-B54D-3E4E-AD74-4BBC1D30B606}" dt="2022-02-14T11:23:57.870" v="119" actId="26606"/>
          <ac:spMkLst>
            <pc:docMk/>
            <pc:sldMk cId="620176847" sldId="527"/>
            <ac:spMk id="77" creationId="{9EE371B4-A1D9-4EFE-8FE1-000495831EFA}"/>
          </ac:spMkLst>
        </pc:spChg>
        <pc:spChg chg="add">
          <ac:chgData name="Luiz Lozano" userId="c7776665d65e189c" providerId="LiveId" clId="{F0F55F02-B54D-3E4E-AD74-4BBC1D30B606}" dt="2022-02-14T11:23:57.870" v="119" actId="26606"/>
          <ac:spMkLst>
            <pc:docMk/>
            <pc:sldMk cId="620176847" sldId="527"/>
            <ac:spMk id="79" creationId="{2E19C174-9C7C-461E-970B-432019901562}"/>
          </ac:spMkLst>
        </pc:spChg>
        <pc:spChg chg="mod">
          <ac:chgData name="Luiz Lozano" userId="c7776665d65e189c" providerId="LiveId" clId="{F0F55F02-B54D-3E4E-AD74-4BBC1D30B606}" dt="2022-02-14T11:23:57.870" v="119" actId="26606"/>
          <ac:spMkLst>
            <pc:docMk/>
            <pc:sldMk cId="620176847" sldId="527"/>
            <ac:spMk id="57346" creationId="{00000000-0000-0000-0000-000000000000}"/>
          </ac:spMkLst>
        </pc:spChg>
        <pc:graphicFrameChg chg="mod modGraphic">
          <ac:chgData name="Luiz Lozano" userId="c7776665d65e189c" providerId="LiveId" clId="{F0F55F02-B54D-3E4E-AD74-4BBC1D30B606}" dt="2022-02-14T11:23:57.870" v="119" actId="26606"/>
          <ac:graphicFrameMkLst>
            <pc:docMk/>
            <pc:sldMk cId="620176847" sldId="527"/>
            <ac:graphicFrameMk id="4" creationId="{34D82EAA-0783-433D-A1B5-3760DA5B4513}"/>
          </ac:graphicFrameMkLst>
        </pc:graphicFrameChg>
      </pc:sldChg>
      <pc:sldChg chg="addSp modSp add mod setBg">
        <pc:chgData name="Luiz Lozano" userId="c7776665d65e189c" providerId="LiveId" clId="{F0F55F02-B54D-3E4E-AD74-4BBC1D30B606}" dt="2022-02-14T11:24:03.850" v="120" actId="26606"/>
        <pc:sldMkLst>
          <pc:docMk/>
          <pc:sldMk cId="3800079317" sldId="528"/>
        </pc:sldMkLst>
        <pc:spChg chg="add">
          <ac:chgData name="Luiz Lozano" userId="c7776665d65e189c" providerId="LiveId" clId="{F0F55F02-B54D-3E4E-AD74-4BBC1D30B606}" dt="2022-02-14T11:24:03.850" v="120" actId="26606"/>
          <ac:spMkLst>
            <pc:docMk/>
            <pc:sldMk cId="3800079317" sldId="528"/>
            <ac:spMk id="71" creationId="{8A7BA06D-B3FF-4E91-8639-B4569AE3AA23}"/>
          </ac:spMkLst>
        </pc:spChg>
        <pc:spChg chg="add">
          <ac:chgData name="Luiz Lozano" userId="c7776665d65e189c" providerId="LiveId" clId="{F0F55F02-B54D-3E4E-AD74-4BBC1D30B606}" dt="2022-02-14T11:24:03.850" v="120" actId="26606"/>
          <ac:spMkLst>
            <pc:docMk/>
            <pc:sldMk cId="3800079317" sldId="528"/>
            <ac:spMk id="73" creationId="{2B30C86D-5A07-48BC-9C9D-6F9A2DB1E9E1}"/>
          </ac:spMkLst>
        </pc:spChg>
        <pc:spChg chg="add">
          <ac:chgData name="Luiz Lozano" userId="c7776665d65e189c" providerId="LiveId" clId="{F0F55F02-B54D-3E4E-AD74-4BBC1D30B606}" dt="2022-02-14T11:24:03.850" v="120" actId="26606"/>
          <ac:spMkLst>
            <pc:docMk/>
            <pc:sldMk cId="3800079317" sldId="528"/>
            <ac:spMk id="75" creationId="{2B577FF9-3543-4875-815D-3D87BD8A2002}"/>
          </ac:spMkLst>
        </pc:spChg>
        <pc:spChg chg="add">
          <ac:chgData name="Luiz Lozano" userId="c7776665d65e189c" providerId="LiveId" clId="{F0F55F02-B54D-3E4E-AD74-4BBC1D30B606}" dt="2022-02-14T11:24:03.850" v="120" actId="26606"/>
          <ac:spMkLst>
            <pc:docMk/>
            <pc:sldMk cId="3800079317" sldId="528"/>
            <ac:spMk id="77" creationId="{F5569EEC-E12F-4856-B407-02B2813A4AA5}"/>
          </ac:spMkLst>
        </pc:spChg>
        <pc:spChg chg="add">
          <ac:chgData name="Luiz Lozano" userId="c7776665d65e189c" providerId="LiveId" clId="{F0F55F02-B54D-3E4E-AD74-4BBC1D30B606}" dt="2022-02-14T11:24:03.850" v="120" actId="26606"/>
          <ac:spMkLst>
            <pc:docMk/>
            <pc:sldMk cId="3800079317" sldId="528"/>
            <ac:spMk id="79" creationId="{CF860788-3A6A-45A3-B3F1-06F159665603}"/>
          </ac:spMkLst>
        </pc:spChg>
        <pc:spChg chg="add">
          <ac:chgData name="Luiz Lozano" userId="c7776665d65e189c" providerId="LiveId" clId="{F0F55F02-B54D-3E4E-AD74-4BBC1D30B606}" dt="2022-02-14T11:24:03.850" v="120" actId="26606"/>
          <ac:spMkLst>
            <pc:docMk/>
            <pc:sldMk cId="3800079317" sldId="528"/>
            <ac:spMk id="81" creationId="{DF1E3393-B852-4883-B778-ED3525112942}"/>
          </ac:spMkLst>
        </pc:spChg>
        <pc:spChg chg="add">
          <ac:chgData name="Luiz Lozano" userId="c7776665d65e189c" providerId="LiveId" clId="{F0F55F02-B54D-3E4E-AD74-4BBC1D30B606}" dt="2022-02-14T11:24:03.850" v="120" actId="26606"/>
          <ac:spMkLst>
            <pc:docMk/>
            <pc:sldMk cId="3800079317" sldId="528"/>
            <ac:spMk id="83" creationId="{39853D09-4205-4CC7-83EB-288E886AC9E4}"/>
          </ac:spMkLst>
        </pc:spChg>
        <pc:spChg chg="add">
          <ac:chgData name="Luiz Lozano" userId="c7776665d65e189c" providerId="LiveId" clId="{F0F55F02-B54D-3E4E-AD74-4BBC1D30B606}" dt="2022-02-14T11:24:03.850" v="120" actId="26606"/>
          <ac:spMkLst>
            <pc:docMk/>
            <pc:sldMk cId="3800079317" sldId="528"/>
            <ac:spMk id="85" creationId="{0D040B79-3E73-4A31-840D-D6B9C9FDFC46}"/>
          </ac:spMkLst>
        </pc:spChg>
        <pc:spChg chg="add">
          <ac:chgData name="Luiz Lozano" userId="c7776665d65e189c" providerId="LiveId" clId="{F0F55F02-B54D-3E4E-AD74-4BBC1D30B606}" dt="2022-02-14T11:24:03.850" v="120" actId="26606"/>
          <ac:spMkLst>
            <pc:docMk/>
            <pc:sldMk cId="3800079317" sldId="528"/>
            <ac:spMk id="87" creationId="{156C6AE5-3F8B-42AC-9EA4-1B686A11E93F}"/>
          </ac:spMkLst>
        </pc:spChg>
        <pc:spChg chg="mod">
          <ac:chgData name="Luiz Lozano" userId="c7776665d65e189c" providerId="LiveId" clId="{F0F55F02-B54D-3E4E-AD74-4BBC1D30B606}" dt="2022-02-14T11:24:03.850" v="120" actId="26606"/>
          <ac:spMkLst>
            <pc:docMk/>
            <pc:sldMk cId="3800079317" sldId="528"/>
            <ac:spMk id="57346" creationId="{00000000-0000-0000-0000-000000000000}"/>
          </ac:spMkLst>
        </pc:spChg>
        <pc:picChg chg="mod">
          <ac:chgData name="Luiz Lozano" userId="c7776665d65e189c" providerId="LiveId" clId="{F0F55F02-B54D-3E4E-AD74-4BBC1D30B606}" dt="2022-02-14T11:24:03.850" v="120" actId="26606"/>
          <ac:picMkLst>
            <pc:docMk/>
            <pc:sldMk cId="3800079317" sldId="528"/>
            <ac:picMk id="9" creationId="{3A5D0A3F-18A8-46B9-ACB0-EBFE107C8C98}"/>
          </ac:picMkLst>
        </pc:picChg>
      </pc:sldChg>
      <pc:sldChg chg="add">
        <pc:chgData name="Luiz Lozano" userId="c7776665d65e189c" providerId="LiveId" clId="{F0F55F02-B54D-3E4E-AD74-4BBC1D30B606}" dt="2022-02-14T11:20:51.332" v="53"/>
        <pc:sldMkLst>
          <pc:docMk/>
          <pc:sldMk cId="1821293205" sldId="529"/>
        </pc:sldMkLst>
      </pc:sldChg>
      <pc:sldChg chg="addSp modSp add mod setBg">
        <pc:chgData name="Luiz Lozano" userId="c7776665d65e189c" providerId="LiveId" clId="{F0F55F02-B54D-3E4E-AD74-4BBC1D30B606}" dt="2022-02-14T11:24:11.265" v="121" actId="26606"/>
        <pc:sldMkLst>
          <pc:docMk/>
          <pc:sldMk cId="1649170974" sldId="530"/>
        </pc:sldMkLst>
        <pc:spChg chg="add">
          <ac:chgData name="Luiz Lozano" userId="c7776665d65e189c" providerId="LiveId" clId="{F0F55F02-B54D-3E4E-AD74-4BBC1D30B606}" dt="2022-02-14T11:24:11.265" v="121" actId="26606"/>
          <ac:spMkLst>
            <pc:docMk/>
            <pc:sldMk cId="1649170974" sldId="530"/>
            <ac:spMk id="72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4:11.265" v="121" actId="26606"/>
          <ac:spMkLst>
            <pc:docMk/>
            <pc:sldMk cId="1649170974" sldId="530"/>
            <ac:spMk id="74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4:11.265" v="121" actId="26606"/>
          <ac:spMkLst>
            <pc:docMk/>
            <pc:sldMk cId="1649170974" sldId="530"/>
            <ac:spMk id="76" creationId="{907EF6B7-1338-4443-8C46-6A318D952DFD}"/>
          </ac:spMkLst>
        </pc:spChg>
        <pc:spChg chg="add">
          <ac:chgData name="Luiz Lozano" userId="c7776665d65e189c" providerId="LiveId" clId="{F0F55F02-B54D-3E4E-AD74-4BBC1D30B606}" dt="2022-02-14T11:24:11.265" v="121" actId="26606"/>
          <ac:spMkLst>
            <pc:docMk/>
            <pc:sldMk cId="1649170974" sldId="530"/>
            <ac:spMk id="78" creationId="{DAAE4CDD-124C-4DCF-9584-B6033B545DD5}"/>
          </ac:spMkLst>
        </pc:spChg>
        <pc:spChg chg="add">
          <ac:chgData name="Luiz Lozano" userId="c7776665d65e189c" providerId="LiveId" clId="{F0F55F02-B54D-3E4E-AD74-4BBC1D30B606}" dt="2022-02-14T11:24:11.265" v="121" actId="26606"/>
          <ac:spMkLst>
            <pc:docMk/>
            <pc:sldMk cId="1649170974" sldId="530"/>
            <ac:spMk id="80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4:11.265" v="121" actId="26606"/>
          <ac:spMkLst>
            <pc:docMk/>
            <pc:sldMk cId="1649170974" sldId="530"/>
            <ac:spMk id="20483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4:11.265" v="121" actId="26606"/>
          <ac:spMkLst>
            <pc:docMk/>
            <pc:sldMk cId="1649170974" sldId="530"/>
            <ac:spMk id="57346" creationId="{00000000-0000-0000-0000-000000000000}"/>
          </ac:spMkLst>
        </pc:spChg>
      </pc:sldChg>
      <pc:sldChg chg="addSp modSp add mod setBg">
        <pc:chgData name="Luiz Lozano" userId="c7776665d65e189c" providerId="LiveId" clId="{F0F55F02-B54D-3E4E-AD74-4BBC1D30B606}" dt="2022-02-14T11:24:13.962" v="122" actId="26606"/>
        <pc:sldMkLst>
          <pc:docMk/>
          <pc:sldMk cId="3389239737" sldId="531"/>
        </pc:sldMkLst>
        <pc:spChg chg="add">
          <ac:chgData name="Luiz Lozano" userId="c7776665d65e189c" providerId="LiveId" clId="{F0F55F02-B54D-3E4E-AD74-4BBC1D30B606}" dt="2022-02-14T11:24:13.962" v="122" actId="26606"/>
          <ac:spMkLst>
            <pc:docMk/>
            <pc:sldMk cId="3389239737" sldId="531"/>
            <ac:spMk id="72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4:13.962" v="122" actId="26606"/>
          <ac:spMkLst>
            <pc:docMk/>
            <pc:sldMk cId="3389239737" sldId="531"/>
            <ac:spMk id="74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4:13.962" v="122" actId="26606"/>
          <ac:spMkLst>
            <pc:docMk/>
            <pc:sldMk cId="3389239737" sldId="531"/>
            <ac:spMk id="76" creationId="{66E48AFA-8884-4F68-A44F-D2C1E8609C5A}"/>
          </ac:spMkLst>
        </pc:spChg>
        <pc:spChg chg="add">
          <ac:chgData name="Luiz Lozano" userId="c7776665d65e189c" providerId="LiveId" clId="{F0F55F02-B54D-3E4E-AD74-4BBC1D30B606}" dt="2022-02-14T11:24:13.962" v="122" actId="26606"/>
          <ac:spMkLst>
            <pc:docMk/>
            <pc:sldMk cId="3389239737" sldId="531"/>
            <ac:spMk id="78" creationId="{969D19A6-08CB-498C-93EC-3FFB021FC68A}"/>
          </ac:spMkLst>
        </pc:spChg>
        <pc:spChg chg="mod">
          <ac:chgData name="Luiz Lozano" userId="c7776665d65e189c" providerId="LiveId" clId="{F0F55F02-B54D-3E4E-AD74-4BBC1D30B606}" dt="2022-02-14T11:24:13.962" v="122" actId="26606"/>
          <ac:spMkLst>
            <pc:docMk/>
            <pc:sldMk cId="3389239737" sldId="531"/>
            <ac:spMk id="20483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4:13.962" v="122" actId="26606"/>
          <ac:spMkLst>
            <pc:docMk/>
            <pc:sldMk cId="3389239737" sldId="531"/>
            <ac:spMk id="57346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4:13.962" v="122" actId="26606"/>
          <ac:picMkLst>
            <pc:docMk/>
            <pc:sldMk cId="3389239737" sldId="531"/>
            <ac:picMk id="2" creationId="{5260263B-49DA-49C8-9EDB-502CE8568010}"/>
          </ac:picMkLst>
        </pc:picChg>
      </pc:sldChg>
      <pc:sldChg chg="addSp modSp add mod setBg">
        <pc:chgData name="Luiz Lozano" userId="c7776665d65e189c" providerId="LiveId" clId="{F0F55F02-B54D-3E4E-AD74-4BBC1D30B606}" dt="2022-02-14T11:24:17.967" v="123" actId="26606"/>
        <pc:sldMkLst>
          <pc:docMk/>
          <pc:sldMk cId="1874045162" sldId="532"/>
        </pc:sldMkLst>
        <pc:spChg chg="add">
          <ac:chgData name="Luiz Lozano" userId="c7776665d65e189c" providerId="LiveId" clId="{F0F55F02-B54D-3E4E-AD74-4BBC1D30B606}" dt="2022-02-14T11:24:17.967" v="123" actId="26606"/>
          <ac:spMkLst>
            <pc:docMk/>
            <pc:sldMk cId="1874045162" sldId="532"/>
            <ac:spMk id="72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4:17.967" v="123" actId="26606"/>
          <ac:spMkLst>
            <pc:docMk/>
            <pc:sldMk cId="1874045162" sldId="532"/>
            <ac:spMk id="74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4:17.967" v="123" actId="26606"/>
          <ac:spMkLst>
            <pc:docMk/>
            <pc:sldMk cId="1874045162" sldId="532"/>
            <ac:spMk id="76" creationId="{907EF6B7-1338-4443-8C46-6A318D952DFD}"/>
          </ac:spMkLst>
        </pc:spChg>
        <pc:spChg chg="add">
          <ac:chgData name="Luiz Lozano" userId="c7776665d65e189c" providerId="LiveId" clId="{F0F55F02-B54D-3E4E-AD74-4BBC1D30B606}" dt="2022-02-14T11:24:17.967" v="123" actId="26606"/>
          <ac:spMkLst>
            <pc:docMk/>
            <pc:sldMk cId="1874045162" sldId="532"/>
            <ac:spMk id="78" creationId="{DAAE4CDD-124C-4DCF-9584-B6033B545DD5}"/>
          </ac:spMkLst>
        </pc:spChg>
        <pc:spChg chg="add">
          <ac:chgData name="Luiz Lozano" userId="c7776665d65e189c" providerId="LiveId" clId="{F0F55F02-B54D-3E4E-AD74-4BBC1D30B606}" dt="2022-02-14T11:24:17.967" v="123" actId="26606"/>
          <ac:spMkLst>
            <pc:docMk/>
            <pc:sldMk cId="1874045162" sldId="532"/>
            <ac:spMk id="80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4:17.967" v="123" actId="26606"/>
          <ac:spMkLst>
            <pc:docMk/>
            <pc:sldMk cId="1874045162" sldId="532"/>
            <ac:spMk id="20483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4:17.967" v="123" actId="26606"/>
          <ac:spMkLst>
            <pc:docMk/>
            <pc:sldMk cId="1874045162" sldId="532"/>
            <ac:spMk id="57346" creationId="{00000000-0000-0000-0000-000000000000}"/>
          </ac:spMkLst>
        </pc:spChg>
      </pc:sldChg>
      <pc:sldChg chg="modSp add mod">
        <pc:chgData name="Luiz Lozano" userId="c7776665d65e189c" providerId="LiveId" clId="{F0F55F02-B54D-3E4E-AD74-4BBC1D30B606}" dt="2022-02-14T11:20:51.711" v="59" actId="27636"/>
        <pc:sldMkLst>
          <pc:docMk/>
          <pc:sldMk cId="1945229924" sldId="533"/>
        </pc:sldMkLst>
        <pc:spChg chg="mod">
          <ac:chgData name="Luiz Lozano" userId="c7776665d65e189c" providerId="LiveId" clId="{F0F55F02-B54D-3E4E-AD74-4BBC1D30B606}" dt="2022-02-14T11:20:51.711" v="59" actId="27636"/>
          <ac:spMkLst>
            <pc:docMk/>
            <pc:sldMk cId="1945229924" sldId="533"/>
            <ac:spMk id="20483" creationId="{00000000-0000-0000-0000-000000000000}"/>
          </ac:spMkLst>
        </pc:spChg>
      </pc:sldChg>
      <pc:sldChg chg="addSp modSp add mod setBg">
        <pc:chgData name="Luiz Lozano" userId="c7776665d65e189c" providerId="LiveId" clId="{F0F55F02-B54D-3E4E-AD74-4BBC1D30B606}" dt="2022-02-14T11:21:31.843" v="66" actId="26606"/>
        <pc:sldMkLst>
          <pc:docMk/>
          <pc:sldMk cId="3154590257" sldId="534"/>
        </pc:sldMkLst>
        <pc:spChg chg="add">
          <ac:chgData name="Luiz Lozano" userId="c7776665d65e189c" providerId="LiveId" clId="{F0F55F02-B54D-3E4E-AD74-4BBC1D30B606}" dt="2022-02-14T11:21:31.843" v="66" actId="26606"/>
          <ac:spMkLst>
            <pc:docMk/>
            <pc:sldMk cId="3154590257" sldId="534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1:31.843" v="66" actId="26606"/>
          <ac:spMkLst>
            <pc:docMk/>
            <pc:sldMk cId="3154590257" sldId="534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1:31.843" v="66" actId="26606"/>
          <ac:spMkLst>
            <pc:docMk/>
            <pc:sldMk cId="3154590257" sldId="534"/>
            <ac:spMk id="119" creationId="{907EF6B7-1338-4443-8C46-6A318D952DFD}"/>
          </ac:spMkLst>
        </pc:spChg>
        <pc:spChg chg="add">
          <ac:chgData name="Luiz Lozano" userId="c7776665d65e189c" providerId="LiveId" clId="{F0F55F02-B54D-3E4E-AD74-4BBC1D30B606}" dt="2022-02-14T11:21:31.843" v="66" actId="26606"/>
          <ac:spMkLst>
            <pc:docMk/>
            <pc:sldMk cId="3154590257" sldId="534"/>
            <ac:spMk id="121" creationId="{DAAE4CDD-124C-4DCF-9584-B6033B545DD5}"/>
          </ac:spMkLst>
        </pc:spChg>
        <pc:spChg chg="add">
          <ac:chgData name="Luiz Lozano" userId="c7776665d65e189c" providerId="LiveId" clId="{F0F55F02-B54D-3E4E-AD74-4BBC1D30B606}" dt="2022-02-14T11:21:31.843" v="66" actId="26606"/>
          <ac:spMkLst>
            <pc:docMk/>
            <pc:sldMk cId="3154590257" sldId="534"/>
            <ac:spMk id="123" creationId="{081E4A58-353D-44AE-B2FC-2A74E2E400F7}"/>
          </ac:spMkLst>
        </pc:spChg>
        <pc:spChg chg="mod">
          <ac:chgData name="Luiz Lozano" userId="c7776665d65e189c" providerId="LiveId" clId="{F0F55F02-B54D-3E4E-AD74-4BBC1D30B606}" dt="2022-02-14T11:21:31.843" v="66" actId="26606"/>
          <ac:spMkLst>
            <pc:docMk/>
            <pc:sldMk cId="3154590257" sldId="534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31.843" v="66" actId="26606"/>
          <ac:spMkLst>
            <pc:docMk/>
            <pc:sldMk cId="3154590257" sldId="534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31.843" v="66" actId="26606"/>
          <ac:spMkLst>
            <pc:docMk/>
            <pc:sldMk cId="3154590257" sldId="534"/>
            <ac:spMk id="302" creationId="{00000000-0000-0000-0000-000000000000}"/>
          </ac:spMkLst>
        </pc:spChg>
      </pc:sldChg>
      <pc:sldChg chg="addSp modSp add mod setBg">
        <pc:chgData name="Luiz Lozano" userId="c7776665d65e189c" providerId="LiveId" clId="{F0F55F02-B54D-3E4E-AD74-4BBC1D30B606}" dt="2022-02-14T11:21:35.796" v="67" actId="26606"/>
        <pc:sldMkLst>
          <pc:docMk/>
          <pc:sldMk cId="208630814" sldId="535"/>
        </pc:sldMkLst>
        <pc:spChg chg="add">
          <ac:chgData name="Luiz Lozano" userId="c7776665d65e189c" providerId="LiveId" clId="{F0F55F02-B54D-3E4E-AD74-4BBC1D30B606}" dt="2022-02-14T11:21:35.796" v="67" actId="26606"/>
          <ac:spMkLst>
            <pc:docMk/>
            <pc:sldMk cId="208630814" sldId="535"/>
            <ac:spMk id="115" creationId="{23DA7759-3209-4FE2-96D1-4EEDD81E9EA0}"/>
          </ac:spMkLst>
        </pc:spChg>
        <pc:spChg chg="add">
          <ac:chgData name="Luiz Lozano" userId="c7776665d65e189c" providerId="LiveId" clId="{F0F55F02-B54D-3E4E-AD74-4BBC1D30B606}" dt="2022-02-14T11:21:35.796" v="67" actId="26606"/>
          <ac:spMkLst>
            <pc:docMk/>
            <pc:sldMk cId="208630814" sldId="535"/>
            <ac:spMk id="117" creationId="{41460DAD-8769-4C9F-9C8C-BB0443909D76}"/>
          </ac:spMkLst>
        </pc:spChg>
        <pc:spChg chg="add">
          <ac:chgData name="Luiz Lozano" userId="c7776665d65e189c" providerId="LiveId" clId="{F0F55F02-B54D-3E4E-AD74-4BBC1D30B606}" dt="2022-02-14T11:21:35.796" v="67" actId="26606"/>
          <ac:spMkLst>
            <pc:docMk/>
            <pc:sldMk cId="208630814" sldId="535"/>
            <ac:spMk id="119" creationId="{2EB492CD-616E-47F8-933B-5E2D952A0593}"/>
          </ac:spMkLst>
        </pc:spChg>
        <pc:spChg chg="add">
          <ac:chgData name="Luiz Lozano" userId="c7776665d65e189c" providerId="LiveId" clId="{F0F55F02-B54D-3E4E-AD74-4BBC1D30B606}" dt="2022-02-14T11:21:35.796" v="67" actId="26606"/>
          <ac:spMkLst>
            <pc:docMk/>
            <pc:sldMk cId="208630814" sldId="535"/>
            <ac:spMk id="121" creationId="{59383CF9-23B5-4335-9B21-1791C4CF1C75}"/>
          </ac:spMkLst>
        </pc:spChg>
        <pc:spChg chg="add">
          <ac:chgData name="Luiz Lozano" userId="c7776665d65e189c" providerId="LiveId" clId="{F0F55F02-B54D-3E4E-AD74-4BBC1D30B606}" dt="2022-02-14T11:21:35.796" v="67" actId="26606"/>
          <ac:spMkLst>
            <pc:docMk/>
            <pc:sldMk cId="208630814" sldId="535"/>
            <ac:spMk id="123" creationId="{0007FE00-9498-4706-B255-6437B0252C02}"/>
          </ac:spMkLst>
        </pc:spChg>
        <pc:spChg chg="mod">
          <ac:chgData name="Luiz Lozano" userId="c7776665d65e189c" providerId="LiveId" clId="{F0F55F02-B54D-3E4E-AD74-4BBC1D30B606}" dt="2022-02-14T11:21:35.796" v="67" actId="26606"/>
          <ac:spMkLst>
            <pc:docMk/>
            <pc:sldMk cId="208630814" sldId="535"/>
            <ac:spMk id="299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35.796" v="67" actId="26606"/>
          <ac:spMkLst>
            <pc:docMk/>
            <pc:sldMk cId="208630814" sldId="535"/>
            <ac:spMk id="300" creationId="{00000000-0000-0000-0000-000000000000}"/>
          </ac:spMkLst>
        </pc:spChg>
        <pc:spChg chg="mod">
          <ac:chgData name="Luiz Lozano" userId="c7776665d65e189c" providerId="LiveId" clId="{F0F55F02-B54D-3E4E-AD74-4BBC1D30B606}" dt="2022-02-14T11:21:35.796" v="67" actId="26606"/>
          <ac:spMkLst>
            <pc:docMk/>
            <pc:sldMk cId="208630814" sldId="535"/>
            <ac:spMk id="302" creationId="{00000000-0000-0000-0000-000000000000}"/>
          </ac:spMkLst>
        </pc:spChg>
        <pc:picChg chg="mod ord">
          <ac:chgData name="Luiz Lozano" userId="c7776665d65e189c" providerId="LiveId" clId="{F0F55F02-B54D-3E4E-AD74-4BBC1D30B606}" dt="2022-02-14T11:21:35.796" v="67" actId="26606"/>
          <ac:picMkLst>
            <pc:docMk/>
            <pc:sldMk cId="208630814" sldId="535"/>
            <ac:picMk id="5" creationId="{6BE65898-5206-40A5-88CD-6AFEB2DA8295}"/>
          </ac:picMkLst>
        </pc:picChg>
      </pc:sldChg>
      <pc:sldChg chg="delSp add mod">
        <pc:chgData name="Luiz Lozano" userId="c7776665d65e189c" providerId="LiveId" clId="{F0F55F02-B54D-3E4E-AD74-4BBC1D30B606}" dt="2022-02-14T11:24:30.243" v="124" actId="478"/>
        <pc:sldMkLst>
          <pc:docMk/>
          <pc:sldMk cId="0" sldId="536"/>
        </pc:sldMkLst>
        <pc:spChg chg="del">
          <ac:chgData name="Luiz Lozano" userId="c7776665d65e189c" providerId="LiveId" clId="{F0F55F02-B54D-3E4E-AD74-4BBC1D30B606}" dt="2022-02-14T11:24:30.243" v="124" actId="478"/>
          <ac:spMkLst>
            <pc:docMk/>
            <pc:sldMk cId="0" sldId="536"/>
            <ac:spMk id="275" creationId="{00000000-0000-0000-0000-000000000000}"/>
          </ac:spMkLst>
        </pc:spChg>
      </pc:sldChg>
      <pc:sldChg chg="add del setBg">
        <pc:chgData name="Luiz Lozano" userId="c7776665d65e189c" providerId="LiveId" clId="{F0F55F02-B54D-3E4E-AD74-4BBC1D30B606}" dt="2022-02-14T11:24:43.048" v="125" actId="2696"/>
        <pc:sldMkLst>
          <pc:docMk/>
          <pc:sldMk cId="287166531" sldId="537"/>
        </pc:sldMkLst>
        <pc:spChg chg="mod">
          <ac:chgData name="Luiz Lozano" userId="c7776665d65e189c" providerId="LiveId" clId="{F0F55F02-B54D-3E4E-AD74-4BBC1D30B606}" dt="2022-02-14T11:26:13.094" v="263" actId="20577"/>
          <ac:spMkLst>
            <pc:docMk/>
            <pc:sldMk cId="287166531" sldId="537"/>
            <ac:spMk id="2" creationId="{0B4819D1-5631-3D4F-B646-C233617DED00}"/>
          </ac:spMkLst>
        </pc:spChg>
      </pc:sldChg>
    </pc:docChg>
  </pc:docChgLst>
  <pc:docChgLst>
    <pc:chgData name="Prof. Me. Luiz Lozano" userId="c7776665d65e189c" providerId="LiveId" clId="{EE4CCA4D-1B89-4551-869C-42DAF98BAE44}"/>
    <pc:docChg chg="undo redo custSel mod addSld delSld modSld sldOrd addMainMaster delMainMaster">
      <pc:chgData name="Prof. Me. Luiz Lozano" userId="c7776665d65e189c" providerId="LiveId" clId="{EE4CCA4D-1B89-4551-869C-42DAF98BAE44}" dt="2020-08-11T00:58:08.446" v="3719" actId="2696"/>
      <pc:docMkLst>
        <pc:docMk/>
      </pc:docMkLst>
      <pc:sldChg chg="addSp delSp modSp mod setBg modClrScheme chgLayout">
        <pc:chgData name="Prof. Me. Luiz Lozano" userId="c7776665d65e189c" providerId="LiveId" clId="{EE4CCA4D-1B89-4551-869C-42DAF98BAE44}" dt="2020-08-10T18:11:35.975" v="3716" actId="20577"/>
        <pc:sldMkLst>
          <pc:docMk/>
          <pc:sldMk cId="2461181793" sldId="256"/>
        </pc:sldMkLst>
        <pc:spChg chg="mod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" creationId="{7D355146-4E31-43D3-BB0D-06A16EE447DA}"/>
          </ac:spMkLst>
        </pc:spChg>
        <pc:spChg chg="mod ord">
          <ac:chgData name="Prof. Me. Luiz Lozano" userId="c7776665d65e189c" providerId="LiveId" clId="{EE4CCA4D-1B89-4551-869C-42DAF98BAE44}" dt="2020-08-08T17:28:49.851" v="242" actId="1076"/>
          <ac:spMkLst>
            <pc:docMk/>
            <pc:sldMk cId="2461181793" sldId="256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0" creationId="{D278ADA9-6383-4BDD-80D2-8899A402687B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2" creationId="{484B7147-B0F6-40ED-B5A2-FF72BC8198B6}"/>
          </ac:spMkLst>
        </pc:spChg>
        <pc:spChg chg="add mod">
          <ac:chgData name="Prof. Me. Luiz Lozano" userId="c7776665d65e189c" providerId="LiveId" clId="{EE4CCA4D-1B89-4551-869C-42DAF98BAE44}" dt="2020-08-10T18:11:35.975" v="3716" actId="20577"/>
          <ac:spMkLst>
            <pc:docMk/>
            <pc:sldMk cId="2461181793" sldId="256"/>
            <ac:spMk id="13" creationId="{47647F52-E6A5-4B22-B313-A594E3F8E0D4}"/>
          </ac:spMkLst>
        </pc:spChg>
        <pc:spChg chg="add del mod">
          <ac:chgData name="Prof. Me. Luiz Lozano" userId="c7776665d65e189c" providerId="LiveId" clId="{EE4CCA4D-1B89-4551-869C-42DAF98BAE44}" dt="2020-08-10T14:38:36.941" v="3572" actId="478"/>
          <ac:spMkLst>
            <pc:docMk/>
            <pc:sldMk cId="2461181793" sldId="256"/>
            <ac:spMk id="13" creationId="{C05CFF39-DC88-4127-BFC2-064B346177C6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4" creationId="{B36D2DE0-0628-4A9A-A59D-7BA8B5EB3022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6" creationId="{48E405C9-94BE-41DA-928C-DEC9A8550E9F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18" creationId="{D2091A72-D5BB-42AC-8FD3-F7747D90861E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0" creationId="{6ED12BFC-A737-46AF-8411-481112D54B0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5" creationId="{347D6575-0B06-40B2-9D0F-298202F6BCA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7" creationId="{E2B33195-5BCA-4BB7-A82D-6739522687DD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29" creationId="{CF8AD9F3-9AF6-494F-83A3-2F677563935C}"/>
          </ac:spMkLst>
        </pc:spChg>
        <pc:spChg chg="add del">
          <ac:chgData name="Prof. Me. Luiz Lozano" userId="c7776665d65e189c" providerId="LiveId" clId="{EE4CCA4D-1B89-4551-869C-42DAF98BAE44}" dt="2020-08-08T17:11:40.356" v="92" actId="26606"/>
          <ac:spMkLst>
            <pc:docMk/>
            <pc:sldMk cId="2461181793" sldId="256"/>
            <ac:spMk id="31" creationId="{0DA5DB8B-7E5C-4ABC-8069-A9A8806F3976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36" creationId="{DD453324-C6A3-43E4-B553-D28495028D01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38" creationId="{E2635EE6-D269-46B5-8431-4D0F084D44A9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40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08T17:10:57.875" v="77" actId="26606"/>
          <ac:spMkLst>
            <pc:docMk/>
            <pc:sldMk cId="2461181793" sldId="256"/>
            <ac:spMk id="42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4" creationId="{CF8AD9F3-9AF6-494F-83A3-2F677563935C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5" creationId="{1C4FDBE2-32F7-4AC4-A40C-C51C65B1D474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6" creationId="{E2B33195-5BCA-4BB7-A82D-6739522687DD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7" creationId="{11156773-3FB3-46D9-9F87-821287404830}"/>
          </ac:spMkLst>
        </pc:spChg>
        <pc:spChg chg="add del">
          <ac:chgData name="Prof. Me. Luiz Lozano" userId="c7776665d65e189c" providerId="LiveId" clId="{EE4CCA4D-1B89-4551-869C-42DAF98BAE44}" dt="2020-08-08T17:11:07.947" v="79" actId="26606"/>
          <ac:spMkLst>
            <pc:docMk/>
            <pc:sldMk cId="2461181793" sldId="256"/>
            <ac:spMk id="48" creationId="{E8EA24D0-C854-4AA8-B8FD-D252660D8840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0" creationId="{442DA8B8-94A2-45D6-976E-910B4828D25A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1" creationId="{07062BB1-E215-424E-80C4-7E1CF179A357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2" creationId="{6FD0FBFA-B43E-40C1-A6E4-B88234171E7A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3" creationId="{B368E167-B2D7-4904-BB6B-AE0486A2C6F8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4" creationId="{E5EBF8F5-ABE5-4029-A8FC-4E32622D70A6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5" creationId="{33E49524-66B4-4DB0-AD09-DC8B9874E1B3}"/>
          </ac:spMkLst>
        </pc:spChg>
        <pc:spChg chg="add del">
          <ac:chgData name="Prof. Me. Luiz Lozano" userId="c7776665d65e189c" providerId="LiveId" clId="{EE4CCA4D-1B89-4551-869C-42DAF98BAE44}" dt="2020-08-08T17:11:39.516" v="90" actId="26606"/>
          <ac:spMkLst>
            <pc:docMk/>
            <pc:sldMk cId="2461181793" sldId="256"/>
            <ac:spMk id="56" creationId="{70A21480-D93D-46BE-9A94-B5A80469DF68}"/>
          </ac:spMkLst>
        </pc:spChg>
        <pc:picChg chg="add del mod ord">
          <ac:chgData name="Prof. Me. Luiz Lozano" userId="c7776665d65e189c" providerId="LiveId" clId="{EE4CCA4D-1B89-4551-869C-42DAF98BAE44}" dt="2020-08-08T17:11:40.356" v="92" actId="26606"/>
          <ac:picMkLst>
            <pc:docMk/>
            <pc:sldMk cId="2461181793" sldId="256"/>
            <ac:picMk id="5" creationId="{6E23DDE7-324E-400C-AFA6-7848B7CF8227}"/>
          </ac:picMkLst>
        </pc:picChg>
        <pc:picChg chg="add mod">
          <ac:chgData name="Prof. Me. Luiz Lozano" userId="c7776665d65e189c" providerId="LiveId" clId="{EE4CCA4D-1B89-4551-869C-42DAF98BAE44}" dt="2020-08-08T17:42:53.681" v="796" actId="14100"/>
          <ac:picMkLst>
            <pc:docMk/>
            <pc:sldMk cId="2461181793" sldId="256"/>
            <ac:picMk id="6" creationId="{3775F0E4-3DB5-487F-82BF-F918EBC9A6D2}"/>
          </ac:picMkLst>
        </pc:picChg>
        <pc:picChg chg="add del mod">
          <ac:chgData name="Prof. Me. Luiz Lozano" userId="c7776665d65e189c" providerId="LiveId" clId="{EE4CCA4D-1B89-4551-869C-42DAF98BAE44}" dt="2020-08-08T17:28:31.461" v="199" actId="478"/>
          <ac:picMkLst>
            <pc:docMk/>
            <pc:sldMk cId="2461181793" sldId="256"/>
            <ac:picMk id="6" creationId="{AE3C2C7F-25F9-435C-8855-14B20E022DC3}"/>
          </ac:picMkLst>
        </pc:picChg>
        <pc:picChg chg="add del mod">
          <ac:chgData name="Prof. Me. Luiz Lozano" userId="c7776665d65e189c" providerId="LiveId" clId="{EE4CCA4D-1B89-4551-869C-42DAF98BAE44}" dt="2020-08-08T17:11:40.885" v="94"/>
          <ac:picMkLst>
            <pc:docMk/>
            <pc:sldMk cId="2461181793" sldId="256"/>
            <ac:picMk id="7" creationId="{84DBDC76-D88A-483D-94C7-1021F9E37911}"/>
          </ac:picMkLst>
        </pc:picChg>
        <pc:picChg chg="add del mod">
          <ac:chgData name="Prof. Me. Luiz Lozano" userId="c7776665d65e189c" providerId="LiveId" clId="{EE4CCA4D-1B89-4551-869C-42DAF98BAE44}" dt="2020-08-08T17:11:38.432" v="87"/>
          <ac:picMkLst>
            <pc:docMk/>
            <pc:sldMk cId="2461181793" sldId="256"/>
            <ac:picMk id="9" creationId="{A8578544-E869-468E-B285-D368C5713B49}"/>
          </ac:picMkLst>
        </pc:picChg>
      </pc:sldChg>
      <pc:sldChg chg="addSp delSp modSp new del mod">
        <pc:chgData name="Prof. Me. Luiz Lozano" userId="c7776665d65e189c" providerId="LiveId" clId="{EE4CCA4D-1B89-4551-869C-42DAF98BAE44}" dt="2020-08-08T17:24:56.135" v="105" actId="2696"/>
        <pc:sldMkLst>
          <pc:docMk/>
          <pc:sldMk cId="1651911377" sldId="257"/>
        </pc:sldMkLst>
        <pc:spChg chg="del">
          <ac:chgData name="Prof. Me. Luiz Lozano" userId="c7776665d65e189c" providerId="LiveId" clId="{EE4CCA4D-1B89-4551-869C-42DAF98BAE44}" dt="2020-08-08T17:21:45.643" v="98"/>
          <ac:spMkLst>
            <pc:docMk/>
            <pc:sldMk cId="1651911377" sldId="257"/>
            <ac:spMk id="3" creationId="{6BC276F3-9E29-4552-B488-7FA5027A47E3}"/>
          </ac:spMkLst>
        </pc:spChg>
        <pc:spChg chg="add mod">
          <ac:chgData name="Prof. Me. Luiz Lozano" userId="c7776665d65e189c" providerId="LiveId" clId="{EE4CCA4D-1B89-4551-869C-42DAF98BAE44}" dt="2020-08-08T17:22:19.112" v="101" actId="478"/>
          <ac:spMkLst>
            <pc:docMk/>
            <pc:sldMk cId="1651911377" sldId="257"/>
            <ac:spMk id="8" creationId="{300BB13B-732B-472D-AAC9-85B50B41C6C5}"/>
          </ac:spMkLst>
        </pc:spChg>
        <pc:graphicFrameChg chg="add del mod">
          <ac:chgData name="Prof. Me. Luiz Lozano" userId="c7776665d65e189c" providerId="LiveId" clId="{EE4CCA4D-1B89-4551-869C-42DAF98BAE44}" dt="2020-08-08T17:20:06.929" v="97"/>
          <ac:graphicFrameMkLst>
            <pc:docMk/>
            <pc:sldMk cId="1651911377" sldId="257"/>
            <ac:graphicFrameMk id="4" creationId="{A5FE0002-D384-4CF7-AC63-7B28CED226AF}"/>
          </ac:graphicFrameMkLst>
        </pc:graphicFrameChg>
        <pc:picChg chg="add del mod">
          <ac:chgData name="Prof. Me. Luiz Lozano" userId="c7776665d65e189c" providerId="LiveId" clId="{EE4CCA4D-1B89-4551-869C-42DAF98BAE44}" dt="2020-08-08T17:22:19.112" v="101" actId="478"/>
          <ac:picMkLst>
            <pc:docMk/>
            <pc:sldMk cId="1651911377" sldId="257"/>
            <ac:picMk id="6" creationId="{19F5D223-2E5C-4E4B-B245-F1CE15160ED1}"/>
          </ac:picMkLst>
        </pc:picChg>
      </pc:sldChg>
      <pc:sldChg chg="addSp delSp modSp add mod ord setBg delDesignElem">
        <pc:chgData name="Prof. Me. Luiz Lozano" userId="c7776665d65e189c" providerId="LiveId" clId="{EE4CCA4D-1B89-4551-869C-42DAF98BAE44}" dt="2020-08-08T17:42:58.528" v="798" actId="22"/>
        <pc:sldMkLst>
          <pc:docMk/>
          <pc:sldMk cId="968764390" sldId="258"/>
        </pc:sldMkLst>
        <pc:spChg chg="mod">
          <ac:chgData name="Prof. Me. Luiz Lozano" userId="c7776665d65e189c" providerId="LiveId" clId="{EE4CCA4D-1B89-4551-869C-42DAF98BAE44}" dt="2020-08-08T17:26:18.489" v="188" actId="27636"/>
          <ac:spMkLst>
            <pc:docMk/>
            <pc:sldMk cId="968764390" sldId="258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7" creationId="{80E5FECD-C9FF-49B3-B1FD-6B2D855C4AD5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8" creationId="{F5569EEC-E12F-4856-B407-02B2813A4AA5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9" creationId="{CF860788-3A6A-45A3-B3F1-06F159665603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0" creationId="{D278ADA9-6383-4BDD-80D2-8899A402687B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1" creationId="{DF1E3393-B852-4883-B778-ED3525112942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2" creationId="{484B7147-B0F6-40ED-B5A2-FF72BC8198B6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3" creationId="{39853D09-4205-4CC7-83EB-288E886AC9E4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4" creationId="{B36D2DE0-0628-4A9A-A59D-7BA8B5EB3022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15" creationId="{0D040B79-3E73-4A31-840D-D6B9C9FDFC46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6" creationId="{48E405C9-94BE-41DA-928C-DEC9A8550E9F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18" creationId="{D2091A72-D5BB-42AC-8FD3-F7747D90861E}"/>
          </ac:spMkLst>
        </pc:spChg>
        <pc:spChg chg="del">
          <ac:chgData name="Prof. Me. Luiz Lozano" userId="c7776665d65e189c" providerId="LiveId" clId="{EE4CCA4D-1B89-4551-869C-42DAF98BAE44}" dt="2020-08-08T17:24:04.715" v="103"/>
          <ac:spMkLst>
            <pc:docMk/>
            <pc:sldMk cId="968764390" sldId="258"/>
            <ac:spMk id="20" creationId="{6ED12BFC-A737-46AF-8411-481112D54B0C}"/>
          </ac:spMkLst>
        </pc:spChg>
        <pc:spChg chg="add del">
          <ac:chgData name="Prof. Me. Luiz Lozano" userId="c7776665d65e189c" providerId="LiveId" clId="{EE4CCA4D-1B89-4551-869C-42DAF98BAE44}" dt="2020-08-08T17:25:17.655" v="110" actId="26606"/>
          <ac:spMkLst>
            <pc:docMk/>
            <pc:sldMk cId="968764390" sldId="258"/>
            <ac:spMk id="22" creationId="{156C6AE5-3F8B-42AC-9EA4-1B686A11E93F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27" creationId="{3301E07F-4F79-4B58-8698-EF24DC1ECDBF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29" creationId="{E58B2195-5055-402F-A3E7-53FF0E4980C3}"/>
          </ac:spMkLst>
        </pc:spChg>
        <pc:spChg chg="add del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1" creationId="{9EE6F773-742A-491A-9A00-A2A150DF500A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6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38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0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2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8T17:26:00.991" v="184" actId="26606"/>
          <ac:spMkLst>
            <pc:docMk/>
            <pc:sldMk cId="968764390" sldId="258"/>
            <ac:spMk id="44" creationId="{F5AE4E4F-9F4C-43ED-8299-9BD63B74E8F0}"/>
          </ac:spMkLst>
        </pc:spChg>
        <pc:picChg chg="add">
          <ac:chgData name="Prof. Me. Luiz Lozano" userId="c7776665d65e189c" providerId="LiveId" clId="{EE4CCA4D-1B89-4551-869C-42DAF98BAE44}" dt="2020-08-08T17:42:58.528" v="798" actId="22"/>
          <ac:picMkLst>
            <pc:docMk/>
            <pc:sldMk cId="968764390" sldId="258"/>
            <ac:picMk id="4" creationId="{0EB53BB8-C5BD-4386-9D86-07D9CC855534}"/>
          </ac:picMkLst>
        </pc:picChg>
        <pc:picChg chg="del mod">
          <ac:chgData name="Prof. Me. Luiz Lozano" userId="c7776665d65e189c" providerId="LiveId" clId="{EE4CCA4D-1B89-4551-869C-42DAF98BAE44}" dt="2020-08-08T17:25:03.050" v="106" actId="478"/>
          <ac:picMkLst>
            <pc:docMk/>
            <pc:sldMk cId="968764390" sldId="258"/>
            <ac:picMk id="5" creationId="{6E23DDE7-324E-400C-AFA6-7848B7CF8227}"/>
          </ac:picMkLst>
        </pc:picChg>
        <pc:picChg chg="add mod">
          <ac:chgData name="Prof. Me. Luiz Lozano" userId="c7776665d65e189c" providerId="LiveId" clId="{EE4CCA4D-1B89-4551-869C-42DAF98BAE44}" dt="2020-08-08T17:26:00.991" v="184" actId="26606"/>
          <ac:picMkLst>
            <pc:docMk/>
            <pc:sldMk cId="968764390" sldId="258"/>
            <ac:picMk id="6" creationId="{75E03B0B-6F47-4E97-96BC-360D3DC0B14A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2:56.203" v="797" actId="22"/>
        <pc:sldMkLst>
          <pc:docMk/>
          <pc:sldMk cId="3200464005" sldId="259"/>
        </pc:sldMkLst>
        <pc:spChg chg="mod">
          <ac:chgData name="Prof. Me. Luiz Lozano" userId="c7776665d65e189c" providerId="LiveId" clId="{EE4CCA4D-1B89-4551-869C-42DAF98BAE44}" dt="2020-08-08T17:29:33.074" v="272" actId="20577"/>
          <ac:spMkLst>
            <pc:docMk/>
            <pc:sldMk cId="3200464005" sldId="259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31:57.727" v="518" actId="20577"/>
          <ac:spMkLst>
            <pc:docMk/>
            <pc:sldMk cId="3200464005" sldId="259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0" creationId="{D278ADA9-6383-4BDD-80D2-8899A402687B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2" creationId="{484B7147-B0F6-40ED-B5A2-FF72BC8198B6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4" creationId="{B36D2DE0-0628-4A9A-A59D-7BA8B5EB3022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6" creationId="{48E405C9-94BE-41DA-928C-DEC9A8550E9F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18" creationId="{D2091A72-D5BB-42AC-8FD3-F7747D90861E}"/>
          </ac:spMkLst>
        </pc:spChg>
        <pc:spChg chg="del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0" creationId="{6ED12BFC-A737-46AF-8411-481112D54B0C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5" creationId="{442DA8B8-94A2-45D6-976E-910B4828D25A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7" creationId="{07062BB1-E215-424E-80C4-7E1CF179A357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29" creationId="{6FD0FBFA-B43E-40C1-A6E4-B88234171E7A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1" creationId="{B368E167-B2D7-4904-BB6B-AE0486A2C6F8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3" creationId="{E5EBF8F5-ABE5-4029-A8FC-4E32622D70A6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5" creationId="{33E49524-66B4-4DB0-AD09-DC8B9874E1B3}"/>
          </ac:spMkLst>
        </pc:spChg>
        <pc:spChg chg="add">
          <ac:chgData name="Prof. Me. Luiz Lozano" userId="c7776665d65e189c" providerId="LiveId" clId="{EE4CCA4D-1B89-4551-869C-42DAF98BAE44}" dt="2020-08-08T17:29:16.764" v="246" actId="26606"/>
          <ac:spMkLst>
            <pc:docMk/>
            <pc:sldMk cId="3200464005" sldId="259"/>
            <ac:spMk id="37" creationId="{70A21480-D93D-46BE-9A94-B5A80469DF68}"/>
          </ac:spMkLst>
        </pc:spChg>
        <pc:picChg chg="add">
          <ac:chgData name="Prof. Me. Luiz Lozano" userId="c7776665d65e189c" providerId="LiveId" clId="{EE4CCA4D-1B89-4551-869C-42DAF98BAE44}" dt="2020-08-08T17:42:56.203" v="797" actId="22"/>
          <ac:picMkLst>
            <pc:docMk/>
            <pc:sldMk cId="3200464005" sldId="259"/>
            <ac:picMk id="4" creationId="{58731AA4-6651-4C63-8087-39387F0B25FC}"/>
          </ac:picMkLst>
        </pc:picChg>
        <pc:picChg chg="mod ord">
          <ac:chgData name="Prof. Me. Luiz Lozano" userId="c7776665d65e189c" providerId="LiveId" clId="{EE4CCA4D-1B89-4551-869C-42DAF98BAE44}" dt="2020-08-08T17:29:16.764" v="246" actId="26606"/>
          <ac:picMkLst>
            <pc:docMk/>
            <pc:sldMk cId="3200464005" sldId="259"/>
            <ac:picMk id="5" creationId="{6E23DDE7-324E-400C-AFA6-7848B7CF8227}"/>
          </ac:picMkLst>
        </pc:picChg>
        <pc:picChg chg="del">
          <ac:chgData name="Prof. Me. Luiz Lozano" userId="c7776665d65e189c" providerId="LiveId" clId="{EE4CCA4D-1B89-4551-869C-42DAF98BAE44}" dt="2020-08-08T17:27:39.390" v="198" actId="478"/>
          <ac:picMkLst>
            <pc:docMk/>
            <pc:sldMk cId="3200464005" sldId="259"/>
            <ac:picMk id="6" creationId="{AE3C2C7F-25F9-435C-8855-14B20E022DC3}"/>
          </ac:picMkLst>
        </pc:picChg>
        <pc:picChg chg="add mod">
          <ac:chgData name="Prof. Me. Luiz Lozano" userId="c7776665d65e189c" providerId="LiveId" clId="{EE4CCA4D-1B89-4551-869C-42DAF98BAE44}" dt="2020-08-08T17:29:16.764" v="246" actId="26606"/>
          <ac:picMkLst>
            <pc:docMk/>
            <pc:sldMk cId="3200464005" sldId="259"/>
            <ac:picMk id="7" creationId="{5709CD25-6E12-49E3-B49C-6CD6D98B6480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3:01.079" v="799" actId="22"/>
        <pc:sldMkLst>
          <pc:docMk/>
          <pc:sldMk cId="432246509" sldId="260"/>
        </pc:sldMkLst>
        <pc:spChg chg="mod">
          <ac:chgData name="Prof. Me. Luiz Lozano" userId="c7776665d65e189c" providerId="LiveId" clId="{EE4CCA4D-1B89-4551-869C-42DAF98BAE44}" dt="2020-08-08T17:38:01.596" v="761" actId="790"/>
          <ac:spMkLst>
            <pc:docMk/>
            <pc:sldMk cId="432246509" sldId="26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39:48.897" v="766" actId="120"/>
          <ac:spMkLst>
            <pc:docMk/>
            <pc:sldMk cId="432246509" sldId="260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5" creationId="{442DA8B8-94A2-45D6-976E-910B4828D25A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7" creationId="{07062BB1-E215-424E-80C4-7E1CF179A357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29" creationId="{6FD0FBFA-B43E-40C1-A6E4-B88234171E7A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1" creationId="{B368E167-B2D7-4904-BB6B-AE0486A2C6F8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3" creationId="{E5EBF8F5-ABE5-4029-A8FC-4E32622D70A6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5" creationId="{33E49524-66B4-4DB0-AD09-DC8B9874E1B3}"/>
          </ac:spMkLst>
        </pc:spChg>
        <pc:spChg chg="del">
          <ac:chgData name="Prof. Me. Luiz Lozano" userId="c7776665d65e189c" providerId="LiveId" clId="{EE4CCA4D-1B89-4551-869C-42DAF98BAE44}" dt="2020-08-08T17:32:22.352" v="523" actId="26606"/>
          <ac:spMkLst>
            <pc:docMk/>
            <pc:sldMk cId="432246509" sldId="260"/>
            <ac:spMk id="37" creationId="{70A21480-D93D-46BE-9A94-B5A80469DF68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4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6" creationId="{B3684CCF-CEBB-4D8E-A366-95E43D4C790B}"/>
          </ac:spMkLst>
        </pc:spChg>
        <pc:spChg chg="add del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48" creationId="{70BEB1E7-2F88-40BC-B73D-42E5B6F80BFC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3" creationId="{9F8A656C-0806-4677-A38B-DA5DF0F3C406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5" creationId="{9BEF8C6D-8BB3-473A-9607-D7381CC5C0A5}"/>
          </ac:spMkLst>
        </pc:spChg>
        <pc:spChg chg="add del">
          <ac:chgData name="Prof. Me. Luiz Lozano" userId="c7776665d65e189c" providerId="LiveId" clId="{EE4CCA4D-1B89-4551-869C-42DAF98BAE44}" dt="2020-08-08T17:34:04.663" v="633" actId="26606"/>
          <ac:spMkLst>
            <pc:docMk/>
            <pc:sldMk cId="432246509" sldId="260"/>
            <ac:spMk id="57" creationId="{DCFDFFB9-D302-4A05-A770-D3323225472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59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0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1" creationId="{F5AE4E4F-9F4C-43ED-8299-9BD63B74E8F0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2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8T17:34:04.672" v="634" actId="26606"/>
          <ac:spMkLst>
            <pc:docMk/>
            <pc:sldMk cId="432246509" sldId="260"/>
            <ac:spMk id="63" creationId="{311F016A-A753-449B-9EA6-322199B7119E}"/>
          </ac:spMkLst>
        </pc:spChg>
        <pc:picChg chg="add">
          <ac:chgData name="Prof. Me. Luiz Lozano" userId="c7776665d65e189c" providerId="LiveId" clId="{EE4CCA4D-1B89-4551-869C-42DAF98BAE44}" dt="2020-08-08T17:43:01.079" v="799" actId="22"/>
          <ac:picMkLst>
            <pc:docMk/>
            <pc:sldMk cId="432246509" sldId="260"/>
            <ac:picMk id="4" creationId="{4F5C1BF5-045D-431C-9A06-3F97C5F78229}"/>
          </ac:picMkLst>
        </pc:picChg>
        <pc:picChg chg="del mod">
          <ac:chgData name="Prof. Me. Luiz Lozano" userId="c7776665d65e189c" providerId="LiveId" clId="{EE4CCA4D-1B89-4551-869C-42DAF98BAE44}" dt="2020-08-08T17:32:24.375" v="524" actId="478"/>
          <ac:picMkLst>
            <pc:docMk/>
            <pc:sldMk cId="432246509" sldId="260"/>
            <ac:picMk id="5" creationId="{6E23DDE7-324E-400C-AFA6-7848B7CF8227}"/>
          </ac:picMkLst>
        </pc:picChg>
        <pc:picChg chg="add mod ord">
          <ac:chgData name="Prof. Me. Luiz Lozano" userId="c7776665d65e189c" providerId="LiveId" clId="{EE4CCA4D-1B89-4551-869C-42DAF98BAE44}" dt="2020-08-08T17:34:04.672" v="634" actId="26606"/>
          <ac:picMkLst>
            <pc:docMk/>
            <pc:sldMk cId="432246509" sldId="260"/>
            <ac:picMk id="6" creationId="{9B31E97B-1EA3-48DC-857F-8E09E17A3E92}"/>
          </ac:picMkLst>
        </pc:picChg>
        <pc:picChg chg="del mod">
          <ac:chgData name="Prof. Me. Luiz Lozano" userId="c7776665d65e189c" providerId="LiveId" clId="{EE4CCA4D-1B89-4551-869C-42DAF98BAE44}" dt="2020-08-08T17:33:57.053" v="631" actId="478"/>
          <ac:picMkLst>
            <pc:docMk/>
            <pc:sldMk cId="432246509" sldId="260"/>
            <ac:picMk id="7" creationId="{5709CD25-6E12-49E3-B49C-6CD6D98B6480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3:04.390" v="800" actId="22"/>
        <pc:sldMkLst>
          <pc:docMk/>
          <pc:sldMk cId="3633274787" sldId="261"/>
        </pc:sldMkLst>
        <pc:spChg chg="mo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2:16.146" v="787" actId="255"/>
          <ac:spMkLst>
            <pc:docMk/>
            <pc:sldMk cId="3633274787" sldId="26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59" creationId="{95106A28-883A-4993-BF9E-C403B81A8D66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0" creationId="{A1D7EC86-7CB9-431D-8AC3-8AAF0440B162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1" creationId="{F5AE4E4F-9F4C-43ED-8299-9BD63B74E8F0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2" creationId="{D4B9777F-B610-419B-9193-80306388F3E2}"/>
          </ac:spMkLst>
        </pc:spChg>
        <pc:spChg chg="del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3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68" creationId="{347D6575-0B06-40B2-9D0F-298202F6BCAC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0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2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8T17:42:10.184" v="786" actId="26606"/>
          <ac:spMkLst>
            <pc:docMk/>
            <pc:sldMk cId="3633274787" sldId="261"/>
            <ac:spMk id="74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8T17:42:10.184" v="786" actId="26606"/>
          <ac:picMkLst>
            <pc:docMk/>
            <pc:sldMk cId="3633274787" sldId="261"/>
            <ac:picMk id="5" creationId="{047EAF14-FB05-4A46-B115-45F89C185D4F}"/>
          </ac:picMkLst>
        </pc:picChg>
        <pc:picChg chg="del">
          <ac:chgData name="Prof. Me. Luiz Lozano" userId="c7776665d65e189c" providerId="LiveId" clId="{EE4CCA4D-1B89-4551-869C-42DAF98BAE44}" dt="2020-08-08T17:41:24.776" v="784" actId="478"/>
          <ac:picMkLst>
            <pc:docMk/>
            <pc:sldMk cId="3633274787" sldId="261"/>
            <ac:picMk id="6" creationId="{9B31E97B-1EA3-48DC-857F-8E09E17A3E92}"/>
          </ac:picMkLst>
        </pc:picChg>
        <pc:picChg chg="add">
          <ac:chgData name="Prof. Me. Luiz Lozano" userId="c7776665d65e189c" providerId="LiveId" clId="{EE4CCA4D-1B89-4551-869C-42DAF98BAE44}" dt="2020-08-08T17:43:04.390" v="800" actId="22"/>
          <ac:picMkLst>
            <pc:docMk/>
            <pc:sldMk cId="3633274787" sldId="261"/>
            <ac:picMk id="7" creationId="{0B123CE2-66EC-492C-A65D-CEE97DDFF8B9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6:07.712" v="843" actId="790"/>
        <pc:sldMkLst>
          <pc:docMk/>
          <pc:sldMk cId="858599555" sldId="262"/>
        </pc:sldMkLst>
        <pc:spChg chg="mo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6:07.712" v="843" actId="790"/>
          <ac:spMkLst>
            <pc:docMk/>
            <pc:sldMk cId="858599555" sldId="26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68" creationId="{347D6575-0B06-40B2-9D0F-298202F6BCAC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0" creationId="{E2B33195-5BCA-4BB7-A82D-6739522687DD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2" creationId="{CF8AD9F3-9AF6-494F-83A3-2F677563935C}"/>
          </ac:spMkLst>
        </pc:spChg>
        <pc:spChg chg="del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4" creationId="{0DA5DB8B-7E5C-4ABC-8069-A9A8806F3976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7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3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5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08T17:44:44.290" v="821" actId="26606"/>
          <ac:spMkLst>
            <pc:docMk/>
            <pc:sldMk cId="858599555" sldId="262"/>
            <ac:spMk id="87" creationId="{A7B99495-F43F-4D80-A44F-2CB4764EB90B}"/>
          </ac:spMkLst>
        </pc:spChg>
        <pc:picChg chg="del">
          <ac:chgData name="Prof. Me. Luiz Lozano" userId="c7776665d65e189c" providerId="LiveId" clId="{EE4CCA4D-1B89-4551-869C-42DAF98BAE44}" dt="2020-08-08T17:44:07.204" v="816" actId="478"/>
          <ac:picMkLst>
            <pc:docMk/>
            <pc:sldMk cId="858599555" sldId="262"/>
            <ac:picMk id="5" creationId="{047EAF14-FB05-4A46-B115-45F89C185D4F}"/>
          </ac:picMkLst>
        </pc:picChg>
        <pc:picChg chg="add mod">
          <ac:chgData name="Prof. Me. Luiz Lozano" userId="c7776665d65e189c" providerId="LiveId" clId="{EE4CCA4D-1B89-4551-869C-42DAF98BAE44}" dt="2020-08-08T17:44:44.290" v="821" actId="26606"/>
          <ac:picMkLst>
            <pc:docMk/>
            <pc:sldMk cId="858599555" sldId="262"/>
            <ac:picMk id="6" creationId="{1F3E92F3-E3AD-4D62-9277-9AB0B4EA2AD2}"/>
          </ac:picMkLst>
        </pc:picChg>
        <pc:picChg chg="del">
          <ac:chgData name="Prof. Me. Luiz Lozano" userId="c7776665d65e189c" providerId="LiveId" clId="{EE4CCA4D-1B89-4551-869C-42DAF98BAE44}" dt="2020-08-08T17:44:13.171" v="817" actId="478"/>
          <ac:picMkLst>
            <pc:docMk/>
            <pc:sldMk cId="858599555" sldId="262"/>
            <ac:picMk id="7" creationId="{0B123CE2-66EC-492C-A65D-CEE97DDFF8B9}"/>
          </ac:picMkLst>
        </pc:picChg>
        <pc:picChg chg="add del mod">
          <ac:chgData name="Prof. Me. Luiz Lozano" userId="c7776665d65e189c" providerId="LiveId" clId="{EE4CCA4D-1B89-4551-869C-42DAF98BAE44}" dt="2020-08-08T17:44:57.814" v="826" actId="478"/>
          <ac:picMkLst>
            <pc:docMk/>
            <pc:sldMk cId="858599555" sldId="262"/>
            <ac:picMk id="9" creationId="{A63DE4C1-C1A7-49BB-AD5A-3979615E808A}"/>
          </ac:picMkLst>
        </pc:picChg>
        <pc:picChg chg="add">
          <ac:chgData name="Prof. Me. Luiz Lozano" userId="c7776665d65e189c" providerId="LiveId" clId="{EE4CCA4D-1B89-4551-869C-42DAF98BAE44}" dt="2020-08-08T17:45:06.718" v="828" actId="22"/>
          <ac:picMkLst>
            <pc:docMk/>
            <pc:sldMk cId="858599555" sldId="262"/>
            <ac:picMk id="10" creationId="{48541F92-CD63-4606-B1DA-387A9E3F07D9}"/>
          </ac:picMkLst>
        </pc:picChg>
      </pc:sldChg>
      <pc:sldChg chg="addSp delSp modSp add mod">
        <pc:chgData name="Prof. Me. Luiz Lozano" userId="c7776665d65e189c" providerId="LiveId" clId="{EE4CCA4D-1B89-4551-869C-42DAF98BAE44}" dt="2020-08-08T17:48:03.401" v="856" actId="22"/>
        <pc:sldMkLst>
          <pc:docMk/>
          <pc:sldMk cId="3521163779" sldId="263"/>
        </pc:sldMkLst>
        <pc:spChg chg="mo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8T17:47:57.499" v="855" actId="120"/>
          <ac:spMkLst>
            <pc:docMk/>
            <pc:sldMk cId="3521163779" sldId="26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79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3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5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08T17:47:24.267" v="849" actId="26606"/>
          <ac:spMkLst>
            <pc:docMk/>
            <pc:sldMk cId="3521163779" sldId="263"/>
            <ac:spMk id="87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2" creationId="{9F8A656C-0806-4677-A38B-DA5DF0F3C406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4" creationId="{9BEF8C6D-8BB3-473A-9607-D7381CC5C0A5}"/>
          </ac:spMkLst>
        </pc:spChg>
        <pc:spChg chg="add del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96" creationId="{DCFDFFB9-D302-4A05-A770-D33232254722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1" creationId="{D4906370-1564-49FA-A802-58546B3922DC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3" creationId="{EF640709-BDFD-453B-B75D-6212E7A870BA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5" creationId="{B4019478-3FDC-438C-8848-1D7DA864AFC4}"/>
          </ac:spMkLst>
        </pc:spChg>
        <pc:spChg chg="add del">
          <ac:chgData name="Prof. Me. Luiz Lozano" userId="c7776665d65e189c" providerId="LiveId" clId="{EE4CCA4D-1B89-4551-869C-42DAF98BAE44}" dt="2020-08-08T17:47:48.800" v="853" actId="26606"/>
          <ac:spMkLst>
            <pc:docMk/>
            <pc:sldMk cId="3521163779" sldId="263"/>
            <ac:spMk id="107" creationId="{FE406479-1D57-4209-B128-3C81746247C6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09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10" creationId="{E58B2195-5055-402F-A3E7-53FF0E4980C3}"/>
          </ac:spMkLst>
        </pc:spChg>
        <pc:spChg chg="add">
          <ac:chgData name="Prof. Me. Luiz Lozano" userId="c7776665d65e189c" providerId="LiveId" clId="{EE4CCA4D-1B89-4551-869C-42DAF98BAE44}" dt="2020-08-08T17:47:48.809" v="854" actId="26606"/>
          <ac:spMkLst>
            <pc:docMk/>
            <pc:sldMk cId="3521163779" sldId="263"/>
            <ac:spMk id="111" creationId="{9EE6F773-742A-491A-9A00-A2A150DF500A}"/>
          </ac:spMkLst>
        </pc:spChg>
        <pc:picChg chg="add mod ord">
          <ac:chgData name="Prof. Me. Luiz Lozano" userId="c7776665d65e189c" providerId="LiveId" clId="{EE4CCA4D-1B89-4551-869C-42DAF98BAE44}" dt="2020-08-08T17:47:48.809" v="854" actId="26606"/>
          <ac:picMkLst>
            <pc:docMk/>
            <pc:sldMk cId="3521163779" sldId="263"/>
            <ac:picMk id="5" creationId="{221F4EC5-E908-4D85-9092-51014D61870D}"/>
          </ac:picMkLst>
        </pc:picChg>
        <pc:picChg chg="del">
          <ac:chgData name="Prof. Me. Luiz Lozano" userId="c7776665d65e189c" providerId="LiveId" clId="{EE4CCA4D-1B89-4551-869C-42DAF98BAE44}" dt="2020-08-08T17:46:31.920" v="845" actId="478"/>
          <ac:picMkLst>
            <pc:docMk/>
            <pc:sldMk cId="3521163779" sldId="263"/>
            <ac:picMk id="6" creationId="{1F3E92F3-E3AD-4D62-9277-9AB0B4EA2AD2}"/>
          </ac:picMkLst>
        </pc:picChg>
        <pc:picChg chg="add">
          <ac:chgData name="Prof. Me. Luiz Lozano" userId="c7776665d65e189c" providerId="LiveId" clId="{EE4CCA4D-1B89-4551-869C-42DAF98BAE44}" dt="2020-08-08T17:48:03.401" v="856" actId="22"/>
          <ac:picMkLst>
            <pc:docMk/>
            <pc:sldMk cId="3521163779" sldId="263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08:10.560" v="922" actId="1076"/>
        <pc:sldMkLst>
          <pc:docMk/>
          <pc:sldMk cId="819068987" sldId="264"/>
        </pc:sldMkLst>
        <pc:spChg chg="mod">
          <ac:chgData name="Prof. Me. Luiz Lozano" userId="c7776665d65e189c" providerId="LiveId" clId="{EE4CCA4D-1B89-4551-869C-42DAF98BAE44}" dt="2020-08-09T00:08:10.560" v="922" actId="1076"/>
          <ac:spMkLst>
            <pc:docMk/>
            <pc:sldMk cId="819068987" sldId="26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07:26.475" v="905" actId="14100"/>
          <ac:spMkLst>
            <pc:docMk/>
            <pc:sldMk cId="819068987" sldId="26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09" creationId="{3301E07F-4F79-4B58-8698-EF24DC1ECDBF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0" creationId="{E58B2195-5055-402F-A3E7-53FF0E4980C3}"/>
          </ac:spMkLst>
        </pc:spChg>
        <pc:spChg chg="del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1" creationId="{9EE6F773-742A-491A-9A00-A2A150DF500A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6" creationId="{362D44EE-C852-4460-B8B5-C4F2BC20510C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18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0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2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4" creationId="{7821A508-2985-4905-874A-527429BAABFA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6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0:05:41.634" v="891" actId="26606"/>
          <ac:spMkLst>
            <pc:docMk/>
            <pc:sldMk cId="819068987" sldId="264"/>
            <ac:spMk id="128" creationId="{5F2F0C84-BE8C-4DC2-A6D3-30349A801D5C}"/>
          </ac:spMkLst>
        </pc:spChg>
        <pc:picChg chg="del">
          <ac:chgData name="Prof. Me. Luiz Lozano" userId="c7776665d65e189c" providerId="LiveId" clId="{EE4CCA4D-1B89-4551-869C-42DAF98BAE44}" dt="2020-08-09T00:04:16.423" v="887" actId="478"/>
          <ac:picMkLst>
            <pc:docMk/>
            <pc:sldMk cId="819068987" sldId="264"/>
            <ac:picMk id="5" creationId="{221F4EC5-E908-4D85-9092-51014D61870D}"/>
          </ac:picMkLst>
        </pc:picChg>
        <pc:picChg chg="add mod">
          <ac:chgData name="Prof. Me. Luiz Lozano" userId="c7776665d65e189c" providerId="LiveId" clId="{EE4CCA4D-1B89-4551-869C-42DAF98BAE44}" dt="2020-08-09T00:05:41.634" v="891" actId="26606"/>
          <ac:picMkLst>
            <pc:docMk/>
            <pc:sldMk cId="819068987" sldId="264"/>
            <ac:picMk id="6" creationId="{B5BF01FD-A9C2-4D53-99A4-CBFD31C18EFD}"/>
          </ac:picMkLst>
        </pc:picChg>
        <pc:picChg chg="ord">
          <ac:chgData name="Prof. Me. Luiz Lozano" userId="c7776665d65e189c" providerId="LiveId" clId="{EE4CCA4D-1B89-4551-869C-42DAF98BAE44}" dt="2020-08-09T00:05:41.634" v="891" actId="26606"/>
          <ac:picMkLst>
            <pc:docMk/>
            <pc:sldMk cId="819068987" sldId="264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1:44.646" v="959" actId="14100"/>
        <pc:sldMkLst>
          <pc:docMk/>
          <pc:sldMk cId="4049502484" sldId="265"/>
        </pc:sldMkLst>
        <pc:spChg chg="mod">
          <ac:chgData name="Prof. Me. Luiz Lozano" userId="c7776665d65e189c" providerId="LiveId" clId="{EE4CCA4D-1B89-4551-869C-42DAF98BAE44}" dt="2020-08-09T00:11:28.954" v="950" actId="1076"/>
          <ac:spMkLst>
            <pc:docMk/>
            <pc:sldMk cId="4049502484" sldId="26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1:44.646" v="959" actId="14100"/>
          <ac:spMkLst>
            <pc:docMk/>
            <pc:sldMk cId="4049502484" sldId="265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16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18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0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2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4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6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28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3" creationId="{F101C3BA-9804-47C4-8BCA-EC15FAD15885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5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7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39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0:08:55.941" v="930" actId="26606"/>
          <ac:spMkLst>
            <pc:docMk/>
            <pc:sldMk cId="4049502484" sldId="265"/>
            <ac:spMk id="141" creationId="{CBF9EBB4-5078-47B2-AAA0-DF4A88D8182A}"/>
          </ac:spMkLst>
        </pc:spChg>
        <pc:picChg chg="add mod ord">
          <ac:chgData name="Prof. Me. Luiz Lozano" userId="c7776665d65e189c" providerId="LiveId" clId="{EE4CCA4D-1B89-4551-869C-42DAF98BAE44}" dt="2020-08-09T00:08:55.941" v="930" actId="26606"/>
          <ac:picMkLst>
            <pc:docMk/>
            <pc:sldMk cId="4049502484" sldId="265"/>
            <ac:picMk id="5" creationId="{6DCA4FE7-BF2C-4C92-95FF-2404BE8F42F2}"/>
          </ac:picMkLst>
        </pc:picChg>
        <pc:picChg chg="del">
          <ac:chgData name="Prof. Me. Luiz Lozano" userId="c7776665d65e189c" providerId="LiveId" clId="{EE4CCA4D-1B89-4551-869C-42DAF98BAE44}" dt="2020-08-09T00:08:29.399" v="926" actId="478"/>
          <ac:picMkLst>
            <pc:docMk/>
            <pc:sldMk cId="4049502484" sldId="265"/>
            <ac:picMk id="6" creationId="{B5BF01FD-A9C2-4D53-99A4-CBFD31C18EFD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0:18.417" v="949" actId="1076"/>
        <pc:sldMkLst>
          <pc:docMk/>
          <pc:sldMk cId="3281305427" sldId="266"/>
        </pc:sldMkLst>
        <pc:spChg chg="mod">
          <ac:chgData name="Prof. Me. Luiz Lozano" userId="c7776665d65e189c" providerId="LiveId" clId="{EE4CCA4D-1B89-4551-869C-42DAF98BAE44}" dt="2020-08-09T00:10:15.726" v="948" actId="1076"/>
          <ac:spMkLst>
            <pc:docMk/>
            <pc:sldMk cId="3281305427" sldId="266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0:18.417" v="949" actId="1076"/>
          <ac:spMkLst>
            <pc:docMk/>
            <pc:sldMk cId="3281305427" sldId="266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16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18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0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2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4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6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28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3" creationId="{362D44EE-C852-4460-B8B5-C4F2BC20510C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5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7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39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1" creationId="{7821A508-2985-4905-874A-527429BAABFA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3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0:09:59.488" v="943" actId="26606"/>
          <ac:spMkLst>
            <pc:docMk/>
            <pc:sldMk cId="3281305427" sldId="266"/>
            <ac:spMk id="145" creationId="{5F2F0C84-BE8C-4DC2-A6D3-30349A801D5C}"/>
          </ac:spMkLst>
        </pc:spChg>
        <pc:picChg chg="add mod">
          <ac:chgData name="Prof. Me. Luiz Lozano" userId="c7776665d65e189c" providerId="LiveId" clId="{EE4CCA4D-1B89-4551-869C-42DAF98BAE44}" dt="2020-08-09T00:09:59.488" v="943" actId="26606"/>
          <ac:picMkLst>
            <pc:docMk/>
            <pc:sldMk cId="3281305427" sldId="266"/>
            <ac:picMk id="5" creationId="{38244FA7-5E31-4B10-B425-BF614A6DC128}"/>
          </ac:picMkLst>
        </pc:picChg>
        <pc:picChg chg="del">
          <ac:chgData name="Prof. Me. Luiz Lozano" userId="c7776665d65e189c" providerId="LiveId" clId="{EE4CCA4D-1B89-4551-869C-42DAF98BAE44}" dt="2020-08-09T00:09:25.693" v="939" actId="478"/>
          <ac:picMkLst>
            <pc:docMk/>
            <pc:sldMk cId="3281305427" sldId="266"/>
            <ac:picMk id="6" creationId="{B5BF01FD-A9C2-4D53-99A4-CBFD31C18EFD}"/>
          </ac:picMkLst>
        </pc:picChg>
        <pc:picChg chg="ord">
          <ac:chgData name="Prof. Me. Luiz Lozano" userId="c7776665d65e189c" providerId="LiveId" clId="{EE4CCA4D-1B89-4551-869C-42DAF98BAE44}" dt="2020-08-09T00:09:59.488" v="943" actId="26606"/>
          <ac:picMkLst>
            <pc:docMk/>
            <pc:sldMk cId="3281305427" sldId="266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0:16:20.245" v="1241" actId="20577"/>
        <pc:sldMkLst>
          <pc:docMk/>
          <pc:sldMk cId="1779704643" sldId="267"/>
        </pc:sldMkLst>
        <pc:spChg chg="mod">
          <ac:chgData name="Prof. Me. Luiz Lozano" userId="c7776665d65e189c" providerId="LiveId" clId="{EE4CCA4D-1B89-4551-869C-42DAF98BAE44}" dt="2020-08-09T00:16:20.245" v="1241" actId="20577"/>
          <ac:spMkLst>
            <pc:docMk/>
            <pc:sldMk cId="1779704643" sldId="267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16:03.968" v="1234" actId="790"/>
          <ac:spMkLst>
            <pc:docMk/>
            <pc:sldMk cId="1779704643" sldId="267"/>
            <ac:spMk id="3" creationId="{ABB1D55E-B8B2-4B5B-9780-0AB65EFF2EE7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8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8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90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92" creationId="{969D19A6-08CB-498C-93EC-3FFB021FC68A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3" creationId="{362D44EE-C852-4460-B8B5-C4F2BC20510C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5" creationId="{658970D8-8D1D-4B5C-894B-E871CC86543D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7" creationId="{F227E5B6-9132-43CA-B503-37A18562ADF2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39" creationId="{03C2051E-A88D-48E5-BACF-AAED17892722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1" creationId="{7821A508-2985-4905-874A-527429BAABFA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3" creationId="{D2929CB1-0E3C-4B2D-ADC5-0154FB33BA44}"/>
          </ac:spMkLst>
        </pc:spChg>
        <pc:spChg chg="del">
          <ac:chgData name="Prof. Me. Luiz Lozano" userId="c7776665d65e189c" providerId="LiveId" clId="{EE4CCA4D-1B89-4551-869C-42DAF98BAE44}" dt="2020-08-09T00:15:10.932" v="1226" actId="26606"/>
          <ac:spMkLst>
            <pc:docMk/>
            <pc:sldMk cId="1779704643" sldId="267"/>
            <ac:spMk id="145" creationId="{5F2F0C84-BE8C-4DC2-A6D3-30349A801D5C}"/>
          </ac:spMkLst>
        </pc:spChg>
        <pc:picChg chg="del">
          <ac:chgData name="Prof. Me. Luiz Lozano" userId="c7776665d65e189c" providerId="LiveId" clId="{EE4CCA4D-1B89-4551-869C-42DAF98BAE44}" dt="2020-08-09T00:14:20.535" v="1222" actId="478"/>
          <ac:picMkLst>
            <pc:docMk/>
            <pc:sldMk cId="1779704643" sldId="267"/>
            <ac:picMk id="5" creationId="{38244FA7-5E31-4B10-B425-BF614A6DC128}"/>
          </ac:picMkLst>
        </pc:picChg>
        <pc:picChg chg="add mod ord">
          <ac:chgData name="Prof. Me. Luiz Lozano" userId="c7776665d65e189c" providerId="LiveId" clId="{EE4CCA4D-1B89-4551-869C-42DAF98BAE44}" dt="2020-08-09T00:15:10.932" v="1226" actId="26606"/>
          <ac:picMkLst>
            <pc:docMk/>
            <pc:sldMk cId="1779704643" sldId="267"/>
            <ac:picMk id="6" creationId="{E1031BF5-A9E5-4F58-B241-D98FBE3168A5}"/>
          </ac:picMkLst>
        </pc:picChg>
      </pc:sldChg>
      <pc:sldChg chg="addSp delSp modSp add mod">
        <pc:chgData name="Prof. Me. Luiz Lozano" userId="c7776665d65e189c" providerId="LiveId" clId="{EE4CCA4D-1B89-4551-869C-42DAF98BAE44}" dt="2020-08-09T00:20:16.887" v="1296" actId="20577"/>
        <pc:sldMkLst>
          <pc:docMk/>
          <pc:sldMk cId="3763098003" sldId="268"/>
        </pc:sldMkLst>
        <pc:spChg chg="mod">
          <ac:chgData name="Prof. Me. Luiz Lozano" userId="c7776665d65e189c" providerId="LiveId" clId="{EE4CCA4D-1B89-4551-869C-42DAF98BAE44}" dt="2020-08-09T00:20:16.887" v="1296" actId="20577"/>
          <ac:spMkLst>
            <pc:docMk/>
            <pc:sldMk cId="3763098003" sldId="268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0:18:04.623" v="1247" actId="478"/>
          <ac:spMkLst>
            <pc:docMk/>
            <pc:sldMk cId="3763098003" sldId="268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0:18:06.665" v="1248" actId="478"/>
          <ac:spMkLst>
            <pc:docMk/>
            <pc:sldMk cId="3763098003" sldId="268"/>
            <ac:spMk id="8" creationId="{2ACA33DA-A0DB-496C-B9E5-4FD4D67F270F}"/>
          </ac:spMkLst>
        </pc:spChg>
        <pc:picChg chg="add mod">
          <ac:chgData name="Prof. Me. Luiz Lozano" userId="c7776665d65e189c" providerId="LiveId" clId="{EE4CCA4D-1B89-4551-869C-42DAF98BAE44}" dt="2020-08-09T00:18:54.043" v="1260" actId="1076"/>
          <ac:picMkLst>
            <pc:docMk/>
            <pc:sldMk cId="3763098003" sldId="268"/>
            <ac:picMk id="4" creationId="{59A04B1A-9C8F-48F3-876C-773BC72932A1}"/>
          </ac:picMkLst>
        </pc:picChg>
        <pc:picChg chg="mod">
          <ac:chgData name="Prof. Me. Luiz Lozano" userId="c7776665d65e189c" providerId="LiveId" clId="{EE4CCA4D-1B89-4551-869C-42DAF98BAE44}" dt="2020-08-09T00:16:31.551" v="1242" actId="1076"/>
          <ac:picMkLst>
            <pc:docMk/>
            <pc:sldMk cId="3763098003" sldId="268"/>
            <ac:picMk id="6" creationId="{E1031BF5-A9E5-4F58-B241-D98FBE3168A5}"/>
          </ac:picMkLst>
        </pc:picChg>
        <pc:picChg chg="add mod">
          <ac:chgData name="Prof. Me. Luiz Lozano" userId="c7776665d65e189c" providerId="LiveId" clId="{EE4CCA4D-1B89-4551-869C-42DAF98BAE44}" dt="2020-08-09T00:18:51.074" v="1258" actId="1076"/>
          <ac:picMkLst>
            <pc:docMk/>
            <pc:sldMk cId="3763098003" sldId="268"/>
            <ac:picMk id="9" creationId="{FEC3ABFD-FDCF-417D-88A4-8832A0911151}"/>
          </ac:picMkLst>
        </pc:picChg>
        <pc:picChg chg="add mod">
          <ac:chgData name="Prof. Me. Luiz Lozano" userId="c7776665d65e189c" providerId="LiveId" clId="{EE4CCA4D-1B89-4551-869C-42DAF98BAE44}" dt="2020-08-09T00:18:52.423" v="1259" actId="1076"/>
          <ac:picMkLst>
            <pc:docMk/>
            <pc:sldMk cId="3763098003" sldId="268"/>
            <ac:picMk id="11" creationId="{762144FA-4978-4D25-9649-3A9628DFD154}"/>
          </ac:picMkLst>
        </pc:picChg>
        <pc:picChg chg="add mod">
          <ac:chgData name="Prof. Me. Luiz Lozano" userId="c7776665d65e189c" providerId="LiveId" clId="{EE4CCA4D-1B89-4551-869C-42DAF98BAE44}" dt="2020-08-09T00:19:37.576" v="1263" actId="1076"/>
          <ac:picMkLst>
            <pc:docMk/>
            <pc:sldMk cId="3763098003" sldId="268"/>
            <ac:picMk id="12" creationId="{88FBC9B5-1B94-4560-85C3-03C32ABDA87C}"/>
          </ac:picMkLst>
        </pc:picChg>
        <pc:picChg chg="add mod">
          <ac:chgData name="Prof. Me. Luiz Lozano" userId="c7776665d65e189c" providerId="LiveId" clId="{EE4CCA4D-1B89-4551-869C-42DAF98BAE44}" dt="2020-08-09T00:19:54.295" v="1268" actId="1076"/>
          <ac:picMkLst>
            <pc:docMk/>
            <pc:sldMk cId="3763098003" sldId="268"/>
            <ac:picMk id="13" creationId="{A88C420C-4304-4DB2-A802-2E3EA637F880}"/>
          </ac:picMkLst>
        </pc:picChg>
        <pc:picChg chg="add mod">
          <ac:chgData name="Prof. Me. Luiz Lozano" userId="c7776665d65e189c" providerId="LiveId" clId="{EE4CCA4D-1B89-4551-869C-42DAF98BAE44}" dt="2020-08-09T00:20:05.416" v="1271" actId="1076"/>
          <ac:picMkLst>
            <pc:docMk/>
            <pc:sldMk cId="3763098003" sldId="268"/>
            <ac:picMk id="15" creationId="{3D6A419B-48BE-491B-83B8-EA9A72B9D75E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1:17:03.913" v="1925" actId="20577"/>
        <pc:sldMkLst>
          <pc:docMk/>
          <pc:sldMk cId="784457239" sldId="269"/>
        </pc:sldMkLst>
        <pc:spChg chg="mod">
          <ac:chgData name="Prof. Me. Luiz Lozano" userId="c7776665d65e189c" providerId="LiveId" clId="{EE4CCA4D-1B89-4551-869C-42DAF98BAE44}" dt="2020-08-09T01:17:03.913" v="1925" actId="20577"/>
          <ac:spMkLst>
            <pc:docMk/>
            <pc:sldMk cId="784457239" sldId="269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0:25:57.415" v="1338" actId="478"/>
          <ac:spMkLst>
            <pc:docMk/>
            <pc:sldMk cId="784457239" sldId="269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0:25:59.759" v="1339" actId="478"/>
          <ac:spMkLst>
            <pc:docMk/>
            <pc:sldMk cId="784457239" sldId="269"/>
            <ac:spMk id="9" creationId="{0227BD86-2AFB-41E4-B548-3BB966F62463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0" creationId="{1BA5D9F4-5581-4A3D-A64F-0FDF953EF5C0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1" creationId="{CC13ECE5-4F81-4BE5-B016-E3C240C3F929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2" creationId="{10A15DE5-5810-40EB-89E6-7EADEF2D3F09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5" creationId="{BDC1CF9A-0DDD-4CBB-9A36-24D1BA89CD20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6" creationId="{CCF95D49-7127-4CE8-8950-606266C8803B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7" creationId="{0F5FEAD7-27CB-430F-96AD-64DB43EB8A7C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18" creationId="{518427BD-A559-4D75-9872-FAFCA15FC197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1" creationId="{D79D4BD8-7DB7-4DDA-9E2B-2FCA88FBD6D4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3" creationId="{381B22FA-A548-4F33-B415-FAD7B4833962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4" creationId="{191A4840-0AF8-429A-9C92-0655EA72F046}"/>
          </ac:spMkLst>
        </pc:spChg>
        <pc:spChg chg="add del mod">
          <ac:chgData name="Prof. Me. Luiz Lozano" userId="c7776665d65e189c" providerId="LiveId" clId="{EE4CCA4D-1B89-4551-869C-42DAF98BAE44}" dt="2020-08-09T00:24:34.121" v="1306"/>
          <ac:spMkLst>
            <pc:docMk/>
            <pc:sldMk cId="784457239" sldId="269"/>
            <ac:spMk id="27" creationId="{FCD018B8-ABB6-48DA-BD09-51FDE22239C3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6" creationId="{E690874F-6228-41B5-A908-ABAAE6D64B8A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7" creationId="{4C0883A6-5AE0-45CA-807E-4A241F8F227D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48" creationId="{D47EF492-4A2E-48D7-ADF6-4D5320EBB6BE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1" creationId="{912391F5-214C-4C7D-87CC-8BA8C167909C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2" creationId="{F71AED9E-2FCC-44DA-8E06-FB464C0B1C07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3" creationId="{65FDE35B-C8CF-4374-956A-4DB23D65FADB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4" creationId="{97F0B8CB-6680-415F-960C-73EE6F1DE0C5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7" creationId="{3E65CEB8-2728-4250-9FE4-40FEBB28E168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59" creationId="{82FB54A3-AA4D-4E24-A1C9-43DBD6995FB3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0" creationId="{EA03DC71-C395-401C-9FE9-613349534639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3" creationId="{40F74C72-762A-48FB-9C59-B16021784049}"/>
          </ac:spMkLst>
        </pc:spChg>
        <pc:spChg chg="add del mod">
          <ac:chgData name="Prof. Me. Luiz Lozano" userId="c7776665d65e189c" providerId="LiveId" clId="{EE4CCA4D-1B89-4551-869C-42DAF98BAE44}" dt="2020-08-09T00:26:33.866" v="1344"/>
          <ac:spMkLst>
            <pc:docMk/>
            <pc:sldMk cId="784457239" sldId="269"/>
            <ac:spMk id="64" creationId="{6C95DBE5-A490-43E6-978A-75B8BD9EBEA9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5" creationId="{0DFC4881-5AEC-4932-B28D-900510B61DE1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6" creationId="{DAB4D4C5-A2A7-4B47-B340-AFDE0E9CD908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67" creationId="{280F3E33-7D20-4402-9158-863027A9E532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0" creationId="{712B570A-A43D-4246-B73F-AD7B3A92A294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1" creationId="{4D613F78-C1FC-4D82-B5C5-3025685525F3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2" creationId="{5FD8C028-2549-42F8-8C4D-F06B04182927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3" creationId="{4959C7A0-5D11-468F-9C60-2ABD537CC5D8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6" creationId="{12F1CEF6-807C-4A5B-9E76-F04F0B6528E3}"/>
          </ac:spMkLst>
        </pc:spChg>
        <pc:spChg chg="add mod">
          <ac:chgData name="Prof. Me. Luiz Lozano" userId="c7776665d65e189c" providerId="LiveId" clId="{EE4CCA4D-1B89-4551-869C-42DAF98BAE44}" dt="2020-08-09T00:28:00.627" v="1351" actId="1076"/>
          <ac:spMkLst>
            <pc:docMk/>
            <pc:sldMk cId="784457239" sldId="269"/>
            <ac:spMk id="78" creationId="{0C1E63DB-1FD1-43B7-A647-FC6C0B5F56B0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79" creationId="{964D3361-3BFD-4F02-B136-4A9A77F9A670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82" creationId="{C8C39C00-4F56-483A-9BF0-5A27B0210846}"/>
          </ac:spMkLst>
        </pc:spChg>
        <pc:spChg chg="add mod">
          <ac:chgData name="Prof. Me. Luiz Lozano" userId="c7776665d65e189c" providerId="LiveId" clId="{EE4CCA4D-1B89-4551-869C-42DAF98BAE44}" dt="2020-08-09T00:26:45.947" v="1346" actId="1076"/>
          <ac:spMkLst>
            <pc:docMk/>
            <pc:sldMk cId="784457239" sldId="269"/>
            <ac:spMk id="83" creationId="{A2ED3B88-B857-474F-B013-099EDEC0EE4D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86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88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90" creationId="{66E48AFA-8884-4F68-A44F-D2C1E8609C5A}"/>
          </ac:spMkLst>
        </pc:spChg>
        <pc:spChg chg="add del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92" creationId="{969D19A6-08CB-498C-93EC-3FFB021FC68A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97" creationId="{3301E07F-4F79-4B58-8698-EF24DC1ECDBF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99" creationId="{E58B2195-5055-402F-A3E7-53FF0E4980C3}"/>
          </ac:spMkLst>
        </pc:spChg>
        <pc:spChg chg="add del">
          <ac:chgData name="Prof. Me. Luiz Lozano" userId="c7776665d65e189c" providerId="LiveId" clId="{EE4CCA4D-1B89-4551-869C-42DAF98BAE44}" dt="2020-08-09T00:25:36.756" v="1311" actId="26606"/>
          <ac:spMkLst>
            <pc:docMk/>
            <pc:sldMk cId="784457239" sldId="269"/>
            <ac:spMk id="101" creationId="{9EE6F773-742A-491A-9A00-A2A150DF500A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3" creationId="{03C2051E-A88D-48E5-BACF-AAED17892722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4" creationId="{362D44EE-C852-4460-B8B5-C4F2BC20510C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5" creationId="{7821A508-2985-4905-874A-527429BAABFA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6" creationId="{658970D8-8D1D-4B5C-894B-E871CC86543D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7" creationId="{D2929CB1-0E3C-4B2D-ADC5-0154FB33BA44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8" creationId="{F227E5B6-9132-43CA-B503-37A18562ADF2}"/>
          </ac:spMkLst>
        </pc:spChg>
        <pc:spChg chg="add del">
          <ac:chgData name="Prof. Me. Luiz Lozano" userId="c7776665d65e189c" providerId="LiveId" clId="{EE4CCA4D-1B89-4551-869C-42DAF98BAE44}" dt="2020-08-09T00:25:38.873" v="1313" actId="26606"/>
          <ac:spMkLst>
            <pc:docMk/>
            <pc:sldMk cId="784457239" sldId="269"/>
            <ac:spMk id="109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1" creationId="{46187E64-7A77-4D13-A5F4-9AEC282BBB9E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2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3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9T00:25:38.885" v="1314" actId="26606"/>
          <ac:spMkLst>
            <pc:docMk/>
            <pc:sldMk cId="784457239" sldId="269"/>
            <ac:spMk id="114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9T00:26:55.812" v="1349" actId="1076"/>
          <ac:picMkLst>
            <pc:docMk/>
            <pc:sldMk cId="784457239" sldId="269"/>
            <ac:picMk id="5" creationId="{1787791C-4D61-4749-98F6-9F6BE98CAA2C}"/>
          </ac:picMkLst>
        </pc:picChg>
        <pc:picChg chg="del">
          <ac:chgData name="Prof. Me. Luiz Lozano" userId="c7776665d65e189c" providerId="LiveId" clId="{EE4CCA4D-1B89-4551-869C-42DAF98BAE44}" dt="2020-08-09T00:24:20.551" v="1303" actId="478"/>
          <ac:picMkLst>
            <pc:docMk/>
            <pc:sldMk cId="784457239" sldId="269"/>
            <ac:picMk id="6" creationId="{E1031BF5-A9E5-4F58-B241-D98FBE3168A5}"/>
          </ac:picMkLst>
        </pc:picChg>
        <pc:picChg chg="ord">
          <ac:chgData name="Prof. Me. Luiz Lozano" userId="c7776665d65e189c" providerId="LiveId" clId="{EE4CCA4D-1B89-4551-869C-42DAF98BAE44}" dt="2020-08-09T00:25:38.885" v="1314" actId="26606"/>
          <ac:picMkLst>
            <pc:docMk/>
            <pc:sldMk cId="784457239" sldId="269"/>
            <ac:picMk id="7" creationId="{E01378FC-6EBF-4D8A-9C72-FE57FA7547D7}"/>
          </ac:picMkLst>
        </pc:pic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3" creationId="{A746068D-1654-4436-9451-B0A1CE47A48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4" creationId="{5361E227-C3F5-406A-A4F3-471849B8DFAC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19" creationId="{F65F6356-0D16-421E-B1CD-B38C45908CE6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0" creationId="{B886A5F8-682A-46AB-AB86-A1E75CF2817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2" creationId="{543442DF-FEF3-4014-8F79-DECE374DB87E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5" creationId="{761E42CC-D791-4989-8D09-C6D6B010A656}"/>
          </ac:cxnSpMkLst>
        </pc:cxnChg>
        <pc:cxnChg chg="add del mod">
          <ac:chgData name="Prof. Me. Luiz Lozano" userId="c7776665d65e189c" providerId="LiveId" clId="{EE4CCA4D-1B89-4551-869C-42DAF98BAE44}" dt="2020-08-09T00:24:34.121" v="1306"/>
          <ac:cxnSpMkLst>
            <pc:docMk/>
            <pc:sldMk cId="784457239" sldId="269"/>
            <ac:cxnSpMk id="26" creationId="{3B0B261F-1D51-4CAE-BB93-40B8F26B832D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49" creationId="{8B8FA77D-AD64-49A9-83C2-39D81CD13C59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0" creationId="{C1D09D78-3A23-4788-8937-0CE8CB960DE7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5" creationId="{784BCE6A-2CEE-48FF-BFE3-9A0FE6F83DD0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6" creationId="{D90CDD8E-02ED-4E1A-BAAB-CF27E69458AE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58" creationId="{FA1C77F7-467C-4569-8BAB-6440A451AC26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61" creationId="{5874FD97-2403-4C05-8D42-03BF716A9038}"/>
          </ac:cxnSpMkLst>
        </pc:cxnChg>
        <pc:cxnChg chg="add del mod">
          <ac:chgData name="Prof. Me. Luiz Lozano" userId="c7776665d65e189c" providerId="LiveId" clId="{EE4CCA4D-1B89-4551-869C-42DAF98BAE44}" dt="2020-08-09T00:26:33.866" v="1344"/>
          <ac:cxnSpMkLst>
            <pc:docMk/>
            <pc:sldMk cId="784457239" sldId="269"/>
            <ac:cxnSpMk id="62" creationId="{563A05F0-3757-4FC7-9F5C-EF5A6306F49C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68" creationId="{BDA04475-6BD7-4869-886B-55925E6A3E12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69" creationId="{19C418FA-5E1B-4EAA-9AE8-05E56894C50E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74" creationId="{7E096DC4-CF11-4D36-A31B-0FD86AACF7FB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75" creationId="{8E6E2F95-338C-4219-BFF1-CE6B0831EB55}"/>
          </ac:cxnSpMkLst>
        </pc:cxnChg>
        <pc:cxnChg chg="add mod">
          <ac:chgData name="Prof. Me. Luiz Lozano" userId="c7776665d65e189c" providerId="LiveId" clId="{EE4CCA4D-1B89-4551-869C-42DAF98BAE44}" dt="2020-08-09T00:27:57.678" v="1350" actId="14100"/>
          <ac:cxnSpMkLst>
            <pc:docMk/>
            <pc:sldMk cId="784457239" sldId="269"/>
            <ac:cxnSpMk id="77" creationId="{2BD6AEF2-9145-4758-B490-A50D27F9D8B9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80" creationId="{7F557F2D-6DF3-46B5-8791-92DD4875A13D}"/>
          </ac:cxnSpMkLst>
        </pc:cxnChg>
        <pc:cxnChg chg="add mod">
          <ac:chgData name="Prof. Me. Luiz Lozano" userId="c7776665d65e189c" providerId="LiveId" clId="{EE4CCA4D-1B89-4551-869C-42DAF98BAE44}" dt="2020-08-09T00:26:45.947" v="1346" actId="1076"/>
          <ac:cxnSpMkLst>
            <pc:docMk/>
            <pc:sldMk cId="784457239" sldId="269"/>
            <ac:cxnSpMk id="81" creationId="{A0768909-C627-4DEF-9F57-F45D1E5BE51C}"/>
          </ac:cxnSpMkLst>
        </pc:cxnChg>
      </pc:sldChg>
      <pc:sldChg chg="delSp add del mod">
        <pc:chgData name="Prof. Me. Luiz Lozano" userId="c7776665d65e189c" providerId="LiveId" clId="{EE4CCA4D-1B89-4551-869C-42DAF98BAE44}" dt="2020-08-09T00:24:12.997" v="1299" actId="2696"/>
        <pc:sldMkLst>
          <pc:docMk/>
          <pc:sldMk cId="1675408576" sldId="269"/>
        </pc:sldMkLst>
        <pc:picChg chg="del">
          <ac:chgData name="Prof. Me. Luiz Lozano" userId="c7776665d65e189c" providerId="LiveId" clId="{EE4CCA4D-1B89-4551-869C-42DAF98BAE44}" dt="2020-08-09T00:24:09.267" v="1298" actId="478"/>
          <ac:picMkLst>
            <pc:docMk/>
            <pc:sldMk cId="1675408576" sldId="269"/>
            <ac:picMk id="6" creationId="{E1031BF5-A9E5-4F58-B241-D98FBE3168A5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1:17:09.379" v="1927" actId="20577"/>
        <pc:sldMkLst>
          <pc:docMk/>
          <pc:sldMk cId="2591937670" sldId="270"/>
        </pc:sldMkLst>
        <pc:spChg chg="mod">
          <ac:chgData name="Prof. Me. Luiz Lozano" userId="c7776665d65e189c" providerId="LiveId" clId="{EE4CCA4D-1B89-4551-869C-42DAF98BAE44}" dt="2020-08-09T01:17:09.379" v="1927" actId="20577"/>
          <ac:spMkLst>
            <pc:docMk/>
            <pc:sldMk cId="2591937670" sldId="27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40:04.321" v="1638" actId="20577"/>
          <ac:spMkLst>
            <pc:docMk/>
            <pc:sldMk cId="2591937670" sldId="270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8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8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0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2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7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99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101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0:32:30.878" v="1436" actId="26606"/>
          <ac:spMkLst>
            <pc:docMk/>
            <pc:sldMk cId="2591937670" sldId="270"/>
            <ac:spMk id="103" creationId="{CBF9EBB4-5078-47B2-AAA0-DF4A88D8182A}"/>
          </ac:spMkLst>
        </pc:spChg>
        <pc:picChg chg="add mod ord">
          <ac:chgData name="Prof. Me. Luiz Lozano" userId="c7776665d65e189c" providerId="LiveId" clId="{EE4CCA4D-1B89-4551-869C-42DAF98BAE44}" dt="2020-08-09T00:32:30.878" v="1436" actId="26606"/>
          <ac:picMkLst>
            <pc:docMk/>
            <pc:sldMk cId="2591937670" sldId="270"/>
            <ac:picMk id="5" creationId="{EC38072E-1675-4A55-B641-C418B2CA8505}"/>
          </ac:picMkLst>
        </pc:picChg>
        <pc:picChg chg="del">
          <ac:chgData name="Prof. Me. Luiz Lozano" userId="c7776665d65e189c" providerId="LiveId" clId="{EE4CCA4D-1B89-4551-869C-42DAF98BAE44}" dt="2020-08-09T00:31:10.395" v="1408" actId="478"/>
          <ac:picMkLst>
            <pc:docMk/>
            <pc:sldMk cId="2591937670" sldId="270"/>
            <ac:picMk id="6" creationId="{E1031BF5-A9E5-4F58-B241-D98FBE3168A5}"/>
          </ac:picMkLst>
        </pc:picChg>
      </pc:sldChg>
      <pc:sldChg chg="addSp delSp modSp add mod setClrOvrMap">
        <pc:chgData name="Prof. Me. Luiz Lozano" userId="c7776665d65e189c" providerId="LiveId" clId="{EE4CCA4D-1B89-4551-869C-42DAF98BAE44}" dt="2020-08-09T01:17:14.013" v="1929" actId="20577"/>
        <pc:sldMkLst>
          <pc:docMk/>
          <pc:sldMk cId="889560442" sldId="271"/>
        </pc:sldMkLst>
        <pc:spChg chg="mod">
          <ac:chgData name="Prof. Me. Luiz Lozano" userId="c7776665d65e189c" providerId="LiveId" clId="{EE4CCA4D-1B89-4551-869C-42DAF98BAE44}" dt="2020-08-09T01:17:14.013" v="1929" actId="20577"/>
          <ac:spMkLst>
            <pc:docMk/>
            <pc:sldMk cId="889560442" sldId="27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33:47.864" v="1456" actId="14100"/>
          <ac:spMkLst>
            <pc:docMk/>
            <pc:sldMk cId="889560442" sldId="27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8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8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0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2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7" creationId="{0671A8AE-40A1-4631-A6B8-581AFF065482}"/>
          </ac:spMkLst>
        </pc:spChg>
        <pc:spChg chg="add">
          <ac:chgData name="Prof. Me. Luiz Lozano" userId="c7776665d65e189c" providerId="LiveId" clId="{EE4CCA4D-1B89-4551-869C-42DAF98BAE44}" dt="2020-08-09T00:33:24.324" v="1451" actId="26606"/>
          <ac:spMkLst>
            <pc:docMk/>
            <pc:sldMk cId="889560442" sldId="271"/>
            <ac:spMk id="99" creationId="{A44CD100-6267-4E62-AA64-2182A3A6A1C0}"/>
          </ac:spMkLst>
        </pc:spChg>
        <pc:picChg chg="add mod ord">
          <ac:chgData name="Prof. Me. Luiz Lozano" userId="c7776665d65e189c" providerId="LiveId" clId="{EE4CCA4D-1B89-4551-869C-42DAF98BAE44}" dt="2020-08-09T00:33:24.324" v="1451" actId="26606"/>
          <ac:picMkLst>
            <pc:docMk/>
            <pc:sldMk cId="889560442" sldId="271"/>
            <ac:picMk id="5" creationId="{6687C1B0-C42E-4608-8C2B-57E85514229F}"/>
          </ac:picMkLst>
        </pc:picChg>
        <pc:picChg chg="del">
          <ac:chgData name="Prof. Me. Luiz Lozano" userId="c7776665d65e189c" providerId="LiveId" clId="{EE4CCA4D-1B89-4551-869C-42DAF98BAE44}" dt="2020-08-09T00:30:33.205" v="1374" actId="478"/>
          <ac:picMkLst>
            <pc:docMk/>
            <pc:sldMk cId="889560442" sldId="271"/>
            <ac:picMk id="6" creationId="{E1031BF5-A9E5-4F58-B241-D98FBE3168A5}"/>
          </ac:picMkLst>
        </pc:picChg>
      </pc:sldChg>
      <pc:sldChg chg="addSp delSp modSp add mod ord">
        <pc:chgData name="Prof. Me. Luiz Lozano" userId="c7776665d65e189c" providerId="LiveId" clId="{EE4CCA4D-1B89-4551-869C-42DAF98BAE44}" dt="2020-08-09T00:37:08.733" v="1492" actId="26606"/>
        <pc:sldMkLst>
          <pc:docMk/>
          <pc:sldMk cId="2651987141" sldId="272"/>
        </pc:sldMkLst>
        <pc:spChg chg="mo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97" creationId="{A34066D6-1B59-4642-A86D-39464CEE971B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99" creationId="{18E928D9-3091-4385-B979-265D55AD02CE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101" creationId="{7D602432-D774-4CF5-94E8-7D52D01059D2}"/>
          </ac:spMkLst>
        </pc:spChg>
        <pc:spChg chg="del">
          <ac:chgData name="Prof. Me. Luiz Lozano" userId="c7776665d65e189c" providerId="LiveId" clId="{EE4CCA4D-1B89-4551-869C-42DAF98BAE44}" dt="2020-08-09T00:35:59.430" v="1482" actId="26606"/>
          <ac:spMkLst>
            <pc:docMk/>
            <pc:sldMk cId="2651987141" sldId="272"/>
            <ac:spMk id="103" creationId="{CBF9EBB4-5078-47B2-AAA0-DF4A88D8182A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0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2" creationId="{389575E1-3389-451A-A5F7-27854C25C599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4" creationId="{A53CCC5C-D88E-40FB-B30B-23DCDBD01D37}"/>
          </ac:spMkLst>
        </pc:spChg>
        <pc:spChg chg="add del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16" creationId="{081E4A58-353D-44AE-B2FC-2A74E2E400F7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1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5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7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09T00:37:08.733" v="1492" actId="26606"/>
          <ac:spMkLst>
            <pc:docMk/>
            <pc:sldMk cId="2651987141" sldId="272"/>
            <ac:spMk id="129" creationId="{0007FE00-9498-4706-B255-6437B0252C02}"/>
          </ac:spMkLst>
        </pc:spChg>
        <pc:picChg chg="del">
          <ac:chgData name="Prof. Me. Luiz Lozano" userId="c7776665d65e189c" providerId="LiveId" clId="{EE4CCA4D-1B89-4551-869C-42DAF98BAE44}" dt="2020-08-09T00:35:47.754" v="1481" actId="478"/>
          <ac:picMkLst>
            <pc:docMk/>
            <pc:sldMk cId="2651987141" sldId="272"/>
            <ac:picMk id="5" creationId="{EC38072E-1675-4A55-B641-C418B2CA8505}"/>
          </ac:picMkLst>
        </pc:picChg>
        <pc:picChg chg="add mod ord">
          <ac:chgData name="Prof. Me. Luiz Lozano" userId="c7776665d65e189c" providerId="LiveId" clId="{EE4CCA4D-1B89-4551-869C-42DAF98BAE44}" dt="2020-08-09T00:37:08.733" v="1492" actId="26606"/>
          <ac:picMkLst>
            <pc:docMk/>
            <pc:sldMk cId="2651987141" sldId="272"/>
            <ac:picMk id="6" creationId="{43694E37-F063-4A36-804A-F4F89FC629D4}"/>
          </ac:picMkLst>
        </pc:picChg>
      </pc:sldChg>
      <pc:sldChg chg="addSp delSp modSp add mod ord setClrOvrMap">
        <pc:chgData name="Prof. Me. Luiz Lozano" userId="c7776665d65e189c" providerId="LiveId" clId="{EE4CCA4D-1B89-4551-869C-42DAF98BAE44}" dt="2020-08-09T01:10:35.949" v="1824" actId="20577"/>
        <pc:sldMkLst>
          <pc:docMk/>
          <pc:sldMk cId="469573018" sldId="273"/>
        </pc:sldMkLst>
        <pc:spChg chg="mo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35.949" v="1824" actId="20577"/>
          <ac:spMkLst>
            <pc:docMk/>
            <pc:sldMk cId="469573018" sldId="27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97" creationId="{A34066D6-1B59-4642-A86D-39464CEE971B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99" creationId="{18E928D9-3091-4385-B979-265D55AD02CE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101" creationId="{7D602432-D774-4CF5-94E8-7D52D01059D2}"/>
          </ac:spMkLst>
        </pc:spChg>
        <pc:spChg chg="del">
          <ac:chgData name="Prof. Me. Luiz Lozano" userId="c7776665d65e189c" providerId="LiveId" clId="{EE4CCA4D-1B89-4551-869C-42DAF98BAE44}" dt="2020-08-09T00:41:25.008" v="1671" actId="26606"/>
          <ac:spMkLst>
            <pc:docMk/>
            <pc:sldMk cId="469573018" sldId="273"/>
            <ac:spMk id="103" creationId="{CBF9EBB4-5078-47B2-AAA0-DF4A88D8182A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29" creationId="{0671A8AE-40A1-4631-A6B8-581AFF065482}"/>
          </ac:spMkLst>
        </pc:spChg>
        <pc:spChg chg="add">
          <ac:chgData name="Prof. Me. Luiz Lozano" userId="c7776665d65e189c" providerId="LiveId" clId="{EE4CCA4D-1B89-4551-869C-42DAF98BAE44}" dt="2020-08-09T01:05:18.734" v="1761" actId="26606"/>
          <ac:spMkLst>
            <pc:docMk/>
            <pc:sldMk cId="469573018" sldId="273"/>
            <ac:spMk id="131" creationId="{A44CD100-6267-4E62-AA64-2182A3A6A1C0}"/>
          </ac:spMkLst>
        </pc:spChg>
        <pc:picChg chg="del">
          <ac:chgData name="Prof. Me. Luiz Lozano" userId="c7776665d65e189c" providerId="LiveId" clId="{EE4CCA4D-1B89-4551-869C-42DAF98BAE44}" dt="2020-08-09T00:40:59.397" v="1665" actId="478"/>
          <ac:picMkLst>
            <pc:docMk/>
            <pc:sldMk cId="469573018" sldId="273"/>
            <ac:picMk id="5" creationId="{EC38072E-1675-4A55-B641-C418B2CA8505}"/>
          </ac:picMkLst>
        </pc:picChg>
        <pc:picChg chg="add mod ord">
          <ac:chgData name="Prof. Me. Luiz Lozano" userId="c7776665d65e189c" providerId="LiveId" clId="{EE4CCA4D-1B89-4551-869C-42DAF98BAE44}" dt="2020-08-09T01:05:18.734" v="1761" actId="26606"/>
          <ac:picMkLst>
            <pc:docMk/>
            <pc:sldMk cId="469573018" sldId="273"/>
            <ac:picMk id="6" creationId="{D01BC9B2-7479-4D1C-B17A-D2C79A2E2F10}"/>
          </ac:picMkLst>
        </pc:picChg>
        <pc:cxnChg chg="add del">
          <ac:chgData name="Prof. Me. Luiz Lozano" userId="c7776665d65e189c" providerId="LiveId" clId="{EE4CCA4D-1B89-4551-869C-42DAF98BAE44}" dt="2020-08-09T01:05:18.734" v="1761" actId="26606"/>
          <ac:cxnSpMkLst>
            <pc:docMk/>
            <pc:sldMk cId="469573018" sldId="273"/>
            <ac:cxnSpMk id="118" creationId="{7B2D303B-3DD0-4319-9EAD-361847FEC71D}"/>
          </ac:cxnSpMkLst>
        </pc:cxnChg>
      </pc:sldChg>
      <pc:sldChg chg="modSp add del mod ord">
        <pc:chgData name="Prof. Me. Luiz Lozano" userId="c7776665d65e189c" providerId="LiveId" clId="{EE4CCA4D-1B89-4551-869C-42DAF98BAE44}" dt="2020-08-09T00:38:24.589" v="1502" actId="2696"/>
        <pc:sldMkLst>
          <pc:docMk/>
          <pc:sldMk cId="3921764463" sldId="273"/>
        </pc:sldMkLst>
        <pc:spChg chg="mod">
          <ac:chgData name="Prof. Me. Luiz Lozano" userId="c7776665d65e189c" providerId="LiveId" clId="{EE4CCA4D-1B89-4551-869C-42DAF98BAE44}" dt="2020-08-09T00:38:03.516" v="1501"/>
          <ac:spMkLst>
            <pc:docMk/>
            <pc:sldMk cId="3921764463" sldId="273"/>
            <ac:spMk id="3" creationId="{ABB1D55E-B8B2-4B5B-9780-0AB65EFF2EE7}"/>
          </ac:spMkLst>
        </pc:spChg>
      </pc:sldChg>
      <pc:sldChg chg="addSp delSp modSp add mod">
        <pc:chgData name="Prof. Me. Luiz Lozano" userId="c7776665d65e189c" providerId="LiveId" clId="{EE4CCA4D-1B89-4551-869C-42DAF98BAE44}" dt="2020-08-09T01:10:27.863" v="1819" actId="12"/>
        <pc:sldMkLst>
          <pc:docMk/>
          <pc:sldMk cId="3867957996" sldId="274"/>
        </pc:sldMkLst>
        <pc:spChg chg="mod">
          <ac:chgData name="Prof. Me. Luiz Lozano" userId="c7776665d65e189c" providerId="LiveId" clId="{EE4CCA4D-1B89-4551-869C-42DAF98BAE44}" dt="2020-08-09T01:06:18.623" v="1768" actId="14100"/>
          <ac:spMkLst>
            <pc:docMk/>
            <pc:sldMk cId="3867957996" sldId="27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27.863" v="1819" actId="12"/>
          <ac:spMkLst>
            <pc:docMk/>
            <pc:sldMk cId="3867957996" sldId="27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29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1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3" creationId="{7D602432-D774-4CF5-94E8-7D52D01059D2}"/>
          </ac:spMkLst>
        </pc:spChg>
        <pc:spChg chg="add">
          <ac:chgData name="Prof. Me. Luiz Lozano" userId="c7776665d65e189c" providerId="LiveId" clId="{EE4CCA4D-1B89-4551-869C-42DAF98BAE44}" dt="2020-08-09T01:06:07.383" v="1765" actId="26606"/>
          <ac:spMkLst>
            <pc:docMk/>
            <pc:sldMk cId="3867957996" sldId="274"/>
            <ac:spMk id="135" creationId="{CBF9EBB4-5078-47B2-AAA0-DF4A88D8182A}"/>
          </ac:spMkLst>
        </pc:spChg>
        <pc:graphicFrameChg chg="add del mod">
          <ac:chgData name="Prof. Me. Luiz Lozano" userId="c7776665d65e189c" providerId="LiveId" clId="{EE4CCA4D-1B89-4551-869C-42DAF98BAE44}" dt="2020-08-09T00:42:01.783" v="1682" actId="478"/>
          <ac:graphicFrameMkLst>
            <pc:docMk/>
            <pc:sldMk cId="3867957996" sldId="274"/>
            <ac:graphicFrameMk id="4" creationId="{A5920E41-CE35-437B-9E96-ACBB2740976E}"/>
          </ac:graphicFrameMkLst>
        </pc:graphicFrameChg>
        <pc:graphicFrameChg chg="add del mod">
          <ac:chgData name="Prof. Me. Luiz Lozano" userId="c7776665d65e189c" providerId="LiveId" clId="{EE4CCA4D-1B89-4551-869C-42DAF98BAE44}" dt="2020-08-09T00:42:05.349" v="1684"/>
          <ac:graphicFrameMkLst>
            <pc:docMk/>
            <pc:sldMk cId="3867957996" sldId="274"/>
            <ac:graphicFrameMk id="5" creationId="{C0172D7A-F540-4271-BFE5-2EB26BDEAEB3}"/>
          </ac:graphicFrameMkLst>
        </pc:graphicFrameChg>
        <pc:picChg chg="add mod ord">
          <ac:chgData name="Prof. Me. Luiz Lozano" userId="c7776665d65e189c" providerId="LiveId" clId="{EE4CCA4D-1B89-4551-869C-42DAF98BAE44}" dt="2020-08-09T01:06:07.383" v="1765" actId="26606"/>
          <ac:picMkLst>
            <pc:docMk/>
            <pc:sldMk cId="3867957996" sldId="274"/>
            <ac:picMk id="8" creationId="{5560BF4F-2B4B-4D6F-9AFC-092771496AD5}"/>
          </ac:picMkLst>
        </pc:picChg>
        <pc:cxnChg chg="del">
          <ac:chgData name="Prof. Me. Luiz Lozano" userId="c7776665d65e189c" providerId="LiveId" clId="{EE4CCA4D-1B89-4551-869C-42DAF98BAE44}" dt="2020-08-09T01:06:07.383" v="1765" actId="26606"/>
          <ac:cxnSpMkLst>
            <pc:docMk/>
            <pc:sldMk cId="3867957996" sldId="274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07:45.757" v="1790" actId="5793"/>
        <pc:sldMkLst>
          <pc:docMk/>
          <pc:sldMk cId="2553822693" sldId="275"/>
        </pc:sldMkLst>
        <pc:spChg chg="mo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07:45.757" v="1790" actId="5793"/>
          <ac:spMkLst>
            <pc:docMk/>
            <pc:sldMk cId="2553822693" sldId="275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24" creationId="{72AF41FE-63D7-4695-81D2-66D2510E4486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29" creationId="{A34066D6-1B59-4642-A86D-39464CEE971B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1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3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09T01:07:36.656" v="1788" actId="26606"/>
          <ac:spMkLst>
            <pc:docMk/>
            <pc:sldMk cId="2553822693" sldId="275"/>
            <ac:spMk id="135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7" creationId="{8590ADD5-9383-4D3D-9047-3DA2593CCB5D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39" creationId="{DABE3E45-88CF-45D8-8D40-C773324D93F6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0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2" creationId="{1CD81A2A-6ED4-4EF4-A14C-912D31E14800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3" creationId="{B91ECDA9-56DC-4270-8F33-01C5637B8CEB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4" creationId="{1661932C-CA15-4E17-B115-FAE7CBEE4789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5" creationId="{75F47824-961D-465D-84F9-EAE11BC6173B}"/>
          </ac:spMkLst>
        </pc:spChg>
        <pc:spChg chg="add">
          <ac:chgData name="Prof. Me. Luiz Lozano" userId="c7776665d65e189c" providerId="LiveId" clId="{EE4CCA4D-1B89-4551-869C-42DAF98BAE44}" dt="2020-08-09T01:07:36.680" v="1789" actId="26606"/>
          <ac:spMkLst>
            <pc:docMk/>
            <pc:sldMk cId="2553822693" sldId="275"/>
            <ac:spMk id="147" creationId="{FEC9DA3E-C1D7-472D-B7C0-F71AE41FBA23}"/>
          </ac:spMkLst>
        </pc:spChg>
        <pc:graphicFrameChg chg="add del mod">
          <ac:chgData name="Prof. Me. Luiz Lozano" userId="c7776665d65e189c" providerId="LiveId" clId="{EE4CCA4D-1B89-4551-869C-42DAF98BAE44}" dt="2020-08-09T00:42:56.259" v="1699"/>
          <ac:graphicFrameMkLst>
            <pc:docMk/>
            <pc:sldMk cId="2553822693" sldId="275"/>
            <ac:graphicFrameMk id="4" creationId="{24CF33F6-8D19-4ED4-8425-1BD5FF2E8F88}"/>
          </ac:graphicFrameMkLst>
        </pc:graphicFrameChg>
        <pc:picChg chg="add mod ord">
          <ac:chgData name="Prof. Me. Luiz Lozano" userId="c7776665d65e189c" providerId="LiveId" clId="{EE4CCA4D-1B89-4551-869C-42DAF98BAE44}" dt="2020-08-09T01:07:36.680" v="1789" actId="26606"/>
          <ac:picMkLst>
            <pc:docMk/>
            <pc:sldMk cId="2553822693" sldId="275"/>
            <ac:picMk id="6" creationId="{53E417B2-9511-44FB-9483-D8145FD6A27A}"/>
          </ac:picMkLst>
        </pc:picChg>
        <pc:picChg chg="ord">
          <ac:chgData name="Prof. Me. Luiz Lozano" userId="c7776665d65e189c" providerId="LiveId" clId="{EE4CCA4D-1B89-4551-869C-42DAF98BAE44}" dt="2020-08-09T01:07:36.680" v="1789" actId="26606"/>
          <ac:picMkLst>
            <pc:docMk/>
            <pc:sldMk cId="2553822693" sldId="275"/>
            <ac:picMk id="7" creationId="{E01378FC-6EBF-4D8A-9C72-FE57FA7547D7}"/>
          </ac:picMkLst>
        </pc:picChg>
        <pc:cxnChg chg="add del">
          <ac:chgData name="Prof. Me. Luiz Lozano" userId="c7776665d65e189c" providerId="LiveId" clId="{EE4CCA4D-1B89-4551-869C-42DAF98BAE44}" dt="2020-08-09T01:07:36.680" v="1789" actId="26606"/>
          <ac:cxnSpMkLst>
            <pc:docMk/>
            <pc:sldMk cId="2553822693" sldId="275"/>
            <ac:cxnSpMk id="118" creationId="{7B2D303B-3DD0-4319-9EAD-361847FEC71D}"/>
          </ac:cxnSpMkLst>
        </pc:cxnChg>
        <pc:cxnChg chg="add">
          <ac:chgData name="Prof. Me. Luiz Lozano" userId="c7776665d65e189c" providerId="LiveId" clId="{EE4CCA4D-1B89-4551-869C-42DAF98BAE44}" dt="2020-08-09T01:07:36.680" v="1789" actId="26606"/>
          <ac:cxnSpMkLst>
            <pc:docMk/>
            <pc:sldMk cId="2553822693" sldId="275"/>
            <ac:cxnSpMk id="141" creationId="{49CD1692-827B-4C8D-B4A1-134FD04CF45C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0:47.326" v="1825" actId="120"/>
        <pc:sldMkLst>
          <pc:docMk/>
          <pc:sldMk cId="1012562965" sldId="276"/>
        </pc:sldMkLst>
        <pc:spChg chg="mo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0:47.326" v="1825" actId="120"/>
          <ac:spMkLst>
            <pc:docMk/>
            <pc:sldMk cId="1012562965" sldId="276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29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31" creationId="{E58B2195-5055-402F-A3E7-53FF0E4980C3}"/>
          </ac:spMkLst>
        </pc:spChg>
        <pc:spChg chg="add">
          <ac:chgData name="Prof. Me. Luiz Lozano" userId="c7776665d65e189c" providerId="LiveId" clId="{EE4CCA4D-1B89-4551-869C-42DAF98BAE44}" dt="2020-08-09T01:08:37.178" v="1801" actId="26606"/>
          <ac:spMkLst>
            <pc:docMk/>
            <pc:sldMk cId="1012562965" sldId="276"/>
            <ac:spMk id="133" creationId="{9EE6F773-742A-491A-9A00-A2A150DF500A}"/>
          </ac:spMkLst>
        </pc:spChg>
        <pc:picChg chg="add mod">
          <ac:chgData name="Prof. Me. Luiz Lozano" userId="c7776665d65e189c" providerId="LiveId" clId="{EE4CCA4D-1B89-4551-869C-42DAF98BAE44}" dt="2020-08-09T01:08:37.178" v="1801" actId="26606"/>
          <ac:picMkLst>
            <pc:docMk/>
            <pc:sldMk cId="1012562965" sldId="276"/>
            <ac:picMk id="5" creationId="{01ECEF5A-B67E-4387-850D-F541F5DEE7F8}"/>
          </ac:picMkLst>
        </pc:picChg>
        <pc:picChg chg="ord">
          <ac:chgData name="Prof. Me. Luiz Lozano" userId="c7776665d65e189c" providerId="LiveId" clId="{EE4CCA4D-1B89-4551-869C-42DAF98BAE44}" dt="2020-08-09T01:08:37.178" v="1801" actId="26606"/>
          <ac:picMkLst>
            <pc:docMk/>
            <pc:sldMk cId="1012562965" sldId="276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08:37.178" v="1801" actId="26606"/>
          <ac:cxnSpMkLst>
            <pc:docMk/>
            <pc:sldMk cId="1012562965" sldId="276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2:36.750" v="1845" actId="5793"/>
        <pc:sldMkLst>
          <pc:docMk/>
          <pc:sldMk cId="2137744314" sldId="277"/>
        </pc:sldMkLst>
        <pc:spChg chg="mo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2:36.750" v="1845" actId="5793"/>
          <ac:spMkLst>
            <pc:docMk/>
            <pc:sldMk cId="2137744314" sldId="277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3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5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09T01:10:07.306" v="1817" actId="26606"/>
          <ac:spMkLst>
            <pc:docMk/>
            <pc:sldMk cId="2137744314" sldId="277"/>
            <ac:spMk id="137" creationId="{A7B99495-F43F-4D80-A44F-2CB4764EB90B}"/>
          </ac:spMkLst>
        </pc:spChg>
        <pc:picChg chg="add mod">
          <ac:chgData name="Prof. Me. Luiz Lozano" userId="c7776665d65e189c" providerId="LiveId" clId="{EE4CCA4D-1B89-4551-869C-42DAF98BAE44}" dt="2020-08-09T01:10:07.306" v="1817" actId="26606"/>
          <ac:picMkLst>
            <pc:docMk/>
            <pc:sldMk cId="2137744314" sldId="277"/>
            <ac:picMk id="5" creationId="{03B5C22C-659E-4805-9191-723174CC78B1}"/>
          </ac:picMkLst>
        </pc:picChg>
        <pc:picChg chg="ord">
          <ac:chgData name="Prof. Me. Luiz Lozano" userId="c7776665d65e189c" providerId="LiveId" clId="{EE4CCA4D-1B89-4551-869C-42DAF98BAE44}" dt="2020-08-09T01:10:07.306" v="1817" actId="26606"/>
          <ac:picMkLst>
            <pc:docMk/>
            <pc:sldMk cId="2137744314" sldId="277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10:07.306" v="1817" actId="26606"/>
          <ac:cxnSpMkLst>
            <pc:docMk/>
            <pc:sldMk cId="2137744314" sldId="277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2:33.482" v="1844" actId="5793"/>
        <pc:sldMkLst>
          <pc:docMk/>
          <pc:sldMk cId="1114730019" sldId="278"/>
        </pc:sldMkLst>
        <pc:spChg chg="mo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2:33.482" v="1844" actId="5793"/>
          <ac:spMkLst>
            <pc:docMk/>
            <pc:sldMk cId="1114730019" sldId="278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3" creationId="{4AC6B390-BC59-4F1D-A0EE-D71A92F0A0B2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5" creationId="{B6C60D79-16F1-4C4B-B7E3-7634E7069CDE}"/>
          </ac:spMkLst>
        </pc:spChg>
        <pc:spChg chg="add">
          <ac:chgData name="Prof. Me. Luiz Lozano" userId="c7776665d65e189c" providerId="LiveId" clId="{EE4CCA4D-1B89-4551-869C-42DAF98BAE44}" dt="2020-08-09T01:12:25.627" v="1843" actId="26606"/>
          <ac:spMkLst>
            <pc:docMk/>
            <pc:sldMk cId="1114730019" sldId="278"/>
            <ac:spMk id="137" creationId="{426B127E-6498-4C77-9C9D-4553A5113B80}"/>
          </ac:spMkLst>
        </pc:spChg>
        <pc:picChg chg="add mod ord">
          <ac:chgData name="Prof. Me. Luiz Lozano" userId="c7776665d65e189c" providerId="LiveId" clId="{EE4CCA4D-1B89-4551-869C-42DAF98BAE44}" dt="2020-08-09T01:12:25.627" v="1843" actId="26606"/>
          <ac:picMkLst>
            <pc:docMk/>
            <pc:sldMk cId="1114730019" sldId="278"/>
            <ac:picMk id="5" creationId="{0FDBA62F-86D9-473F-9210-DEEEFD41C231}"/>
          </ac:picMkLst>
        </pc:picChg>
        <pc:cxnChg chg="del">
          <ac:chgData name="Prof. Me. Luiz Lozano" userId="c7776665d65e189c" providerId="LiveId" clId="{EE4CCA4D-1B89-4551-869C-42DAF98BAE44}" dt="2020-08-09T01:12:25.627" v="1843" actId="26606"/>
          <ac:cxnSpMkLst>
            <pc:docMk/>
            <pc:sldMk cId="1114730019" sldId="278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5:40.352" v="1917" actId="27636"/>
        <pc:sldMkLst>
          <pc:docMk/>
          <pc:sldMk cId="2979710304" sldId="279"/>
        </pc:sldMkLst>
        <pc:spChg chg="mod">
          <ac:chgData name="Prof. Me. Luiz Lozano" userId="c7776665d65e189c" providerId="LiveId" clId="{EE4CCA4D-1B89-4551-869C-42DAF98BAE44}" dt="2020-08-09T01:15:22.952" v="1908" actId="14100"/>
          <ac:spMkLst>
            <pc:docMk/>
            <pc:sldMk cId="2979710304" sldId="279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5:40.352" v="1917" actId="27636"/>
          <ac:spMkLst>
            <pc:docMk/>
            <pc:sldMk cId="2979710304" sldId="279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08" creationId="{46F1F2C8-798B-4CCE-A851-94AFAF350BED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0" creationId="{755E9CD0-04B0-4A3C-B291-AD913379C713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2" creationId="{1DD8BF3B-6066-418C-8D1A-75C5E396FC04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4" creationId="{80BC66F9-7A74-4286-AD22-1174052CC22C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16" creationId="{D8142CC3-2B5C-48E6-9DF0-6C8ACBAF23EF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0" creationId="{46A89C79-8EF3-4AF9-B3D9-59A883F41C83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2" creationId="{EFE5CE34-4543-42E5-B82C-1F3D12422CDD}"/>
          </ac:spMkLst>
        </pc:spChg>
        <pc:spChg chg="del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4" creationId="{72AF41FE-63D7-4695-81D2-66D2510E4486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29" creationId="{B9651FA3-B4A1-4E98-9B71-4CF82087794D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1" creationId="{F227E5B6-9132-43CA-B503-37A18562ADF2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3" creationId="{D2929CB1-0E3C-4B2D-ADC5-0154FB33BA44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5" creationId="{658970D8-8D1D-4B5C-894B-E871CC86543D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7" creationId="{03C2051E-A88D-48E5-BACF-AAED17892722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39" creationId="{5F2F0C84-BE8C-4DC2-A6D3-30349A801D5C}"/>
          </ac:spMkLst>
        </pc:spChg>
        <pc:spChg chg="add">
          <ac:chgData name="Prof. Me. Luiz Lozano" userId="c7776665d65e189c" providerId="LiveId" clId="{EE4CCA4D-1B89-4551-869C-42DAF98BAE44}" dt="2020-08-09T01:15:18.572" v="1906" actId="26606"/>
          <ac:spMkLst>
            <pc:docMk/>
            <pc:sldMk cId="2979710304" sldId="279"/>
            <ac:spMk id="141" creationId="{7821A508-2985-4905-874A-527429BAABFA}"/>
          </ac:spMkLst>
        </pc:spChg>
        <pc:picChg chg="add mod">
          <ac:chgData name="Prof. Me. Luiz Lozano" userId="c7776665d65e189c" providerId="LiveId" clId="{EE4CCA4D-1B89-4551-869C-42DAF98BAE44}" dt="2020-08-09T01:15:18.572" v="1906" actId="26606"/>
          <ac:picMkLst>
            <pc:docMk/>
            <pc:sldMk cId="2979710304" sldId="279"/>
            <ac:picMk id="5" creationId="{53002BE5-DDB1-4298-AC03-67548A0D150D}"/>
          </ac:picMkLst>
        </pc:picChg>
        <pc:picChg chg="ord">
          <ac:chgData name="Prof. Me. Luiz Lozano" userId="c7776665d65e189c" providerId="LiveId" clId="{EE4CCA4D-1B89-4551-869C-42DAF98BAE44}" dt="2020-08-09T01:15:18.572" v="1906" actId="26606"/>
          <ac:picMkLst>
            <pc:docMk/>
            <pc:sldMk cId="2979710304" sldId="279"/>
            <ac:picMk id="7" creationId="{E01378FC-6EBF-4D8A-9C72-FE57FA7547D7}"/>
          </ac:picMkLst>
        </pc:picChg>
        <pc:cxnChg chg="del">
          <ac:chgData name="Prof. Me. Luiz Lozano" userId="c7776665d65e189c" providerId="LiveId" clId="{EE4CCA4D-1B89-4551-869C-42DAF98BAE44}" dt="2020-08-09T01:15:18.572" v="1906" actId="26606"/>
          <ac:cxnSpMkLst>
            <pc:docMk/>
            <pc:sldMk cId="2979710304" sldId="279"/>
            <ac:cxnSpMk id="118" creationId="{7B2D303B-3DD0-4319-9EAD-361847FEC71D}"/>
          </ac:cxnSpMkLst>
        </pc:cxnChg>
      </pc:sldChg>
      <pc:sldChg chg="addSp delSp modSp add mod">
        <pc:chgData name="Prof. Me. Luiz Lozano" userId="c7776665d65e189c" providerId="LiveId" clId="{EE4CCA4D-1B89-4551-869C-42DAF98BAE44}" dt="2020-08-09T01:16:42.248" v="1923" actId="26606"/>
        <pc:sldMkLst>
          <pc:docMk/>
          <pc:sldMk cId="1216055786" sldId="280"/>
        </pc:sldMkLst>
        <pc:spChg chg="mo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3" creationId="{ABB1D55E-B8B2-4B5B-9780-0AB65EFF2EE7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08" creationId="{46F1F2C8-798B-4CCE-A851-94AFAF350BED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0" creationId="{755E9CD0-04B0-4A3C-B291-AD913379C713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2" creationId="{1DD8BF3B-6066-418C-8D1A-75C5E396FC04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4" creationId="{80BC66F9-7A74-4286-AD22-1174052CC22C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16" creationId="{D8142CC3-2B5C-48E6-9DF0-6C8ACBAF23EF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0" creationId="{46A89C79-8EF3-4AF9-B3D9-59A883F41C83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2" creationId="{EFE5CE34-4543-42E5-B82C-1F3D12422CDD}"/>
          </ac:spMkLst>
        </pc:spChg>
        <pc:spChg chg="add del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24" creationId="{72AF41FE-63D7-4695-81D2-66D2510E4486}"/>
          </ac:spMkLst>
        </pc:spChg>
        <pc:spChg chg="add del">
          <ac:chgData name="Prof. Me. Luiz Lozano" userId="c7776665d65e189c" providerId="LiveId" clId="{EE4CCA4D-1B89-4551-869C-42DAF98BAE44}" dt="2020-08-09T01:16:42.236" v="1922" actId="26606"/>
          <ac:spMkLst>
            <pc:docMk/>
            <pc:sldMk cId="1216055786" sldId="280"/>
            <ac:spMk id="129" creationId="{DCE1AED4-C7FF-4468-BF54-4470A0A3E283}"/>
          </ac:spMkLst>
        </pc:spChg>
        <pc:spChg chg="add del">
          <ac:chgData name="Prof. Me. Luiz Lozano" userId="c7776665d65e189c" providerId="LiveId" clId="{EE4CCA4D-1B89-4551-869C-42DAF98BAE44}" dt="2020-08-09T01:16:42.236" v="1922" actId="26606"/>
          <ac:spMkLst>
            <pc:docMk/>
            <pc:sldMk cId="1216055786" sldId="280"/>
            <ac:spMk id="131" creationId="{BDE94FAB-AA60-43B4-A2C3-3A940B9A951A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3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4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5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6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16:42.248" v="1923" actId="26606"/>
          <ac:spMkLst>
            <pc:docMk/>
            <pc:sldMk cId="1216055786" sldId="280"/>
            <ac:spMk id="137" creationId="{F5AE4E4F-9F4C-43ED-8299-9BD63B74E8F0}"/>
          </ac:spMkLst>
        </pc:spChg>
        <pc:picChg chg="add mod ord">
          <ac:chgData name="Prof. Me. Luiz Lozano" userId="c7776665d65e189c" providerId="LiveId" clId="{EE4CCA4D-1B89-4551-869C-42DAF98BAE44}" dt="2020-08-09T01:16:42.248" v="1923" actId="26606"/>
          <ac:picMkLst>
            <pc:docMk/>
            <pc:sldMk cId="1216055786" sldId="280"/>
            <ac:picMk id="5" creationId="{EAF0FE2E-8DE4-4747-AA87-9949A878A405}"/>
          </ac:picMkLst>
        </pc:picChg>
        <pc:picChg chg="ord">
          <ac:chgData name="Prof. Me. Luiz Lozano" userId="c7776665d65e189c" providerId="LiveId" clId="{EE4CCA4D-1B89-4551-869C-42DAF98BAE44}" dt="2020-08-09T01:16:42.248" v="1923" actId="26606"/>
          <ac:picMkLst>
            <pc:docMk/>
            <pc:sldMk cId="1216055786" sldId="280"/>
            <ac:picMk id="7" creationId="{E01378FC-6EBF-4D8A-9C72-FE57FA7547D7}"/>
          </ac:picMkLst>
        </pc:picChg>
        <pc:cxnChg chg="add del">
          <ac:chgData name="Prof. Me. Luiz Lozano" userId="c7776665d65e189c" providerId="LiveId" clId="{EE4CCA4D-1B89-4551-869C-42DAF98BAE44}" dt="2020-08-09T01:16:42.248" v="1923" actId="26606"/>
          <ac:cxnSpMkLst>
            <pc:docMk/>
            <pc:sldMk cId="1216055786" sldId="280"/>
            <ac:cxnSpMk id="118" creationId="{7B2D303B-3DD0-4319-9EAD-361847FEC71D}"/>
          </ac:cxnSpMkLst>
        </pc:cxnChg>
      </pc:sldChg>
      <pc:sldChg chg="addSp delSp modSp add mod setClrOvrMap">
        <pc:chgData name="Prof. Me. Luiz Lozano" userId="c7776665d65e189c" providerId="LiveId" clId="{EE4CCA4D-1B89-4551-869C-42DAF98BAE44}" dt="2020-08-09T01:20:34.885" v="1990" actId="20577"/>
        <pc:sldMkLst>
          <pc:docMk/>
          <pc:sldMk cId="4236403097" sldId="281"/>
        </pc:sldMkLst>
        <pc:spChg chg="mod">
          <ac:chgData name="Prof. Me. Luiz Lozano" userId="c7776665d65e189c" providerId="LiveId" clId="{EE4CCA4D-1B89-4551-869C-42DAF98BAE44}" dt="2020-08-09T01:20:34.885" v="1990" actId="20577"/>
          <ac:spMkLst>
            <pc:docMk/>
            <pc:sldMk cId="4236403097" sldId="281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19:16.144" v="1988" actId="1076"/>
          <ac:spMkLst>
            <pc:docMk/>
            <pc:sldMk cId="4236403097" sldId="281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97" creationId="{0671A8AE-40A1-4631-A6B8-581AFF065482}"/>
          </ac:spMkLst>
        </pc:spChg>
        <pc:spChg chg="del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99" creationId="{A44CD100-6267-4E62-AA64-2182A3A6A1C0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4" creationId="{3F138222-D274-4866-96E7-C3B1D6DA8CEE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6" creationId="{5888E255-D20B-4F26-B9DA-3DF036797008}"/>
          </ac:spMkLst>
        </pc:spChg>
        <pc:spChg chg="add">
          <ac:chgData name="Prof. Me. Luiz Lozano" userId="c7776665d65e189c" providerId="LiveId" clId="{EE4CCA4D-1B89-4551-869C-42DAF98BAE44}" dt="2020-08-09T01:19:05.673" v="1985" actId="26606"/>
          <ac:spMkLst>
            <pc:docMk/>
            <pc:sldMk cId="4236403097" sldId="281"/>
            <ac:spMk id="108" creationId="{02AD46D6-02D6-45B3-921C-F4033826EFA7}"/>
          </ac:spMkLst>
        </pc:spChg>
        <pc:picChg chg="del">
          <ac:chgData name="Prof. Me. Luiz Lozano" userId="c7776665d65e189c" providerId="LiveId" clId="{EE4CCA4D-1B89-4551-869C-42DAF98BAE44}" dt="2020-08-09T01:17:43.761" v="1931" actId="478"/>
          <ac:picMkLst>
            <pc:docMk/>
            <pc:sldMk cId="4236403097" sldId="281"/>
            <ac:picMk id="5" creationId="{6687C1B0-C42E-4608-8C2B-57E85514229F}"/>
          </ac:picMkLst>
        </pc:picChg>
        <pc:picChg chg="add mod">
          <ac:chgData name="Prof. Me. Luiz Lozano" userId="c7776665d65e189c" providerId="LiveId" clId="{EE4CCA4D-1B89-4551-869C-42DAF98BAE44}" dt="2020-08-09T01:19:05.673" v="1985" actId="26606"/>
          <ac:picMkLst>
            <pc:docMk/>
            <pc:sldMk cId="4236403097" sldId="281"/>
            <ac:picMk id="6" creationId="{C55922AB-D698-4F09-ABE5-F8EC98AD5495}"/>
          </ac:picMkLst>
        </pc:picChg>
        <pc:picChg chg="ord">
          <ac:chgData name="Prof. Me. Luiz Lozano" userId="c7776665d65e189c" providerId="LiveId" clId="{EE4CCA4D-1B89-4551-869C-42DAF98BAE44}" dt="2020-08-09T01:19:05.673" v="1985" actId="26606"/>
          <ac:picMkLst>
            <pc:docMk/>
            <pc:sldMk cId="4236403097" sldId="281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4:15.239" v="2069" actId="255"/>
        <pc:sldMkLst>
          <pc:docMk/>
          <pc:sldMk cId="1403796808" sldId="282"/>
        </pc:sldMkLst>
        <pc:spChg chg="mod">
          <ac:chgData name="Prof. Me. Luiz Lozano" userId="c7776665d65e189c" providerId="LiveId" clId="{EE4CCA4D-1B89-4551-869C-42DAF98BAE44}" dt="2020-08-09T01:24:08.340" v="2067" actId="27636"/>
          <ac:spMkLst>
            <pc:docMk/>
            <pc:sldMk cId="1403796808" sldId="282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4:15.239" v="2069" actId="255"/>
          <ac:spMkLst>
            <pc:docMk/>
            <pc:sldMk cId="1403796808" sldId="282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4" creationId="{3F138222-D274-4866-96E7-C3B1D6DA8CEE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6" creationId="{5888E255-D20B-4F26-B9DA-3DF036797008}"/>
          </ac:spMkLst>
        </pc:spChg>
        <pc:spChg chg="del">
          <ac:chgData name="Prof. Me. Luiz Lozano" userId="c7776665d65e189c" providerId="LiveId" clId="{EE4CCA4D-1B89-4551-869C-42DAF98BAE44}" dt="2020-08-09T01:21:00.300" v="2018" actId="26606"/>
          <ac:spMkLst>
            <pc:docMk/>
            <pc:sldMk cId="1403796808" sldId="282"/>
            <ac:spMk id="108" creationId="{02AD46D6-02D6-45B3-921C-F4033826EFA7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3" creationId="{9AFC454B-A080-4D23-B177-6D5356C6E6EF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5" creationId="{D0522C2C-7B5C-48A7-A969-03941E5D2E76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7" creationId="{9C682A1A-5B2D-4111-BBD6-620165633E5B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19" creationId="{D6EE29F2-D77F-4BD0-A20B-334D316A1C9D}"/>
          </ac:spMkLst>
        </pc:spChg>
        <pc:spChg chg="add del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1" creationId="{22D09ED2-868F-42C6-866E-F92E0CEF314F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6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28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0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2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24:04.207" v="2065" actId="26606"/>
          <ac:spMkLst>
            <pc:docMk/>
            <pc:sldMk cId="1403796808" sldId="282"/>
            <ac:spMk id="134" creationId="{F5AE4E4F-9F4C-43ED-8299-9BD63B74E8F0}"/>
          </ac:spMkLst>
        </pc:spChg>
        <pc:picChg chg="add mod">
          <ac:chgData name="Prof. Me. Luiz Lozano" userId="c7776665d65e189c" providerId="LiveId" clId="{EE4CCA4D-1B89-4551-869C-42DAF98BAE44}" dt="2020-08-09T01:24:04.207" v="2065" actId="26606"/>
          <ac:picMkLst>
            <pc:docMk/>
            <pc:sldMk cId="1403796808" sldId="282"/>
            <ac:picMk id="5" creationId="{ADBF6637-ADC0-4839-8826-C2FF504C2C6F}"/>
          </ac:picMkLst>
        </pc:picChg>
        <pc:picChg chg="del">
          <ac:chgData name="Prof. Me. Luiz Lozano" userId="c7776665d65e189c" providerId="LiveId" clId="{EE4CCA4D-1B89-4551-869C-42DAF98BAE44}" dt="2020-08-09T01:20:53.325" v="2017" actId="478"/>
          <ac:picMkLst>
            <pc:docMk/>
            <pc:sldMk cId="1403796808" sldId="282"/>
            <ac:picMk id="6" creationId="{C55922AB-D698-4F09-ABE5-F8EC98AD5495}"/>
          </ac:picMkLst>
        </pc:picChg>
        <pc:picChg chg="ord">
          <ac:chgData name="Prof. Me. Luiz Lozano" userId="c7776665d65e189c" providerId="LiveId" clId="{EE4CCA4D-1B89-4551-869C-42DAF98BAE44}" dt="2020-08-09T01:24:04.207" v="2065" actId="26606"/>
          <ac:picMkLst>
            <pc:docMk/>
            <pc:sldMk cId="1403796808" sldId="282"/>
            <ac:picMk id="7" creationId="{E01378FC-6EBF-4D8A-9C72-FE57FA7547D7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3:56.872" v="2061" actId="26606"/>
        <pc:sldMkLst>
          <pc:docMk/>
          <pc:sldMk cId="3920670584" sldId="283"/>
        </pc:sldMkLst>
        <pc:spChg chg="mo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3" creationId="{9AFC454B-A080-4D23-B177-6D5356C6E6EF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5" creationId="{D0522C2C-7B5C-48A7-A969-03941E5D2E76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7" creationId="{9C682A1A-5B2D-4111-BBD6-620165633E5B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19" creationId="{D6EE29F2-D77F-4BD0-A20B-334D316A1C9D}"/>
          </ac:spMkLst>
        </pc:spChg>
        <pc:spChg chg="del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1" creationId="{22D09ED2-868F-42C6-866E-F92E0CEF314F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2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30" creationId="{460B0EFB-53ED-4F35-B05D-F658EA021C65}"/>
          </ac:spMkLst>
        </pc:spChg>
        <pc:spChg chg="add">
          <ac:chgData name="Prof. Me. Luiz Lozano" userId="c7776665d65e189c" providerId="LiveId" clId="{EE4CCA4D-1B89-4551-869C-42DAF98BAE44}" dt="2020-08-09T01:23:56.872" v="2061" actId="26606"/>
          <ac:spMkLst>
            <pc:docMk/>
            <pc:sldMk cId="3920670584" sldId="283"/>
            <ac:spMk id="132" creationId="{835EF3DD-7D43-4A27-8967-A92FD8CC9365}"/>
          </ac:spMkLst>
        </pc:spChg>
        <pc:picChg chg="add mod ord">
          <ac:chgData name="Prof. Me. Luiz Lozano" userId="c7776665d65e189c" providerId="LiveId" clId="{EE4CCA4D-1B89-4551-869C-42DAF98BAE44}" dt="2020-08-09T01:23:56.872" v="2061" actId="26606"/>
          <ac:picMkLst>
            <pc:docMk/>
            <pc:sldMk cId="3920670584" sldId="283"/>
            <ac:picMk id="5" creationId="{89D6121D-0C3D-46A4-8B32-CA0F769FF0D1}"/>
          </ac:picMkLst>
        </pc:picChg>
      </pc:sldChg>
      <pc:sldChg chg="addSp delSp modSp add mod">
        <pc:chgData name="Prof. Me. Luiz Lozano" userId="c7776665d65e189c" providerId="LiveId" clId="{EE4CCA4D-1B89-4551-869C-42DAF98BAE44}" dt="2020-08-09T01:28:24.845" v="2167" actId="1076"/>
        <pc:sldMkLst>
          <pc:docMk/>
          <pc:sldMk cId="1116525662" sldId="284"/>
        </pc:sldMkLst>
        <pc:spChg chg="mod">
          <ac:chgData name="Prof. Me. Luiz Lozano" userId="c7776665d65e189c" providerId="LiveId" clId="{EE4CCA4D-1B89-4551-869C-42DAF98BAE44}" dt="2020-08-09T01:28:20.467" v="2165" actId="1076"/>
          <ac:spMkLst>
            <pc:docMk/>
            <pc:sldMk cId="1116525662" sldId="284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28:24.845" v="2167" actId="1076"/>
          <ac:spMkLst>
            <pc:docMk/>
            <pc:sldMk cId="1116525662" sldId="284"/>
            <ac:spMk id="3" creationId="{ABB1D55E-B8B2-4B5B-9780-0AB65EFF2EE7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2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2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0" creationId="{460B0EFB-53ED-4F35-B05D-F658EA021C65}"/>
          </ac:spMkLst>
        </pc:spChg>
        <pc:spChg chg="del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2" creationId="{835EF3DD-7D43-4A27-8967-A92FD8CC9365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7" creationId="{D4906370-1564-49FA-A802-58546B3922DC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39" creationId="{EF640709-BDFD-453B-B75D-6212E7A870BA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41" creationId="{B4019478-3FDC-438C-8848-1D7DA864AFC4}"/>
          </ac:spMkLst>
        </pc:spChg>
        <pc:spChg chg="add">
          <ac:chgData name="Prof. Me. Luiz Lozano" userId="c7776665d65e189c" providerId="LiveId" clId="{EE4CCA4D-1B89-4551-869C-42DAF98BAE44}" dt="2020-08-09T01:28:00.740" v="2161" actId="26606"/>
          <ac:spMkLst>
            <pc:docMk/>
            <pc:sldMk cId="1116525662" sldId="284"/>
            <ac:spMk id="143" creationId="{FE406479-1D57-4209-B128-3C81746247C6}"/>
          </ac:spMkLst>
        </pc:spChg>
        <pc:picChg chg="del">
          <ac:chgData name="Prof. Me. Luiz Lozano" userId="c7776665d65e189c" providerId="LiveId" clId="{EE4CCA4D-1B89-4551-869C-42DAF98BAE44}" dt="2020-08-09T01:27:47.819" v="2157" actId="478"/>
          <ac:picMkLst>
            <pc:docMk/>
            <pc:sldMk cId="1116525662" sldId="284"/>
            <ac:picMk id="5" creationId="{89D6121D-0C3D-46A4-8B32-CA0F769FF0D1}"/>
          </ac:picMkLst>
        </pc:picChg>
        <pc:picChg chg="add del mod">
          <ac:chgData name="Prof. Me. Luiz Lozano" userId="c7776665d65e189c" providerId="LiveId" clId="{EE4CCA4D-1B89-4551-869C-42DAF98BAE44}" dt="2020-08-09T01:27:45.226" v="2156" actId="478"/>
          <ac:picMkLst>
            <pc:docMk/>
            <pc:sldMk cId="1116525662" sldId="284"/>
            <ac:picMk id="6" creationId="{C0568281-BBAA-40C9-8E64-318DD60EF310}"/>
          </ac:picMkLst>
        </pc:picChg>
        <pc:picChg chg="add mod ord">
          <ac:chgData name="Prof. Me. Luiz Lozano" userId="c7776665d65e189c" providerId="LiveId" clId="{EE4CCA4D-1B89-4551-869C-42DAF98BAE44}" dt="2020-08-09T01:28:00.740" v="2161" actId="26606"/>
          <ac:picMkLst>
            <pc:docMk/>
            <pc:sldMk cId="1116525662" sldId="284"/>
            <ac:picMk id="9" creationId="{DC63B5B1-0BDF-4A2C-B577-10EED8E4BEA0}"/>
          </ac:picMkLst>
        </pc:picChg>
      </pc:sldChg>
      <pc:sldChg chg="addSp delSp modSp add mod ord">
        <pc:chgData name="Prof. Me. Luiz Lozano" userId="c7776665d65e189c" providerId="LiveId" clId="{EE4CCA4D-1B89-4551-869C-42DAF98BAE44}" dt="2020-08-10T01:19:06.979" v="3331"/>
        <pc:sldMkLst>
          <pc:docMk/>
          <pc:sldMk cId="1459068347" sldId="285"/>
        </pc:sldMkLst>
        <pc:spChg chg="del">
          <ac:chgData name="Prof. Me. Luiz Lozano" userId="c7776665d65e189c" providerId="LiveId" clId="{EE4CCA4D-1B89-4551-869C-42DAF98BAE44}" dt="2020-08-09T01:29:59.013" v="2203" actId="478"/>
          <ac:spMkLst>
            <pc:docMk/>
            <pc:sldMk cId="1459068347" sldId="285"/>
            <ac:spMk id="2" creationId="{7D355146-4E31-43D3-BB0D-06A16EE447DA}"/>
          </ac:spMkLst>
        </pc:spChg>
        <pc:spChg chg="mo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3" creationId="{ABB1D55E-B8B2-4B5B-9780-0AB65EFF2EE7}"/>
          </ac:spMkLst>
        </pc:spChg>
        <pc:spChg chg="add del mod">
          <ac:chgData name="Prof. Me. Luiz Lozano" userId="c7776665d65e189c" providerId="LiveId" clId="{EE4CCA4D-1B89-4551-869C-42DAF98BAE44}" dt="2020-08-09T01:30:01.404" v="2204" actId="478"/>
          <ac:spMkLst>
            <pc:docMk/>
            <pc:sldMk cId="1459068347" sldId="285"/>
            <ac:spMk id="5" creationId="{2AFB63AA-EE59-4C86-AE8B-D15C83E909C6}"/>
          </ac:spMkLst>
        </pc:spChg>
        <pc:spChg chg="ad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84" creationId="{DCE1AED4-C7FF-4468-BF54-4470A0A3E283}"/>
          </ac:spMkLst>
        </pc:spChg>
        <pc:spChg chg="add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86" creationId="{BDE94FAB-AA60-43B4-A2C3-3A940B9A951A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37" creationId="{D4906370-1564-49FA-A802-58546B3922DC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39" creationId="{EF640709-BDFD-453B-B75D-6212E7A870BA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41" creationId="{B4019478-3FDC-438C-8848-1D7DA864AFC4}"/>
          </ac:spMkLst>
        </pc:spChg>
        <pc:spChg chg="del">
          <ac:chgData name="Prof. Me. Luiz Lozano" userId="c7776665d65e189c" providerId="LiveId" clId="{EE4CCA4D-1B89-4551-869C-42DAF98BAE44}" dt="2020-08-09T01:30:10.825" v="2209" actId="26606"/>
          <ac:spMkLst>
            <pc:docMk/>
            <pc:sldMk cId="1459068347" sldId="285"/>
            <ac:spMk id="143" creationId="{FE406479-1D57-4209-B128-3C81746247C6}"/>
          </ac:spMkLst>
        </pc:spChg>
        <pc:picChg chg="add mod ord">
          <ac:chgData name="Prof. Me. Luiz Lozano" userId="c7776665d65e189c" providerId="LiveId" clId="{EE4CCA4D-1B89-4551-869C-42DAF98BAE44}" dt="2020-08-09T01:30:10.825" v="2209" actId="26606"/>
          <ac:picMkLst>
            <pc:docMk/>
            <pc:sldMk cId="1459068347" sldId="285"/>
            <ac:picMk id="8" creationId="{FB284E34-A72E-4CE3-AE8F-DABB6F4A3FBF}"/>
          </ac:picMkLst>
        </pc:picChg>
        <pc:picChg chg="del">
          <ac:chgData name="Prof. Me. Luiz Lozano" userId="c7776665d65e189c" providerId="LiveId" clId="{EE4CCA4D-1B89-4551-869C-42DAF98BAE44}" dt="2020-08-09T01:30:03.861" v="2205" actId="478"/>
          <ac:picMkLst>
            <pc:docMk/>
            <pc:sldMk cId="1459068347" sldId="285"/>
            <ac:picMk id="9" creationId="{DC63B5B1-0BDF-4A2C-B577-10EED8E4BEA0}"/>
          </ac:picMkLst>
        </pc:picChg>
      </pc:sldChg>
      <pc:sldChg chg="addSp delSp modSp add mod">
        <pc:chgData name="Prof. Me. Luiz Lozano" userId="c7776665d65e189c" providerId="LiveId" clId="{EE4CCA4D-1B89-4551-869C-42DAF98BAE44}" dt="2020-08-09T01:32:16.104" v="2235" actId="478"/>
        <pc:sldMkLst>
          <pc:docMk/>
          <pc:sldMk cId="603888614" sldId="286"/>
        </pc:sldMkLst>
        <pc:spChg chg="mo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2" creationId="{7D355146-4E31-43D3-BB0D-06A16EE447DA}"/>
          </ac:spMkLst>
        </pc:spChg>
        <pc:spChg chg="del mod">
          <ac:chgData name="Prof. Me. Luiz Lozano" userId="c7776665d65e189c" providerId="LiveId" clId="{EE4CCA4D-1B89-4551-869C-42DAF98BAE44}" dt="2020-08-09T01:32:16.104" v="2235" actId="478"/>
          <ac:spMkLst>
            <pc:docMk/>
            <pc:sldMk cId="603888614" sldId="286"/>
            <ac:spMk id="3" creationId="{ABB1D55E-B8B2-4B5B-9780-0AB65EFF2EE7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4" creationId="{A1D7EC86-7CB9-431D-8AC3-8AAF0440B162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6" creationId="{D4B9777F-B610-419B-9193-80306388F3E2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88" creationId="{311F016A-A753-449B-9EA6-322199B7119E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90" creationId="{95106A28-883A-4993-BF9E-C403B81A8D66}"/>
          </ac:spMkLst>
        </pc:spChg>
        <pc:spChg chg="add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92" creationId="{F5AE4E4F-9F4C-43ED-8299-9BD63B74E8F0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37" creationId="{D4906370-1564-49FA-A802-58546B3922DC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39" creationId="{EF640709-BDFD-453B-B75D-6212E7A870BA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41" creationId="{B4019478-3FDC-438C-8848-1D7DA864AFC4}"/>
          </ac:spMkLst>
        </pc:spChg>
        <pc:spChg chg="del">
          <ac:chgData name="Prof. Me. Luiz Lozano" userId="c7776665d65e189c" providerId="LiveId" clId="{EE4CCA4D-1B89-4551-869C-42DAF98BAE44}" dt="2020-08-09T01:32:12.986" v="2234" actId="26606"/>
          <ac:spMkLst>
            <pc:docMk/>
            <pc:sldMk cId="603888614" sldId="286"/>
            <ac:spMk id="143" creationId="{FE406479-1D57-4209-B128-3C81746247C6}"/>
          </ac:spMkLst>
        </pc:spChg>
        <pc:picChg chg="add mod">
          <ac:chgData name="Prof. Me. Luiz Lozano" userId="c7776665d65e189c" providerId="LiveId" clId="{EE4CCA4D-1B89-4551-869C-42DAF98BAE44}" dt="2020-08-09T01:32:12.986" v="2234" actId="26606"/>
          <ac:picMkLst>
            <pc:docMk/>
            <pc:sldMk cId="603888614" sldId="286"/>
            <ac:picMk id="5" creationId="{DC162D49-020F-4E53-9995-445FE08CB1C4}"/>
          </ac:picMkLst>
        </pc:picChg>
        <pc:picChg chg="ord">
          <ac:chgData name="Prof. Me. Luiz Lozano" userId="c7776665d65e189c" providerId="LiveId" clId="{EE4CCA4D-1B89-4551-869C-42DAF98BAE44}" dt="2020-08-09T01:32:12.986" v="2234" actId="26606"/>
          <ac:picMkLst>
            <pc:docMk/>
            <pc:sldMk cId="603888614" sldId="286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09T01:31:31.417" v="2229" actId="478"/>
          <ac:picMkLst>
            <pc:docMk/>
            <pc:sldMk cId="603888614" sldId="286"/>
            <ac:picMk id="9" creationId="{DC63B5B1-0BDF-4A2C-B577-10EED8E4BEA0}"/>
          </ac:picMkLst>
        </pc:picChg>
      </pc:sldChg>
      <pc:sldChg chg="addSp delSp modSp add mod">
        <pc:chgData name="Prof. Me. Luiz Lozano" userId="c7776665d65e189c" providerId="LiveId" clId="{EE4CCA4D-1B89-4551-869C-42DAF98BAE44}" dt="2020-08-09T01:36:42.901" v="2356" actId="1076"/>
        <pc:sldMkLst>
          <pc:docMk/>
          <pc:sldMk cId="291996234" sldId="287"/>
        </pc:sldMkLst>
        <pc:spChg chg="mo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2" creationId="{7D355146-4E31-43D3-BB0D-06A16EE447DA}"/>
          </ac:spMkLst>
        </pc:spChg>
        <pc:spChg chg="add mod">
          <ac:chgData name="Prof. Me. Luiz Lozano" userId="c7776665d65e189c" providerId="LiveId" clId="{EE4CCA4D-1B89-4551-869C-42DAF98BAE44}" dt="2020-08-09T01:36:42.901" v="2356" actId="1076"/>
          <ac:spMkLst>
            <pc:docMk/>
            <pc:sldMk cId="291996234" sldId="287"/>
            <ac:spMk id="18" creationId="{4E561ADA-8747-493F-AEFA-398EF0DF2518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4" creationId="{A1D7EC86-7CB9-431D-8AC3-8AAF0440B162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6" creationId="{D4B9777F-B610-419B-9193-80306388F3E2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88" creationId="{311F016A-A753-449B-9EA6-322199B7119E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0" creationId="{95106A28-883A-4993-BF9E-C403B81A8D66}"/>
          </ac:spMkLst>
        </pc:spChg>
        <pc:spChg chg="del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2" creationId="{F5AE4E4F-9F4C-43ED-8299-9BD63B74E8F0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7" creationId="{347D6575-0B06-40B2-9D0F-298202F6BCAC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99" creationId="{E2B33195-5BCA-4BB7-A82D-6739522687DD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101" creationId="{CF8AD9F3-9AF6-494F-83A3-2F677563935C}"/>
          </ac:spMkLst>
        </pc:spChg>
        <pc:spChg chg="add">
          <ac:chgData name="Prof. Me. Luiz Lozano" userId="c7776665d65e189c" providerId="LiveId" clId="{EE4CCA4D-1B89-4551-869C-42DAF98BAE44}" dt="2020-08-09T01:34:22.184" v="2287" actId="26606"/>
          <ac:spMkLst>
            <pc:docMk/>
            <pc:sldMk cId="291996234" sldId="287"/>
            <ac:spMk id="103" creationId="{0DA5DB8B-7E5C-4ABC-8069-A9A8806F3976}"/>
          </ac:spMkLst>
        </pc:spChg>
        <pc:picChg chg="add mo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4" creationId="{138A1932-C496-4C17-9207-61D83CB61BAC}"/>
          </ac:picMkLst>
        </pc:picChg>
        <pc:picChg chg="del">
          <ac:chgData name="Prof. Me. Luiz Lozano" userId="c7776665d65e189c" providerId="LiveId" clId="{EE4CCA4D-1B89-4551-869C-42DAF98BAE44}" dt="2020-08-09T01:32:59.162" v="2278" actId="478"/>
          <ac:picMkLst>
            <pc:docMk/>
            <pc:sldMk cId="291996234" sldId="287"/>
            <ac:picMk id="5" creationId="{DC162D49-020F-4E53-9995-445FE08CB1C4}"/>
          </ac:picMkLst>
        </pc:picChg>
        <pc:picChg chg="or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7" creationId="{E01378FC-6EBF-4D8A-9C72-FE57FA7547D7}"/>
          </ac:picMkLst>
        </pc:picChg>
        <pc:picChg chg="add mod">
          <ac:chgData name="Prof. Me. Luiz Lozano" userId="c7776665d65e189c" providerId="LiveId" clId="{EE4CCA4D-1B89-4551-869C-42DAF98BAE44}" dt="2020-08-09T01:34:22.184" v="2287" actId="26606"/>
          <ac:picMkLst>
            <pc:docMk/>
            <pc:sldMk cId="291996234" sldId="287"/>
            <ac:picMk id="8" creationId="{73418604-5341-4E39-98D4-5416A7D1DB2C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126991408" sldId="288"/>
        </pc:sldMkLst>
        <pc:spChg chg="mo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2" creationId="{7D355146-4E31-43D3-BB0D-06A16EE447DA}"/>
          </ac:spMkLst>
        </pc:spChg>
        <pc:spChg chg="add del mod">
          <ac:chgData name="Prof. Me. Luiz Lozano" userId="c7776665d65e189c" providerId="LiveId" clId="{EE4CCA4D-1B89-4551-869C-42DAF98BAE44}" dt="2020-08-10T00:12:47.267" v="2381" actId="478"/>
          <ac:spMkLst>
            <pc:docMk/>
            <pc:sldMk cId="2126991408" sldId="288"/>
            <ac:spMk id="5" creationId="{7A67018F-322E-495C-B329-4DB8EC65DBCA}"/>
          </ac:spMkLst>
        </pc:spChg>
        <pc:spChg chg="del">
          <ac:chgData name="Prof. Me. Luiz Lozano" userId="c7776665d65e189c" providerId="LiveId" clId="{EE4CCA4D-1B89-4551-869C-42DAF98BAE44}" dt="2020-08-10T00:12:44.083" v="2380" actId="478"/>
          <ac:spMkLst>
            <pc:docMk/>
            <pc:sldMk cId="2126991408" sldId="288"/>
            <ac:spMk id="18" creationId="{4E561ADA-8747-493F-AEFA-398EF0DF2518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97" creationId="{347D6575-0B06-40B2-9D0F-298202F6BCAC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99" creationId="{E2B33195-5BCA-4BB7-A82D-6739522687DD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1" creationId="{CF8AD9F3-9AF6-494F-83A3-2F677563935C}"/>
          </ac:spMkLst>
        </pc:spChg>
        <pc:spChg chg="del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3" creationId="{0DA5DB8B-7E5C-4ABC-8069-A9A8806F3976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08" creationId="{2B577FF9-3543-4875-815D-3D87BD8A2002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0" creationId="{F5569EEC-E12F-4856-B407-02B2813A4AA5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2" creationId="{CF860788-3A6A-45A3-B3F1-06F159665603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4" creationId="{DF1E3393-B852-4883-B778-ED3525112942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6" creationId="{39853D09-4205-4CC7-83EB-288E886AC9E4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18" creationId="{0D040B79-3E73-4A31-840D-D6B9C9FDFC46}"/>
          </ac:spMkLst>
        </pc:spChg>
        <pc:spChg chg="add">
          <ac:chgData name="Prof. Me. Luiz Lozano" userId="c7776665d65e189c" providerId="LiveId" clId="{EE4CCA4D-1B89-4551-869C-42DAF98BAE44}" dt="2020-08-10T00:14:01.753" v="2385" actId="26606"/>
          <ac:spMkLst>
            <pc:docMk/>
            <pc:sldMk cId="2126991408" sldId="288"/>
            <ac:spMk id="120" creationId="{156C6AE5-3F8B-42AC-9EA4-1B686A11E93F}"/>
          </ac:spMkLst>
        </pc:spChg>
        <pc:picChg chg="del">
          <ac:chgData name="Prof. Me. Luiz Lozano" userId="c7776665d65e189c" providerId="LiveId" clId="{EE4CCA4D-1B89-4551-869C-42DAF98BAE44}" dt="2020-08-10T00:12:51.175" v="2382" actId="478"/>
          <ac:picMkLst>
            <pc:docMk/>
            <pc:sldMk cId="2126991408" sldId="288"/>
            <ac:picMk id="4" creationId="{138A1932-C496-4C17-9207-61D83CB61BAC}"/>
          </ac:picMkLst>
        </pc:picChg>
        <pc:picChg chg="ord">
          <ac:chgData name="Prof. Me. Luiz Lozano" userId="c7776665d65e189c" providerId="LiveId" clId="{EE4CCA4D-1B89-4551-869C-42DAF98BAE44}" dt="2020-08-10T00:14:01.753" v="2385" actId="26606"/>
          <ac:picMkLst>
            <pc:docMk/>
            <pc:sldMk cId="2126991408" sldId="288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10T00:12:53.273" v="2383" actId="478"/>
          <ac:picMkLst>
            <pc:docMk/>
            <pc:sldMk cId="2126991408" sldId="288"/>
            <ac:picMk id="8" creationId="{73418604-5341-4E39-98D4-5416A7D1DB2C}"/>
          </ac:picMkLst>
        </pc:picChg>
        <pc:picChg chg="add mod">
          <ac:chgData name="Prof. Me. Luiz Lozano" userId="c7776665d65e189c" providerId="LiveId" clId="{EE4CCA4D-1B89-4551-869C-42DAF98BAE44}" dt="2020-08-10T00:14:01.753" v="2385" actId="26606"/>
          <ac:picMkLst>
            <pc:docMk/>
            <pc:sldMk cId="2126991408" sldId="288"/>
            <ac:picMk id="9" creationId="{1FC002EB-8DF7-457A-A9E5-9E7CBC0BCE40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14:41:33.592" v="3573" actId="2696"/>
        <pc:sldMkLst>
          <pc:docMk/>
          <pc:sldMk cId="4019848867" sldId="289"/>
        </pc:sldMkLst>
        <pc:spChg chg="mod">
          <ac:chgData name="Prof. Me. Luiz Lozano" userId="c7776665d65e189c" providerId="LiveId" clId="{EE4CCA4D-1B89-4551-869C-42DAF98BAE44}" dt="2020-08-10T00:15:50.622" v="2412" actId="1076"/>
          <ac:spMkLst>
            <pc:docMk/>
            <pc:sldMk cId="4019848867" sldId="289"/>
            <ac:spMk id="2" creationId="{7D355146-4E31-43D3-BB0D-06A16EE447DA}"/>
          </ac:spMkLst>
        </pc:spChg>
        <pc:spChg chg="add mod">
          <ac:chgData name="Prof. Me. Luiz Lozano" userId="c7776665d65e189c" providerId="LiveId" clId="{EE4CCA4D-1B89-4551-869C-42DAF98BAE44}" dt="2020-08-10T00:16:34.515" v="2439" actId="20577"/>
          <ac:spMkLst>
            <pc:docMk/>
            <pc:sldMk cId="4019848867" sldId="289"/>
            <ac:spMk id="12" creationId="{FDA57DC1-B6C1-4589-8413-623B0FEEB19F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08" creationId="{2B577FF9-3543-4875-815D-3D87BD8A2002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0" creationId="{F5569EEC-E12F-4856-B407-02B2813A4AA5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2" creationId="{CF860788-3A6A-45A3-B3F1-06F159665603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4" creationId="{DF1E3393-B852-4883-B778-ED3525112942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6" creationId="{39853D09-4205-4CC7-83EB-288E886AC9E4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18" creationId="{0D040B79-3E73-4A31-840D-D6B9C9FDFC46}"/>
          </ac:spMkLst>
        </pc:spChg>
        <pc:spChg chg="add del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20" creationId="{156C6AE5-3F8B-42AC-9EA4-1B686A11E93F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5" creationId="{A34066D6-1B59-4642-A86D-39464CEE971B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7" creationId="{18E928D9-3091-4385-B979-265D55AD02CE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29" creationId="{7D602432-D774-4CF5-94E8-7D52D01059D2}"/>
          </ac:spMkLst>
        </pc:spChg>
        <pc:spChg chg="add del">
          <ac:chgData name="Prof. Me. Luiz Lozano" userId="c7776665d65e189c" providerId="LiveId" clId="{EE4CCA4D-1B89-4551-869C-42DAF98BAE44}" dt="2020-08-10T00:15:40.245" v="2410" actId="26606"/>
          <ac:spMkLst>
            <pc:docMk/>
            <pc:sldMk cId="4019848867" sldId="289"/>
            <ac:spMk id="131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3" creationId="{CBF9EBB4-5078-47B2-AAA0-DF4A88D8182A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4" creationId="{F3F784DF-71A9-4E9B-90D7-076EE2FA695C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5" creationId="{A34066D6-1B59-4642-A86D-39464CEE971B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6" creationId="{18E928D9-3091-4385-B979-265D55AD02CE}"/>
          </ac:spMkLst>
        </pc:spChg>
        <pc:spChg chg="add">
          <ac:chgData name="Prof. Me. Luiz Lozano" userId="c7776665d65e189c" providerId="LiveId" clId="{EE4CCA4D-1B89-4551-869C-42DAF98BAE44}" dt="2020-08-10T00:15:40.259" v="2411" actId="26606"/>
          <ac:spMkLst>
            <pc:docMk/>
            <pc:sldMk cId="4019848867" sldId="289"/>
            <ac:spMk id="137" creationId="{7D602432-D774-4CF5-94E8-7D52D01059D2}"/>
          </ac:spMkLst>
        </pc:spChg>
        <pc:picChg chg="add mod ord">
          <ac:chgData name="Prof. Me. Luiz Lozano" userId="c7776665d65e189c" providerId="LiveId" clId="{EE4CCA4D-1B89-4551-869C-42DAF98BAE44}" dt="2020-08-10T00:15:40.259" v="2411" actId="26606"/>
          <ac:picMkLst>
            <pc:docMk/>
            <pc:sldMk cId="4019848867" sldId="289"/>
            <ac:picMk id="3" creationId="{A5115D48-B21E-4F14-AAD9-5693DDB20CF5}"/>
          </ac:picMkLst>
        </pc:picChg>
        <pc:picChg chg="ord">
          <ac:chgData name="Prof. Me. Luiz Lozano" userId="c7776665d65e189c" providerId="LiveId" clId="{EE4CCA4D-1B89-4551-869C-42DAF98BAE44}" dt="2020-08-10T00:15:40.259" v="2411" actId="26606"/>
          <ac:picMkLst>
            <pc:docMk/>
            <pc:sldMk cId="4019848867" sldId="289"/>
            <ac:picMk id="7" creationId="{E01378FC-6EBF-4D8A-9C72-FE57FA7547D7}"/>
          </ac:picMkLst>
        </pc:picChg>
        <pc:picChg chg="del">
          <ac:chgData name="Prof. Me. Luiz Lozano" userId="c7776665d65e189c" providerId="LiveId" clId="{EE4CCA4D-1B89-4551-869C-42DAF98BAE44}" dt="2020-08-10T00:15:21.439" v="2407" actId="478"/>
          <ac:picMkLst>
            <pc:docMk/>
            <pc:sldMk cId="4019848867" sldId="289"/>
            <ac:picMk id="9" creationId="{1FC002EB-8DF7-457A-A9E5-9E7CBC0BCE40}"/>
          </ac:picMkLst>
        </pc:picChg>
      </pc:sldChg>
      <pc:sldChg chg="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4815790" sldId="290"/>
        </pc:sldMkLst>
        <pc:spChg chg="mod">
          <ac:chgData name="Prof. Me. Luiz Lozano" userId="c7776665d65e189c" providerId="LiveId" clId="{EE4CCA4D-1B89-4551-869C-42DAF98BAE44}" dt="2020-08-10T00:19:32.061" v="2452" actId="255"/>
          <ac:spMkLst>
            <pc:docMk/>
            <pc:sldMk cId="384815790" sldId="290"/>
            <ac:spMk id="2" creationId="{7D355146-4E31-43D3-BB0D-06A16EE447DA}"/>
          </ac:spMkLst>
        </pc:sp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291"/>
        </pc:sldMkLst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0" sldId="291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0" sldId="291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0" sldId="291"/>
            <ac:spMk id="76" creationId="{1709F1D5-B0F1-4714-A239-E5B61C161915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0" sldId="291"/>
            <ac:spMk id="78" creationId="{228FB460-D3FF-4440-A020-05982A09E517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0" sldId="291"/>
            <ac:spMk id="80" creationId="{14847E93-7DC1-4D4B-8829-B19AA7137C50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0" sldId="291"/>
            <ac:spMk id="82" creationId="{5566D6E1-03A1-4D73-A4E0-35D74D568A04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0" sldId="291"/>
            <ac:spMk id="84" creationId="{9F835A99-04AC-494A-A572-AFE8413CC938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0" sldId="291"/>
            <ac:spMk id="86" creationId="{7B786209-1B0B-4CA9-9BDD-F7327066A84D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0" sldId="291"/>
            <ac:spMk id="88" creationId="{2D2964BB-484D-45AE-AD66-D407D0629652}"/>
          </ac:spMkLst>
        </pc:spChg>
        <pc:spChg chg="add">
          <ac:chgData name="Prof. Me. Luiz Lozano" userId="c7776665d65e189c" providerId="LiveId" clId="{EE4CCA4D-1B89-4551-869C-42DAF98BAE44}" dt="2020-08-10T00:19:03.674" v="2443" actId="26606"/>
          <ac:spMkLst>
            <pc:docMk/>
            <pc:sldMk cId="0" sldId="291"/>
            <ac:spMk id="90" creationId="{6691AC69-A76E-4DAB-B565-468B6B87ACF3}"/>
          </ac:spMkLst>
        </pc:spChg>
        <pc:spChg chg="mod">
          <ac:chgData name="Prof. Me. Luiz Lozano" userId="c7776665d65e189c" providerId="LiveId" clId="{EE4CCA4D-1B89-4551-869C-42DAF98BAE44}" dt="2020-08-10T00:19:49.976" v="2465" actId="255"/>
          <ac:spMkLst>
            <pc:docMk/>
            <pc:sldMk cId="0" sldId="291"/>
            <ac:spMk id="5122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19:09.816" v="2444" actId="255"/>
          <ac:spMkLst>
            <pc:docMk/>
            <pc:sldMk cId="0" sldId="291"/>
            <ac:spMk id="5123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19:17.912" v="2445" actId="22"/>
          <ac:picMkLst>
            <pc:docMk/>
            <pc:sldMk cId="0" sldId="291"/>
            <ac:picMk id="2" creationId="{CEA8CFF7-1A78-425F-928E-3886EB0C6247}"/>
          </ac:picMkLst>
        </pc:picChg>
      </pc:sldChg>
      <pc:sldChg chg="add del">
        <pc:chgData name="Prof. Me. Luiz Lozano" userId="c7776665d65e189c" providerId="LiveId" clId="{EE4CCA4D-1B89-4551-869C-42DAF98BAE44}" dt="2020-08-10T00:22:58.726" v="2700" actId="2696"/>
        <pc:sldMkLst>
          <pc:docMk/>
          <pc:sldMk cId="0" sldId="292"/>
        </pc:sldMkLst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293"/>
        </pc:sldMkLst>
        <pc:picChg chg="add">
          <ac:chgData name="Prof. Me. Luiz Lozano" userId="c7776665d65e189c" providerId="LiveId" clId="{EE4CCA4D-1B89-4551-869C-42DAF98BAE44}" dt="2020-08-10T00:23:27.668" v="2701" actId="22"/>
          <ac:picMkLst>
            <pc:docMk/>
            <pc:sldMk cId="0" sldId="293"/>
            <ac:picMk id="2" creationId="{8A3E527F-B5D7-4030-9B25-2AB5441F6CED}"/>
          </ac:picMkLst>
        </pc:picChg>
      </pc:sldChg>
      <pc:sldChg chg="add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294"/>
        </pc:sldMkLst>
        <pc:spChg chg="mod">
          <ac:chgData name="Prof. Me. Luiz Lozano" userId="c7776665d65e189c" providerId="LiveId" clId="{EE4CCA4D-1B89-4551-869C-42DAF98BAE44}" dt="2020-08-10T00:24:37.389" v="2703" actId="20577"/>
          <ac:spMkLst>
            <pc:docMk/>
            <pc:sldMk cId="0" sldId="294"/>
            <ac:spMk id="2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24:47.221" v="2704" actId="22"/>
          <ac:picMkLst>
            <pc:docMk/>
            <pc:sldMk cId="0" sldId="294"/>
            <ac:picMk id="3" creationId="{176A98F2-B5CA-4100-BA84-15FCFAC230E9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1:07:31.195" v="3210" actId="2696"/>
        <pc:sldMkLst>
          <pc:docMk/>
          <pc:sldMk cId="0" sldId="305"/>
        </pc:sldMkLst>
        <pc:spChg chg="mod">
          <ac:chgData name="Prof. Me. Luiz Lozano" userId="c7776665d65e189c" providerId="LiveId" clId="{EE4CCA4D-1B89-4551-869C-42DAF98BAE44}" dt="2020-08-10T01:05:38.166" v="3195" actId="20577"/>
          <ac:spMkLst>
            <pc:docMk/>
            <pc:sldMk cId="0" sldId="305"/>
            <ac:spMk id="2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1:06:34.058" v="3201" actId="1076"/>
          <ac:picMkLst>
            <pc:docMk/>
            <pc:sldMk cId="0" sldId="305"/>
            <ac:picMk id="4" creationId="{0FFBC4E2-4C37-41FF-A2B4-5C20A0698535}"/>
          </ac:picMkLst>
        </pc:picChg>
        <pc:picChg chg="del">
          <ac:chgData name="Prof. Me. Luiz Lozano" userId="c7776665d65e189c" providerId="LiveId" clId="{EE4CCA4D-1B89-4551-869C-42DAF98BAE44}" dt="2020-08-10T01:06:27.146" v="3196" actId="478"/>
          <ac:picMkLst>
            <pc:docMk/>
            <pc:sldMk cId="0" sldId="305"/>
            <ac:picMk id="5" creationId="{00000000-0000-0000-0000-000000000000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25"/>
        </pc:sldMkLst>
        <pc:picChg chg="add">
          <ac:chgData name="Prof. Me. Luiz Lozano" userId="c7776665d65e189c" providerId="LiveId" clId="{EE4CCA4D-1B89-4551-869C-42DAF98BAE44}" dt="2020-08-10T00:50:05.503" v="2963" actId="22"/>
          <ac:picMkLst>
            <pc:docMk/>
            <pc:sldMk cId="0" sldId="325"/>
            <ac:picMk id="2" creationId="{A6F37523-4637-40D5-A035-97B74D89991C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3"/>
        </pc:sldMkLst>
        <pc:picChg chg="add">
          <ac:chgData name="Prof. Me. Luiz Lozano" userId="c7776665d65e189c" providerId="LiveId" clId="{EE4CCA4D-1B89-4551-869C-42DAF98BAE44}" dt="2020-08-10T00:25:14.656" v="2705" actId="22"/>
          <ac:picMkLst>
            <pc:docMk/>
            <pc:sldMk cId="0" sldId="343"/>
            <ac:picMk id="2" creationId="{39B10F8D-949B-4992-8AF7-7708A9532193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4"/>
        </pc:sldMkLst>
        <pc:picChg chg="add">
          <ac:chgData name="Prof. Me. Luiz Lozano" userId="c7776665d65e189c" providerId="LiveId" clId="{EE4CCA4D-1B89-4551-869C-42DAF98BAE44}" dt="2020-08-10T00:50:56.971" v="2964" actId="22"/>
          <ac:picMkLst>
            <pc:docMk/>
            <pc:sldMk cId="0" sldId="344"/>
            <ac:picMk id="2" creationId="{5F51BCC8-9436-4F5A-A76F-EDEF3A0A6EC4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5"/>
        </pc:sldMkLst>
        <pc:picChg chg="add">
          <ac:chgData name="Prof. Me. Luiz Lozano" userId="c7776665d65e189c" providerId="LiveId" clId="{EE4CCA4D-1B89-4551-869C-42DAF98BAE44}" dt="2020-08-10T00:50:58.680" v="2965" actId="22"/>
          <ac:picMkLst>
            <pc:docMk/>
            <pc:sldMk cId="0" sldId="345"/>
            <ac:picMk id="2" creationId="{25C62685-0011-449B-B1AF-778DD0496FF5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6"/>
        </pc:sldMkLst>
        <pc:picChg chg="add">
          <ac:chgData name="Prof. Me. Luiz Lozano" userId="c7776665d65e189c" providerId="LiveId" clId="{EE4CCA4D-1B89-4551-869C-42DAF98BAE44}" dt="2020-08-10T00:51:01.693" v="2966" actId="22"/>
          <ac:picMkLst>
            <pc:docMk/>
            <pc:sldMk cId="0" sldId="346"/>
            <ac:picMk id="2" creationId="{B005FCFD-FA1F-4CB2-A063-B2CDE0A11F64}"/>
          </ac:picMkLst>
        </pc:picChg>
      </pc:sldChg>
      <pc:sldChg chg="ad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0" sldId="347"/>
        </pc:sldMkLst>
        <pc:picChg chg="add">
          <ac:chgData name="Prof. Me. Luiz Lozano" userId="c7776665d65e189c" providerId="LiveId" clId="{EE4CCA4D-1B89-4551-869C-42DAF98BAE44}" dt="2020-08-10T00:51:03.578" v="2967" actId="22"/>
          <ac:picMkLst>
            <pc:docMk/>
            <pc:sldMk cId="0" sldId="347"/>
            <ac:picMk id="2" creationId="{B902F7F8-78F9-4851-A685-4E26A0A2013A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48"/>
        </pc:sldMkLst>
        <pc:spChg chg="mo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5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6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18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0:51:18.835" v="2970" actId="26606"/>
          <ac:spMkLst>
            <pc:docMk/>
            <pc:sldMk cId="0" sldId="348"/>
            <ac:spMk id="20" creationId="{0007FE00-9498-4706-B255-6437B0252C02}"/>
          </ac:spMkLst>
        </pc:spChg>
        <pc:picChg chg="add">
          <ac:chgData name="Prof. Me. Luiz Lozano" userId="c7776665d65e189c" providerId="LiveId" clId="{EE4CCA4D-1B89-4551-869C-42DAF98BAE44}" dt="2020-08-10T00:51:25.671" v="2971" actId="22"/>
          <ac:picMkLst>
            <pc:docMk/>
            <pc:sldMk cId="0" sldId="348"/>
            <ac:picMk id="2" creationId="{0CF78100-C7EA-402E-B7B8-B9BF2B013A5D}"/>
          </ac:picMkLst>
        </pc:picChg>
        <pc:picChg chg="mod">
          <ac:chgData name="Prof. Me. Luiz Lozano" userId="c7776665d65e189c" providerId="LiveId" clId="{EE4CCA4D-1B89-4551-869C-42DAF98BAE44}" dt="2020-08-10T00:51:18.835" v="2970" actId="26606"/>
          <ac:picMkLst>
            <pc:docMk/>
            <pc:sldMk cId="0" sldId="348"/>
            <ac:picMk id="7" creationId="{00000000-0000-0000-0000-000000000000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0:37:35.740" v="2813" actId="2696"/>
        <pc:sldMkLst>
          <pc:docMk/>
          <pc:sldMk cId="1326738191" sldId="354"/>
        </pc:sldMkLst>
        <pc:spChg chg="mod">
          <ac:chgData name="Prof. Me. Luiz Lozano" userId="c7776665d65e189c" providerId="LiveId" clId="{EE4CCA4D-1B89-4551-869C-42DAF98BAE44}" dt="2020-08-10T00:31:29.177" v="2749" actId="14100"/>
          <ac:spMkLst>
            <pc:docMk/>
            <pc:sldMk cId="1326738191" sldId="354"/>
            <ac:spMk id="2" creationId="{00000000-0000-0000-0000-000000000000}"/>
          </ac:spMkLst>
        </pc:spChg>
        <pc:graphicFrameChg chg="add del mod">
          <ac:chgData name="Prof. Me. Luiz Lozano" userId="c7776665d65e189c" providerId="LiveId" clId="{EE4CCA4D-1B89-4551-869C-42DAF98BAE44}" dt="2020-08-10T00:31:42.303" v="2751" actId="478"/>
          <ac:graphicFrameMkLst>
            <pc:docMk/>
            <pc:sldMk cId="1326738191" sldId="354"/>
            <ac:graphicFrameMk id="3" creationId="{18C7A79C-0CA1-4193-A85F-2AE527C42A02}"/>
          </ac:graphicFrameMkLst>
        </pc:graphicFrameChg>
        <pc:picChg chg="add del mod">
          <ac:chgData name="Prof. Me. Luiz Lozano" userId="c7776665d65e189c" providerId="LiveId" clId="{EE4CCA4D-1B89-4551-869C-42DAF98BAE44}" dt="2020-08-10T00:33:44.878" v="2760" actId="478"/>
          <ac:picMkLst>
            <pc:docMk/>
            <pc:sldMk cId="1326738191" sldId="354"/>
            <ac:picMk id="4" creationId="{33D10DEE-1326-4F79-92D3-FD238DE64827}"/>
          </ac:picMkLst>
        </pc:picChg>
        <pc:picChg chg="add del mod">
          <ac:chgData name="Prof. Me. Luiz Lozano" userId="c7776665d65e189c" providerId="LiveId" clId="{EE4CCA4D-1B89-4551-869C-42DAF98BAE44}" dt="2020-08-10T00:33:22.085" v="2756" actId="478"/>
          <ac:picMkLst>
            <pc:docMk/>
            <pc:sldMk cId="1326738191" sldId="354"/>
            <ac:picMk id="5" creationId="{E9EB1962-4659-4556-B62E-824AA3DF73BF}"/>
          </ac:picMkLst>
        </pc:picChg>
      </pc:sldChg>
      <pc:sldChg chg="add del">
        <pc:chgData name="Prof. Me. Luiz Lozano" userId="c7776665d65e189c" providerId="LiveId" clId="{EE4CCA4D-1B89-4551-869C-42DAF98BAE44}" dt="2020-08-10T00:39:11.514" v="2841" actId="2696"/>
        <pc:sldMkLst>
          <pc:docMk/>
          <pc:sldMk cId="2141413358" sldId="355"/>
        </pc:sldMkLst>
      </pc:sldChg>
      <pc:sldChg chg="add del">
        <pc:chgData name="Prof. Me. Luiz Lozano" userId="c7776665d65e189c" providerId="LiveId" clId="{EE4CCA4D-1B89-4551-869C-42DAF98BAE44}" dt="2020-08-10T00:43:44.722" v="2922" actId="2696"/>
        <pc:sldMkLst>
          <pc:docMk/>
          <pc:sldMk cId="1684966639" sldId="356"/>
        </pc:sldMkLst>
      </pc:sldChg>
      <pc:sldChg chg="add del">
        <pc:chgData name="Prof. Me. Luiz Lozano" userId="c7776665d65e189c" providerId="LiveId" clId="{EE4CCA4D-1B89-4551-869C-42DAF98BAE44}" dt="2020-08-10T01:01:55.126" v="3137" actId="2696"/>
        <pc:sldMkLst>
          <pc:docMk/>
          <pc:sldMk cId="3058773883" sldId="358"/>
        </pc:sldMkLst>
      </pc:sldChg>
      <pc:sldChg chg="modSp add del mod">
        <pc:chgData name="Prof. Me. Luiz Lozano" userId="c7776665d65e189c" providerId="LiveId" clId="{EE4CCA4D-1B89-4551-869C-42DAF98BAE44}" dt="2020-08-10T00:56:24.623" v="3084" actId="2696"/>
        <pc:sldMkLst>
          <pc:docMk/>
          <pc:sldMk cId="474570205" sldId="359"/>
        </pc:sldMkLst>
        <pc:spChg chg="mod">
          <ac:chgData name="Prof. Me. Luiz Lozano" userId="c7776665d65e189c" providerId="LiveId" clId="{EE4CCA4D-1B89-4551-869C-42DAF98BAE44}" dt="2020-08-10T00:55:33.595" v="3067" actId="20577"/>
          <ac:spMkLst>
            <pc:docMk/>
            <pc:sldMk cId="474570205" sldId="359"/>
            <ac:spMk id="2" creationId="{00000000-0000-0000-0000-000000000000}"/>
          </ac:spMkLst>
        </pc:spChg>
      </pc:sldChg>
      <pc:sldChg chg="delSp add del">
        <pc:chgData name="Prof. Me. Luiz Lozano" userId="c7776665d65e189c" providerId="LiveId" clId="{EE4CCA4D-1B89-4551-869C-42DAF98BAE44}" dt="2020-08-10T00:57:11.329" v="3086" actId="2696"/>
        <pc:sldMkLst>
          <pc:docMk/>
          <pc:sldMk cId="2127147802" sldId="360"/>
        </pc:sldMkLst>
        <pc:picChg chg="del">
          <ac:chgData name="Prof. Me. Luiz Lozano" userId="c7776665d65e189c" providerId="LiveId" clId="{EE4CCA4D-1B89-4551-869C-42DAF98BAE44}" dt="2020-08-10T00:57:06.593" v="3085" actId="478"/>
          <ac:picMkLst>
            <pc:docMk/>
            <pc:sldMk cId="2127147802" sldId="360"/>
            <ac:picMk id="7170" creationId="{00000000-0000-0000-0000-000000000000}"/>
          </ac:picMkLst>
        </pc:picChg>
      </pc:sldChg>
      <pc:sldChg chg="add del">
        <pc:chgData name="Prof. Me. Luiz Lozano" userId="c7776665d65e189c" providerId="LiveId" clId="{EE4CCA4D-1B89-4551-869C-42DAF98BAE44}" dt="2020-08-10T01:00:58.484" v="3109" actId="2696"/>
        <pc:sldMkLst>
          <pc:docMk/>
          <pc:sldMk cId="1031194596" sldId="361"/>
        </pc:sldMkLst>
      </pc:sldChg>
      <pc:sldChg chg="add del">
        <pc:chgData name="Prof. Me. Luiz Lozano" userId="c7776665d65e189c" providerId="LiveId" clId="{EE4CCA4D-1B89-4551-869C-42DAF98BAE44}" dt="2020-08-10T01:02:04.993" v="3138" actId="2696"/>
        <pc:sldMkLst>
          <pc:docMk/>
          <pc:sldMk cId="1745497158" sldId="362"/>
        </pc:sldMkLst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274847165" sldId="363"/>
        </pc:sldMkLst>
        <pc:spChg chg="del">
          <ac:chgData name="Prof. Me. Luiz Lozano" userId="c7776665d65e189c" providerId="LiveId" clId="{EE4CCA4D-1B89-4551-869C-42DAF98BAE44}" dt="2020-08-10T01:04:03.371" v="3140" actId="478"/>
          <ac:spMkLst>
            <pc:docMk/>
            <pc:sldMk cId="3274847165" sldId="363"/>
            <ac:spMk id="2" creationId="{00000000-0000-0000-0000-000000000000}"/>
          </ac:spMkLst>
        </pc:spChg>
        <pc:spChg chg="add mod">
          <ac:chgData name="Prof. Me. Luiz Lozano" userId="c7776665d65e189c" providerId="LiveId" clId="{EE4CCA4D-1B89-4551-869C-42DAF98BAE44}" dt="2020-08-10T01:04:27.030" v="3174" actId="20577"/>
          <ac:spMkLst>
            <pc:docMk/>
            <pc:sldMk cId="3274847165" sldId="363"/>
            <ac:spMk id="10" creationId="{4CE062CC-66FE-4D4E-870C-AA3DFFC05A82}"/>
          </ac:spMkLst>
        </pc:spChg>
        <pc:picChg chg="del">
          <ac:chgData name="Prof. Me. Luiz Lozano" userId="c7776665d65e189c" providerId="LiveId" clId="{EE4CCA4D-1B89-4551-869C-42DAF98BAE44}" dt="2020-08-10T01:03:58.825" v="3139" actId="478"/>
          <ac:picMkLst>
            <pc:docMk/>
            <pc:sldMk cId="3274847165" sldId="363"/>
            <ac:picMk id="3" creationId="{00000000-0000-0000-0000-000000000000}"/>
          </ac:picMkLst>
        </pc:picChg>
        <pc:picChg chg="add mod">
          <ac:chgData name="Prof. Me. Luiz Lozano" userId="c7776665d65e189c" providerId="LiveId" clId="{EE4CCA4D-1B89-4551-869C-42DAF98BAE44}" dt="2020-08-10T01:04:12.402" v="3145" actId="1076"/>
          <ac:picMkLst>
            <pc:docMk/>
            <pc:sldMk cId="3274847165" sldId="363"/>
            <ac:picMk id="8" creationId="{A4D8A81E-20F5-4311-8F81-045DBC35C6AD}"/>
          </ac:picMkLst>
        </pc:picChg>
        <pc:picChg chg="add">
          <ac:chgData name="Prof. Me. Luiz Lozano" userId="c7776665d65e189c" providerId="LiveId" clId="{EE4CCA4D-1B89-4551-869C-42DAF98BAE44}" dt="2020-08-10T01:05:22.296" v="3191" actId="22"/>
          <ac:picMkLst>
            <pc:docMk/>
            <pc:sldMk cId="3274847165" sldId="363"/>
            <ac:picMk id="12" creationId="{549295C7-03B3-4B35-90FE-0D6C527A4425}"/>
          </ac:picMkLst>
        </pc:picChg>
      </pc:sldChg>
      <pc:sldChg chg="add del">
        <pc:chgData name="Prof. Me. Luiz Lozano" userId="c7776665d65e189c" providerId="LiveId" clId="{EE4CCA4D-1B89-4551-869C-42DAF98BAE44}" dt="2020-08-10T01:05:08.174" v="3189" actId="2696"/>
        <pc:sldMkLst>
          <pc:docMk/>
          <pc:sldMk cId="2932867186" sldId="364"/>
        </pc:sldMkLst>
      </pc:sldChg>
      <pc:sldChg chg="add del">
        <pc:chgData name="Prof. Me. Luiz Lozano" userId="c7776665d65e189c" providerId="LiveId" clId="{EE4CCA4D-1B89-4551-869C-42DAF98BAE44}" dt="2020-08-10T01:05:11.052" v="3190" actId="2696"/>
        <pc:sldMkLst>
          <pc:docMk/>
          <pc:sldMk cId="4188654571" sldId="365"/>
        </pc:sldMkLst>
      </pc:sldChg>
      <pc:sldChg chg="add del">
        <pc:chgData name="Prof. Me. Luiz Lozano" userId="c7776665d65e189c" providerId="LiveId" clId="{EE4CCA4D-1B89-4551-869C-42DAF98BAE44}" dt="2020-08-10T01:10:35.827" v="3250" actId="2696"/>
        <pc:sldMkLst>
          <pc:docMk/>
          <pc:sldMk cId="37884533" sldId="366"/>
        </pc:sldMkLst>
      </pc:sldChg>
      <pc:sldChg chg="add del">
        <pc:chgData name="Prof. Me. Luiz Lozano" userId="c7776665d65e189c" providerId="LiveId" clId="{EE4CCA4D-1B89-4551-869C-42DAF98BAE44}" dt="2020-08-10T01:13:02.959" v="3275" actId="2696"/>
        <pc:sldMkLst>
          <pc:docMk/>
          <pc:sldMk cId="342479768" sldId="367"/>
        </pc:sldMkLst>
      </pc:sldChg>
      <pc:sldChg chg="add del">
        <pc:chgData name="Prof. Me. Luiz Lozano" userId="c7776665d65e189c" providerId="LiveId" clId="{EE4CCA4D-1B89-4551-869C-42DAF98BAE44}" dt="2020-08-10T01:14:49.609" v="3288" actId="2696"/>
        <pc:sldMkLst>
          <pc:docMk/>
          <pc:sldMk cId="56666136" sldId="368"/>
        </pc:sldMkLst>
      </pc:sldChg>
      <pc:sldChg chg="add del">
        <pc:chgData name="Prof. Me. Luiz Lozano" userId="c7776665d65e189c" providerId="LiveId" clId="{EE4CCA4D-1B89-4551-869C-42DAF98BAE44}" dt="2020-08-10T01:16:17.209" v="3310" actId="2696"/>
        <pc:sldMkLst>
          <pc:docMk/>
          <pc:sldMk cId="2090213735" sldId="369"/>
        </pc:sldMkLst>
      </pc:sldChg>
      <pc:sldChg chg="add del">
        <pc:chgData name="Prof. Me. Luiz Lozano" userId="c7776665d65e189c" providerId="LiveId" clId="{EE4CCA4D-1B89-4551-869C-42DAF98BAE44}" dt="2020-08-10T01:17:28.894" v="3324" actId="2696"/>
        <pc:sldMkLst>
          <pc:docMk/>
          <pc:sldMk cId="1437075400" sldId="370"/>
        </pc:sldMkLst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4274700297" sldId="371"/>
        </pc:sldMkLst>
        <pc:spChg chg="mo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2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0" creationId="{8A7BA06D-B3FF-4E91-8639-B4569AE3AA23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2" creationId="{2B30C86D-5A07-48BC-9C9D-6F9A2DB1E9E1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4" creationId="{3301E07F-4F79-4B58-8698-EF24DC1ECDBF}"/>
          </ac:spMkLst>
        </pc:spChg>
        <pc:spChg chg="add">
          <ac:chgData name="Prof. Me. Luiz Lozano" userId="c7776665d65e189c" providerId="LiveId" clId="{EE4CCA4D-1B89-4551-869C-42DAF98BAE44}" dt="2020-08-10T01:17:56.848" v="3326" actId="26606"/>
          <ac:spMkLst>
            <pc:docMk/>
            <pc:sldMk cId="4274700297" sldId="371"/>
            <ac:spMk id="16" creationId="{E58B2195-5055-402F-A3E7-53FF0E4980C3}"/>
          </ac:spMkLst>
        </pc:spChg>
        <pc:picChg chg="mod">
          <ac:chgData name="Prof. Me. Luiz Lozano" userId="c7776665d65e189c" providerId="LiveId" clId="{EE4CCA4D-1B89-4551-869C-42DAF98BAE44}" dt="2020-08-10T01:17:56.848" v="3326" actId="26606"/>
          <ac:picMkLst>
            <pc:docMk/>
            <pc:sldMk cId="4274700297" sldId="371"/>
            <ac:picMk id="3" creationId="{00000000-0000-0000-0000-000000000000}"/>
          </ac:picMkLst>
        </pc:picChg>
        <pc:picChg chg="add">
          <ac:chgData name="Prof. Me. Luiz Lozano" userId="c7776665d65e189c" providerId="LiveId" clId="{EE4CCA4D-1B89-4551-869C-42DAF98BAE44}" dt="2020-08-10T01:17:54.296" v="3325" actId="22"/>
          <ac:picMkLst>
            <pc:docMk/>
            <pc:sldMk cId="4274700297" sldId="371"/>
            <ac:picMk id="5" creationId="{AFC71BB3-217F-401A-AEC2-29508533D140}"/>
          </ac:picMkLst>
        </pc:picChg>
      </pc:sldChg>
      <pc:sldChg chg="add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523149440" sldId="372"/>
        </pc:sldMkLst>
        <pc:spChg chg="mod">
          <ac:chgData name="Prof. Me. Luiz Lozano" userId="c7776665d65e189c" providerId="LiveId" clId="{EE4CCA4D-1B89-4551-869C-42DAF98BAE44}" dt="2020-08-10T01:18:24.175" v="3328" actId="108"/>
          <ac:spMkLst>
            <pc:docMk/>
            <pc:sldMk cId="2523149440" sldId="372"/>
            <ac:spMk id="2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1:18:31.623" v="3329" actId="22"/>
          <ac:picMkLst>
            <pc:docMk/>
            <pc:sldMk cId="2523149440" sldId="372"/>
            <ac:picMk id="5" creationId="{9AAB2E5F-7425-4F23-AEFD-E5152BBC5CFD}"/>
          </ac:picMkLst>
        </pc:picChg>
      </pc:sldChg>
      <pc:sldChg chg="add del">
        <pc:chgData name="Prof. Me. Luiz Lozano" userId="c7776665d65e189c" providerId="LiveId" clId="{EE4CCA4D-1B89-4551-869C-42DAF98BAE44}" dt="2020-08-10T00:25:52" v="2706" actId="2696"/>
        <pc:sldMkLst>
          <pc:docMk/>
          <pc:sldMk cId="1312630760" sldId="373"/>
        </pc:sldMkLst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74"/>
        </pc:sldMkLst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6" creationId="{F837543A-6020-4505-A233-C9DB4BF74011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78" creationId="{35B16301-FB18-48BA-A6DD-C37CAF6F9A18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0" creationId="{C3C0D90E-074A-4F52-9B11-B52BEF4BCBE5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2" creationId="{CABBD4C1-E6F8-46F6-8152-A8A97490BF4D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4" creationId="{83BA5EF5-1FE9-4BF9-83BB-269BCDDF615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88" creationId="{88853921-7BC9-4BDE-ACAB-133C683C82D6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0" creationId="{09192968-3AE7-4470-A61C-97294BB92731}"/>
          </ac:spMkLst>
        </pc:spChg>
        <pc:spChg chg="ad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2" creationId="{3AB72E55-43E4-4356-BFE8-E2102CB0B505}"/>
          </ac:spMkLst>
        </pc:spChg>
        <pc:spChg chg="mod">
          <ac:chgData name="Prof. Me. Luiz Lozano" userId="c7776665d65e189c" providerId="LiveId" clId="{EE4CCA4D-1B89-4551-869C-42DAF98BAE44}" dt="2020-08-10T00:27:33.682" v="2724" actId="255"/>
          <ac:spMkLst>
            <pc:docMk/>
            <pc:sldMk cId="0" sldId="374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12.603" v="2715" actId="26606"/>
          <ac:spMkLst>
            <pc:docMk/>
            <pc:sldMk cId="0" sldId="374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4.716" v="2785" actId="22"/>
          <ac:picMkLst>
            <pc:docMk/>
            <pc:sldMk cId="0" sldId="374"/>
            <ac:picMk id="2" creationId="{1EF7BA39-7DB8-42C5-854E-789C68BDC398}"/>
          </ac:picMkLst>
        </pc:picChg>
        <pc:cxnChg chg="add">
          <ac:chgData name="Prof. Me. Luiz Lozano" userId="c7776665d65e189c" providerId="LiveId" clId="{EE4CCA4D-1B89-4551-869C-42DAF98BAE44}" dt="2020-08-10T00:27:12.603" v="2715" actId="26606"/>
          <ac:cxnSpMkLst>
            <pc:docMk/>
            <pc:sldMk cId="0" sldId="374"/>
            <ac:cxnSpMk id="86" creationId="{4B3BCACB-5880-460B-9606-8C433A9AF99D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0T00:36:08.749" v="2792" actId="2696"/>
        <pc:sldMkLst>
          <pc:docMk/>
          <pc:sldMk cId="0" sldId="375"/>
        </pc:sldMkLst>
        <pc:picChg chg="add del mod">
          <ac:chgData name="Prof. Me. Luiz Lozano" userId="c7776665d65e189c" providerId="LiveId" clId="{EE4CCA4D-1B89-4551-869C-42DAF98BAE44}" dt="2020-08-10T00:31:13.589" v="2744" actId="478"/>
          <ac:picMkLst>
            <pc:docMk/>
            <pc:sldMk cId="0" sldId="375"/>
            <ac:picMk id="4" creationId="{E6BA58CD-38B9-4577-A60A-D89ACDF68753}"/>
          </ac:picMkLst>
        </pc:picChg>
        <pc:picChg chg="add del mod">
          <ac:chgData name="Prof. Me. Luiz Lozano" userId="c7776665d65e189c" providerId="LiveId" clId="{EE4CCA4D-1B89-4551-869C-42DAF98BAE44}" dt="2020-08-10T00:31:22.759" v="2748" actId="478"/>
          <ac:picMkLst>
            <pc:docMk/>
            <pc:sldMk cId="0" sldId="375"/>
            <ac:picMk id="6" creationId="{18D47E7A-17B7-47DC-BFBD-4EF00F69C93A}"/>
          </ac:picMkLst>
        </pc:picChg>
      </pc:sldChg>
      <pc:sldChg chg="add del">
        <pc:chgData name="Prof. Me. Luiz Lozano" userId="c7776665d65e189c" providerId="LiveId" clId="{EE4CCA4D-1B89-4551-869C-42DAF98BAE44}" dt="2020-08-10T00:38:27.906" v="2828" actId="2696"/>
        <pc:sldMkLst>
          <pc:docMk/>
          <pc:sldMk cId="0" sldId="376"/>
        </pc:sldMkLst>
      </pc:sldChg>
      <pc:sldChg chg="add del">
        <pc:chgData name="Prof. Me. Luiz Lozano" userId="c7776665d65e189c" providerId="LiveId" clId="{EE4CCA4D-1B89-4551-869C-42DAF98BAE44}" dt="2020-08-10T00:40:41.638" v="2853" actId="2696"/>
        <pc:sldMkLst>
          <pc:docMk/>
          <pc:sldMk cId="0" sldId="377"/>
        </pc:sldMkLst>
      </pc:sldChg>
      <pc:sldChg chg="add del">
        <pc:chgData name="Prof. Me. Luiz Lozano" userId="c7776665d65e189c" providerId="LiveId" clId="{EE4CCA4D-1B89-4551-869C-42DAF98BAE44}" dt="2020-08-10T00:45:14.739" v="2941" actId="2696"/>
        <pc:sldMkLst>
          <pc:docMk/>
          <pc:sldMk cId="0" sldId="378"/>
        </pc:sldMkLst>
      </pc:sldChg>
      <pc:sldChg chg="addSp delSp add del mod">
        <pc:chgData name="Prof. Me. Luiz Lozano" userId="c7776665d65e189c" providerId="LiveId" clId="{EE4CCA4D-1B89-4551-869C-42DAF98BAE44}" dt="2020-08-10T00:46:11.053" v="2960" actId="2696"/>
        <pc:sldMkLst>
          <pc:docMk/>
          <pc:sldMk cId="0" sldId="379"/>
        </pc:sldMkLst>
        <pc:picChg chg="add del">
          <ac:chgData name="Prof. Me. Luiz Lozano" userId="c7776665d65e189c" providerId="LiveId" clId="{EE4CCA4D-1B89-4551-869C-42DAF98BAE44}" dt="2020-08-10T00:45:50.663" v="2957" actId="21"/>
          <ac:picMkLst>
            <pc:docMk/>
            <pc:sldMk cId="0" sldId="379"/>
            <ac:picMk id="7" creationId="{00000000-0000-0000-0000-000000000000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0" sldId="380"/>
        </pc:sldMkLst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2" creationId="{389575E1-3389-451A-A5F7-27854C25C599}"/>
          </ac:spMkLst>
        </pc:spChg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4" creationId="{A53CCC5C-D88E-40FB-B30B-23DCDBD01D37}"/>
          </ac:spMkLst>
        </pc:spChg>
        <pc:spChg chg="ad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76" creationId="{081E4A58-353D-44AE-B2FC-2A74E2E400F7}"/>
          </ac:spMkLst>
        </pc:spChg>
        <pc:spChg chg="mo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48130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7:46.566" v="2961" actId="26606"/>
          <ac:spMkLst>
            <pc:docMk/>
            <pc:sldMk cId="0" sldId="380"/>
            <ac:spMk id="48131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47:59.925" v="2962" actId="22"/>
          <ac:picMkLst>
            <pc:docMk/>
            <pc:sldMk cId="0" sldId="380"/>
            <ac:picMk id="2" creationId="{2968F330-10FC-4266-BE47-2E64E062525F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258293377" sldId="381"/>
        </pc:sldMkLst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6" creationId="{1709F1D5-B0F1-4714-A239-E5B61C161915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78" creationId="{228FB460-D3FF-4440-A020-05982A09E517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0" creationId="{14847E93-7DC1-4D4B-8829-B19AA7137C50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2" creationId="{5566D6E1-03A1-4D73-A4E0-35D74D568A04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4" creationId="{9F835A99-04AC-494A-A572-AFE8413CC938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6" creationId="{7B786209-1B0B-4CA9-9BDD-F7327066A84D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88" creationId="{2D2964BB-484D-45AE-AD66-D407D0629652}"/>
          </ac:spMkLst>
        </pc:spChg>
        <pc:spChg chg="del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90" creationId="{6691AC69-A76E-4DAB-B565-468B6B87ACF3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0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2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144" creationId="{A7B99495-F43F-4D80-A44F-2CB4764EB90B}"/>
          </ac:spMkLst>
        </pc:spChg>
        <pc:spChg chg="mo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5122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2:51.722" v="2699" actId="26606"/>
          <ac:spMkLst>
            <pc:docMk/>
            <pc:sldMk cId="2258293377" sldId="381"/>
            <ac:spMk id="5123" creationId="{00000000-0000-0000-0000-000000000000}"/>
          </ac:spMkLst>
        </pc:spChg>
        <pc:picChg chg="ord">
          <ac:chgData name="Prof. Me. Luiz Lozano" userId="c7776665d65e189c" providerId="LiveId" clId="{EE4CCA4D-1B89-4551-869C-42DAF98BAE44}" dt="2020-08-10T00:22:51.722" v="2699" actId="26606"/>
          <ac:picMkLst>
            <pc:docMk/>
            <pc:sldMk cId="2258293377" sldId="381"/>
            <ac:picMk id="2" creationId="{CEA8CFF7-1A78-425F-928E-3886EB0C6247}"/>
          </ac:picMkLst>
        </pc:picChg>
        <pc:picChg chg="add mod">
          <ac:chgData name="Prof. Me. Luiz Lozano" userId="c7776665d65e189c" providerId="LiveId" clId="{EE4CCA4D-1B89-4551-869C-42DAF98BAE44}" dt="2020-08-10T00:22:51.722" v="2699" actId="26606"/>
          <ac:picMkLst>
            <pc:docMk/>
            <pc:sldMk cId="2258293377" sldId="381"/>
            <ac:picMk id="4" creationId="{28425E6F-33EA-458F-BC30-0E109D617BC8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1198942650" sldId="382"/>
        </pc:sldMkLst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6" creationId="{E92FEB64-6EEA-4759-B4A4-BD2C1E660BA8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78" creationId="{B10BB131-AC8E-4A8E-A5D1-36260F720C3B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0" creationId="{14847E93-7DC1-4D4B-8829-B19AA7137C50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2" creationId="{5566D6E1-03A1-4D73-A4E0-35D74D568A04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4" creationId="{9F835A99-04AC-494A-A572-AFE8413CC938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6" creationId="{7B786209-1B0B-4CA9-9BDD-F7327066A84D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88" creationId="{2D2964BB-484D-45AE-AD66-D407D0629652}"/>
          </ac:spMkLst>
        </pc:spChg>
        <pc:spChg chg="ad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90" creationId="{6691AC69-A76E-4DAB-B565-468B6B87ACF3}"/>
          </ac:spMkLst>
        </pc:spChg>
        <pc:spChg chg="mod">
          <ac:chgData name="Prof. Me. Luiz Lozano" userId="c7776665d65e189c" providerId="LiveId" clId="{EE4CCA4D-1B89-4551-869C-42DAF98BAE44}" dt="2020-08-10T00:27:43.972" v="2731" actId="255"/>
          <ac:spMkLst>
            <pc:docMk/>
            <pc:sldMk cId="1198942650" sldId="382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16.168" v="2716" actId="26606"/>
          <ac:spMkLst>
            <pc:docMk/>
            <pc:sldMk cId="1198942650" sldId="382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6.310" v="2786" actId="22"/>
          <ac:picMkLst>
            <pc:docMk/>
            <pc:sldMk cId="1198942650" sldId="382"/>
            <ac:picMk id="2" creationId="{0AD839C5-28B9-45FE-97B8-97E84C5DD16D}"/>
          </ac:picMkLst>
        </pc:picChg>
      </pc:sldChg>
      <pc:sldChg chg="addSp modSp add del mod setBg">
        <pc:chgData name="Prof. Me. Luiz Lozano" userId="c7776665d65e189c" providerId="LiveId" clId="{EE4CCA4D-1B89-4551-869C-42DAF98BAE44}" dt="2020-08-11T00:58:08.446" v="3719" actId="2696"/>
        <pc:sldMkLst>
          <pc:docMk/>
          <pc:sldMk cId="3000019419" sldId="383"/>
        </pc:sldMkLst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4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6" creationId="{907EF6B7-1338-4443-8C46-6A318D952DFD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78" creationId="{DAAE4CDD-124C-4DCF-9584-B6033B545DD5}"/>
          </ac:spMkLst>
        </pc:spChg>
        <pc:spChg chg="ad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80" creationId="{081E4A58-353D-44AE-B2FC-2A74E2E400F7}"/>
          </ac:spMkLst>
        </pc:spChg>
        <pc:spChg chg="mod">
          <ac:chgData name="Prof. Me. Luiz Lozano" userId="c7776665d65e189c" providerId="LiveId" clId="{EE4CCA4D-1B89-4551-869C-42DAF98BAE44}" dt="2020-08-10T00:27:55.745" v="2738" actId="255"/>
          <ac:spMkLst>
            <pc:docMk/>
            <pc:sldMk cId="3000019419" sldId="383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27:21.918" v="2717" actId="26606"/>
          <ac:spMkLst>
            <pc:docMk/>
            <pc:sldMk cId="3000019419" sldId="383"/>
            <ac:spMk id="9219" creationId="{00000000-0000-0000-0000-000000000000}"/>
          </ac:spMkLst>
        </pc:spChg>
        <pc:picChg chg="add">
          <ac:chgData name="Prof. Me. Luiz Lozano" userId="c7776665d65e189c" providerId="LiveId" clId="{EE4CCA4D-1B89-4551-869C-42DAF98BAE44}" dt="2020-08-10T00:35:27.933" v="2787" actId="22"/>
          <ac:picMkLst>
            <pc:docMk/>
            <pc:sldMk cId="3000019419" sldId="383"/>
            <ac:picMk id="2" creationId="{755246BC-E810-43AA-B33B-CB6E37DC27CB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816327797" sldId="384"/>
        </pc:sldMkLst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6" creationId="{907EF6B7-1338-4443-8C46-6A318D952DFD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78" creationId="{DAAE4CDD-124C-4DCF-9584-B6033B545DD5}"/>
          </ac:spMkLst>
        </pc:spChg>
        <pc:spChg chg="del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80" creationId="{081E4A58-353D-44AE-B2FC-2A74E2E400F7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0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2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35:05.438" v="2783" actId="26606"/>
          <ac:spMkLst>
            <pc:docMk/>
            <pc:sldMk cId="2816327797" sldId="384"/>
            <ac:spMk id="144" creationId="{A7B99495-F43F-4D80-A44F-2CB4764EB90B}"/>
          </ac:spMkLst>
        </pc:spChg>
        <pc:spChg chg="mod">
          <ac:chgData name="Prof. Me. Luiz Lozano" userId="c7776665d65e189c" providerId="LiveId" clId="{EE4CCA4D-1B89-4551-869C-42DAF98BAE44}" dt="2020-08-10T00:42:54.102" v="2900" actId="255"/>
          <ac:spMkLst>
            <pc:docMk/>
            <pc:sldMk cId="2816327797" sldId="384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5:11.299" v="2784" actId="5793"/>
          <ac:spMkLst>
            <pc:docMk/>
            <pc:sldMk cId="2816327797" sldId="384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35:05.438" v="2783" actId="26606"/>
          <ac:picMkLst>
            <pc:docMk/>
            <pc:sldMk cId="2816327797" sldId="384"/>
            <ac:picMk id="3" creationId="{61282734-00F6-40AE-BA7E-FEE58A02BB4F}"/>
          </ac:picMkLst>
        </pc:picChg>
        <pc:picChg chg="add">
          <ac:chgData name="Prof. Me. Luiz Lozano" userId="c7776665d65e189c" providerId="LiveId" clId="{EE4CCA4D-1B89-4551-869C-42DAF98BAE44}" dt="2020-08-10T00:35:30.101" v="2788" actId="22"/>
          <ac:picMkLst>
            <pc:docMk/>
            <pc:sldMk cId="2816327797" sldId="384"/>
            <ac:picMk id="4" creationId="{6F08215E-331E-4809-A3F4-58DA35EC72F8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41505053" sldId="385"/>
        </pc:sldMkLst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0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2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44" creationId="{A7B99495-F43F-4D80-A44F-2CB4764EB90B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4" creationId="{460B0EFB-53ED-4F35-B05D-F658EA021C65}"/>
          </ac:spMkLst>
        </pc:spChg>
        <pc:spChg chg="add">
          <ac:chgData name="Prof. Me. Luiz Lozano" userId="c7776665d65e189c" providerId="LiveId" clId="{EE4CCA4D-1B89-4551-869C-42DAF98BAE44}" dt="2020-08-10T00:36:54.059" v="2806" actId="26606"/>
          <ac:spMkLst>
            <pc:docMk/>
            <pc:sldMk cId="3841505053" sldId="385"/>
            <ac:spMk id="195" creationId="{835EF3DD-7D43-4A27-8967-A92FD8CC9365}"/>
          </ac:spMkLst>
        </pc:spChg>
        <pc:spChg chg="mod">
          <ac:chgData name="Prof. Me. Luiz Lozano" userId="c7776665d65e189c" providerId="LiveId" clId="{EE4CCA4D-1B89-4551-869C-42DAF98BAE44}" dt="2020-08-10T00:43:11.525" v="2907" actId="255"/>
          <ac:spMkLst>
            <pc:docMk/>
            <pc:sldMk cId="3841505053" sldId="385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7:23.743" v="2812" actId="12"/>
          <ac:spMkLst>
            <pc:docMk/>
            <pc:sldMk cId="3841505053" sldId="385"/>
            <ac:spMk id="9219" creationId="{00000000-0000-0000-0000-000000000000}"/>
          </ac:spMkLst>
        </pc:spChg>
        <pc:graphicFrameChg chg="add del mod">
          <ac:chgData name="Prof. Me. Luiz Lozano" userId="c7776665d65e189c" providerId="LiveId" clId="{EE4CCA4D-1B89-4551-869C-42DAF98BAE44}" dt="2020-08-10T00:36:48.445" v="2804" actId="478"/>
          <ac:graphicFrameMkLst>
            <pc:docMk/>
            <pc:sldMk cId="3841505053" sldId="385"/>
            <ac:graphicFrameMk id="2" creationId="{DE2F7642-EE6B-4F11-8A7D-C3B66E838A51}"/>
          </ac:graphicFrameMkLst>
        </pc:graphicFrameChg>
        <pc:picChg chg="del">
          <ac:chgData name="Prof. Me. Luiz Lozano" userId="c7776665d65e189c" providerId="LiveId" clId="{EE4CCA4D-1B89-4551-869C-42DAF98BAE44}" dt="2020-08-10T00:36:43.080" v="2802" actId="478"/>
          <ac:picMkLst>
            <pc:docMk/>
            <pc:sldMk cId="3841505053" sldId="385"/>
            <ac:picMk id="3" creationId="{61282734-00F6-40AE-BA7E-FEE58A02BB4F}"/>
          </ac:picMkLst>
        </pc:picChg>
        <pc:picChg chg="add mod ord">
          <ac:chgData name="Prof. Me. Luiz Lozano" userId="c7776665d65e189c" providerId="LiveId" clId="{EE4CCA4D-1B89-4551-869C-42DAF98BAE44}" dt="2020-08-10T00:36:54.059" v="2806" actId="26606"/>
          <ac:picMkLst>
            <pc:docMk/>
            <pc:sldMk cId="3841505053" sldId="385"/>
            <ac:picMk id="6" creationId="{5200291D-557D-4E46-8FD8-48DE40EEC4C4}"/>
          </ac:picMkLst>
        </pc:picChg>
      </pc:sldChg>
      <pc:sldChg chg="modSp add del mod">
        <pc:chgData name="Prof. Me. Luiz Lozano" userId="c7776665d65e189c" providerId="LiveId" clId="{EE4CCA4D-1B89-4551-869C-42DAF98BAE44}" dt="2020-08-10T00:36:04.230" v="2791" actId="2696"/>
        <pc:sldMkLst>
          <pc:docMk/>
          <pc:sldMk cId="3894543355" sldId="385"/>
        </pc:sldMkLst>
        <pc:spChg chg="mod">
          <ac:chgData name="Prof. Me. Luiz Lozano" userId="c7776665d65e189c" providerId="LiveId" clId="{EE4CCA4D-1B89-4551-869C-42DAF98BAE44}" dt="2020-08-10T00:35:58.597" v="2790"/>
          <ac:spMkLst>
            <pc:docMk/>
            <pc:sldMk cId="3894543355" sldId="385"/>
            <ac:spMk id="9219" creationId="{00000000-0000-0000-0000-000000000000}"/>
          </ac:spMkLst>
        </pc:sp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2437881671" sldId="386"/>
        </pc:sldMkLst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0" creationId="{DB304A14-32D0-4873-B914-423ED7B8DAFD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2" creationId="{1D460C86-854F-4FB3-ABC2-E823D8FEB9DB}"/>
          </ac:spMkLst>
        </pc:spChg>
        <pc:spChg chg="add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44" creationId="{BB48116A-278A-4CC5-89D3-9DE8E8FF1245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4" creationId="{460B0EFB-53ED-4F35-B05D-F658EA021C65}"/>
          </ac:spMkLst>
        </pc:spChg>
        <pc:spChg chg="del">
          <ac:chgData name="Prof. Me. Luiz Lozano" userId="c7776665d65e189c" providerId="LiveId" clId="{EE4CCA4D-1B89-4551-869C-42DAF98BAE44}" dt="2020-08-10T00:38:17.186" v="2826" actId="26606"/>
          <ac:spMkLst>
            <pc:docMk/>
            <pc:sldMk cId="2437881671" sldId="386"/>
            <ac:spMk id="195" creationId="{835EF3DD-7D43-4A27-8967-A92FD8CC9365}"/>
          </ac:spMkLst>
        </pc:spChg>
        <pc:spChg chg="mod">
          <ac:chgData name="Prof. Me. Luiz Lozano" userId="c7776665d65e189c" providerId="LiveId" clId="{EE4CCA4D-1B89-4551-869C-42DAF98BAE44}" dt="2020-08-10T00:43:21.368" v="2914" actId="255"/>
          <ac:spMkLst>
            <pc:docMk/>
            <pc:sldMk cId="2437881671" sldId="386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8:20.211" v="2827" actId="5793"/>
          <ac:spMkLst>
            <pc:docMk/>
            <pc:sldMk cId="2437881671" sldId="386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38:17.186" v="2826" actId="26606"/>
          <ac:picMkLst>
            <pc:docMk/>
            <pc:sldMk cId="2437881671" sldId="386"/>
            <ac:picMk id="3" creationId="{75383225-2A31-45CC-860C-9BCD9DD13033}"/>
          </ac:picMkLst>
        </pc:picChg>
        <pc:picChg chg="ord">
          <ac:chgData name="Prof. Me. Luiz Lozano" userId="c7776665d65e189c" providerId="LiveId" clId="{EE4CCA4D-1B89-4551-869C-42DAF98BAE44}" dt="2020-08-10T00:38:17.186" v="2826" actId="26606"/>
          <ac:picMkLst>
            <pc:docMk/>
            <pc:sldMk cId="2437881671" sldId="386"/>
            <ac:picMk id="4" creationId="{6F08215E-331E-4809-A3F4-58DA35EC72F8}"/>
          </ac:picMkLst>
        </pc:picChg>
        <pc:picChg chg="del">
          <ac:chgData name="Prof. Me. Luiz Lozano" userId="c7776665d65e189c" providerId="LiveId" clId="{EE4CCA4D-1B89-4551-869C-42DAF98BAE44}" dt="2020-08-10T00:38:10.253" v="2822" actId="478"/>
          <ac:picMkLst>
            <pc:docMk/>
            <pc:sldMk cId="2437881671" sldId="386"/>
            <ac:picMk id="6" creationId="{5200291D-557D-4E46-8FD8-48DE40EEC4C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4262913021" sldId="387"/>
        </pc:sldMkLst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0" creationId="{DB304A14-32D0-4873-B914-423ED7B8DAFD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2" creationId="{1D460C86-854F-4FB3-ABC2-E823D8FEB9DB}"/>
          </ac:spMkLst>
        </pc:spChg>
        <pc:spChg chg="del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44" creationId="{BB48116A-278A-4CC5-89D3-9DE8E8FF1245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4" creationId="{CB6E2F43-29E9-49D9-91FC-E5FEFAAA70DE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5" creationId="{8E63CC27-1C86-4653-8866-79C24C5C51FB}"/>
          </ac:spMkLst>
        </pc:spChg>
        <pc:spChg chg="add">
          <ac:chgData name="Prof. Me. Luiz Lozano" userId="c7776665d65e189c" providerId="LiveId" clId="{EE4CCA4D-1B89-4551-869C-42DAF98BAE44}" dt="2020-08-10T00:38:56.964" v="2838" actId="26606"/>
          <ac:spMkLst>
            <pc:docMk/>
            <pc:sldMk cId="4262913021" sldId="387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3:32.436" v="2921" actId="255"/>
          <ac:spMkLst>
            <pc:docMk/>
            <pc:sldMk cId="4262913021" sldId="387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39:05.434" v="2840" actId="5793"/>
          <ac:spMkLst>
            <pc:docMk/>
            <pc:sldMk cId="4262913021" sldId="387"/>
            <ac:spMk id="9219" creationId="{00000000-0000-0000-0000-000000000000}"/>
          </ac:spMkLst>
        </pc:spChg>
        <pc:picChg chg="del">
          <ac:chgData name="Prof. Me. Luiz Lozano" userId="c7776665d65e189c" providerId="LiveId" clId="{EE4CCA4D-1B89-4551-869C-42DAF98BAE44}" dt="2020-08-10T00:38:45.852" v="2834" actId="478"/>
          <ac:picMkLst>
            <pc:docMk/>
            <pc:sldMk cId="4262913021" sldId="387"/>
            <ac:picMk id="3" creationId="{75383225-2A31-45CC-860C-9BCD9DD13033}"/>
          </ac:picMkLst>
        </pc:picChg>
        <pc:picChg chg="add mod ord">
          <ac:chgData name="Prof. Me. Luiz Lozano" userId="c7776665d65e189c" providerId="LiveId" clId="{EE4CCA4D-1B89-4551-869C-42DAF98BAE44}" dt="2020-08-10T00:38:56.964" v="2838" actId="26606"/>
          <ac:picMkLst>
            <pc:docMk/>
            <pc:sldMk cId="4262913021" sldId="387"/>
            <ac:picMk id="5" creationId="{BC5D0948-616E-46B4-BA00-7DC1503C0FD3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468773429" sldId="388"/>
        </pc:sldMkLst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37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3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3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0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41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2" creationId="{CB6E2F43-29E9-49D9-91FC-E5FEFAAA70DE}"/>
          </ac:spMkLst>
        </pc:spChg>
        <pc:spChg chg="ad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43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4" creationId="{8E63CC27-1C86-4653-8866-79C24C5C51FB}"/>
          </ac:spMkLst>
        </pc:spChg>
        <pc:spChg chg="add del">
          <ac:chgData name="Prof. Me. Luiz Lozano" userId="c7776665d65e189c" providerId="LiveId" clId="{EE4CCA4D-1B89-4551-869C-42DAF98BAE44}" dt="2020-08-10T00:40:25.284" v="2851" actId="26606"/>
          <ac:spMkLst>
            <pc:docMk/>
            <pc:sldMk cId="1468773429" sldId="388"/>
            <ac:spMk id="146" creationId="{3BA62E19-CD42-4C09-B825-844B4943D49D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4" creationId="{CB6E2F43-29E9-49D9-91FC-E5FEFAAA70DE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5" creationId="{8E63CC27-1C86-4653-8866-79C24C5C51FB}"/>
          </ac:spMkLst>
        </pc:spChg>
        <pc:spChg chg="add del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2:24.780" v="2884" actId="255"/>
          <ac:spMkLst>
            <pc:docMk/>
            <pc:sldMk cId="1468773429" sldId="388"/>
            <ac:spMk id="9218" creationId="{00000000-0000-0000-0000-000000000000}"/>
          </ac:spMkLst>
        </pc:spChg>
        <pc:spChg chg="del mod">
          <ac:chgData name="Prof. Me. Luiz Lozano" userId="c7776665d65e189c" providerId="LiveId" clId="{EE4CCA4D-1B89-4551-869C-42DAF98BAE44}" dt="2020-08-10T00:40:25.311" v="2852" actId="26606"/>
          <ac:spMkLst>
            <pc:docMk/>
            <pc:sldMk cId="1468773429" sldId="388"/>
            <ac:spMk id="9219" creationId="{00000000-0000-0000-0000-000000000000}"/>
          </ac:spMkLst>
        </pc:spChg>
        <pc:graphicFrameChg chg="add">
          <ac:chgData name="Prof. Me. Luiz Lozano" userId="c7776665d65e189c" providerId="LiveId" clId="{EE4CCA4D-1B89-4551-869C-42DAF98BAE44}" dt="2020-08-10T00:40:25.311" v="2852" actId="26606"/>
          <ac:graphicFrameMkLst>
            <pc:docMk/>
            <pc:sldMk cId="1468773429" sldId="388"/>
            <ac:graphicFrameMk id="9221" creationId="{F9DCA24F-C9F7-45D2-9081-C5BE9E085448}"/>
          </ac:graphicFrameMkLst>
        </pc:graphicFrameChg>
        <pc:picChg chg="del">
          <ac:chgData name="Prof. Me. Luiz Lozano" userId="c7776665d65e189c" providerId="LiveId" clId="{EE4CCA4D-1B89-4551-869C-42DAF98BAE44}" dt="2020-08-10T00:40:18.480" v="2849" actId="478"/>
          <ac:picMkLst>
            <pc:docMk/>
            <pc:sldMk cId="1468773429" sldId="388"/>
            <ac:picMk id="5" creationId="{BC5D0948-616E-46B4-BA00-7DC1503C0FD3}"/>
          </ac:picMkLst>
        </pc:picChg>
        <pc:picChg chg="add del">
          <ac:chgData name="Prof. Me. Luiz Lozano" userId="c7776665d65e189c" providerId="LiveId" clId="{EE4CCA4D-1B89-4551-869C-42DAF98BAE44}" dt="2020-08-10T00:40:25.284" v="2851" actId="26606"/>
          <ac:picMkLst>
            <pc:docMk/>
            <pc:sldMk cId="1468773429" sldId="388"/>
            <ac:picMk id="135" creationId="{3171C5AD-DED5-4C70-952D-BECAF68EA648}"/>
          </ac:picMkLst>
        </pc:picChg>
      </pc:sldChg>
      <pc:sldChg chg="addSp delSp modSp add del mod">
        <pc:chgData name="Prof. Me. Luiz Lozano" userId="c7776665d65e189c" providerId="LiveId" clId="{EE4CCA4D-1B89-4551-869C-42DAF98BAE44}" dt="2020-08-10T00:41:37.911" v="2860" actId="2696"/>
        <pc:sldMkLst>
          <pc:docMk/>
          <pc:sldMk cId="360693229" sldId="389"/>
        </pc:sldMkLst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37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3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41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143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2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4" creationId="{7DA1F35B-C8F7-4A5A-9339-7DA4D785B300}"/>
          </ac:spMkLst>
        </pc:spChg>
        <pc:spChg chg="add del">
          <ac:chgData name="Prof. Me. Luiz Lozano" userId="c7776665d65e189c" providerId="LiveId" clId="{EE4CCA4D-1B89-4551-869C-42DAF98BAE44}" dt="2020-08-10T00:41:19.011" v="2856" actId="26606"/>
          <ac:spMkLst>
            <pc:docMk/>
            <pc:sldMk cId="360693229" sldId="389"/>
            <ac:spMk id="195" creationId="{B2D4AD41-40DA-4A81-92F5-B6E3BA1ED82A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196" creationId="{6E895C8D-1379-40B8-8B1B-B6F5AEAF0A6C}"/>
          </ac:spMkLst>
        </pc:spChg>
        <pc:spChg chg="mo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18" creationId="{00000000-0000-0000-0000-000000000000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3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4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5" creationId="{545D489D-16E1-484D-867B-144368D74B83}"/>
          </ac:spMkLst>
        </pc:spChg>
        <pc:spChg chg="add del">
          <ac:chgData name="Prof. Me. Luiz Lozano" userId="c7776665d65e189c" providerId="LiveId" clId="{EE4CCA4D-1B89-4551-869C-42DAF98BAE44}" dt="2020-08-10T00:41:30.461" v="2858" actId="26606"/>
          <ac:spMkLst>
            <pc:docMk/>
            <pc:sldMk cId="360693229" sldId="389"/>
            <ac:spMk id="9226" creationId="{49A496F5-B01E-4BF8-9D1E-C4E53B6F9652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28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2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30" creationId="{9DBC8166-481C-4473-95F5-9A5B9073B7F1}"/>
          </ac:spMkLst>
        </pc:spChg>
        <pc:spChg chg="add">
          <ac:chgData name="Prof. Me. Luiz Lozano" userId="c7776665d65e189c" providerId="LiveId" clId="{EE4CCA4D-1B89-4551-869C-42DAF98BAE44}" dt="2020-08-10T00:41:31.229" v="2859" actId="26606"/>
          <ac:spMkLst>
            <pc:docMk/>
            <pc:sldMk cId="360693229" sldId="389"/>
            <ac:spMk id="9231" creationId="{A5A5CE6E-90AF-4D43-A014-1F9EC83EB93D}"/>
          </ac:spMkLst>
        </pc:spChg>
        <pc:graphicFrameChg chg="mod modGraphic">
          <ac:chgData name="Prof. Me. Luiz Lozano" userId="c7776665d65e189c" providerId="LiveId" clId="{EE4CCA4D-1B89-4551-869C-42DAF98BAE44}" dt="2020-08-10T00:41:31.229" v="2859" actId="26606"/>
          <ac:graphicFrameMkLst>
            <pc:docMk/>
            <pc:sldMk cId="360693229" sldId="389"/>
            <ac:graphicFrameMk id="9221" creationId="{F9DCA24F-C9F7-45D2-9081-C5BE9E085448}"/>
          </ac:graphicFrameMkLst>
        </pc:graphicFrame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1409051282" sldId="389"/>
        </pc:sldMkLst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37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3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41" creationId="{7DA1F35B-C8F7-4A5A-9339-7DA4D785B300}"/>
          </ac:spMkLst>
        </pc:spChg>
        <pc:spChg chg="ad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43" creationId="{B2D4AD41-40DA-4A81-92F5-B6E3BA1ED82A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4" creationId="{CB6E2F43-29E9-49D9-91FC-E5FEFAAA70DE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5" creationId="{8E63CC27-1C86-4653-8866-79C24C5C51FB}"/>
          </ac:spMkLst>
        </pc:spChg>
        <pc:spChg chg="del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2:36.351" v="2893" actId="255"/>
          <ac:spMkLst>
            <pc:docMk/>
            <pc:sldMk cId="1409051282" sldId="389"/>
            <ac:spMk id="9218" creationId="{00000000-0000-0000-0000-000000000000}"/>
          </ac:spMkLst>
        </pc:spChg>
        <pc:spChg chg="del mod">
          <ac:chgData name="Prof. Me. Luiz Lozano" userId="c7776665d65e189c" providerId="LiveId" clId="{EE4CCA4D-1B89-4551-869C-42DAF98BAE44}" dt="2020-08-10T00:42:10.530" v="2877" actId="26606"/>
          <ac:spMkLst>
            <pc:docMk/>
            <pc:sldMk cId="1409051282" sldId="389"/>
            <ac:spMk id="9219" creationId="{00000000-0000-0000-0000-000000000000}"/>
          </ac:spMkLst>
        </pc:spChg>
        <pc:graphicFrameChg chg="add">
          <ac:chgData name="Prof. Me. Luiz Lozano" userId="c7776665d65e189c" providerId="LiveId" clId="{EE4CCA4D-1B89-4551-869C-42DAF98BAE44}" dt="2020-08-10T00:42:10.530" v="2877" actId="26606"/>
          <ac:graphicFrameMkLst>
            <pc:docMk/>
            <pc:sldMk cId="1409051282" sldId="389"/>
            <ac:graphicFrameMk id="9221" creationId="{099D566C-EAB5-4F44-9EF4-5EE4EF4B01E1}"/>
          </ac:graphicFrameMkLst>
        </pc:graphicFrameChg>
        <pc:picChg chg="del">
          <ac:chgData name="Prof. Me. Luiz Lozano" userId="c7776665d65e189c" providerId="LiveId" clId="{EE4CCA4D-1B89-4551-869C-42DAF98BAE44}" dt="2020-08-10T00:42:03.896" v="2876" actId="478"/>
          <ac:picMkLst>
            <pc:docMk/>
            <pc:sldMk cId="1409051282" sldId="389"/>
            <ac:picMk id="5" creationId="{BC5D0948-616E-46B4-BA00-7DC1503C0FD3}"/>
          </ac:picMkLst>
        </pc:pic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2772620781" sldId="390"/>
        </pc:sldMkLst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3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3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0" creationId="{6A84B152-3496-4C52-AF08-97AFFC09DD2C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2" creationId="{6B2ADB95-0FA3-4BD7-A8AC-89D014A83E5B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4" creationId="{C924DBCE-E731-4B22-8181-A39C1D86276C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6" creationId="{4CBF9756-6AC8-4C65-84DF-56FBFFA1D873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48" creationId="{2D385988-EAAF-4C27-AF8A-2BFBECAF3D4F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52" creationId="{B621D332-7329-4994-8836-C429A51B7549}"/>
          </ac:spMkLst>
        </pc:spChg>
        <pc:spChg chg="ad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54" creationId="{2D20F754-35A9-4508-BE3C-C59996D1437B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3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4" creationId="{CB6E2F43-29E9-49D9-91FC-E5FEFAAA70DE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5" creationId="{8E63CC27-1C86-4653-8866-79C24C5C51FB}"/>
          </ac:spMkLst>
        </pc:spChg>
        <pc:spChg chg="del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196" creationId="{3BA62E19-CD42-4C09-B825-844B4943D49D}"/>
          </ac:spMkLst>
        </pc:spChg>
        <pc:spChg chg="mo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5:07.422" v="2940" actId="26606"/>
          <ac:spMkLst>
            <pc:docMk/>
            <pc:sldMk cId="2772620781" sldId="390"/>
            <ac:spMk id="9219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45:07.422" v="2940" actId="26606"/>
          <ac:picMkLst>
            <pc:docMk/>
            <pc:sldMk cId="2772620781" sldId="390"/>
            <ac:picMk id="3" creationId="{16C4D618-3AAF-4116-B1AB-9EADD8C6E499}"/>
          </ac:picMkLst>
        </pc:picChg>
        <pc:picChg chg="ord">
          <ac:chgData name="Prof. Me. Luiz Lozano" userId="c7776665d65e189c" providerId="LiveId" clId="{EE4CCA4D-1B89-4551-869C-42DAF98BAE44}" dt="2020-08-10T00:45:07.422" v="2940" actId="26606"/>
          <ac:picMkLst>
            <pc:docMk/>
            <pc:sldMk cId="2772620781" sldId="390"/>
            <ac:picMk id="4" creationId="{6F08215E-331E-4809-A3F4-58DA35EC72F8}"/>
          </ac:picMkLst>
        </pc:picChg>
        <pc:picChg chg="del">
          <ac:chgData name="Prof. Me. Luiz Lozano" userId="c7776665d65e189c" providerId="LiveId" clId="{EE4CCA4D-1B89-4551-869C-42DAF98BAE44}" dt="2020-08-10T00:44:30.840" v="2936" actId="478"/>
          <ac:picMkLst>
            <pc:docMk/>
            <pc:sldMk cId="2772620781" sldId="390"/>
            <ac:picMk id="5" creationId="{BC5D0948-616E-46B4-BA00-7DC1503C0FD3}"/>
          </ac:picMkLst>
        </pc:picChg>
        <pc:cxnChg chg="add">
          <ac:chgData name="Prof. Me. Luiz Lozano" userId="c7776665d65e189c" providerId="LiveId" clId="{EE4CCA4D-1B89-4551-869C-42DAF98BAE44}" dt="2020-08-10T00:45:07.422" v="2940" actId="26606"/>
          <ac:cxnSpMkLst>
            <pc:docMk/>
            <pc:sldMk cId="2772620781" sldId="390"/>
            <ac:cxnSpMk id="150" creationId="{43621FD4-D14D-45D5-9A57-9A2DE5EA59C0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863133318" sldId="391"/>
        </pc:sldMkLst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3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3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0" creationId="{6A84B152-3496-4C52-AF08-97AFFC09DD2C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2" creationId="{6B2ADB95-0FA3-4BD7-A8AC-89D014A83E5B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4" creationId="{C924DBCE-E731-4B22-8181-A39C1D86276C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6" creationId="{4CBF9756-6AC8-4C65-84DF-56FBFFA1D873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48" creationId="{2D385988-EAAF-4C27-AF8A-2BFBECAF3D4F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52" creationId="{B621D332-7329-4994-8836-C429A51B7549}"/>
          </ac:spMkLst>
        </pc:spChg>
        <pc:spChg chg="del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54" creationId="{2D20F754-35A9-4508-BE3C-C59996D1437B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2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3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4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5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196" creationId="{0007FE00-9498-4706-B255-6437B0252C02}"/>
          </ac:spMkLst>
        </pc:spChg>
        <pc:spChg chg="mo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9218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45:56.552" v="2959" actId="26606"/>
          <ac:spMkLst>
            <pc:docMk/>
            <pc:sldMk cId="3863133318" sldId="391"/>
            <ac:spMk id="9219" creationId="{00000000-0000-0000-0000-000000000000}"/>
          </ac:spMkLst>
        </pc:spChg>
        <pc:picChg chg="add mod ord">
          <ac:chgData name="Prof. Me. Luiz Lozano" userId="c7776665d65e189c" providerId="LiveId" clId="{EE4CCA4D-1B89-4551-869C-42DAF98BAE44}" dt="2020-08-10T00:45:56.552" v="2959" actId="26606"/>
          <ac:picMkLst>
            <pc:docMk/>
            <pc:sldMk cId="3863133318" sldId="391"/>
            <ac:picMk id="2" creationId="{5925583A-BD1F-4668-9656-286E1E80DE71}"/>
          </ac:picMkLst>
        </pc:picChg>
        <pc:picChg chg="del">
          <ac:chgData name="Prof. Me. Luiz Lozano" userId="c7776665d65e189c" providerId="LiveId" clId="{EE4CCA4D-1B89-4551-869C-42DAF98BAE44}" dt="2020-08-10T00:45:45.613" v="2955" actId="478"/>
          <ac:picMkLst>
            <pc:docMk/>
            <pc:sldMk cId="3863133318" sldId="391"/>
            <ac:picMk id="3" creationId="{16C4D618-3AAF-4116-B1AB-9EADD8C6E499}"/>
          </ac:picMkLst>
        </pc:picChg>
        <pc:cxnChg chg="del">
          <ac:chgData name="Prof. Me. Luiz Lozano" userId="c7776665d65e189c" providerId="LiveId" clId="{EE4CCA4D-1B89-4551-869C-42DAF98BAE44}" dt="2020-08-10T00:45:56.552" v="2959" actId="26606"/>
          <ac:cxnSpMkLst>
            <pc:docMk/>
            <pc:sldMk cId="3863133318" sldId="391"/>
            <ac:cxnSpMk id="150" creationId="{43621FD4-D14D-45D5-9A57-9A2DE5EA59C0}"/>
          </ac:cxnSpMkLst>
        </pc:cxn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470131993" sldId="392"/>
        </pc:sldMkLst>
        <pc:spChg chg="mod">
          <ac:chgData name="Prof. Me. Luiz Lozano" userId="c7776665d65e189c" providerId="LiveId" clId="{EE4CCA4D-1B89-4551-869C-42DAF98BAE44}" dt="2020-08-10T00:57:57.339" v="3101" actId="255"/>
          <ac:spMkLst>
            <pc:docMk/>
            <pc:sldMk cId="1470131993" sldId="392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2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4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6" creationId="{2EB492CD-616E-47F8-933B-5E2D952A0593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18" creationId="{59383CF9-23B5-4335-9B21-1791C4CF1C75}"/>
          </ac:spMkLst>
        </pc:spChg>
        <pc:spChg chg="del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0" creationId="{0007FE00-9498-4706-B255-6437B0252C02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5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7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29" creationId="{4F7EBAE4-9945-4473-9E34-B2C66EA0F03D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31" creationId="{70BEB1E7-2F88-40BC-B73D-42E5B6F80BFC}"/>
          </ac:spMkLst>
        </pc:spChg>
        <pc:spChg chg="add">
          <ac:chgData name="Prof. Me. Luiz Lozano" userId="c7776665d65e189c" providerId="LiveId" clId="{EE4CCA4D-1B89-4551-869C-42DAF98BAE44}" dt="2020-08-10T00:56:16.693" v="3083" actId="26606"/>
          <ac:spMkLst>
            <pc:docMk/>
            <pc:sldMk cId="1470131993" sldId="392"/>
            <ac:spMk id="33" creationId="{A7B99495-F43F-4D80-A44F-2CB4764EB90B}"/>
          </ac:spMkLst>
        </pc:spChg>
        <pc:picChg chg="mod ord">
          <ac:chgData name="Prof. Me. Luiz Lozano" userId="c7776665d65e189c" providerId="LiveId" clId="{EE4CCA4D-1B89-4551-869C-42DAF98BAE44}" dt="2020-08-10T00:56:16.693" v="3083" actId="26606"/>
          <ac:picMkLst>
            <pc:docMk/>
            <pc:sldMk cId="1470131993" sldId="392"/>
            <ac:picMk id="7" creationId="{00000000-0000-0000-0000-000000000000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319348564" sldId="393"/>
        </pc:sldMkLst>
        <pc:spChg chg="mod">
          <ac:chgData name="Prof. Me. Luiz Lozano" userId="c7776665d65e189c" providerId="LiveId" clId="{EE4CCA4D-1B89-4551-869C-42DAF98BAE44}" dt="2020-08-10T00:58:07.368" v="3108" actId="255"/>
          <ac:spMkLst>
            <pc:docMk/>
            <pc:sldMk cId="3319348564" sldId="393"/>
            <ac:spMk id="4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0:57:19.761" v="3089" actId="478"/>
          <ac:spMkLst>
            <pc:docMk/>
            <pc:sldMk cId="3319348564" sldId="393"/>
            <ac:spMk id="5" creationId="{00000000-0000-0000-0000-000000000000}"/>
          </ac:spMkLst>
        </pc:spChg>
        <pc:picChg chg="add mod">
          <ac:chgData name="Prof. Me. Luiz Lozano" userId="c7776665d65e189c" providerId="LiveId" clId="{EE4CCA4D-1B89-4551-869C-42DAF98BAE44}" dt="2020-08-10T00:57:42.004" v="3094" actId="14100"/>
          <ac:picMkLst>
            <pc:docMk/>
            <pc:sldMk cId="3319348564" sldId="393"/>
            <ac:picMk id="6" creationId="{E2857CFD-7F63-4B74-8CF1-DE4D9D117F3E}"/>
          </ac:picMkLst>
        </pc:picChg>
        <pc:picChg chg="del">
          <ac:chgData name="Prof. Me. Luiz Lozano" userId="c7776665d65e189c" providerId="LiveId" clId="{EE4CCA4D-1B89-4551-869C-42DAF98BAE44}" dt="2020-08-10T00:57:16.837" v="3088" actId="478"/>
          <ac:picMkLst>
            <pc:docMk/>
            <pc:sldMk cId="3319348564" sldId="393"/>
            <ac:picMk id="7" creationId="{00000000-0000-0000-0000-000000000000}"/>
          </ac:picMkLst>
        </pc:picChg>
      </pc:sldChg>
      <pc:sldChg chg="modSp add mod ord">
        <pc:chgData name="Prof. Me. Luiz Lozano" userId="c7776665d65e189c" providerId="LiveId" clId="{EE4CCA4D-1B89-4551-869C-42DAF98BAE44}" dt="2020-08-11T00:57:47.427" v="3718"/>
        <pc:sldMkLst>
          <pc:docMk/>
          <pc:sldMk cId="769435760" sldId="394"/>
        </pc:sldMkLst>
        <pc:spChg chg="mod">
          <ac:chgData name="Prof. Me. Luiz Lozano" userId="c7776665d65e189c" providerId="LiveId" clId="{EE4CCA4D-1B89-4551-869C-42DAF98BAE44}" dt="2020-08-10T01:01:21.562" v="3129" actId="20577"/>
          <ac:spMkLst>
            <pc:docMk/>
            <pc:sldMk cId="769435760" sldId="394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01:44.294" v="3136" actId="1076"/>
          <ac:spMkLst>
            <pc:docMk/>
            <pc:sldMk cId="769435760" sldId="394"/>
            <ac:spMk id="5" creationId="{00000000-0000-0000-0000-000000000000}"/>
          </ac:spMkLst>
        </pc:spChg>
        <pc:picChg chg="mod">
          <ac:chgData name="Prof. Me. Luiz Lozano" userId="c7776665d65e189c" providerId="LiveId" clId="{EE4CCA4D-1B89-4551-869C-42DAF98BAE44}" dt="2020-08-10T01:01:37.613" v="3134" actId="1076"/>
          <ac:picMkLst>
            <pc:docMk/>
            <pc:sldMk cId="769435760" sldId="394"/>
            <ac:picMk id="7" creationId="{00000000-0000-0000-0000-000000000000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3902456643" sldId="395"/>
        </pc:sldMkLst>
        <pc:picChg chg="add mod">
          <ac:chgData name="Prof. Me. Luiz Lozano" userId="c7776665d65e189c" providerId="LiveId" clId="{EE4CCA4D-1B89-4551-869C-42DAF98BAE44}" dt="2020-08-10T01:04:45.934" v="3180" actId="1076"/>
          <ac:picMkLst>
            <pc:docMk/>
            <pc:sldMk cId="3902456643" sldId="395"/>
            <ac:picMk id="3" creationId="{9641777D-AD5C-4068-B797-B815436F1C30}"/>
          </ac:picMkLst>
        </pc:picChg>
        <pc:picChg chg="add">
          <ac:chgData name="Prof. Me. Luiz Lozano" userId="c7776665d65e189c" providerId="LiveId" clId="{EE4CCA4D-1B89-4551-869C-42DAF98BAE44}" dt="2020-08-10T01:05:24.517" v="3192" actId="22"/>
          <ac:picMkLst>
            <pc:docMk/>
            <pc:sldMk cId="3902456643" sldId="395"/>
            <ac:picMk id="7" creationId="{7FCE2338-07E0-4533-A457-C5262D9B8CB7}"/>
          </ac:picMkLst>
        </pc:picChg>
        <pc:picChg chg="del">
          <ac:chgData name="Prof. Me. Luiz Lozano" userId="c7776665d65e189c" providerId="LiveId" clId="{EE4CCA4D-1B89-4551-869C-42DAF98BAE44}" dt="2020-08-10T01:04:34.348" v="3176" actId="478"/>
          <ac:picMkLst>
            <pc:docMk/>
            <pc:sldMk cId="3902456643" sldId="395"/>
            <ac:picMk id="8" creationId="{A4D8A81E-20F5-4311-8F81-045DBC35C6AD}"/>
          </ac:picMkLst>
        </pc:picChg>
      </pc:sldChg>
      <pc:sldChg chg="addSp delSp modSp add mod ord">
        <pc:chgData name="Prof. Me. Luiz Lozano" userId="c7776665d65e189c" providerId="LiveId" clId="{EE4CCA4D-1B89-4551-869C-42DAF98BAE44}" dt="2020-08-11T00:57:47.427" v="3718"/>
        <pc:sldMkLst>
          <pc:docMk/>
          <pc:sldMk cId="1005927683" sldId="396"/>
        </pc:sldMkLst>
        <pc:picChg chg="del">
          <ac:chgData name="Prof. Me. Luiz Lozano" userId="c7776665d65e189c" providerId="LiveId" clId="{EE4CCA4D-1B89-4551-869C-42DAF98BAE44}" dt="2020-08-10T01:04:53.160" v="3182" actId="478"/>
          <ac:picMkLst>
            <pc:docMk/>
            <pc:sldMk cId="1005927683" sldId="396"/>
            <ac:picMk id="3" creationId="{9641777D-AD5C-4068-B797-B815436F1C30}"/>
          </ac:picMkLst>
        </pc:picChg>
        <pc:picChg chg="add mod">
          <ac:chgData name="Prof. Me. Luiz Lozano" userId="c7776665d65e189c" providerId="LiveId" clId="{EE4CCA4D-1B89-4551-869C-42DAF98BAE44}" dt="2020-08-10T01:05:02.162" v="3188" actId="1076"/>
          <ac:picMkLst>
            <pc:docMk/>
            <pc:sldMk cId="1005927683" sldId="396"/>
            <ac:picMk id="7" creationId="{FE52C0C8-0FAB-4EA6-82A0-ADE708FC346B}"/>
          </ac:picMkLst>
        </pc:picChg>
        <pc:picChg chg="add">
          <ac:chgData name="Prof. Me. Luiz Lozano" userId="c7776665d65e189c" providerId="LiveId" clId="{EE4CCA4D-1B89-4551-869C-42DAF98BAE44}" dt="2020-08-10T01:05:26.862" v="3193" actId="22"/>
          <ac:picMkLst>
            <pc:docMk/>
            <pc:sldMk cId="1005927683" sldId="396"/>
            <ac:picMk id="8" creationId="{2511ACD2-51A0-4234-995A-77BDDA424FAD}"/>
          </ac:picMkLst>
        </pc:picChg>
      </pc:sldChg>
      <pc:sldChg chg="addSp delSp modSp add del mod ord">
        <pc:chgData name="Prof. Me. Luiz Lozano" userId="c7776665d65e189c" providerId="LiveId" clId="{EE4CCA4D-1B89-4551-869C-42DAF98BAE44}" dt="2020-08-11T00:58:08.446" v="3719" actId="2696"/>
        <pc:sldMkLst>
          <pc:docMk/>
          <pc:sldMk cId="665511611" sldId="397"/>
        </pc:sldMkLst>
        <pc:spChg chg="mo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4" creationId="{00000000-0000-0000-0000-000000000000}"/>
          </ac:spMkLst>
        </pc:spChg>
        <pc:spChg chg="mod ord">
          <ac:chgData name="Prof. Me. Luiz Lozano" userId="c7776665d65e189c" providerId="LiveId" clId="{EE4CCA4D-1B89-4551-869C-42DAF98BAE44}" dt="2020-08-10T01:08:19.707" v="3222" actId="5793"/>
          <ac:spMkLst>
            <pc:docMk/>
            <pc:sldMk cId="665511611" sldId="397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5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7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29" creationId="{4F7EBAE4-9945-4473-9E34-B2C66EA0F03D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31" creationId="{70BEB1E7-2F88-40BC-B73D-42E5B6F80BFC}"/>
          </ac:spMkLst>
        </pc:spChg>
        <pc:spChg chg="del">
          <ac:chgData name="Prof. Me. Luiz Lozano" userId="c7776665d65e189c" providerId="LiveId" clId="{EE4CCA4D-1B89-4551-869C-42DAF98BAE44}" dt="2020-08-10T01:07:20.084" v="3209" actId="26606"/>
          <ac:spMkLst>
            <pc:docMk/>
            <pc:sldMk cId="665511611" sldId="397"/>
            <ac:spMk id="33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3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2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4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08:01.416" v="3218" actId="26606"/>
          <ac:spMkLst>
            <pc:docMk/>
            <pc:sldMk cId="665511611" sldId="397"/>
            <ac:spMk id="46" creationId="{0007FE00-9498-4706-B255-6437B0252C02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1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3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5" creationId="{77C59BEC-C4CC-4741-B975-08C543178D3D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7" creationId="{72DEF309-605D-4117-9340-6D589B6C3A34}"/>
          </ac:spMkLst>
        </pc:spChg>
        <pc:spChg chg="add del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59" creationId="{A7B99495-F43F-4D80-A44F-2CB4764EB90B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4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6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68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10T01:08:15.384" v="3221" actId="26606"/>
          <ac:spMkLst>
            <pc:docMk/>
            <pc:sldMk cId="665511611" sldId="397"/>
            <ac:spMk id="70" creationId="{969D19A6-08CB-498C-93EC-3FFB021FC68A}"/>
          </ac:spMkLst>
        </pc:spChg>
        <pc:picChg chg="add mod ord">
          <ac:chgData name="Prof. Me. Luiz Lozano" userId="c7776665d65e189c" providerId="LiveId" clId="{EE4CCA4D-1B89-4551-869C-42DAF98BAE44}" dt="2020-08-10T01:08:29.191" v="3224" actId="14100"/>
          <ac:picMkLst>
            <pc:docMk/>
            <pc:sldMk cId="665511611" sldId="397"/>
            <ac:picMk id="3" creationId="{75F573F6-C00A-47CA-AB8D-39C6FC696946}"/>
          </ac:picMkLst>
        </pc:picChg>
        <pc:picChg chg="del">
          <ac:chgData name="Prof. Me. Luiz Lozano" userId="c7776665d65e189c" providerId="LiveId" clId="{EE4CCA4D-1B89-4551-869C-42DAF98BAE44}" dt="2020-08-10T01:07:16.732" v="3207" actId="478"/>
          <ac:picMkLst>
            <pc:docMk/>
            <pc:sldMk cId="665511611" sldId="397"/>
            <ac:picMk id="7" creationId="{00000000-0000-0000-0000-000000000000}"/>
          </ac:picMkLst>
        </pc:picChg>
      </pc:sldChg>
      <pc:sldChg chg="add del">
        <pc:chgData name="Prof. Me. Luiz Lozano" userId="c7776665d65e189c" providerId="LiveId" clId="{EE4CCA4D-1B89-4551-869C-42DAF98BAE44}" dt="2020-08-10T01:06:46.165" v="3203" actId="2696"/>
        <pc:sldMkLst>
          <pc:docMk/>
          <pc:sldMk cId="2237297260" sldId="397"/>
        </pc:sldMkLst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759847900" sldId="398"/>
        </pc:sldMkLst>
        <pc:spChg chg="mo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0:24.252" v="3247" actId="5793"/>
          <ac:spMkLst>
            <pc:docMk/>
            <pc:sldMk cId="1759847900" sldId="398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4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6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68" creationId="{66E48AFA-8884-4F68-A44F-D2C1E8609C5A}"/>
          </ac:spMkLst>
        </pc:spChg>
        <pc:spChg chg="del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0" creationId="{969D19A6-08CB-498C-93EC-3FFB021FC68A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5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7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79" creationId="{2EB492CD-616E-47F8-933B-5E2D952A0593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81" creationId="{59383CF9-23B5-4335-9B21-1791C4CF1C75}"/>
          </ac:spMkLst>
        </pc:spChg>
        <pc:spChg chg="add">
          <ac:chgData name="Prof. Me. Luiz Lozano" userId="c7776665d65e189c" providerId="LiveId" clId="{EE4CCA4D-1B89-4551-869C-42DAF98BAE44}" dt="2020-08-10T01:10:20.049" v="3246" actId="26606"/>
          <ac:spMkLst>
            <pc:docMk/>
            <pc:sldMk cId="1759847900" sldId="398"/>
            <ac:spMk id="83" creationId="{0007FE00-9498-4706-B255-6437B0252C02}"/>
          </ac:spMkLst>
        </pc:spChg>
        <pc:picChg chg="del">
          <ac:chgData name="Prof. Me. Luiz Lozano" userId="c7776665d65e189c" providerId="LiveId" clId="{EE4CCA4D-1B89-4551-869C-42DAF98BAE44}" dt="2020-08-10T01:10:13.119" v="3242" actId="478"/>
          <ac:picMkLst>
            <pc:docMk/>
            <pc:sldMk cId="1759847900" sldId="398"/>
            <ac:picMk id="3" creationId="{75F573F6-C00A-47CA-AB8D-39C6FC696946}"/>
          </ac:picMkLst>
        </pc:picChg>
        <pc:picChg chg="add mod ord">
          <ac:chgData name="Prof. Me. Luiz Lozano" userId="c7776665d65e189c" providerId="LiveId" clId="{EE4CCA4D-1B89-4551-869C-42DAF98BAE44}" dt="2020-08-10T01:10:29.750" v="3249" actId="1076"/>
          <ac:picMkLst>
            <pc:docMk/>
            <pc:sldMk cId="1759847900" sldId="398"/>
            <ac:picMk id="7" creationId="{DF62D4A2-846F-4E92-A08A-82886BA0FAD6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36940381" sldId="399"/>
        </pc:sldMkLst>
        <pc:spChg chg="mo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5" creationId="{00000000-0000-0000-0000-000000000000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5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7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79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81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83" creationId="{0007FE00-9498-4706-B255-6437B0252C02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8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2" creationId="{4AC6B390-BC59-4F1D-A0EE-D71A92F0A0B2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4" creationId="{B6C60D79-16F1-4C4B-B7E3-7634E7069CDE}"/>
          </ac:spMkLst>
        </pc:spChg>
        <pc:spChg chg="add del">
          <ac:chgData name="Prof. Me. Luiz Lozano" userId="c7776665d65e189c" providerId="LiveId" clId="{EE4CCA4D-1B89-4551-869C-42DAF98BAE44}" dt="2020-08-10T01:12:45.891" v="3265" actId="26606"/>
          <ac:spMkLst>
            <pc:docMk/>
            <pc:sldMk cId="3036940381" sldId="399"/>
            <ac:spMk id="96" creationId="{426B127E-6498-4C77-9C9D-4553A5113B80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98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99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0" creationId="{4F7EBAE4-9945-4473-9E34-B2C66EA0F03D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1" creationId="{70BEB1E7-2F88-40BC-B73D-42E5B6F80BFC}"/>
          </ac:spMkLst>
        </pc:spChg>
        <pc:spChg chg="add del">
          <ac:chgData name="Prof. Me. Luiz Lozano" userId="c7776665d65e189c" providerId="LiveId" clId="{EE4CCA4D-1B89-4551-869C-42DAF98BAE44}" dt="2020-08-10T01:12:47.498" v="3267" actId="26606"/>
          <ac:spMkLst>
            <pc:docMk/>
            <pc:sldMk cId="3036940381" sldId="399"/>
            <ac:spMk id="102" creationId="{A7B99495-F43F-4D80-A44F-2CB4764EB90B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4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5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6" creationId="{95199994-21AE-49A2-BA0D-12E295989A9A}"/>
          </ac:spMkLst>
        </pc:spChg>
        <pc:spChg chg="add del">
          <ac:chgData name="Prof. Me. Luiz Lozano" userId="c7776665d65e189c" providerId="LiveId" clId="{EE4CCA4D-1B89-4551-869C-42DAF98BAE44}" dt="2020-08-10T01:12:49.710" v="3269" actId="26606"/>
          <ac:spMkLst>
            <pc:docMk/>
            <pc:sldMk cId="3036940381" sldId="399"/>
            <ac:spMk id="107" creationId="{A2C34835-4F79-4934-B151-D68E79764C72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09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0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1" creationId="{24D46527-8963-4773-8769-07E6ACE08487}"/>
          </ac:spMkLst>
        </pc:spChg>
        <pc:spChg chg="add del">
          <ac:chgData name="Prof. Me. Luiz Lozano" userId="c7776665d65e189c" providerId="LiveId" clId="{EE4CCA4D-1B89-4551-869C-42DAF98BAE44}" dt="2020-08-10T01:12:53.173" v="3271" actId="26606"/>
          <ac:spMkLst>
            <pc:docMk/>
            <pc:sldMk cId="3036940381" sldId="399"/>
            <ac:spMk id="112" creationId="{920E13D1-85D7-4BF3-9903-59216CB5AE14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4" creationId="{23DA7759-3209-4FE2-96D1-4EEDD81E9EA0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5" creationId="{41460DAD-8769-4C9F-9C8C-BB0443909D76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6" creationId="{2EB492CD-616E-47F8-933B-5E2D952A0593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7" creationId="{59383CF9-23B5-4335-9B21-1791C4CF1C75}"/>
          </ac:spMkLst>
        </pc:spChg>
        <pc:spChg chg="add del">
          <ac:chgData name="Prof. Me. Luiz Lozano" userId="c7776665d65e189c" providerId="LiveId" clId="{EE4CCA4D-1B89-4551-869C-42DAF98BAE44}" dt="2020-08-10T01:12:53.928" v="3273" actId="26606"/>
          <ac:spMkLst>
            <pc:docMk/>
            <pc:sldMk cId="3036940381" sldId="399"/>
            <ac:spMk id="118" creationId="{0007FE00-9498-4706-B255-6437B0252C02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0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2" creationId="{4AC6B390-BC59-4F1D-A0EE-D71A92F0A0B2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3" creationId="{B6C60D79-16F1-4C4B-B7E3-7634E7069CDE}"/>
          </ac:spMkLst>
        </pc:spChg>
        <pc:spChg chg="add">
          <ac:chgData name="Prof. Me. Luiz Lozano" userId="c7776665d65e189c" providerId="LiveId" clId="{EE4CCA4D-1B89-4551-869C-42DAF98BAE44}" dt="2020-08-10T01:12:53.941" v="3274" actId="26606"/>
          <ac:spMkLst>
            <pc:docMk/>
            <pc:sldMk cId="3036940381" sldId="399"/>
            <ac:spMk id="124" creationId="{426B127E-6498-4C77-9C9D-4553A5113B80}"/>
          </ac:spMkLst>
        </pc:spChg>
        <pc:picChg chg="ord">
          <ac:chgData name="Prof. Me. Luiz Lozano" userId="c7776665d65e189c" providerId="LiveId" clId="{EE4CCA4D-1B89-4551-869C-42DAF98BAE44}" dt="2020-08-10T01:12:47.498" v="3267" actId="26606"/>
          <ac:picMkLst>
            <pc:docMk/>
            <pc:sldMk cId="3036940381" sldId="399"/>
            <ac:picMk id="2" creationId="{0CF78100-C7EA-402E-B7B8-B9BF2B013A5D}"/>
          </ac:picMkLst>
        </pc:picChg>
        <pc:picChg chg="add del">
          <ac:chgData name="Prof. Me. Luiz Lozano" userId="c7776665d65e189c" providerId="LiveId" clId="{EE4CCA4D-1B89-4551-869C-42DAF98BAE44}" dt="2020-08-10T01:12:35.880" v="3259" actId="478"/>
          <ac:picMkLst>
            <pc:docMk/>
            <pc:sldMk cId="3036940381" sldId="399"/>
            <ac:picMk id="3" creationId="{FC8B1D14-09FA-407F-911E-95185A84927C}"/>
          </ac:picMkLst>
        </pc:picChg>
        <pc:picChg chg="del">
          <ac:chgData name="Prof. Me. Luiz Lozano" userId="c7776665d65e189c" providerId="LiveId" clId="{EE4CCA4D-1B89-4551-869C-42DAF98BAE44}" dt="2020-08-10T01:11:34.848" v="3252" actId="478"/>
          <ac:picMkLst>
            <pc:docMk/>
            <pc:sldMk cId="3036940381" sldId="399"/>
            <ac:picMk id="7" creationId="{DF62D4A2-846F-4E92-A08A-82886BA0FAD6}"/>
          </ac:picMkLst>
        </pc:picChg>
        <pc:picChg chg="add mod ord">
          <ac:chgData name="Prof. Me. Luiz Lozano" userId="c7776665d65e189c" providerId="LiveId" clId="{EE4CCA4D-1B89-4551-869C-42DAF98BAE44}" dt="2020-08-10T01:12:53.941" v="3274" actId="26606"/>
          <ac:picMkLst>
            <pc:docMk/>
            <pc:sldMk cId="3036940381" sldId="399"/>
            <ac:picMk id="8" creationId="{B8BF9D2C-324A-48CD-A6DC-0949BD7540B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094166578" sldId="400"/>
        </pc:sldMkLst>
        <pc:spChg chg="mo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4:46.699" v="3287" actId="5793"/>
          <ac:spMkLst>
            <pc:docMk/>
            <pc:sldMk cId="3094166578" sldId="400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0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2" creationId="{4AC6B390-BC59-4F1D-A0EE-D71A92F0A0B2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3" creationId="{B6C60D79-16F1-4C4B-B7E3-7634E7069CDE}"/>
          </ac:spMkLst>
        </pc:spChg>
        <pc:spChg chg="del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4" creationId="{426B127E-6498-4C77-9C9D-4553A5113B80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29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1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3" creationId="{95199994-21AE-49A2-BA0D-12E295989A9A}"/>
          </ac:spMkLst>
        </pc:spChg>
        <pc:spChg chg="add">
          <ac:chgData name="Prof. Me. Luiz Lozano" userId="c7776665d65e189c" providerId="LiveId" clId="{EE4CCA4D-1B89-4551-869C-42DAF98BAE44}" dt="2020-08-10T01:14:42.219" v="3286" actId="26606"/>
          <ac:spMkLst>
            <pc:docMk/>
            <pc:sldMk cId="3094166578" sldId="400"/>
            <ac:spMk id="135" creationId="{A2C34835-4F79-4934-B151-D68E79764C72}"/>
          </ac:spMkLst>
        </pc:spChg>
        <pc:picChg chg="add mod ord">
          <ac:chgData name="Prof. Me. Luiz Lozano" userId="c7776665d65e189c" providerId="LiveId" clId="{EE4CCA4D-1B89-4551-869C-42DAF98BAE44}" dt="2020-08-10T01:14:42.219" v="3286" actId="26606"/>
          <ac:picMkLst>
            <pc:docMk/>
            <pc:sldMk cId="3094166578" sldId="400"/>
            <ac:picMk id="6" creationId="{C2BAE721-CA13-429D-A085-18EB345FBB12}"/>
          </ac:picMkLst>
        </pc:picChg>
        <pc:picChg chg="del">
          <ac:chgData name="Prof. Me. Luiz Lozano" userId="c7776665d65e189c" providerId="LiveId" clId="{EE4CCA4D-1B89-4551-869C-42DAF98BAE44}" dt="2020-08-10T01:14:32.436" v="3282" actId="478"/>
          <ac:picMkLst>
            <pc:docMk/>
            <pc:sldMk cId="3094166578" sldId="400"/>
            <ac:picMk id="8" creationId="{B8BF9D2C-324A-48CD-A6DC-0949BD7540B4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3609964581" sldId="401"/>
        </pc:sldMkLst>
        <pc:spChg chg="mod">
          <ac:chgData name="Prof. Me. Luiz Lozano" userId="c7776665d65e189c" providerId="LiveId" clId="{EE4CCA4D-1B89-4551-869C-42DAF98BAE44}" dt="2020-08-10T01:16:11.840" v="3309" actId="20577"/>
          <ac:spMkLst>
            <pc:docMk/>
            <pc:sldMk cId="3609964581" sldId="401"/>
            <ac:spMk id="5" creationId="{00000000-0000-0000-0000-000000000000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76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78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80" creationId="{95199994-21AE-49A2-BA0D-12E295989A9A}"/>
          </ac:spMkLst>
        </pc:spChg>
        <pc:spChg chg="add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82" creationId="{A2C34835-4F79-4934-B151-D68E79764C72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29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1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3" creationId="{95199994-21AE-49A2-BA0D-12E295989A9A}"/>
          </ac:spMkLst>
        </pc:spChg>
        <pc:spChg chg="del">
          <ac:chgData name="Prof. Me. Luiz Lozano" userId="c7776665d65e189c" providerId="LiveId" clId="{EE4CCA4D-1B89-4551-869C-42DAF98BAE44}" dt="2020-08-10T01:16:02.131" v="3298" actId="26606"/>
          <ac:spMkLst>
            <pc:docMk/>
            <pc:sldMk cId="3609964581" sldId="401"/>
            <ac:spMk id="135" creationId="{A2C34835-4F79-4934-B151-D68E79764C72}"/>
          </ac:spMkLst>
        </pc:spChg>
        <pc:picChg chg="del">
          <ac:chgData name="Prof. Me. Luiz Lozano" userId="c7776665d65e189c" providerId="LiveId" clId="{EE4CCA4D-1B89-4551-869C-42DAF98BAE44}" dt="2020-08-10T01:15:56.666" v="3294" actId="478"/>
          <ac:picMkLst>
            <pc:docMk/>
            <pc:sldMk cId="3609964581" sldId="401"/>
            <ac:picMk id="6" creationId="{C2BAE721-CA13-429D-A085-18EB345FBB12}"/>
          </ac:picMkLst>
        </pc:picChg>
        <pc:picChg chg="add mod ord">
          <ac:chgData name="Prof. Me. Luiz Lozano" userId="c7776665d65e189c" providerId="LiveId" clId="{EE4CCA4D-1B89-4551-869C-42DAF98BAE44}" dt="2020-08-10T01:16:02.131" v="3298" actId="26606"/>
          <ac:picMkLst>
            <pc:docMk/>
            <pc:sldMk cId="3609964581" sldId="401"/>
            <ac:picMk id="7" creationId="{904ADF03-5F50-4101-98E8-8CBC2480EEFD}"/>
          </ac:picMkLst>
        </pc:picChg>
      </pc:sldChg>
      <pc:sldChg chg="addSp delSp modSp add del mod">
        <pc:chgData name="Prof. Me. Luiz Lozano" userId="c7776665d65e189c" providerId="LiveId" clId="{EE4CCA4D-1B89-4551-869C-42DAF98BAE44}" dt="2020-08-11T00:58:08.446" v="3719" actId="2696"/>
        <pc:sldMkLst>
          <pc:docMk/>
          <pc:sldMk cId="1332249870" sldId="402"/>
        </pc:sldMkLst>
        <pc:spChg chg="mo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4" creationId="{00000000-0000-0000-0000-000000000000}"/>
          </ac:spMkLst>
        </pc:spChg>
        <pc:spChg chg="mo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5" creationId="{00000000-0000-0000-0000-000000000000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76" creationId="{23DA7759-3209-4FE2-96D1-4EEDD81E9EA0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78" creationId="{41460DAD-8769-4C9F-9C8C-BB0443909D76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0" creationId="{95199994-21AE-49A2-BA0D-12E295989A9A}"/>
          </ac:spMkLst>
        </pc:spChg>
        <pc:spChg chg="del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2" creationId="{A2C34835-4F79-4934-B151-D68E79764C72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7" creationId="{23DA7759-3209-4FE2-96D1-4EEDD81E9EA0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89" creationId="{41460DAD-8769-4C9F-9C8C-BB0443909D76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91" creationId="{66E48AFA-8884-4F68-A44F-D2C1E8609C5A}"/>
          </ac:spMkLst>
        </pc:spChg>
        <pc:spChg chg="add">
          <ac:chgData name="Prof. Me. Luiz Lozano" userId="c7776665d65e189c" providerId="LiveId" clId="{EE4CCA4D-1B89-4551-869C-42DAF98BAE44}" dt="2020-08-10T01:17:22.526" v="3323" actId="26606"/>
          <ac:spMkLst>
            <pc:docMk/>
            <pc:sldMk cId="1332249870" sldId="402"/>
            <ac:spMk id="93" creationId="{969D19A6-08CB-498C-93EC-3FFB021FC68A}"/>
          </ac:spMkLst>
        </pc:spChg>
        <pc:picChg chg="add mod ord">
          <ac:chgData name="Prof. Me. Luiz Lozano" userId="c7776665d65e189c" providerId="LiveId" clId="{EE4CCA4D-1B89-4551-869C-42DAF98BAE44}" dt="2020-08-10T01:17:22.526" v="3323" actId="26606"/>
          <ac:picMkLst>
            <pc:docMk/>
            <pc:sldMk cId="1332249870" sldId="402"/>
            <ac:picMk id="6" creationId="{4FFC1ABA-C326-4455-ACC3-86C4F725996D}"/>
          </ac:picMkLst>
        </pc:picChg>
        <pc:picChg chg="del">
          <ac:chgData name="Prof. Me. Luiz Lozano" userId="c7776665d65e189c" providerId="LiveId" clId="{EE4CCA4D-1B89-4551-869C-42DAF98BAE44}" dt="2020-08-10T01:16:54.968" v="3312" actId="478"/>
          <ac:picMkLst>
            <pc:docMk/>
            <pc:sldMk cId="1332249870" sldId="402"/>
            <ac:picMk id="7" creationId="{904ADF03-5F50-4101-98E8-8CBC2480EEFD}"/>
          </ac:picMkLst>
        </pc:picChg>
      </pc:sldChg>
      <pc:sldChg chg="modSp add mod">
        <pc:chgData name="Prof. Me. Luiz Lozano" userId="c7776665d65e189c" providerId="LiveId" clId="{EE4CCA4D-1B89-4551-869C-42DAF98BAE44}" dt="2020-08-10T01:21:04.789" v="3411" actId="20577"/>
        <pc:sldMkLst>
          <pc:docMk/>
          <pc:sldMk cId="1697877691" sldId="403"/>
        </pc:sldMkLst>
        <pc:spChg chg="mod">
          <ac:chgData name="Prof. Me. Luiz Lozano" userId="c7776665d65e189c" providerId="LiveId" clId="{EE4CCA4D-1B89-4551-869C-42DAF98BAE44}" dt="2020-08-10T01:21:04.789" v="3411" actId="20577"/>
          <ac:spMkLst>
            <pc:docMk/>
            <pc:sldMk cId="1697877691" sldId="403"/>
            <ac:spMk id="48131" creationId="{00000000-0000-0000-0000-000000000000}"/>
          </ac:spMkLst>
        </pc:spChg>
      </pc:sldChg>
      <pc:sldMasterChg chg="del delSldLayout">
        <pc:chgData name="Prof. Me. Luiz Lozano" userId="c7776665d65e189c" providerId="LiveId" clId="{EE4CCA4D-1B89-4551-869C-42DAF98BAE44}" dt="2020-08-08T17:10:03.957" v="67" actId="26606"/>
        <pc:sldMasterMkLst>
          <pc:docMk/>
          <pc:sldMasterMk cId="0" sldId="2147483840"/>
        </pc:sldMasterMkLst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1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2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3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4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5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6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7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8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49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50"/>
          </pc:sldLayoutMkLst>
        </pc:sldLayoutChg>
        <pc:sldLayoutChg chg="del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0" sldId="2147483840"/>
            <pc:sldLayoutMk cId="0" sldId="2147483851"/>
          </pc:sldLayoutMkLst>
        </pc:sldLayoutChg>
      </pc:sldMasterChg>
      <pc:sldMasterChg chg="add addSldLayout">
        <pc:chgData name="Prof. Me. Luiz Lozano" userId="c7776665d65e189c" providerId="LiveId" clId="{EE4CCA4D-1B89-4551-869C-42DAF98BAE44}" dt="2020-08-08T17:10:03.957" v="67" actId="26606"/>
        <pc:sldMasterMkLst>
          <pc:docMk/>
          <pc:sldMasterMk cId="2723524370" sldId="2147483865"/>
        </pc:sldMasterMkLst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791243524" sldId="2147483854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1635647709" sldId="2147483855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767026296" sldId="2147483856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856245683" sldId="2147483857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892876027" sldId="2147483858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809622929" sldId="2147483859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864143784" sldId="2147483860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55305934" sldId="2147483861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2915852620" sldId="2147483862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850099119" sldId="2147483863"/>
          </pc:sldLayoutMkLst>
        </pc:sldLayoutChg>
        <pc:sldLayoutChg chg="add">
          <pc:chgData name="Prof. Me. Luiz Lozano" userId="c7776665d65e189c" providerId="LiveId" clId="{EE4CCA4D-1B89-4551-869C-42DAF98BAE44}" dt="2020-08-08T17:10:03.957" v="67" actId="26606"/>
          <pc:sldLayoutMkLst>
            <pc:docMk/>
            <pc:sldMasterMk cId="2723524370" sldId="2147483865"/>
            <pc:sldLayoutMk cId="3735138938" sldId="2147483864"/>
          </pc:sldLayoutMkLst>
        </pc:sldLayoutChg>
      </pc:sldMasterChg>
    </pc:docChg>
  </pc:docChgLst>
  <pc:docChgLst>
    <pc:chgData name="Luiz Lozano" userId="c7776665d65e189c" providerId="LiveId" clId="{A43A988C-60DC-4D76-9FF7-BE03E0B4F6B7}"/>
    <pc:docChg chg="custSel modSld">
      <pc:chgData name="Luiz Lozano" userId="c7776665d65e189c" providerId="LiveId" clId="{A43A988C-60DC-4D76-9FF7-BE03E0B4F6B7}" dt="2022-02-16T22:11:07.817" v="37" actId="20577"/>
      <pc:docMkLst>
        <pc:docMk/>
      </pc:docMkLst>
      <pc:sldChg chg="modSp mod">
        <pc:chgData name="Luiz Lozano" userId="c7776665d65e189c" providerId="LiveId" clId="{A43A988C-60DC-4D76-9FF7-BE03E0B4F6B7}" dt="2022-02-16T22:11:07.817" v="37" actId="20577"/>
        <pc:sldMkLst>
          <pc:docMk/>
          <pc:sldMk cId="2461181793" sldId="256"/>
        </pc:sldMkLst>
        <pc:spChg chg="mod">
          <ac:chgData name="Luiz Lozano" userId="c7776665d65e189c" providerId="LiveId" clId="{A43A988C-60DC-4D76-9FF7-BE03E0B4F6B7}" dt="2022-02-16T22:11:07.817" v="37" actId="20577"/>
          <ac:spMkLst>
            <pc:docMk/>
            <pc:sldMk cId="2461181793" sldId="256"/>
            <ac:spMk id="3" creationId="{ABB1D55E-B8B2-4B5B-9780-0AB65EFF2EE7}"/>
          </ac:spMkLst>
        </pc:spChg>
      </pc:sldChg>
      <pc:sldChg chg="modSp mod">
        <pc:chgData name="Luiz Lozano" userId="c7776665d65e189c" providerId="LiveId" clId="{A43A988C-60DC-4D76-9FF7-BE03E0B4F6B7}" dt="2022-02-16T22:05:22.913" v="24" actId="20577"/>
        <pc:sldMkLst>
          <pc:docMk/>
          <pc:sldMk cId="968764390" sldId="258"/>
        </pc:sldMkLst>
        <pc:spChg chg="mod">
          <ac:chgData name="Luiz Lozano" userId="c7776665d65e189c" providerId="LiveId" clId="{A43A988C-60DC-4D76-9FF7-BE03E0B4F6B7}" dt="2022-02-16T22:05:22.913" v="24" actId="20577"/>
          <ac:spMkLst>
            <pc:docMk/>
            <pc:sldMk cId="968764390" sldId="258"/>
            <ac:spMk id="3" creationId="{ABB1D55E-B8B2-4B5B-9780-0AB65EFF2EE7}"/>
          </ac:spMkLst>
        </pc:spChg>
      </pc:sldChg>
      <pc:sldChg chg="modSp mod">
        <pc:chgData name="Luiz Lozano" userId="c7776665d65e189c" providerId="LiveId" clId="{A43A988C-60DC-4D76-9FF7-BE03E0B4F6B7}" dt="2022-02-15T00:33:06.771" v="18" actId="27636"/>
        <pc:sldMkLst>
          <pc:docMk/>
          <pc:sldMk cId="2591937670" sldId="270"/>
        </pc:sldMkLst>
        <pc:spChg chg="mod">
          <ac:chgData name="Luiz Lozano" userId="c7776665d65e189c" providerId="LiveId" clId="{A43A988C-60DC-4D76-9FF7-BE03E0B4F6B7}" dt="2022-02-15T00:33:06.771" v="18" actId="27636"/>
          <ac:spMkLst>
            <pc:docMk/>
            <pc:sldMk cId="2591937670" sldId="270"/>
            <ac:spMk id="3" creationId="{ABB1D55E-B8B2-4B5B-9780-0AB65EFF2EE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7215E-E74F-0346-91A5-6872ECE5C9A9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B704C-78D6-5A40-9B7D-FC2C1B9B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87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8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64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2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1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87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6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1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0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64" r:id="rId5"/>
    <p:sldLayoutId id="2147483858" r:id="rId6"/>
    <p:sldLayoutId id="2147483859" r:id="rId7"/>
    <p:sldLayoutId id="2147483860" r:id="rId8"/>
    <p:sldLayoutId id="2147483863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1039" y="1619602"/>
            <a:ext cx="5988914" cy="267078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4E91F0"/>
                </a:solidFill>
              </a:rPr>
              <a:t>Disciplina: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Laboratório de Banco de Dados Avançado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0537" y="4630584"/>
            <a:ext cx="5809919" cy="1534587"/>
          </a:xfrm>
        </p:spPr>
        <p:txBody>
          <a:bodyPr>
            <a:normAutofit/>
          </a:bodyPr>
          <a:lstStyle/>
          <a:p>
            <a:r>
              <a:rPr lang="pt-BR" dirty="0"/>
              <a:t>Ciência da Computação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75F0E4-3DB5-487F-82BF-F918EBC9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47647F52-E6A5-4B22-B313-A594E3F8E0D4}"/>
              </a:ext>
            </a:extLst>
          </p:cNvPr>
          <p:cNvSpPr txBox="1">
            <a:spLocks/>
          </p:cNvSpPr>
          <p:nvPr/>
        </p:nvSpPr>
        <p:spPr>
          <a:xfrm>
            <a:off x="252849" y="4864963"/>
            <a:ext cx="1629217" cy="184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18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4E009-6D33-7D65-8133-7D1A473A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E91F0"/>
                </a:solidFill>
              </a:rPr>
              <a:t>Unidades 1 a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6573B9-BACD-F43B-5AB8-80B70ABD7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Revisão conceitos básicos SQL</a:t>
            </a:r>
          </a:p>
          <a:p>
            <a:pPr lvl="1"/>
            <a:r>
              <a:rPr lang="pt-BR" dirty="0"/>
              <a:t>Revisão SQL</a:t>
            </a:r>
          </a:p>
          <a:p>
            <a:pPr lvl="1"/>
            <a:endParaRPr lang="pt-BR" dirty="0"/>
          </a:p>
          <a:p>
            <a:r>
              <a:rPr lang="pt-BR" dirty="0"/>
              <a:t>SQL Plus</a:t>
            </a:r>
          </a:p>
          <a:p>
            <a:pPr lvl="1"/>
            <a:r>
              <a:rPr lang="pt-BR" dirty="0"/>
              <a:t>Fundamentos </a:t>
            </a:r>
            <a:r>
              <a:rPr lang="pt-BR" dirty="0" err="1"/>
              <a:t>Views</a:t>
            </a:r>
            <a:endParaRPr lang="pt-BR" dirty="0"/>
          </a:p>
          <a:p>
            <a:pPr lvl="1"/>
            <a:r>
              <a:rPr lang="pt-BR" dirty="0"/>
              <a:t>Especificação </a:t>
            </a:r>
            <a:r>
              <a:rPr lang="pt-BR" dirty="0" err="1"/>
              <a:t>Views</a:t>
            </a:r>
            <a:endParaRPr lang="pt-BR" dirty="0"/>
          </a:p>
          <a:p>
            <a:pPr lvl="1"/>
            <a:r>
              <a:rPr lang="pt-BR" dirty="0"/>
              <a:t>Implementação </a:t>
            </a:r>
            <a:r>
              <a:rPr lang="pt-BR" dirty="0" err="1"/>
              <a:t>Views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Atualização </a:t>
            </a:r>
            <a:r>
              <a:rPr lang="pt-BR" dirty="0" err="1"/>
              <a:t>Viwes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 err="1"/>
              <a:t>Linguaguem</a:t>
            </a:r>
            <a:r>
              <a:rPr lang="pt-BR" dirty="0"/>
              <a:t> PL/SQL</a:t>
            </a:r>
          </a:p>
          <a:p>
            <a:pPr lvl="1"/>
            <a:r>
              <a:rPr lang="pt-BR" dirty="0"/>
              <a:t>Introdução PL/SQL</a:t>
            </a:r>
          </a:p>
          <a:p>
            <a:pPr lvl="1"/>
            <a:r>
              <a:rPr lang="pt-BR" dirty="0"/>
              <a:t>Comandos PL/SQL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43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A1AB7-72E7-9206-8DB1-663007EE8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E91F0"/>
                </a:solidFill>
              </a:rPr>
              <a:t>Unidades 4 a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2A79EA-CE48-A6D4-68AC-6A67991D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err="1"/>
              <a:t>Stored</a:t>
            </a:r>
            <a:r>
              <a:rPr lang="pt-BR" dirty="0"/>
              <a:t> Procedures</a:t>
            </a:r>
          </a:p>
          <a:p>
            <a:pPr lvl="1"/>
            <a:r>
              <a:rPr lang="pt-BR" dirty="0"/>
              <a:t>Definição</a:t>
            </a:r>
          </a:p>
          <a:p>
            <a:pPr lvl="1"/>
            <a:r>
              <a:rPr lang="pt-BR" dirty="0"/>
              <a:t>Características</a:t>
            </a:r>
          </a:p>
          <a:p>
            <a:pPr lvl="1"/>
            <a:r>
              <a:rPr lang="pt-BR" dirty="0"/>
              <a:t>Codificação</a:t>
            </a:r>
          </a:p>
          <a:p>
            <a:pPr lvl="1"/>
            <a:endParaRPr lang="pt-BR" dirty="0"/>
          </a:p>
          <a:p>
            <a:r>
              <a:rPr lang="pt-BR" dirty="0" err="1"/>
              <a:t>Packages</a:t>
            </a:r>
            <a:r>
              <a:rPr lang="pt-BR" dirty="0"/>
              <a:t> - Consultas complexas</a:t>
            </a:r>
          </a:p>
          <a:p>
            <a:pPr lvl="1"/>
            <a:r>
              <a:rPr lang="pt-BR" dirty="0"/>
              <a:t>Consultas e recuperação complexas</a:t>
            </a:r>
          </a:p>
          <a:p>
            <a:endParaRPr lang="pt-BR" dirty="0"/>
          </a:p>
          <a:p>
            <a:r>
              <a:rPr lang="pt-BR" dirty="0"/>
              <a:t>Triggers</a:t>
            </a:r>
          </a:p>
          <a:p>
            <a:pPr lvl="1"/>
            <a:r>
              <a:rPr lang="pt-BR" dirty="0"/>
              <a:t>Especificação de restrições</a:t>
            </a:r>
          </a:p>
          <a:p>
            <a:pPr lvl="1"/>
            <a:r>
              <a:rPr lang="pt-BR" dirty="0"/>
              <a:t>Codificação às triggers em SQL </a:t>
            </a:r>
          </a:p>
        </p:txBody>
      </p:sp>
    </p:spTree>
    <p:extLst>
      <p:ext uri="{BB962C8B-B14F-4D97-AF65-F5344CB8AC3E}">
        <p14:creationId xmlns:p14="http://schemas.microsoft.com/office/powerpoint/2010/main" val="4781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B95D4-C579-6090-EA1C-D9F81DDD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4E91F0"/>
                </a:solidFill>
              </a:rPr>
              <a:t>Unidades 7 a 9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D978CD-1609-F90B-B8BC-9147BC09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Processamento de transações</a:t>
            </a:r>
          </a:p>
          <a:p>
            <a:pPr lvl="1"/>
            <a:r>
              <a:rPr lang="pt-BR" dirty="0"/>
              <a:t>Conceito de transações Propriedade desejáveis de transações</a:t>
            </a:r>
          </a:p>
          <a:p>
            <a:endParaRPr lang="pt-BR" dirty="0"/>
          </a:p>
          <a:p>
            <a:r>
              <a:rPr lang="pt-BR" dirty="0"/>
              <a:t>Controle de concorrência</a:t>
            </a:r>
          </a:p>
          <a:p>
            <a:pPr lvl="1"/>
            <a:r>
              <a:rPr lang="pt-BR" dirty="0"/>
              <a:t>Técnicas de controle de concorrência</a:t>
            </a:r>
          </a:p>
          <a:p>
            <a:endParaRPr lang="pt-BR" dirty="0"/>
          </a:p>
          <a:p>
            <a:r>
              <a:rPr lang="pt-BR" dirty="0"/>
              <a:t>Controle de acesso a banco de dados</a:t>
            </a:r>
          </a:p>
          <a:p>
            <a:pPr lvl="1"/>
            <a:r>
              <a:rPr lang="pt-BR" dirty="0"/>
              <a:t>Criação de usuários</a:t>
            </a:r>
          </a:p>
          <a:p>
            <a:pPr lvl="1"/>
            <a:r>
              <a:rPr lang="pt-BR" dirty="0"/>
              <a:t>Concessão e revogação de privilégios de acesso a objetos do banco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3320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96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Arc 98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995211" flipH="1">
            <a:off x="8677852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73791" y="412806"/>
            <a:ext cx="5085580" cy="624046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r>
              <a:rPr lang="en-US" sz="4000" kern="1200" dirty="0" err="1">
                <a:latin typeface="+mj-lt"/>
                <a:ea typeface="+mj-ea"/>
                <a:cs typeface="+mj-cs"/>
              </a:rPr>
              <a:t>Processo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latin typeface="+mj-lt"/>
                <a:ea typeface="+mj-ea"/>
                <a:cs typeface="+mj-cs"/>
              </a:rPr>
              <a:t>Avaliativo</a:t>
            </a:r>
            <a:endParaRPr lang="en-US" sz="13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13" name="Oval 100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427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1787791C-4D61-4749-98F6-9F6BE98CA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31" r="25831" b="1"/>
          <a:stretch/>
        </p:blipFill>
        <p:spPr>
          <a:xfrm>
            <a:off x="1035977" y="1797424"/>
            <a:ext cx="2759682" cy="275968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14" name="Rectangle 102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31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  <p:sp>
        <p:nvSpPr>
          <p:cNvPr id="65" name="CaixaDeTexto 2">
            <a:extLst>
              <a:ext uri="{FF2B5EF4-FFF2-40B4-BE49-F238E27FC236}">
                <a16:creationId xmlns:a16="http://schemas.microsoft.com/office/drawing/2014/main" id="{0DFC4881-5AEC-4932-B28D-900510B61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098" y="1583955"/>
            <a:ext cx="2374900" cy="923925"/>
          </a:xfrm>
          <a:prstGeom prst="rect">
            <a:avLst/>
          </a:prstGeom>
          <a:solidFill>
            <a:srgbClr val="CDE9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A1 – Prova Regimental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(5,0 pontos)</a:t>
            </a:r>
          </a:p>
        </p:txBody>
      </p:sp>
      <p:sp>
        <p:nvSpPr>
          <p:cNvPr id="66" name="CaixaDeTexto 5">
            <a:extLst>
              <a:ext uri="{FF2B5EF4-FFF2-40B4-BE49-F238E27FC236}">
                <a16:creationId xmlns:a16="http://schemas.microsoft.com/office/drawing/2014/main" id="{DAB4D4C5-A2A7-4B47-B340-AFDE0E9CD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823" y="1434730"/>
            <a:ext cx="2232025" cy="1200150"/>
          </a:xfrm>
          <a:prstGeom prst="rect">
            <a:avLst/>
          </a:prstGeom>
          <a:solidFill>
            <a:srgbClr val="F3FCB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A2 – Outras avaliações da disciplina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(5,0 pontos)</a:t>
            </a:r>
          </a:p>
        </p:txBody>
      </p:sp>
      <p:sp>
        <p:nvSpPr>
          <p:cNvPr id="67" name="Fluxograma: Decisão 66">
            <a:extLst>
              <a:ext uri="{FF2B5EF4-FFF2-40B4-BE49-F238E27FC236}">
                <a16:creationId xmlns:a16="http://schemas.microsoft.com/office/drawing/2014/main" id="{280F3E33-7D20-4402-9158-863027A9E532}"/>
              </a:ext>
            </a:extLst>
          </p:cNvPr>
          <p:cNvSpPr/>
          <p:nvPr/>
        </p:nvSpPr>
        <p:spPr>
          <a:xfrm>
            <a:off x="5047373" y="2644405"/>
            <a:ext cx="2944813" cy="1471612"/>
          </a:xfrm>
          <a:prstGeom prst="flowChartDecision">
            <a:avLst/>
          </a:prstGeom>
          <a:solidFill>
            <a:srgbClr val="E7EA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A1 + A2  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  <a:sym typeface="Symbol"/>
              </a:rPr>
              <a:t></a:t>
            </a:r>
            <a:r>
              <a:rPr kumimoji="0" lang="pt-B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 6,0</a:t>
            </a:r>
          </a:p>
        </p:txBody>
      </p:sp>
      <p:cxnSp>
        <p:nvCxnSpPr>
          <p:cNvPr id="68" name="Conector de seta reta 6">
            <a:extLst>
              <a:ext uri="{FF2B5EF4-FFF2-40B4-BE49-F238E27FC236}">
                <a16:creationId xmlns:a16="http://schemas.microsoft.com/office/drawing/2014/main" id="{BDA04475-6BD7-4869-886B-55925E6A3E12}"/>
              </a:ext>
            </a:extLst>
          </p:cNvPr>
          <p:cNvCxnSpPr>
            <a:cxnSpLocks/>
          </p:cNvCxnSpPr>
          <p:nvPr/>
        </p:nvCxnSpPr>
        <p:spPr>
          <a:xfrm>
            <a:off x="6514223" y="4165230"/>
            <a:ext cx="0" cy="252412"/>
          </a:xfrm>
          <a:prstGeom prst="straightConnector1">
            <a:avLst/>
          </a:prstGeom>
          <a:ln w="3810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12">
            <a:extLst>
              <a:ext uri="{FF2B5EF4-FFF2-40B4-BE49-F238E27FC236}">
                <a16:creationId xmlns:a16="http://schemas.microsoft.com/office/drawing/2014/main" id="{19C418FA-5E1B-4EAA-9AE8-05E56894C50E}"/>
              </a:ext>
            </a:extLst>
          </p:cNvPr>
          <p:cNvCxnSpPr/>
          <p:nvPr/>
        </p:nvCxnSpPr>
        <p:spPr>
          <a:xfrm flipV="1">
            <a:off x="8063623" y="3366717"/>
            <a:ext cx="1206500" cy="7938"/>
          </a:xfrm>
          <a:prstGeom prst="straightConnector1">
            <a:avLst/>
          </a:prstGeom>
          <a:ln w="3810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14">
            <a:extLst>
              <a:ext uri="{FF2B5EF4-FFF2-40B4-BE49-F238E27FC236}">
                <a16:creationId xmlns:a16="http://schemas.microsoft.com/office/drawing/2014/main" id="{712B570A-A43D-4246-B73F-AD7B3A92A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9811" y="3165105"/>
            <a:ext cx="142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Aprovado</a:t>
            </a:r>
          </a:p>
        </p:txBody>
      </p:sp>
      <p:sp>
        <p:nvSpPr>
          <p:cNvPr id="71" name="CaixaDeTexto 19">
            <a:extLst>
              <a:ext uri="{FF2B5EF4-FFF2-40B4-BE49-F238E27FC236}">
                <a16:creationId xmlns:a16="http://schemas.microsoft.com/office/drawing/2014/main" id="{4D613F78-C1FC-4D82-B5C5-302568552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711" y="2941267"/>
            <a:ext cx="630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Sim</a:t>
            </a:r>
          </a:p>
        </p:txBody>
      </p:sp>
      <p:sp>
        <p:nvSpPr>
          <p:cNvPr id="72" name="CaixaDeTexto 20">
            <a:extLst>
              <a:ext uri="{FF2B5EF4-FFF2-40B4-BE49-F238E27FC236}">
                <a16:creationId xmlns:a16="http://schemas.microsoft.com/office/drawing/2014/main" id="{5FD8C028-2549-42F8-8C4D-F06B04182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5661" y="4100593"/>
            <a:ext cx="635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Não</a:t>
            </a:r>
          </a:p>
        </p:txBody>
      </p:sp>
      <p:sp>
        <p:nvSpPr>
          <p:cNvPr id="73" name="CaixaDeTexto 21">
            <a:extLst>
              <a:ext uri="{FF2B5EF4-FFF2-40B4-BE49-F238E27FC236}">
                <a16:creationId xmlns:a16="http://schemas.microsoft.com/office/drawing/2014/main" id="{4959C7A0-5D11-468F-9C60-2ABD537CC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1661" y="4395415"/>
            <a:ext cx="2879725" cy="1570038"/>
          </a:xfrm>
          <a:prstGeom prst="rect">
            <a:avLst/>
          </a:prstGeom>
          <a:solidFill>
            <a:srgbClr val="CDE9E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Avaliação Final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(</a:t>
            </a:r>
            <a:r>
              <a:rPr kumimoji="0" lang="pt-BR" altLang="pt-B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AF</a:t>
            </a:r>
            <a:r>
              <a:rPr kumimoji="0" lang="pt-BR" altLang="pt-B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), 5,0 pontos, substituindo a menor nota, seja A1 ou A2, caso exista possibilidade de aprovação com esta nota</a:t>
            </a:r>
          </a:p>
        </p:txBody>
      </p:sp>
      <p:cxnSp>
        <p:nvCxnSpPr>
          <p:cNvPr id="74" name="Conector de seta reta 22">
            <a:extLst>
              <a:ext uri="{FF2B5EF4-FFF2-40B4-BE49-F238E27FC236}">
                <a16:creationId xmlns:a16="http://schemas.microsoft.com/office/drawing/2014/main" id="{7E096DC4-CF11-4D36-A31B-0FD86AACF7FB}"/>
              </a:ext>
            </a:extLst>
          </p:cNvPr>
          <p:cNvCxnSpPr/>
          <p:nvPr/>
        </p:nvCxnSpPr>
        <p:spPr>
          <a:xfrm>
            <a:off x="5047373" y="2645992"/>
            <a:ext cx="471488" cy="447675"/>
          </a:xfrm>
          <a:prstGeom prst="straightConnector1">
            <a:avLst/>
          </a:prstGeom>
          <a:ln w="3810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24">
            <a:extLst>
              <a:ext uri="{FF2B5EF4-FFF2-40B4-BE49-F238E27FC236}">
                <a16:creationId xmlns:a16="http://schemas.microsoft.com/office/drawing/2014/main" id="{8E6E2F95-338C-4219-BFF1-CE6B0831EB55}"/>
              </a:ext>
            </a:extLst>
          </p:cNvPr>
          <p:cNvCxnSpPr/>
          <p:nvPr/>
        </p:nvCxnSpPr>
        <p:spPr>
          <a:xfrm flipH="1">
            <a:off x="7390523" y="2693617"/>
            <a:ext cx="414338" cy="374650"/>
          </a:xfrm>
          <a:prstGeom prst="straightConnector1">
            <a:avLst/>
          </a:prstGeom>
          <a:ln w="3810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luxograma: Decisão 75">
            <a:extLst>
              <a:ext uri="{FF2B5EF4-FFF2-40B4-BE49-F238E27FC236}">
                <a16:creationId xmlns:a16="http://schemas.microsoft.com/office/drawing/2014/main" id="{12F1CEF6-807C-4A5B-9E76-F04F0B6528E3}"/>
              </a:ext>
            </a:extLst>
          </p:cNvPr>
          <p:cNvSpPr/>
          <p:nvPr/>
        </p:nvSpPr>
        <p:spPr>
          <a:xfrm>
            <a:off x="8471611" y="4276124"/>
            <a:ext cx="2460622" cy="1223963"/>
          </a:xfrm>
          <a:prstGeom prst="flowChartDecision">
            <a:avLst/>
          </a:prstGeom>
          <a:solidFill>
            <a:srgbClr val="E7EA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AF</a:t>
            </a: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+ maior nota  &gt;=  6,0</a:t>
            </a:r>
          </a:p>
        </p:txBody>
      </p:sp>
      <p:cxnSp>
        <p:nvCxnSpPr>
          <p:cNvPr id="77" name="Conector de seta reta 29">
            <a:extLst>
              <a:ext uri="{FF2B5EF4-FFF2-40B4-BE49-F238E27FC236}">
                <a16:creationId xmlns:a16="http://schemas.microsoft.com/office/drawing/2014/main" id="{2BD6AEF2-9145-4758-B490-A50D27F9D8B9}"/>
              </a:ext>
            </a:extLst>
          </p:cNvPr>
          <p:cNvCxnSpPr>
            <a:cxnSpLocks/>
          </p:cNvCxnSpPr>
          <p:nvPr/>
        </p:nvCxnSpPr>
        <p:spPr>
          <a:xfrm>
            <a:off x="10932233" y="4905344"/>
            <a:ext cx="530225" cy="654728"/>
          </a:xfrm>
          <a:prstGeom prst="straightConnector1">
            <a:avLst/>
          </a:prstGeom>
          <a:ln w="3810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30">
            <a:extLst>
              <a:ext uri="{FF2B5EF4-FFF2-40B4-BE49-F238E27FC236}">
                <a16:creationId xmlns:a16="http://schemas.microsoft.com/office/drawing/2014/main" id="{0C1E63DB-1FD1-43B7-A647-FC6C0B5F5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9199" y="5570716"/>
            <a:ext cx="1425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33CC33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Aprovado</a:t>
            </a:r>
          </a:p>
        </p:txBody>
      </p:sp>
      <p:sp>
        <p:nvSpPr>
          <p:cNvPr id="79" name="CaixaDeTexto 31">
            <a:extLst>
              <a:ext uri="{FF2B5EF4-FFF2-40B4-BE49-F238E27FC236}">
                <a16:creationId xmlns:a16="http://schemas.microsoft.com/office/drawing/2014/main" id="{964D3361-3BFD-4F02-B136-4A9A77F9A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2220" y="4527688"/>
            <a:ext cx="630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Sim</a:t>
            </a:r>
          </a:p>
        </p:txBody>
      </p:sp>
      <p:cxnSp>
        <p:nvCxnSpPr>
          <p:cNvPr id="80" name="Conector de seta reta 33">
            <a:extLst>
              <a:ext uri="{FF2B5EF4-FFF2-40B4-BE49-F238E27FC236}">
                <a16:creationId xmlns:a16="http://schemas.microsoft.com/office/drawing/2014/main" id="{7F557F2D-6DF3-46B5-8791-92DD4875A13D}"/>
              </a:ext>
            </a:extLst>
          </p:cNvPr>
          <p:cNvCxnSpPr/>
          <p:nvPr/>
        </p:nvCxnSpPr>
        <p:spPr>
          <a:xfrm flipV="1">
            <a:off x="7992186" y="4887315"/>
            <a:ext cx="425450" cy="1587"/>
          </a:xfrm>
          <a:prstGeom prst="straightConnector1">
            <a:avLst/>
          </a:prstGeom>
          <a:ln w="3810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39">
            <a:extLst>
              <a:ext uri="{FF2B5EF4-FFF2-40B4-BE49-F238E27FC236}">
                <a16:creationId xmlns:a16="http://schemas.microsoft.com/office/drawing/2014/main" id="{A0768909-C627-4DEF-9F57-F45D1E5BE51C}"/>
              </a:ext>
            </a:extLst>
          </p:cNvPr>
          <p:cNvCxnSpPr>
            <a:cxnSpLocks/>
          </p:cNvCxnSpPr>
          <p:nvPr/>
        </p:nvCxnSpPr>
        <p:spPr>
          <a:xfrm>
            <a:off x="9689224" y="5500087"/>
            <a:ext cx="0" cy="332018"/>
          </a:xfrm>
          <a:prstGeom prst="straightConnector1">
            <a:avLst/>
          </a:prstGeom>
          <a:ln w="38100">
            <a:solidFill>
              <a:srgbClr val="0033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40">
            <a:extLst>
              <a:ext uri="{FF2B5EF4-FFF2-40B4-BE49-F238E27FC236}">
                <a16:creationId xmlns:a16="http://schemas.microsoft.com/office/drawing/2014/main" id="{C8C39C00-4F56-483A-9BF0-5A27B0210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926" y="5762329"/>
            <a:ext cx="158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Reprovado</a:t>
            </a:r>
          </a:p>
        </p:txBody>
      </p:sp>
      <p:sp>
        <p:nvSpPr>
          <p:cNvPr id="83" name="CaixaDeTexto 41">
            <a:extLst>
              <a:ext uri="{FF2B5EF4-FFF2-40B4-BE49-F238E27FC236}">
                <a16:creationId xmlns:a16="http://schemas.microsoft.com/office/drawing/2014/main" id="{A2ED3B88-B857-474F-B013-099EDEC0E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9558" y="5375128"/>
            <a:ext cx="63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78445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38072E-1675-4A55-B641-C418B2CA85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56" b="-1"/>
          <a:stretch/>
        </p:blipFill>
        <p:spPr>
          <a:xfrm>
            <a:off x="5101771" y="10"/>
            <a:ext cx="7094361" cy="6857989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A34066D6-1B59-4642-A86D-39464CEE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527208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18E928D9-3091-4385-B979-265D55AD0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03011">
            <a:off x="1718653" y="70086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738" y="936378"/>
            <a:ext cx="4092525" cy="164148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Avaliativo</a:t>
            </a:r>
            <a:r>
              <a:rPr lang="en-US" sz="1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3147" y="2826013"/>
            <a:ext cx="3042845" cy="34414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114300" algn="l"/>
            <a:r>
              <a:rPr lang="pt-BR" sz="1700" dirty="0">
                <a:solidFill>
                  <a:srgbClr val="FFFFFF"/>
                </a:solidFill>
              </a:rPr>
              <a:t>O processo avaliativo compreenderá: 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FFFFFF"/>
                </a:solidFill>
              </a:rPr>
              <a:t>Avaliação Regimental (A1) no valor de 0,0 a 5,0. 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FFFFFF"/>
                </a:solidFill>
              </a:rPr>
              <a:t>Avaliação Parcial (A2) no valor de 0,0 a 3,0. Trabalhos/Atividades (A2) no valor de 0,0 a 2,0.</a:t>
            </a:r>
          </a:p>
          <a:p>
            <a:pPr marL="457200" indent="-342900" algn="l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FFFFFF"/>
                </a:solidFill>
              </a:rPr>
              <a:t>A Nota Final (NF) resulta da soma destas duas notas (A1 A2). 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D602432-D774-4CF5-94E8-7D52D0105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1186" y="4626633"/>
            <a:ext cx="491961" cy="4919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BF9EBB4-5078-47B2-AAA0-DF4A88D81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7932" y="5011563"/>
            <a:ext cx="731558" cy="731558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3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F138222-D274-4866-96E7-C3B1D6DA8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5888E255-D20B-4F26-B9DA-3DF036797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512" y="1122363"/>
            <a:ext cx="5420743" cy="2387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Disponibilização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conteúdo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368" y="4001509"/>
            <a:ext cx="6033918" cy="874292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/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2AD46D6-02D6-45B3-921C-F4033826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2790" y="5367348"/>
            <a:ext cx="616353" cy="599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Uma imagem contendo placar, comida, placa, relógio&#10;&#10;Descrição gerada automaticamente">
            <a:extLst>
              <a:ext uri="{FF2B5EF4-FFF2-40B4-BE49-F238E27FC236}">
                <a16:creationId xmlns:a16="http://schemas.microsoft.com/office/drawing/2014/main" id="{C55922AB-D698-4F09-ABE5-F8EC98AD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678" y="895604"/>
            <a:ext cx="5051479" cy="5051479"/>
          </a:xfrm>
          <a:custGeom>
            <a:avLst/>
            <a:gdLst/>
            <a:ahLst/>
            <a:cxnLst/>
            <a:rect l="l" t="t" r="r" b="b"/>
            <a:pathLst>
              <a:path w="5051479" h="5503900">
                <a:moveTo>
                  <a:pt x="151948" y="0"/>
                </a:moveTo>
                <a:lnTo>
                  <a:pt x="4899531" y="0"/>
                </a:lnTo>
                <a:cubicBezTo>
                  <a:pt x="4983450" y="0"/>
                  <a:pt x="5051479" y="68029"/>
                  <a:pt x="5051479" y="151948"/>
                </a:cubicBezTo>
                <a:lnTo>
                  <a:pt x="5051479" y="5351952"/>
                </a:lnTo>
                <a:cubicBezTo>
                  <a:pt x="5051479" y="5435871"/>
                  <a:pt x="4983450" y="5503900"/>
                  <a:pt x="4899531" y="5503900"/>
                </a:cubicBezTo>
                <a:lnTo>
                  <a:pt x="151948" y="5503900"/>
                </a:lnTo>
                <a:cubicBezTo>
                  <a:pt x="68029" y="5503900"/>
                  <a:pt x="0" y="5435871"/>
                  <a:pt x="0" y="5351952"/>
                </a:cubicBezTo>
                <a:lnTo>
                  <a:pt x="0" y="151948"/>
                </a:lnTo>
                <a:cubicBezTo>
                  <a:pt x="0" y="68029"/>
                  <a:pt x="68029" y="0"/>
                  <a:pt x="151948" y="0"/>
                </a:cubicBezTo>
                <a:close/>
              </a:path>
            </a:pathLst>
          </a:cu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03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EB0EC-A8B4-BE06-6F45-F7CDC5F3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Básica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4C50B47-1E70-A084-5AAB-D63F0AB724A1}"/>
              </a:ext>
            </a:extLst>
          </p:cNvPr>
          <p:cNvSpPr/>
          <p:nvPr/>
        </p:nvSpPr>
        <p:spPr>
          <a:xfrm>
            <a:off x="2376773" y="1698880"/>
            <a:ext cx="41808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pc="-5" dirty="0">
                <a:latin typeface="Arial" panose="020B0604020202020204" pitchFamily="34" charset="0"/>
                <a:ea typeface="Symbol" panose="05050102010706020507" pitchFamily="18" charset="2"/>
                <a:cs typeface="Times New Roman" panose="02020603050405020304" pitchFamily="18" charset="0"/>
              </a:rPr>
              <a:t>1) </a:t>
            </a:r>
            <a:r>
              <a:rPr lang="pt-BR" sz="2000" dirty="0"/>
              <a:t>ALVES, William Pereira. Banco de dados. São Paulo Erica 2014 (e-book) </a:t>
            </a:r>
            <a:endParaRPr lang="pt-BR" dirty="0">
              <a:latin typeface="Calibri" panose="020F0502020204030204" pitchFamily="34" charset="0"/>
              <a:ea typeface="Symbol" panose="05050102010706020507" pitchFamily="18" charset="2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m.media-amazon.com/images/I/61vFzVdZ52L._SL1500_.jpg">
            <a:extLst>
              <a:ext uri="{FF2B5EF4-FFF2-40B4-BE49-F238E27FC236}">
                <a16:creationId xmlns:a16="http://schemas.microsoft.com/office/drawing/2014/main" id="{0A612B68-4603-8B96-5090-BF2ADC20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81" y="1690688"/>
            <a:ext cx="1226692" cy="163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8443B25B-69C0-1AB2-99E2-D00988F583D8}"/>
              </a:ext>
            </a:extLst>
          </p:cNvPr>
          <p:cNvSpPr/>
          <p:nvPr/>
        </p:nvSpPr>
        <p:spPr>
          <a:xfrm>
            <a:off x="2376773" y="3531724"/>
            <a:ext cx="371922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pc="-5" dirty="0">
                <a:latin typeface="Arial" panose="020B0604020202020204" pitchFamily="34" charset="0"/>
                <a:cs typeface="Times New Roman" panose="02020603050405020304" pitchFamily="18" charset="0"/>
              </a:rPr>
              <a:t>2) </a:t>
            </a:r>
            <a:r>
              <a:rPr lang="pt-BR" dirty="0"/>
              <a:t>ELMASRI, Ramez; NAVATHE, </a:t>
            </a:r>
            <a:r>
              <a:rPr lang="pt-BR" dirty="0" err="1"/>
              <a:t>Shamkant</a:t>
            </a:r>
            <a:r>
              <a:rPr lang="pt-BR" dirty="0"/>
              <a:t> B. Sistemas de banco de dados. 7. ed. São Paulo: Pearson </a:t>
            </a:r>
            <a:r>
              <a:rPr lang="pt-BR" dirty="0" err="1"/>
              <a:t>Addison</a:t>
            </a:r>
            <a:r>
              <a:rPr lang="pt-BR" dirty="0"/>
              <a:t> Wesley, 2011. (e-book) </a:t>
            </a:r>
            <a:endParaRPr lang="en-US" spc="-5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m.media-amazon.com/images/I/91isLlXTTEL._SL1500_.jpg">
            <a:extLst>
              <a:ext uri="{FF2B5EF4-FFF2-40B4-BE49-F238E27FC236}">
                <a16:creationId xmlns:a16="http://schemas.microsoft.com/office/drawing/2014/main" id="{9482E014-49F3-C115-42E1-6E23F7A44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79" y="3531724"/>
            <a:ext cx="1182496" cy="159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1EEB729-5152-689B-AE6A-F897C70033FA}"/>
              </a:ext>
            </a:extLst>
          </p:cNvPr>
          <p:cNvSpPr/>
          <p:nvPr/>
        </p:nvSpPr>
        <p:spPr>
          <a:xfrm>
            <a:off x="7917477" y="1716098"/>
            <a:ext cx="33532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>
              <a:spcBef>
                <a:spcPts val="25"/>
              </a:spcBef>
            </a:pPr>
            <a:r>
              <a:rPr lang="pt-BR" b="1" spc="-5" dirty="0">
                <a:latin typeface="Arial" panose="020B0604020202020204" pitchFamily="34" charset="0"/>
                <a:cs typeface="Times New Roman" panose="02020603050405020304" pitchFamily="18" charset="0"/>
              </a:rPr>
              <a:t>3) </a:t>
            </a:r>
            <a:r>
              <a:rPr lang="pt-BR" dirty="0"/>
              <a:t>HEUSER, C. A. Projeto de banco de dados. 6. ed. Porto Alegre: Bookman, 2009 (e-book) </a:t>
            </a:r>
            <a:endParaRPr lang="pt-BR" sz="2400" b="1" spc="-5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https://www.traca.com.br/capas/419/419779.jpg">
            <a:extLst>
              <a:ext uri="{FF2B5EF4-FFF2-40B4-BE49-F238E27FC236}">
                <a16:creationId xmlns:a16="http://schemas.microsoft.com/office/drawing/2014/main" id="{21616546-11C3-B225-F712-0D2963CEB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436" y="1690688"/>
            <a:ext cx="1131041" cy="162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3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DB752-4015-71A6-5851-26085E5A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2F2E58-237B-52EF-97D2-7CC16D893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9727"/>
          </a:xfrm>
        </p:spPr>
        <p:txBody>
          <a:bodyPr>
            <a:normAutofit fontScale="92500" lnSpcReduction="10000"/>
          </a:bodyPr>
          <a:lstStyle/>
          <a:p>
            <a:r>
              <a:rPr lang="pt-BR" sz="2200" dirty="0"/>
              <a:t>CARDOSO, </a:t>
            </a:r>
            <a:r>
              <a:rPr lang="pt-BR" sz="2200" dirty="0" err="1"/>
              <a:t>Vírginia</a:t>
            </a:r>
            <a:r>
              <a:rPr lang="pt-BR" sz="2200" dirty="0"/>
              <a:t> M. Sistemas de banco de dados. São Paulo Saraiva 2008 (e-book) </a:t>
            </a:r>
          </a:p>
          <a:p>
            <a:endParaRPr lang="pt-BR" sz="2200" dirty="0"/>
          </a:p>
          <a:p>
            <a:r>
              <a:rPr lang="pt-BR" sz="2200" dirty="0"/>
              <a:t>MANZANO, José Augusto N. G. MySQL 5.5 interativo: guia essencial de orientação e desenvolvimento. São Paulo Erica, 2011. (e-book) </a:t>
            </a:r>
          </a:p>
          <a:p>
            <a:endParaRPr lang="pt-BR" sz="2200" dirty="0"/>
          </a:p>
          <a:p>
            <a:r>
              <a:rPr lang="pt-BR" sz="2200" dirty="0"/>
              <a:t>MEDEIROS, L. F. de. Banco de dados: princípios e prática. Curitiba: </a:t>
            </a:r>
            <a:r>
              <a:rPr lang="pt-BR" sz="2200" dirty="0" err="1"/>
              <a:t>InterSaberes</a:t>
            </a:r>
            <a:r>
              <a:rPr lang="pt-BR" sz="2200" dirty="0"/>
              <a:t>, 2013. (e-book) </a:t>
            </a:r>
          </a:p>
          <a:p>
            <a:endParaRPr lang="pt-BR" sz="2200" dirty="0"/>
          </a:p>
          <a:p>
            <a:r>
              <a:rPr lang="pt-BR" sz="2200" dirty="0"/>
              <a:t>RAMAKRISHNAN, </a:t>
            </a:r>
            <a:r>
              <a:rPr lang="pt-BR" sz="2200" dirty="0" err="1"/>
              <a:t>Raghu</a:t>
            </a:r>
            <a:r>
              <a:rPr lang="pt-BR" sz="2200" dirty="0"/>
              <a:t>. Sistemas de gerenciamento de banco de dados. Porto Alegre AMGH 2008 (e-book) </a:t>
            </a:r>
          </a:p>
          <a:p>
            <a:endParaRPr lang="pt-BR" sz="2200" dirty="0"/>
          </a:p>
          <a:p>
            <a:r>
              <a:rPr lang="pt-BR" sz="2200" dirty="0"/>
              <a:t>SOARES, Walace. </a:t>
            </a:r>
            <a:r>
              <a:rPr lang="pt-BR" sz="2200" dirty="0" err="1"/>
              <a:t>Php</a:t>
            </a:r>
            <a:r>
              <a:rPr lang="pt-BR" sz="2200" dirty="0"/>
              <a:t> 5: conceitos, programação e integração com banco de dados. 7. </a:t>
            </a:r>
            <a:r>
              <a:rPr lang="pt-BR" sz="2200" dirty="0" err="1"/>
              <a:t>ed</a:t>
            </a:r>
            <a:r>
              <a:rPr lang="pt-BR" sz="2200" dirty="0"/>
              <a:t> São Paulo Erica, 2013. (e-book)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965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Uma imagem contendo cartão de visita, tijolo&#10;&#10;Descrição gerada automaticamente">
            <a:extLst>
              <a:ext uri="{FF2B5EF4-FFF2-40B4-BE49-F238E27FC236}">
                <a16:creationId xmlns:a16="http://schemas.microsoft.com/office/drawing/2014/main" id="{DC63B5B1-0BDF-4A2C-B577-10EED8E4B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837996"/>
            <a:ext cx="5037616" cy="9542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Contato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3332521"/>
            <a:ext cx="5037616" cy="9542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E-mail: allan@cruzeirodosul.edu.br</a:t>
            </a:r>
          </a:p>
          <a:p>
            <a:endParaRPr lang="en-US" dirty="0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5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ao ar livre, edifício, placar, grande&#10;&#10;Descrição gerada automaticamente">
            <a:extLst>
              <a:ext uri="{FF2B5EF4-FFF2-40B4-BE49-F238E27FC236}">
                <a16:creationId xmlns:a16="http://schemas.microsoft.com/office/drawing/2014/main" id="{FB284E34-A72E-4CE3-AE8F-DABB6F4A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3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www. cruzeirodosul.edu.br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753627"/>
            <a:ext cx="10785397" cy="2300335"/>
          </a:xfrm>
        </p:spPr>
        <p:txBody>
          <a:bodyPr>
            <a:normAutofit/>
          </a:bodyPr>
          <a:lstStyle/>
          <a:p>
            <a:r>
              <a:rPr lang="pt-BR" dirty="0"/>
              <a:t>Apresentação do Professor: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5036" y="3612014"/>
            <a:ext cx="7873827" cy="2300336"/>
          </a:xfrm>
        </p:spPr>
        <p:txBody>
          <a:bodyPr>
            <a:normAutofit/>
          </a:bodyPr>
          <a:lstStyle/>
          <a:p>
            <a:pPr algn="l"/>
            <a:r>
              <a:rPr lang="pt-BR" b="1" dirty="0">
                <a:solidFill>
                  <a:srgbClr val="4E91F0"/>
                </a:solidFill>
              </a:rPr>
              <a:t>Prof. Me. Allan Vidal</a:t>
            </a:r>
          </a:p>
          <a:p>
            <a:pPr algn="l"/>
            <a:r>
              <a:rPr lang="pt-BR" dirty="0"/>
              <a:t>43 anos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Formação: Mestre em Sistemas de Informação. (USP)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Especialização em Aplicações Web (PUC)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Bacharel em Ciência da Computação.</a:t>
            </a:r>
          </a:p>
        </p:txBody>
      </p:sp>
      <p:pic>
        <p:nvPicPr>
          <p:cNvPr id="5" name="Imagem 4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6E23DDE7-324E-400C-AFA6-7848B7CF8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743" y="989260"/>
            <a:ext cx="2565029" cy="1346640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8731AA4-6651-4C63-8087-39387F0B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  <p:pic>
        <p:nvPicPr>
          <p:cNvPr id="8" name="Imagem 7" descr="Desenho de rosto de pessoa&#10;&#10;Descrição gerada automaticamente">
            <a:extLst>
              <a:ext uri="{FF2B5EF4-FFF2-40B4-BE49-F238E27FC236}">
                <a16:creationId xmlns:a16="http://schemas.microsoft.com/office/drawing/2014/main" id="{717567C1-CC9C-8004-655B-D9D055998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136" y="3497072"/>
            <a:ext cx="2300335" cy="230033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66FE33B-6DA3-C2A7-320F-4C6F42F8A114}"/>
              </a:ext>
            </a:extLst>
          </p:cNvPr>
          <p:cNvSpPr/>
          <p:nvPr/>
        </p:nvSpPr>
        <p:spPr>
          <a:xfrm>
            <a:off x="643466" y="5792792"/>
            <a:ext cx="2543180" cy="119558"/>
          </a:xfrm>
          <a:prstGeom prst="rect">
            <a:avLst/>
          </a:prstGeom>
          <a:solidFill>
            <a:srgbClr val="2CC3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46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1" y="2819400"/>
            <a:ext cx="4533527" cy="693188"/>
          </a:xfrm>
        </p:spPr>
        <p:txBody>
          <a:bodyPr>
            <a:normAutofit fontScale="90000"/>
          </a:bodyPr>
          <a:lstStyle/>
          <a:p>
            <a:pPr algn="l"/>
            <a:r>
              <a:rPr lang="pt-BR" sz="4500" dirty="0"/>
              <a:t>Horário de Aula: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Quinta-Feira: 19:10 às 21:50 c/ 10 minutos de intervalo.</a:t>
            </a:r>
          </a:p>
        </p:txBody>
      </p:sp>
      <p:pic>
        <p:nvPicPr>
          <p:cNvPr id="6" name="Imagem 5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75E03B0B-6F47-4E97-96BC-360D3DC0B1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87" r="8169" b="-1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EB53BB8-C5BD-4386-9D86-07D9CC85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6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t-BR" kern="1200" dirty="0">
                <a:latin typeface="+mj-lt"/>
                <a:ea typeface="+mj-ea"/>
                <a:cs typeface="+mj-cs"/>
              </a:rPr>
              <a:t>Ementa</a:t>
            </a:r>
            <a:r>
              <a:rPr lang="en-US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l"/>
            <a:r>
              <a:rPr lang="pt-BR" dirty="0"/>
              <a:t>Programação em nível avançado dos conceitos relacionados às bases de dados relacionais, com foco na linguagem de consulta estruturada SQL avançada, e em procedimentos avançados em banco de dados.</a:t>
            </a:r>
          </a:p>
        </p:txBody>
      </p:sp>
      <p:pic>
        <p:nvPicPr>
          <p:cNvPr id="6" name="Imagem 5" descr="Teclado de computador&#10;&#10;Descrição gerada automaticamente">
            <a:extLst>
              <a:ext uri="{FF2B5EF4-FFF2-40B4-BE49-F238E27FC236}">
                <a16:creationId xmlns:a16="http://schemas.microsoft.com/office/drawing/2014/main" id="{9B31E97B-1EA3-48DC-857F-8E09E17A3E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601" r="5068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pic>
        <p:nvPicPr>
          <p:cNvPr id="4" name="Imagem 3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F5C1BF5-045D-431C-9A06-3F97C5F78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658" y="1103599"/>
            <a:ext cx="5085580" cy="102899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pt-BR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Cognitivos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818" y="2199992"/>
            <a:ext cx="5085580" cy="4155541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 algn="l">
              <a:buFont typeface="+mj-lt"/>
              <a:buAutoNum type="alphaUcPeriod"/>
            </a:pPr>
            <a:r>
              <a:rPr lang="pt-BR" sz="2000" dirty="0">
                <a:solidFill>
                  <a:schemeClr val="bg1"/>
                </a:solidFill>
              </a:rPr>
              <a:t>Adquirir conhecimentos práticos sobre bases de dados relacionais.</a:t>
            </a:r>
          </a:p>
          <a:p>
            <a:pPr marL="457200" indent="-457200" algn="l">
              <a:buFont typeface="+mj-lt"/>
              <a:buAutoNum type="alphaUcPeriod"/>
            </a:pPr>
            <a:endParaRPr lang="pt-BR" sz="2000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lphaUcPeriod"/>
            </a:pPr>
            <a:r>
              <a:rPr lang="pt-BR" sz="2000" dirty="0">
                <a:solidFill>
                  <a:schemeClr val="bg1"/>
                </a:solidFill>
              </a:rPr>
              <a:t> Estudar conceitos de linguagem de consulta estruturada e suas variações.</a:t>
            </a:r>
            <a:endParaRPr lang="pt-BR" sz="1800" dirty="0">
              <a:solidFill>
                <a:schemeClr val="bg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7EAF14-FB05-4A46-B115-45F89C185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0B123CE2-66EC-492C-A65D-CEE97DDFF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7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Habilidades: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19656"/>
            <a:ext cx="5393361" cy="4544929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indent="-457200" algn="l">
              <a:buFont typeface="+mj-lt"/>
              <a:buAutoNum type="alphaUcPeriod"/>
            </a:pPr>
            <a:r>
              <a:rPr lang="pt-BR" sz="2000" dirty="0"/>
              <a:t>Sistematizar conhecimento sobre a implementação de projetos envolvendo bases de dados relacionais.</a:t>
            </a:r>
          </a:p>
          <a:p>
            <a:pPr marL="685800" indent="-457200" algn="l">
              <a:buFont typeface="+mj-lt"/>
              <a:buAutoNum type="alphaUcPeriod"/>
            </a:pPr>
            <a:endParaRPr lang="pt-BR" sz="2000" dirty="0"/>
          </a:p>
          <a:p>
            <a:pPr marL="685800" indent="-457200" algn="l">
              <a:buFont typeface="+mj-lt"/>
              <a:buAutoNum type="alphaUcPeriod"/>
            </a:pPr>
            <a:r>
              <a:rPr lang="pt-BR" sz="2000" dirty="0"/>
              <a:t>Relacionar os conhecimentos teóricos com aplicações práticas.</a:t>
            </a:r>
          </a:p>
          <a:p>
            <a:pPr marL="685800" indent="-457200" algn="l">
              <a:buFont typeface="+mj-lt"/>
              <a:buAutoNum type="alphaUcPeriod"/>
            </a:pPr>
            <a:endParaRPr lang="pt-BR" sz="2000" dirty="0"/>
          </a:p>
          <a:p>
            <a:pPr marL="685800" indent="-457200" algn="l">
              <a:buFont typeface="+mj-lt"/>
              <a:buAutoNum type="alphaUcPeriod"/>
            </a:pPr>
            <a:r>
              <a:rPr lang="pt-BR" sz="2000" dirty="0"/>
              <a:t>Interagir com a literatura da área, na busca de conhecimento.</a:t>
            </a:r>
            <a:endParaRPr lang="pt-BR" sz="2800" dirty="0"/>
          </a:p>
        </p:txBody>
      </p:sp>
      <p:pic>
        <p:nvPicPr>
          <p:cNvPr id="6" name="Imagem 5" descr="Uma imagem contendo objeto, relógio, placar&#10;&#10;Descrição gerada automaticamente">
            <a:extLst>
              <a:ext uri="{FF2B5EF4-FFF2-40B4-BE49-F238E27FC236}">
                <a16:creationId xmlns:a16="http://schemas.microsoft.com/office/drawing/2014/main" id="{1F3E92F3-E3AD-4D62-9277-9AB0B4EA2A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55" r="18796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pic>
        <p:nvPicPr>
          <p:cNvPr id="10" name="Imagem 9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8541F92-CD63-4606-B1DA-387A9E3F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9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0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Arc 102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2">
                <a:lumMod val="7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647593"/>
            <a:ext cx="4467792" cy="15855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Atitudes: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13899"/>
            <a:ext cx="4467792" cy="3696508"/>
          </a:xfrm>
        </p:spPr>
        <p:txBody>
          <a:bodyPr vert="horz" lIns="91440" tIns="45720" rIns="91440" bIns="45720" rtlCol="0">
            <a:normAutofit/>
          </a:bodyPr>
          <a:lstStyle/>
          <a:p>
            <a:pPr marL="685800" indent="-457200" algn="l">
              <a:buFont typeface="+mj-lt"/>
              <a:buAutoNum type="alphaUcPeriod"/>
            </a:pPr>
            <a:r>
              <a:rPr lang="pt-BR" sz="1600" dirty="0">
                <a:solidFill>
                  <a:schemeClr val="bg1"/>
                </a:solidFill>
              </a:rPr>
              <a:t>Valorizar a relação da teoria com a prática.</a:t>
            </a:r>
          </a:p>
          <a:p>
            <a:pPr marL="685800" indent="-457200" algn="l">
              <a:buFont typeface="+mj-lt"/>
              <a:buAutoNum type="alphaUcPeriod"/>
            </a:pPr>
            <a:endParaRPr lang="pt-BR" sz="1600" dirty="0">
              <a:solidFill>
                <a:schemeClr val="bg1"/>
              </a:solidFill>
            </a:endParaRPr>
          </a:p>
          <a:p>
            <a:pPr marL="685800" indent="-457200" algn="l">
              <a:buFont typeface="+mj-lt"/>
              <a:buAutoNum type="alphaUcPeriod"/>
            </a:pPr>
            <a:r>
              <a:rPr lang="pt-BR" sz="1600" dirty="0">
                <a:solidFill>
                  <a:schemeClr val="bg1"/>
                </a:solidFill>
              </a:rPr>
              <a:t>Interessar-se por projetos envolvendo bases de dados relacionais.</a:t>
            </a:r>
          </a:p>
          <a:p>
            <a:pPr marL="685800" indent="-457200" algn="l">
              <a:buFont typeface="+mj-lt"/>
              <a:buAutoNum type="alphaUcPeriod"/>
            </a:pPr>
            <a:endParaRPr lang="pt-BR" sz="1600" dirty="0">
              <a:solidFill>
                <a:schemeClr val="bg1"/>
              </a:solidFill>
            </a:endParaRPr>
          </a:p>
          <a:p>
            <a:pPr marL="685800" indent="-457200" algn="l">
              <a:buFont typeface="+mj-lt"/>
              <a:buAutoNum type="alphaUcPeriod"/>
            </a:pPr>
            <a:r>
              <a:rPr lang="pt-BR" sz="1600" dirty="0">
                <a:solidFill>
                  <a:schemeClr val="bg1"/>
                </a:solidFill>
              </a:rPr>
              <a:t>Ter boa lógica e familiaridade com sistemas gerenciadores de bancos de dados.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111" name="Oval 104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Uma imagem contendo homem, água, escuro, assistindo&#10;&#10;Descrição gerada automaticamente">
            <a:extLst>
              <a:ext uri="{FF2B5EF4-FFF2-40B4-BE49-F238E27FC236}">
                <a16:creationId xmlns:a16="http://schemas.microsoft.com/office/drawing/2014/main" id="{221F4EC5-E908-4D85-9092-51014D6187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94" r="1" b="1"/>
          <a:stretch/>
        </p:blipFill>
        <p:spPr>
          <a:xfrm>
            <a:off x="6151798" y="2233116"/>
            <a:ext cx="4252055" cy="2391768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6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5" y="1183875"/>
            <a:ext cx="5334930" cy="164862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pt-BR" kern="1200" dirty="0">
                <a:latin typeface="+mj-lt"/>
                <a:ea typeface="+mj-ea"/>
                <a:cs typeface="+mj-cs"/>
              </a:rPr>
              <a:t>Estratégias de Ensino: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258105"/>
            <a:ext cx="5334931" cy="2767306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 algn="just">
              <a:buFont typeface="+mj-lt"/>
              <a:buAutoNum type="alphaUcPeriod"/>
            </a:pPr>
            <a:r>
              <a:rPr lang="pt-BR" sz="2200" dirty="0"/>
              <a:t>Aulas expositivas práticas, utilizando um sistema gerenciador de banco de dados relacional.</a:t>
            </a:r>
          </a:p>
        </p:txBody>
      </p:sp>
      <p:pic>
        <p:nvPicPr>
          <p:cNvPr id="6" name="Imagem 5" descr="Uma imagem contendo camisa, mesa, desenho&#10;&#10;Descrição gerada automaticamente">
            <a:extLst>
              <a:ext uri="{FF2B5EF4-FFF2-40B4-BE49-F238E27FC236}">
                <a16:creationId xmlns:a16="http://schemas.microsoft.com/office/drawing/2014/main" id="{B5BF01FD-A9C2-4D53-99A4-CBFD31C18E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92" r="33654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6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segurando, homem, morcego, placa&#10;&#10;Descrição gerada automaticamente">
            <a:extLst>
              <a:ext uri="{FF2B5EF4-FFF2-40B4-BE49-F238E27FC236}">
                <a16:creationId xmlns:a16="http://schemas.microsoft.com/office/drawing/2014/main" id="{E1031BF5-A9E5-4F58-B241-D98FBE316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529" y="4077230"/>
            <a:ext cx="5580942" cy="2780770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0464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209</TotalTime>
  <Words>655</Words>
  <Application>Microsoft Office PowerPoint</Application>
  <PresentationFormat>Widescreen</PresentationFormat>
  <Paragraphs>104</Paragraphs>
  <Slides>19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Avenir Next LT Pro</vt:lpstr>
      <vt:lpstr>Calibri</vt:lpstr>
      <vt:lpstr>Tw Cen MT</vt:lpstr>
      <vt:lpstr>Verdana</vt:lpstr>
      <vt:lpstr>ShapesVTI</vt:lpstr>
      <vt:lpstr>Disciplina:  Laboratório de Banco de Dados Avançado</vt:lpstr>
      <vt:lpstr>Apresentação do Professor:</vt:lpstr>
      <vt:lpstr>Horário de Aula:</vt:lpstr>
      <vt:lpstr>Ementa:</vt:lpstr>
      <vt:lpstr>Cognitivos:</vt:lpstr>
      <vt:lpstr>Habilidades:</vt:lpstr>
      <vt:lpstr>Atitudes:</vt:lpstr>
      <vt:lpstr>Estratégias de Ensino:</vt:lpstr>
      <vt:lpstr>Apresentação do PowerPoint</vt:lpstr>
      <vt:lpstr>Unidades 1 a 3</vt:lpstr>
      <vt:lpstr>Unidades 4 a 6</vt:lpstr>
      <vt:lpstr>Unidades 7 a 9</vt:lpstr>
      <vt:lpstr>Processo Avaliativo</vt:lpstr>
      <vt:lpstr>Processo Avaliativo :</vt:lpstr>
      <vt:lpstr>Disponibilização de conteúdo:</vt:lpstr>
      <vt:lpstr>Bibliografia Básica</vt:lpstr>
      <vt:lpstr>Bibliografia Complementar</vt:lpstr>
      <vt:lpstr>Contato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Disciplina:  Banco de Dados</dc:title>
  <dc:creator>Prof. Me. Luiz Lozano</dc:creator>
  <cp:lastModifiedBy>Allan Vidal de Negreiros</cp:lastModifiedBy>
  <cp:revision>50</cp:revision>
  <dcterms:created xsi:type="dcterms:W3CDTF">2020-08-11T22:01:25Z</dcterms:created>
  <dcterms:modified xsi:type="dcterms:W3CDTF">2025-08-07T19:20:13Z</dcterms:modified>
</cp:coreProperties>
</file>