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sldIdLst>
    <p:sldId id="256" r:id="rId2"/>
    <p:sldId id="291" r:id="rId3"/>
    <p:sldId id="257" r:id="rId4"/>
    <p:sldId id="258" r:id="rId5"/>
    <p:sldId id="259" r:id="rId6"/>
    <p:sldId id="292" r:id="rId7"/>
    <p:sldId id="286" r:id="rId8"/>
    <p:sldId id="290" r:id="rId9"/>
    <p:sldId id="293" r:id="rId10"/>
    <p:sldId id="294" r:id="rId11"/>
    <p:sldId id="295" r:id="rId12"/>
    <p:sldId id="29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1DA"/>
    <a:srgbClr val="26B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C65A7-D00B-44B3-B9C0-353A4C382272}" v="9" dt="2020-10-06T16:32:39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Me. Luiz Lozano" userId="c7776665d65e189c" providerId="LiveId" clId="{C3B78606-14B6-4FA9-BC40-F27F5FCB8D14}"/>
    <pc:docChg chg="undo redo custSel mod addSld delSld modSld sldOrd">
      <pc:chgData name="Prof. Me. Luiz Lozano" userId="c7776665d65e189c" providerId="LiveId" clId="{C3B78606-14B6-4FA9-BC40-F27F5FCB8D14}" dt="2020-08-25T16:48:17.286" v="1911" actId="22"/>
      <pc:docMkLst>
        <pc:docMk/>
      </pc:docMkLst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968764390" sldId="258"/>
        </pc:sldMkLst>
      </pc:sldChg>
      <pc:sldChg chg="del">
        <pc:chgData name="Prof. Me. Luiz Lozano" userId="c7776665d65e189c" providerId="LiveId" clId="{C3B78606-14B6-4FA9-BC40-F27F5FCB8D14}" dt="2020-08-24T19:01:34.137" v="0" actId="2696"/>
        <pc:sldMkLst>
          <pc:docMk/>
          <pc:sldMk cId="3200464005" sldId="25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432246509" sldId="26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633274787" sldId="26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858599555" sldId="262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521163779" sldId="263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819068987" sldId="26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779704643" sldId="267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784457239" sldId="26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591937670" sldId="27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889560442" sldId="27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469573018" sldId="273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867957996" sldId="27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553822693" sldId="275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012562965" sldId="276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137744314" sldId="277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114730019" sldId="278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979710304" sldId="27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216055786" sldId="28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4236403097" sldId="28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403796808" sldId="282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920670584" sldId="283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116525662" sldId="28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603888614" sldId="286"/>
        </pc:sldMkLst>
      </pc:sldChg>
      <pc:sldChg chg="addSp modSp new mod setBg">
        <pc:chgData name="Prof. Me. Luiz Lozano" userId="c7776665d65e189c" providerId="LiveId" clId="{C3B78606-14B6-4FA9-BC40-F27F5FCB8D14}" dt="2020-08-24T19:48:20.928" v="1493" actId="22"/>
        <pc:sldMkLst>
          <pc:docMk/>
          <pc:sldMk cId="925180027" sldId="286"/>
        </pc:sldMkLst>
        <pc:spChg chg="mo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04:26.784" v="24" actId="114"/>
          <ac:spMkLst>
            <pc:docMk/>
            <pc:sldMk cId="925180027" sldId="286"/>
            <ac:spMk id="3" creationId="{B330FFB5-1375-4875-9814-D1D13061BE3C}"/>
          </ac:spMkLst>
        </pc:spChg>
        <pc:spChg chg="ad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8" creationId="{389575E1-3389-451A-A5F7-27854C25C599}"/>
          </ac:spMkLst>
        </pc:spChg>
        <pc:spChg chg="ad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10" creationId="{A53CCC5C-D88E-40FB-B30B-23DCDBD01D37}"/>
          </ac:spMkLst>
        </pc:spChg>
        <pc:spChg chg="ad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12" creationId="{081E4A58-353D-44AE-B2FC-2A74E2E400F7}"/>
          </ac:spMkLst>
        </pc:spChg>
        <pc:picChg chg="add">
          <ac:chgData name="Prof. Me. Luiz Lozano" userId="c7776665d65e189c" providerId="LiveId" clId="{C3B78606-14B6-4FA9-BC40-F27F5FCB8D14}" dt="2020-08-24T19:48:20.928" v="1493" actId="22"/>
          <ac:picMkLst>
            <pc:docMk/>
            <pc:sldMk cId="925180027" sldId="286"/>
            <ac:picMk id="4" creationId="{31100E58-CAE4-43E1-9E28-C5A8711D1436}"/>
          </ac:picMkLst>
        </pc:picChg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91996234" sldId="287"/>
        </pc:sldMkLst>
      </pc:sldChg>
      <pc:sldChg chg="addSp delSp modSp add mod">
        <pc:chgData name="Prof. Me. Luiz Lozano" userId="c7776665d65e189c" providerId="LiveId" clId="{C3B78606-14B6-4FA9-BC40-F27F5FCB8D14}" dt="2020-08-24T19:48:22.620" v="1494" actId="22"/>
        <pc:sldMkLst>
          <pc:docMk/>
          <pc:sldMk cId="1473699798" sldId="287"/>
        </pc:sldMkLst>
        <pc:spChg chg="mo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04:13.803" v="21" actId="20577"/>
          <ac:spMkLst>
            <pc:docMk/>
            <pc:sldMk cId="1473699798" sldId="287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8" creationId="{389575E1-3389-451A-A5F7-27854C25C599}"/>
          </ac:spMkLst>
        </pc:spChg>
        <pc:spChg chg="del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0" creationId="{A53CCC5C-D88E-40FB-B30B-23DCDBD01D37}"/>
          </ac:spMkLst>
        </pc:spChg>
        <pc:spChg chg="del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2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7" creationId="{907EF6B7-1338-4443-8C46-6A318D952DFD}"/>
          </ac:spMkLst>
        </pc:spChg>
        <pc:spChg chg="ad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9" creationId="{DAAE4CDD-124C-4DCF-9584-B6033B545DD5}"/>
          </ac:spMkLst>
        </pc:spChg>
        <pc:spChg chg="ad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21" creationId="{081E4A58-353D-44AE-B2FC-2A74E2E400F7}"/>
          </ac:spMkLst>
        </pc:spChg>
        <pc:picChg chg="add">
          <ac:chgData name="Prof. Me. Luiz Lozano" userId="c7776665d65e189c" providerId="LiveId" clId="{C3B78606-14B6-4FA9-BC40-F27F5FCB8D14}" dt="2020-08-24T19:48:22.620" v="1494" actId="22"/>
          <ac:picMkLst>
            <pc:docMk/>
            <pc:sldMk cId="1473699798" sldId="287"/>
            <ac:picMk id="4" creationId="{28204779-CD78-41AB-AB26-F61D91C749E9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24.067" v="1495" actId="22"/>
        <pc:sldMkLst>
          <pc:docMk/>
          <pc:sldMk cId="193365579" sldId="288"/>
        </pc:sldMkLst>
        <pc:spChg chg="mo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" creationId="{5AEF43CC-9588-467A-9CA1-626757ABB0FE}"/>
          </ac:spMkLst>
        </pc:spChg>
        <pc:spChg chg="add del mo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3" creationId="{B330FFB5-1375-4875-9814-D1D13061BE3C}"/>
          </ac:spMkLst>
        </pc:spChg>
        <pc:spChg chg="add del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17" creationId="{907EF6B7-1338-4443-8C46-6A318D952DFD}"/>
          </ac:spMkLst>
        </pc:spChg>
        <pc:spChg chg="add del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19" creationId="{DAAE4CDD-124C-4DCF-9584-B6033B545DD5}"/>
          </ac:spMkLst>
        </pc:spChg>
        <pc:spChg chg="add del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4" creationId="{9DBC8166-481C-4473-95F5-9A5B9073B7F1}"/>
          </ac:spMkLst>
        </pc:spChg>
        <pc:spChg chg="ad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5" creationId="{A5A5CE6E-90AF-4D43-A014-1F9EC83EB93D}"/>
          </ac:spMkLst>
        </pc:spChg>
        <pc:spChg chg="add del">
          <ac:chgData name="Prof. Me. Luiz Lozano" userId="c7776665d65e189c" providerId="LiveId" clId="{C3B78606-14B6-4FA9-BC40-F27F5FCB8D14}" dt="2020-08-24T19:05:30.871" v="36" actId="26606"/>
          <ac:spMkLst>
            <pc:docMk/>
            <pc:sldMk cId="193365579" sldId="288"/>
            <ac:spMk id="27" creationId="{AE5A632B-B15A-489E-8337-BC0F40DBC21F}"/>
          </ac:spMkLst>
        </pc:spChg>
        <pc:spChg chg="add del">
          <ac:chgData name="Prof. Me. Luiz Lozano" userId="c7776665d65e189c" providerId="LiveId" clId="{C3B78606-14B6-4FA9-BC40-F27F5FCB8D14}" dt="2020-08-24T19:05:30.871" v="36" actId="26606"/>
          <ac:spMkLst>
            <pc:docMk/>
            <pc:sldMk cId="193365579" sldId="288"/>
            <ac:spMk id="29" creationId="{6E895C8D-1379-40B8-8B1B-B6F5AEAF0A6C}"/>
          </ac:spMkLst>
        </pc:spChg>
        <pc:spChg chg="add del">
          <ac:chgData name="Prof. Me. Luiz Lozano" userId="c7776665d65e189c" providerId="LiveId" clId="{C3B78606-14B6-4FA9-BC40-F27F5FCB8D14}" dt="2020-08-24T19:05:30.871" v="36" actId="26606"/>
          <ac:spMkLst>
            <pc:docMk/>
            <pc:sldMk cId="193365579" sldId="288"/>
            <ac:spMk id="31" creationId="{651547D7-AD18-407B-A5F4-F8225B5DCFCC}"/>
          </ac:spMkLst>
        </pc:spChg>
        <pc:spChg chg="add del">
          <ac:chgData name="Prof. Me. Luiz Lozano" userId="c7776665d65e189c" providerId="LiveId" clId="{C3B78606-14B6-4FA9-BC40-F27F5FCB8D14}" dt="2020-08-24T19:06:06.002" v="43" actId="26606"/>
          <ac:spMkLst>
            <pc:docMk/>
            <pc:sldMk cId="193365579" sldId="288"/>
            <ac:spMk id="33" creationId="{9DBC8166-481C-4473-95F5-9A5B9073B7F1}"/>
          </ac:spMkLst>
        </pc:spChg>
        <pc:spChg chg="add del">
          <ac:chgData name="Prof. Me. Luiz Lozano" userId="c7776665d65e189c" providerId="LiveId" clId="{C3B78606-14B6-4FA9-BC40-F27F5FCB8D14}" dt="2020-08-24T19:06:06.002" v="43" actId="26606"/>
          <ac:spMkLst>
            <pc:docMk/>
            <pc:sldMk cId="193365579" sldId="288"/>
            <ac:spMk id="34" creationId="{A5A5CE6E-90AF-4D43-A014-1F9EC83EB93D}"/>
          </ac:spMkLst>
        </pc:spChg>
        <pc:graphicFrameChg chg="add del">
          <ac:chgData name="Prof. Me. Luiz Lozano" userId="c7776665d65e189c" providerId="LiveId" clId="{C3B78606-14B6-4FA9-BC40-F27F5FCB8D14}" dt="2020-08-24T19:05:30.871" v="36" actId="26606"/>
          <ac:graphicFrameMkLst>
            <pc:docMk/>
            <pc:sldMk cId="193365579" sldId="288"/>
            <ac:graphicFrameMk id="23" creationId="{DB9D779C-CA58-4E04-8A21-36F670FB1545}"/>
          </ac:graphicFrameMkLst>
        </pc:graphicFrameChg>
        <pc:graphicFrameChg chg="add">
          <ac:chgData name="Prof. Me. Luiz Lozano" userId="c7776665d65e189c" providerId="LiveId" clId="{C3B78606-14B6-4FA9-BC40-F27F5FCB8D14}" dt="2020-08-24T19:06:40.982" v="56" actId="26606"/>
          <ac:graphicFrameMkLst>
            <pc:docMk/>
            <pc:sldMk cId="193365579" sldId="288"/>
            <ac:graphicFrameMk id="26" creationId="{DD486853-2FDE-4C35-BD19-F83B9238808C}"/>
          </ac:graphicFrameMkLst>
        </pc:graphicFrameChg>
        <pc:graphicFrameChg chg="add del mod">
          <ac:chgData name="Prof. Me. Luiz Lozano" userId="c7776665d65e189c" providerId="LiveId" clId="{C3B78606-14B6-4FA9-BC40-F27F5FCB8D14}" dt="2020-08-24T19:06:06.002" v="43" actId="26606"/>
          <ac:graphicFrameMkLst>
            <pc:docMk/>
            <pc:sldMk cId="193365579" sldId="288"/>
            <ac:graphicFrameMk id="35" creationId="{B32BCF79-88B8-4308-A596-8DC8BE639D13}"/>
          </ac:graphicFrameMkLst>
        </pc:graphicFrameChg>
        <pc:picChg chg="add">
          <ac:chgData name="Prof. Me. Luiz Lozano" userId="c7776665d65e189c" providerId="LiveId" clId="{C3B78606-14B6-4FA9-BC40-F27F5FCB8D14}" dt="2020-08-24T19:48:24.067" v="1495" actId="22"/>
          <ac:picMkLst>
            <pc:docMk/>
            <pc:sldMk cId="193365579" sldId="288"/>
            <ac:picMk id="4" creationId="{C0788712-698C-4F60-B040-43BBBA901115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25.415" v="1496" actId="22"/>
        <pc:sldMkLst>
          <pc:docMk/>
          <pc:sldMk cId="2126078108" sldId="289"/>
        </pc:sldMkLst>
        <pc:spChg chg="mo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7" creationId="{AE2B703B-46F9-481A-A605-82E2A828C4FA}"/>
          </ac:spMkLst>
        </pc:spChg>
        <pc:spChg chg="ad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9" creationId="{F13BE4D7-0C3D-4906-B230-A1C5B4665CCF}"/>
          </ac:spMkLst>
        </pc:spChg>
        <pc:graphicFrameChg chg="add">
          <ac:chgData name="Prof. Me. Luiz Lozano" userId="c7776665d65e189c" providerId="LiveId" clId="{C3B78606-14B6-4FA9-BC40-F27F5FCB8D14}" dt="2020-08-24T19:07:23.225" v="66" actId="26606"/>
          <ac:graphicFrameMkLst>
            <pc:docMk/>
            <pc:sldMk cId="2126078108" sldId="289"/>
            <ac:graphicFrameMk id="23" creationId="{A55D4386-C8B8-444B-A35F-67B027BBD6B5}"/>
          </ac:graphicFrameMkLst>
        </pc:graphicFrameChg>
        <pc:picChg chg="add">
          <ac:chgData name="Prof. Me. Luiz Lozano" userId="c7776665d65e189c" providerId="LiveId" clId="{C3B78606-14B6-4FA9-BC40-F27F5FCB8D14}" dt="2020-08-24T19:48:25.415" v="1496" actId="22"/>
          <ac:picMkLst>
            <pc:docMk/>
            <pc:sldMk cId="2126078108" sldId="289"/>
            <ac:picMk id="4" creationId="{9C038E32-961A-4BFC-8AFE-0F080F05D883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26.668" v="1497" actId="22"/>
        <pc:sldMkLst>
          <pc:docMk/>
          <pc:sldMk cId="1192031260" sldId="290"/>
        </pc:sldMkLst>
        <pc:spChg chg="mo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7" creationId="{9DBC8166-481C-4473-95F5-9A5B9073B7F1}"/>
          </ac:spMkLst>
        </pc:spChg>
        <pc:spChg chg="ad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9" creationId="{A5A5CE6E-90AF-4D43-A014-1F9EC83EB93D}"/>
          </ac:spMkLst>
        </pc:spChg>
        <pc:graphicFrameChg chg="add">
          <ac:chgData name="Prof. Me. Luiz Lozano" userId="c7776665d65e189c" providerId="LiveId" clId="{C3B78606-14B6-4FA9-BC40-F27F5FCB8D14}" dt="2020-08-24T19:08:01.142" v="76" actId="26606"/>
          <ac:graphicFrameMkLst>
            <pc:docMk/>
            <pc:sldMk cId="1192031260" sldId="290"/>
            <ac:graphicFrameMk id="23" creationId="{04704B07-7FBB-420C-82A8-9B7231283E35}"/>
          </ac:graphicFrameMkLst>
        </pc:graphicFrameChg>
        <pc:picChg chg="add">
          <ac:chgData name="Prof. Me. Luiz Lozano" userId="c7776665d65e189c" providerId="LiveId" clId="{C3B78606-14B6-4FA9-BC40-F27F5FCB8D14}" dt="2020-08-24T19:48:26.668" v="1497" actId="22"/>
          <ac:picMkLst>
            <pc:docMk/>
            <pc:sldMk cId="1192031260" sldId="290"/>
            <ac:picMk id="4" creationId="{C5FCC6E3-71EE-4E74-AD4D-EBB1204D8C86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27.837" v="1498" actId="22"/>
        <pc:sldMkLst>
          <pc:docMk/>
          <pc:sldMk cId="1772120384" sldId="291"/>
        </pc:sldMkLst>
        <pc:spChg chg="mo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7" creationId="{545D489D-16E1-484D-867B-144368D74B83}"/>
          </ac:spMkLst>
        </pc:spChg>
        <pc:spChg chg="ad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9" creationId="{49A496F5-B01E-4BF8-9D1E-C4E53B6F9652}"/>
          </ac:spMkLst>
        </pc:spChg>
        <pc:spChg chg="ad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31" creationId="{6E895C8D-1379-40B8-8B1B-B6F5AEAF0A6C}"/>
          </ac:spMkLst>
        </pc:spChg>
        <pc:graphicFrameChg chg="add">
          <ac:chgData name="Prof. Me. Luiz Lozano" userId="c7776665d65e189c" providerId="LiveId" clId="{C3B78606-14B6-4FA9-BC40-F27F5FCB8D14}" dt="2020-08-24T19:08:31.924" v="86" actId="26606"/>
          <ac:graphicFrameMkLst>
            <pc:docMk/>
            <pc:sldMk cId="1772120384" sldId="291"/>
            <ac:graphicFrameMk id="23" creationId="{D9A197F5-32CF-482C-8960-60FDED01DB2B}"/>
          </ac:graphicFrameMkLst>
        </pc:graphicFrameChg>
        <pc:picChg chg="add">
          <ac:chgData name="Prof. Me. Luiz Lozano" userId="c7776665d65e189c" providerId="LiveId" clId="{C3B78606-14B6-4FA9-BC40-F27F5FCB8D14}" dt="2020-08-24T19:48:27.837" v="1498" actId="22"/>
          <ac:picMkLst>
            <pc:docMk/>
            <pc:sldMk cId="1772120384" sldId="291"/>
            <ac:picMk id="4" creationId="{DF19013D-13CE-4BB2-AF83-15AB2FE813E8}"/>
          </ac:picMkLst>
        </pc:picChg>
      </pc:sldChg>
      <pc:sldChg chg="addSp delSp modSp add mod ord setClrOvrMap">
        <pc:chgData name="Prof. Me. Luiz Lozano" userId="c7776665d65e189c" providerId="LiveId" clId="{C3B78606-14B6-4FA9-BC40-F27F5FCB8D14}" dt="2020-08-24T19:48:29.780" v="1499" actId="22"/>
        <pc:sldMkLst>
          <pc:docMk/>
          <pc:sldMk cId="1682670870" sldId="292"/>
        </pc:sldMkLst>
        <pc:spChg chg="mo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7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9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31" creationId="{0671A8AE-40A1-4631-A6B8-581AFF065482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33" creationId="{A44CD100-6267-4E62-AA64-2182A3A6A1C0}"/>
          </ac:spMkLst>
        </pc:spChg>
        <pc:picChg chg="add">
          <ac:chgData name="Prof. Me. Luiz Lozano" userId="c7776665d65e189c" providerId="LiveId" clId="{C3B78606-14B6-4FA9-BC40-F27F5FCB8D14}" dt="2020-08-24T19:48:29.780" v="1499" actId="22"/>
          <ac:picMkLst>
            <pc:docMk/>
            <pc:sldMk cId="1682670870" sldId="292"/>
            <ac:picMk id="4" creationId="{5C8BB2FA-D2B7-4FA6-8688-07C07C276C5C}"/>
          </ac:picMkLst>
        </pc:picChg>
        <pc:picChg chg="add">
          <ac:chgData name="Prof. Me. Luiz Lozano" userId="c7776665d65e189c" providerId="LiveId" clId="{C3B78606-14B6-4FA9-BC40-F27F5FCB8D14}" dt="2020-08-24T19:09:26.784" v="109" actId="26606"/>
          <ac:picMkLst>
            <pc:docMk/>
            <pc:sldMk cId="1682670870" sldId="292"/>
            <ac:picMk id="23" creationId="{2B05E523-0BFA-41C4-A4E8-48507BB872F5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32.211" v="1500" actId="22"/>
        <pc:sldMkLst>
          <pc:docMk/>
          <pc:sldMk cId="3969252319" sldId="293"/>
        </pc:sldMkLst>
        <pc:spChg chg="mo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2" creationId="{5AEF43CC-9588-467A-9CA1-626757ABB0FE}"/>
          </ac:spMkLst>
        </pc:spChg>
        <pc:spChg chg="mod ord">
          <ac:chgData name="Prof. Me. Luiz Lozano" userId="c7776665d65e189c" providerId="LiveId" clId="{C3B78606-14B6-4FA9-BC40-F27F5FCB8D14}" dt="2020-08-24T19:12:34.629" v="153" actId="20577"/>
          <ac:spMkLst>
            <pc:docMk/>
            <pc:sldMk cId="3969252319" sldId="293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1:44.580" v="129" actId="26606"/>
          <ac:spMkLst>
            <pc:docMk/>
            <pc:sldMk cId="3969252319" sldId="293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11:44.580" v="129" actId="26606"/>
          <ac:spMkLst>
            <pc:docMk/>
            <pc:sldMk cId="3969252319" sldId="293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11:44.580" v="129" actId="26606"/>
          <ac:spMkLst>
            <pc:docMk/>
            <pc:sldMk cId="3969252319" sldId="293"/>
            <ac:spMk id="21" creationId="{081E4A58-353D-44AE-B2FC-2A74E2E400F7}"/>
          </ac:spMkLst>
        </pc:spChg>
        <pc:spChg chg="add del">
          <ac:chgData name="Prof. Me. Luiz Lozano" userId="c7776665d65e189c" providerId="LiveId" clId="{C3B78606-14B6-4FA9-BC40-F27F5FCB8D14}" dt="2020-08-24T19:12:00.747" v="133" actId="26606"/>
          <ac:spMkLst>
            <pc:docMk/>
            <pc:sldMk cId="3969252319" sldId="293"/>
            <ac:spMk id="26" creationId="{2EB492CD-616E-47F8-933B-5E2D952A0593}"/>
          </ac:spMkLst>
        </pc:spChg>
        <pc:spChg chg="add del">
          <ac:chgData name="Prof. Me. Luiz Lozano" userId="c7776665d65e189c" providerId="LiveId" clId="{C3B78606-14B6-4FA9-BC40-F27F5FCB8D14}" dt="2020-08-24T19:12:00.747" v="133" actId="26606"/>
          <ac:spMkLst>
            <pc:docMk/>
            <pc:sldMk cId="3969252319" sldId="293"/>
            <ac:spMk id="28" creationId="{59383CF9-23B5-4335-9B21-1791C4CF1C75}"/>
          </ac:spMkLst>
        </pc:spChg>
        <pc:spChg chg="add del">
          <ac:chgData name="Prof. Me. Luiz Lozano" userId="c7776665d65e189c" providerId="LiveId" clId="{C3B78606-14B6-4FA9-BC40-F27F5FCB8D14}" dt="2020-08-24T19:12:00.747" v="133" actId="26606"/>
          <ac:spMkLst>
            <pc:docMk/>
            <pc:sldMk cId="3969252319" sldId="293"/>
            <ac:spMk id="30" creationId="{0007FE00-9498-4706-B255-6437B0252C02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35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37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39" creationId="{3301E07F-4F79-4B58-8698-EF24DC1ECDBF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41" creationId="{E58B2195-5055-402F-A3E7-53FF0E4980C3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43" creationId="{9EE6F773-742A-491A-9A00-A2A150DF500A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5" creationId="{DF1E3393-B852-4883-B778-ED3525112942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6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7" creationId="{39853D09-4205-4CC7-83EB-288E886AC9E4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8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9" creationId="{0D040B79-3E73-4A31-840D-D6B9C9FDFC46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0" creationId="{2B577FF9-3543-4875-815D-3D87BD8A2002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1" creationId="{156C6AE5-3F8B-42AC-9EA4-1B686A11E93F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2" creationId="{F5569EEC-E12F-4856-B407-02B2813A4AA5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3" creationId="{CF860788-3A6A-45A3-B3F1-06F159665603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8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0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2" creationId="{407C9FC5-0C1E-42A8-97E6-F940775A0575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4" creationId="{9EE371B4-A1D9-4EFE-8FE1-000495831EFA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6" creationId="{2E19C174-9C7C-461E-970B-432019901562}"/>
          </ac:spMkLst>
        </pc:spChg>
        <pc:picChg chg="add mod ord">
          <ac:chgData name="Prof. Me. Luiz Lozano" userId="c7776665d65e189c" providerId="LiveId" clId="{C3B78606-14B6-4FA9-BC40-F27F5FCB8D14}" dt="2020-08-24T19:12:29.705" v="144" actId="1076"/>
          <ac:picMkLst>
            <pc:docMk/>
            <pc:sldMk cId="3969252319" sldId="293"/>
            <ac:picMk id="5" creationId="{0A6C4299-D00D-4AE4-8E04-E309D4C30D55}"/>
          </ac:picMkLst>
        </pc:picChg>
        <pc:picChg chg="add">
          <ac:chgData name="Prof. Me. Luiz Lozano" userId="c7776665d65e189c" providerId="LiveId" clId="{C3B78606-14B6-4FA9-BC40-F27F5FCB8D14}" dt="2020-08-24T19:48:32.211" v="1500" actId="22"/>
          <ac:picMkLst>
            <pc:docMk/>
            <pc:sldMk cId="3969252319" sldId="293"/>
            <ac:picMk id="6" creationId="{C15D71B8-4DA6-445F-B0ED-2CAAF978C92B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33.430" v="1501" actId="22"/>
        <pc:sldMkLst>
          <pc:docMk/>
          <pc:sldMk cId="3054399563" sldId="294"/>
        </pc:sldMkLst>
        <pc:spChg chg="mo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58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0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2" creationId="{407C9FC5-0C1E-42A8-97E6-F940775A0575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4" creationId="{9EE371B4-A1D9-4EFE-8FE1-000495831EFA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6" creationId="{2E19C174-9C7C-461E-970B-432019901562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1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3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5" creationId="{3F138222-D274-4866-96E7-C3B1D6DA8CEE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7" creationId="{5888E255-D20B-4F26-B9DA-3DF036797008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9" creationId="{02AD46D6-02D6-45B3-921C-F4033826EFA7}"/>
          </ac:spMkLst>
        </pc:spChg>
        <pc:picChg chg="del">
          <ac:chgData name="Prof. Me. Luiz Lozano" userId="c7776665d65e189c" providerId="LiveId" clId="{C3B78606-14B6-4FA9-BC40-F27F5FCB8D14}" dt="2020-08-24T19:13:48.499" v="170" actId="478"/>
          <ac:picMkLst>
            <pc:docMk/>
            <pc:sldMk cId="3054399563" sldId="294"/>
            <ac:picMk id="5" creationId="{0A6C4299-D00D-4AE4-8E04-E309D4C30D55}"/>
          </ac:picMkLst>
        </pc:picChg>
        <pc:picChg chg="add mod">
          <ac:chgData name="Prof. Me. Luiz Lozano" userId="c7776665d65e189c" providerId="LiveId" clId="{C3B78606-14B6-4FA9-BC40-F27F5FCB8D14}" dt="2020-08-24T19:13:55.077" v="174" actId="26606"/>
          <ac:picMkLst>
            <pc:docMk/>
            <pc:sldMk cId="3054399563" sldId="294"/>
            <ac:picMk id="6" creationId="{578014D6-18B4-4AA2-AA35-80C0B495C9EF}"/>
          </ac:picMkLst>
        </pc:picChg>
        <pc:picChg chg="add">
          <ac:chgData name="Prof. Me. Luiz Lozano" userId="c7776665d65e189c" providerId="LiveId" clId="{C3B78606-14B6-4FA9-BC40-F27F5FCB8D14}" dt="2020-08-24T19:48:33.430" v="1501" actId="22"/>
          <ac:picMkLst>
            <pc:docMk/>
            <pc:sldMk cId="3054399563" sldId="294"/>
            <ac:picMk id="7" creationId="{8CCA8C5D-0C81-444F-AD5C-E6D5CBA67152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34.607" v="1502" actId="22"/>
        <pc:sldMkLst>
          <pc:docMk/>
          <pc:sldMk cId="394303402" sldId="295"/>
        </pc:sldMkLst>
        <pc:spChg chg="mo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1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3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5" creationId="{3F138222-D274-4866-96E7-C3B1D6DA8CEE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7" creationId="{5888E255-D20B-4F26-B9DA-3DF036797008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9" creationId="{02AD46D6-02D6-45B3-921C-F4033826EFA7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84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86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88" creationId="{D278ADA9-6383-4BDD-80D2-8899A402687B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0" creationId="{484B7147-B0F6-40ED-B5A2-FF72BC8198B6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2" creationId="{B36D2DE0-0628-4A9A-A59D-7BA8B5EB3022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4" creationId="{48E405C9-94BE-41DA-928C-DEC9A8550E9F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6" creationId="{D2091A72-D5BB-42AC-8FD3-F7747D90861E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8" creationId="{6ED12BFC-A737-46AF-8411-481112D54B0C}"/>
          </ac:spMkLst>
        </pc:spChg>
        <pc:picChg chg="add">
          <ac:chgData name="Prof. Me. Luiz Lozano" userId="c7776665d65e189c" providerId="LiveId" clId="{C3B78606-14B6-4FA9-BC40-F27F5FCB8D14}" dt="2020-08-24T19:48:34.607" v="1502" actId="22"/>
          <ac:picMkLst>
            <pc:docMk/>
            <pc:sldMk cId="394303402" sldId="295"/>
            <ac:picMk id="4" creationId="{A3BCA544-94EF-47AC-A90D-B0BE61ED5E0C}"/>
          </ac:picMkLst>
        </pc:picChg>
        <pc:picChg chg="del">
          <ac:chgData name="Prof. Me. Luiz Lozano" userId="c7776665d65e189c" providerId="LiveId" clId="{C3B78606-14B6-4FA9-BC40-F27F5FCB8D14}" dt="2020-08-24T19:14:16.053" v="176" actId="478"/>
          <ac:picMkLst>
            <pc:docMk/>
            <pc:sldMk cId="394303402" sldId="295"/>
            <ac:picMk id="6" creationId="{578014D6-18B4-4AA2-AA35-80C0B495C9EF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37.470" v="1504" actId="22"/>
        <pc:sldMkLst>
          <pc:docMk/>
          <pc:sldMk cId="1653867563" sldId="296"/>
        </pc:sldMkLst>
        <pc:spChg chg="mo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15:55.007" v="192" actId="478"/>
          <ac:spMkLst>
            <pc:docMk/>
            <pc:sldMk cId="1653867563" sldId="296"/>
            <ac:spMk id="3" creationId="{B330FFB5-1375-4875-9814-D1D13061BE3C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84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86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88" creationId="{D278ADA9-6383-4BDD-80D2-8899A402687B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0" creationId="{484B7147-B0F6-40ED-B5A2-FF72BC8198B6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2" creationId="{B36D2DE0-0628-4A9A-A59D-7BA8B5EB3022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4" creationId="{48E405C9-94BE-41DA-928C-DEC9A8550E9F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6" creationId="{D2091A72-D5BB-42AC-8FD3-F7747D90861E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8" creationId="{6ED12BFC-A737-46AF-8411-481112D54B0C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3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5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7" creationId="{3301E07F-4F79-4B58-8698-EF24DC1ECDBF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9" creationId="{E58B2195-5055-402F-A3E7-53FF0E4980C3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11" creationId="{9EE6F773-742A-491A-9A00-A2A150DF500A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3" creationId="{0DA5DB8B-7E5C-4ABC-8069-A9A8806F3976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4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5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6" creationId="{46187E64-7A77-4D13-A5F4-9AEC282BBB9E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7" creationId="{E2B33195-5BCA-4BB7-A82D-6739522687DD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8" creationId="{CF8AD9F3-9AF6-494F-83A3-2F677563935C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1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2" creationId="{BCC81228-CEA3-402B-B8E5-688F5BFA7876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3" creationId="{BC0916B8-FF7A-4ECB-9FD7-C7668658D9B4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4" creationId="{9DC011D4-C95F-4B2E-9A3C-A46DCDE956DC}"/>
          </ac:spMkLst>
        </pc:spChg>
        <pc:picChg chg="add mod">
          <ac:chgData name="Prof. Me. Luiz Lozano" userId="c7776665d65e189c" providerId="LiveId" clId="{C3B78606-14B6-4FA9-BC40-F27F5FCB8D14}" dt="2020-08-24T19:16:22.368" v="199" actId="1076"/>
          <ac:picMkLst>
            <pc:docMk/>
            <pc:sldMk cId="1653867563" sldId="296"/>
            <ac:picMk id="5" creationId="{909CA4FD-2C18-4886-B0BB-D2BFBC5AED47}"/>
          </ac:picMkLst>
        </pc:picChg>
        <pc:picChg chg="add">
          <ac:chgData name="Prof. Me. Luiz Lozano" userId="c7776665d65e189c" providerId="LiveId" clId="{C3B78606-14B6-4FA9-BC40-F27F5FCB8D14}" dt="2020-08-24T19:48:37.470" v="1504" actId="22"/>
          <ac:picMkLst>
            <pc:docMk/>
            <pc:sldMk cId="1653867563" sldId="296"/>
            <ac:picMk id="6" creationId="{D47873D5-EB29-43C8-AC97-FE5552E6EF8E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39.164" v="1505" actId="22"/>
        <pc:sldMkLst>
          <pc:docMk/>
          <pc:sldMk cId="209926827" sldId="297"/>
        </pc:sldMkLst>
        <pc:spChg chg="mo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2" creationId="{5AEF43CC-9588-467A-9CA1-626757ABB0FE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0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1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2" creationId="{BCC81228-CEA3-402B-B8E5-688F5BFA7876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3" creationId="{BC0916B8-FF7A-4ECB-9FD7-C7668658D9B4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4" creationId="{9DC011D4-C95F-4B2E-9A3C-A46DCDE956DC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9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1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3" creationId="{D0461F72-A27E-48C5-A99A-B5EEDA7456F9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5" creationId="{DF382E8D-312B-4792-A211-0BDE37F6F5F7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7" creationId="{036F9B07-02BE-4BD5-BA9D-E91B8A456BEA}"/>
          </ac:spMkLst>
        </pc:spChg>
        <pc:picChg chg="add mod">
          <ac:chgData name="Prof. Me. Luiz Lozano" userId="c7776665d65e189c" providerId="LiveId" clId="{C3B78606-14B6-4FA9-BC40-F27F5FCB8D14}" dt="2020-08-24T19:17:21.680" v="205" actId="26606"/>
          <ac:picMkLst>
            <pc:docMk/>
            <pc:sldMk cId="209926827" sldId="297"/>
            <ac:picMk id="4" creationId="{7548116D-6C54-4707-96C4-8FC83929B18B}"/>
          </ac:picMkLst>
        </pc:picChg>
        <pc:picChg chg="del">
          <ac:chgData name="Prof. Me. Luiz Lozano" userId="c7776665d65e189c" providerId="LiveId" clId="{C3B78606-14B6-4FA9-BC40-F27F5FCB8D14}" dt="2020-08-24T19:17:16.199" v="201" actId="478"/>
          <ac:picMkLst>
            <pc:docMk/>
            <pc:sldMk cId="209926827" sldId="297"/>
            <ac:picMk id="5" creationId="{909CA4FD-2C18-4886-B0BB-D2BFBC5AED47}"/>
          </ac:picMkLst>
        </pc:picChg>
        <pc:picChg chg="add">
          <ac:chgData name="Prof. Me. Luiz Lozano" userId="c7776665d65e189c" providerId="LiveId" clId="{C3B78606-14B6-4FA9-BC40-F27F5FCB8D14}" dt="2020-08-24T19:48:39.164" v="1505" actId="22"/>
          <ac:picMkLst>
            <pc:docMk/>
            <pc:sldMk cId="209926827" sldId="297"/>
            <ac:picMk id="6" creationId="{D09848F4-443D-42C3-9356-C3B30654AAC9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40.814" v="1506" actId="22"/>
        <pc:sldMkLst>
          <pc:docMk/>
          <pc:sldMk cId="6942577" sldId="298"/>
        </pc:sldMkLst>
        <pc:spChg chg="mo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2" creationId="{5AEF43CC-9588-467A-9CA1-626757ABB0FE}"/>
          </ac:spMkLst>
        </pc:spChg>
        <pc:spChg chg="add mod">
          <ac:chgData name="Prof. Me. Luiz Lozano" userId="c7776665d65e189c" providerId="LiveId" clId="{C3B78606-14B6-4FA9-BC40-F27F5FCB8D14}" dt="2020-08-24T19:43:42.089" v="1169" actId="20577"/>
          <ac:spMkLst>
            <pc:docMk/>
            <pc:sldMk cId="6942577" sldId="298"/>
            <ac:spMk id="9" creationId="{AC78F3D7-D5BE-40A3-B0BE-DE3CECD9726D}"/>
          </ac:spMkLst>
        </pc:spChg>
        <pc:spChg chg="ad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78" creationId="{389575E1-3389-451A-A5F7-27854C25C599}"/>
          </ac:spMkLst>
        </pc:spChg>
        <pc:spChg chg="ad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80" creationId="{A53CCC5C-D88E-40FB-B30B-23DCDBD01D37}"/>
          </ac:spMkLst>
        </pc:spChg>
        <pc:spChg chg="ad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82" creationId="{081E4A58-353D-44AE-B2FC-2A74E2E400F7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29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1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3" creationId="{D0461F72-A27E-48C5-A99A-B5EEDA7456F9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5" creationId="{DF382E8D-312B-4792-A211-0BDE37F6F5F7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7" creationId="{036F9B07-02BE-4BD5-BA9D-E91B8A456BEA}"/>
          </ac:spMkLst>
        </pc:spChg>
        <pc:picChg chg="add">
          <ac:chgData name="Prof. Me. Luiz Lozano" userId="c7776665d65e189c" providerId="LiveId" clId="{C3B78606-14B6-4FA9-BC40-F27F5FCB8D14}" dt="2020-08-24T19:48:40.814" v="1506" actId="22"/>
          <ac:picMkLst>
            <pc:docMk/>
            <pc:sldMk cId="6942577" sldId="298"/>
            <ac:picMk id="3" creationId="{4B5C185C-E7FD-4508-BF26-ED31BB10F9A4}"/>
          </ac:picMkLst>
        </pc:picChg>
        <pc:picChg chg="del">
          <ac:chgData name="Prof. Me. Luiz Lozano" userId="c7776665d65e189c" providerId="LiveId" clId="{C3B78606-14B6-4FA9-BC40-F27F5FCB8D14}" dt="2020-08-24T19:17:44.841" v="207" actId="478"/>
          <ac:picMkLst>
            <pc:docMk/>
            <pc:sldMk cId="6942577" sldId="298"/>
            <ac:picMk id="4" creationId="{7548116D-6C54-4707-96C4-8FC83929B18B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42.608" v="1507" actId="22"/>
        <pc:sldMkLst>
          <pc:docMk/>
          <pc:sldMk cId="3239148724" sldId="299"/>
        </pc:sldMkLst>
        <pc:spChg chg="mo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" creationId="{5AEF43CC-9588-467A-9CA1-626757ABB0FE}"/>
          </ac:spMkLst>
        </pc:spChg>
        <pc:spChg chg="mod or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6" creationId="{66E48AFA-8884-4F68-A44F-D2C1E8609C5A}"/>
          </ac:spMkLst>
        </pc:spChg>
        <pc:spChg chg="ad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8" creationId="{969D19A6-08CB-498C-93EC-3FFB021FC68A}"/>
          </ac:spMkLst>
        </pc:spChg>
        <pc:picChg chg="add mod">
          <ac:chgData name="Prof. Me. Luiz Lozano" userId="c7776665d65e189c" providerId="LiveId" clId="{C3B78606-14B6-4FA9-BC40-F27F5FCB8D14}" dt="2020-08-24T19:19:14.302" v="251" actId="26606"/>
          <ac:picMkLst>
            <pc:docMk/>
            <pc:sldMk cId="3239148724" sldId="299"/>
            <ac:picMk id="5" creationId="{AD0FC4C1-AFE0-48F8-9E79-C89B0043AF28}"/>
          </ac:picMkLst>
        </pc:picChg>
        <pc:picChg chg="add">
          <ac:chgData name="Prof. Me. Luiz Lozano" userId="c7776665d65e189c" providerId="LiveId" clId="{C3B78606-14B6-4FA9-BC40-F27F5FCB8D14}" dt="2020-08-24T19:48:42.608" v="1507" actId="22"/>
          <ac:picMkLst>
            <pc:docMk/>
            <pc:sldMk cId="3239148724" sldId="299"/>
            <ac:picMk id="6" creationId="{B27CA139-FCC8-409F-B03B-3C52C7352B4C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45.505" v="1509" actId="22"/>
        <pc:sldMkLst>
          <pc:docMk/>
          <pc:sldMk cId="2042862997" sldId="300"/>
        </pc:sldMkLst>
        <pc:spChg chg="mo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2" creationId="{5AEF43CC-9588-467A-9CA1-626757ABB0FE}"/>
          </ac:spMkLst>
        </pc:spChg>
        <pc:spChg chg="mod ord">
          <ac:chgData name="Prof. Me. Luiz Lozano" userId="c7776665d65e189c" providerId="LiveId" clId="{C3B78606-14B6-4FA9-BC40-F27F5FCB8D14}" dt="2020-08-24T19:21:42.694" v="278" actId="113"/>
          <ac:spMkLst>
            <pc:docMk/>
            <pc:sldMk cId="2042862997" sldId="300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26" creationId="{66E48AFA-8884-4F68-A44F-D2C1E8609C5A}"/>
          </ac:spMkLst>
        </pc:spChg>
        <pc:spChg chg="del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28" creationId="{969D19A6-08CB-498C-93EC-3FFB021FC68A}"/>
          </ac:spMkLst>
        </pc:spChg>
        <pc:spChg chg="ad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33" creationId="{2EB492CD-616E-47F8-933B-5E2D952A0593}"/>
          </ac:spMkLst>
        </pc:spChg>
        <pc:spChg chg="ad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35" creationId="{59383CF9-23B5-4335-9B21-1791C4CF1C75}"/>
          </ac:spMkLst>
        </pc:spChg>
        <pc:spChg chg="ad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37" creationId="{0007FE00-9498-4706-B255-6437B0252C02}"/>
          </ac:spMkLst>
        </pc:spChg>
        <pc:picChg chg="del">
          <ac:chgData name="Prof. Me. Luiz Lozano" userId="c7776665d65e189c" providerId="LiveId" clId="{C3B78606-14B6-4FA9-BC40-F27F5FCB8D14}" dt="2020-08-24T19:19:54.457" v="256" actId="478"/>
          <ac:picMkLst>
            <pc:docMk/>
            <pc:sldMk cId="2042862997" sldId="300"/>
            <ac:picMk id="5" creationId="{AD0FC4C1-AFE0-48F8-9E79-C89B0043AF28}"/>
          </ac:picMkLst>
        </pc:picChg>
        <pc:picChg chg="add mod">
          <ac:chgData name="Prof. Me. Luiz Lozano" userId="c7776665d65e189c" providerId="LiveId" clId="{C3B78606-14B6-4FA9-BC40-F27F5FCB8D14}" dt="2020-08-24T19:21:11.570" v="271" actId="26606"/>
          <ac:picMkLst>
            <pc:docMk/>
            <pc:sldMk cId="2042862997" sldId="300"/>
            <ac:picMk id="6" creationId="{95B98A20-9299-4073-933B-1831BBD8893D}"/>
          </ac:picMkLst>
        </pc:picChg>
        <pc:picChg chg="add">
          <ac:chgData name="Prof. Me. Luiz Lozano" userId="c7776665d65e189c" providerId="LiveId" clId="{C3B78606-14B6-4FA9-BC40-F27F5FCB8D14}" dt="2020-08-24T19:48:45.505" v="1509" actId="22"/>
          <ac:picMkLst>
            <pc:docMk/>
            <pc:sldMk cId="2042862997" sldId="300"/>
            <ac:picMk id="7" creationId="{B02CE860-5150-4774-B725-AEB47373D3D1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46.613" v="1510" actId="22"/>
        <pc:sldMkLst>
          <pc:docMk/>
          <pc:sldMk cId="1917326506" sldId="301"/>
        </pc:sldMkLst>
        <pc:spChg chg="mod or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21:37.460" v="277" actId="113"/>
          <ac:spMkLst>
            <pc:docMk/>
            <pc:sldMk cId="1917326506" sldId="301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33" creationId="{2EB492CD-616E-47F8-933B-5E2D952A0593}"/>
          </ac:spMkLst>
        </pc:spChg>
        <pc:spChg chg="del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35" creationId="{59383CF9-23B5-4335-9B21-1791C4CF1C75}"/>
          </ac:spMkLst>
        </pc:spChg>
        <pc:spChg chg="del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37" creationId="{0007FE00-9498-4706-B255-6437B0252C02}"/>
          </ac:spMkLst>
        </pc:spChg>
        <pc:spChg chg="ad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42" creationId="{4AC6B390-BC59-4F1D-A0EE-D71A92F0A0B2}"/>
          </ac:spMkLst>
        </pc:spChg>
        <pc:spChg chg="ad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44" creationId="{B6C60D79-16F1-4C4B-B7E3-7634E7069CDE}"/>
          </ac:spMkLst>
        </pc:spChg>
        <pc:spChg chg="ad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46" creationId="{426B127E-6498-4C77-9C9D-4553A5113B80}"/>
          </ac:spMkLst>
        </pc:spChg>
        <pc:picChg chg="add">
          <ac:chgData name="Prof. Me. Luiz Lozano" userId="c7776665d65e189c" providerId="LiveId" clId="{C3B78606-14B6-4FA9-BC40-F27F5FCB8D14}" dt="2020-08-24T19:48:46.613" v="1510" actId="22"/>
          <ac:picMkLst>
            <pc:docMk/>
            <pc:sldMk cId="1917326506" sldId="301"/>
            <ac:picMk id="4" creationId="{3F4B61BC-E1F6-4DB6-B7F9-378DE2214FDC}"/>
          </ac:picMkLst>
        </pc:picChg>
        <pc:picChg chg="mod">
          <ac:chgData name="Prof. Me. Luiz Lozano" userId="c7776665d65e189c" providerId="LiveId" clId="{C3B78606-14B6-4FA9-BC40-F27F5FCB8D14}" dt="2020-08-24T19:21:34.427" v="276" actId="26606"/>
          <ac:picMkLst>
            <pc:docMk/>
            <pc:sldMk cId="1917326506" sldId="301"/>
            <ac:picMk id="6" creationId="{95B98A20-9299-4073-933B-1831BBD8893D}"/>
          </ac:picMkLst>
        </pc:picChg>
      </pc:sldChg>
      <pc:sldChg chg="addSp modSp add mod ord">
        <pc:chgData name="Prof. Me. Luiz Lozano" userId="c7776665d65e189c" providerId="LiveId" clId="{C3B78606-14B6-4FA9-BC40-F27F5FCB8D14}" dt="2020-08-24T19:48:44.378" v="1508" actId="22"/>
        <pc:sldMkLst>
          <pc:docMk/>
          <pc:sldMk cId="3249971696" sldId="302"/>
        </pc:sldMkLst>
        <pc:spChg chg="mod">
          <ac:chgData name="Prof. Me. Luiz Lozano" userId="c7776665d65e189c" providerId="LiveId" clId="{C3B78606-14B6-4FA9-BC40-F27F5FCB8D14}" dt="2020-08-24T19:48:00.025" v="1492" actId="20577"/>
          <ac:spMkLst>
            <pc:docMk/>
            <pc:sldMk cId="3249971696" sldId="302"/>
            <ac:spMk id="9" creationId="{AC78F3D7-D5BE-40A3-B0BE-DE3CECD9726D}"/>
          </ac:spMkLst>
        </pc:spChg>
        <pc:picChg chg="add">
          <ac:chgData name="Prof. Me. Luiz Lozano" userId="c7776665d65e189c" providerId="LiveId" clId="{C3B78606-14B6-4FA9-BC40-F27F5FCB8D14}" dt="2020-08-24T19:48:44.378" v="1508" actId="22"/>
          <ac:picMkLst>
            <pc:docMk/>
            <pc:sldMk cId="3249971696" sldId="302"/>
            <ac:picMk id="3" creationId="{F083A828-9D6F-4A9E-B0D6-DED0360B4BD7}"/>
          </ac:picMkLst>
        </pc:picChg>
      </pc:sldChg>
      <pc:sldChg chg="addSp modSp add mod ord">
        <pc:chgData name="Prof. Me. Luiz Lozano" userId="c7776665d65e189c" providerId="LiveId" clId="{C3B78606-14B6-4FA9-BC40-F27F5FCB8D14}" dt="2020-08-24T19:48:36.251" v="1503" actId="22"/>
        <pc:sldMkLst>
          <pc:docMk/>
          <pc:sldMk cId="1686326736" sldId="303"/>
        </pc:sldMkLst>
        <pc:spChg chg="mod">
          <ac:chgData name="Prof. Me. Luiz Lozano" userId="c7776665d65e189c" providerId="LiveId" clId="{C3B78606-14B6-4FA9-BC40-F27F5FCB8D14}" dt="2020-08-24T19:45:51.200" v="1418" actId="27636"/>
          <ac:spMkLst>
            <pc:docMk/>
            <pc:sldMk cId="1686326736" sldId="303"/>
            <ac:spMk id="9" creationId="{AC78F3D7-D5BE-40A3-B0BE-DE3CECD9726D}"/>
          </ac:spMkLst>
        </pc:spChg>
        <pc:picChg chg="add">
          <ac:chgData name="Prof. Me. Luiz Lozano" userId="c7776665d65e189c" providerId="LiveId" clId="{C3B78606-14B6-4FA9-BC40-F27F5FCB8D14}" dt="2020-08-24T19:48:36.251" v="1503" actId="22"/>
          <ac:picMkLst>
            <pc:docMk/>
            <pc:sldMk cId="1686326736" sldId="303"/>
            <ac:picMk id="3" creationId="{12660277-B91D-4A66-B11F-5DB1B4D5EE91}"/>
          </ac:picMkLst>
        </pc:picChg>
      </pc:sldChg>
      <pc:sldChg chg="addSp modSp new mod setBg">
        <pc:chgData name="Prof. Me. Luiz Lozano" userId="c7776665d65e189c" providerId="LiveId" clId="{C3B78606-14B6-4FA9-BC40-F27F5FCB8D14}" dt="2020-08-25T16:48:00.630" v="1900" actId="22"/>
        <pc:sldMkLst>
          <pc:docMk/>
          <pc:sldMk cId="315956021" sldId="304"/>
        </pc:sldMkLst>
        <pc:spChg chg="mo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2" creationId="{823FD8DF-6E6E-4546-B02F-9D2D9EF954AF}"/>
          </ac:spMkLst>
        </pc:spChg>
        <pc:spChg chg="mo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3" creationId="{AE6DB057-E4E0-4558-8E83-5FC6453D1325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2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4" creationId="{3F138222-D274-4866-96E7-C3B1D6DA8CEE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6" creationId="{5888E255-D20B-4F26-B9DA-3DF036797008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8" creationId="{02AD46D6-02D6-45B3-921C-F4033826EFA7}"/>
          </ac:spMkLst>
        </pc:spChg>
        <pc:picChg chg="add mod">
          <ac:chgData name="Prof. Me. Luiz Lozano" userId="c7776665d65e189c" providerId="LiveId" clId="{C3B78606-14B6-4FA9-BC40-F27F5FCB8D14}" dt="2020-08-25T16:17:33.996" v="1544" actId="26606"/>
          <ac:picMkLst>
            <pc:docMk/>
            <pc:sldMk cId="315956021" sldId="304"/>
            <ac:picMk id="5" creationId="{31070A34-FAF5-48A6-9125-D1078E2FDDE7}"/>
          </ac:picMkLst>
        </pc:picChg>
        <pc:picChg chg="add">
          <ac:chgData name="Prof. Me. Luiz Lozano" userId="c7776665d65e189c" providerId="LiveId" clId="{C3B78606-14B6-4FA9-BC40-F27F5FCB8D14}" dt="2020-08-25T16:48:00.630" v="1900" actId="22"/>
          <ac:picMkLst>
            <pc:docMk/>
            <pc:sldMk cId="315956021" sldId="304"/>
            <ac:picMk id="6" creationId="{E6F9D395-1CE2-4F90-A44B-1937B19FD0BA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01.804" v="1901" actId="22"/>
        <pc:sldMkLst>
          <pc:docMk/>
          <pc:sldMk cId="3496177782" sldId="305"/>
        </pc:sldMkLst>
        <pc:spChg chg="mod">
          <ac:chgData name="Prof. Me. Luiz Lozano" userId="c7776665d65e189c" providerId="LiveId" clId="{C3B78606-14B6-4FA9-BC40-F27F5FCB8D14}" dt="2020-08-25T16:20:49.453" v="1568" actId="20577"/>
          <ac:spMkLst>
            <pc:docMk/>
            <pc:sldMk cId="3496177782" sldId="305"/>
            <ac:spMk id="2" creationId="{058250C3-AA5B-4CA4-8C80-7B1C8CBAC67C}"/>
          </ac:spMkLst>
        </pc:spChg>
        <pc:spChg chg="del">
          <ac:chgData name="Prof. Me. Luiz Lozano" userId="c7776665d65e189c" providerId="LiveId" clId="{C3B78606-14B6-4FA9-BC40-F27F5FCB8D14}" dt="2020-08-25T16:20:30.408" v="1550"/>
          <ac:spMkLst>
            <pc:docMk/>
            <pc:sldMk cId="3496177782" sldId="305"/>
            <ac:spMk id="3" creationId="{B2B34404-C55F-41AD-B0C6-F96FC1A7F8CA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2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4" creationId="{407C9FC5-0C1E-42A8-97E6-F940775A0575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6" creationId="{9EE371B4-A1D9-4EFE-8FE1-000495831EFA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8" creationId="{2E19C174-9C7C-461E-970B-432019901562}"/>
          </ac:spMkLst>
        </pc:spChg>
        <pc:picChg chg="add mod">
          <ac:chgData name="Prof. Me. Luiz Lozano" userId="c7776665d65e189c" providerId="LiveId" clId="{C3B78606-14B6-4FA9-BC40-F27F5FCB8D14}" dt="2020-08-25T16:20:32.407" v="1553" actId="26606"/>
          <ac:picMkLst>
            <pc:docMk/>
            <pc:sldMk cId="3496177782" sldId="305"/>
            <ac:picMk id="5" creationId="{187E3B90-9CF4-45AF-8BD7-55273B553BDA}"/>
          </ac:picMkLst>
        </pc:picChg>
        <pc:picChg chg="add">
          <ac:chgData name="Prof. Me. Luiz Lozano" userId="c7776665d65e189c" providerId="LiveId" clId="{C3B78606-14B6-4FA9-BC40-F27F5FCB8D14}" dt="2020-08-25T16:48:01.804" v="1901" actId="22"/>
          <ac:picMkLst>
            <pc:docMk/>
            <pc:sldMk cId="3496177782" sldId="305"/>
            <ac:picMk id="6" creationId="{CAE979F6-4FF2-45DA-85DF-FEA030825389}"/>
          </ac:picMkLst>
        </pc:picChg>
      </pc:sldChg>
      <pc:sldChg chg="addSp delSp modSp new mod">
        <pc:chgData name="Prof. Me. Luiz Lozano" userId="c7776665d65e189c" providerId="LiveId" clId="{C3B78606-14B6-4FA9-BC40-F27F5FCB8D14}" dt="2020-08-25T16:48:03.566" v="1902" actId="22"/>
        <pc:sldMkLst>
          <pc:docMk/>
          <pc:sldMk cId="326168566" sldId="306"/>
        </pc:sldMkLst>
        <pc:spChg chg="mod">
          <ac:chgData name="Prof. Me. Luiz Lozano" userId="c7776665d65e189c" providerId="LiveId" clId="{C3B78606-14B6-4FA9-BC40-F27F5FCB8D14}" dt="2020-08-25T16:24:03.198" v="1596" actId="20577"/>
          <ac:spMkLst>
            <pc:docMk/>
            <pc:sldMk cId="326168566" sldId="306"/>
            <ac:spMk id="2" creationId="{D7A287C1-3725-401C-BDBB-4296EF03C023}"/>
          </ac:spMkLst>
        </pc:spChg>
        <pc:spChg chg="del">
          <ac:chgData name="Prof. Me. Luiz Lozano" userId="c7776665d65e189c" providerId="LiveId" clId="{C3B78606-14B6-4FA9-BC40-F27F5FCB8D14}" dt="2020-08-25T16:23:46.383" v="1576" actId="478"/>
          <ac:spMkLst>
            <pc:docMk/>
            <pc:sldMk cId="326168566" sldId="306"/>
            <ac:spMk id="3" creationId="{6A462D03-8806-460C-B92B-51E2B203324D}"/>
          </ac:spMkLst>
        </pc:spChg>
        <pc:picChg chg="add mod">
          <ac:chgData name="Prof. Me. Luiz Lozano" userId="c7776665d65e189c" providerId="LiveId" clId="{C3B78606-14B6-4FA9-BC40-F27F5FCB8D14}" dt="2020-08-25T16:25:35.375" v="1604" actId="1076"/>
          <ac:picMkLst>
            <pc:docMk/>
            <pc:sldMk cId="326168566" sldId="306"/>
            <ac:picMk id="5" creationId="{96A91E85-78AC-4262-B0E8-08F057889622}"/>
          </ac:picMkLst>
        </pc:picChg>
        <pc:picChg chg="add">
          <ac:chgData name="Prof. Me. Luiz Lozano" userId="c7776665d65e189c" providerId="LiveId" clId="{C3B78606-14B6-4FA9-BC40-F27F5FCB8D14}" dt="2020-08-25T16:48:03.566" v="1902" actId="22"/>
          <ac:picMkLst>
            <pc:docMk/>
            <pc:sldMk cId="326168566" sldId="306"/>
            <ac:picMk id="7" creationId="{F7AC9030-79ED-4360-A4C9-2CD29C5B6F1F}"/>
          </ac:picMkLst>
        </pc:picChg>
      </pc:sldChg>
      <pc:sldChg chg="addSp modSp new del mod">
        <pc:chgData name="Prof. Me. Luiz Lozano" userId="c7776665d65e189c" providerId="LiveId" clId="{C3B78606-14B6-4FA9-BC40-F27F5FCB8D14}" dt="2020-08-25T16:25:24.269" v="1602" actId="2696"/>
        <pc:sldMkLst>
          <pc:docMk/>
          <pc:sldMk cId="1106637239" sldId="307"/>
        </pc:sldMkLst>
        <pc:spChg chg="mod">
          <ac:chgData name="Prof. Me. Luiz Lozano" userId="c7776665d65e189c" providerId="LiveId" clId="{C3B78606-14B6-4FA9-BC40-F27F5FCB8D14}" dt="2020-08-25T16:25:09.831" v="1600"/>
          <ac:spMkLst>
            <pc:docMk/>
            <pc:sldMk cId="1106637239" sldId="307"/>
            <ac:spMk id="3" creationId="{EC52DD46-0E47-4680-91C0-7615F379483E}"/>
          </ac:spMkLst>
        </pc:spChg>
        <pc:picChg chg="add">
          <ac:chgData name="Prof. Me. Luiz Lozano" userId="c7776665d65e189c" providerId="LiveId" clId="{C3B78606-14B6-4FA9-BC40-F27F5FCB8D14}" dt="2020-08-25T16:25:15.614" v="1601" actId="22"/>
          <ac:picMkLst>
            <pc:docMk/>
            <pc:sldMk cId="1106637239" sldId="307"/>
            <ac:picMk id="5" creationId="{433BE3E5-0DC9-435B-B812-029249ADB08C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04.891" v="1903" actId="22"/>
        <pc:sldMkLst>
          <pc:docMk/>
          <pc:sldMk cId="4225519474" sldId="307"/>
        </pc:sldMkLst>
        <pc:spChg chg="mo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" creationId="{4AADF3DC-D48D-459B-9170-73E190F34F80}"/>
          </ac:spMkLst>
        </pc:spChg>
        <pc:spChg chg="del">
          <ac:chgData name="Prof. Me. Luiz Lozano" userId="c7776665d65e189c" providerId="LiveId" clId="{C3B78606-14B6-4FA9-BC40-F27F5FCB8D14}" dt="2020-08-25T16:26:23.835" v="1609"/>
          <ac:spMkLst>
            <pc:docMk/>
            <pc:sldMk cId="4225519474" sldId="307"/>
            <ac:spMk id="3" creationId="{CC2A6293-0424-4723-B5FC-BE9F66619020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2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4" creationId="{2B577FF9-3543-4875-815D-3D87BD8A2002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6" creationId="{F5569EEC-E12F-4856-B407-02B2813A4AA5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8" creationId="{CF860788-3A6A-45A3-B3F1-06F159665603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0" creationId="{DF1E3393-B852-4883-B778-ED3525112942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2" creationId="{39853D09-4205-4CC7-83EB-288E886AC9E4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4" creationId="{0D040B79-3E73-4A31-840D-D6B9C9FDFC46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6" creationId="{156C6AE5-3F8B-42AC-9EA4-1B686A11E93F}"/>
          </ac:spMkLst>
        </pc:spChg>
        <pc:picChg chg="add mod">
          <ac:chgData name="Prof. Me. Luiz Lozano" userId="c7776665d65e189c" providerId="LiveId" clId="{C3B78606-14B6-4FA9-BC40-F27F5FCB8D14}" dt="2020-08-25T16:26:26.455" v="1612" actId="26606"/>
          <ac:picMkLst>
            <pc:docMk/>
            <pc:sldMk cId="4225519474" sldId="307"/>
            <ac:picMk id="5" creationId="{D4D50F6D-1C4E-4A31-BEC8-BB8FEBE5D0B6}"/>
          </ac:picMkLst>
        </pc:picChg>
        <pc:picChg chg="add">
          <ac:chgData name="Prof. Me. Luiz Lozano" userId="c7776665d65e189c" providerId="LiveId" clId="{C3B78606-14B6-4FA9-BC40-F27F5FCB8D14}" dt="2020-08-25T16:48:04.891" v="1903" actId="22"/>
          <ac:picMkLst>
            <pc:docMk/>
            <pc:sldMk cId="4225519474" sldId="307"/>
            <ac:picMk id="6" creationId="{F8F9D365-2D4F-4001-8CCE-69228CB287CB}"/>
          </ac:picMkLst>
        </pc:picChg>
      </pc:sldChg>
      <pc:sldChg chg="addSp modSp new mod">
        <pc:chgData name="Prof. Me. Luiz Lozano" userId="c7776665d65e189c" providerId="LiveId" clId="{C3B78606-14B6-4FA9-BC40-F27F5FCB8D14}" dt="2020-08-25T16:48:06.397" v="1904" actId="22"/>
        <pc:sldMkLst>
          <pc:docMk/>
          <pc:sldMk cId="1228306917" sldId="308"/>
        </pc:sldMkLst>
        <pc:spChg chg="mod">
          <ac:chgData name="Prof. Me. Luiz Lozano" userId="c7776665d65e189c" providerId="LiveId" clId="{C3B78606-14B6-4FA9-BC40-F27F5FCB8D14}" dt="2020-08-25T16:27:11.449" v="1616"/>
          <ac:spMkLst>
            <pc:docMk/>
            <pc:sldMk cId="1228306917" sldId="308"/>
            <ac:spMk id="2" creationId="{52738C18-4CFA-4C28-814D-A4D4CC1FBFD9}"/>
          </ac:spMkLst>
        </pc:spChg>
        <pc:spChg chg="mod">
          <ac:chgData name="Prof. Me. Luiz Lozano" userId="c7776665d65e189c" providerId="LiveId" clId="{C3B78606-14B6-4FA9-BC40-F27F5FCB8D14}" dt="2020-08-25T16:27:20.250" v="1619"/>
          <ac:spMkLst>
            <pc:docMk/>
            <pc:sldMk cId="1228306917" sldId="308"/>
            <ac:spMk id="3" creationId="{4820641F-A60C-4AF8-B945-F9DC4E762BFE}"/>
          </ac:spMkLst>
        </pc:spChg>
        <pc:picChg chg="add mod">
          <ac:chgData name="Prof. Me. Luiz Lozano" userId="c7776665d65e189c" providerId="LiveId" clId="{C3B78606-14B6-4FA9-BC40-F27F5FCB8D14}" dt="2020-08-25T16:28:59.506" v="1629" actId="1076"/>
          <ac:picMkLst>
            <pc:docMk/>
            <pc:sldMk cId="1228306917" sldId="308"/>
            <ac:picMk id="5" creationId="{8BAEE21C-EAD8-45D1-BD09-AB71F24A7AA0}"/>
          </ac:picMkLst>
        </pc:picChg>
        <pc:picChg chg="add mod">
          <ac:chgData name="Prof. Me. Luiz Lozano" userId="c7776665d65e189c" providerId="LiveId" clId="{C3B78606-14B6-4FA9-BC40-F27F5FCB8D14}" dt="2020-08-25T16:29:06.485" v="1632" actId="14100"/>
          <ac:picMkLst>
            <pc:docMk/>
            <pc:sldMk cId="1228306917" sldId="308"/>
            <ac:picMk id="7" creationId="{EA99D84B-147A-4896-9ACB-E67C80CF3832}"/>
          </ac:picMkLst>
        </pc:picChg>
        <pc:picChg chg="add">
          <ac:chgData name="Prof. Me. Luiz Lozano" userId="c7776665d65e189c" providerId="LiveId" clId="{C3B78606-14B6-4FA9-BC40-F27F5FCB8D14}" dt="2020-08-25T16:48:06.397" v="1904" actId="22"/>
          <ac:picMkLst>
            <pc:docMk/>
            <pc:sldMk cId="1228306917" sldId="308"/>
            <ac:picMk id="9" creationId="{0049BA1D-9E6D-4272-90DA-D7874F85EA99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07.740" v="1905" actId="22"/>
        <pc:sldMkLst>
          <pc:docMk/>
          <pc:sldMk cId="176780209" sldId="309"/>
        </pc:sldMkLst>
        <pc:spChg chg="mo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" creationId="{7B7BA7C4-BF59-4D35-8597-BB889082554B}"/>
          </ac:spMkLst>
        </pc:spChg>
        <pc:spChg chg="del">
          <ac:chgData name="Prof. Me. Luiz Lozano" userId="c7776665d65e189c" providerId="LiveId" clId="{C3B78606-14B6-4FA9-BC40-F27F5FCB8D14}" dt="2020-08-25T16:30:41.801" v="1639"/>
          <ac:spMkLst>
            <pc:docMk/>
            <pc:sldMk cId="176780209" sldId="309"/>
            <ac:spMk id="3" creationId="{D00EDEF9-4542-49AD-9515-C10B32FD4D48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0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2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4" creationId="{407C9FC5-0C1E-42A8-97E6-F940775A0575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6" creationId="{9EE371B4-A1D9-4EFE-8FE1-000495831EFA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8" creationId="{2E19C174-9C7C-461E-970B-432019901562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1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2" creationId="{D0461F72-A27E-48C5-A99A-B5EEDA7456F9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3" creationId="{DF382E8D-312B-4792-A211-0BDE37F6F5F7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4" creationId="{036F9B07-02BE-4BD5-BA9D-E91B8A456BEA}"/>
          </ac:spMkLst>
        </pc:spChg>
        <pc:picChg chg="add mod">
          <ac:chgData name="Prof. Me. Luiz Lozano" userId="c7776665d65e189c" providerId="LiveId" clId="{C3B78606-14B6-4FA9-BC40-F27F5FCB8D14}" dt="2020-08-25T16:30:45.736" v="1644" actId="26606"/>
          <ac:picMkLst>
            <pc:docMk/>
            <pc:sldMk cId="176780209" sldId="309"/>
            <ac:picMk id="5" creationId="{D7F738F7-8A10-4D6B-BE19-71D9A79ABE12}"/>
          </ac:picMkLst>
        </pc:picChg>
        <pc:picChg chg="add">
          <ac:chgData name="Prof. Me. Luiz Lozano" userId="c7776665d65e189c" providerId="LiveId" clId="{C3B78606-14B6-4FA9-BC40-F27F5FCB8D14}" dt="2020-08-25T16:48:07.740" v="1905" actId="22"/>
          <ac:picMkLst>
            <pc:docMk/>
            <pc:sldMk cId="176780209" sldId="309"/>
            <ac:picMk id="6" creationId="{15B0AA78-AB3C-4DEF-8461-E652CF00C79D}"/>
          </ac:picMkLst>
        </pc:picChg>
      </pc:sldChg>
      <pc:sldChg chg="addSp delSp modSp new mod">
        <pc:chgData name="Prof. Me. Luiz Lozano" userId="c7776665d65e189c" providerId="LiveId" clId="{C3B78606-14B6-4FA9-BC40-F27F5FCB8D14}" dt="2020-08-25T16:48:08.812" v="1906" actId="22"/>
        <pc:sldMkLst>
          <pc:docMk/>
          <pc:sldMk cId="3445620078" sldId="310"/>
        </pc:sldMkLst>
        <pc:spChg chg="mod">
          <ac:chgData name="Prof. Me. Luiz Lozano" userId="c7776665d65e189c" providerId="LiveId" clId="{C3B78606-14B6-4FA9-BC40-F27F5FCB8D14}" dt="2020-08-25T16:36:36.067" v="1775" actId="20577"/>
          <ac:spMkLst>
            <pc:docMk/>
            <pc:sldMk cId="3445620078" sldId="310"/>
            <ac:spMk id="2" creationId="{2DC6D2E6-17D7-4A31-8229-06477440AFD5}"/>
          </ac:spMkLst>
        </pc:spChg>
        <pc:spChg chg="del">
          <ac:chgData name="Prof. Me. Luiz Lozano" userId="c7776665d65e189c" providerId="LiveId" clId="{C3B78606-14B6-4FA9-BC40-F27F5FCB8D14}" dt="2020-08-25T16:34:28.140" v="1699"/>
          <ac:spMkLst>
            <pc:docMk/>
            <pc:sldMk cId="3445620078" sldId="310"/>
            <ac:spMk id="3" creationId="{F0B2734F-E5C2-49A2-937E-859F1E94ACA2}"/>
          </ac:spMkLst>
        </pc:spChg>
        <pc:spChg chg="add del mod">
          <ac:chgData name="Prof. Me. Luiz Lozano" userId="c7776665d65e189c" providerId="LiveId" clId="{C3B78606-14B6-4FA9-BC40-F27F5FCB8D14}" dt="2020-08-25T16:35:42.661" v="1706"/>
          <ac:spMkLst>
            <pc:docMk/>
            <pc:sldMk cId="3445620078" sldId="310"/>
            <ac:spMk id="7" creationId="{DD490BCD-BCD5-485B-A65A-14F403A92C95}"/>
          </ac:spMkLst>
        </pc:spChg>
        <pc:spChg chg="add mod">
          <ac:chgData name="Prof. Me. Luiz Lozano" userId="c7776665d65e189c" providerId="LiveId" clId="{C3B78606-14B6-4FA9-BC40-F27F5FCB8D14}" dt="2020-08-25T16:37:06.880" v="1780" actId="255"/>
          <ac:spMkLst>
            <pc:docMk/>
            <pc:sldMk cId="3445620078" sldId="310"/>
            <ac:spMk id="11" creationId="{CB4D1D79-F2BA-44C7-8167-23C7EA30F48C}"/>
          </ac:spMkLst>
        </pc:spChg>
        <pc:picChg chg="add del mod">
          <ac:chgData name="Prof. Me. Luiz Lozano" userId="c7776665d65e189c" providerId="LiveId" clId="{C3B78606-14B6-4FA9-BC40-F27F5FCB8D14}" dt="2020-08-25T16:35:39.972" v="1705" actId="478"/>
          <ac:picMkLst>
            <pc:docMk/>
            <pc:sldMk cId="3445620078" sldId="310"/>
            <ac:picMk id="5" creationId="{F4739B17-A6A3-40D7-BDB1-013863CDB15A}"/>
          </ac:picMkLst>
        </pc:picChg>
        <pc:picChg chg="add mod">
          <ac:chgData name="Prof. Me. Luiz Lozano" userId="c7776665d65e189c" providerId="LiveId" clId="{C3B78606-14B6-4FA9-BC40-F27F5FCB8D14}" dt="2020-08-25T16:35:51.737" v="1712" actId="14100"/>
          <ac:picMkLst>
            <pc:docMk/>
            <pc:sldMk cId="3445620078" sldId="310"/>
            <ac:picMk id="9" creationId="{F9F6E4A6-EFC0-4A50-AB0F-CE09E7B01AEB}"/>
          </ac:picMkLst>
        </pc:picChg>
        <pc:picChg chg="add">
          <ac:chgData name="Prof. Me. Luiz Lozano" userId="c7776665d65e189c" providerId="LiveId" clId="{C3B78606-14B6-4FA9-BC40-F27F5FCB8D14}" dt="2020-08-25T16:48:08.812" v="1906" actId="22"/>
          <ac:picMkLst>
            <pc:docMk/>
            <pc:sldMk cId="3445620078" sldId="310"/>
            <ac:picMk id="13" creationId="{913BA7D2-B170-4FDE-9E94-6F9A85602C3E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10.711" v="1907" actId="22"/>
        <pc:sldMkLst>
          <pc:docMk/>
          <pc:sldMk cId="828637793" sldId="311"/>
        </pc:sldMkLst>
        <pc:spChg chg="mo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" creationId="{EE2E5ADE-DB6E-4CB8-9DE4-1D1FA98F33E9}"/>
          </ac:spMkLst>
        </pc:spChg>
        <pc:spChg chg="mo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" creationId="{C369FCAA-8BFC-429F-A3C4-40AF300941B0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0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2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4" creationId="{D0461F72-A27E-48C5-A99A-B5EEDA7456F9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6" creationId="{DF382E8D-312B-4792-A211-0BDE37F6F5F7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8" creationId="{036F9B07-02BE-4BD5-BA9D-E91B8A456BEA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3" creationId="{1CD81A2A-6ED4-4EF4-A14C-912D31E14800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5" creationId="{1661932C-CA15-4E17-B115-FAE7CBEE4789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7" creationId="{8590ADD5-9383-4D3D-9047-3DA2593CCB5D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9" creationId="{DABE3E45-88CF-45D8-8D40-C773324D93F6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3" creationId="{B91ECDA9-56DC-4270-8F33-01C5637B8CEB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5" creationId="{75F47824-961D-465D-84F9-EAE11BC6173B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7" creationId="{FEC9DA3E-C1D7-472D-B7C0-F71AE41FBA23}"/>
          </ac:spMkLst>
        </pc:spChg>
        <pc:picChg chg="add mod">
          <ac:chgData name="Prof. Me. Luiz Lozano" userId="c7776665d65e189c" providerId="LiveId" clId="{C3B78606-14B6-4FA9-BC40-F27F5FCB8D14}" dt="2020-08-25T16:39:23.652" v="1798" actId="1076"/>
          <ac:picMkLst>
            <pc:docMk/>
            <pc:sldMk cId="828637793" sldId="311"/>
            <ac:picMk id="5" creationId="{AE885775-2350-4154-8937-F50B8EEC259E}"/>
          </ac:picMkLst>
        </pc:picChg>
        <pc:picChg chg="add mod">
          <ac:chgData name="Prof. Me. Luiz Lozano" userId="c7776665d65e189c" providerId="LiveId" clId="{C3B78606-14B6-4FA9-BC40-F27F5FCB8D14}" dt="2020-08-25T16:39:29.677" v="1803" actId="14100"/>
          <ac:picMkLst>
            <pc:docMk/>
            <pc:sldMk cId="828637793" sldId="311"/>
            <ac:picMk id="7" creationId="{73BA69C3-35C4-44BA-BFDC-F2FAFF4A8EA2}"/>
          </ac:picMkLst>
        </pc:picChg>
        <pc:picChg chg="add">
          <ac:chgData name="Prof. Me. Luiz Lozano" userId="c7776665d65e189c" providerId="LiveId" clId="{C3B78606-14B6-4FA9-BC40-F27F5FCB8D14}" dt="2020-08-25T16:48:10.711" v="1907" actId="22"/>
          <ac:picMkLst>
            <pc:docMk/>
            <pc:sldMk cId="828637793" sldId="311"/>
            <ac:picMk id="8" creationId="{851E17D4-C114-416D-B694-15DF5D241B6F}"/>
          </ac:picMkLst>
        </pc:picChg>
        <pc:cxnChg chg="add">
          <ac:chgData name="Prof. Me. Luiz Lozano" userId="c7776665d65e189c" providerId="LiveId" clId="{C3B78606-14B6-4FA9-BC40-F27F5FCB8D14}" dt="2020-08-25T16:39:17.546" v="1795" actId="26606"/>
          <ac:cxnSpMkLst>
            <pc:docMk/>
            <pc:sldMk cId="828637793" sldId="311"/>
            <ac:cxnSpMk id="31" creationId="{49CD1692-827B-4C8D-B4A1-134FD04CF45C}"/>
          </ac:cxnSpMkLst>
        </pc:cxnChg>
      </pc:sldChg>
      <pc:sldChg chg="addSp modSp new mod setBg">
        <pc:chgData name="Prof. Me. Luiz Lozano" userId="c7776665d65e189c" providerId="LiveId" clId="{C3B78606-14B6-4FA9-BC40-F27F5FCB8D14}" dt="2020-08-25T16:48:12.131" v="1908" actId="22"/>
        <pc:sldMkLst>
          <pc:docMk/>
          <pc:sldMk cId="3792114432" sldId="312"/>
        </pc:sldMkLst>
        <pc:spChg chg="mo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2" creationId="{22E733C3-5B2C-4096-89A7-AC3FA1ADA552}"/>
          </ac:spMkLst>
        </pc:spChg>
        <pc:spChg chg="mod or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3" creationId="{13D817AD-AFE8-43C9-98B4-3B6BC75C0D7D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2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4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6" creationId="{D0E1C78B-4E27-44EC-9937-DEEDAB17B851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8" creationId="{64E711A9-55E7-429C-8DE7-7133C9725535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20" creationId="{18E928D9-3091-4385-B979-265D55AD02CE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22" creationId="{7D602432-D774-4CF5-94E8-7D52D01059D2}"/>
          </ac:spMkLst>
        </pc:spChg>
        <pc:picChg chg="add mod">
          <ac:chgData name="Prof. Me. Luiz Lozano" userId="c7776665d65e189c" providerId="LiveId" clId="{C3B78606-14B6-4FA9-BC40-F27F5FCB8D14}" dt="2020-08-25T16:41:35.141" v="1822" actId="26606"/>
          <ac:picMkLst>
            <pc:docMk/>
            <pc:sldMk cId="3792114432" sldId="312"/>
            <ac:picMk id="5" creationId="{E399FFEC-8E69-44DA-8961-F78AF14B26D0}"/>
          </ac:picMkLst>
        </pc:picChg>
        <pc:picChg chg="add mod">
          <ac:chgData name="Prof. Me. Luiz Lozano" userId="c7776665d65e189c" providerId="LiveId" clId="{C3B78606-14B6-4FA9-BC40-F27F5FCB8D14}" dt="2020-08-25T16:41:35.141" v="1822" actId="26606"/>
          <ac:picMkLst>
            <pc:docMk/>
            <pc:sldMk cId="3792114432" sldId="312"/>
            <ac:picMk id="7" creationId="{826E0AAD-7912-499B-ABC4-924636C0A752}"/>
          </ac:picMkLst>
        </pc:picChg>
        <pc:picChg chg="add">
          <ac:chgData name="Prof. Me. Luiz Lozano" userId="c7776665d65e189c" providerId="LiveId" clId="{C3B78606-14B6-4FA9-BC40-F27F5FCB8D14}" dt="2020-08-25T16:48:12.131" v="1908" actId="22"/>
          <ac:picMkLst>
            <pc:docMk/>
            <pc:sldMk cId="3792114432" sldId="312"/>
            <ac:picMk id="8" creationId="{2734B81E-E59E-43D2-91DE-697D8106E940}"/>
          </ac:picMkLst>
        </pc:picChg>
      </pc:sldChg>
      <pc:sldChg chg="addSp delSp modSp add mod">
        <pc:chgData name="Prof. Me. Luiz Lozano" userId="c7776665d65e189c" providerId="LiveId" clId="{C3B78606-14B6-4FA9-BC40-F27F5FCB8D14}" dt="2020-08-25T16:48:13.889" v="1909" actId="22"/>
        <pc:sldMkLst>
          <pc:docMk/>
          <pc:sldMk cId="2590051928" sldId="313"/>
        </pc:sldMkLst>
        <pc:spChg chg="mod">
          <ac:chgData name="Prof. Me. Luiz Lozano" userId="c7776665d65e189c" providerId="LiveId" clId="{C3B78606-14B6-4FA9-BC40-F27F5FCB8D14}" dt="2020-08-25T16:41:58.112" v="1833" actId="20577"/>
          <ac:spMkLst>
            <pc:docMk/>
            <pc:sldMk cId="2590051928" sldId="313"/>
            <ac:spMk id="2" creationId="{22E733C3-5B2C-4096-89A7-AC3FA1ADA552}"/>
          </ac:spMkLst>
        </pc:spChg>
        <pc:spChg chg="mod">
          <ac:chgData name="Prof. Me. Luiz Lozano" userId="c7776665d65e189c" providerId="LiveId" clId="{C3B78606-14B6-4FA9-BC40-F27F5FCB8D14}" dt="2020-08-25T16:41:55.415" v="1826"/>
          <ac:spMkLst>
            <pc:docMk/>
            <pc:sldMk cId="2590051928" sldId="313"/>
            <ac:spMk id="3" creationId="{13D817AD-AFE8-43C9-98B4-3B6BC75C0D7D}"/>
          </ac:spMkLst>
        </pc:spChg>
        <pc:picChg chg="del">
          <ac:chgData name="Prof. Me. Luiz Lozano" userId="c7776665d65e189c" providerId="LiveId" clId="{C3B78606-14B6-4FA9-BC40-F27F5FCB8D14}" dt="2020-08-25T16:42:01.029" v="1835" actId="478"/>
          <ac:picMkLst>
            <pc:docMk/>
            <pc:sldMk cId="2590051928" sldId="313"/>
            <ac:picMk id="5" creationId="{E399FFEC-8E69-44DA-8961-F78AF14B26D0}"/>
          </ac:picMkLst>
        </pc:picChg>
        <pc:picChg chg="add mod">
          <ac:chgData name="Prof. Me. Luiz Lozano" userId="c7776665d65e189c" providerId="LiveId" clId="{C3B78606-14B6-4FA9-BC40-F27F5FCB8D14}" dt="2020-08-25T16:43:02.990" v="1845" actId="1076"/>
          <ac:picMkLst>
            <pc:docMk/>
            <pc:sldMk cId="2590051928" sldId="313"/>
            <ac:picMk id="6" creationId="{030A9808-7D91-4748-9F7A-409704101557}"/>
          </ac:picMkLst>
        </pc:picChg>
        <pc:picChg chg="del">
          <ac:chgData name="Prof. Me. Luiz Lozano" userId="c7776665d65e189c" providerId="LiveId" clId="{C3B78606-14B6-4FA9-BC40-F27F5FCB8D14}" dt="2020-08-25T16:42:00.293" v="1834" actId="478"/>
          <ac:picMkLst>
            <pc:docMk/>
            <pc:sldMk cId="2590051928" sldId="313"/>
            <ac:picMk id="7" creationId="{826E0AAD-7912-499B-ABC4-924636C0A752}"/>
          </ac:picMkLst>
        </pc:picChg>
        <pc:picChg chg="add mod">
          <ac:chgData name="Prof. Me. Luiz Lozano" userId="c7776665d65e189c" providerId="LiveId" clId="{C3B78606-14B6-4FA9-BC40-F27F5FCB8D14}" dt="2020-08-25T16:43:01.600" v="1844" actId="1076"/>
          <ac:picMkLst>
            <pc:docMk/>
            <pc:sldMk cId="2590051928" sldId="313"/>
            <ac:picMk id="9" creationId="{F2D4EF8A-C7D5-4B3A-95C6-5164EC5DE2F5}"/>
          </ac:picMkLst>
        </pc:picChg>
        <pc:picChg chg="add">
          <ac:chgData name="Prof. Me. Luiz Lozano" userId="c7776665d65e189c" providerId="LiveId" clId="{C3B78606-14B6-4FA9-BC40-F27F5FCB8D14}" dt="2020-08-25T16:48:13.889" v="1909" actId="22"/>
          <ac:picMkLst>
            <pc:docMk/>
            <pc:sldMk cId="2590051928" sldId="313"/>
            <ac:picMk id="10" creationId="{FC829CF0-FDCC-46D8-8DAE-FD672EC08859}"/>
          </ac:picMkLst>
        </pc:picChg>
      </pc:sldChg>
      <pc:sldChg chg="addSp delSp modSp add mod">
        <pc:chgData name="Prof. Me. Luiz Lozano" userId="c7776665d65e189c" providerId="LiveId" clId="{C3B78606-14B6-4FA9-BC40-F27F5FCB8D14}" dt="2020-08-25T16:48:15.733" v="1910" actId="22"/>
        <pc:sldMkLst>
          <pc:docMk/>
          <pc:sldMk cId="1493063298" sldId="314"/>
        </pc:sldMkLst>
        <pc:spChg chg="mod">
          <ac:chgData name="Prof. Me. Luiz Lozano" userId="c7776665d65e189c" providerId="LiveId" clId="{C3B78606-14B6-4FA9-BC40-F27F5FCB8D14}" dt="2020-08-25T16:43:20.905" v="1850" actId="20577"/>
          <ac:spMkLst>
            <pc:docMk/>
            <pc:sldMk cId="1493063298" sldId="314"/>
            <ac:spMk id="2" creationId="{22E733C3-5B2C-4096-89A7-AC3FA1ADA552}"/>
          </ac:spMkLst>
        </pc:spChg>
        <pc:spChg chg="mod">
          <ac:chgData name="Prof. Me. Luiz Lozano" userId="c7776665d65e189c" providerId="LiveId" clId="{C3B78606-14B6-4FA9-BC40-F27F5FCB8D14}" dt="2020-08-25T16:43:26.059" v="1853"/>
          <ac:spMkLst>
            <pc:docMk/>
            <pc:sldMk cId="1493063298" sldId="314"/>
            <ac:spMk id="3" creationId="{13D817AD-AFE8-43C9-98B4-3B6BC75C0D7D}"/>
          </ac:spMkLst>
        </pc:spChg>
        <pc:picChg chg="add mod">
          <ac:chgData name="Prof. Me. Luiz Lozano" userId="c7776665d65e189c" providerId="LiveId" clId="{C3B78606-14B6-4FA9-BC40-F27F5FCB8D14}" dt="2020-08-25T16:45:02.992" v="1862" actId="1076"/>
          <ac:picMkLst>
            <pc:docMk/>
            <pc:sldMk cId="1493063298" sldId="314"/>
            <ac:picMk id="5" creationId="{3AF314C5-9230-4811-81C5-3BF01A6A545E}"/>
          </ac:picMkLst>
        </pc:picChg>
        <pc:picChg chg="del">
          <ac:chgData name="Prof. Me. Luiz Lozano" userId="c7776665d65e189c" providerId="LiveId" clId="{C3B78606-14B6-4FA9-BC40-F27F5FCB8D14}" dt="2020-08-25T16:43:29.683" v="1855" actId="478"/>
          <ac:picMkLst>
            <pc:docMk/>
            <pc:sldMk cId="1493063298" sldId="314"/>
            <ac:picMk id="6" creationId="{030A9808-7D91-4748-9F7A-409704101557}"/>
          </ac:picMkLst>
        </pc:picChg>
        <pc:picChg chg="add mod">
          <ac:chgData name="Prof. Me. Luiz Lozano" userId="c7776665d65e189c" providerId="LiveId" clId="{C3B78606-14B6-4FA9-BC40-F27F5FCB8D14}" dt="2020-08-25T16:45:11.736" v="1869" actId="1076"/>
          <ac:picMkLst>
            <pc:docMk/>
            <pc:sldMk cId="1493063298" sldId="314"/>
            <ac:picMk id="8" creationId="{CA12A316-D378-4AB6-BBB6-B7DF67A902C3}"/>
          </ac:picMkLst>
        </pc:picChg>
        <pc:picChg chg="del">
          <ac:chgData name="Prof. Me. Luiz Lozano" userId="c7776665d65e189c" providerId="LiveId" clId="{C3B78606-14B6-4FA9-BC40-F27F5FCB8D14}" dt="2020-08-25T16:43:28.835" v="1854" actId="478"/>
          <ac:picMkLst>
            <pc:docMk/>
            <pc:sldMk cId="1493063298" sldId="314"/>
            <ac:picMk id="9" creationId="{F2D4EF8A-C7D5-4B3A-95C6-5164EC5DE2F5}"/>
          </ac:picMkLst>
        </pc:picChg>
        <pc:picChg chg="add">
          <ac:chgData name="Prof. Me. Luiz Lozano" userId="c7776665d65e189c" providerId="LiveId" clId="{C3B78606-14B6-4FA9-BC40-F27F5FCB8D14}" dt="2020-08-25T16:48:15.733" v="1910" actId="22"/>
          <ac:picMkLst>
            <pc:docMk/>
            <pc:sldMk cId="1493063298" sldId="314"/>
            <ac:picMk id="10" creationId="{7A8A6438-A9E5-40AA-B3D3-F917F1BF0958}"/>
          </ac:picMkLst>
        </pc:picChg>
      </pc:sldChg>
      <pc:sldChg chg="addSp delSp modSp add mod">
        <pc:chgData name="Prof. Me. Luiz Lozano" userId="c7776665d65e189c" providerId="LiveId" clId="{C3B78606-14B6-4FA9-BC40-F27F5FCB8D14}" dt="2020-08-25T16:48:17.286" v="1911" actId="22"/>
        <pc:sldMkLst>
          <pc:docMk/>
          <pc:sldMk cId="552634299" sldId="315"/>
        </pc:sldMkLst>
        <pc:spChg chg="mod">
          <ac:chgData name="Prof. Me. Luiz Lozano" userId="c7776665d65e189c" providerId="LiveId" clId="{C3B78606-14B6-4FA9-BC40-F27F5FCB8D14}" dt="2020-08-25T16:45:49.724" v="1879" actId="14100"/>
          <ac:spMkLst>
            <pc:docMk/>
            <pc:sldMk cId="552634299" sldId="315"/>
            <ac:spMk id="2" creationId="{22E733C3-5B2C-4096-89A7-AC3FA1ADA552}"/>
          </ac:spMkLst>
        </pc:spChg>
        <pc:spChg chg="mod">
          <ac:chgData name="Prof. Me. Luiz Lozano" userId="c7776665d65e189c" providerId="LiveId" clId="{C3B78606-14B6-4FA9-BC40-F27F5FCB8D14}" dt="2020-08-25T16:46:12.630" v="1889" actId="27636"/>
          <ac:spMkLst>
            <pc:docMk/>
            <pc:sldMk cId="552634299" sldId="315"/>
            <ac:spMk id="3" creationId="{13D817AD-AFE8-43C9-98B4-3B6BC75C0D7D}"/>
          </ac:spMkLst>
        </pc:spChg>
        <pc:picChg chg="del">
          <ac:chgData name="Prof. Me. Luiz Lozano" userId="c7776665d65e189c" providerId="LiveId" clId="{C3B78606-14B6-4FA9-BC40-F27F5FCB8D14}" dt="2020-08-25T16:45:55.645" v="1882" actId="478"/>
          <ac:picMkLst>
            <pc:docMk/>
            <pc:sldMk cId="552634299" sldId="315"/>
            <ac:picMk id="5" creationId="{3AF314C5-9230-4811-81C5-3BF01A6A545E}"/>
          </ac:picMkLst>
        </pc:picChg>
        <pc:picChg chg="add mod">
          <ac:chgData name="Prof. Me. Luiz Lozano" userId="c7776665d65e189c" providerId="LiveId" clId="{C3B78606-14B6-4FA9-BC40-F27F5FCB8D14}" dt="2020-08-25T16:47:32.054" v="1895" actId="1076"/>
          <ac:picMkLst>
            <pc:docMk/>
            <pc:sldMk cId="552634299" sldId="315"/>
            <ac:picMk id="6" creationId="{2E68FD02-DF66-4B18-B003-91B56D7E7074}"/>
          </ac:picMkLst>
        </pc:picChg>
        <pc:picChg chg="del">
          <ac:chgData name="Prof. Me. Luiz Lozano" userId="c7776665d65e189c" providerId="LiveId" clId="{C3B78606-14B6-4FA9-BC40-F27F5FCB8D14}" dt="2020-08-25T16:45:54.960" v="1881" actId="478"/>
          <ac:picMkLst>
            <pc:docMk/>
            <pc:sldMk cId="552634299" sldId="315"/>
            <ac:picMk id="8" creationId="{CA12A316-D378-4AB6-BBB6-B7DF67A902C3}"/>
          </ac:picMkLst>
        </pc:picChg>
        <pc:picChg chg="add mod">
          <ac:chgData name="Prof. Me. Luiz Lozano" userId="c7776665d65e189c" providerId="LiveId" clId="{C3B78606-14B6-4FA9-BC40-F27F5FCB8D14}" dt="2020-08-25T16:47:46.695" v="1899" actId="14100"/>
          <ac:picMkLst>
            <pc:docMk/>
            <pc:sldMk cId="552634299" sldId="315"/>
            <ac:picMk id="9" creationId="{D0C741E1-174C-46F8-B8B4-AB1F74EC36F4}"/>
          </ac:picMkLst>
        </pc:picChg>
        <pc:picChg chg="add">
          <ac:chgData name="Prof. Me. Luiz Lozano" userId="c7776665d65e189c" providerId="LiveId" clId="{C3B78606-14B6-4FA9-BC40-F27F5FCB8D14}" dt="2020-08-25T16:48:17.286" v="1911" actId="22"/>
          <ac:picMkLst>
            <pc:docMk/>
            <pc:sldMk cId="552634299" sldId="315"/>
            <ac:picMk id="10" creationId="{93B2FF6F-2DB5-4F95-BFE2-54582FDCD774}"/>
          </ac:picMkLst>
        </pc:picChg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769435760" sldId="39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409443588" sldId="40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568669530" sldId="405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765806331" sldId="406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762116221" sldId="407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718860944" sldId="408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573475784" sldId="40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69953590" sldId="41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490855886" sldId="41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22134887" sldId="412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469984705" sldId="413"/>
        </pc:sldMkLst>
      </pc:sldChg>
    </pc:docChg>
  </pc:docChgLst>
  <pc:docChgLst>
    <pc:chgData name="Prof. Me. Luiz Lozano" userId="c7776665d65e189c" providerId="LiveId" clId="{754A4C33-6876-4BA9-A7FB-AD183EB38807}"/>
    <pc:docChg chg="undo redo custSel mod addSld delSld modSld">
      <pc:chgData name="Prof. Me. Luiz Lozano" userId="c7776665d65e189c" providerId="LiveId" clId="{754A4C33-6876-4BA9-A7FB-AD183EB38807}" dt="2020-08-11T22:02:16.931" v="717" actId="2696"/>
      <pc:docMkLst>
        <pc:docMk/>
      </pc:docMkLst>
      <pc:sldChg chg="modSp mod">
        <pc:chgData name="Prof. Me. Luiz Lozano" userId="c7776665d65e189c" providerId="LiveId" clId="{754A4C33-6876-4BA9-A7FB-AD183EB38807}" dt="2020-08-11T19:16:37.623" v="56" actId="20577"/>
        <pc:sldMkLst>
          <pc:docMk/>
          <pc:sldMk cId="2461181793" sldId="256"/>
        </pc:sldMkLst>
        <pc:spChg chg="mod">
          <ac:chgData name="Prof. Me. Luiz Lozano" userId="c7776665d65e189c" providerId="LiveId" clId="{754A4C33-6876-4BA9-A7FB-AD183EB38807}" dt="2020-08-11T19:16:18.567" v="16" actId="20577"/>
          <ac:spMkLst>
            <pc:docMk/>
            <pc:sldMk cId="2461181793" sldId="25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16:37.623" v="56" actId="20577"/>
          <ac:spMkLst>
            <pc:docMk/>
            <pc:sldMk cId="2461181793" sldId="256"/>
            <ac:spMk id="3" creationId="{ABB1D55E-B8B2-4B5B-9780-0AB65EFF2EE7}"/>
          </ac:spMkLst>
        </pc:spChg>
        <pc:spChg chg="mod">
          <ac:chgData name="Prof. Me. Luiz Lozano" userId="c7776665d65e189c" providerId="LiveId" clId="{754A4C33-6876-4BA9-A7FB-AD183EB38807}" dt="2020-08-11T19:16:08.640" v="1" actId="27636"/>
          <ac:spMkLst>
            <pc:docMk/>
            <pc:sldMk cId="2461181793" sldId="256"/>
            <ac:spMk id="13" creationId="{47647F52-E6A5-4B22-B313-A594E3F8E0D4}"/>
          </ac:spMkLst>
        </pc:spChg>
      </pc:sldChg>
      <pc:sldChg chg="modSp mod">
        <pc:chgData name="Prof. Me. Luiz Lozano" userId="c7776665d65e189c" providerId="LiveId" clId="{754A4C33-6876-4BA9-A7FB-AD183EB38807}" dt="2020-08-11T19:16:54.107" v="81" actId="20577"/>
        <pc:sldMkLst>
          <pc:docMk/>
          <pc:sldMk cId="968764390" sldId="258"/>
        </pc:sldMkLst>
        <pc:spChg chg="mod">
          <ac:chgData name="Prof. Me. Luiz Lozano" userId="c7776665d65e189c" providerId="LiveId" clId="{754A4C33-6876-4BA9-A7FB-AD183EB38807}" dt="2020-08-11T19:16:54.107" v="81" actId="20577"/>
          <ac:spMkLst>
            <pc:docMk/>
            <pc:sldMk cId="968764390" sldId="258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7:43.815" v="92" actId="27636"/>
        <pc:sldMkLst>
          <pc:docMk/>
          <pc:sldMk cId="432246509" sldId="260"/>
        </pc:sldMkLst>
        <pc:spChg chg="mod">
          <ac:chgData name="Prof. Me. Luiz Lozano" userId="c7776665d65e189c" providerId="LiveId" clId="{754A4C33-6876-4BA9-A7FB-AD183EB38807}" dt="2020-08-11T19:17:43.815" v="92" actId="27636"/>
          <ac:spMkLst>
            <pc:docMk/>
            <pc:sldMk cId="432246509" sldId="260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8:23.525" v="104" actId="20577"/>
        <pc:sldMkLst>
          <pc:docMk/>
          <pc:sldMk cId="3633274787" sldId="261"/>
        </pc:sldMkLst>
        <pc:spChg chg="mod">
          <ac:chgData name="Prof. Me. Luiz Lozano" userId="c7776665d65e189c" providerId="LiveId" clId="{754A4C33-6876-4BA9-A7FB-AD183EB38807}" dt="2020-08-11T19:18:23.525" v="104" actId="20577"/>
          <ac:spMkLst>
            <pc:docMk/>
            <pc:sldMk cId="3633274787" sldId="261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8:56.294" v="118" actId="20577"/>
        <pc:sldMkLst>
          <pc:docMk/>
          <pc:sldMk cId="858599555" sldId="262"/>
        </pc:sldMkLst>
        <pc:spChg chg="mod">
          <ac:chgData name="Prof. Me. Luiz Lozano" userId="c7776665d65e189c" providerId="LiveId" clId="{754A4C33-6876-4BA9-A7FB-AD183EB38807}" dt="2020-08-11T19:18:56.294" v="118" actId="20577"/>
          <ac:spMkLst>
            <pc:docMk/>
            <pc:sldMk cId="858599555" sldId="262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9:45.260" v="139" actId="20577"/>
        <pc:sldMkLst>
          <pc:docMk/>
          <pc:sldMk cId="3521163779" sldId="263"/>
        </pc:sldMkLst>
        <pc:spChg chg="mod">
          <ac:chgData name="Prof. Me. Luiz Lozano" userId="c7776665d65e189c" providerId="LiveId" clId="{754A4C33-6876-4BA9-A7FB-AD183EB38807}" dt="2020-08-11T19:19:45.260" v="139" actId="20577"/>
          <ac:spMkLst>
            <pc:docMk/>
            <pc:sldMk cId="3521163779" sldId="263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20:38.952" v="155" actId="20577"/>
        <pc:sldMkLst>
          <pc:docMk/>
          <pc:sldMk cId="819068987" sldId="264"/>
        </pc:sldMkLst>
        <pc:spChg chg="mod">
          <ac:chgData name="Prof. Me. Luiz Lozano" userId="c7776665d65e189c" providerId="LiveId" clId="{754A4C33-6876-4BA9-A7FB-AD183EB38807}" dt="2020-08-11T19:20:38.952" v="155" actId="20577"/>
          <ac:spMkLst>
            <pc:docMk/>
            <pc:sldMk cId="819068987" sldId="26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0:32.343" v="151" actId="20577"/>
          <ac:spMkLst>
            <pc:docMk/>
            <pc:sldMk cId="819068987" sldId="264"/>
            <ac:spMk id="3" creationId="{ABB1D55E-B8B2-4B5B-9780-0AB65EFF2EE7}"/>
          </ac:spMkLst>
        </pc:spChg>
      </pc:sldChg>
      <pc:sldChg chg="del">
        <pc:chgData name="Prof. Me. Luiz Lozano" userId="c7776665d65e189c" providerId="LiveId" clId="{754A4C33-6876-4BA9-A7FB-AD183EB38807}" dt="2020-08-11T19:20:48.006" v="156" actId="2696"/>
        <pc:sldMkLst>
          <pc:docMk/>
          <pc:sldMk cId="4049502484" sldId="265"/>
        </pc:sldMkLst>
      </pc:sldChg>
      <pc:sldChg chg="del">
        <pc:chgData name="Prof. Me. Luiz Lozano" userId="c7776665d65e189c" providerId="LiveId" clId="{754A4C33-6876-4BA9-A7FB-AD183EB38807}" dt="2020-08-11T19:20:50.650" v="157" actId="2696"/>
        <pc:sldMkLst>
          <pc:docMk/>
          <pc:sldMk cId="3281305427" sldId="266"/>
        </pc:sldMkLst>
      </pc:sldChg>
      <pc:sldChg chg="addSp delSp modSp mod">
        <pc:chgData name="Prof. Me. Luiz Lozano" userId="c7776665d65e189c" providerId="LiveId" clId="{754A4C33-6876-4BA9-A7FB-AD183EB38807}" dt="2020-08-11T19:26:05.140" v="262" actId="255"/>
        <pc:sldMkLst>
          <pc:docMk/>
          <pc:sldMk cId="1779704643" sldId="267"/>
        </pc:sldMkLst>
        <pc:spChg chg="mod or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6:05.140" v="262" actId="255"/>
          <ac:spMkLst>
            <pc:docMk/>
            <pc:sldMk cId="1779704643" sldId="267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86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88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0" creationId="{66E48AFA-8884-4F68-A44F-D2C1E8609C5A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2" creationId="{969D19A6-08CB-498C-93EC-3FFB021FC68A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7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9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1" creationId="{CB6E2F43-29E9-49D9-91FC-E5FEFAAA70DE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3" creationId="{8E63CC27-1C86-4653-8866-79C24C5C51FB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5" creationId="{3BA62E19-CD42-4C09-B825-844B4943D49D}"/>
          </ac:spMkLst>
        </pc:spChg>
        <pc:picChg chg="mod">
          <ac:chgData name="Prof. Me. Luiz Lozano" userId="c7776665d65e189c" providerId="LiveId" clId="{754A4C33-6876-4BA9-A7FB-AD183EB38807}" dt="2020-08-11T19:25:54.653" v="260" actId="26606"/>
          <ac:picMkLst>
            <pc:docMk/>
            <pc:sldMk cId="1779704643" sldId="267"/>
            <ac:picMk id="6" creationId="{E1031BF5-A9E5-4F58-B241-D98FBE3168A5}"/>
          </ac:picMkLst>
        </pc:picChg>
      </pc:sldChg>
      <pc:sldChg chg="del">
        <pc:chgData name="Prof. Me. Luiz Lozano" userId="c7776665d65e189c" providerId="LiveId" clId="{754A4C33-6876-4BA9-A7FB-AD183EB38807}" dt="2020-08-11T19:26:15.183" v="263" actId="2696"/>
        <pc:sldMkLst>
          <pc:docMk/>
          <pc:sldMk cId="3763098003" sldId="268"/>
        </pc:sldMkLst>
      </pc:sldChg>
      <pc:sldChg chg="del">
        <pc:chgData name="Prof. Me. Luiz Lozano" userId="c7776665d65e189c" providerId="LiveId" clId="{754A4C33-6876-4BA9-A7FB-AD183EB38807}" dt="2020-08-11T19:21:12.277" v="158" actId="2696"/>
        <pc:sldMkLst>
          <pc:docMk/>
          <pc:sldMk cId="2651987141" sldId="272"/>
        </pc:sldMkLst>
      </pc:sldChg>
      <pc:sldChg chg="modSp mod">
        <pc:chgData name="Prof. Me. Luiz Lozano" userId="c7776665d65e189c" providerId="LiveId" clId="{754A4C33-6876-4BA9-A7FB-AD183EB38807}" dt="2020-08-11T19:26:54.614" v="272" actId="20577"/>
        <pc:sldMkLst>
          <pc:docMk/>
          <pc:sldMk cId="469573018" sldId="273"/>
        </pc:sldMkLst>
        <pc:spChg chg="mod">
          <ac:chgData name="Prof. Me. Luiz Lozano" userId="c7776665d65e189c" providerId="LiveId" clId="{754A4C33-6876-4BA9-A7FB-AD183EB38807}" dt="2020-08-11T19:26:54.614" v="272" actId="20577"/>
          <ac:spMkLst>
            <pc:docMk/>
            <pc:sldMk cId="469573018" sldId="273"/>
            <ac:spMk id="3" creationId="{ABB1D55E-B8B2-4B5B-9780-0AB65EFF2EE7}"/>
          </ac:spMkLst>
        </pc:spChg>
      </pc:sldChg>
      <pc:sldChg chg="addSp delSp modSp mod">
        <pc:chgData name="Prof. Me. Luiz Lozano" userId="c7776665d65e189c" providerId="LiveId" clId="{754A4C33-6876-4BA9-A7FB-AD183EB38807}" dt="2020-08-11T19:28:02.429" v="285" actId="26606"/>
        <pc:sldMkLst>
          <pc:docMk/>
          <pc:sldMk cId="3867957996" sldId="274"/>
        </pc:sldMkLst>
        <pc:spChg chg="mo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76" creationId="{D1A671DE-D529-4A2A-A35D-E97400239504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78" creationId="{755E9CD0-04B0-4A3C-B291-AD913379C713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2" creationId="{80BC66F9-7A74-4286-AD22-1174052CC22C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4" creationId="{D8142CC3-2B5C-48E6-9DF0-6C8ACBAF23EF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6" creationId="{1DD8BF3B-6066-418C-8D1A-75C5E396FC04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8" creationId="{46A89C79-8EF3-4AF9-B3D9-59A883F41C83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90" creationId="{72AF41FE-63D7-4695-81D2-66D2510E4486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92" creationId="{EFE5CE34-4543-42E5-B82C-1F3D12422CDD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29" creationId="{A34066D6-1B59-4642-A86D-39464CEE971B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1" creationId="{18E928D9-3091-4385-B979-265D55AD02CE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3" creationId="{7D602432-D774-4CF5-94E8-7D52D01059D2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5" creationId="{CBF9EBB4-5078-47B2-AAA0-DF4A88D8182A}"/>
          </ac:spMkLst>
        </pc:spChg>
        <pc:picChg chg="del">
          <ac:chgData name="Prof. Me. Luiz Lozano" userId="c7776665d65e189c" providerId="LiveId" clId="{754A4C33-6876-4BA9-A7FB-AD183EB38807}" dt="2020-08-11T19:27:57.506" v="284" actId="478"/>
          <ac:picMkLst>
            <pc:docMk/>
            <pc:sldMk cId="3867957996" sldId="274"/>
            <ac:picMk id="8" creationId="{5560BF4F-2B4B-4D6F-9AFC-092771496AD5}"/>
          </ac:picMkLst>
        </pc:picChg>
        <pc:cxnChg chg="add">
          <ac:chgData name="Prof. Me. Luiz Lozano" userId="c7776665d65e189c" providerId="LiveId" clId="{754A4C33-6876-4BA9-A7FB-AD183EB38807}" dt="2020-08-11T19:28:02.429" v="285" actId="26606"/>
          <ac:cxnSpMkLst>
            <pc:docMk/>
            <pc:sldMk cId="3867957996" sldId="274"/>
            <ac:cxnSpMk id="80" creationId="{7B2D303B-3DD0-4319-9EAD-361847FEC71D}"/>
          </ac:cxnSpMkLst>
        </pc:cxnChg>
      </pc:sldChg>
      <pc:sldChg chg="addSp delSp modSp mod">
        <pc:chgData name="Prof. Me. Luiz Lozano" userId="c7776665d65e189c" providerId="LiveId" clId="{754A4C33-6876-4BA9-A7FB-AD183EB38807}" dt="2020-08-11T19:29:17.411" v="298" actId="26606"/>
        <pc:sldMkLst>
          <pc:docMk/>
          <pc:sldMk cId="2553822693" sldId="275"/>
        </pc:sldMkLst>
        <pc:spChg chg="mo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3" creationId="{ABB1D55E-B8B2-4B5B-9780-0AB65EFF2EE7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88" creationId="{F3F784DF-71A9-4E9B-90D7-076EE2FA695C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0" creationId="{A34066D6-1B59-4642-A86D-39464CEE971B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2" creationId="{18E928D9-3091-4385-B979-265D55AD02CE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4" creationId="{7D602432-D774-4CF5-94E8-7D52D01059D2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6" creationId="{CBF9EBB4-5078-47B2-AAA0-DF4A88D8182A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7" creationId="{8590ADD5-9383-4D3D-9047-3DA2593CCB5D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8" creationId="{23DA7759-3209-4FE2-96D1-4EEDD81E9EA0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9" creationId="{DABE3E45-88CF-45D8-8D40-C773324D93F6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0" creationId="{41460DAD-8769-4C9F-9C8C-BB0443909D76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2" creationId="{1CD81A2A-6ED4-4EF4-A14C-912D31E14800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3" creationId="{B91ECDA9-56DC-4270-8F33-01C5637B8CEB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4" creationId="{1661932C-CA15-4E17-B115-FAE7CBEE4789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5" creationId="{75F47824-961D-465D-84F9-EAE11BC6173B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7" creationId="{FEC9DA3E-C1D7-472D-B7C0-F71AE41FBA23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9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50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51" creationId="{DCFDFFB9-D302-4A05-A770-D33232254722}"/>
          </ac:spMkLst>
        </pc:spChg>
        <pc:picChg chg="add mod ord">
          <ac:chgData name="Prof. Me. Luiz Lozano" userId="c7776665d65e189c" providerId="LiveId" clId="{754A4C33-6876-4BA9-A7FB-AD183EB38807}" dt="2020-08-11T19:29:17.411" v="298" actId="26606"/>
          <ac:picMkLst>
            <pc:docMk/>
            <pc:sldMk cId="2553822693" sldId="275"/>
            <ac:picMk id="5" creationId="{5563A529-55DB-43E3-B6F5-FE362EEDAF69}"/>
          </ac:picMkLst>
        </pc:picChg>
        <pc:picChg chg="del">
          <ac:chgData name="Prof. Me. Luiz Lozano" userId="c7776665d65e189c" providerId="LiveId" clId="{754A4C33-6876-4BA9-A7FB-AD183EB38807}" dt="2020-08-11T19:28:31.376" v="292" actId="478"/>
          <ac:picMkLst>
            <pc:docMk/>
            <pc:sldMk cId="2553822693" sldId="275"/>
            <ac:picMk id="6" creationId="{53E417B2-9511-44FB-9483-D8145FD6A27A}"/>
          </ac:picMkLst>
        </pc:picChg>
        <pc:cxnChg chg="add del">
          <ac:chgData name="Prof. Me. Luiz Lozano" userId="c7776665d65e189c" providerId="LiveId" clId="{754A4C33-6876-4BA9-A7FB-AD183EB38807}" dt="2020-08-11T19:29:17.411" v="298" actId="26606"/>
          <ac:cxnSpMkLst>
            <pc:docMk/>
            <pc:sldMk cId="2553822693" sldId="275"/>
            <ac:cxnSpMk id="141" creationId="{49CD1692-827B-4C8D-B4A1-134FD04CF45C}"/>
          </ac:cxnSpMkLst>
        </pc:cxnChg>
      </pc:sldChg>
      <pc:sldChg chg="addSp delSp modSp mod">
        <pc:chgData name="Prof. Me. Luiz Lozano" userId="c7776665d65e189c" providerId="LiveId" clId="{754A4C33-6876-4BA9-A7FB-AD183EB38807}" dt="2020-08-11T21:59:10.526" v="697" actId="20577"/>
        <pc:sldMkLst>
          <pc:docMk/>
          <pc:sldMk cId="1012562965" sldId="276"/>
        </pc:sldMkLst>
        <pc:spChg chg="mod">
          <ac:chgData name="Prof. Me. Luiz Lozano" userId="c7776665d65e189c" providerId="LiveId" clId="{754A4C33-6876-4BA9-A7FB-AD183EB38807}" dt="2020-08-11T19:30:16.021" v="313" actId="14100"/>
          <ac:spMkLst>
            <pc:docMk/>
            <pc:sldMk cId="1012562965" sldId="27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9:10.526" v="697" actId="20577"/>
          <ac:spMkLst>
            <pc:docMk/>
            <pc:sldMk cId="1012562965" sldId="276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4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6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8" creationId="{DCFDFFB9-D302-4A05-A770-D33232254722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29" creationId="{3301E07F-4F79-4B58-8698-EF24DC1ECDBF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31" creationId="{E58B2195-5055-402F-A3E7-53FF0E4980C3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33" creationId="{9EE6F773-742A-491A-9A00-A2A150DF500A}"/>
          </ac:spMkLst>
        </pc:spChg>
        <pc:picChg chg="del">
          <ac:chgData name="Prof. Me. Luiz Lozano" userId="c7776665d65e189c" providerId="LiveId" clId="{754A4C33-6876-4BA9-A7FB-AD183EB38807}" dt="2020-08-11T19:29:22.298" v="299" actId="478"/>
          <ac:picMkLst>
            <pc:docMk/>
            <pc:sldMk cId="1012562965" sldId="276"/>
            <ac:picMk id="5" creationId="{01ECEF5A-B67E-4387-850D-F541F5DEE7F8}"/>
          </ac:picMkLst>
        </pc:picChg>
        <pc:picChg chg="add mod ord">
          <ac:chgData name="Prof. Me. Luiz Lozano" userId="c7776665d65e189c" providerId="LiveId" clId="{754A4C33-6876-4BA9-A7FB-AD183EB38807}" dt="2020-08-11T19:30:11.353" v="312" actId="26606"/>
          <ac:picMkLst>
            <pc:docMk/>
            <pc:sldMk cId="1012562965" sldId="276"/>
            <ac:picMk id="6" creationId="{D5540DE4-2C9E-43F6-BDFF-C10A13BC99A6}"/>
          </ac:picMkLst>
        </pc:picChg>
      </pc:sldChg>
      <pc:sldChg chg="addSp delSp modSp mod">
        <pc:chgData name="Prof. Me. Luiz Lozano" userId="c7776665d65e189c" providerId="LiveId" clId="{754A4C33-6876-4BA9-A7FB-AD183EB38807}" dt="2020-08-11T19:32:21.782" v="351" actId="26606"/>
        <pc:sldMkLst>
          <pc:docMk/>
          <pc:sldMk cId="2137744314" sldId="277"/>
        </pc:sldMkLst>
        <pc:spChg chg="mo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78" creationId="{46187E64-7A77-4D13-A5F4-9AEC282BBB9E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0" creationId="{E2B33195-5BCA-4BB7-A82D-6739522687DD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2" creationId="{CF8AD9F3-9AF6-494F-83A3-2F677563935C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4" creationId="{0DA5DB8B-7E5C-4ABC-8069-A9A8806F3976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29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1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3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5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7" creationId="{A7B99495-F43F-4D80-A44F-2CB4764EB90B}"/>
          </ac:spMkLst>
        </pc:spChg>
        <pc:picChg chg="del">
          <ac:chgData name="Prof. Me. Luiz Lozano" userId="c7776665d65e189c" providerId="LiveId" clId="{754A4C33-6876-4BA9-A7FB-AD183EB38807}" dt="2020-08-11T19:31:38.335" v="343" actId="478"/>
          <ac:picMkLst>
            <pc:docMk/>
            <pc:sldMk cId="2137744314" sldId="277"/>
            <ac:picMk id="5" creationId="{03B5C22C-659E-4805-9191-723174CC78B1}"/>
          </ac:picMkLst>
        </pc:picChg>
        <pc:picChg chg="add mod">
          <ac:chgData name="Prof. Me. Luiz Lozano" userId="c7776665d65e189c" providerId="LiveId" clId="{754A4C33-6876-4BA9-A7FB-AD183EB38807}" dt="2020-08-11T19:32:21.782" v="351" actId="26606"/>
          <ac:picMkLst>
            <pc:docMk/>
            <pc:sldMk cId="2137744314" sldId="277"/>
            <ac:picMk id="6" creationId="{9E55671D-1F8B-48EB-9A1A-602BAE4688E0}"/>
          </ac:picMkLst>
        </pc:picChg>
        <pc:picChg chg="ord">
          <ac:chgData name="Prof. Me. Luiz Lozano" userId="c7776665d65e189c" providerId="LiveId" clId="{754A4C33-6876-4BA9-A7FB-AD183EB38807}" dt="2020-08-11T19:32:21.782" v="351" actId="26606"/>
          <ac:picMkLst>
            <pc:docMk/>
            <pc:sldMk cId="2137744314" sldId="277"/>
            <ac:picMk id="7" creationId="{E01378FC-6EBF-4D8A-9C72-FE57FA7547D7}"/>
          </ac:picMkLst>
        </pc:picChg>
      </pc:sldChg>
      <pc:sldChg chg="addSp delSp modSp mod">
        <pc:chgData name="Prof. Me. Luiz Lozano" userId="c7776665d65e189c" providerId="LiveId" clId="{754A4C33-6876-4BA9-A7FB-AD183EB38807}" dt="2020-08-11T19:34:56.941" v="373" actId="26606"/>
        <pc:sldMkLst>
          <pc:docMk/>
          <pc:sldMk cId="1114730019" sldId="278"/>
        </pc:sldMkLst>
        <pc:spChg chg="mo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78" creationId="{8930EBA3-4D2E-42E8-B828-834555328D85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80" creationId="{E58B2195-5055-402F-A3E7-53FF0E4980C3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82" creationId="{528AA953-F4F9-4DC5-97C7-491F4AF937DC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29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1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3" creationId="{4AC6B390-BC59-4F1D-A0EE-D71A92F0A0B2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5" creationId="{B6C60D79-16F1-4C4B-B7E3-7634E7069CDE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7" creationId="{426B127E-6498-4C77-9C9D-4553A5113B80}"/>
          </ac:spMkLst>
        </pc:spChg>
        <pc:picChg chg="del">
          <ac:chgData name="Prof. Me. Luiz Lozano" userId="c7776665d65e189c" providerId="LiveId" clId="{754A4C33-6876-4BA9-A7FB-AD183EB38807}" dt="2020-08-11T19:32:25.471" v="352" actId="478"/>
          <ac:picMkLst>
            <pc:docMk/>
            <pc:sldMk cId="1114730019" sldId="278"/>
            <ac:picMk id="5" creationId="{0FDBA62F-86D9-473F-9210-DEEEFD41C231}"/>
          </ac:picMkLst>
        </pc:picChg>
        <pc:picChg chg="add mod">
          <ac:chgData name="Prof. Me. Luiz Lozano" userId="c7776665d65e189c" providerId="LiveId" clId="{754A4C33-6876-4BA9-A7FB-AD183EB38807}" dt="2020-08-11T19:34:56.941" v="373" actId="26606"/>
          <ac:picMkLst>
            <pc:docMk/>
            <pc:sldMk cId="1114730019" sldId="278"/>
            <ac:picMk id="6" creationId="{D3ED2EEB-485C-482F-80E1-FB53A65F1A9A}"/>
          </ac:picMkLst>
        </pc:picChg>
        <pc:picChg chg="ord">
          <ac:chgData name="Prof. Me. Luiz Lozano" userId="c7776665d65e189c" providerId="LiveId" clId="{754A4C33-6876-4BA9-A7FB-AD183EB38807}" dt="2020-08-11T19:34:56.941" v="373" actId="26606"/>
          <ac:picMkLst>
            <pc:docMk/>
            <pc:sldMk cId="1114730019" sldId="278"/>
            <ac:picMk id="7" creationId="{E01378FC-6EBF-4D8A-9C72-FE57FA7547D7}"/>
          </ac:picMkLst>
        </pc:picChg>
      </pc:sldChg>
      <pc:sldChg chg="addSp delSp modSp mod">
        <pc:chgData name="Prof. Me. Luiz Lozano" userId="c7776665d65e189c" providerId="LiveId" clId="{754A4C33-6876-4BA9-A7FB-AD183EB38807}" dt="2020-08-11T19:35:53.731" v="384" actId="26606"/>
        <pc:sldMkLst>
          <pc:docMk/>
          <pc:sldMk cId="2979710304" sldId="279"/>
        </pc:sldMkLst>
        <pc:spChg chg="mo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2" creationId="{A1D7EC86-7CB9-431D-8AC3-8AAF0440B162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4" creationId="{D4B9777F-B610-419B-9193-80306388F3E2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6" creationId="{311F016A-A753-449B-9EA6-322199B7119E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8" creationId="{95106A28-883A-4993-BF9E-C403B81A8D66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90" creationId="{F5AE4E4F-9F4C-43ED-8299-9BD63B74E8F0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29" creationId="{B9651FA3-B4A1-4E98-9B71-4CF82087794D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1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3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5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7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9" creationId="{5F2F0C84-BE8C-4DC2-A6D3-30349A801D5C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41" creationId="{7821A508-2985-4905-874A-527429BAABFA}"/>
          </ac:spMkLst>
        </pc:spChg>
        <pc:picChg chg="mod">
          <ac:chgData name="Prof. Me. Luiz Lozano" userId="c7776665d65e189c" providerId="LiveId" clId="{754A4C33-6876-4BA9-A7FB-AD183EB38807}" dt="2020-08-11T19:35:53.731" v="384" actId="26606"/>
          <ac:picMkLst>
            <pc:docMk/>
            <pc:sldMk cId="2979710304" sldId="279"/>
            <ac:picMk id="5" creationId="{53002BE5-DDB1-4298-AC03-67548A0D150D}"/>
          </ac:picMkLst>
        </pc:picChg>
      </pc:sldChg>
      <pc:sldChg chg="modSp mod">
        <pc:chgData name="Prof. Me. Luiz Lozano" userId="c7776665d65e189c" providerId="LiveId" clId="{754A4C33-6876-4BA9-A7FB-AD183EB38807}" dt="2020-08-11T19:36:45.040" v="398" actId="108"/>
        <pc:sldMkLst>
          <pc:docMk/>
          <pc:sldMk cId="1216055786" sldId="280"/>
        </pc:sldMkLst>
        <pc:spChg chg="mod">
          <ac:chgData name="Prof. Me. Luiz Lozano" userId="c7776665d65e189c" providerId="LiveId" clId="{754A4C33-6876-4BA9-A7FB-AD183EB38807}" dt="2020-08-11T19:36:45.040" v="398" actId="108"/>
          <ac:spMkLst>
            <pc:docMk/>
            <pc:sldMk cId="1216055786" sldId="280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21:57:39.485" v="634" actId="20577"/>
        <pc:sldMkLst>
          <pc:docMk/>
          <pc:sldMk cId="1403796808" sldId="282"/>
        </pc:sldMkLst>
        <pc:spChg chg="mod">
          <ac:chgData name="Prof. Me. Luiz Lozano" userId="c7776665d65e189c" providerId="LiveId" clId="{754A4C33-6876-4BA9-A7FB-AD183EB38807}" dt="2020-08-11T21:57:39.485" v="634" actId="20577"/>
          <ac:spMkLst>
            <pc:docMk/>
            <pc:sldMk cId="1403796808" sldId="282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21:58:25.279" v="662" actId="20577"/>
        <pc:sldMkLst>
          <pc:docMk/>
          <pc:sldMk cId="3920670584" sldId="283"/>
        </pc:sldMkLst>
        <pc:spChg chg="mod">
          <ac:chgData name="Prof. Me. Luiz Lozano" userId="c7776665d65e189c" providerId="LiveId" clId="{754A4C33-6876-4BA9-A7FB-AD183EB38807}" dt="2020-08-11T21:58:25.279" v="662" actId="20577"/>
          <ac:spMkLst>
            <pc:docMk/>
            <pc:sldMk cId="3920670584" sldId="283"/>
            <ac:spMk id="3" creationId="{ABB1D55E-B8B2-4B5B-9780-0AB65EFF2EE7}"/>
          </ac:spMkLst>
        </pc:spChg>
      </pc:sldChg>
      <pc:sldChg chg="del">
        <pc:chgData name="Prof. Me. Luiz Lozano" userId="c7776665d65e189c" providerId="LiveId" clId="{754A4C33-6876-4BA9-A7FB-AD183EB38807}" dt="2020-08-11T22:02:08.162" v="714" actId="2696"/>
        <pc:sldMkLst>
          <pc:docMk/>
          <pc:sldMk cId="3274847165" sldId="363"/>
        </pc:sldMkLst>
      </pc:sldChg>
      <pc:sldChg chg="del">
        <pc:chgData name="Prof. Me. Luiz Lozano" userId="c7776665d65e189c" providerId="LiveId" clId="{754A4C33-6876-4BA9-A7FB-AD183EB38807}" dt="2020-08-11T22:01:54.655" v="713" actId="2696"/>
        <pc:sldMkLst>
          <pc:docMk/>
          <pc:sldMk cId="3319348564" sldId="393"/>
        </pc:sldMkLst>
      </pc:sldChg>
      <pc:sldChg chg="addSp delSp modSp mod">
        <pc:chgData name="Prof. Me. Luiz Lozano" userId="c7776665d65e189c" providerId="LiveId" clId="{754A4C33-6876-4BA9-A7FB-AD183EB38807}" dt="2020-08-11T22:01:45.728" v="712" actId="1076"/>
        <pc:sldMkLst>
          <pc:docMk/>
          <pc:sldMk cId="769435760" sldId="394"/>
        </pc:sldMkLst>
        <pc:spChg chg="mo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" creationId="{00000000-0000-0000-0000-000000000000}"/>
          </ac:spMkLst>
        </pc:spChg>
        <pc:spChg chg="mod">
          <ac:chgData name="Prof. Me. Luiz Lozano" userId="c7776665d65e189c" providerId="LiveId" clId="{754A4C33-6876-4BA9-A7FB-AD183EB38807}" dt="2020-08-11T22:01:45.728" v="712" actId="1076"/>
          <ac:spMkLst>
            <pc:docMk/>
            <pc:sldMk cId="769435760" sldId="394"/>
            <ac:spMk id="5" creationId="{00000000-0000-0000-0000-000000000000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5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7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9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1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3" creationId="{A7B99495-F43F-4D80-A44F-2CB4764EB90B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8" creationId="{8A7BA06D-B3FF-4E91-8639-B4569AE3AA23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0" creationId="{2B30C86D-5A07-48BC-9C9D-6F9A2DB1E9E1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2" creationId="{407C9FC5-0C1E-42A8-97E6-F940775A0575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4" creationId="{9EE371B4-A1D9-4EFE-8FE1-000495831EFA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6" creationId="{2E19C174-9C7C-461E-970B-432019901562}"/>
          </ac:spMkLst>
        </pc:spChg>
        <pc:picChg chg="add del">
          <ac:chgData name="Prof. Me. Luiz Lozano" userId="c7776665d65e189c" providerId="LiveId" clId="{754A4C33-6876-4BA9-A7FB-AD183EB38807}" dt="2020-08-11T22:00:36.493" v="700" actId="22"/>
          <ac:picMkLst>
            <pc:docMk/>
            <pc:sldMk cId="769435760" sldId="394"/>
            <ac:picMk id="6" creationId="{BD3684CE-C8A8-487A-8EE3-CA7A9F0E395A}"/>
          </ac:picMkLst>
        </pc:picChg>
        <pc:picChg chg="del">
          <ac:chgData name="Prof. Me. Luiz Lozano" userId="c7776665d65e189c" providerId="LiveId" clId="{754A4C33-6876-4BA9-A7FB-AD183EB38807}" dt="2020-08-11T22:00:30.564" v="698" actId="478"/>
          <ac:picMkLst>
            <pc:docMk/>
            <pc:sldMk cId="769435760" sldId="394"/>
            <ac:picMk id="7" creationId="{00000000-0000-0000-0000-000000000000}"/>
          </ac:picMkLst>
        </pc:picChg>
        <pc:picChg chg="add mod ord">
          <ac:chgData name="Prof. Me. Luiz Lozano" userId="c7776665d65e189c" providerId="LiveId" clId="{754A4C33-6876-4BA9-A7FB-AD183EB38807}" dt="2020-08-11T22:01:42.123" v="711" actId="1076"/>
          <ac:picMkLst>
            <pc:docMk/>
            <pc:sldMk cId="769435760" sldId="394"/>
            <ac:picMk id="9" creationId="{E096F6F7-0F3A-427C-A1C7-AC70BC15463B}"/>
          </ac:picMkLst>
        </pc:picChg>
      </pc:sldChg>
      <pc:sldChg chg="del">
        <pc:chgData name="Prof. Me. Luiz Lozano" userId="c7776665d65e189c" providerId="LiveId" clId="{754A4C33-6876-4BA9-A7FB-AD183EB38807}" dt="2020-08-11T22:02:10.520" v="715" actId="2696"/>
        <pc:sldMkLst>
          <pc:docMk/>
          <pc:sldMk cId="3902456643" sldId="395"/>
        </pc:sldMkLst>
      </pc:sldChg>
      <pc:sldChg chg="del">
        <pc:chgData name="Prof. Me. Luiz Lozano" userId="c7776665d65e189c" providerId="LiveId" clId="{754A4C33-6876-4BA9-A7FB-AD183EB38807}" dt="2020-08-11T22:02:13.310" v="716" actId="2696"/>
        <pc:sldMkLst>
          <pc:docMk/>
          <pc:sldMk cId="1005927683" sldId="396"/>
        </pc:sldMkLst>
      </pc:sldChg>
      <pc:sldChg chg="del">
        <pc:chgData name="Prof. Me. Luiz Lozano" userId="c7776665d65e189c" providerId="LiveId" clId="{754A4C33-6876-4BA9-A7FB-AD183EB38807}" dt="2020-08-11T22:02:16.931" v="717" actId="2696"/>
        <pc:sldMkLst>
          <pc:docMk/>
          <pc:sldMk cId="1697877691" sldId="403"/>
        </pc:sldMkLst>
      </pc:sldChg>
      <pc:sldChg chg="addSp delSp modSp add mod">
        <pc:chgData name="Prof. Me. Luiz Lozano" userId="c7776665d65e189c" providerId="LiveId" clId="{754A4C33-6876-4BA9-A7FB-AD183EB38807}" dt="2020-08-11T19:37:49.344" v="418" actId="26606"/>
        <pc:sldMkLst>
          <pc:docMk/>
          <pc:sldMk cId="1409443588" sldId="404"/>
        </pc:sldMkLst>
        <pc:spChg chg="mo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78" creationId="{3301E07F-4F79-4B58-8698-EF24DC1ECDBF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80" creationId="{E58B2195-5055-402F-A3E7-53FF0E4980C3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82" creationId="{9EE6F773-742A-491A-9A00-A2A150DF500A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3" creationId="{311F016A-A753-449B-9EA6-322199B7119E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4" creationId="{A1D7EC86-7CB9-431D-8AC3-8AAF0440B162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5" creationId="{95106A28-883A-4993-BF9E-C403B81A8D66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6" creationId="{D4B9777F-B610-419B-9193-80306388F3E2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7" creationId="{F5AE4E4F-9F4C-43ED-8299-9BD63B74E8F0}"/>
          </ac:spMkLst>
        </pc:spChg>
        <pc:picChg chg="del">
          <ac:chgData name="Prof. Me. Luiz Lozano" userId="c7776665d65e189c" providerId="LiveId" clId="{754A4C33-6876-4BA9-A7FB-AD183EB38807}" dt="2020-08-11T19:37:20.984" v="414" actId="478"/>
          <ac:picMkLst>
            <pc:docMk/>
            <pc:sldMk cId="1409443588" sldId="404"/>
            <ac:picMk id="5" creationId="{EAF0FE2E-8DE4-4747-AA87-9949A878A405}"/>
          </ac:picMkLst>
        </pc:picChg>
        <pc:picChg chg="add mod">
          <ac:chgData name="Prof. Me. Luiz Lozano" userId="c7776665d65e189c" providerId="LiveId" clId="{754A4C33-6876-4BA9-A7FB-AD183EB38807}" dt="2020-08-11T19:37:49.344" v="418" actId="26606"/>
          <ac:picMkLst>
            <pc:docMk/>
            <pc:sldMk cId="1409443588" sldId="404"/>
            <ac:picMk id="6" creationId="{D2B2ACC0-5E21-430E-9DA4-7680431CC4E0}"/>
          </ac:picMkLst>
        </pc:picChg>
        <pc:picChg chg="ord">
          <ac:chgData name="Prof. Me. Luiz Lozano" userId="c7776665d65e189c" providerId="LiveId" clId="{754A4C33-6876-4BA9-A7FB-AD183EB38807}" dt="2020-08-11T19:37:49.344" v="418" actId="26606"/>
          <ac:picMkLst>
            <pc:docMk/>
            <pc:sldMk cId="1409443588" sldId="404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39:29.871" v="445" actId="120"/>
        <pc:sldMkLst>
          <pc:docMk/>
          <pc:sldMk cId="1568669530" sldId="405"/>
        </pc:sldMkLst>
        <pc:spChg chg="mod">
          <ac:chgData name="Prof. Me. Luiz Lozano" userId="c7776665d65e189c" providerId="LiveId" clId="{754A4C33-6876-4BA9-A7FB-AD183EB38807}" dt="2020-08-11T19:39:17.143" v="442" actId="14100"/>
          <ac:spMkLst>
            <pc:docMk/>
            <pc:sldMk cId="1568669530" sldId="405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9:29.871" v="445" actId="120"/>
          <ac:spMkLst>
            <pc:docMk/>
            <pc:sldMk cId="1568669530" sldId="405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78" creationId="{3301E07F-4F79-4B58-8698-EF24DC1ECDBF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0" creationId="{E58B2195-5055-402F-A3E7-53FF0E4980C3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2" creationId="{9EE6F773-742A-491A-9A00-A2A150DF500A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7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9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91" creationId="{DCFDFFB9-D302-4A05-A770-D33232254722}"/>
          </ac:spMkLst>
        </pc:spChg>
        <pc:picChg chg="add mod ord">
          <ac:chgData name="Prof. Me. Luiz Lozano" userId="c7776665d65e189c" providerId="LiveId" clId="{754A4C33-6876-4BA9-A7FB-AD183EB38807}" dt="2020-08-11T19:39:12.414" v="439" actId="26606"/>
          <ac:picMkLst>
            <pc:docMk/>
            <pc:sldMk cId="1568669530" sldId="405"/>
            <ac:picMk id="5" creationId="{9272CA72-053C-42F4-8CE4-694BA41D98C7}"/>
          </ac:picMkLst>
        </pc:picChg>
        <pc:picChg chg="del">
          <ac:chgData name="Prof. Me. Luiz Lozano" userId="c7776665d65e189c" providerId="LiveId" clId="{754A4C33-6876-4BA9-A7FB-AD183EB38807}" dt="2020-08-11T19:38:29.485" v="435" actId="478"/>
          <ac:picMkLst>
            <pc:docMk/>
            <pc:sldMk cId="1568669530" sldId="405"/>
            <ac:picMk id="6" creationId="{D2B2ACC0-5E21-430E-9DA4-7680431CC4E0}"/>
          </ac:picMkLst>
        </pc:picChg>
      </pc:sldChg>
      <pc:sldChg chg="addSp delSp modSp add mod">
        <pc:chgData name="Prof. Me. Luiz Lozano" userId="c7776665d65e189c" providerId="LiveId" clId="{754A4C33-6876-4BA9-A7FB-AD183EB38807}" dt="2020-08-11T19:40:28.510" v="461" actId="255"/>
        <pc:sldMkLst>
          <pc:docMk/>
          <pc:sldMk cId="1765806331" sldId="406"/>
        </pc:sldMkLst>
        <pc:spChg chg="mod">
          <ac:chgData name="Prof. Me. Luiz Lozano" userId="c7776665d65e189c" providerId="LiveId" clId="{754A4C33-6876-4BA9-A7FB-AD183EB38807}" dt="2020-08-11T19:40:19.897" v="459" actId="14100"/>
          <ac:spMkLst>
            <pc:docMk/>
            <pc:sldMk cId="1765806331" sldId="40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40:28.510" v="461" actId="255"/>
          <ac:spMkLst>
            <pc:docMk/>
            <pc:sldMk cId="1765806331" sldId="406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87" creationId="{9F8A656C-0806-4677-A38B-DA5DF0F3C406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89" creationId="{9BEF8C6D-8BB3-473A-9607-D7381CC5C0A5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1" creationId="{DCFDFFB9-D302-4A05-A770-D33232254722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6" creationId="{D4906370-1564-49FA-A802-58546B3922DC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8" creationId="{EF640709-BDFD-453B-B75D-6212E7A870BA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100" creationId="{B4019478-3FDC-438C-8848-1D7DA864AFC4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102" creationId="{FE406479-1D57-4209-B128-3C81746247C6}"/>
          </ac:spMkLst>
        </pc:spChg>
        <pc:picChg chg="mod">
          <ac:chgData name="Prof. Me. Luiz Lozano" userId="c7776665d65e189c" providerId="LiveId" clId="{754A4C33-6876-4BA9-A7FB-AD183EB38807}" dt="2020-08-11T19:40:15.662" v="458" actId="26606"/>
          <ac:picMkLst>
            <pc:docMk/>
            <pc:sldMk cId="1765806331" sldId="406"/>
            <ac:picMk id="5" creationId="{9272CA72-053C-42F4-8CE4-694BA41D98C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2:17.292" v="474" actId="26606"/>
        <pc:sldMkLst>
          <pc:docMk/>
          <pc:sldMk cId="1762116221" sldId="407"/>
        </pc:sldMkLst>
        <pc:spChg chg="mo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96" creationId="{D4906370-1564-49FA-A802-58546B3922DC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98" creationId="{EF640709-BDFD-453B-B75D-6212E7A870BA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0" creationId="{B4019478-3FDC-438C-8848-1D7DA864AFC4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2" creationId="{FE406479-1D57-4209-B128-3C81746247C6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7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9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1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3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5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7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9" creationId="{5F2F0C84-BE8C-4DC2-A6D3-30349A801D5C}"/>
          </ac:spMkLst>
        </pc:spChg>
        <pc:picChg chg="mod ord">
          <ac:chgData name="Prof. Me. Luiz Lozano" userId="c7776665d65e189c" providerId="LiveId" clId="{754A4C33-6876-4BA9-A7FB-AD183EB38807}" dt="2020-08-11T19:52:17.292" v="474" actId="26606"/>
          <ac:picMkLst>
            <pc:docMk/>
            <pc:sldMk cId="1762116221" sldId="407"/>
            <ac:picMk id="5" creationId="{9272CA72-053C-42F4-8CE4-694BA41D98C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3:40.236" v="508" actId="26606"/>
        <pc:sldMkLst>
          <pc:docMk/>
          <pc:sldMk cId="718860944" sldId="408"/>
        </pc:sldMkLst>
        <pc:spChg chg="mo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07" creationId="{362D44EE-C852-4460-B8B5-C4F2BC20510C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09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1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3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5" creationId="{7821A508-2985-4905-874A-527429BAABFA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7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9" creationId="{5F2F0C84-BE8C-4DC2-A6D3-30349A801D5C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4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6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8" creationId="{460B0EFB-53ED-4F35-B05D-F658EA021C65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30" creationId="{835EF3DD-7D43-4A27-8967-A92FD8CC9365}"/>
          </ac:spMkLst>
        </pc:spChg>
        <pc:picChg chg="del">
          <ac:chgData name="Prof. Me. Luiz Lozano" userId="c7776665d65e189c" providerId="LiveId" clId="{754A4C33-6876-4BA9-A7FB-AD183EB38807}" dt="2020-08-11T19:53:14.440" v="504" actId="478"/>
          <ac:picMkLst>
            <pc:docMk/>
            <pc:sldMk cId="718860944" sldId="408"/>
            <ac:picMk id="5" creationId="{9272CA72-053C-42F4-8CE4-694BA41D98C7}"/>
          </ac:picMkLst>
        </pc:picChg>
        <pc:picChg chg="add mod ord">
          <ac:chgData name="Prof. Me. Luiz Lozano" userId="c7776665d65e189c" providerId="LiveId" clId="{754A4C33-6876-4BA9-A7FB-AD183EB38807}" dt="2020-08-11T19:53:40.236" v="508" actId="26606"/>
          <ac:picMkLst>
            <pc:docMk/>
            <pc:sldMk cId="718860944" sldId="408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4:37.737" v="522" actId="26606"/>
        <pc:sldMkLst>
          <pc:docMk/>
          <pc:sldMk cId="573475784" sldId="409"/>
        </pc:sldMkLst>
        <pc:spChg chg="mo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4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6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8" creationId="{460B0EFB-53ED-4F35-B05D-F658EA021C65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0" creationId="{835EF3DD-7D43-4A27-8967-A92FD8CC9365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5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7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9" creationId="{DCFDFFB9-D302-4A05-A770-D33232254722}"/>
          </ac:spMkLst>
        </pc:spChg>
        <pc:picChg chg="mod">
          <ac:chgData name="Prof. Me. Luiz Lozano" userId="c7776665d65e189c" providerId="LiveId" clId="{754A4C33-6876-4BA9-A7FB-AD183EB38807}" dt="2020-08-11T19:54:37.737" v="522" actId="26606"/>
          <ac:picMkLst>
            <pc:docMk/>
            <pc:sldMk cId="573475784" sldId="409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1:39.688" v="562" actId="20577"/>
        <pc:sldMkLst>
          <pc:docMk/>
          <pc:sldMk cId="69953590" sldId="410"/>
        </pc:sldMkLst>
        <pc:spChg chg="mo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1:39.688" v="562" actId="20577"/>
          <ac:spMkLst>
            <pc:docMk/>
            <pc:sldMk cId="69953590" sldId="410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0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2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4" creationId="{DB304A14-32D0-4873-B914-423ED7B8DAFD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6" creationId="{1D460C86-854F-4FB3-ABC2-E823D8FEB9DB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8" creationId="{BB48116A-278A-4CC5-89D3-9DE8E8FF1245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5" creationId="{9F8A656C-0806-4677-A38B-DA5DF0F3C406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7" creationId="{9BEF8C6D-8BB3-473A-9607-D7381CC5C0A5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9" creationId="{DCFDFFB9-D302-4A05-A770-D33232254722}"/>
          </ac:spMkLst>
        </pc:spChg>
        <pc:picChg chg="mod ord">
          <ac:chgData name="Prof. Me. Luiz Lozano" userId="c7776665d65e189c" providerId="LiveId" clId="{754A4C33-6876-4BA9-A7FB-AD183EB38807}" dt="2020-08-11T19:55:23.529" v="536" actId="26606"/>
          <ac:picMkLst>
            <pc:docMk/>
            <pc:sldMk cId="69953590" sldId="410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3:18.126" v="581" actId="26606"/>
        <pc:sldMkLst>
          <pc:docMk/>
          <pc:sldMk cId="2490855886" sldId="411"/>
        </pc:sldMkLst>
        <pc:spChg chg="mo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0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2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4" creationId="{DB304A14-32D0-4873-B914-423ED7B8DAFD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6" creationId="{1D460C86-854F-4FB3-ABC2-E823D8FEB9DB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8" creationId="{BB48116A-278A-4CC5-89D3-9DE8E8FF1245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3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5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7" creationId="{4F7EBAE4-9945-4473-9E34-B2C66EA0F03D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9" creationId="{70BEB1E7-2F88-40BC-B73D-42E5B6F80BFC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101" creationId="{A7B99495-F43F-4D80-A44F-2CB4764EB90B}"/>
          </ac:spMkLst>
        </pc:spChg>
        <pc:picChg chg="add mod">
          <ac:chgData name="Prof. Me. Luiz Lozano" userId="c7776665d65e189c" providerId="LiveId" clId="{754A4C33-6876-4BA9-A7FB-AD183EB38807}" dt="2020-08-11T21:53:18.126" v="581" actId="26606"/>
          <ac:picMkLst>
            <pc:docMk/>
            <pc:sldMk cId="2490855886" sldId="411"/>
            <ac:picMk id="5" creationId="{51FC3854-FAC5-40FA-9759-CBDFC3861B74}"/>
          </ac:picMkLst>
        </pc:picChg>
        <pc:picChg chg="del">
          <ac:chgData name="Prof. Me. Luiz Lozano" userId="c7776665d65e189c" providerId="LiveId" clId="{754A4C33-6876-4BA9-A7FB-AD183EB38807}" dt="2020-08-11T21:52:31.994" v="577" actId="478"/>
          <ac:picMkLst>
            <pc:docMk/>
            <pc:sldMk cId="2490855886" sldId="411"/>
            <ac:picMk id="6" creationId="{F12282A3-9518-40B1-80FC-989A2FDFEF92}"/>
          </ac:picMkLst>
        </pc:picChg>
        <pc:picChg chg="ord">
          <ac:chgData name="Prof. Me. Luiz Lozano" userId="c7776665d65e189c" providerId="LiveId" clId="{754A4C33-6876-4BA9-A7FB-AD183EB38807}" dt="2020-08-11T21:53:18.126" v="581" actId="26606"/>
          <ac:picMkLst>
            <pc:docMk/>
            <pc:sldMk cId="2490855886" sldId="411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5:09.273" v="606" actId="120"/>
        <pc:sldMkLst>
          <pc:docMk/>
          <pc:sldMk cId="222134887" sldId="412"/>
        </pc:sldMkLst>
        <pc:spChg chg="mo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5:09.273" v="606" actId="120"/>
          <ac:spMkLst>
            <pc:docMk/>
            <pc:sldMk cId="222134887" sldId="412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3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5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7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9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1" creationId="{A7B99495-F43F-4D80-A44F-2CB4764EB90B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6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8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0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2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4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6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8" creationId="{5F2F0C84-BE8C-4DC2-A6D3-30349A801D5C}"/>
          </ac:spMkLst>
        </pc:spChg>
        <pc:picChg chg="del">
          <ac:chgData name="Prof. Me. Luiz Lozano" userId="c7776665d65e189c" providerId="LiveId" clId="{754A4C33-6876-4BA9-A7FB-AD183EB38807}" dt="2020-08-11T21:54:31.730" v="601" actId="478"/>
          <ac:picMkLst>
            <pc:docMk/>
            <pc:sldMk cId="222134887" sldId="412"/>
            <ac:picMk id="5" creationId="{51FC3854-FAC5-40FA-9759-CBDFC3861B74}"/>
          </ac:picMkLst>
        </pc:picChg>
        <pc:picChg chg="add mod">
          <ac:chgData name="Prof. Me. Luiz Lozano" userId="c7776665d65e189c" providerId="LiveId" clId="{754A4C33-6876-4BA9-A7FB-AD183EB38807}" dt="2020-08-11T21:55:03.369" v="605" actId="26606"/>
          <ac:picMkLst>
            <pc:docMk/>
            <pc:sldMk cId="222134887" sldId="412"/>
            <ac:picMk id="6" creationId="{4E3982F2-D443-438B-ABBB-676ED69ED576}"/>
          </ac:picMkLst>
        </pc:picChg>
        <pc:picChg chg="ord">
          <ac:chgData name="Prof. Me. Luiz Lozano" userId="c7776665d65e189c" providerId="LiveId" clId="{754A4C33-6876-4BA9-A7FB-AD183EB38807}" dt="2020-08-11T21:55:03.369" v="605" actId="26606"/>
          <ac:picMkLst>
            <pc:docMk/>
            <pc:sldMk cId="222134887" sldId="412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6:35.405" v="627" actId="120"/>
        <pc:sldMkLst>
          <pc:docMk/>
          <pc:sldMk cId="2469984705" sldId="413"/>
        </pc:sldMkLst>
        <pc:spChg chg="mod">
          <ac:chgData name="Prof. Me. Luiz Lozano" userId="c7776665d65e189c" providerId="LiveId" clId="{754A4C33-6876-4BA9-A7FB-AD183EB38807}" dt="2020-08-11T21:55:23.440" v="609" actId="20577"/>
          <ac:spMkLst>
            <pc:docMk/>
            <pc:sldMk cId="2469984705" sldId="413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6:35.405" v="627" actId="120"/>
          <ac:spMkLst>
            <pc:docMk/>
            <pc:sldMk cId="2469984705" sldId="413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06" creationId="{362D44EE-C852-4460-B8B5-C4F2BC20510C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08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0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2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4" creationId="{7821A508-2985-4905-874A-527429BAABFA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6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8" creationId="{5F2F0C84-BE8C-4DC2-A6D3-30349A801D5C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3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5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7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9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1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3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5" creationId="{5F2F0C84-BE8C-4DC2-A6D3-30349A801D5C}"/>
          </ac:spMkLst>
        </pc:spChg>
        <pc:picChg chg="add mod">
          <ac:chgData name="Prof. Me. Luiz Lozano" userId="c7776665d65e189c" providerId="LiveId" clId="{754A4C33-6876-4BA9-A7FB-AD183EB38807}" dt="2020-08-11T21:56:30.073" v="626" actId="26606"/>
          <ac:picMkLst>
            <pc:docMk/>
            <pc:sldMk cId="2469984705" sldId="413"/>
            <ac:picMk id="5" creationId="{C7306FEE-403C-4EA0-AB2B-18E4288EED86}"/>
          </ac:picMkLst>
        </pc:picChg>
        <pc:picChg chg="del">
          <ac:chgData name="Prof. Me. Luiz Lozano" userId="c7776665d65e189c" providerId="LiveId" clId="{754A4C33-6876-4BA9-A7FB-AD183EB38807}" dt="2020-08-11T21:55:57.184" v="622" actId="478"/>
          <ac:picMkLst>
            <pc:docMk/>
            <pc:sldMk cId="2469984705" sldId="413"/>
            <ac:picMk id="6" creationId="{4E3982F2-D443-438B-ABBB-676ED69ED576}"/>
          </ac:picMkLst>
        </pc:picChg>
        <pc:picChg chg="ord">
          <ac:chgData name="Prof. Me. Luiz Lozano" userId="c7776665d65e189c" providerId="LiveId" clId="{754A4C33-6876-4BA9-A7FB-AD183EB38807}" dt="2020-08-11T21:56:30.073" v="626" actId="26606"/>
          <ac:picMkLst>
            <pc:docMk/>
            <pc:sldMk cId="2469984705" sldId="413"/>
            <ac:picMk id="7" creationId="{E01378FC-6EBF-4D8A-9C72-FE57FA7547D7}"/>
          </ac:picMkLst>
        </pc:picChg>
      </pc:sldChg>
    </pc:docChg>
  </pc:docChgLst>
  <pc:docChgLst>
    <pc:chgData name="Prof. Me. Luiz Lozano" userId="c7776665d65e189c" providerId="LiveId" clId="{E5E0D9F4-A4A8-4A97-9484-0B0FFA62A593}"/>
    <pc:docChg chg="undo redo custSel addSld delSld modSld sldOrd">
      <pc:chgData name="Prof. Me. Luiz Lozano" userId="c7776665d65e189c" providerId="LiveId" clId="{E5E0D9F4-A4A8-4A97-9484-0B0FFA62A593}" dt="2020-09-22T19:07:06.765" v="762" actId="20577"/>
      <pc:docMkLst>
        <pc:docMk/>
      </pc:docMkLst>
      <pc:sldChg chg="modSp new mod">
        <pc:chgData name="Prof. Me. Luiz Lozano" userId="c7776665d65e189c" providerId="LiveId" clId="{E5E0D9F4-A4A8-4A97-9484-0B0FFA62A593}" dt="2020-09-22T18:02:12.916" v="29" actId="113"/>
        <pc:sldMkLst>
          <pc:docMk/>
          <pc:sldMk cId="1374452589" sldId="286"/>
        </pc:sldMkLst>
        <pc:spChg chg="mod">
          <ac:chgData name="Prof. Me. Luiz Lozano" userId="c7776665d65e189c" providerId="LiveId" clId="{E5E0D9F4-A4A8-4A97-9484-0B0FFA62A593}" dt="2020-09-22T18:01:47.083" v="19" actId="20577"/>
          <ac:spMkLst>
            <pc:docMk/>
            <pc:sldMk cId="1374452589" sldId="286"/>
            <ac:spMk id="2" creationId="{151D8F0A-3B3B-4210-96F0-1EC347D3AAD9}"/>
          </ac:spMkLst>
        </pc:spChg>
        <pc:spChg chg="mod">
          <ac:chgData name="Prof. Me. Luiz Lozano" userId="c7776665d65e189c" providerId="LiveId" clId="{E5E0D9F4-A4A8-4A97-9484-0B0FFA62A593}" dt="2020-09-22T18:02:12.916" v="29" actId="113"/>
          <ac:spMkLst>
            <pc:docMk/>
            <pc:sldMk cId="1374452589" sldId="286"/>
            <ac:spMk id="3" creationId="{5FD31C33-2E28-44D9-BD25-213EEE43029A}"/>
          </ac:spMkLst>
        </pc:spChg>
      </pc:sldChg>
      <pc:sldChg chg="addSp modSp add mod">
        <pc:chgData name="Prof. Me. Luiz Lozano" userId="c7776665d65e189c" providerId="LiveId" clId="{E5E0D9F4-A4A8-4A97-9484-0B0FFA62A593}" dt="2020-09-22T18:08:00.348" v="47" actId="1076"/>
        <pc:sldMkLst>
          <pc:docMk/>
          <pc:sldMk cId="3326490755" sldId="287"/>
        </pc:sldMkLst>
        <pc:spChg chg="mod">
          <ac:chgData name="Prof. Me. Luiz Lozano" userId="c7776665d65e189c" providerId="LiveId" clId="{E5E0D9F4-A4A8-4A97-9484-0B0FFA62A593}" dt="2020-09-22T18:03:27.930" v="37" actId="113"/>
          <ac:spMkLst>
            <pc:docMk/>
            <pc:sldMk cId="3326490755" sldId="287"/>
            <ac:spMk id="3" creationId="{5FD31C33-2E28-44D9-BD25-213EEE43029A}"/>
          </ac:spMkLst>
        </pc:spChg>
        <pc:picChg chg="add mod">
          <ac:chgData name="Prof. Me. Luiz Lozano" userId="c7776665d65e189c" providerId="LiveId" clId="{E5E0D9F4-A4A8-4A97-9484-0B0FFA62A593}" dt="2020-09-22T18:07:58.957" v="46" actId="1076"/>
          <ac:picMkLst>
            <pc:docMk/>
            <pc:sldMk cId="3326490755" sldId="287"/>
            <ac:picMk id="5" creationId="{4646448A-6C1D-404B-86FD-7FFBE3A305E9}"/>
          </ac:picMkLst>
        </pc:picChg>
        <pc:picChg chg="add mod">
          <ac:chgData name="Prof. Me. Luiz Lozano" userId="c7776665d65e189c" providerId="LiveId" clId="{E5E0D9F4-A4A8-4A97-9484-0B0FFA62A593}" dt="2020-09-22T18:08:00.348" v="47" actId="1076"/>
          <ac:picMkLst>
            <pc:docMk/>
            <pc:sldMk cId="3326490755" sldId="287"/>
            <ac:picMk id="7" creationId="{C32C8CFE-B532-4316-8A7F-422DED0DEA85}"/>
          </ac:picMkLst>
        </pc:picChg>
      </pc:sldChg>
      <pc:sldChg chg="new del">
        <pc:chgData name="Prof. Me. Luiz Lozano" userId="c7776665d65e189c" providerId="LiveId" clId="{E5E0D9F4-A4A8-4A97-9484-0B0FFA62A593}" dt="2020-09-22T18:08:18.922" v="51" actId="2696"/>
        <pc:sldMkLst>
          <pc:docMk/>
          <pc:sldMk cId="1430532064" sldId="288"/>
        </pc:sldMkLst>
      </pc:sldChg>
      <pc:sldChg chg="addSp delSp modSp add mod">
        <pc:chgData name="Prof. Me. Luiz Lozano" userId="c7776665d65e189c" providerId="LiveId" clId="{E5E0D9F4-A4A8-4A97-9484-0B0FFA62A593}" dt="2020-09-22T18:13:56.024" v="92" actId="21"/>
        <pc:sldMkLst>
          <pc:docMk/>
          <pc:sldMk cId="4235022343" sldId="288"/>
        </pc:sldMkLst>
        <pc:spChg chg="mod">
          <ac:chgData name="Prof. Me. Luiz Lozano" userId="c7776665d65e189c" providerId="LiveId" clId="{E5E0D9F4-A4A8-4A97-9484-0B0FFA62A593}" dt="2020-09-22T18:08:40.445" v="64" actId="20577"/>
          <ac:spMkLst>
            <pc:docMk/>
            <pc:sldMk cId="4235022343" sldId="288"/>
            <ac:spMk id="3" creationId="{5FD31C33-2E28-44D9-BD25-213EEE43029A}"/>
          </ac:spMkLst>
        </pc:spChg>
        <pc:spChg chg="add del mod">
          <ac:chgData name="Prof. Me. Luiz Lozano" userId="c7776665d65e189c" providerId="LiveId" clId="{E5E0D9F4-A4A8-4A97-9484-0B0FFA62A593}" dt="2020-09-22T18:13:56.024" v="92" actId="21"/>
          <ac:spMkLst>
            <pc:docMk/>
            <pc:sldMk cId="4235022343" sldId="288"/>
            <ac:spMk id="9" creationId="{714B9DFB-5D1C-460D-80FD-91BA418090C9}"/>
          </ac:spMkLst>
        </pc:spChg>
        <pc:picChg chg="del">
          <ac:chgData name="Prof. Me. Luiz Lozano" userId="c7776665d65e189c" providerId="LiveId" clId="{E5E0D9F4-A4A8-4A97-9484-0B0FFA62A593}" dt="2020-09-22T18:08:26.319" v="54" actId="478"/>
          <ac:picMkLst>
            <pc:docMk/>
            <pc:sldMk cId="4235022343" sldId="288"/>
            <ac:picMk id="5" creationId="{4646448A-6C1D-404B-86FD-7FFBE3A305E9}"/>
          </ac:picMkLst>
        </pc:picChg>
        <pc:picChg chg="add mod">
          <ac:chgData name="Prof. Me. Luiz Lozano" userId="c7776665d65e189c" providerId="LiveId" clId="{E5E0D9F4-A4A8-4A97-9484-0B0FFA62A593}" dt="2020-09-22T18:11:05.029" v="68" actId="1076"/>
          <ac:picMkLst>
            <pc:docMk/>
            <pc:sldMk cId="4235022343" sldId="288"/>
            <ac:picMk id="6" creationId="{42BF0826-ACA3-4A42-B19B-29764AA8D8AF}"/>
          </ac:picMkLst>
        </pc:picChg>
        <pc:picChg chg="del">
          <ac:chgData name="Prof. Me. Luiz Lozano" userId="c7776665d65e189c" providerId="LiveId" clId="{E5E0D9F4-A4A8-4A97-9484-0B0FFA62A593}" dt="2020-09-22T18:08:24.039" v="53" actId="478"/>
          <ac:picMkLst>
            <pc:docMk/>
            <pc:sldMk cId="4235022343" sldId="288"/>
            <ac:picMk id="7" creationId="{C32C8CFE-B532-4316-8A7F-422DED0DEA85}"/>
          </ac:picMkLst>
        </pc:picChg>
      </pc:sldChg>
      <pc:sldChg chg="add del">
        <pc:chgData name="Prof. Me. Luiz Lozano" userId="c7776665d65e189c" providerId="LiveId" clId="{E5E0D9F4-A4A8-4A97-9484-0B0FFA62A593}" dt="2020-09-22T18:08:17.039" v="50" actId="2696"/>
        <pc:sldMkLst>
          <pc:docMk/>
          <pc:sldMk cId="1800911272" sldId="289"/>
        </pc:sldMkLst>
      </pc:sldChg>
      <pc:sldChg chg="addSp delSp modSp add mod">
        <pc:chgData name="Prof. Me. Luiz Lozano" userId="c7776665d65e189c" providerId="LiveId" clId="{E5E0D9F4-A4A8-4A97-9484-0B0FFA62A593}" dt="2020-09-22T18:14:10.028" v="99" actId="1076"/>
        <pc:sldMkLst>
          <pc:docMk/>
          <pc:sldMk cId="3258228525" sldId="289"/>
        </pc:sldMkLst>
        <pc:spChg chg="del">
          <ac:chgData name="Prof. Me. Luiz Lozano" userId="c7776665d65e189c" providerId="LiveId" clId="{E5E0D9F4-A4A8-4A97-9484-0B0FFA62A593}" dt="2020-09-22T18:13:05.962" v="83" actId="478"/>
          <ac:spMkLst>
            <pc:docMk/>
            <pc:sldMk cId="3258228525" sldId="289"/>
            <ac:spMk id="3" creationId="{5FD31C33-2E28-44D9-BD25-213EEE43029A}"/>
          </ac:spMkLst>
        </pc:spChg>
        <pc:spChg chg="add del mod">
          <ac:chgData name="Prof. Me. Luiz Lozano" userId="c7776665d65e189c" providerId="LiveId" clId="{E5E0D9F4-A4A8-4A97-9484-0B0FFA62A593}" dt="2020-09-22T18:13:11.903" v="85"/>
          <ac:spMkLst>
            <pc:docMk/>
            <pc:sldMk cId="3258228525" sldId="289"/>
            <ac:spMk id="5" creationId="{74794506-CECC-4988-9B17-42899B8E06EA}"/>
          </ac:spMkLst>
        </pc:spChg>
        <pc:spChg chg="del">
          <ac:chgData name="Prof. Me. Luiz Lozano" userId="c7776665d65e189c" providerId="LiveId" clId="{E5E0D9F4-A4A8-4A97-9484-0B0FFA62A593}" dt="2020-09-22T18:13:08.322" v="84" actId="478"/>
          <ac:spMkLst>
            <pc:docMk/>
            <pc:sldMk cId="3258228525" sldId="289"/>
            <ac:spMk id="9" creationId="{714B9DFB-5D1C-460D-80FD-91BA418090C9}"/>
          </ac:spMkLst>
        </pc:spChg>
        <pc:spChg chg="add mod">
          <ac:chgData name="Prof. Me. Luiz Lozano" userId="c7776665d65e189c" providerId="LiveId" clId="{E5E0D9F4-A4A8-4A97-9484-0B0FFA62A593}" dt="2020-09-22T18:14:07.991" v="98" actId="1076"/>
          <ac:spMkLst>
            <pc:docMk/>
            <pc:sldMk cId="3258228525" sldId="289"/>
            <ac:spMk id="13" creationId="{FB562E62-DE37-4502-BC5A-0A7E5A274A58}"/>
          </ac:spMkLst>
        </pc:spChg>
        <pc:picChg chg="del">
          <ac:chgData name="Prof. Me. Luiz Lozano" userId="c7776665d65e189c" providerId="LiveId" clId="{E5E0D9F4-A4A8-4A97-9484-0B0FFA62A593}" dt="2020-09-22T18:13:02.295" v="82" actId="478"/>
          <ac:picMkLst>
            <pc:docMk/>
            <pc:sldMk cId="3258228525" sldId="289"/>
            <ac:picMk id="6" creationId="{42BF0826-ACA3-4A42-B19B-29764AA8D8AF}"/>
          </ac:picMkLst>
        </pc:picChg>
        <pc:picChg chg="add mod">
          <ac:chgData name="Prof. Me. Luiz Lozano" userId="c7776665d65e189c" providerId="LiveId" clId="{E5E0D9F4-A4A8-4A97-9484-0B0FFA62A593}" dt="2020-09-22T18:14:10.028" v="99" actId="1076"/>
          <ac:picMkLst>
            <pc:docMk/>
            <pc:sldMk cId="3258228525" sldId="289"/>
            <ac:picMk id="8" creationId="{09B33A4F-270B-4E01-8419-28344114A698}"/>
          </ac:picMkLst>
        </pc:picChg>
        <pc:picChg chg="add mod">
          <ac:chgData name="Prof. Me. Luiz Lozano" userId="c7776665d65e189c" providerId="LiveId" clId="{E5E0D9F4-A4A8-4A97-9484-0B0FFA62A593}" dt="2020-09-22T18:14:04.517" v="96" actId="1076"/>
          <ac:picMkLst>
            <pc:docMk/>
            <pc:sldMk cId="3258228525" sldId="289"/>
            <ac:picMk id="11" creationId="{D2B3CE58-BE32-4693-8B3C-DBF5ED7146D5}"/>
          </ac:picMkLst>
        </pc:picChg>
      </pc:sldChg>
      <pc:sldChg chg="addSp delSp modSp add mod">
        <pc:chgData name="Prof. Me. Luiz Lozano" userId="c7776665d65e189c" providerId="LiveId" clId="{E5E0D9F4-A4A8-4A97-9484-0B0FFA62A593}" dt="2020-09-22T18:15:13.735" v="109" actId="1076"/>
        <pc:sldMkLst>
          <pc:docMk/>
          <pc:sldMk cId="2593377857" sldId="290"/>
        </pc:sldMkLst>
        <pc:spChg chg="mod">
          <ac:chgData name="Prof. Me. Luiz Lozano" userId="c7776665d65e189c" providerId="LiveId" clId="{E5E0D9F4-A4A8-4A97-9484-0B0FFA62A593}" dt="2020-09-22T18:14:31.765" v="103"/>
          <ac:spMkLst>
            <pc:docMk/>
            <pc:sldMk cId="2593377857" sldId="290"/>
            <ac:spMk id="2" creationId="{151D8F0A-3B3B-4210-96F0-1EC347D3AAD9}"/>
          </ac:spMkLst>
        </pc:spChg>
        <pc:spChg chg="add del mod">
          <ac:chgData name="Prof. Me. Luiz Lozano" userId="c7776665d65e189c" providerId="LiveId" clId="{E5E0D9F4-A4A8-4A97-9484-0B0FFA62A593}" dt="2020-09-22T18:15:04.101" v="106" actId="478"/>
          <ac:spMkLst>
            <pc:docMk/>
            <pc:sldMk cId="2593377857" sldId="290"/>
            <ac:spMk id="4" creationId="{CFE74A3C-ACB4-436C-9D64-9287D9C11C9E}"/>
          </ac:spMkLst>
        </pc:spChg>
        <pc:spChg chg="del">
          <ac:chgData name="Prof. Me. Luiz Lozano" userId="c7776665d65e189c" providerId="LiveId" clId="{E5E0D9F4-A4A8-4A97-9484-0B0FFA62A593}" dt="2020-09-22T18:15:05.807" v="107" actId="478"/>
          <ac:spMkLst>
            <pc:docMk/>
            <pc:sldMk cId="2593377857" sldId="290"/>
            <ac:spMk id="13" creationId="{FB562E62-DE37-4502-BC5A-0A7E5A274A58}"/>
          </ac:spMkLst>
        </pc:spChg>
        <pc:picChg chg="add mod">
          <ac:chgData name="Prof. Me. Luiz Lozano" userId="c7776665d65e189c" providerId="LiveId" clId="{E5E0D9F4-A4A8-4A97-9484-0B0FFA62A593}" dt="2020-09-22T18:15:13.735" v="109" actId="1076"/>
          <ac:picMkLst>
            <pc:docMk/>
            <pc:sldMk cId="2593377857" sldId="290"/>
            <ac:picMk id="6" creationId="{9C432FCD-31B1-4325-832D-BC298FF5AD02}"/>
          </ac:picMkLst>
        </pc:picChg>
        <pc:picChg chg="del">
          <ac:chgData name="Prof. Me. Luiz Lozano" userId="c7776665d65e189c" providerId="LiveId" clId="{E5E0D9F4-A4A8-4A97-9484-0B0FFA62A593}" dt="2020-09-22T18:15:02.478" v="105" actId="478"/>
          <ac:picMkLst>
            <pc:docMk/>
            <pc:sldMk cId="2593377857" sldId="290"/>
            <ac:picMk id="8" creationId="{09B33A4F-270B-4E01-8419-28344114A698}"/>
          </ac:picMkLst>
        </pc:picChg>
        <pc:picChg chg="del">
          <ac:chgData name="Prof. Me. Luiz Lozano" userId="c7776665d65e189c" providerId="LiveId" clId="{E5E0D9F4-A4A8-4A97-9484-0B0FFA62A593}" dt="2020-09-22T18:15:01.759" v="104" actId="478"/>
          <ac:picMkLst>
            <pc:docMk/>
            <pc:sldMk cId="2593377857" sldId="290"/>
            <ac:picMk id="11" creationId="{D2B3CE58-BE32-4693-8B3C-DBF5ED7146D5}"/>
          </ac:picMkLst>
        </pc:picChg>
      </pc:sldChg>
      <pc:sldChg chg="addSp delSp modSp add mod">
        <pc:chgData name="Prof. Me. Luiz Lozano" userId="c7776665d65e189c" providerId="LiveId" clId="{E5E0D9F4-A4A8-4A97-9484-0B0FFA62A593}" dt="2020-09-22T18:17:25.841" v="124" actId="113"/>
        <pc:sldMkLst>
          <pc:docMk/>
          <pc:sldMk cId="3067710295" sldId="291"/>
        </pc:sldMkLst>
        <pc:spChg chg="add del">
          <ac:chgData name="Prof. Me. Luiz Lozano" userId="c7776665d65e189c" providerId="LiveId" clId="{E5E0D9F4-A4A8-4A97-9484-0B0FFA62A593}" dt="2020-09-22T18:15:47.665" v="113" actId="22"/>
          <ac:spMkLst>
            <pc:docMk/>
            <pc:sldMk cId="3067710295" sldId="291"/>
            <ac:spMk id="5" creationId="{58BB99CE-95D1-4B4E-9528-2A06960098B5}"/>
          </ac:spMkLst>
        </pc:spChg>
        <pc:spChg chg="add mod">
          <ac:chgData name="Prof. Me. Luiz Lozano" userId="c7776665d65e189c" providerId="LiveId" clId="{E5E0D9F4-A4A8-4A97-9484-0B0FFA62A593}" dt="2020-09-22T18:17:25.841" v="124" actId="113"/>
          <ac:spMkLst>
            <pc:docMk/>
            <pc:sldMk cId="3067710295" sldId="291"/>
            <ac:spMk id="7" creationId="{584AC54F-74F1-4566-A3B8-3A40485BC779}"/>
          </ac:spMkLst>
        </pc:spChg>
        <pc:picChg chg="del">
          <ac:chgData name="Prof. Me. Luiz Lozano" userId="c7776665d65e189c" providerId="LiveId" clId="{E5E0D9F4-A4A8-4A97-9484-0B0FFA62A593}" dt="2020-09-22T18:15:41.919" v="111" actId="478"/>
          <ac:picMkLst>
            <pc:docMk/>
            <pc:sldMk cId="3067710295" sldId="291"/>
            <ac:picMk id="6" creationId="{9C432FCD-31B1-4325-832D-BC298FF5AD02}"/>
          </ac:picMkLst>
        </pc:picChg>
      </pc:sldChg>
      <pc:sldChg chg="addSp delSp modSp add mod">
        <pc:chgData name="Prof. Me. Luiz Lozano" userId="c7776665d65e189c" providerId="LiveId" clId="{E5E0D9F4-A4A8-4A97-9484-0B0FFA62A593}" dt="2020-09-22T18:27:07.836" v="136" actId="1076"/>
        <pc:sldMkLst>
          <pc:docMk/>
          <pc:sldMk cId="2566111873" sldId="292"/>
        </pc:sldMkLst>
        <pc:spChg chg="del">
          <ac:chgData name="Prof. Me. Luiz Lozano" userId="c7776665d65e189c" providerId="LiveId" clId="{E5E0D9F4-A4A8-4A97-9484-0B0FFA62A593}" dt="2020-09-22T18:25:48.715" v="126" actId="478"/>
          <ac:spMkLst>
            <pc:docMk/>
            <pc:sldMk cId="2566111873" sldId="292"/>
            <ac:spMk id="7" creationId="{584AC54F-74F1-4566-A3B8-3A40485BC779}"/>
          </ac:spMkLst>
        </pc:spChg>
        <pc:picChg chg="add del mod">
          <ac:chgData name="Prof. Me. Luiz Lozano" userId="c7776665d65e189c" providerId="LiveId" clId="{E5E0D9F4-A4A8-4A97-9484-0B0FFA62A593}" dt="2020-09-22T18:25:55.701" v="128" actId="478"/>
          <ac:picMkLst>
            <pc:docMk/>
            <pc:sldMk cId="2566111873" sldId="292"/>
            <ac:picMk id="4" creationId="{CFAD0DCE-DDC1-4CAA-BA4A-41736BFE7F0A}"/>
          </ac:picMkLst>
        </pc:picChg>
        <pc:picChg chg="add del mod">
          <ac:chgData name="Prof. Me. Luiz Lozano" userId="c7776665d65e189c" providerId="LiveId" clId="{E5E0D9F4-A4A8-4A97-9484-0B0FFA62A593}" dt="2020-09-22T18:26:07.028" v="131" actId="478"/>
          <ac:picMkLst>
            <pc:docMk/>
            <pc:sldMk cId="2566111873" sldId="292"/>
            <ac:picMk id="6" creationId="{E6055B5B-2119-42DA-872B-8A9C8ECFCADC}"/>
          </ac:picMkLst>
        </pc:picChg>
        <pc:picChg chg="add mod">
          <ac:chgData name="Prof. Me. Luiz Lozano" userId="c7776665d65e189c" providerId="LiveId" clId="{E5E0D9F4-A4A8-4A97-9484-0B0FFA62A593}" dt="2020-09-22T18:27:02.688" v="134" actId="14100"/>
          <ac:picMkLst>
            <pc:docMk/>
            <pc:sldMk cId="2566111873" sldId="292"/>
            <ac:picMk id="9" creationId="{C4ABC379-BC8A-46D9-B50B-244215F1550B}"/>
          </ac:picMkLst>
        </pc:picChg>
        <pc:picChg chg="add mod">
          <ac:chgData name="Prof. Me. Luiz Lozano" userId="c7776665d65e189c" providerId="LiveId" clId="{E5E0D9F4-A4A8-4A97-9484-0B0FFA62A593}" dt="2020-09-22T18:27:07.836" v="136" actId="1076"/>
          <ac:picMkLst>
            <pc:docMk/>
            <pc:sldMk cId="2566111873" sldId="292"/>
            <ac:picMk id="11" creationId="{08B0BB74-3590-4C5B-B4DA-5BEC54622B4D}"/>
          </ac:picMkLst>
        </pc:picChg>
      </pc:sldChg>
      <pc:sldChg chg="addSp delSp modSp add mod">
        <pc:chgData name="Prof. Me. Luiz Lozano" userId="c7776665d65e189c" providerId="LiveId" clId="{E5E0D9F4-A4A8-4A97-9484-0B0FFA62A593}" dt="2020-09-22T18:28:53.887" v="161" actId="14100"/>
        <pc:sldMkLst>
          <pc:docMk/>
          <pc:sldMk cId="4008547134" sldId="293"/>
        </pc:sldMkLst>
        <pc:spChg chg="mod">
          <ac:chgData name="Prof. Me. Luiz Lozano" userId="c7776665d65e189c" providerId="LiveId" clId="{E5E0D9F4-A4A8-4A97-9484-0B0FFA62A593}" dt="2020-09-22T18:27:24.902" v="142"/>
          <ac:spMkLst>
            <pc:docMk/>
            <pc:sldMk cId="4008547134" sldId="293"/>
            <ac:spMk id="2" creationId="{151D8F0A-3B3B-4210-96F0-1EC347D3AAD9}"/>
          </ac:spMkLst>
        </pc:spChg>
        <pc:spChg chg="add del">
          <ac:chgData name="Prof. Me. Luiz Lozano" userId="c7776665d65e189c" providerId="LiveId" clId="{E5E0D9F4-A4A8-4A97-9484-0B0FFA62A593}" dt="2020-09-22T18:27:34.258" v="144" actId="22"/>
          <ac:spMkLst>
            <pc:docMk/>
            <pc:sldMk cId="4008547134" sldId="293"/>
            <ac:spMk id="6" creationId="{5B2298A2-59DB-4C25-B2B7-A47856AFB8BE}"/>
          </ac:spMkLst>
        </pc:spChg>
        <pc:spChg chg="add mod">
          <ac:chgData name="Prof. Me. Luiz Lozano" userId="c7776665d65e189c" providerId="LiveId" clId="{E5E0D9F4-A4A8-4A97-9484-0B0FFA62A593}" dt="2020-09-22T18:27:48.861" v="150" actId="108"/>
          <ac:spMkLst>
            <pc:docMk/>
            <pc:sldMk cId="4008547134" sldId="293"/>
            <ac:spMk id="8" creationId="{B080F634-686A-4531-B960-100EAE6C5077}"/>
          </ac:spMkLst>
        </pc:spChg>
        <pc:spChg chg="add mod">
          <ac:chgData name="Prof. Me. Luiz Lozano" userId="c7776665d65e189c" providerId="LiveId" clId="{E5E0D9F4-A4A8-4A97-9484-0B0FFA62A593}" dt="2020-09-22T18:28:53.887" v="161" actId="14100"/>
          <ac:spMkLst>
            <pc:docMk/>
            <pc:sldMk cId="4008547134" sldId="293"/>
            <ac:spMk id="12" creationId="{42FD53FE-2F13-4CE4-8665-A752C6F236C3}"/>
          </ac:spMkLst>
        </pc:spChg>
        <pc:picChg chg="add mod">
          <ac:chgData name="Prof. Me. Luiz Lozano" userId="c7776665d65e189c" providerId="LiveId" clId="{E5E0D9F4-A4A8-4A97-9484-0B0FFA62A593}" dt="2020-09-22T18:28:19.340" v="152" actId="1076"/>
          <ac:picMkLst>
            <pc:docMk/>
            <pc:sldMk cId="4008547134" sldId="293"/>
            <ac:picMk id="7" creationId="{C80B7215-A7D8-47FE-A09D-258DD627ACBC}"/>
          </ac:picMkLst>
        </pc:picChg>
        <pc:picChg chg="del">
          <ac:chgData name="Prof. Me. Luiz Lozano" userId="c7776665d65e189c" providerId="LiveId" clId="{E5E0D9F4-A4A8-4A97-9484-0B0FFA62A593}" dt="2020-09-22T18:27:21.154" v="138" actId="478"/>
          <ac:picMkLst>
            <pc:docMk/>
            <pc:sldMk cId="4008547134" sldId="293"/>
            <ac:picMk id="9" creationId="{C4ABC379-BC8A-46D9-B50B-244215F1550B}"/>
          </ac:picMkLst>
        </pc:picChg>
        <pc:picChg chg="del">
          <ac:chgData name="Prof. Me. Luiz Lozano" userId="c7776665d65e189c" providerId="LiveId" clId="{E5E0D9F4-A4A8-4A97-9484-0B0FFA62A593}" dt="2020-09-22T18:27:21.711" v="139" actId="478"/>
          <ac:picMkLst>
            <pc:docMk/>
            <pc:sldMk cId="4008547134" sldId="293"/>
            <ac:picMk id="11" creationId="{08B0BB74-3590-4C5B-B4DA-5BEC54622B4D}"/>
          </ac:picMkLst>
        </pc:picChg>
      </pc:sldChg>
      <pc:sldChg chg="addSp delSp modSp add mod">
        <pc:chgData name="Prof. Me. Luiz Lozano" userId="c7776665d65e189c" providerId="LiveId" clId="{E5E0D9F4-A4A8-4A97-9484-0B0FFA62A593}" dt="2020-09-22T18:30:22.518" v="177" actId="1076"/>
        <pc:sldMkLst>
          <pc:docMk/>
          <pc:sldMk cId="1260045225" sldId="294"/>
        </pc:sldMkLst>
        <pc:spChg chg="mod">
          <ac:chgData name="Prof. Me. Luiz Lozano" userId="c7776665d65e189c" providerId="LiveId" clId="{E5E0D9F4-A4A8-4A97-9484-0B0FFA62A593}" dt="2020-09-22T18:30:05.644" v="171" actId="20577"/>
          <ac:spMkLst>
            <pc:docMk/>
            <pc:sldMk cId="1260045225" sldId="294"/>
            <ac:spMk id="2" creationId="{151D8F0A-3B3B-4210-96F0-1EC347D3AAD9}"/>
          </ac:spMkLst>
        </pc:spChg>
        <pc:spChg chg="del">
          <ac:chgData name="Prof. Me. Luiz Lozano" userId="c7776665d65e189c" providerId="LiveId" clId="{E5E0D9F4-A4A8-4A97-9484-0B0FFA62A593}" dt="2020-09-22T18:30:08.497" v="172" actId="478"/>
          <ac:spMkLst>
            <pc:docMk/>
            <pc:sldMk cId="1260045225" sldId="294"/>
            <ac:spMk id="8" creationId="{B080F634-686A-4531-B960-100EAE6C5077}"/>
          </ac:spMkLst>
        </pc:spChg>
        <pc:spChg chg="del">
          <ac:chgData name="Prof. Me. Luiz Lozano" userId="c7776665d65e189c" providerId="LiveId" clId="{E5E0D9F4-A4A8-4A97-9484-0B0FFA62A593}" dt="2020-09-22T18:30:10.703" v="173" actId="478"/>
          <ac:spMkLst>
            <pc:docMk/>
            <pc:sldMk cId="1260045225" sldId="294"/>
            <ac:spMk id="12" creationId="{42FD53FE-2F13-4CE4-8665-A752C6F236C3}"/>
          </ac:spMkLst>
        </pc:spChg>
        <pc:picChg chg="add mod">
          <ac:chgData name="Prof. Me. Luiz Lozano" userId="c7776665d65e189c" providerId="LiveId" clId="{E5E0D9F4-A4A8-4A97-9484-0B0FFA62A593}" dt="2020-09-22T18:30:16.637" v="175" actId="1076"/>
          <ac:picMkLst>
            <pc:docMk/>
            <pc:sldMk cId="1260045225" sldId="294"/>
            <ac:picMk id="4" creationId="{D0DF4634-4C90-40DE-969C-B20DE2196D98}"/>
          </ac:picMkLst>
        </pc:picChg>
        <pc:picChg chg="add mod">
          <ac:chgData name="Prof. Me. Luiz Lozano" userId="c7776665d65e189c" providerId="LiveId" clId="{E5E0D9F4-A4A8-4A97-9484-0B0FFA62A593}" dt="2020-09-22T18:30:22.518" v="177" actId="1076"/>
          <ac:picMkLst>
            <pc:docMk/>
            <pc:sldMk cId="1260045225" sldId="294"/>
            <ac:picMk id="6" creationId="{86CEDBEF-1519-49ED-93A6-A71419D60020}"/>
          </ac:picMkLst>
        </pc:picChg>
        <pc:picChg chg="del">
          <ac:chgData name="Prof. Me. Luiz Lozano" userId="c7776665d65e189c" providerId="LiveId" clId="{E5E0D9F4-A4A8-4A97-9484-0B0FFA62A593}" dt="2020-09-22T18:30:02.491" v="163" actId="478"/>
          <ac:picMkLst>
            <pc:docMk/>
            <pc:sldMk cId="1260045225" sldId="294"/>
            <ac:picMk id="7" creationId="{C80B7215-A7D8-47FE-A09D-258DD627ACBC}"/>
          </ac:picMkLst>
        </pc:picChg>
      </pc:sldChg>
      <pc:sldChg chg="addSp delSp modSp add mod">
        <pc:chgData name="Prof. Me. Luiz Lozano" userId="c7776665d65e189c" providerId="LiveId" clId="{E5E0D9F4-A4A8-4A97-9484-0B0FFA62A593}" dt="2020-09-22T18:30:35.255" v="184" actId="1076"/>
        <pc:sldMkLst>
          <pc:docMk/>
          <pc:sldMk cId="3411940818" sldId="295"/>
        </pc:sldMkLst>
        <pc:picChg chg="del">
          <ac:chgData name="Prof. Me. Luiz Lozano" userId="c7776665d65e189c" providerId="LiveId" clId="{E5E0D9F4-A4A8-4A97-9484-0B0FFA62A593}" dt="2020-09-22T18:30:27.821" v="180" actId="478"/>
          <ac:picMkLst>
            <pc:docMk/>
            <pc:sldMk cId="3411940818" sldId="295"/>
            <ac:picMk id="4" creationId="{D0DF4634-4C90-40DE-969C-B20DE2196D98}"/>
          </ac:picMkLst>
        </pc:picChg>
        <pc:picChg chg="add mod">
          <ac:chgData name="Prof. Me. Luiz Lozano" userId="c7776665d65e189c" providerId="LiveId" clId="{E5E0D9F4-A4A8-4A97-9484-0B0FFA62A593}" dt="2020-09-22T18:30:35.255" v="184" actId="1076"/>
          <ac:picMkLst>
            <pc:docMk/>
            <pc:sldMk cId="3411940818" sldId="295"/>
            <ac:picMk id="5" creationId="{0FC648D4-6215-4E04-82BA-5FF3E6CA3CAB}"/>
          </ac:picMkLst>
        </pc:picChg>
        <pc:picChg chg="del">
          <ac:chgData name="Prof. Me. Luiz Lozano" userId="c7776665d65e189c" providerId="LiveId" clId="{E5E0D9F4-A4A8-4A97-9484-0B0FFA62A593}" dt="2020-09-22T18:30:27.105" v="179" actId="478"/>
          <ac:picMkLst>
            <pc:docMk/>
            <pc:sldMk cId="3411940818" sldId="295"/>
            <ac:picMk id="6" creationId="{86CEDBEF-1519-49ED-93A6-A71419D60020}"/>
          </ac:picMkLst>
        </pc:picChg>
      </pc:sldChg>
      <pc:sldChg chg="delSp modSp add mod ord">
        <pc:chgData name="Prof. Me. Luiz Lozano" userId="c7776665d65e189c" providerId="LiveId" clId="{E5E0D9F4-A4A8-4A97-9484-0B0FFA62A593}" dt="2020-09-22T18:32:18.760" v="230"/>
        <pc:sldMkLst>
          <pc:docMk/>
          <pc:sldMk cId="2396724394" sldId="296"/>
        </pc:sldMkLst>
        <pc:spChg chg="mod">
          <ac:chgData name="Prof. Me. Luiz Lozano" userId="c7776665d65e189c" providerId="LiveId" clId="{E5E0D9F4-A4A8-4A97-9484-0B0FFA62A593}" dt="2020-09-22T18:31:20.506" v="199" actId="20577"/>
          <ac:spMkLst>
            <pc:docMk/>
            <pc:sldMk cId="2396724394" sldId="296"/>
            <ac:spMk id="2" creationId="{151D8F0A-3B3B-4210-96F0-1EC347D3AAD9}"/>
          </ac:spMkLst>
        </pc:spChg>
        <pc:spChg chg="mod">
          <ac:chgData name="Prof. Me. Luiz Lozano" userId="c7776665d65e189c" providerId="LiveId" clId="{E5E0D9F4-A4A8-4A97-9484-0B0FFA62A593}" dt="2020-09-22T18:32:18.247" v="228" actId="11"/>
          <ac:spMkLst>
            <pc:docMk/>
            <pc:sldMk cId="2396724394" sldId="296"/>
            <ac:spMk id="8" creationId="{B080F634-686A-4531-B960-100EAE6C5077}"/>
          </ac:spMkLst>
        </pc:spChg>
        <pc:spChg chg="del mod">
          <ac:chgData name="Prof. Me. Luiz Lozano" userId="c7776665d65e189c" providerId="LiveId" clId="{E5E0D9F4-A4A8-4A97-9484-0B0FFA62A593}" dt="2020-09-22T18:32:18.760" v="230"/>
          <ac:spMkLst>
            <pc:docMk/>
            <pc:sldMk cId="2396724394" sldId="296"/>
            <ac:spMk id="12" creationId="{42FD53FE-2F13-4CE4-8665-A752C6F236C3}"/>
          </ac:spMkLst>
        </pc:spChg>
        <pc:picChg chg="del">
          <ac:chgData name="Prof. Me. Luiz Lozano" userId="c7776665d65e189c" providerId="LiveId" clId="{E5E0D9F4-A4A8-4A97-9484-0B0FFA62A593}" dt="2020-09-22T18:31:05.716" v="188" actId="478"/>
          <ac:picMkLst>
            <pc:docMk/>
            <pc:sldMk cId="2396724394" sldId="296"/>
            <ac:picMk id="7" creationId="{C80B7215-A7D8-47FE-A09D-258DD627ACBC}"/>
          </ac:picMkLst>
        </pc:picChg>
      </pc:sldChg>
      <pc:sldChg chg="modSp new mod">
        <pc:chgData name="Prof. Me. Luiz Lozano" userId="c7776665d65e189c" providerId="LiveId" clId="{E5E0D9F4-A4A8-4A97-9484-0B0FFA62A593}" dt="2020-09-22T18:37:06.723" v="262" actId="5793"/>
        <pc:sldMkLst>
          <pc:docMk/>
          <pc:sldMk cId="868936240" sldId="297"/>
        </pc:sldMkLst>
        <pc:spChg chg="mod">
          <ac:chgData name="Prof. Me. Luiz Lozano" userId="c7776665d65e189c" providerId="LiveId" clId="{E5E0D9F4-A4A8-4A97-9484-0B0FFA62A593}" dt="2020-09-22T18:36:28.990" v="252"/>
          <ac:spMkLst>
            <pc:docMk/>
            <pc:sldMk cId="868936240" sldId="297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37:06.723" v="262" actId="5793"/>
          <ac:spMkLst>
            <pc:docMk/>
            <pc:sldMk cId="868936240" sldId="297"/>
            <ac:spMk id="3" creationId="{89F4C6C0-24C1-4DEF-8313-689AAB6B7AE7}"/>
          </ac:spMkLst>
        </pc:spChg>
      </pc:sldChg>
      <pc:sldChg chg="addSp modSp add mod">
        <pc:chgData name="Prof. Me. Luiz Lozano" userId="c7776665d65e189c" providerId="LiveId" clId="{E5E0D9F4-A4A8-4A97-9484-0B0FFA62A593}" dt="2020-09-22T18:38:47.797" v="272" actId="1076"/>
        <pc:sldMkLst>
          <pc:docMk/>
          <pc:sldMk cId="1673065741" sldId="298"/>
        </pc:sldMkLst>
        <pc:spChg chg="mod">
          <ac:chgData name="Prof. Me. Luiz Lozano" userId="c7776665d65e189c" providerId="LiveId" clId="{E5E0D9F4-A4A8-4A97-9484-0B0FFA62A593}" dt="2020-09-22T18:37:25.989" v="268" actId="20577"/>
          <ac:spMkLst>
            <pc:docMk/>
            <pc:sldMk cId="1673065741" sldId="298"/>
            <ac:spMk id="3" creationId="{89F4C6C0-24C1-4DEF-8313-689AAB6B7AE7}"/>
          </ac:spMkLst>
        </pc:spChg>
        <pc:picChg chg="add mod">
          <ac:chgData name="Prof. Me. Luiz Lozano" userId="c7776665d65e189c" providerId="LiveId" clId="{E5E0D9F4-A4A8-4A97-9484-0B0FFA62A593}" dt="2020-09-22T18:38:47.797" v="272" actId="1076"/>
          <ac:picMkLst>
            <pc:docMk/>
            <pc:sldMk cId="1673065741" sldId="298"/>
            <ac:picMk id="5" creationId="{852927D1-1982-4C40-BC6F-6596F2B8A921}"/>
          </ac:picMkLst>
        </pc:picChg>
      </pc:sldChg>
      <pc:sldChg chg="addSp delSp modSp add mod">
        <pc:chgData name="Prof. Me. Luiz Lozano" userId="c7776665d65e189c" providerId="LiveId" clId="{E5E0D9F4-A4A8-4A97-9484-0B0FFA62A593}" dt="2020-09-22T18:39:44.762" v="286" actId="1076"/>
        <pc:sldMkLst>
          <pc:docMk/>
          <pc:sldMk cId="2811529019" sldId="299"/>
        </pc:sldMkLst>
        <pc:spChg chg="mod">
          <ac:chgData name="Prof. Me. Luiz Lozano" userId="c7776665d65e189c" providerId="LiveId" clId="{E5E0D9F4-A4A8-4A97-9484-0B0FFA62A593}" dt="2020-09-22T18:39:07.385" v="280" actId="20577"/>
          <ac:spMkLst>
            <pc:docMk/>
            <pc:sldMk cId="2811529019" sldId="299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39:12.560" v="283"/>
          <ac:spMkLst>
            <pc:docMk/>
            <pc:sldMk cId="2811529019" sldId="299"/>
            <ac:spMk id="3" creationId="{89F4C6C0-24C1-4DEF-8313-689AAB6B7AE7}"/>
          </ac:spMkLst>
        </pc:spChg>
        <pc:picChg chg="del">
          <ac:chgData name="Prof. Me. Luiz Lozano" userId="c7776665d65e189c" providerId="LiveId" clId="{E5E0D9F4-A4A8-4A97-9484-0B0FFA62A593}" dt="2020-09-22T18:39:17.176" v="284" actId="478"/>
          <ac:picMkLst>
            <pc:docMk/>
            <pc:sldMk cId="2811529019" sldId="299"/>
            <ac:picMk id="5" creationId="{852927D1-1982-4C40-BC6F-6596F2B8A921}"/>
          </ac:picMkLst>
        </pc:picChg>
        <pc:picChg chg="add mod">
          <ac:chgData name="Prof. Me. Luiz Lozano" userId="c7776665d65e189c" providerId="LiveId" clId="{E5E0D9F4-A4A8-4A97-9484-0B0FFA62A593}" dt="2020-09-22T18:39:44.762" v="286" actId="1076"/>
          <ac:picMkLst>
            <pc:docMk/>
            <pc:sldMk cId="2811529019" sldId="299"/>
            <ac:picMk id="6" creationId="{7016B1AB-7701-44EF-8CB4-7F80595D3F59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0:40.261" v="300" actId="27614"/>
        <pc:sldMkLst>
          <pc:docMk/>
          <pc:sldMk cId="2935521748" sldId="300"/>
        </pc:sldMkLst>
        <pc:spChg chg="mod">
          <ac:chgData name="Prof. Me. Luiz Lozano" userId="c7776665d65e189c" providerId="LiveId" clId="{E5E0D9F4-A4A8-4A97-9484-0B0FFA62A593}" dt="2020-09-22T18:39:58.924" v="290"/>
          <ac:spMkLst>
            <pc:docMk/>
            <pc:sldMk cId="2935521748" sldId="300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0:11.463" v="295" actId="20577"/>
          <ac:spMkLst>
            <pc:docMk/>
            <pc:sldMk cId="2935521748" sldId="300"/>
            <ac:spMk id="3" creationId="{89F4C6C0-24C1-4DEF-8313-689AAB6B7AE7}"/>
          </ac:spMkLst>
        </pc:spChg>
        <pc:picChg chg="add mod">
          <ac:chgData name="Prof. Me. Luiz Lozano" userId="c7776665d65e189c" providerId="LiveId" clId="{E5E0D9F4-A4A8-4A97-9484-0B0FFA62A593}" dt="2020-09-22T18:40:40.261" v="300" actId="27614"/>
          <ac:picMkLst>
            <pc:docMk/>
            <pc:sldMk cId="2935521748" sldId="300"/>
            <ac:picMk id="5" creationId="{92CB42E9-B2BE-4716-BD33-3CC994297209}"/>
          </ac:picMkLst>
        </pc:picChg>
        <pc:picChg chg="del">
          <ac:chgData name="Prof. Me. Luiz Lozano" userId="c7776665d65e189c" providerId="LiveId" clId="{E5E0D9F4-A4A8-4A97-9484-0B0FFA62A593}" dt="2020-09-22T18:40:14.393" v="296" actId="478"/>
          <ac:picMkLst>
            <pc:docMk/>
            <pc:sldMk cId="2935521748" sldId="300"/>
            <ac:picMk id="6" creationId="{7016B1AB-7701-44EF-8CB4-7F80595D3F59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1:33.802" v="315" actId="114"/>
        <pc:sldMkLst>
          <pc:docMk/>
          <pc:sldMk cId="4074447192" sldId="301"/>
        </pc:sldMkLst>
        <pc:spChg chg="mod">
          <ac:chgData name="Prof. Me. Luiz Lozano" userId="c7776665d65e189c" providerId="LiveId" clId="{E5E0D9F4-A4A8-4A97-9484-0B0FFA62A593}" dt="2020-09-22T18:40:45.853" v="303"/>
          <ac:spMkLst>
            <pc:docMk/>
            <pc:sldMk cId="4074447192" sldId="301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0:59.235" v="307"/>
          <ac:spMkLst>
            <pc:docMk/>
            <pc:sldMk cId="4074447192" sldId="301"/>
            <ac:spMk id="3" creationId="{89F4C6C0-24C1-4DEF-8313-689AAB6B7AE7}"/>
          </ac:spMkLst>
        </pc:spChg>
        <pc:spChg chg="add mod">
          <ac:chgData name="Prof. Me. Luiz Lozano" userId="c7776665d65e189c" providerId="LiveId" clId="{E5E0D9F4-A4A8-4A97-9484-0B0FFA62A593}" dt="2020-09-22T18:41:33.802" v="315" actId="114"/>
          <ac:spMkLst>
            <pc:docMk/>
            <pc:sldMk cId="4074447192" sldId="301"/>
            <ac:spMk id="8" creationId="{1A78F97E-A634-411F-BAFD-D870D5B076FE}"/>
          </ac:spMkLst>
        </pc:spChg>
        <pc:picChg chg="del">
          <ac:chgData name="Prof. Me. Luiz Lozano" userId="c7776665d65e189c" providerId="LiveId" clId="{E5E0D9F4-A4A8-4A97-9484-0B0FFA62A593}" dt="2020-09-22T18:40:47.248" v="304" actId="478"/>
          <ac:picMkLst>
            <pc:docMk/>
            <pc:sldMk cId="4074447192" sldId="301"/>
            <ac:picMk id="5" creationId="{92CB42E9-B2BE-4716-BD33-3CC994297209}"/>
          </ac:picMkLst>
        </pc:picChg>
        <pc:picChg chg="add mod">
          <ac:chgData name="Prof. Me. Luiz Lozano" userId="c7776665d65e189c" providerId="LiveId" clId="{E5E0D9F4-A4A8-4A97-9484-0B0FFA62A593}" dt="2020-09-22T18:41:23.315" v="311" actId="1076"/>
          <ac:picMkLst>
            <pc:docMk/>
            <pc:sldMk cId="4074447192" sldId="301"/>
            <ac:picMk id="6" creationId="{BAE9EBEC-8743-45E1-B011-D422750BD483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3:09.235" v="337" actId="1076"/>
        <pc:sldMkLst>
          <pc:docMk/>
          <pc:sldMk cId="1725485087" sldId="302"/>
        </pc:sldMkLst>
        <pc:spChg chg="mod">
          <ac:chgData name="Prof. Me. Luiz Lozano" userId="c7776665d65e189c" providerId="LiveId" clId="{E5E0D9F4-A4A8-4A97-9484-0B0FFA62A593}" dt="2020-09-22T18:41:48.910" v="319"/>
          <ac:spMkLst>
            <pc:docMk/>
            <pc:sldMk cId="1725485087" sldId="302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2:00.183" v="323" actId="1076"/>
          <ac:spMkLst>
            <pc:docMk/>
            <pc:sldMk cId="1725485087" sldId="302"/>
            <ac:spMk id="3" creationId="{89F4C6C0-24C1-4DEF-8313-689AAB6B7AE7}"/>
          </ac:spMkLst>
        </pc:spChg>
        <pc:spChg chg="add mod">
          <ac:chgData name="Prof. Me. Luiz Lozano" userId="c7776665d65e189c" providerId="LiveId" clId="{E5E0D9F4-A4A8-4A97-9484-0B0FFA62A593}" dt="2020-09-22T18:42:36.274" v="333" actId="114"/>
          <ac:spMkLst>
            <pc:docMk/>
            <pc:sldMk cId="1725485087" sldId="302"/>
            <ac:spMk id="7" creationId="{D3E0687E-DC4E-49C0-9EED-1D9A98CB8501}"/>
          </ac:spMkLst>
        </pc:spChg>
        <pc:spChg chg="del">
          <ac:chgData name="Prof. Me. Luiz Lozano" userId="c7776665d65e189c" providerId="LiveId" clId="{E5E0D9F4-A4A8-4A97-9484-0B0FFA62A593}" dt="2020-09-22T18:42:06.396" v="325" actId="478"/>
          <ac:spMkLst>
            <pc:docMk/>
            <pc:sldMk cId="1725485087" sldId="302"/>
            <ac:spMk id="8" creationId="{1A78F97E-A634-411F-BAFD-D870D5B076FE}"/>
          </ac:spMkLst>
        </pc:spChg>
        <pc:picChg chg="del">
          <ac:chgData name="Prof. Me. Luiz Lozano" userId="c7776665d65e189c" providerId="LiveId" clId="{E5E0D9F4-A4A8-4A97-9484-0B0FFA62A593}" dt="2020-09-22T18:42:02.631" v="324" actId="478"/>
          <ac:picMkLst>
            <pc:docMk/>
            <pc:sldMk cId="1725485087" sldId="302"/>
            <ac:picMk id="6" creationId="{BAE9EBEC-8743-45E1-B011-D422750BD483}"/>
          </ac:picMkLst>
        </pc:picChg>
        <pc:picChg chg="add mod">
          <ac:chgData name="Prof. Me. Luiz Lozano" userId="c7776665d65e189c" providerId="LiveId" clId="{E5E0D9F4-A4A8-4A97-9484-0B0FFA62A593}" dt="2020-09-22T18:43:09.235" v="337" actId="1076"/>
          <ac:picMkLst>
            <pc:docMk/>
            <pc:sldMk cId="1725485087" sldId="302"/>
            <ac:picMk id="9" creationId="{714D4F91-3FF0-4813-8323-9BC1F1E4E077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4:36.697" v="356" actId="1076"/>
        <pc:sldMkLst>
          <pc:docMk/>
          <pc:sldMk cId="3229310498" sldId="303"/>
        </pc:sldMkLst>
        <pc:spChg chg="mod">
          <ac:chgData name="Prof. Me. Luiz Lozano" userId="c7776665d65e189c" providerId="LiveId" clId="{E5E0D9F4-A4A8-4A97-9484-0B0FFA62A593}" dt="2020-09-22T18:43:23.805" v="341"/>
          <ac:spMkLst>
            <pc:docMk/>
            <pc:sldMk cId="3229310498" sldId="303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3:51.914" v="350" actId="20577"/>
          <ac:spMkLst>
            <pc:docMk/>
            <pc:sldMk cId="3229310498" sldId="303"/>
            <ac:spMk id="3" creationId="{89F4C6C0-24C1-4DEF-8313-689AAB6B7AE7}"/>
          </ac:spMkLst>
        </pc:spChg>
        <pc:spChg chg="del">
          <ac:chgData name="Prof. Me. Luiz Lozano" userId="c7776665d65e189c" providerId="LiveId" clId="{E5E0D9F4-A4A8-4A97-9484-0B0FFA62A593}" dt="2020-09-22T18:43:39.679" v="346" actId="478"/>
          <ac:spMkLst>
            <pc:docMk/>
            <pc:sldMk cId="3229310498" sldId="303"/>
            <ac:spMk id="7" creationId="{D3E0687E-DC4E-49C0-9EED-1D9A98CB8501}"/>
          </ac:spMkLst>
        </pc:spChg>
        <pc:picChg chg="add mod">
          <ac:chgData name="Prof. Me. Luiz Lozano" userId="c7776665d65e189c" providerId="LiveId" clId="{E5E0D9F4-A4A8-4A97-9484-0B0FFA62A593}" dt="2020-09-22T18:44:17.410" v="354" actId="1076"/>
          <ac:picMkLst>
            <pc:docMk/>
            <pc:sldMk cId="3229310498" sldId="303"/>
            <ac:picMk id="5" creationId="{1F56FD5D-F493-4D2F-A6AE-49B636E563E2}"/>
          </ac:picMkLst>
        </pc:picChg>
        <pc:picChg chg="add mod">
          <ac:chgData name="Prof. Me. Luiz Lozano" userId="c7776665d65e189c" providerId="LiveId" clId="{E5E0D9F4-A4A8-4A97-9484-0B0FFA62A593}" dt="2020-09-22T18:44:36.697" v="356" actId="1076"/>
          <ac:picMkLst>
            <pc:docMk/>
            <pc:sldMk cId="3229310498" sldId="303"/>
            <ac:picMk id="8" creationId="{DAAFFA63-A0A7-4CC0-9F06-561A566A3451}"/>
          </ac:picMkLst>
        </pc:picChg>
        <pc:picChg chg="del">
          <ac:chgData name="Prof. Me. Luiz Lozano" userId="c7776665d65e189c" providerId="LiveId" clId="{E5E0D9F4-A4A8-4A97-9484-0B0FFA62A593}" dt="2020-09-22T18:43:35.196" v="345" actId="478"/>
          <ac:picMkLst>
            <pc:docMk/>
            <pc:sldMk cId="3229310498" sldId="303"/>
            <ac:picMk id="9" creationId="{714D4F91-3FF0-4813-8323-9BC1F1E4E077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15956021" sldId="304"/>
        </pc:sldMkLst>
      </pc:sldChg>
      <pc:sldChg chg="addSp delSp modSp add mod">
        <pc:chgData name="Prof. Me. Luiz Lozano" userId="c7776665d65e189c" providerId="LiveId" clId="{E5E0D9F4-A4A8-4A97-9484-0B0FFA62A593}" dt="2020-09-22T18:45:33.666" v="367" actId="1076"/>
        <pc:sldMkLst>
          <pc:docMk/>
          <pc:sldMk cId="1113235293" sldId="304"/>
        </pc:sldMkLst>
        <pc:spChg chg="mod">
          <ac:chgData name="Prof. Me. Luiz Lozano" userId="c7776665d65e189c" providerId="LiveId" clId="{E5E0D9F4-A4A8-4A97-9484-0B0FFA62A593}" dt="2020-09-22T18:45:28.968" v="365" actId="14100"/>
          <ac:spMkLst>
            <pc:docMk/>
            <pc:sldMk cId="1113235293" sldId="304"/>
            <ac:spMk id="3" creationId="{89F4C6C0-24C1-4DEF-8313-689AAB6B7AE7}"/>
          </ac:spMkLst>
        </pc:spChg>
        <pc:picChg chg="del">
          <ac:chgData name="Prof. Me. Luiz Lozano" userId="c7776665d65e189c" providerId="LiveId" clId="{E5E0D9F4-A4A8-4A97-9484-0B0FFA62A593}" dt="2020-09-22T18:45:10.275" v="359" actId="478"/>
          <ac:picMkLst>
            <pc:docMk/>
            <pc:sldMk cId="1113235293" sldId="304"/>
            <ac:picMk id="5" creationId="{1F56FD5D-F493-4D2F-A6AE-49B636E563E2}"/>
          </ac:picMkLst>
        </pc:picChg>
        <pc:picChg chg="add mod">
          <ac:chgData name="Prof. Me. Luiz Lozano" userId="c7776665d65e189c" providerId="LiveId" clId="{E5E0D9F4-A4A8-4A97-9484-0B0FFA62A593}" dt="2020-09-22T18:45:33.666" v="367" actId="1076"/>
          <ac:picMkLst>
            <pc:docMk/>
            <pc:sldMk cId="1113235293" sldId="304"/>
            <ac:picMk id="6" creationId="{672F6AB3-6E7F-4279-8EC3-80F6AC7DC683}"/>
          </ac:picMkLst>
        </pc:picChg>
        <pc:picChg chg="del">
          <ac:chgData name="Prof. Me. Luiz Lozano" userId="c7776665d65e189c" providerId="LiveId" clId="{E5E0D9F4-A4A8-4A97-9484-0B0FFA62A593}" dt="2020-09-22T18:45:09.398" v="358" actId="478"/>
          <ac:picMkLst>
            <pc:docMk/>
            <pc:sldMk cId="1113235293" sldId="304"/>
            <ac:picMk id="8" creationId="{DAAFFA63-A0A7-4CC0-9F06-561A566A3451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6:26.167" v="393" actId="1076"/>
        <pc:sldMkLst>
          <pc:docMk/>
          <pc:sldMk cId="1334752813" sldId="305"/>
        </pc:sldMkLst>
        <pc:spChg chg="mod">
          <ac:chgData name="Prof. Me. Luiz Lozano" userId="c7776665d65e189c" providerId="LiveId" clId="{E5E0D9F4-A4A8-4A97-9484-0B0FFA62A593}" dt="2020-09-22T18:45:47.422" v="378" actId="20577"/>
          <ac:spMkLst>
            <pc:docMk/>
            <pc:sldMk cId="1334752813" sldId="305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6:00.768" v="388" actId="20577"/>
          <ac:spMkLst>
            <pc:docMk/>
            <pc:sldMk cId="1334752813" sldId="305"/>
            <ac:spMk id="3" creationId="{89F4C6C0-24C1-4DEF-8313-689AAB6B7AE7}"/>
          </ac:spMkLst>
        </pc:spChg>
        <pc:picChg chg="add mod">
          <ac:chgData name="Prof. Me. Luiz Lozano" userId="c7776665d65e189c" providerId="LiveId" clId="{E5E0D9F4-A4A8-4A97-9484-0B0FFA62A593}" dt="2020-09-22T18:46:26.167" v="393" actId="1076"/>
          <ac:picMkLst>
            <pc:docMk/>
            <pc:sldMk cId="1334752813" sldId="305"/>
            <ac:picMk id="5" creationId="{2C1A4717-EEA2-4059-B064-38B1A9EC319E}"/>
          </ac:picMkLst>
        </pc:picChg>
        <pc:picChg chg="del">
          <ac:chgData name="Prof. Me. Luiz Lozano" userId="c7776665d65e189c" providerId="LiveId" clId="{E5E0D9F4-A4A8-4A97-9484-0B0FFA62A593}" dt="2020-09-22T18:46:02.576" v="389" actId="478"/>
          <ac:picMkLst>
            <pc:docMk/>
            <pc:sldMk cId="1334752813" sldId="305"/>
            <ac:picMk id="6" creationId="{672F6AB3-6E7F-4279-8EC3-80F6AC7DC683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572966270" sldId="305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6342113" sldId="306"/>
        </pc:sldMkLst>
      </pc:sldChg>
      <pc:sldChg chg="addSp delSp modSp add mod ord">
        <pc:chgData name="Prof. Me. Luiz Lozano" userId="c7776665d65e189c" providerId="LiveId" clId="{E5E0D9F4-A4A8-4A97-9484-0B0FFA62A593}" dt="2020-09-22T18:53:29.973" v="547" actId="20577"/>
        <pc:sldMkLst>
          <pc:docMk/>
          <pc:sldMk cId="549501520" sldId="306"/>
        </pc:sldMkLst>
        <pc:spChg chg="add mod">
          <ac:chgData name="Prof. Me. Luiz Lozano" userId="c7776665d65e189c" providerId="LiveId" clId="{E5E0D9F4-A4A8-4A97-9484-0B0FFA62A593}" dt="2020-09-22T18:47:54.891" v="416" actId="255"/>
          <ac:spMkLst>
            <pc:docMk/>
            <pc:sldMk cId="549501520" sldId="306"/>
            <ac:spMk id="7" creationId="{3995BC00-1A49-4F51-A4A3-F1C130E331A5}"/>
          </ac:spMkLst>
        </pc:spChg>
        <pc:spChg chg="mod">
          <ac:chgData name="Prof. Me. Luiz Lozano" userId="c7776665d65e189c" providerId="LiveId" clId="{E5E0D9F4-A4A8-4A97-9484-0B0FFA62A593}" dt="2020-09-22T18:53:29.973" v="547" actId="20577"/>
          <ac:spMkLst>
            <pc:docMk/>
            <pc:sldMk cId="549501520" sldId="306"/>
            <ac:spMk id="8" creationId="{B080F634-686A-4531-B960-100EAE6C5077}"/>
          </ac:spMkLst>
        </pc:spChg>
        <pc:spChg chg="add del mod">
          <ac:chgData name="Prof. Me. Luiz Lozano" userId="c7776665d65e189c" providerId="LiveId" clId="{E5E0D9F4-A4A8-4A97-9484-0B0FFA62A593}" dt="2020-09-22T18:48:15.162" v="420" actId="22"/>
          <ac:spMkLst>
            <pc:docMk/>
            <pc:sldMk cId="549501520" sldId="306"/>
            <ac:spMk id="9" creationId="{2B5D6576-B7A6-42C8-A4CA-A9C3E6DC8FD6}"/>
          </ac:spMkLst>
        </pc:spChg>
        <pc:spChg chg="add del">
          <ac:chgData name="Prof. Me. Luiz Lozano" userId="c7776665d65e189c" providerId="LiveId" clId="{E5E0D9F4-A4A8-4A97-9484-0B0FFA62A593}" dt="2020-09-22T18:48:26.013" v="422" actId="22"/>
          <ac:spMkLst>
            <pc:docMk/>
            <pc:sldMk cId="549501520" sldId="306"/>
            <ac:spMk id="11" creationId="{EC0682CB-A9D9-441B-8F0B-8244D0355185}"/>
          </ac:spMkLst>
        </pc:spChg>
        <pc:spChg chg="add mod">
          <ac:chgData name="Prof. Me. Luiz Lozano" userId="c7776665d65e189c" providerId="LiveId" clId="{E5E0D9F4-A4A8-4A97-9484-0B0FFA62A593}" dt="2020-09-22T18:49:09.192" v="438" actId="1076"/>
          <ac:spMkLst>
            <pc:docMk/>
            <pc:sldMk cId="549501520" sldId="306"/>
            <ac:spMk id="13" creationId="{F18EAD39-B7D1-48BF-B20F-DA6E1D493E21}"/>
          </ac:spMkLst>
        </pc:spChg>
        <pc:picChg chg="add mod">
          <ac:chgData name="Prof. Me. Luiz Lozano" userId="c7776665d65e189c" providerId="LiveId" clId="{E5E0D9F4-A4A8-4A97-9484-0B0FFA62A593}" dt="2020-09-22T18:47:22.230" v="409" actId="962"/>
          <ac:picMkLst>
            <pc:docMk/>
            <pc:sldMk cId="549501520" sldId="306"/>
            <ac:picMk id="4" creationId="{C765A030-A80B-4FB3-8111-D0DA3702AC5F}"/>
          </ac:picMkLst>
        </pc:picChg>
      </pc:sldChg>
      <pc:sldChg chg="addSp delSp modSp add mod">
        <pc:chgData name="Prof. Me. Luiz Lozano" userId="c7776665d65e189c" providerId="LiveId" clId="{E5E0D9F4-A4A8-4A97-9484-0B0FFA62A593}" dt="2020-09-22T18:53:34.481" v="555" actId="20577"/>
        <pc:sldMkLst>
          <pc:docMk/>
          <pc:sldMk cId="1583940988" sldId="307"/>
        </pc:sldMkLst>
        <pc:spChg chg="mod">
          <ac:chgData name="Prof. Me. Luiz Lozano" userId="c7776665d65e189c" providerId="LiveId" clId="{E5E0D9F4-A4A8-4A97-9484-0B0FFA62A593}" dt="2020-09-22T18:50:25.740" v="478" actId="20577"/>
          <ac:spMkLst>
            <pc:docMk/>
            <pc:sldMk cId="1583940988" sldId="307"/>
            <ac:spMk id="7" creationId="{3995BC00-1A49-4F51-A4A3-F1C130E331A5}"/>
          </ac:spMkLst>
        </pc:spChg>
        <pc:spChg chg="mod">
          <ac:chgData name="Prof. Me. Luiz Lozano" userId="c7776665d65e189c" providerId="LiveId" clId="{E5E0D9F4-A4A8-4A97-9484-0B0FFA62A593}" dt="2020-09-22T18:53:34.481" v="555" actId="20577"/>
          <ac:spMkLst>
            <pc:docMk/>
            <pc:sldMk cId="1583940988" sldId="307"/>
            <ac:spMk id="8" creationId="{B080F634-686A-4531-B960-100EAE6C5077}"/>
          </ac:spMkLst>
        </pc:spChg>
        <pc:spChg chg="mod">
          <ac:chgData name="Prof. Me. Luiz Lozano" userId="c7776665d65e189c" providerId="LiveId" clId="{E5E0D9F4-A4A8-4A97-9484-0B0FFA62A593}" dt="2020-09-22T18:50:38.165" v="481"/>
          <ac:spMkLst>
            <pc:docMk/>
            <pc:sldMk cId="1583940988" sldId="307"/>
            <ac:spMk id="13" creationId="{F18EAD39-B7D1-48BF-B20F-DA6E1D493E21}"/>
          </ac:spMkLst>
        </pc:spChg>
        <pc:picChg chg="del">
          <ac:chgData name="Prof. Me. Luiz Lozano" userId="c7776665d65e189c" providerId="LiveId" clId="{E5E0D9F4-A4A8-4A97-9484-0B0FFA62A593}" dt="2020-09-22T18:49:45.996" v="451" actId="478"/>
          <ac:picMkLst>
            <pc:docMk/>
            <pc:sldMk cId="1583940988" sldId="307"/>
            <ac:picMk id="4" creationId="{C765A030-A80B-4FB3-8111-D0DA3702AC5F}"/>
          </ac:picMkLst>
        </pc:picChg>
        <pc:picChg chg="add mod">
          <ac:chgData name="Prof. Me. Luiz Lozano" userId="c7776665d65e189c" providerId="LiveId" clId="{E5E0D9F4-A4A8-4A97-9484-0B0FFA62A593}" dt="2020-09-22T18:50:17.280" v="457" actId="27614"/>
          <ac:picMkLst>
            <pc:docMk/>
            <pc:sldMk cId="1583940988" sldId="307"/>
            <ac:picMk id="5" creationId="{2A291CC6-5400-4A22-BAC1-D1CD492692EF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709958161" sldId="307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250466311" sldId="308"/>
        </pc:sldMkLst>
      </pc:sldChg>
      <pc:sldChg chg="delSp modSp add mod">
        <pc:chgData name="Prof. Me. Luiz Lozano" userId="c7776665d65e189c" providerId="LiveId" clId="{E5E0D9F4-A4A8-4A97-9484-0B0FFA62A593}" dt="2020-09-22T18:53:40.702" v="567" actId="20577"/>
        <pc:sldMkLst>
          <pc:docMk/>
          <pc:sldMk cId="3701253053" sldId="308"/>
        </pc:sldMkLst>
        <pc:spChg chg="del">
          <ac:chgData name="Prof. Me. Luiz Lozano" userId="c7776665d65e189c" providerId="LiveId" clId="{E5E0D9F4-A4A8-4A97-9484-0B0FFA62A593}" dt="2020-09-22T18:50:55.230" v="484" actId="478"/>
          <ac:spMkLst>
            <pc:docMk/>
            <pc:sldMk cId="3701253053" sldId="308"/>
            <ac:spMk id="7" creationId="{3995BC00-1A49-4F51-A4A3-F1C130E331A5}"/>
          </ac:spMkLst>
        </pc:spChg>
        <pc:spChg chg="mod">
          <ac:chgData name="Prof. Me. Luiz Lozano" userId="c7776665d65e189c" providerId="LiveId" clId="{E5E0D9F4-A4A8-4A97-9484-0B0FFA62A593}" dt="2020-09-22T18:53:40.702" v="567" actId="20577"/>
          <ac:spMkLst>
            <pc:docMk/>
            <pc:sldMk cId="3701253053" sldId="308"/>
            <ac:spMk id="8" creationId="{B080F634-686A-4531-B960-100EAE6C5077}"/>
          </ac:spMkLst>
        </pc:spChg>
        <pc:spChg chg="del">
          <ac:chgData name="Prof. Me. Luiz Lozano" userId="c7776665d65e189c" providerId="LiveId" clId="{E5E0D9F4-A4A8-4A97-9484-0B0FFA62A593}" dt="2020-09-22T18:50:56.555" v="485" actId="478"/>
          <ac:spMkLst>
            <pc:docMk/>
            <pc:sldMk cId="3701253053" sldId="308"/>
            <ac:spMk id="13" creationId="{F18EAD39-B7D1-48BF-B20F-DA6E1D493E21}"/>
          </ac:spMkLst>
        </pc:spChg>
        <pc:picChg chg="del">
          <ac:chgData name="Prof. Me. Luiz Lozano" userId="c7776665d65e189c" providerId="LiveId" clId="{E5E0D9F4-A4A8-4A97-9484-0B0FFA62A593}" dt="2020-09-22T18:50:52.211" v="483" actId="478"/>
          <ac:picMkLst>
            <pc:docMk/>
            <pc:sldMk cId="3701253053" sldId="308"/>
            <ac:picMk id="5" creationId="{2A291CC6-5400-4A22-BAC1-D1CD492692EF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771870743" sldId="309"/>
        </pc:sldMkLst>
      </pc:sldChg>
      <pc:sldChg chg="addSp modSp new mod">
        <pc:chgData name="Prof. Me. Luiz Lozano" userId="c7776665d65e189c" providerId="LiveId" clId="{E5E0D9F4-A4A8-4A97-9484-0B0FFA62A593}" dt="2020-09-22T18:58:40.681" v="581" actId="1076"/>
        <pc:sldMkLst>
          <pc:docMk/>
          <pc:sldMk cId="2851312276" sldId="309"/>
        </pc:sldMkLst>
        <pc:spChg chg="mod">
          <ac:chgData name="Prof. Me. Luiz Lozano" userId="c7776665d65e189c" providerId="LiveId" clId="{E5E0D9F4-A4A8-4A97-9484-0B0FFA62A593}" dt="2020-09-22T18:56:55.524" v="571"/>
          <ac:spMkLst>
            <pc:docMk/>
            <pc:sldMk cId="2851312276" sldId="309"/>
            <ac:spMk id="2" creationId="{A8D31DBF-0521-4653-8E5B-3227FA3AC7FD}"/>
          </ac:spMkLst>
        </pc:spChg>
        <pc:spChg chg="mod">
          <ac:chgData name="Prof. Me. Luiz Lozano" userId="c7776665d65e189c" providerId="LiveId" clId="{E5E0D9F4-A4A8-4A97-9484-0B0FFA62A593}" dt="2020-09-22T18:57:50.443" v="577" actId="20577"/>
          <ac:spMkLst>
            <pc:docMk/>
            <pc:sldMk cId="2851312276" sldId="309"/>
            <ac:spMk id="3" creationId="{36591499-D590-47BF-8C2D-FE736F370D12}"/>
          </ac:spMkLst>
        </pc:spChg>
        <pc:picChg chg="add mod">
          <ac:chgData name="Prof. Me. Luiz Lozano" userId="c7776665d65e189c" providerId="LiveId" clId="{E5E0D9F4-A4A8-4A97-9484-0B0FFA62A593}" dt="2020-09-22T18:58:40.681" v="581" actId="1076"/>
          <ac:picMkLst>
            <pc:docMk/>
            <pc:sldMk cId="2851312276" sldId="309"/>
            <ac:picMk id="5" creationId="{935E8B37-A197-43C2-B340-F3B2964C1AE7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402047312" sldId="310"/>
        </pc:sldMkLst>
      </pc:sldChg>
      <pc:sldChg chg="addSp delSp modSp add mod">
        <pc:chgData name="Prof. Me. Luiz Lozano" userId="c7776665d65e189c" providerId="LiveId" clId="{E5E0D9F4-A4A8-4A97-9484-0B0FFA62A593}" dt="2020-09-22T19:00:04.030" v="619" actId="1076"/>
        <pc:sldMkLst>
          <pc:docMk/>
          <pc:sldMk cId="1352381408" sldId="310"/>
        </pc:sldMkLst>
        <pc:spChg chg="mod">
          <ac:chgData name="Prof. Me. Luiz Lozano" userId="c7776665d65e189c" providerId="LiveId" clId="{E5E0D9F4-A4A8-4A97-9484-0B0FFA62A593}" dt="2020-09-22T18:59:11.039" v="604" actId="20577"/>
          <ac:spMkLst>
            <pc:docMk/>
            <pc:sldMk cId="1352381408" sldId="310"/>
            <ac:spMk id="3" creationId="{36591499-D590-47BF-8C2D-FE736F370D12}"/>
          </ac:spMkLst>
        </pc:spChg>
        <pc:spChg chg="add del">
          <ac:chgData name="Prof. Me. Luiz Lozano" userId="c7776665d65e189c" providerId="LiveId" clId="{E5E0D9F4-A4A8-4A97-9484-0B0FFA62A593}" dt="2020-09-22T18:59:46.865" v="611" actId="22"/>
          <ac:spMkLst>
            <pc:docMk/>
            <pc:sldMk cId="1352381408" sldId="310"/>
            <ac:spMk id="8" creationId="{D3919B22-A847-4BB2-9B63-8AAEE7D3C849}"/>
          </ac:spMkLst>
        </pc:spChg>
        <pc:spChg chg="add mod">
          <ac:chgData name="Prof. Me. Luiz Lozano" userId="c7776665d65e189c" providerId="LiveId" clId="{E5E0D9F4-A4A8-4A97-9484-0B0FFA62A593}" dt="2020-09-22T19:00:04.030" v="619" actId="1076"/>
          <ac:spMkLst>
            <pc:docMk/>
            <pc:sldMk cId="1352381408" sldId="310"/>
            <ac:spMk id="10" creationId="{CD254E90-5A5C-4C00-A927-073BC53B7896}"/>
          </ac:spMkLst>
        </pc:spChg>
        <pc:picChg chg="del">
          <ac:chgData name="Prof. Me. Luiz Lozano" userId="c7776665d65e189c" providerId="LiveId" clId="{E5E0D9F4-A4A8-4A97-9484-0B0FFA62A593}" dt="2020-09-22T18:59:13.049" v="605" actId="478"/>
          <ac:picMkLst>
            <pc:docMk/>
            <pc:sldMk cId="1352381408" sldId="310"/>
            <ac:picMk id="5" creationId="{935E8B37-A197-43C2-B340-F3B2964C1AE7}"/>
          </ac:picMkLst>
        </pc:picChg>
        <pc:picChg chg="add mod">
          <ac:chgData name="Prof. Me. Luiz Lozano" userId="c7776665d65e189c" providerId="LiveId" clId="{E5E0D9F4-A4A8-4A97-9484-0B0FFA62A593}" dt="2020-09-22T18:59:41.041" v="609" actId="27614"/>
          <ac:picMkLst>
            <pc:docMk/>
            <pc:sldMk cId="1352381408" sldId="310"/>
            <ac:picMk id="6" creationId="{FABD85EB-CF78-4047-84F3-4C5C7CC898B0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64353414" sldId="311"/>
        </pc:sldMkLst>
      </pc:sldChg>
      <pc:sldChg chg="addSp delSp modSp add mod">
        <pc:chgData name="Prof. Me. Luiz Lozano" userId="c7776665d65e189c" providerId="LiveId" clId="{E5E0D9F4-A4A8-4A97-9484-0B0FFA62A593}" dt="2020-09-22T19:01:26.761" v="655" actId="1076"/>
        <pc:sldMkLst>
          <pc:docMk/>
          <pc:sldMk cId="305811023" sldId="311"/>
        </pc:sldMkLst>
        <pc:spChg chg="mod">
          <ac:chgData name="Prof. Me. Luiz Lozano" userId="c7776665d65e189c" providerId="LiveId" clId="{E5E0D9F4-A4A8-4A97-9484-0B0FFA62A593}" dt="2020-09-22T19:00:23.039" v="629" actId="20577"/>
          <ac:spMkLst>
            <pc:docMk/>
            <pc:sldMk cId="305811023" sldId="311"/>
            <ac:spMk id="2" creationId="{A8D31DBF-0521-4653-8E5B-3227FA3AC7FD}"/>
          </ac:spMkLst>
        </pc:spChg>
        <pc:spChg chg="mod">
          <ac:chgData name="Prof. Me. Luiz Lozano" userId="c7776665d65e189c" providerId="LiveId" clId="{E5E0D9F4-A4A8-4A97-9484-0B0FFA62A593}" dt="2020-09-22T19:00:29.125" v="635" actId="20577"/>
          <ac:spMkLst>
            <pc:docMk/>
            <pc:sldMk cId="305811023" sldId="311"/>
            <ac:spMk id="3" creationId="{36591499-D590-47BF-8C2D-FE736F370D12}"/>
          </ac:spMkLst>
        </pc:spChg>
        <pc:spChg chg="add del">
          <ac:chgData name="Prof. Me. Luiz Lozano" userId="c7776665d65e189c" providerId="LiveId" clId="{E5E0D9F4-A4A8-4A97-9484-0B0FFA62A593}" dt="2020-09-22T19:01:08.878" v="643" actId="22"/>
          <ac:spMkLst>
            <pc:docMk/>
            <pc:sldMk cId="305811023" sldId="311"/>
            <ac:spMk id="8" creationId="{50318413-20D6-4567-AB1B-1F963EEB21E9}"/>
          </ac:spMkLst>
        </pc:spChg>
        <pc:spChg chg="add del">
          <ac:chgData name="Prof. Me. Luiz Lozano" userId="c7776665d65e189c" providerId="LiveId" clId="{E5E0D9F4-A4A8-4A97-9484-0B0FFA62A593}" dt="2020-09-22T19:01:11.570" v="645" actId="22"/>
          <ac:spMkLst>
            <pc:docMk/>
            <pc:sldMk cId="305811023" sldId="311"/>
            <ac:spMk id="10" creationId="{9DE2CBF6-17AC-4BCB-85B4-1A332623A086}"/>
          </ac:spMkLst>
        </pc:spChg>
        <pc:spChg chg="add mod">
          <ac:chgData name="Prof. Me. Luiz Lozano" userId="c7776665d65e189c" providerId="LiveId" clId="{E5E0D9F4-A4A8-4A97-9484-0B0FFA62A593}" dt="2020-09-22T19:01:26.761" v="655" actId="1076"/>
          <ac:spMkLst>
            <pc:docMk/>
            <pc:sldMk cId="305811023" sldId="311"/>
            <ac:spMk id="12" creationId="{1DFB569D-250E-471B-9F98-B98910224A13}"/>
          </ac:spMkLst>
        </pc:spChg>
        <pc:picChg chg="add mod">
          <ac:chgData name="Prof. Me. Luiz Lozano" userId="c7776665d65e189c" providerId="LiveId" clId="{E5E0D9F4-A4A8-4A97-9484-0B0FFA62A593}" dt="2020-09-22T19:01:04.812" v="641" actId="1076"/>
          <ac:picMkLst>
            <pc:docMk/>
            <pc:sldMk cId="305811023" sldId="311"/>
            <ac:picMk id="5" creationId="{DDA300B0-D164-41BD-8461-0A7CA159C0DF}"/>
          </ac:picMkLst>
        </pc:picChg>
        <pc:picChg chg="del">
          <ac:chgData name="Prof. Me. Luiz Lozano" userId="c7776665d65e189c" providerId="LiveId" clId="{E5E0D9F4-A4A8-4A97-9484-0B0FFA62A593}" dt="2020-09-22T19:00:31.264" v="636" actId="478"/>
          <ac:picMkLst>
            <pc:docMk/>
            <pc:sldMk cId="305811023" sldId="311"/>
            <ac:picMk id="6" creationId="{FABD85EB-CF78-4047-84F3-4C5C7CC898B0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333882361" sldId="312"/>
        </pc:sldMkLst>
      </pc:sldChg>
      <pc:sldChg chg="addSp delSp modSp add mod ord">
        <pc:chgData name="Prof. Me. Luiz Lozano" userId="c7776665d65e189c" providerId="LiveId" clId="{E5E0D9F4-A4A8-4A97-9484-0B0FFA62A593}" dt="2020-09-22T19:03:58.069" v="682" actId="1076"/>
        <pc:sldMkLst>
          <pc:docMk/>
          <pc:sldMk cId="3423065187" sldId="312"/>
        </pc:sldMkLst>
        <pc:spChg chg="add del mod">
          <ac:chgData name="Prof. Me. Luiz Lozano" userId="c7776665d65e189c" providerId="LiveId" clId="{E5E0D9F4-A4A8-4A97-9484-0B0FFA62A593}" dt="2020-09-22T19:03:48.921" v="677" actId="478"/>
          <ac:spMkLst>
            <pc:docMk/>
            <pc:sldMk cId="3423065187" sldId="312"/>
            <ac:spMk id="7" creationId="{3B5BC810-798B-4D78-841D-C9B707F67D52}"/>
          </ac:spMkLst>
        </pc:spChg>
        <pc:spChg chg="mod">
          <ac:chgData name="Prof. Me. Luiz Lozano" userId="c7776665d65e189c" providerId="LiveId" clId="{E5E0D9F4-A4A8-4A97-9484-0B0FFA62A593}" dt="2020-09-22T19:01:58.175" v="666" actId="20577"/>
          <ac:spMkLst>
            <pc:docMk/>
            <pc:sldMk cId="3423065187" sldId="312"/>
            <ac:spMk id="8" creationId="{B080F634-686A-4531-B960-100EAE6C5077}"/>
          </ac:spMkLst>
        </pc:spChg>
        <pc:picChg chg="add mod">
          <ac:chgData name="Prof. Me. Luiz Lozano" userId="c7776665d65e189c" providerId="LiveId" clId="{E5E0D9F4-A4A8-4A97-9484-0B0FFA62A593}" dt="2020-09-22T19:02:36.826" v="674" actId="1076"/>
          <ac:picMkLst>
            <pc:docMk/>
            <pc:sldMk cId="3423065187" sldId="312"/>
            <ac:picMk id="4" creationId="{EEA2DC50-BF4D-4DFB-905E-FA2D821D05BE}"/>
          </ac:picMkLst>
        </pc:picChg>
        <pc:picChg chg="add mod">
          <ac:chgData name="Prof. Me. Luiz Lozano" userId="c7776665d65e189c" providerId="LiveId" clId="{E5E0D9F4-A4A8-4A97-9484-0B0FFA62A593}" dt="2020-09-22T19:03:58.069" v="682" actId="1076"/>
          <ac:picMkLst>
            <pc:docMk/>
            <pc:sldMk cId="3423065187" sldId="312"/>
            <ac:picMk id="9" creationId="{6A8EF770-6165-44A0-A6BB-C044E1C46123}"/>
          </ac:picMkLst>
        </pc:picChg>
      </pc:sldChg>
      <pc:sldChg chg="addSp delSp modSp add mod">
        <pc:chgData name="Prof. Me. Luiz Lozano" userId="c7776665d65e189c" providerId="LiveId" clId="{E5E0D9F4-A4A8-4A97-9484-0B0FFA62A593}" dt="2020-09-22T19:04:21.630" v="694" actId="1076"/>
        <pc:sldMkLst>
          <pc:docMk/>
          <pc:sldMk cId="498865389" sldId="313"/>
        </pc:sldMkLst>
        <pc:picChg chg="del">
          <ac:chgData name="Prof. Me. Luiz Lozano" userId="c7776665d65e189c" providerId="LiveId" clId="{E5E0D9F4-A4A8-4A97-9484-0B0FFA62A593}" dt="2020-09-22T19:04:03.181" v="684" actId="478"/>
          <ac:picMkLst>
            <pc:docMk/>
            <pc:sldMk cId="498865389" sldId="313"/>
            <ac:picMk id="4" creationId="{EEA2DC50-BF4D-4DFB-905E-FA2D821D05BE}"/>
          </ac:picMkLst>
        </pc:picChg>
        <pc:picChg chg="add mod">
          <ac:chgData name="Prof. Me. Luiz Lozano" userId="c7776665d65e189c" providerId="LiveId" clId="{E5E0D9F4-A4A8-4A97-9484-0B0FFA62A593}" dt="2020-09-22T19:04:15.259" v="689" actId="962"/>
          <ac:picMkLst>
            <pc:docMk/>
            <pc:sldMk cId="498865389" sldId="313"/>
            <ac:picMk id="5" creationId="{4C7A62C7-D14B-4EF0-BCCC-41757A1FD648}"/>
          </ac:picMkLst>
        </pc:picChg>
        <pc:picChg chg="add mod">
          <ac:chgData name="Prof. Me. Luiz Lozano" userId="c7776665d65e189c" providerId="LiveId" clId="{E5E0D9F4-A4A8-4A97-9484-0B0FFA62A593}" dt="2020-09-22T19:04:21.630" v="694" actId="1076"/>
          <ac:picMkLst>
            <pc:docMk/>
            <pc:sldMk cId="498865389" sldId="313"/>
            <ac:picMk id="7" creationId="{0B2DC70E-E4FA-4A6D-B205-596B4C8E5E14}"/>
          </ac:picMkLst>
        </pc:picChg>
        <pc:picChg chg="del">
          <ac:chgData name="Prof. Me. Luiz Lozano" userId="c7776665d65e189c" providerId="LiveId" clId="{E5E0D9F4-A4A8-4A97-9484-0B0FFA62A593}" dt="2020-09-22T19:04:04.103" v="685" actId="478"/>
          <ac:picMkLst>
            <pc:docMk/>
            <pc:sldMk cId="498865389" sldId="313"/>
            <ac:picMk id="9" creationId="{6A8EF770-6165-44A0-A6BB-C044E1C46123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284551631" sldId="313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693292036" sldId="314"/>
        </pc:sldMkLst>
      </pc:sldChg>
      <pc:sldChg chg="addSp delSp modSp add mod">
        <pc:chgData name="Prof. Me. Luiz Lozano" userId="c7776665d65e189c" providerId="LiveId" clId="{E5E0D9F4-A4A8-4A97-9484-0B0FFA62A593}" dt="2020-09-22T19:07:06.765" v="762" actId="20577"/>
        <pc:sldMkLst>
          <pc:docMk/>
          <pc:sldMk cId="3822353558" sldId="314"/>
        </pc:sldMkLst>
        <pc:spChg chg="mod">
          <ac:chgData name="Prof. Me. Luiz Lozano" userId="c7776665d65e189c" providerId="LiveId" clId="{E5E0D9F4-A4A8-4A97-9484-0B0FFA62A593}" dt="2020-09-22T19:06:12.919" v="708" actId="1076"/>
          <ac:spMkLst>
            <pc:docMk/>
            <pc:sldMk cId="3822353558" sldId="314"/>
            <ac:spMk id="2" creationId="{151D8F0A-3B3B-4210-96F0-1EC347D3AAD9}"/>
          </ac:spMkLst>
        </pc:spChg>
        <pc:spChg chg="del">
          <ac:chgData name="Prof. Me. Luiz Lozano" userId="c7776665d65e189c" providerId="LiveId" clId="{E5E0D9F4-A4A8-4A97-9484-0B0FFA62A593}" dt="2020-09-22T19:06:15.927" v="709" actId="478"/>
          <ac:spMkLst>
            <pc:docMk/>
            <pc:sldMk cId="3822353558" sldId="314"/>
            <ac:spMk id="8" creationId="{B080F634-686A-4531-B960-100EAE6C5077}"/>
          </ac:spMkLst>
        </pc:spChg>
        <pc:spChg chg="add mod">
          <ac:chgData name="Prof. Me. Luiz Lozano" userId="c7776665d65e189c" providerId="LiveId" clId="{E5E0D9F4-A4A8-4A97-9484-0B0FFA62A593}" dt="2020-09-22T19:07:06.765" v="762" actId="20577"/>
          <ac:spMkLst>
            <pc:docMk/>
            <pc:sldMk cId="3822353558" sldId="314"/>
            <ac:spMk id="9" creationId="{BFAB8C32-1C31-4A4F-B8A5-17ED60FC8DC1}"/>
          </ac:spMkLst>
        </pc:spChg>
        <pc:picChg chg="del">
          <ac:chgData name="Prof. Me. Luiz Lozano" userId="c7776665d65e189c" providerId="LiveId" clId="{E5E0D9F4-A4A8-4A97-9484-0B0FFA62A593}" dt="2020-09-22T19:04:28.590" v="696" actId="478"/>
          <ac:picMkLst>
            <pc:docMk/>
            <pc:sldMk cId="3822353558" sldId="314"/>
            <ac:picMk id="5" creationId="{4C7A62C7-D14B-4EF0-BCCC-41757A1FD648}"/>
          </ac:picMkLst>
        </pc:picChg>
        <pc:picChg chg="del">
          <ac:chgData name="Prof. Me. Luiz Lozano" userId="c7776665d65e189c" providerId="LiveId" clId="{E5E0D9F4-A4A8-4A97-9484-0B0FFA62A593}" dt="2020-09-22T19:04:30.269" v="697" actId="478"/>
          <ac:picMkLst>
            <pc:docMk/>
            <pc:sldMk cId="3822353558" sldId="314"/>
            <ac:picMk id="7" creationId="{0B2DC70E-E4FA-4A6D-B205-596B4C8E5E14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023510825" sldId="315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068597501" sldId="316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188483354" sldId="317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882253980" sldId="318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168528560" sldId="319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888853392" sldId="320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041555568" sldId="321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900947313" sldId="322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946980680" sldId="323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743988622" sldId="324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497357586" sldId="325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488863367" sldId="326"/>
        </pc:sldMkLst>
      </pc:sldChg>
    </pc:docChg>
  </pc:docChgLst>
  <pc:docChgLst>
    <pc:chgData name="Prof. Me. Luiz Lozano" userId="c7776665d65e189c" providerId="LiveId" clId="{B8266817-26AF-46FE-B9F3-F9D283D4CED1}"/>
    <pc:docChg chg="delSld modSld">
      <pc:chgData name="Prof. Me. Luiz Lozano" userId="c7776665d65e189c" providerId="LiveId" clId="{B8266817-26AF-46FE-B9F3-F9D283D4CED1}" dt="2020-09-28T19:19:13.874" v="31" actId="20577"/>
      <pc:docMkLst>
        <pc:docMk/>
      </pc:docMkLst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374452589" sldId="286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326490755" sldId="287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4235022343" sldId="288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258228525" sldId="289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593377857" sldId="290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067710295" sldId="291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566111873" sldId="292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4008547134" sldId="293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260045225" sldId="294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411940818" sldId="295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396724394" sldId="296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868936240" sldId="297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673065741" sldId="298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811529019" sldId="299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935521748" sldId="300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4074447192" sldId="301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725485087" sldId="302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229310498" sldId="303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113235293" sldId="304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334752813" sldId="305"/>
        </pc:sldMkLst>
      </pc:sldChg>
      <pc:sldChg chg="modSp mod">
        <pc:chgData name="Prof. Me. Luiz Lozano" userId="c7776665d65e189c" providerId="LiveId" clId="{B8266817-26AF-46FE-B9F3-F9D283D4CED1}" dt="2020-09-28T19:19:03.181" v="11" actId="20577"/>
        <pc:sldMkLst>
          <pc:docMk/>
          <pc:sldMk cId="549501520" sldId="306"/>
        </pc:sldMkLst>
        <pc:spChg chg="mod">
          <ac:chgData name="Prof. Me. Luiz Lozano" userId="c7776665d65e189c" providerId="LiveId" clId="{B8266817-26AF-46FE-B9F3-F9D283D4CED1}" dt="2020-09-28T19:19:03.181" v="11" actId="20577"/>
          <ac:spMkLst>
            <pc:docMk/>
            <pc:sldMk cId="549501520" sldId="306"/>
            <ac:spMk id="2" creationId="{151D8F0A-3B3B-4210-96F0-1EC347D3AAD9}"/>
          </ac:spMkLst>
        </pc:spChg>
      </pc:sldChg>
      <pc:sldChg chg="modSp mod">
        <pc:chgData name="Prof. Me. Luiz Lozano" userId="c7776665d65e189c" providerId="LiveId" clId="{B8266817-26AF-46FE-B9F3-F9D283D4CED1}" dt="2020-09-28T19:19:08.934" v="21" actId="20577"/>
        <pc:sldMkLst>
          <pc:docMk/>
          <pc:sldMk cId="1583940988" sldId="307"/>
        </pc:sldMkLst>
        <pc:spChg chg="mod">
          <ac:chgData name="Prof. Me. Luiz Lozano" userId="c7776665d65e189c" providerId="LiveId" clId="{B8266817-26AF-46FE-B9F3-F9D283D4CED1}" dt="2020-09-28T19:19:08.934" v="21" actId="20577"/>
          <ac:spMkLst>
            <pc:docMk/>
            <pc:sldMk cId="1583940988" sldId="307"/>
            <ac:spMk id="2" creationId="{151D8F0A-3B3B-4210-96F0-1EC347D3AAD9}"/>
          </ac:spMkLst>
        </pc:spChg>
      </pc:sldChg>
      <pc:sldChg chg="modSp mod">
        <pc:chgData name="Prof. Me. Luiz Lozano" userId="c7776665d65e189c" providerId="LiveId" clId="{B8266817-26AF-46FE-B9F3-F9D283D4CED1}" dt="2020-09-28T19:19:13.874" v="31" actId="20577"/>
        <pc:sldMkLst>
          <pc:docMk/>
          <pc:sldMk cId="3701253053" sldId="308"/>
        </pc:sldMkLst>
        <pc:spChg chg="mod">
          <ac:chgData name="Prof. Me. Luiz Lozano" userId="c7776665d65e189c" providerId="LiveId" clId="{B8266817-26AF-46FE-B9F3-F9D283D4CED1}" dt="2020-09-28T19:19:13.874" v="31" actId="20577"/>
          <ac:spMkLst>
            <pc:docMk/>
            <pc:sldMk cId="3701253053" sldId="308"/>
            <ac:spMk id="2" creationId="{151D8F0A-3B3B-4210-96F0-1EC347D3AAD9}"/>
          </ac:spMkLst>
        </pc:spChg>
      </pc:sldChg>
    </pc:docChg>
  </pc:docChgLst>
  <pc:docChgLst>
    <pc:chgData name="Prof. Me. Luiz Lozano" userId="c7776665d65e189c" providerId="LiveId" clId="{9BCC65A7-D00B-44B3-B9C0-353A4C382272}"/>
    <pc:docChg chg="undo custSel addSld delSld modSld sldOrd">
      <pc:chgData name="Prof. Me. Luiz Lozano" userId="c7776665d65e189c" providerId="LiveId" clId="{9BCC65A7-D00B-44B3-B9C0-353A4C382272}" dt="2020-10-06T16:49:35.372" v="330" actId="20577"/>
      <pc:docMkLst>
        <pc:docMk/>
      </pc:docMkLst>
      <pc:sldChg chg="addSp modSp new mod">
        <pc:chgData name="Prof. Me. Luiz Lozano" userId="c7776665d65e189c" providerId="LiveId" clId="{9BCC65A7-D00B-44B3-B9C0-353A4C382272}" dt="2020-10-06T16:26:59.176" v="223" actId="22"/>
        <pc:sldMkLst>
          <pc:docMk/>
          <pc:sldMk cId="4274707079" sldId="286"/>
        </pc:sldMkLst>
        <pc:spChg chg="mod">
          <ac:chgData name="Prof. Me. Luiz Lozano" userId="c7776665d65e189c" providerId="LiveId" clId="{9BCC65A7-D00B-44B3-B9C0-353A4C382272}" dt="2020-10-06T16:06:02.093" v="6" actId="20577"/>
          <ac:spMkLst>
            <pc:docMk/>
            <pc:sldMk cId="4274707079" sldId="286"/>
            <ac:spMk id="2" creationId="{2613DF51-9B11-473E-8B12-8E87A5435F6E}"/>
          </ac:spMkLst>
        </pc:spChg>
        <pc:spChg chg="mod">
          <ac:chgData name="Prof. Me. Luiz Lozano" userId="c7776665d65e189c" providerId="LiveId" clId="{9BCC65A7-D00B-44B3-B9C0-353A4C382272}" dt="2020-10-06T16:06:10.578" v="13" actId="5793"/>
          <ac:spMkLst>
            <pc:docMk/>
            <pc:sldMk cId="4274707079" sldId="286"/>
            <ac:spMk id="3" creationId="{E1C3796A-733C-4F98-8799-C28301E2CDFC}"/>
          </ac:spMkLst>
        </pc:spChg>
        <pc:picChg chg="add">
          <ac:chgData name="Prof. Me. Luiz Lozano" userId="c7776665d65e189c" providerId="LiveId" clId="{9BCC65A7-D00B-44B3-B9C0-353A4C382272}" dt="2020-10-06T16:26:59.176" v="223" actId="22"/>
          <ac:picMkLst>
            <pc:docMk/>
            <pc:sldMk cId="4274707079" sldId="286"/>
            <ac:picMk id="5" creationId="{6E04E642-34E5-4E50-9D9E-AD59EA864D8F}"/>
          </ac:picMkLst>
        </pc:picChg>
      </pc:sldChg>
      <pc:sldChg chg="addSp modSp add mod">
        <pc:chgData name="Prof. Me. Luiz Lozano" userId="c7776665d65e189c" providerId="LiveId" clId="{9BCC65A7-D00B-44B3-B9C0-353A4C382272}" dt="2020-10-06T16:27:00.362" v="224" actId="22"/>
        <pc:sldMkLst>
          <pc:docMk/>
          <pc:sldMk cId="3519325241" sldId="287"/>
        </pc:sldMkLst>
        <pc:spChg chg="mod">
          <ac:chgData name="Prof. Me. Luiz Lozano" userId="c7776665d65e189c" providerId="LiveId" clId="{9BCC65A7-D00B-44B3-B9C0-353A4C382272}" dt="2020-10-06T16:06:39.492" v="24" actId="20577"/>
          <ac:spMkLst>
            <pc:docMk/>
            <pc:sldMk cId="3519325241" sldId="287"/>
            <ac:spMk id="3" creationId="{E1C3796A-733C-4F98-8799-C28301E2CDFC}"/>
          </ac:spMkLst>
        </pc:spChg>
        <pc:picChg chg="add mod">
          <ac:chgData name="Prof. Me. Luiz Lozano" userId="c7776665d65e189c" providerId="LiveId" clId="{9BCC65A7-D00B-44B3-B9C0-353A4C382272}" dt="2020-10-06T16:07:26.700" v="29" actId="962"/>
          <ac:picMkLst>
            <pc:docMk/>
            <pc:sldMk cId="3519325241" sldId="287"/>
            <ac:picMk id="5" creationId="{E5909CA2-7714-4DDA-AFF6-43535640451F}"/>
          </ac:picMkLst>
        </pc:picChg>
        <pc:picChg chg="add">
          <ac:chgData name="Prof. Me. Luiz Lozano" userId="c7776665d65e189c" providerId="LiveId" clId="{9BCC65A7-D00B-44B3-B9C0-353A4C382272}" dt="2020-10-06T16:27:00.362" v="224" actId="22"/>
          <ac:picMkLst>
            <pc:docMk/>
            <pc:sldMk cId="3519325241" sldId="287"/>
            <ac:picMk id="7" creationId="{FFECFA44-DAF4-4688-A6BB-68AF1723512F}"/>
          </ac:picMkLst>
        </pc:picChg>
      </pc:sldChg>
      <pc:sldChg chg="addSp modSp add mod">
        <pc:chgData name="Prof. Me. Luiz Lozano" userId="c7776665d65e189c" providerId="LiveId" clId="{9BCC65A7-D00B-44B3-B9C0-353A4C382272}" dt="2020-10-06T16:27:01.400" v="225" actId="22"/>
        <pc:sldMkLst>
          <pc:docMk/>
          <pc:sldMk cId="3002414839" sldId="288"/>
        </pc:sldMkLst>
        <pc:spChg chg="mod">
          <ac:chgData name="Prof. Me. Luiz Lozano" userId="c7776665d65e189c" providerId="LiveId" clId="{9BCC65A7-D00B-44B3-B9C0-353A4C382272}" dt="2020-10-06T16:07:50.391" v="34" actId="20577"/>
          <ac:spMkLst>
            <pc:docMk/>
            <pc:sldMk cId="3002414839" sldId="288"/>
            <ac:spMk id="3" creationId="{E1C3796A-733C-4F98-8799-C28301E2CDFC}"/>
          </ac:spMkLst>
        </pc:spChg>
        <pc:picChg chg="add">
          <ac:chgData name="Prof. Me. Luiz Lozano" userId="c7776665d65e189c" providerId="LiveId" clId="{9BCC65A7-D00B-44B3-B9C0-353A4C382272}" dt="2020-10-06T16:27:01.400" v="225" actId="22"/>
          <ac:picMkLst>
            <pc:docMk/>
            <pc:sldMk cId="3002414839" sldId="288"/>
            <ac:picMk id="5" creationId="{444DA133-882B-41B0-833A-C0BB0AB36FEB}"/>
          </ac:picMkLst>
        </pc:picChg>
      </pc:sldChg>
      <pc:sldChg chg="addSp modSp add mod">
        <pc:chgData name="Prof. Me. Luiz Lozano" userId="c7776665d65e189c" providerId="LiveId" clId="{9BCC65A7-D00B-44B3-B9C0-353A4C382272}" dt="2020-10-06T16:27:02.712" v="226" actId="22"/>
        <pc:sldMkLst>
          <pc:docMk/>
          <pc:sldMk cId="2370373535" sldId="289"/>
        </pc:sldMkLst>
        <pc:spChg chg="mod">
          <ac:chgData name="Prof. Me. Luiz Lozano" userId="c7776665d65e189c" providerId="LiveId" clId="{9BCC65A7-D00B-44B3-B9C0-353A4C382272}" dt="2020-10-06T16:08:37.868" v="49" actId="12"/>
          <ac:spMkLst>
            <pc:docMk/>
            <pc:sldMk cId="2370373535" sldId="289"/>
            <ac:spMk id="3" creationId="{E1C3796A-733C-4F98-8799-C28301E2CDFC}"/>
          </ac:spMkLst>
        </pc:spChg>
        <pc:picChg chg="add">
          <ac:chgData name="Prof. Me. Luiz Lozano" userId="c7776665d65e189c" providerId="LiveId" clId="{9BCC65A7-D00B-44B3-B9C0-353A4C382272}" dt="2020-10-06T16:27:02.712" v="226" actId="22"/>
          <ac:picMkLst>
            <pc:docMk/>
            <pc:sldMk cId="2370373535" sldId="289"/>
            <ac:picMk id="5" creationId="{F285B1A8-ADB6-4B46-AC83-1CB4CE0F4A95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06.148" v="227" actId="22"/>
        <pc:sldMkLst>
          <pc:docMk/>
          <pc:sldMk cId="412410674" sldId="290"/>
        </pc:sldMkLst>
        <pc:spChg chg="mod">
          <ac:chgData name="Prof. Me. Luiz Lozano" userId="c7776665d65e189c" providerId="LiveId" clId="{9BCC65A7-D00B-44B3-B9C0-353A4C382272}" dt="2020-10-06T16:09:02.884" v="53"/>
          <ac:spMkLst>
            <pc:docMk/>
            <pc:sldMk cId="412410674" sldId="290"/>
            <ac:spMk id="2" creationId="{2613DF51-9B11-473E-8B12-8E87A5435F6E}"/>
          </ac:spMkLst>
        </pc:spChg>
        <pc:spChg chg="del">
          <ac:chgData name="Prof. Me. Luiz Lozano" userId="c7776665d65e189c" providerId="LiveId" clId="{9BCC65A7-D00B-44B3-B9C0-353A4C382272}" dt="2020-10-06T16:11:57.248" v="54" actId="478"/>
          <ac:spMkLst>
            <pc:docMk/>
            <pc:sldMk cId="412410674" sldId="290"/>
            <ac:spMk id="3" creationId="{E1C3796A-733C-4F98-8799-C28301E2CDFC}"/>
          </ac:spMkLst>
        </pc:spChg>
        <pc:spChg chg="add del mod">
          <ac:chgData name="Prof. Me. Luiz Lozano" userId="c7776665d65e189c" providerId="LiveId" clId="{9BCC65A7-D00B-44B3-B9C0-353A4C382272}" dt="2020-10-06T16:11:59.202" v="55" actId="478"/>
          <ac:spMkLst>
            <pc:docMk/>
            <pc:sldMk cId="412410674" sldId="290"/>
            <ac:spMk id="5" creationId="{31ECCC22-EE17-4888-A93B-877129049678}"/>
          </ac:spMkLst>
        </pc:spChg>
        <pc:spChg chg="add del">
          <ac:chgData name="Prof. Me. Luiz Lozano" userId="c7776665d65e189c" providerId="LiveId" clId="{9BCC65A7-D00B-44B3-B9C0-353A4C382272}" dt="2020-10-06T16:13:24.305" v="65" actId="22"/>
          <ac:spMkLst>
            <pc:docMk/>
            <pc:sldMk cId="412410674" sldId="290"/>
            <ac:spMk id="9" creationId="{78F62366-291F-4CB7-9AD9-2DBC6280BB7D}"/>
          </ac:spMkLst>
        </pc:spChg>
        <pc:spChg chg="add del mod">
          <ac:chgData name="Prof. Me. Luiz Lozano" userId="c7776665d65e189c" providerId="LiveId" clId="{9BCC65A7-D00B-44B3-B9C0-353A4C382272}" dt="2020-10-06T16:13:55.330" v="80" actId="20577"/>
          <ac:spMkLst>
            <pc:docMk/>
            <pc:sldMk cId="412410674" sldId="290"/>
            <ac:spMk id="11" creationId="{D390E26D-4D9A-49F0-9455-4057BB25D2A2}"/>
          </ac:spMkLst>
        </pc:spChg>
        <pc:picChg chg="add mod">
          <ac:chgData name="Prof. Me. Luiz Lozano" userId="c7776665d65e189c" providerId="LiveId" clId="{9BCC65A7-D00B-44B3-B9C0-353A4C382272}" dt="2020-10-06T16:12:08.444" v="61" actId="1076"/>
          <ac:picMkLst>
            <pc:docMk/>
            <pc:sldMk cId="412410674" sldId="290"/>
            <ac:picMk id="7" creationId="{0ACFEFE0-B31F-469E-A159-8CE020B2DD1D}"/>
          </ac:picMkLst>
        </pc:picChg>
        <pc:picChg chg="add">
          <ac:chgData name="Prof. Me. Luiz Lozano" userId="c7776665d65e189c" providerId="LiveId" clId="{9BCC65A7-D00B-44B3-B9C0-353A4C382272}" dt="2020-10-06T16:27:06.148" v="227" actId="22"/>
          <ac:picMkLst>
            <pc:docMk/>
            <pc:sldMk cId="412410674" sldId="290"/>
            <ac:picMk id="13" creationId="{5FAB803C-B447-47E2-9063-EFDA8D963D91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07.186" v="228" actId="22"/>
        <pc:sldMkLst>
          <pc:docMk/>
          <pc:sldMk cId="1006285409" sldId="291"/>
        </pc:sldMkLst>
        <pc:spChg chg="mod">
          <ac:chgData name="Prof. Me. Luiz Lozano" userId="c7776665d65e189c" providerId="LiveId" clId="{9BCC65A7-D00B-44B3-B9C0-353A4C382272}" dt="2020-10-06T16:17:05.252" v="83"/>
          <ac:spMkLst>
            <pc:docMk/>
            <pc:sldMk cId="1006285409" sldId="291"/>
            <ac:spMk id="2" creationId="{2613DF51-9B11-473E-8B12-8E87A5435F6E}"/>
          </ac:spMkLst>
        </pc:spChg>
        <pc:spChg chg="add del">
          <ac:chgData name="Prof. Me. Luiz Lozano" userId="c7776665d65e189c" providerId="LiveId" clId="{9BCC65A7-D00B-44B3-B9C0-353A4C382272}" dt="2020-10-06T16:17:40.444" v="87" actId="478"/>
          <ac:spMkLst>
            <pc:docMk/>
            <pc:sldMk cId="1006285409" sldId="291"/>
            <ac:spMk id="5" creationId="{B79B0791-AE51-4767-BB54-15B50052DBF9}"/>
          </ac:spMkLst>
        </pc:spChg>
        <pc:picChg chg="add mod">
          <ac:chgData name="Prof. Me. Luiz Lozano" userId="c7776665d65e189c" providerId="LiveId" clId="{9BCC65A7-D00B-44B3-B9C0-353A4C382272}" dt="2020-10-06T16:17:30.895" v="85" actId="1076"/>
          <ac:picMkLst>
            <pc:docMk/>
            <pc:sldMk cId="1006285409" sldId="291"/>
            <ac:picMk id="4" creationId="{007431FD-6C51-49C0-B7BF-6A1546323667}"/>
          </ac:picMkLst>
        </pc:picChg>
        <pc:picChg chg="del">
          <ac:chgData name="Prof. Me. Luiz Lozano" userId="c7776665d65e189c" providerId="LiveId" clId="{9BCC65A7-D00B-44B3-B9C0-353A4C382272}" dt="2020-10-06T16:12:52.535" v="63" actId="478"/>
          <ac:picMkLst>
            <pc:docMk/>
            <pc:sldMk cId="1006285409" sldId="291"/>
            <ac:picMk id="7" creationId="{0ACFEFE0-B31F-469E-A159-8CE020B2DD1D}"/>
          </ac:picMkLst>
        </pc:picChg>
        <pc:picChg chg="add">
          <ac:chgData name="Prof. Me. Luiz Lozano" userId="c7776665d65e189c" providerId="LiveId" clId="{9BCC65A7-D00B-44B3-B9C0-353A4C382272}" dt="2020-10-06T16:27:07.186" v="228" actId="22"/>
          <ac:picMkLst>
            <pc:docMk/>
            <pc:sldMk cId="1006285409" sldId="291"/>
            <ac:picMk id="9" creationId="{8F15345D-C664-4F98-B143-FC49B6D07F22}"/>
          </ac:picMkLst>
        </pc:picChg>
      </pc:sldChg>
      <pc:sldChg chg="addSp delSp modSp add mod ord">
        <pc:chgData name="Prof. Me. Luiz Lozano" userId="c7776665d65e189c" providerId="LiveId" clId="{9BCC65A7-D00B-44B3-B9C0-353A4C382272}" dt="2020-10-06T16:27:10.361" v="229" actId="22"/>
        <pc:sldMkLst>
          <pc:docMk/>
          <pc:sldMk cId="2661097730" sldId="292"/>
        </pc:sldMkLst>
        <pc:spChg chg="mod">
          <ac:chgData name="Prof. Me. Luiz Lozano" userId="c7776665d65e189c" providerId="LiveId" clId="{9BCC65A7-D00B-44B3-B9C0-353A4C382272}" dt="2020-10-06T16:18:08.895" v="100" actId="20577"/>
          <ac:spMkLst>
            <pc:docMk/>
            <pc:sldMk cId="2661097730" sldId="292"/>
            <ac:spMk id="2" creationId="{2613DF51-9B11-473E-8B12-8E87A5435F6E}"/>
          </ac:spMkLst>
        </pc:spChg>
        <pc:spChg chg="mod">
          <ac:chgData name="Prof. Me. Luiz Lozano" userId="c7776665d65e189c" providerId="LiveId" clId="{9BCC65A7-D00B-44B3-B9C0-353A4C382272}" dt="2020-10-06T16:20:09.545" v="112" actId="123"/>
          <ac:spMkLst>
            <pc:docMk/>
            <pc:sldMk cId="2661097730" sldId="292"/>
            <ac:spMk id="11" creationId="{D390E26D-4D9A-49F0-9455-4057BB25D2A2}"/>
          </ac:spMkLst>
        </pc:spChg>
        <pc:picChg chg="add">
          <ac:chgData name="Prof. Me. Luiz Lozano" userId="c7776665d65e189c" providerId="LiveId" clId="{9BCC65A7-D00B-44B3-B9C0-353A4C382272}" dt="2020-10-06T16:27:10.361" v="229" actId="22"/>
          <ac:picMkLst>
            <pc:docMk/>
            <pc:sldMk cId="2661097730" sldId="292"/>
            <ac:picMk id="3" creationId="{B79F18AA-6ABA-45BA-B0CC-15008A7CF2D8}"/>
          </ac:picMkLst>
        </pc:picChg>
        <pc:picChg chg="del">
          <ac:chgData name="Prof. Me. Luiz Lozano" userId="c7776665d65e189c" providerId="LiveId" clId="{9BCC65A7-D00B-44B3-B9C0-353A4C382272}" dt="2020-10-06T16:18:45.323" v="101" actId="478"/>
          <ac:picMkLst>
            <pc:docMk/>
            <pc:sldMk cId="2661097730" sldId="292"/>
            <ac:picMk id="7" creationId="{0ACFEFE0-B31F-469E-A159-8CE020B2DD1D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2.227" v="230" actId="22"/>
        <pc:sldMkLst>
          <pc:docMk/>
          <pc:sldMk cId="3368753814" sldId="293"/>
        </pc:sldMkLst>
        <pc:spChg chg="mod">
          <ac:chgData name="Prof. Me. Luiz Lozano" userId="c7776665d65e189c" providerId="LiveId" clId="{9BCC65A7-D00B-44B3-B9C0-353A4C382272}" dt="2020-10-06T16:20:29.935" v="116"/>
          <ac:spMkLst>
            <pc:docMk/>
            <pc:sldMk cId="3368753814" sldId="293"/>
            <ac:spMk id="2" creationId="{2613DF51-9B11-473E-8B12-8E87A5435F6E}"/>
          </ac:spMkLst>
        </pc:spChg>
        <pc:spChg chg="add del">
          <ac:chgData name="Prof. Me. Luiz Lozano" userId="c7776665d65e189c" providerId="LiveId" clId="{9BCC65A7-D00B-44B3-B9C0-353A4C382272}" dt="2020-10-06T16:21:09.706" v="121" actId="22"/>
          <ac:spMkLst>
            <pc:docMk/>
            <pc:sldMk cId="3368753814" sldId="293"/>
            <ac:spMk id="7" creationId="{EEF455CD-BF83-4111-8902-254A8A53AAC4}"/>
          </ac:spMkLst>
        </pc:spChg>
        <pc:spChg chg="add del mod">
          <ac:chgData name="Prof. Me. Luiz Lozano" userId="c7776665d65e189c" providerId="LiveId" clId="{9BCC65A7-D00B-44B3-B9C0-353A4C382272}" dt="2020-10-06T16:21:25.695" v="131" actId="478"/>
          <ac:spMkLst>
            <pc:docMk/>
            <pc:sldMk cId="3368753814" sldId="293"/>
            <ac:spMk id="9" creationId="{8A21859B-853A-4B1D-85F8-CE3921D99956}"/>
          </ac:spMkLst>
        </pc:spChg>
        <pc:spChg chg="del">
          <ac:chgData name="Prof. Me. Luiz Lozano" userId="c7776665d65e189c" providerId="LiveId" clId="{9BCC65A7-D00B-44B3-B9C0-353A4C382272}" dt="2020-10-06T16:20:33.713" v="117" actId="478"/>
          <ac:spMkLst>
            <pc:docMk/>
            <pc:sldMk cId="3368753814" sldId="293"/>
            <ac:spMk id="11" creationId="{D390E26D-4D9A-49F0-9455-4057BB25D2A2}"/>
          </ac:spMkLst>
        </pc:spChg>
        <pc:picChg chg="add mod">
          <ac:chgData name="Prof. Me. Luiz Lozano" userId="c7776665d65e189c" providerId="LiveId" clId="{9BCC65A7-D00B-44B3-B9C0-353A4C382272}" dt="2020-10-06T16:20:57.884" v="119" actId="1076"/>
          <ac:picMkLst>
            <pc:docMk/>
            <pc:sldMk cId="3368753814" sldId="293"/>
            <ac:picMk id="4" creationId="{C795D310-BAB9-4CCE-9F5C-35C921768202}"/>
          </ac:picMkLst>
        </pc:picChg>
        <pc:picChg chg="add mod">
          <ac:chgData name="Prof. Me. Luiz Lozano" userId="c7776665d65e189c" providerId="LiveId" clId="{9BCC65A7-D00B-44B3-B9C0-353A4C382272}" dt="2020-10-06T16:21:47.390" v="133" actId="1076"/>
          <ac:picMkLst>
            <pc:docMk/>
            <pc:sldMk cId="3368753814" sldId="293"/>
            <ac:picMk id="10" creationId="{0EB6AB26-89A3-4BF4-8F36-1E64C5584B15}"/>
          </ac:picMkLst>
        </pc:picChg>
        <pc:picChg chg="add">
          <ac:chgData name="Prof. Me. Luiz Lozano" userId="c7776665d65e189c" providerId="LiveId" clId="{9BCC65A7-D00B-44B3-B9C0-353A4C382272}" dt="2020-10-06T16:27:12.227" v="230" actId="22"/>
          <ac:picMkLst>
            <pc:docMk/>
            <pc:sldMk cId="3368753814" sldId="293"/>
            <ac:picMk id="13" creationId="{6E73EB8C-B0DD-4E86-8C7F-E973A6349E25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3.719" v="231" actId="22"/>
        <pc:sldMkLst>
          <pc:docMk/>
          <pc:sldMk cId="761727054" sldId="294"/>
        </pc:sldMkLst>
        <pc:spChg chg="mod">
          <ac:chgData name="Prof. Me. Luiz Lozano" userId="c7776665d65e189c" providerId="LiveId" clId="{9BCC65A7-D00B-44B3-B9C0-353A4C382272}" dt="2020-10-06T16:22:09.318" v="152" actId="20577"/>
          <ac:spMkLst>
            <pc:docMk/>
            <pc:sldMk cId="761727054" sldId="294"/>
            <ac:spMk id="2" creationId="{2613DF51-9B11-473E-8B12-8E87A5435F6E}"/>
          </ac:spMkLst>
        </pc:spChg>
        <pc:spChg chg="add del">
          <ac:chgData name="Prof. Me. Luiz Lozano" userId="c7776665d65e189c" providerId="LiveId" clId="{9BCC65A7-D00B-44B3-B9C0-353A4C382272}" dt="2020-10-06T16:22:14.191" v="154" actId="22"/>
          <ac:spMkLst>
            <pc:docMk/>
            <pc:sldMk cId="761727054" sldId="294"/>
            <ac:spMk id="6" creationId="{F539DA69-6B3A-4E8D-B203-5B6FF0CD656B}"/>
          </ac:spMkLst>
        </pc:spChg>
        <pc:spChg chg="add mod">
          <ac:chgData name="Prof. Me. Luiz Lozano" userId="c7776665d65e189c" providerId="LiveId" clId="{9BCC65A7-D00B-44B3-B9C0-353A4C382272}" dt="2020-10-06T16:22:27.240" v="160" actId="20577"/>
          <ac:spMkLst>
            <pc:docMk/>
            <pc:sldMk cId="761727054" sldId="294"/>
            <ac:spMk id="8" creationId="{CC8F2F68-A2FC-4521-A6F9-B5693901E18D}"/>
          </ac:spMkLst>
        </pc:spChg>
        <pc:picChg chg="del">
          <ac:chgData name="Prof. Me. Luiz Lozano" userId="c7776665d65e189c" providerId="LiveId" clId="{9BCC65A7-D00B-44B3-B9C0-353A4C382272}" dt="2020-10-06T16:21:53.492" v="136" actId="478"/>
          <ac:picMkLst>
            <pc:docMk/>
            <pc:sldMk cId="761727054" sldId="294"/>
            <ac:picMk id="4" creationId="{C795D310-BAB9-4CCE-9F5C-35C921768202}"/>
          </ac:picMkLst>
        </pc:picChg>
        <pc:picChg chg="add mod">
          <ac:chgData name="Prof. Me. Luiz Lozano" userId="c7776665d65e189c" providerId="LiveId" clId="{9BCC65A7-D00B-44B3-B9C0-353A4C382272}" dt="2020-10-06T16:22:55.765" v="162" actId="1076"/>
          <ac:picMkLst>
            <pc:docMk/>
            <pc:sldMk cId="761727054" sldId="294"/>
            <ac:picMk id="9" creationId="{BEA5EF5C-442C-41D6-BF4E-0B949DC3E1D0}"/>
          </ac:picMkLst>
        </pc:picChg>
        <pc:picChg chg="del">
          <ac:chgData name="Prof. Me. Luiz Lozano" userId="c7776665d65e189c" providerId="LiveId" clId="{9BCC65A7-D00B-44B3-B9C0-353A4C382272}" dt="2020-10-06T16:21:52.996" v="135" actId="478"/>
          <ac:picMkLst>
            <pc:docMk/>
            <pc:sldMk cId="761727054" sldId="294"/>
            <ac:picMk id="10" creationId="{0EB6AB26-89A3-4BF4-8F36-1E64C5584B15}"/>
          </ac:picMkLst>
        </pc:picChg>
        <pc:picChg chg="add">
          <ac:chgData name="Prof. Me. Luiz Lozano" userId="c7776665d65e189c" providerId="LiveId" clId="{9BCC65A7-D00B-44B3-B9C0-353A4C382272}" dt="2020-10-06T16:27:13.719" v="231" actId="22"/>
          <ac:picMkLst>
            <pc:docMk/>
            <pc:sldMk cId="761727054" sldId="294"/>
            <ac:picMk id="12" creationId="{383A587F-85D5-483F-9161-8AC1AD5F2638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4.881" v="232" actId="22"/>
        <pc:sldMkLst>
          <pc:docMk/>
          <pc:sldMk cId="145013314" sldId="295"/>
        </pc:sldMkLst>
        <pc:spChg chg="mod">
          <ac:chgData name="Prof. Me. Luiz Lozano" userId="c7776665d65e189c" providerId="LiveId" clId="{9BCC65A7-D00B-44B3-B9C0-353A4C382272}" dt="2020-10-06T16:23:10.602" v="166"/>
          <ac:spMkLst>
            <pc:docMk/>
            <pc:sldMk cId="145013314" sldId="295"/>
            <ac:spMk id="2" creationId="{2613DF51-9B11-473E-8B12-8E87A5435F6E}"/>
          </ac:spMkLst>
        </pc:spChg>
        <pc:picChg chg="add mod">
          <ac:chgData name="Prof. Me. Luiz Lozano" userId="c7776665d65e189c" providerId="LiveId" clId="{9BCC65A7-D00B-44B3-B9C0-353A4C382272}" dt="2020-10-06T16:23:36.137" v="169" actId="1076"/>
          <ac:picMkLst>
            <pc:docMk/>
            <pc:sldMk cId="145013314" sldId="295"/>
            <ac:picMk id="4" creationId="{C910D0A9-F99B-4C55-8C8A-F357668D28C9}"/>
          </ac:picMkLst>
        </pc:picChg>
        <pc:picChg chg="add">
          <ac:chgData name="Prof. Me. Luiz Lozano" userId="c7776665d65e189c" providerId="LiveId" clId="{9BCC65A7-D00B-44B3-B9C0-353A4C382272}" dt="2020-10-06T16:27:14.881" v="232" actId="22"/>
          <ac:picMkLst>
            <pc:docMk/>
            <pc:sldMk cId="145013314" sldId="295"/>
            <ac:picMk id="5" creationId="{09EA837B-F99C-474A-BA52-4DEBD6F054D8}"/>
          </ac:picMkLst>
        </pc:picChg>
        <pc:picChg chg="del">
          <ac:chgData name="Prof. Me. Luiz Lozano" userId="c7776665d65e189c" providerId="LiveId" clId="{9BCC65A7-D00B-44B3-B9C0-353A4C382272}" dt="2020-10-06T16:23:13.197" v="167" actId="478"/>
          <ac:picMkLst>
            <pc:docMk/>
            <pc:sldMk cId="145013314" sldId="295"/>
            <ac:picMk id="9" creationId="{BEA5EF5C-442C-41D6-BF4E-0B949DC3E1D0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8.519" v="233" actId="22"/>
        <pc:sldMkLst>
          <pc:docMk/>
          <pc:sldMk cId="3799152178" sldId="296"/>
        </pc:sldMkLst>
        <pc:spChg chg="mod">
          <ac:chgData name="Prof. Me. Luiz Lozano" userId="c7776665d65e189c" providerId="LiveId" clId="{9BCC65A7-D00B-44B3-B9C0-353A4C382272}" dt="2020-10-06T16:23:51.001" v="173"/>
          <ac:spMkLst>
            <pc:docMk/>
            <pc:sldMk cId="3799152178" sldId="296"/>
            <ac:spMk id="2" creationId="{2613DF51-9B11-473E-8B12-8E87A5435F6E}"/>
          </ac:spMkLst>
        </pc:spChg>
        <pc:spChg chg="del">
          <ac:chgData name="Prof. Me. Luiz Lozano" userId="c7776665d65e189c" providerId="LiveId" clId="{9BCC65A7-D00B-44B3-B9C0-353A4C382272}" dt="2020-10-06T16:23:53.035" v="174" actId="478"/>
          <ac:spMkLst>
            <pc:docMk/>
            <pc:sldMk cId="3799152178" sldId="296"/>
            <ac:spMk id="8" creationId="{CC8F2F68-A2FC-4521-A6F9-B5693901E18D}"/>
          </ac:spMkLst>
        </pc:spChg>
        <pc:picChg chg="del">
          <ac:chgData name="Prof. Me. Luiz Lozano" userId="c7776665d65e189c" providerId="LiveId" clId="{9BCC65A7-D00B-44B3-B9C0-353A4C382272}" dt="2020-10-06T16:23:53.709" v="175" actId="478"/>
          <ac:picMkLst>
            <pc:docMk/>
            <pc:sldMk cId="3799152178" sldId="296"/>
            <ac:picMk id="4" creationId="{C910D0A9-F99B-4C55-8C8A-F357668D28C9}"/>
          </ac:picMkLst>
        </pc:picChg>
        <pc:picChg chg="add mod">
          <ac:chgData name="Prof. Me. Luiz Lozano" userId="c7776665d65e189c" providerId="LiveId" clId="{9BCC65A7-D00B-44B3-B9C0-353A4C382272}" dt="2020-10-06T16:24:17.203" v="177" actId="1076"/>
          <ac:picMkLst>
            <pc:docMk/>
            <pc:sldMk cId="3799152178" sldId="296"/>
            <ac:picMk id="5" creationId="{C01DA769-653D-4B6F-91D3-3E431CFA7033}"/>
          </ac:picMkLst>
        </pc:picChg>
        <pc:picChg chg="add">
          <ac:chgData name="Prof. Me. Luiz Lozano" userId="c7776665d65e189c" providerId="LiveId" clId="{9BCC65A7-D00B-44B3-B9C0-353A4C382272}" dt="2020-10-06T16:27:18.519" v="233" actId="22"/>
          <ac:picMkLst>
            <pc:docMk/>
            <pc:sldMk cId="3799152178" sldId="296"/>
            <ac:picMk id="6" creationId="{256F38C0-A252-466F-8971-803B2800871C}"/>
          </ac:picMkLst>
        </pc:picChg>
      </pc:sldChg>
      <pc:sldChg chg="addSp modSp add mod ord">
        <pc:chgData name="Prof. Me. Luiz Lozano" userId="c7776665d65e189c" providerId="LiveId" clId="{9BCC65A7-D00B-44B3-B9C0-353A4C382272}" dt="2020-10-06T16:49:35.372" v="330" actId="20577"/>
        <pc:sldMkLst>
          <pc:docMk/>
          <pc:sldMk cId="1574811551" sldId="297"/>
        </pc:sldMkLst>
        <pc:spChg chg="mod">
          <ac:chgData name="Prof. Me. Luiz Lozano" userId="c7776665d65e189c" providerId="LiveId" clId="{9BCC65A7-D00B-44B3-B9C0-353A4C382272}" dt="2020-10-06T16:24:43.705" v="190" actId="20577"/>
          <ac:spMkLst>
            <pc:docMk/>
            <pc:sldMk cId="1574811551" sldId="297"/>
            <ac:spMk id="2" creationId="{2613DF51-9B11-473E-8B12-8E87A5435F6E}"/>
          </ac:spMkLst>
        </pc:spChg>
        <pc:spChg chg="mod">
          <ac:chgData name="Prof. Me. Luiz Lozano" userId="c7776665d65e189c" providerId="LiveId" clId="{9BCC65A7-D00B-44B3-B9C0-353A4C382272}" dt="2020-10-06T16:49:35.372" v="330" actId="20577"/>
          <ac:spMkLst>
            <pc:docMk/>
            <pc:sldMk cId="1574811551" sldId="297"/>
            <ac:spMk id="11" creationId="{D390E26D-4D9A-49F0-9455-4057BB25D2A2}"/>
          </ac:spMkLst>
        </pc:spChg>
        <pc:picChg chg="add">
          <ac:chgData name="Prof. Me. Luiz Lozano" userId="c7776665d65e189c" providerId="LiveId" clId="{9BCC65A7-D00B-44B3-B9C0-353A4C382272}" dt="2020-10-06T16:27:19.750" v="234" actId="22"/>
          <ac:picMkLst>
            <pc:docMk/>
            <pc:sldMk cId="1574811551" sldId="297"/>
            <ac:picMk id="3" creationId="{4FB0A45C-42A1-43B5-8BBF-6230F050B538}"/>
          </ac:picMkLst>
        </pc:picChg>
        <pc:picChg chg="add mod">
          <ac:chgData name="Prof. Me. Luiz Lozano" userId="c7776665d65e189c" providerId="LiveId" clId="{9BCC65A7-D00B-44B3-B9C0-353A4C382272}" dt="2020-10-06T16:32:44.262" v="251" actId="27614"/>
          <ac:picMkLst>
            <pc:docMk/>
            <pc:sldMk cId="1574811551" sldId="297"/>
            <ac:picMk id="6" creationId="{CFE4D524-DF20-4CA9-BDD9-588020112850}"/>
          </ac:picMkLst>
        </pc:picChg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549501520" sldId="306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1583940988" sldId="307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701253053" sldId="308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2851312276" sldId="309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1352381408" sldId="310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05811023" sldId="311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423065187" sldId="312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498865389" sldId="313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822353558" sldId="314"/>
        </pc:sldMkLst>
      </pc:sldChg>
    </pc:docChg>
  </pc:docChgLst>
  <pc:docChgLst>
    <pc:chgData name="Prof. Me. Luiz Lozano" userId="c7776665d65e189c" providerId="LiveId" clId="{62D34B1B-5885-4E8B-8F7F-6920A1F2B6B8}"/>
    <pc:docChg chg="undo redo custSel addSld delSld modSld">
      <pc:chgData name="Prof. Me. Luiz Lozano" userId="c7776665d65e189c" providerId="LiveId" clId="{62D34B1B-5885-4E8B-8F7F-6920A1F2B6B8}" dt="2020-09-08T19:56:28.682" v="539" actId="20577"/>
      <pc:docMkLst>
        <pc:docMk/>
      </pc:docMkLst>
      <pc:sldChg chg="addSp delSp modSp mod">
        <pc:chgData name="Prof. Me. Luiz Lozano" userId="c7776665d65e189c" providerId="LiveId" clId="{62D34B1B-5885-4E8B-8F7F-6920A1F2B6B8}" dt="2020-09-08T18:01:05.745" v="27" actId="14100"/>
        <pc:sldMkLst>
          <pc:docMk/>
          <pc:sldMk cId="315956021" sldId="304"/>
        </pc:sldMkLst>
        <pc:spChg chg="mod">
          <ac:chgData name="Prof. Me. Luiz Lozano" userId="c7776665d65e189c" providerId="LiveId" clId="{62D34B1B-5885-4E8B-8F7F-6920A1F2B6B8}" dt="2020-09-08T18:01:01.629" v="25" actId="27636"/>
          <ac:spMkLst>
            <pc:docMk/>
            <pc:sldMk cId="315956021" sldId="304"/>
            <ac:spMk id="2" creationId="{823FD8DF-6E6E-4546-B02F-9D2D9EF954AF}"/>
          </ac:spMkLst>
        </pc:spChg>
        <pc:spChg chg="del">
          <ac:chgData name="Prof. Me. Luiz Lozano" userId="c7776665d65e189c" providerId="LiveId" clId="{62D34B1B-5885-4E8B-8F7F-6920A1F2B6B8}" dt="2020-09-08T17:59:59.216" v="17" actId="478"/>
          <ac:spMkLst>
            <pc:docMk/>
            <pc:sldMk cId="315956021" sldId="304"/>
            <ac:spMk id="3" creationId="{AE6DB057-E4E0-4558-8E83-5FC6453D1325}"/>
          </ac:spMkLst>
        </pc:spChg>
        <pc:spChg chg="add del mod">
          <ac:chgData name="Prof. Me. Luiz Lozano" userId="c7776665d65e189c" providerId="LiveId" clId="{62D34B1B-5885-4E8B-8F7F-6920A1F2B6B8}" dt="2020-09-08T18:00:01.961" v="18" actId="478"/>
          <ac:spMkLst>
            <pc:docMk/>
            <pc:sldMk cId="315956021" sldId="304"/>
            <ac:spMk id="7" creationId="{AE57A26F-224B-4820-9709-6C5F69DB4F3A}"/>
          </ac:spMkLst>
        </pc:spChg>
        <pc:picChg chg="del">
          <ac:chgData name="Prof. Me. Luiz Lozano" userId="c7776665d65e189c" providerId="LiveId" clId="{62D34B1B-5885-4E8B-8F7F-6920A1F2B6B8}" dt="2020-09-08T18:00:03.435" v="19" actId="478"/>
          <ac:picMkLst>
            <pc:docMk/>
            <pc:sldMk cId="315956021" sldId="304"/>
            <ac:picMk id="5" creationId="{31070A34-FAF5-48A6-9125-D1078E2FDDE7}"/>
          </ac:picMkLst>
        </pc:picChg>
        <pc:picChg chg="add mod">
          <ac:chgData name="Prof. Me. Luiz Lozano" userId="c7776665d65e189c" providerId="LiveId" clId="{62D34B1B-5885-4E8B-8F7F-6920A1F2B6B8}" dt="2020-09-08T18:01:05.745" v="27" actId="14100"/>
          <ac:picMkLst>
            <pc:docMk/>
            <pc:sldMk cId="315956021" sldId="304"/>
            <ac:picMk id="9" creationId="{8F298C76-2E5B-4BAC-A7A0-169A9D405F30}"/>
          </ac:picMkLst>
        </pc:picChg>
      </pc:sldChg>
      <pc:sldChg chg="del">
        <pc:chgData name="Prof. Me. Luiz Lozano" userId="c7776665d65e189c" providerId="LiveId" clId="{62D34B1B-5885-4E8B-8F7F-6920A1F2B6B8}" dt="2020-09-08T18:01:22.498" v="29" actId="2696"/>
        <pc:sldMkLst>
          <pc:docMk/>
          <pc:sldMk cId="3496177782" sldId="305"/>
        </pc:sldMkLst>
      </pc:sldChg>
      <pc:sldChg chg="addSp modSp new mod">
        <pc:chgData name="Prof. Me. Luiz Lozano" userId="c7776665d65e189c" providerId="LiveId" clId="{62D34B1B-5885-4E8B-8F7F-6920A1F2B6B8}" dt="2020-09-08T18:12:18.034" v="204" actId="22"/>
        <pc:sldMkLst>
          <pc:docMk/>
          <pc:sldMk cId="3572966270" sldId="305"/>
        </pc:sldMkLst>
        <pc:spChg chg="mod">
          <ac:chgData name="Prof. Me. Luiz Lozano" userId="c7776665d65e189c" providerId="LiveId" clId="{62D34B1B-5885-4E8B-8F7F-6920A1F2B6B8}" dt="2020-09-08T18:01:36.549" v="33" actId="20577"/>
          <ac:spMkLst>
            <pc:docMk/>
            <pc:sldMk cId="3572966270" sldId="305"/>
            <ac:spMk id="2" creationId="{4E89A98C-6CFE-494F-BEB8-2960B6D98029}"/>
          </ac:spMkLst>
        </pc:spChg>
        <pc:spChg chg="mod">
          <ac:chgData name="Prof. Me. Luiz Lozano" userId="c7776665d65e189c" providerId="LiveId" clId="{62D34B1B-5885-4E8B-8F7F-6920A1F2B6B8}" dt="2020-09-08T18:01:46.844" v="40" actId="20577"/>
          <ac:spMkLst>
            <pc:docMk/>
            <pc:sldMk cId="3572966270" sldId="305"/>
            <ac:spMk id="3" creationId="{9FDD4768-2CDD-47DF-BB20-7CC7EF9B8D95}"/>
          </ac:spMkLst>
        </pc:spChg>
        <pc:picChg chg="add mod">
          <ac:chgData name="Prof. Me. Luiz Lozano" userId="c7776665d65e189c" providerId="LiveId" clId="{62D34B1B-5885-4E8B-8F7F-6920A1F2B6B8}" dt="2020-09-08T18:05:26.113" v="62" actId="1076"/>
          <ac:picMkLst>
            <pc:docMk/>
            <pc:sldMk cId="3572966270" sldId="305"/>
            <ac:picMk id="5" creationId="{ECD86F28-F9C0-427C-9A92-B9744EB1DDA9}"/>
          </ac:picMkLst>
        </pc:picChg>
        <pc:picChg chg="add">
          <ac:chgData name="Prof. Me. Luiz Lozano" userId="c7776665d65e189c" providerId="LiveId" clId="{62D34B1B-5885-4E8B-8F7F-6920A1F2B6B8}" dt="2020-09-08T18:12:18.034" v="204" actId="22"/>
          <ac:picMkLst>
            <pc:docMk/>
            <pc:sldMk cId="3572966270" sldId="305"/>
            <ac:picMk id="7" creationId="{4AD454DA-1697-40CB-A94D-C22986944AF2}"/>
          </ac:picMkLst>
        </pc:picChg>
      </pc:sldChg>
      <pc:sldChg chg="addSp modSp new mod">
        <pc:chgData name="Prof. Me. Luiz Lozano" userId="c7776665d65e189c" providerId="LiveId" clId="{62D34B1B-5885-4E8B-8F7F-6920A1F2B6B8}" dt="2020-09-08T18:12:24.807" v="206" actId="1076"/>
        <pc:sldMkLst>
          <pc:docMk/>
          <pc:sldMk cId="6342113" sldId="306"/>
        </pc:sldMkLst>
        <pc:spChg chg="mod">
          <ac:chgData name="Prof. Me. Luiz Lozano" userId="c7776665d65e189c" providerId="LiveId" clId="{62D34B1B-5885-4E8B-8F7F-6920A1F2B6B8}" dt="2020-09-08T18:04:33.175" v="49" actId="20577"/>
          <ac:spMkLst>
            <pc:docMk/>
            <pc:sldMk cId="6342113" sldId="306"/>
            <ac:spMk id="2" creationId="{3BB7FF40-BE6E-4493-ABA8-94503136C0E0}"/>
          </ac:spMkLst>
        </pc:spChg>
        <pc:spChg chg="mod">
          <ac:chgData name="Prof. Me. Luiz Lozano" userId="c7776665d65e189c" providerId="LiveId" clId="{62D34B1B-5885-4E8B-8F7F-6920A1F2B6B8}" dt="2020-09-08T18:04:39.837" v="53" actId="5793"/>
          <ac:spMkLst>
            <pc:docMk/>
            <pc:sldMk cId="6342113" sldId="306"/>
            <ac:spMk id="3" creationId="{D5FC39A6-E794-430E-A348-19A43B6F4FCE}"/>
          </ac:spMkLst>
        </pc:spChg>
        <pc:spChg chg="add mod">
          <ac:chgData name="Prof. Me. Luiz Lozano" userId="c7776665d65e189c" providerId="LiveId" clId="{62D34B1B-5885-4E8B-8F7F-6920A1F2B6B8}" dt="2020-09-08T18:12:24.807" v="206" actId="1076"/>
          <ac:spMkLst>
            <pc:docMk/>
            <pc:sldMk cId="6342113" sldId="306"/>
            <ac:spMk id="7" creationId="{7B1F7FC9-BED9-4E70-9564-76E4AA3CF2D8}"/>
          </ac:spMkLst>
        </pc:spChg>
        <pc:picChg chg="add mod">
          <ac:chgData name="Prof. Me. Luiz Lozano" userId="c7776665d65e189c" providerId="LiveId" clId="{62D34B1B-5885-4E8B-8F7F-6920A1F2B6B8}" dt="2020-09-08T18:05:19.995" v="59" actId="1076"/>
          <ac:picMkLst>
            <pc:docMk/>
            <pc:sldMk cId="6342113" sldId="306"/>
            <ac:picMk id="5" creationId="{FFF5008A-76AE-430F-93F2-1EBB9DCBB649}"/>
          </ac:picMkLst>
        </pc:picChg>
        <pc:picChg chg="add">
          <ac:chgData name="Prof. Me. Luiz Lozano" userId="c7776665d65e189c" providerId="LiveId" clId="{62D34B1B-5885-4E8B-8F7F-6920A1F2B6B8}" dt="2020-09-08T18:12:19.660" v="205" actId="22"/>
          <ac:picMkLst>
            <pc:docMk/>
            <pc:sldMk cId="6342113" sldId="306"/>
            <ac:picMk id="9" creationId="{F4620147-0458-4653-9C23-370F75A076F1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326168566" sldId="306"/>
        </pc:sldMkLst>
      </pc:sldChg>
      <pc:sldChg chg="addSp modSp new mod">
        <pc:chgData name="Prof. Me. Luiz Lozano" userId="c7776665d65e189c" providerId="LiveId" clId="{62D34B1B-5885-4E8B-8F7F-6920A1F2B6B8}" dt="2020-09-08T18:12:35.173" v="208" actId="1076"/>
        <pc:sldMkLst>
          <pc:docMk/>
          <pc:sldMk cId="2709958161" sldId="307"/>
        </pc:sldMkLst>
        <pc:spChg chg="mod">
          <ac:chgData name="Prof. Me. Luiz Lozano" userId="c7776665d65e189c" providerId="LiveId" clId="{62D34B1B-5885-4E8B-8F7F-6920A1F2B6B8}" dt="2020-09-08T18:06:19.811" v="93" actId="20577"/>
          <ac:spMkLst>
            <pc:docMk/>
            <pc:sldMk cId="2709958161" sldId="307"/>
            <ac:spMk id="2" creationId="{7F6E4D80-FABB-4470-8E11-D9D3F9A6E8D1}"/>
          </ac:spMkLst>
        </pc:spChg>
        <pc:spChg chg="mod">
          <ac:chgData name="Prof. Me. Luiz Lozano" userId="c7776665d65e189c" providerId="LiveId" clId="{62D34B1B-5885-4E8B-8F7F-6920A1F2B6B8}" dt="2020-09-08T18:06:38.464" v="99" actId="5793"/>
          <ac:spMkLst>
            <pc:docMk/>
            <pc:sldMk cId="2709958161" sldId="307"/>
            <ac:spMk id="3" creationId="{09291FA9-9F8B-4794-B5E5-4D29238FBC23}"/>
          </ac:spMkLst>
        </pc:spChg>
        <pc:spChg chg="add mod">
          <ac:chgData name="Prof. Me. Luiz Lozano" userId="c7776665d65e189c" providerId="LiveId" clId="{62D34B1B-5885-4E8B-8F7F-6920A1F2B6B8}" dt="2020-09-08T18:12:35.173" v="208" actId="1076"/>
          <ac:spMkLst>
            <pc:docMk/>
            <pc:sldMk cId="2709958161" sldId="307"/>
            <ac:spMk id="7" creationId="{68361DFF-F98B-40C8-BA6C-96FA18F20F09}"/>
          </ac:spMkLst>
        </pc:spChg>
        <pc:picChg chg="add mod">
          <ac:chgData name="Prof. Me. Luiz Lozano" userId="c7776665d65e189c" providerId="LiveId" clId="{62D34B1B-5885-4E8B-8F7F-6920A1F2B6B8}" dt="2020-09-08T18:07:16.461" v="106" actId="1076"/>
          <ac:picMkLst>
            <pc:docMk/>
            <pc:sldMk cId="2709958161" sldId="307"/>
            <ac:picMk id="5" creationId="{693434B2-7392-4DF6-BEA9-3FF5416F2228}"/>
          </ac:picMkLst>
        </pc:picChg>
        <pc:picChg chg="add">
          <ac:chgData name="Prof. Me. Luiz Lozano" userId="c7776665d65e189c" providerId="LiveId" clId="{62D34B1B-5885-4E8B-8F7F-6920A1F2B6B8}" dt="2020-09-08T18:12:27.504" v="207" actId="22"/>
          <ac:picMkLst>
            <pc:docMk/>
            <pc:sldMk cId="2709958161" sldId="307"/>
            <ac:picMk id="9" creationId="{EDC28E11-35A9-4350-B0FF-25CF4BF5F0A8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4225519474" sldId="307"/>
        </pc:sldMkLst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1228306917" sldId="308"/>
        </pc:sldMkLst>
      </pc:sldChg>
      <pc:sldChg chg="addSp modSp new mod">
        <pc:chgData name="Prof. Me. Luiz Lozano" userId="c7776665d65e189c" providerId="LiveId" clId="{62D34B1B-5885-4E8B-8F7F-6920A1F2B6B8}" dt="2020-09-08T18:12:37.545" v="209" actId="22"/>
        <pc:sldMkLst>
          <pc:docMk/>
          <pc:sldMk cId="1250466311" sldId="308"/>
        </pc:sldMkLst>
        <pc:spChg chg="mod">
          <ac:chgData name="Prof. Me. Luiz Lozano" userId="c7776665d65e189c" providerId="LiveId" clId="{62D34B1B-5885-4E8B-8F7F-6920A1F2B6B8}" dt="2020-09-08T18:07:54.206" v="115"/>
          <ac:spMkLst>
            <pc:docMk/>
            <pc:sldMk cId="1250466311" sldId="308"/>
            <ac:spMk id="2" creationId="{943A2491-D0EC-4CDD-A58E-470A50783B6C}"/>
          </ac:spMkLst>
        </pc:spChg>
        <pc:spChg chg="mod">
          <ac:chgData name="Prof. Me. Luiz Lozano" userId="c7776665d65e189c" providerId="LiveId" clId="{62D34B1B-5885-4E8B-8F7F-6920A1F2B6B8}" dt="2020-09-08T18:08:17.977" v="124" actId="20577"/>
          <ac:spMkLst>
            <pc:docMk/>
            <pc:sldMk cId="1250466311" sldId="308"/>
            <ac:spMk id="3" creationId="{4932CF4A-A1F9-49FD-B51A-22993CB6F0BF}"/>
          </ac:spMkLst>
        </pc:spChg>
        <pc:picChg chg="add mod">
          <ac:chgData name="Prof. Me. Luiz Lozano" userId="c7776665d65e189c" providerId="LiveId" clId="{62D34B1B-5885-4E8B-8F7F-6920A1F2B6B8}" dt="2020-09-08T18:08:51.683" v="130" actId="1076"/>
          <ac:picMkLst>
            <pc:docMk/>
            <pc:sldMk cId="1250466311" sldId="308"/>
            <ac:picMk id="5" creationId="{9B7471FC-8C01-4311-A325-E8DE64B4DA2D}"/>
          </ac:picMkLst>
        </pc:picChg>
        <pc:picChg chg="add">
          <ac:chgData name="Prof. Me. Luiz Lozano" userId="c7776665d65e189c" providerId="LiveId" clId="{62D34B1B-5885-4E8B-8F7F-6920A1F2B6B8}" dt="2020-09-08T18:12:37.545" v="209" actId="22"/>
          <ac:picMkLst>
            <pc:docMk/>
            <pc:sldMk cId="1250466311" sldId="308"/>
            <ac:picMk id="7" creationId="{44114228-56C9-4AFD-A34E-D3944164A891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176780209" sldId="309"/>
        </pc:sldMkLst>
      </pc:sldChg>
      <pc:sldChg chg="addSp delSp modSp add mod">
        <pc:chgData name="Prof. Me. Luiz Lozano" userId="c7776665d65e189c" providerId="LiveId" clId="{62D34B1B-5885-4E8B-8F7F-6920A1F2B6B8}" dt="2020-09-08T18:12:38.844" v="210" actId="22"/>
        <pc:sldMkLst>
          <pc:docMk/>
          <pc:sldMk cId="1771870743" sldId="309"/>
        </pc:sldMkLst>
        <pc:spChg chg="mod">
          <ac:chgData name="Prof. Me. Luiz Lozano" userId="c7776665d65e189c" providerId="LiveId" clId="{62D34B1B-5885-4E8B-8F7F-6920A1F2B6B8}" dt="2020-09-08T18:09:14.673" v="137" actId="20577"/>
          <ac:spMkLst>
            <pc:docMk/>
            <pc:sldMk cId="1771870743" sldId="309"/>
            <ac:spMk id="3" creationId="{4932CF4A-A1F9-49FD-B51A-22993CB6F0BF}"/>
          </ac:spMkLst>
        </pc:spChg>
        <pc:picChg chg="del">
          <ac:chgData name="Prof. Me. Luiz Lozano" userId="c7776665d65e189c" providerId="LiveId" clId="{62D34B1B-5885-4E8B-8F7F-6920A1F2B6B8}" dt="2020-09-08T18:09:16.798" v="138" actId="478"/>
          <ac:picMkLst>
            <pc:docMk/>
            <pc:sldMk cId="1771870743" sldId="309"/>
            <ac:picMk id="5" creationId="{9B7471FC-8C01-4311-A325-E8DE64B4DA2D}"/>
          </ac:picMkLst>
        </pc:picChg>
        <pc:picChg chg="add mod">
          <ac:chgData name="Prof. Me. Luiz Lozano" userId="c7776665d65e189c" providerId="LiveId" clId="{62D34B1B-5885-4E8B-8F7F-6920A1F2B6B8}" dt="2020-09-08T18:10:03.655" v="144" actId="1076"/>
          <ac:picMkLst>
            <pc:docMk/>
            <pc:sldMk cId="1771870743" sldId="309"/>
            <ac:picMk id="6" creationId="{203339DF-AA56-4872-ADED-C97EB31F5F40}"/>
          </ac:picMkLst>
        </pc:picChg>
        <pc:picChg chg="add mod">
          <ac:chgData name="Prof. Me. Luiz Lozano" userId="c7776665d65e189c" providerId="LiveId" clId="{62D34B1B-5885-4E8B-8F7F-6920A1F2B6B8}" dt="2020-09-08T18:10:13.377" v="148" actId="14100"/>
          <ac:picMkLst>
            <pc:docMk/>
            <pc:sldMk cId="1771870743" sldId="309"/>
            <ac:picMk id="8" creationId="{C3FB41E1-A8B1-4592-A227-10DB72BC8240}"/>
          </ac:picMkLst>
        </pc:picChg>
        <pc:picChg chg="add">
          <ac:chgData name="Prof. Me. Luiz Lozano" userId="c7776665d65e189c" providerId="LiveId" clId="{62D34B1B-5885-4E8B-8F7F-6920A1F2B6B8}" dt="2020-09-08T18:12:38.844" v="210" actId="22"/>
          <ac:picMkLst>
            <pc:docMk/>
            <pc:sldMk cId="1771870743" sldId="309"/>
            <ac:picMk id="10" creationId="{7F4E4311-B9E3-4772-9F80-E700FAB94A8C}"/>
          </ac:picMkLst>
        </pc:picChg>
      </pc:sldChg>
      <pc:sldChg chg="addSp modSp new mod">
        <pc:chgData name="Prof. Me. Luiz Lozano" userId="c7776665d65e189c" providerId="LiveId" clId="{62D34B1B-5885-4E8B-8F7F-6920A1F2B6B8}" dt="2020-09-08T18:12:40.892" v="211" actId="22"/>
        <pc:sldMkLst>
          <pc:docMk/>
          <pc:sldMk cId="402047312" sldId="310"/>
        </pc:sldMkLst>
        <pc:spChg chg="mod">
          <ac:chgData name="Prof. Me. Luiz Lozano" userId="c7776665d65e189c" providerId="LiveId" clId="{62D34B1B-5885-4E8B-8F7F-6920A1F2B6B8}" dt="2020-09-08T18:10:32.548" v="161" actId="20577"/>
          <ac:spMkLst>
            <pc:docMk/>
            <pc:sldMk cId="402047312" sldId="310"/>
            <ac:spMk id="2" creationId="{45426348-7E0B-4016-A38B-04AC2AFECFF6}"/>
          </ac:spMkLst>
        </pc:spChg>
        <pc:spChg chg="mod">
          <ac:chgData name="Prof. Me. Luiz Lozano" userId="c7776665d65e189c" providerId="LiveId" clId="{62D34B1B-5885-4E8B-8F7F-6920A1F2B6B8}" dt="2020-09-08T18:10:42.524" v="168" actId="20577"/>
          <ac:spMkLst>
            <pc:docMk/>
            <pc:sldMk cId="402047312" sldId="310"/>
            <ac:spMk id="3" creationId="{FCED4E5C-953F-445E-AA0B-FB882004431F}"/>
          </ac:spMkLst>
        </pc:spChg>
        <pc:picChg chg="add mod">
          <ac:chgData name="Prof. Me. Luiz Lozano" userId="c7776665d65e189c" providerId="LiveId" clId="{62D34B1B-5885-4E8B-8F7F-6920A1F2B6B8}" dt="2020-09-08T18:11:43.959" v="175" actId="14100"/>
          <ac:picMkLst>
            <pc:docMk/>
            <pc:sldMk cId="402047312" sldId="310"/>
            <ac:picMk id="5" creationId="{1C1D2B10-E201-4078-B5C1-CACB7E21F0C1}"/>
          </ac:picMkLst>
        </pc:picChg>
        <pc:picChg chg="add">
          <ac:chgData name="Prof. Me. Luiz Lozano" userId="c7776665d65e189c" providerId="LiveId" clId="{62D34B1B-5885-4E8B-8F7F-6920A1F2B6B8}" dt="2020-09-08T18:12:40.892" v="211" actId="22"/>
          <ac:picMkLst>
            <pc:docMk/>
            <pc:sldMk cId="402047312" sldId="310"/>
            <ac:picMk id="7" creationId="{7505BC03-4E39-4D9B-93C7-AD50B0BCD722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3445620078" sldId="310"/>
        </pc:sldMkLst>
      </pc:sldChg>
      <pc:sldChg chg="addSp delSp modSp add mod">
        <pc:chgData name="Prof. Me. Luiz Lozano" userId="c7776665d65e189c" providerId="LiveId" clId="{62D34B1B-5885-4E8B-8F7F-6920A1F2B6B8}" dt="2020-09-08T18:12:41.987" v="212" actId="22"/>
        <pc:sldMkLst>
          <pc:docMk/>
          <pc:sldMk cId="64353414" sldId="311"/>
        </pc:sldMkLst>
        <pc:spChg chg="mod">
          <ac:chgData name="Prof. Me. Luiz Lozano" userId="c7776665d65e189c" providerId="LiveId" clId="{62D34B1B-5885-4E8B-8F7F-6920A1F2B6B8}" dt="2020-09-08T18:11:57.374" v="198" actId="20577"/>
          <ac:spMkLst>
            <pc:docMk/>
            <pc:sldMk cId="64353414" sldId="311"/>
            <ac:spMk id="3" creationId="{FCED4E5C-953F-445E-AA0B-FB882004431F}"/>
          </ac:spMkLst>
        </pc:spChg>
        <pc:picChg chg="del">
          <ac:chgData name="Prof. Me. Luiz Lozano" userId="c7776665d65e189c" providerId="LiveId" clId="{62D34B1B-5885-4E8B-8F7F-6920A1F2B6B8}" dt="2020-09-08T18:11:50.064" v="177" actId="478"/>
          <ac:picMkLst>
            <pc:docMk/>
            <pc:sldMk cId="64353414" sldId="311"/>
            <ac:picMk id="5" creationId="{1C1D2B10-E201-4078-B5C1-CACB7E21F0C1}"/>
          </ac:picMkLst>
        </pc:picChg>
        <pc:picChg chg="add mod">
          <ac:chgData name="Prof. Me. Luiz Lozano" userId="c7776665d65e189c" providerId="LiveId" clId="{62D34B1B-5885-4E8B-8F7F-6920A1F2B6B8}" dt="2020-09-08T18:12:11.746" v="203" actId="1076"/>
          <ac:picMkLst>
            <pc:docMk/>
            <pc:sldMk cId="64353414" sldId="311"/>
            <ac:picMk id="6" creationId="{2B278F5C-1063-43B3-9F71-21BFC6647596}"/>
          </ac:picMkLst>
        </pc:picChg>
        <pc:picChg chg="add">
          <ac:chgData name="Prof. Me. Luiz Lozano" userId="c7776665d65e189c" providerId="LiveId" clId="{62D34B1B-5885-4E8B-8F7F-6920A1F2B6B8}" dt="2020-09-08T18:12:41.987" v="212" actId="22"/>
          <ac:picMkLst>
            <pc:docMk/>
            <pc:sldMk cId="64353414" sldId="311"/>
            <ac:picMk id="8" creationId="{FB6A2094-6204-4B2C-8E76-E96A29B34B2C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828637793" sldId="311"/>
        </pc:sldMkLst>
      </pc:sldChg>
      <pc:sldChg chg="add del">
        <pc:chgData name="Prof. Me. Luiz Lozano" userId="c7776665d65e189c" providerId="LiveId" clId="{62D34B1B-5885-4E8B-8F7F-6920A1F2B6B8}" dt="2020-09-08T18:21:39.222" v="214" actId="2890"/>
        <pc:sldMkLst>
          <pc:docMk/>
          <pc:sldMk cId="1560977851" sldId="312"/>
        </pc:sldMkLst>
      </pc:sldChg>
      <pc:sldChg chg="addSp modSp new mod">
        <pc:chgData name="Prof. Me. Luiz Lozano" userId="c7776665d65e189c" providerId="LiveId" clId="{62D34B1B-5885-4E8B-8F7F-6920A1F2B6B8}" dt="2020-09-08T19:12:22.293" v="496" actId="22"/>
        <pc:sldMkLst>
          <pc:docMk/>
          <pc:sldMk cId="3333882361" sldId="312"/>
        </pc:sldMkLst>
        <pc:spChg chg="mod">
          <ac:chgData name="Prof. Me. Luiz Lozano" userId="c7776665d65e189c" providerId="LiveId" clId="{62D34B1B-5885-4E8B-8F7F-6920A1F2B6B8}" dt="2020-09-08T18:21:46.689" v="231" actId="20577"/>
          <ac:spMkLst>
            <pc:docMk/>
            <pc:sldMk cId="3333882361" sldId="312"/>
            <ac:spMk id="2" creationId="{E7685BC9-4FD9-4428-A287-474C690CB686}"/>
          </ac:spMkLst>
        </pc:spChg>
        <pc:spChg chg="mod">
          <ac:chgData name="Prof. Me. Luiz Lozano" userId="c7776665d65e189c" providerId="LiveId" clId="{62D34B1B-5885-4E8B-8F7F-6920A1F2B6B8}" dt="2020-09-08T18:21:54.995" v="235" actId="5793"/>
          <ac:spMkLst>
            <pc:docMk/>
            <pc:sldMk cId="3333882361" sldId="312"/>
            <ac:spMk id="3" creationId="{08FB7348-744E-47A9-9836-EA45CBA41DCD}"/>
          </ac:spMkLst>
        </pc:spChg>
        <pc:picChg chg="add mod">
          <ac:chgData name="Prof. Me. Luiz Lozano" userId="c7776665d65e189c" providerId="LiveId" clId="{62D34B1B-5885-4E8B-8F7F-6920A1F2B6B8}" dt="2020-09-08T18:22:36.620" v="239" actId="1076"/>
          <ac:picMkLst>
            <pc:docMk/>
            <pc:sldMk cId="3333882361" sldId="312"/>
            <ac:picMk id="5" creationId="{025C51E6-5C1E-41C3-9562-89F9C861793D}"/>
          </ac:picMkLst>
        </pc:picChg>
        <pc:picChg chg="add">
          <ac:chgData name="Prof. Me. Luiz Lozano" userId="c7776665d65e189c" providerId="LiveId" clId="{62D34B1B-5885-4E8B-8F7F-6920A1F2B6B8}" dt="2020-09-08T19:12:22.293" v="496" actId="22"/>
          <ac:picMkLst>
            <pc:docMk/>
            <pc:sldMk cId="3333882361" sldId="312"/>
            <ac:picMk id="7" creationId="{902F1A25-DEC8-43F8-BD9C-9D099F63135B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3792114432" sldId="312"/>
        </pc:sldMkLst>
      </pc:sldChg>
      <pc:sldChg chg="addSp modSp new mod">
        <pc:chgData name="Prof. Me. Luiz Lozano" userId="c7776665d65e189c" providerId="LiveId" clId="{62D34B1B-5885-4E8B-8F7F-6920A1F2B6B8}" dt="2020-09-08T18:23:36.375" v="265" actId="1076"/>
        <pc:sldMkLst>
          <pc:docMk/>
          <pc:sldMk cId="2284551631" sldId="313"/>
        </pc:sldMkLst>
        <pc:spChg chg="mod">
          <ac:chgData name="Prof. Me. Luiz Lozano" userId="c7776665d65e189c" providerId="LiveId" clId="{62D34B1B-5885-4E8B-8F7F-6920A1F2B6B8}" dt="2020-09-08T18:22:58.866" v="261" actId="20577"/>
          <ac:spMkLst>
            <pc:docMk/>
            <pc:sldMk cId="2284551631" sldId="313"/>
            <ac:spMk id="2" creationId="{BB801B3E-B469-4607-B0B2-374A57B0D075}"/>
          </ac:spMkLst>
        </pc:spChg>
        <pc:spChg chg="mod">
          <ac:chgData name="Prof. Me. Luiz Lozano" userId="c7776665d65e189c" providerId="LiveId" clId="{62D34B1B-5885-4E8B-8F7F-6920A1F2B6B8}" dt="2020-09-08T18:22:53.256" v="245" actId="5793"/>
          <ac:spMkLst>
            <pc:docMk/>
            <pc:sldMk cId="2284551631" sldId="313"/>
            <ac:spMk id="3" creationId="{0E8C5060-EDA4-4D57-94E6-808CC3E9CE3E}"/>
          </ac:spMkLst>
        </pc:spChg>
        <pc:picChg chg="add mod">
          <ac:chgData name="Prof. Me. Luiz Lozano" userId="c7776665d65e189c" providerId="LiveId" clId="{62D34B1B-5885-4E8B-8F7F-6920A1F2B6B8}" dt="2020-09-08T18:23:36.375" v="265" actId="1076"/>
          <ac:picMkLst>
            <pc:docMk/>
            <pc:sldMk cId="2284551631" sldId="313"/>
            <ac:picMk id="5" creationId="{7D9567B4-1139-4624-93AE-FC29CD953FC1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2590051928" sldId="313"/>
        </pc:sldMkLst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1493063298" sldId="314"/>
        </pc:sldMkLst>
      </pc:sldChg>
      <pc:sldChg chg="addSp modSp new mod">
        <pc:chgData name="Prof. Me. Luiz Lozano" userId="c7776665d65e189c" providerId="LiveId" clId="{62D34B1B-5885-4E8B-8F7F-6920A1F2B6B8}" dt="2020-09-08T19:12:23.736" v="497" actId="22"/>
        <pc:sldMkLst>
          <pc:docMk/>
          <pc:sldMk cId="2693292036" sldId="314"/>
        </pc:sldMkLst>
        <pc:spChg chg="mod">
          <ac:chgData name="Prof. Me. Luiz Lozano" userId="c7776665d65e189c" providerId="LiveId" clId="{62D34B1B-5885-4E8B-8F7F-6920A1F2B6B8}" dt="2020-09-08T18:23:57.325" v="275" actId="20577"/>
          <ac:spMkLst>
            <pc:docMk/>
            <pc:sldMk cId="2693292036" sldId="314"/>
            <ac:spMk id="2" creationId="{AB8BDE05-7C5A-46F7-92FB-C297323CB010}"/>
          </ac:spMkLst>
        </pc:spChg>
        <pc:spChg chg="mod">
          <ac:chgData name="Prof. Me. Luiz Lozano" userId="c7776665d65e189c" providerId="LiveId" clId="{62D34B1B-5885-4E8B-8F7F-6920A1F2B6B8}" dt="2020-09-08T18:57:30.244" v="298" actId="27636"/>
          <ac:spMkLst>
            <pc:docMk/>
            <pc:sldMk cId="2693292036" sldId="314"/>
            <ac:spMk id="3" creationId="{3D5F762A-86A8-45F9-882E-8532C66129BF}"/>
          </ac:spMkLst>
        </pc:spChg>
        <pc:picChg chg="add">
          <ac:chgData name="Prof. Me. Luiz Lozano" userId="c7776665d65e189c" providerId="LiveId" clId="{62D34B1B-5885-4E8B-8F7F-6920A1F2B6B8}" dt="2020-09-08T19:12:23.736" v="497" actId="22"/>
          <ac:picMkLst>
            <pc:docMk/>
            <pc:sldMk cId="2693292036" sldId="314"/>
            <ac:picMk id="5" creationId="{99606F60-D82F-4412-9F6B-7201CE091DFE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552634299" sldId="315"/>
        </pc:sldMkLst>
      </pc:sldChg>
      <pc:sldChg chg="addSp modSp add mod">
        <pc:chgData name="Prof. Me. Luiz Lozano" userId="c7776665d65e189c" providerId="LiveId" clId="{62D34B1B-5885-4E8B-8F7F-6920A1F2B6B8}" dt="2020-09-08T19:12:29.319" v="499" actId="1076"/>
        <pc:sldMkLst>
          <pc:docMk/>
          <pc:sldMk cId="3023510825" sldId="315"/>
        </pc:sldMkLst>
        <pc:spChg chg="mod">
          <ac:chgData name="Prof. Me. Luiz Lozano" userId="c7776665d65e189c" providerId="LiveId" clId="{62D34B1B-5885-4E8B-8F7F-6920A1F2B6B8}" dt="2020-09-08T18:57:34.358" v="300" actId="27636"/>
          <ac:spMkLst>
            <pc:docMk/>
            <pc:sldMk cId="3023510825" sldId="315"/>
            <ac:spMk id="3" creationId="{3D5F762A-86A8-45F9-882E-8532C66129BF}"/>
          </ac:spMkLst>
        </pc:spChg>
        <pc:picChg chg="add mod">
          <ac:chgData name="Prof. Me. Luiz Lozano" userId="c7776665d65e189c" providerId="LiveId" clId="{62D34B1B-5885-4E8B-8F7F-6920A1F2B6B8}" dt="2020-09-08T18:58:36.919" v="308" actId="1076"/>
          <ac:picMkLst>
            <pc:docMk/>
            <pc:sldMk cId="3023510825" sldId="315"/>
            <ac:picMk id="5" creationId="{8DB751DB-9EFE-4C2E-B9E8-80E2129DF3DB}"/>
          </ac:picMkLst>
        </pc:picChg>
        <pc:picChg chg="add mod">
          <ac:chgData name="Prof. Me. Luiz Lozano" userId="c7776665d65e189c" providerId="LiveId" clId="{62D34B1B-5885-4E8B-8F7F-6920A1F2B6B8}" dt="2020-09-08T19:12:29.319" v="499" actId="1076"/>
          <ac:picMkLst>
            <pc:docMk/>
            <pc:sldMk cId="3023510825" sldId="315"/>
            <ac:picMk id="7" creationId="{18A12255-AF8C-4361-A1A7-AA62C2C21879}"/>
          </ac:picMkLst>
        </pc:picChg>
        <pc:picChg chg="add">
          <ac:chgData name="Prof. Me. Luiz Lozano" userId="c7776665d65e189c" providerId="LiveId" clId="{62D34B1B-5885-4E8B-8F7F-6920A1F2B6B8}" dt="2020-09-08T19:12:26.294" v="498" actId="22"/>
          <ac:picMkLst>
            <pc:docMk/>
            <pc:sldMk cId="3023510825" sldId="315"/>
            <ac:picMk id="9" creationId="{3B8FE331-58A9-4A7B-A9FC-D99F5A61A820}"/>
          </ac:picMkLst>
        </pc:picChg>
      </pc:sldChg>
      <pc:sldChg chg="addSp modSp new mod">
        <pc:chgData name="Prof. Me. Luiz Lozano" userId="c7776665d65e189c" providerId="LiveId" clId="{62D34B1B-5885-4E8B-8F7F-6920A1F2B6B8}" dt="2020-09-08T19:12:30.735" v="500" actId="22"/>
        <pc:sldMkLst>
          <pc:docMk/>
          <pc:sldMk cId="2068597501" sldId="316"/>
        </pc:sldMkLst>
        <pc:spChg chg="mod">
          <ac:chgData name="Prof. Me. Luiz Lozano" userId="c7776665d65e189c" providerId="LiveId" clId="{62D34B1B-5885-4E8B-8F7F-6920A1F2B6B8}" dt="2020-09-08T18:59:16.836" v="321" actId="20577"/>
          <ac:spMkLst>
            <pc:docMk/>
            <pc:sldMk cId="2068597501" sldId="316"/>
            <ac:spMk id="2" creationId="{A3BE73B1-39BF-42C4-B863-38F4EDA735F6}"/>
          </ac:spMkLst>
        </pc:spChg>
        <pc:spChg chg="mod">
          <ac:chgData name="Prof. Me. Luiz Lozano" userId="c7776665d65e189c" providerId="LiveId" clId="{62D34B1B-5885-4E8B-8F7F-6920A1F2B6B8}" dt="2020-09-08T18:59:14.816" v="316" actId="5793"/>
          <ac:spMkLst>
            <pc:docMk/>
            <pc:sldMk cId="2068597501" sldId="316"/>
            <ac:spMk id="3" creationId="{2C7C3BC7-9B40-4535-A8EB-37A8E1591E8D}"/>
          </ac:spMkLst>
        </pc:spChg>
        <pc:spChg chg="add mod">
          <ac:chgData name="Prof. Me. Luiz Lozano" userId="c7776665d65e189c" providerId="LiveId" clId="{62D34B1B-5885-4E8B-8F7F-6920A1F2B6B8}" dt="2020-09-08T19:00:25.063" v="337" actId="120"/>
          <ac:spMkLst>
            <pc:docMk/>
            <pc:sldMk cId="2068597501" sldId="316"/>
            <ac:spMk id="7" creationId="{FEBEDA37-F281-41C7-8AE6-260C482E9A0A}"/>
          </ac:spMkLst>
        </pc:spChg>
        <pc:picChg chg="add mod">
          <ac:chgData name="Prof. Me. Luiz Lozano" userId="c7776665d65e189c" providerId="LiveId" clId="{62D34B1B-5885-4E8B-8F7F-6920A1F2B6B8}" dt="2020-09-08T18:59:46.719" v="328" actId="1076"/>
          <ac:picMkLst>
            <pc:docMk/>
            <pc:sldMk cId="2068597501" sldId="316"/>
            <ac:picMk id="5" creationId="{7800402F-B179-42D3-8573-AA6F66FC385A}"/>
          </ac:picMkLst>
        </pc:picChg>
        <pc:picChg chg="add">
          <ac:chgData name="Prof. Me. Luiz Lozano" userId="c7776665d65e189c" providerId="LiveId" clId="{62D34B1B-5885-4E8B-8F7F-6920A1F2B6B8}" dt="2020-09-08T19:12:30.735" v="500" actId="22"/>
          <ac:picMkLst>
            <pc:docMk/>
            <pc:sldMk cId="2068597501" sldId="316"/>
            <ac:picMk id="9" creationId="{26F0C625-8202-4D06-8FBD-AA599EC4654B}"/>
          </ac:picMkLst>
        </pc:picChg>
      </pc:sldChg>
      <pc:sldChg chg="addSp delSp modSp new mod">
        <pc:chgData name="Prof. Me. Luiz Lozano" userId="c7776665d65e189c" providerId="LiveId" clId="{62D34B1B-5885-4E8B-8F7F-6920A1F2B6B8}" dt="2020-09-08T19:12:32.929" v="501" actId="22"/>
        <pc:sldMkLst>
          <pc:docMk/>
          <pc:sldMk cId="2188483354" sldId="317"/>
        </pc:sldMkLst>
        <pc:spChg chg="mod">
          <ac:chgData name="Prof. Me. Luiz Lozano" userId="c7776665d65e189c" providerId="LiveId" clId="{62D34B1B-5885-4E8B-8F7F-6920A1F2B6B8}" dt="2020-09-08T19:00:41.601" v="342" actId="20577"/>
          <ac:spMkLst>
            <pc:docMk/>
            <pc:sldMk cId="2188483354" sldId="317"/>
            <ac:spMk id="2" creationId="{07973F13-195A-423C-8339-E63213AD7B08}"/>
          </ac:spMkLst>
        </pc:spChg>
        <pc:spChg chg="del">
          <ac:chgData name="Prof. Me. Luiz Lozano" userId="c7776665d65e189c" providerId="LiveId" clId="{62D34B1B-5885-4E8B-8F7F-6920A1F2B6B8}" dt="2020-09-08T19:01:08.412" v="343" actId="478"/>
          <ac:spMkLst>
            <pc:docMk/>
            <pc:sldMk cId="2188483354" sldId="317"/>
            <ac:spMk id="3" creationId="{BE12D5C9-462A-4170-B0C5-E4AA409FEC39}"/>
          </ac:spMkLst>
        </pc:spChg>
        <pc:picChg chg="add mod">
          <ac:chgData name="Prof. Me. Luiz Lozano" userId="c7776665d65e189c" providerId="LiveId" clId="{62D34B1B-5885-4E8B-8F7F-6920A1F2B6B8}" dt="2020-09-08T19:01:17.201" v="349" actId="1076"/>
          <ac:picMkLst>
            <pc:docMk/>
            <pc:sldMk cId="2188483354" sldId="317"/>
            <ac:picMk id="5" creationId="{B8B7C99B-63E3-4BD5-A247-BF9C7D0F7589}"/>
          </ac:picMkLst>
        </pc:picChg>
        <pc:picChg chg="add">
          <ac:chgData name="Prof. Me. Luiz Lozano" userId="c7776665d65e189c" providerId="LiveId" clId="{62D34B1B-5885-4E8B-8F7F-6920A1F2B6B8}" dt="2020-09-08T19:12:32.929" v="501" actId="22"/>
          <ac:picMkLst>
            <pc:docMk/>
            <pc:sldMk cId="2188483354" sldId="317"/>
            <ac:picMk id="7" creationId="{31A559E5-D2A4-46B3-A13C-45536FB25802}"/>
          </ac:picMkLst>
        </pc:picChg>
      </pc:sldChg>
      <pc:sldChg chg="addSp delSp modSp new mod">
        <pc:chgData name="Prof. Me. Luiz Lozano" userId="c7776665d65e189c" providerId="LiveId" clId="{62D34B1B-5885-4E8B-8F7F-6920A1F2B6B8}" dt="2020-09-08T19:12:34.917" v="502" actId="22"/>
        <pc:sldMkLst>
          <pc:docMk/>
          <pc:sldMk cId="882253980" sldId="318"/>
        </pc:sldMkLst>
        <pc:spChg chg="mod">
          <ac:chgData name="Prof. Me. Luiz Lozano" userId="c7776665d65e189c" providerId="LiveId" clId="{62D34B1B-5885-4E8B-8F7F-6920A1F2B6B8}" dt="2020-09-08T19:01:30.716" v="353"/>
          <ac:spMkLst>
            <pc:docMk/>
            <pc:sldMk cId="882253980" sldId="318"/>
            <ac:spMk id="2" creationId="{8AFCB2C2-05F6-4285-AB2C-AA6220634705}"/>
          </ac:spMkLst>
        </pc:spChg>
        <pc:spChg chg="del">
          <ac:chgData name="Prof. Me. Luiz Lozano" userId="c7776665d65e189c" providerId="LiveId" clId="{62D34B1B-5885-4E8B-8F7F-6920A1F2B6B8}" dt="2020-09-08T19:02:22.326" v="354"/>
          <ac:spMkLst>
            <pc:docMk/>
            <pc:sldMk cId="882253980" sldId="318"/>
            <ac:spMk id="3" creationId="{D5F1B5CA-034D-4B40-BCEF-D87F56D74452}"/>
          </ac:spMkLst>
        </pc:spChg>
        <pc:picChg chg="add mod">
          <ac:chgData name="Prof. Me. Luiz Lozano" userId="c7776665d65e189c" providerId="LiveId" clId="{62D34B1B-5885-4E8B-8F7F-6920A1F2B6B8}" dt="2020-09-08T19:02:23.716" v="356" actId="962"/>
          <ac:picMkLst>
            <pc:docMk/>
            <pc:sldMk cId="882253980" sldId="318"/>
            <ac:picMk id="5" creationId="{EE2C6F6B-32AA-49EC-939B-B9B77594DA61}"/>
          </ac:picMkLst>
        </pc:picChg>
        <pc:picChg chg="add">
          <ac:chgData name="Prof. Me. Luiz Lozano" userId="c7776665d65e189c" providerId="LiveId" clId="{62D34B1B-5885-4E8B-8F7F-6920A1F2B6B8}" dt="2020-09-08T19:12:34.917" v="502" actId="22"/>
          <ac:picMkLst>
            <pc:docMk/>
            <pc:sldMk cId="882253980" sldId="318"/>
            <ac:picMk id="7" creationId="{9D49618F-5400-4FCD-9875-643D020356ED}"/>
          </ac:picMkLst>
        </pc:picChg>
      </pc:sldChg>
      <pc:sldChg chg="addSp modSp add mod">
        <pc:chgData name="Prof. Me. Luiz Lozano" userId="c7776665d65e189c" providerId="LiveId" clId="{62D34B1B-5885-4E8B-8F7F-6920A1F2B6B8}" dt="2020-09-08T19:12:37.022" v="503" actId="22"/>
        <pc:sldMkLst>
          <pc:docMk/>
          <pc:sldMk cId="2168528560" sldId="319"/>
        </pc:sldMkLst>
        <pc:spChg chg="add mod">
          <ac:chgData name="Prof. Me. Luiz Lozano" userId="c7776665d65e189c" providerId="LiveId" clId="{62D34B1B-5885-4E8B-8F7F-6920A1F2B6B8}" dt="2020-09-08T19:03:43.969" v="365" actId="1076"/>
          <ac:spMkLst>
            <pc:docMk/>
            <pc:sldMk cId="2168528560" sldId="319"/>
            <ac:spMk id="7" creationId="{E027D285-F3CC-4815-B21B-C3CD7955A942}"/>
          </ac:spMkLst>
        </pc:spChg>
        <pc:picChg chg="add mod">
          <ac:chgData name="Prof. Me. Luiz Lozano" userId="c7776665d65e189c" providerId="LiveId" clId="{62D34B1B-5885-4E8B-8F7F-6920A1F2B6B8}" dt="2020-09-08T19:02:42.279" v="360" actId="1076"/>
          <ac:picMkLst>
            <pc:docMk/>
            <pc:sldMk cId="2168528560" sldId="319"/>
            <ac:picMk id="4" creationId="{4A68AD92-2DAF-4F4A-B5FE-16AE33B1E294}"/>
          </ac:picMkLst>
        </pc:picChg>
        <pc:picChg chg="mod">
          <ac:chgData name="Prof. Me. Luiz Lozano" userId="c7776665d65e189c" providerId="LiveId" clId="{62D34B1B-5885-4E8B-8F7F-6920A1F2B6B8}" dt="2020-09-08T19:02:33.919" v="358" actId="14100"/>
          <ac:picMkLst>
            <pc:docMk/>
            <pc:sldMk cId="2168528560" sldId="319"/>
            <ac:picMk id="5" creationId="{EE2C6F6B-32AA-49EC-939B-B9B77594DA61}"/>
          </ac:picMkLst>
        </pc:picChg>
        <pc:picChg chg="add mod">
          <ac:chgData name="Prof. Me. Luiz Lozano" userId="c7776665d65e189c" providerId="LiveId" clId="{62D34B1B-5885-4E8B-8F7F-6920A1F2B6B8}" dt="2020-09-08T19:03:51.655" v="367" actId="1076"/>
          <ac:picMkLst>
            <pc:docMk/>
            <pc:sldMk cId="2168528560" sldId="319"/>
            <ac:picMk id="9" creationId="{00FC9378-39E4-4C16-9147-CC7CD5DB4FF7}"/>
          </ac:picMkLst>
        </pc:picChg>
        <pc:picChg chg="add">
          <ac:chgData name="Prof. Me. Luiz Lozano" userId="c7776665d65e189c" providerId="LiveId" clId="{62D34B1B-5885-4E8B-8F7F-6920A1F2B6B8}" dt="2020-09-08T19:12:37.022" v="503" actId="22"/>
          <ac:picMkLst>
            <pc:docMk/>
            <pc:sldMk cId="2168528560" sldId="319"/>
            <ac:picMk id="11" creationId="{42668149-B3B0-4788-B466-A8B23A993015}"/>
          </ac:picMkLst>
        </pc:picChg>
      </pc:sldChg>
      <pc:sldChg chg="new del">
        <pc:chgData name="Prof. Me. Luiz Lozano" userId="c7776665d65e189c" providerId="LiveId" clId="{62D34B1B-5885-4E8B-8F7F-6920A1F2B6B8}" dt="2020-09-08T19:03:59.465" v="368" actId="2696"/>
        <pc:sldMkLst>
          <pc:docMk/>
          <pc:sldMk cId="456492788" sldId="320"/>
        </pc:sldMkLst>
      </pc:sldChg>
      <pc:sldChg chg="addSp modSp new mod">
        <pc:chgData name="Prof. Me. Luiz Lozano" userId="c7776665d65e189c" providerId="LiveId" clId="{62D34B1B-5885-4E8B-8F7F-6920A1F2B6B8}" dt="2020-09-08T19:12:38.599" v="504" actId="22"/>
        <pc:sldMkLst>
          <pc:docMk/>
          <pc:sldMk cId="1888853392" sldId="320"/>
        </pc:sldMkLst>
        <pc:spChg chg="mod">
          <ac:chgData name="Prof. Me. Luiz Lozano" userId="c7776665d65e189c" providerId="LiveId" clId="{62D34B1B-5885-4E8B-8F7F-6920A1F2B6B8}" dt="2020-09-08T19:04:33.422" v="377"/>
          <ac:spMkLst>
            <pc:docMk/>
            <pc:sldMk cId="1888853392" sldId="320"/>
            <ac:spMk id="2" creationId="{2BEF85E1-4CF5-439C-BF2C-7799585F4626}"/>
          </ac:spMkLst>
        </pc:spChg>
        <pc:spChg chg="mod">
          <ac:chgData name="Prof. Me. Luiz Lozano" userId="c7776665d65e189c" providerId="LiveId" clId="{62D34B1B-5885-4E8B-8F7F-6920A1F2B6B8}" dt="2020-09-08T19:04:26.371" v="376" actId="20577"/>
          <ac:spMkLst>
            <pc:docMk/>
            <pc:sldMk cId="1888853392" sldId="320"/>
            <ac:spMk id="3" creationId="{65CE3B0E-9605-4B0B-9A08-B9652D75A25A}"/>
          </ac:spMkLst>
        </pc:spChg>
        <pc:spChg chg="add mod">
          <ac:chgData name="Prof. Me. Luiz Lozano" userId="c7776665d65e189c" providerId="LiveId" clId="{62D34B1B-5885-4E8B-8F7F-6920A1F2B6B8}" dt="2020-09-08T19:06:10.275" v="390" actId="113"/>
          <ac:spMkLst>
            <pc:docMk/>
            <pc:sldMk cId="1888853392" sldId="320"/>
            <ac:spMk id="7" creationId="{F70BA6E2-BDE9-4B3A-93A6-942BBD6C5562}"/>
          </ac:spMkLst>
        </pc:spChg>
        <pc:picChg chg="add mod">
          <ac:chgData name="Prof. Me. Luiz Lozano" userId="c7776665d65e189c" providerId="LiveId" clId="{62D34B1B-5885-4E8B-8F7F-6920A1F2B6B8}" dt="2020-09-08T19:05:04.935" v="383" actId="1076"/>
          <ac:picMkLst>
            <pc:docMk/>
            <pc:sldMk cId="1888853392" sldId="320"/>
            <ac:picMk id="5" creationId="{B98D0E66-66A2-4FA8-B640-7464DBEFEB69}"/>
          </ac:picMkLst>
        </pc:picChg>
        <pc:picChg chg="add">
          <ac:chgData name="Prof. Me. Luiz Lozano" userId="c7776665d65e189c" providerId="LiveId" clId="{62D34B1B-5885-4E8B-8F7F-6920A1F2B6B8}" dt="2020-09-08T19:12:38.599" v="504" actId="22"/>
          <ac:picMkLst>
            <pc:docMk/>
            <pc:sldMk cId="1888853392" sldId="320"/>
            <ac:picMk id="9" creationId="{B84F8933-E5EF-43FE-A69D-594516A185B4}"/>
          </ac:picMkLst>
        </pc:picChg>
      </pc:sldChg>
      <pc:sldChg chg="addSp modSp new mod">
        <pc:chgData name="Prof. Me. Luiz Lozano" userId="c7776665d65e189c" providerId="LiveId" clId="{62D34B1B-5885-4E8B-8F7F-6920A1F2B6B8}" dt="2020-09-08T19:12:40.330" v="505" actId="22"/>
        <pc:sldMkLst>
          <pc:docMk/>
          <pc:sldMk cId="1041555568" sldId="321"/>
        </pc:sldMkLst>
        <pc:spChg chg="mod">
          <ac:chgData name="Prof. Me. Luiz Lozano" userId="c7776665d65e189c" providerId="LiveId" clId="{62D34B1B-5885-4E8B-8F7F-6920A1F2B6B8}" dt="2020-09-08T19:06:38.422" v="402" actId="20577"/>
          <ac:spMkLst>
            <pc:docMk/>
            <pc:sldMk cId="1041555568" sldId="321"/>
            <ac:spMk id="2" creationId="{6B73B86C-ED47-4F70-AD85-D270B31F7403}"/>
          </ac:spMkLst>
        </pc:spChg>
        <pc:spChg chg="mod">
          <ac:chgData name="Prof. Me. Luiz Lozano" userId="c7776665d65e189c" providerId="LiveId" clId="{62D34B1B-5885-4E8B-8F7F-6920A1F2B6B8}" dt="2020-09-08T19:06:35.625" v="396" actId="5793"/>
          <ac:spMkLst>
            <pc:docMk/>
            <pc:sldMk cId="1041555568" sldId="321"/>
            <ac:spMk id="3" creationId="{88A8BC54-D6A3-489D-8BA8-DDD2BD84D0D7}"/>
          </ac:spMkLst>
        </pc:spChg>
        <pc:picChg chg="add mod">
          <ac:chgData name="Prof. Me. Luiz Lozano" userId="c7776665d65e189c" providerId="LiveId" clId="{62D34B1B-5885-4E8B-8F7F-6920A1F2B6B8}" dt="2020-09-08T19:07:06.082" v="406" actId="1076"/>
          <ac:picMkLst>
            <pc:docMk/>
            <pc:sldMk cId="1041555568" sldId="321"/>
            <ac:picMk id="5" creationId="{C0575B82-CAD6-4FAC-8BBF-4C83EE537F18}"/>
          </ac:picMkLst>
        </pc:picChg>
        <pc:picChg chg="add">
          <ac:chgData name="Prof. Me. Luiz Lozano" userId="c7776665d65e189c" providerId="LiveId" clId="{62D34B1B-5885-4E8B-8F7F-6920A1F2B6B8}" dt="2020-09-08T19:12:40.330" v="505" actId="22"/>
          <ac:picMkLst>
            <pc:docMk/>
            <pc:sldMk cId="1041555568" sldId="321"/>
            <ac:picMk id="7" creationId="{F5101E7D-4E69-40BD-8020-B20111700747}"/>
          </ac:picMkLst>
        </pc:picChg>
      </pc:sldChg>
      <pc:sldChg chg="addSp delSp modSp add mod">
        <pc:chgData name="Prof. Me. Luiz Lozano" userId="c7776665d65e189c" providerId="LiveId" clId="{62D34B1B-5885-4E8B-8F7F-6920A1F2B6B8}" dt="2020-09-08T19:12:42.212" v="506" actId="22"/>
        <pc:sldMkLst>
          <pc:docMk/>
          <pc:sldMk cId="900947313" sldId="322"/>
        </pc:sldMkLst>
        <pc:spChg chg="mod">
          <ac:chgData name="Prof. Me. Luiz Lozano" userId="c7776665d65e189c" providerId="LiveId" clId="{62D34B1B-5885-4E8B-8F7F-6920A1F2B6B8}" dt="2020-09-08T19:07:32.593" v="415" actId="113"/>
          <ac:spMkLst>
            <pc:docMk/>
            <pc:sldMk cId="900947313" sldId="322"/>
            <ac:spMk id="3" creationId="{88A8BC54-D6A3-489D-8BA8-DDD2BD84D0D7}"/>
          </ac:spMkLst>
        </pc:spChg>
        <pc:spChg chg="add mod">
          <ac:chgData name="Prof. Me. Luiz Lozano" userId="c7776665d65e189c" providerId="LiveId" clId="{62D34B1B-5885-4E8B-8F7F-6920A1F2B6B8}" dt="2020-09-08T19:08:45.507" v="427" actId="1076"/>
          <ac:spMkLst>
            <pc:docMk/>
            <pc:sldMk cId="900947313" sldId="322"/>
            <ac:spMk id="10" creationId="{B2F03B8C-8A56-4FE3-AC47-D108F5588483}"/>
          </ac:spMkLst>
        </pc:spChg>
        <pc:picChg chg="del">
          <ac:chgData name="Prof. Me. Luiz Lozano" userId="c7776665d65e189c" providerId="LiveId" clId="{62D34B1B-5885-4E8B-8F7F-6920A1F2B6B8}" dt="2020-09-08T19:07:42.456" v="416" actId="478"/>
          <ac:picMkLst>
            <pc:docMk/>
            <pc:sldMk cId="900947313" sldId="322"/>
            <ac:picMk id="5" creationId="{C0575B82-CAD6-4FAC-8BBF-4C83EE537F18}"/>
          </ac:picMkLst>
        </pc:picChg>
        <pc:picChg chg="add mod">
          <ac:chgData name="Prof. Me. Luiz Lozano" userId="c7776665d65e189c" providerId="LiveId" clId="{62D34B1B-5885-4E8B-8F7F-6920A1F2B6B8}" dt="2020-09-08T19:08:15.391" v="420" actId="1076"/>
          <ac:picMkLst>
            <pc:docMk/>
            <pc:sldMk cId="900947313" sldId="322"/>
            <ac:picMk id="6" creationId="{E9B1873C-43B8-4108-921E-AE266B88966A}"/>
          </ac:picMkLst>
        </pc:picChg>
        <pc:picChg chg="add del">
          <ac:chgData name="Prof. Me. Luiz Lozano" userId="c7776665d65e189c" providerId="LiveId" clId="{62D34B1B-5885-4E8B-8F7F-6920A1F2B6B8}" dt="2020-09-08T19:08:17.568" v="422" actId="22"/>
          <ac:picMkLst>
            <pc:docMk/>
            <pc:sldMk cId="900947313" sldId="322"/>
            <ac:picMk id="8" creationId="{23B21378-C747-4426-AAD4-CD67DE225748}"/>
          </ac:picMkLst>
        </pc:picChg>
        <pc:picChg chg="add">
          <ac:chgData name="Prof. Me. Luiz Lozano" userId="c7776665d65e189c" providerId="LiveId" clId="{62D34B1B-5885-4E8B-8F7F-6920A1F2B6B8}" dt="2020-09-08T19:12:42.212" v="506" actId="22"/>
          <ac:picMkLst>
            <pc:docMk/>
            <pc:sldMk cId="900947313" sldId="322"/>
            <ac:picMk id="12" creationId="{95A85A55-A363-4909-B6F1-277D2E79C2D2}"/>
          </ac:picMkLst>
        </pc:picChg>
      </pc:sldChg>
      <pc:sldChg chg="new del">
        <pc:chgData name="Prof. Me. Luiz Lozano" userId="c7776665d65e189c" providerId="LiveId" clId="{62D34B1B-5885-4E8B-8F7F-6920A1F2B6B8}" dt="2020-09-08T19:07:20.786" v="408" actId="2696"/>
        <pc:sldMkLst>
          <pc:docMk/>
          <pc:sldMk cId="4127636982" sldId="322"/>
        </pc:sldMkLst>
      </pc:sldChg>
      <pc:sldChg chg="addSp delSp modSp add mod">
        <pc:chgData name="Prof. Me. Luiz Lozano" userId="c7776665d65e189c" providerId="LiveId" clId="{62D34B1B-5885-4E8B-8F7F-6920A1F2B6B8}" dt="2020-09-08T19:12:43.595" v="507" actId="22"/>
        <pc:sldMkLst>
          <pc:docMk/>
          <pc:sldMk cId="946980680" sldId="323"/>
        </pc:sldMkLst>
        <pc:spChg chg="mod">
          <ac:chgData name="Prof. Me. Luiz Lozano" userId="c7776665d65e189c" providerId="LiveId" clId="{62D34B1B-5885-4E8B-8F7F-6920A1F2B6B8}" dt="2020-09-08T19:09:04.629" v="433" actId="20577"/>
          <ac:spMkLst>
            <pc:docMk/>
            <pc:sldMk cId="946980680" sldId="323"/>
            <ac:spMk id="3" creationId="{88A8BC54-D6A3-489D-8BA8-DDD2BD84D0D7}"/>
          </ac:spMkLst>
        </pc:spChg>
        <pc:spChg chg="mod">
          <ac:chgData name="Prof. Me. Luiz Lozano" userId="c7776665d65e189c" providerId="LiveId" clId="{62D34B1B-5885-4E8B-8F7F-6920A1F2B6B8}" dt="2020-09-08T19:09:45.071" v="440" actId="115"/>
          <ac:spMkLst>
            <pc:docMk/>
            <pc:sldMk cId="946980680" sldId="323"/>
            <ac:spMk id="10" creationId="{B2F03B8C-8A56-4FE3-AC47-D108F5588483}"/>
          </ac:spMkLst>
        </pc:spChg>
        <pc:picChg chg="add mod">
          <ac:chgData name="Prof. Me. Luiz Lozano" userId="c7776665d65e189c" providerId="LiveId" clId="{62D34B1B-5885-4E8B-8F7F-6920A1F2B6B8}" dt="2020-09-08T19:09:35.486" v="435"/>
          <ac:picMkLst>
            <pc:docMk/>
            <pc:sldMk cId="946980680" sldId="323"/>
            <ac:picMk id="5" creationId="{1002FB76-3BB0-4B08-AA82-1419F9D3A505}"/>
          </ac:picMkLst>
        </pc:picChg>
        <pc:picChg chg="del">
          <ac:chgData name="Prof. Me. Luiz Lozano" userId="c7776665d65e189c" providerId="LiveId" clId="{62D34B1B-5885-4E8B-8F7F-6920A1F2B6B8}" dt="2020-09-08T19:09:06.173" v="434" actId="478"/>
          <ac:picMkLst>
            <pc:docMk/>
            <pc:sldMk cId="946980680" sldId="323"/>
            <ac:picMk id="6" creationId="{E9B1873C-43B8-4108-921E-AE266B88966A}"/>
          </ac:picMkLst>
        </pc:picChg>
        <pc:picChg chg="add">
          <ac:chgData name="Prof. Me. Luiz Lozano" userId="c7776665d65e189c" providerId="LiveId" clId="{62D34B1B-5885-4E8B-8F7F-6920A1F2B6B8}" dt="2020-09-08T19:12:43.595" v="507" actId="22"/>
          <ac:picMkLst>
            <pc:docMk/>
            <pc:sldMk cId="946980680" sldId="323"/>
            <ac:picMk id="7" creationId="{A973AC32-B54C-4DDF-9883-55A70866E368}"/>
          </ac:picMkLst>
        </pc:picChg>
      </pc:sldChg>
      <pc:sldChg chg="addSp delSp modSp add mod">
        <pc:chgData name="Prof. Me. Luiz Lozano" userId="c7776665d65e189c" providerId="LiveId" clId="{62D34B1B-5885-4E8B-8F7F-6920A1F2B6B8}" dt="2020-09-08T19:12:45.678" v="508" actId="22"/>
        <pc:sldMkLst>
          <pc:docMk/>
          <pc:sldMk cId="3743988622" sldId="324"/>
        </pc:sldMkLst>
        <pc:spChg chg="del mod">
          <ac:chgData name="Prof. Me. Luiz Lozano" userId="c7776665d65e189c" providerId="LiveId" clId="{62D34B1B-5885-4E8B-8F7F-6920A1F2B6B8}" dt="2020-09-08T19:10:19.077" v="447" actId="478"/>
          <ac:spMkLst>
            <pc:docMk/>
            <pc:sldMk cId="3743988622" sldId="324"/>
            <ac:spMk id="3" creationId="{88A8BC54-D6A3-489D-8BA8-DDD2BD84D0D7}"/>
          </ac:spMkLst>
        </pc:spChg>
        <pc:spChg chg="mod">
          <ac:chgData name="Prof. Me. Luiz Lozano" userId="c7776665d65e189c" providerId="LiveId" clId="{62D34B1B-5885-4E8B-8F7F-6920A1F2B6B8}" dt="2020-09-08T19:10:29.811" v="450" actId="1076"/>
          <ac:spMkLst>
            <pc:docMk/>
            <pc:sldMk cId="3743988622" sldId="324"/>
            <ac:spMk id="10" creationId="{B2F03B8C-8A56-4FE3-AC47-D108F5588483}"/>
          </ac:spMkLst>
        </pc:spChg>
        <pc:picChg chg="add">
          <ac:chgData name="Prof. Me. Luiz Lozano" userId="c7776665d65e189c" providerId="LiveId" clId="{62D34B1B-5885-4E8B-8F7F-6920A1F2B6B8}" dt="2020-09-08T19:12:45.678" v="508" actId="22"/>
          <ac:picMkLst>
            <pc:docMk/>
            <pc:sldMk cId="3743988622" sldId="324"/>
            <ac:picMk id="4" creationId="{78D2212E-157E-49C7-9B0B-CBE2F1E3444C}"/>
          </ac:picMkLst>
        </pc:picChg>
        <pc:picChg chg="del">
          <ac:chgData name="Prof. Me. Luiz Lozano" userId="c7776665d65e189c" providerId="LiveId" clId="{62D34B1B-5885-4E8B-8F7F-6920A1F2B6B8}" dt="2020-09-08T19:10:09.377" v="445" actId="478"/>
          <ac:picMkLst>
            <pc:docMk/>
            <pc:sldMk cId="3743988622" sldId="324"/>
            <ac:picMk id="5" creationId="{1002FB76-3BB0-4B08-AA82-1419F9D3A505}"/>
          </ac:picMkLst>
        </pc:picChg>
      </pc:sldChg>
      <pc:sldChg chg="addSp delSp modSp add mod">
        <pc:chgData name="Prof. Me. Luiz Lozano" userId="c7776665d65e189c" providerId="LiveId" clId="{62D34B1B-5885-4E8B-8F7F-6920A1F2B6B8}" dt="2020-09-08T19:12:47.356" v="509" actId="22"/>
        <pc:sldMkLst>
          <pc:docMk/>
          <pc:sldMk cId="497357586" sldId="325"/>
        </pc:sldMkLst>
        <pc:spChg chg="mod">
          <ac:chgData name="Prof. Me. Luiz Lozano" userId="c7776665d65e189c" providerId="LiveId" clId="{62D34B1B-5885-4E8B-8F7F-6920A1F2B6B8}" dt="2020-09-08T19:10:36.363" v="461" actId="20577"/>
          <ac:spMkLst>
            <pc:docMk/>
            <pc:sldMk cId="497357586" sldId="325"/>
            <ac:spMk id="2" creationId="{6B73B86C-ED47-4F70-AD85-D270B31F7403}"/>
          </ac:spMkLst>
        </pc:spChg>
        <pc:spChg chg="add del">
          <ac:chgData name="Prof. Me. Luiz Lozano" userId="c7776665d65e189c" providerId="LiveId" clId="{62D34B1B-5885-4E8B-8F7F-6920A1F2B6B8}" dt="2020-09-08T19:11:01.478" v="464" actId="22"/>
          <ac:spMkLst>
            <pc:docMk/>
            <pc:sldMk cId="497357586" sldId="325"/>
            <ac:spMk id="5" creationId="{90B2F00D-A19B-4FA6-9382-FC4EF666327F}"/>
          </ac:spMkLst>
        </pc:spChg>
        <pc:spChg chg="add mod">
          <ac:chgData name="Prof. Me. Luiz Lozano" userId="c7776665d65e189c" providerId="LiveId" clId="{62D34B1B-5885-4E8B-8F7F-6920A1F2B6B8}" dt="2020-09-08T19:11:20.893" v="472" actId="2710"/>
          <ac:spMkLst>
            <pc:docMk/>
            <pc:sldMk cId="497357586" sldId="325"/>
            <ac:spMk id="7" creationId="{EAD2B27B-2EAC-4E74-946A-33F373A0AAFA}"/>
          </ac:spMkLst>
        </pc:spChg>
        <pc:spChg chg="del">
          <ac:chgData name="Prof. Me. Luiz Lozano" userId="c7776665d65e189c" providerId="LiveId" clId="{62D34B1B-5885-4E8B-8F7F-6920A1F2B6B8}" dt="2020-09-08T19:10:41.527" v="462" actId="478"/>
          <ac:spMkLst>
            <pc:docMk/>
            <pc:sldMk cId="497357586" sldId="325"/>
            <ac:spMk id="10" creationId="{B2F03B8C-8A56-4FE3-AC47-D108F5588483}"/>
          </ac:spMkLst>
        </pc:spChg>
        <pc:picChg chg="add">
          <ac:chgData name="Prof. Me. Luiz Lozano" userId="c7776665d65e189c" providerId="LiveId" clId="{62D34B1B-5885-4E8B-8F7F-6920A1F2B6B8}" dt="2020-09-08T19:12:47.356" v="509" actId="22"/>
          <ac:picMkLst>
            <pc:docMk/>
            <pc:sldMk cId="497357586" sldId="325"/>
            <ac:picMk id="6" creationId="{B96F6F6B-9909-4257-A00E-54997CE7BC8E}"/>
          </ac:picMkLst>
        </pc:picChg>
      </pc:sldChg>
      <pc:sldChg chg="addSp modSp add mod">
        <pc:chgData name="Prof. Me. Luiz Lozano" userId="c7776665d65e189c" providerId="LiveId" clId="{62D34B1B-5885-4E8B-8F7F-6920A1F2B6B8}" dt="2020-09-08T19:56:28.682" v="539" actId="20577"/>
        <pc:sldMkLst>
          <pc:docMk/>
          <pc:sldMk cId="2488863367" sldId="326"/>
        </pc:sldMkLst>
        <pc:spChg chg="mod">
          <ac:chgData name="Prof. Me. Luiz Lozano" userId="c7776665d65e189c" providerId="LiveId" clId="{62D34B1B-5885-4E8B-8F7F-6920A1F2B6B8}" dt="2020-09-08T19:56:28.682" v="539" actId="20577"/>
          <ac:spMkLst>
            <pc:docMk/>
            <pc:sldMk cId="2488863367" sldId="326"/>
            <ac:spMk id="7" creationId="{EAD2B27B-2EAC-4E74-946A-33F373A0AAFA}"/>
          </ac:spMkLst>
        </pc:spChg>
        <pc:picChg chg="add">
          <ac:chgData name="Prof. Me. Luiz Lozano" userId="c7776665d65e189c" providerId="LiveId" clId="{62D34B1B-5885-4E8B-8F7F-6920A1F2B6B8}" dt="2020-09-08T19:12:49.474" v="510" actId="22"/>
          <ac:picMkLst>
            <pc:docMk/>
            <pc:sldMk cId="2488863367" sldId="326"/>
            <ac:picMk id="3" creationId="{F360A9D0-3B7A-4CD5-B0DD-8C5D625FF11B}"/>
          </ac:picMkLst>
        </pc:picChg>
      </pc:sldChg>
    </pc:docChg>
  </pc:docChgLst>
  <pc:docChgLst>
    <pc:chgData name="Prof. Me. Luiz Lozano" userId="c7776665d65e189c" providerId="LiveId" clId="{EE4CCA4D-1B89-4551-869C-42DAF98BAE44}"/>
    <pc:docChg chg="undo redo custSel mod addSld delSld modSld sldOrd addMainMaster delMainMaster">
      <pc:chgData name="Prof. Me. Luiz Lozano" userId="c7776665d65e189c" providerId="LiveId" clId="{EE4CCA4D-1B89-4551-869C-42DAF98BAE44}" dt="2020-08-11T00:58:08.446" v="3719" actId="2696"/>
      <pc:docMkLst>
        <pc:docMk/>
      </pc:docMkLst>
      <pc:sldChg chg="addSp delSp modSp mod setBg modClrScheme chgLayout">
        <pc:chgData name="Prof. Me. Luiz Lozano" userId="c7776665d65e189c" providerId="LiveId" clId="{EE4CCA4D-1B89-4551-869C-42DAF98BAE44}" dt="2020-08-10T18:11:35.975" v="3716" actId="20577"/>
        <pc:sldMkLst>
          <pc:docMk/>
          <pc:sldMk cId="2461181793" sldId="256"/>
        </pc:sldMkLst>
        <pc:spChg chg="mod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" creationId="{7D355146-4E31-43D3-BB0D-06A16EE447DA}"/>
          </ac:spMkLst>
        </pc:spChg>
        <pc:spChg chg="mod ord">
          <ac:chgData name="Prof. Me. Luiz Lozano" userId="c7776665d65e189c" providerId="LiveId" clId="{EE4CCA4D-1B89-4551-869C-42DAF98BAE44}" dt="2020-08-08T17:28:49.851" v="242" actId="1076"/>
          <ac:spMkLst>
            <pc:docMk/>
            <pc:sldMk cId="2461181793" sldId="256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0" creationId="{D278ADA9-6383-4BDD-80D2-8899A402687B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2" creationId="{484B7147-B0F6-40ED-B5A2-FF72BC8198B6}"/>
          </ac:spMkLst>
        </pc:spChg>
        <pc:spChg chg="add mod">
          <ac:chgData name="Prof. Me. Luiz Lozano" userId="c7776665d65e189c" providerId="LiveId" clId="{EE4CCA4D-1B89-4551-869C-42DAF98BAE44}" dt="2020-08-10T18:11:35.975" v="3716" actId="20577"/>
          <ac:spMkLst>
            <pc:docMk/>
            <pc:sldMk cId="2461181793" sldId="256"/>
            <ac:spMk id="13" creationId="{47647F52-E6A5-4B22-B313-A594E3F8E0D4}"/>
          </ac:spMkLst>
        </pc:spChg>
        <pc:spChg chg="add del mod">
          <ac:chgData name="Prof. Me. Luiz Lozano" userId="c7776665d65e189c" providerId="LiveId" clId="{EE4CCA4D-1B89-4551-869C-42DAF98BAE44}" dt="2020-08-10T14:38:36.941" v="3572" actId="478"/>
          <ac:spMkLst>
            <pc:docMk/>
            <pc:sldMk cId="2461181793" sldId="256"/>
            <ac:spMk id="13" creationId="{C05CFF39-DC88-4127-BFC2-064B346177C6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4" creationId="{B36D2DE0-0628-4A9A-A59D-7BA8B5EB3022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6" creationId="{48E405C9-94BE-41DA-928C-DEC9A8550E9F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8" creationId="{D2091A72-D5BB-42AC-8FD3-F7747D90861E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0" creationId="{6ED12BFC-A737-46AF-8411-481112D54B0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5" creationId="{347D6575-0B06-40B2-9D0F-298202F6BCA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7" creationId="{E2B33195-5BCA-4BB7-A82D-6739522687DD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9" creationId="{CF8AD9F3-9AF6-494F-83A3-2F677563935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31" creationId="{0DA5DB8B-7E5C-4ABC-8069-A9A8806F3976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36" creationId="{DD453324-C6A3-43E4-B553-D28495028D01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38" creationId="{E2635EE6-D269-46B5-8431-4D0F084D44A9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40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42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4" creationId="{CF8AD9F3-9AF6-494F-83A3-2F677563935C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5" creationId="{1C4FDBE2-32F7-4AC4-A40C-C51C65B1D474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6" creationId="{E2B33195-5BCA-4BB7-A82D-6739522687DD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7" creationId="{11156773-3FB3-46D9-9F87-821287404830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8" creationId="{E8EA24D0-C854-4AA8-B8FD-D252660D8840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0" creationId="{442DA8B8-94A2-45D6-976E-910B4828D25A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1" creationId="{07062BB1-E215-424E-80C4-7E1CF179A357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2" creationId="{6FD0FBFA-B43E-40C1-A6E4-B88234171E7A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3" creationId="{B368E167-B2D7-4904-BB6B-AE0486A2C6F8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4" creationId="{E5EBF8F5-ABE5-4029-A8FC-4E32622D70A6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5" creationId="{33E49524-66B4-4DB0-AD09-DC8B9874E1B3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6" creationId="{70A21480-D93D-46BE-9A94-B5A80469DF68}"/>
          </ac:spMkLst>
        </pc:spChg>
        <pc:picChg chg="add del mod ord">
          <ac:chgData name="Prof. Me. Luiz Lozano" userId="c7776665d65e189c" providerId="LiveId" clId="{EE4CCA4D-1B89-4551-869C-42DAF98BAE44}" dt="2020-08-08T17:11:40.356" v="92" actId="26606"/>
          <ac:picMkLst>
            <pc:docMk/>
            <pc:sldMk cId="2461181793" sldId="256"/>
            <ac:picMk id="5" creationId="{6E23DDE7-324E-400C-AFA6-7848B7CF8227}"/>
          </ac:picMkLst>
        </pc:picChg>
        <pc:picChg chg="add mod">
          <ac:chgData name="Prof. Me. Luiz Lozano" userId="c7776665d65e189c" providerId="LiveId" clId="{EE4CCA4D-1B89-4551-869C-42DAF98BAE44}" dt="2020-08-08T17:42:53.681" v="796" actId="14100"/>
          <ac:picMkLst>
            <pc:docMk/>
            <pc:sldMk cId="2461181793" sldId="256"/>
            <ac:picMk id="6" creationId="{3775F0E4-3DB5-487F-82BF-F918EBC9A6D2}"/>
          </ac:picMkLst>
        </pc:picChg>
        <pc:picChg chg="add del mod">
          <ac:chgData name="Prof. Me. Luiz Lozano" userId="c7776665d65e189c" providerId="LiveId" clId="{EE4CCA4D-1B89-4551-869C-42DAF98BAE44}" dt="2020-08-08T17:28:31.461" v="199" actId="478"/>
          <ac:picMkLst>
            <pc:docMk/>
            <pc:sldMk cId="2461181793" sldId="256"/>
            <ac:picMk id="6" creationId="{AE3C2C7F-25F9-435C-8855-14B20E022DC3}"/>
          </ac:picMkLst>
        </pc:picChg>
        <pc:picChg chg="add del mod">
          <ac:chgData name="Prof. Me. Luiz Lozano" userId="c7776665d65e189c" providerId="LiveId" clId="{EE4CCA4D-1B89-4551-869C-42DAF98BAE44}" dt="2020-08-08T17:11:40.885" v="94"/>
          <ac:picMkLst>
            <pc:docMk/>
            <pc:sldMk cId="2461181793" sldId="256"/>
            <ac:picMk id="7" creationId="{84DBDC76-D88A-483D-94C7-1021F9E37911}"/>
          </ac:picMkLst>
        </pc:picChg>
        <pc:picChg chg="add del mod">
          <ac:chgData name="Prof. Me. Luiz Lozano" userId="c7776665d65e189c" providerId="LiveId" clId="{EE4CCA4D-1B89-4551-869C-42DAF98BAE44}" dt="2020-08-08T17:11:38.432" v="87"/>
          <ac:picMkLst>
            <pc:docMk/>
            <pc:sldMk cId="2461181793" sldId="256"/>
            <ac:picMk id="9" creationId="{A8578544-E869-468E-B285-D368C5713B49}"/>
          </ac:picMkLst>
        </pc:picChg>
      </pc:sldChg>
      <pc:sldChg chg="addSp delSp modSp new del mod">
        <pc:chgData name="Prof. Me. Luiz Lozano" userId="c7776665d65e189c" providerId="LiveId" clId="{EE4CCA4D-1B89-4551-869C-42DAF98BAE44}" dt="2020-08-08T17:24:56.135" v="105" actId="2696"/>
        <pc:sldMkLst>
          <pc:docMk/>
          <pc:sldMk cId="1651911377" sldId="257"/>
        </pc:sldMkLst>
        <pc:spChg chg="del">
          <ac:chgData name="Prof. Me. Luiz Lozano" userId="c7776665d65e189c" providerId="LiveId" clId="{EE4CCA4D-1B89-4551-869C-42DAF98BAE44}" dt="2020-08-08T17:21:45.643" v="98"/>
          <ac:spMkLst>
            <pc:docMk/>
            <pc:sldMk cId="1651911377" sldId="257"/>
            <ac:spMk id="3" creationId="{6BC276F3-9E29-4552-B488-7FA5027A47E3}"/>
          </ac:spMkLst>
        </pc:spChg>
        <pc:spChg chg="add mod">
          <ac:chgData name="Prof. Me. Luiz Lozano" userId="c7776665d65e189c" providerId="LiveId" clId="{EE4CCA4D-1B89-4551-869C-42DAF98BAE44}" dt="2020-08-08T17:22:19.112" v="101" actId="478"/>
          <ac:spMkLst>
            <pc:docMk/>
            <pc:sldMk cId="1651911377" sldId="257"/>
            <ac:spMk id="8" creationId="{300BB13B-732B-472D-AAC9-85B50B41C6C5}"/>
          </ac:spMkLst>
        </pc:spChg>
        <pc:graphicFrameChg chg="add del mod">
          <ac:chgData name="Prof. Me. Luiz Lozano" userId="c7776665d65e189c" providerId="LiveId" clId="{EE4CCA4D-1B89-4551-869C-42DAF98BAE44}" dt="2020-08-08T17:20:06.929" v="97"/>
          <ac:graphicFrameMkLst>
            <pc:docMk/>
            <pc:sldMk cId="1651911377" sldId="257"/>
            <ac:graphicFrameMk id="4" creationId="{A5FE0002-D384-4CF7-AC63-7B28CED226AF}"/>
          </ac:graphicFrameMkLst>
        </pc:graphicFrameChg>
        <pc:picChg chg="add del mod">
          <ac:chgData name="Prof. Me. Luiz Lozano" userId="c7776665d65e189c" providerId="LiveId" clId="{EE4CCA4D-1B89-4551-869C-42DAF98BAE44}" dt="2020-08-08T17:22:19.112" v="101" actId="478"/>
          <ac:picMkLst>
            <pc:docMk/>
            <pc:sldMk cId="1651911377" sldId="257"/>
            <ac:picMk id="6" creationId="{19F5D223-2E5C-4E4B-B245-F1CE15160ED1}"/>
          </ac:picMkLst>
        </pc:picChg>
      </pc:sldChg>
      <pc:sldChg chg="addSp delSp modSp add mod ord setBg delDesignElem">
        <pc:chgData name="Prof. Me. Luiz Lozano" userId="c7776665d65e189c" providerId="LiveId" clId="{EE4CCA4D-1B89-4551-869C-42DAF98BAE44}" dt="2020-08-08T17:42:58.528" v="798" actId="22"/>
        <pc:sldMkLst>
          <pc:docMk/>
          <pc:sldMk cId="968764390" sldId="258"/>
        </pc:sldMkLst>
        <pc:spChg chg="mod">
          <ac:chgData name="Prof. Me. Luiz Lozano" userId="c7776665d65e189c" providerId="LiveId" clId="{EE4CCA4D-1B89-4551-869C-42DAF98BAE44}" dt="2020-08-08T17:26:18.489" v="188" actId="27636"/>
          <ac:spMkLst>
            <pc:docMk/>
            <pc:sldMk cId="968764390" sldId="258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7" creationId="{80E5FECD-C9FF-49B3-B1FD-6B2D855C4AD5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8" creationId="{F5569EEC-E12F-4856-B407-02B2813A4AA5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9" creationId="{CF860788-3A6A-45A3-B3F1-06F159665603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0" creationId="{D278ADA9-6383-4BDD-80D2-8899A402687B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1" creationId="{DF1E3393-B852-4883-B778-ED3525112942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2" creationId="{484B7147-B0F6-40ED-B5A2-FF72BC8198B6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3" creationId="{39853D09-4205-4CC7-83EB-288E886AC9E4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4" creationId="{B36D2DE0-0628-4A9A-A59D-7BA8B5EB3022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5" creationId="{0D040B79-3E73-4A31-840D-D6B9C9FDFC46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6" creationId="{48E405C9-94BE-41DA-928C-DEC9A8550E9F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8" creationId="{D2091A72-D5BB-42AC-8FD3-F7747D90861E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20" creationId="{6ED12BFC-A737-46AF-8411-481112D54B0C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22" creationId="{156C6AE5-3F8B-42AC-9EA4-1B686A11E93F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27" creationId="{3301E07F-4F79-4B58-8698-EF24DC1ECDBF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29" creationId="{E58B2195-5055-402F-A3E7-53FF0E4980C3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1" creationId="{9EE6F773-742A-491A-9A00-A2A150DF500A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6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8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0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2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4" creationId="{F5AE4E4F-9F4C-43ED-8299-9BD63B74E8F0}"/>
          </ac:spMkLst>
        </pc:spChg>
        <pc:picChg chg="add">
          <ac:chgData name="Prof. Me. Luiz Lozano" userId="c7776665d65e189c" providerId="LiveId" clId="{EE4CCA4D-1B89-4551-869C-42DAF98BAE44}" dt="2020-08-08T17:42:58.528" v="798" actId="22"/>
          <ac:picMkLst>
            <pc:docMk/>
            <pc:sldMk cId="968764390" sldId="258"/>
            <ac:picMk id="4" creationId="{0EB53BB8-C5BD-4386-9D86-07D9CC855534}"/>
          </ac:picMkLst>
        </pc:picChg>
        <pc:picChg chg="del mod">
          <ac:chgData name="Prof. Me. Luiz Lozano" userId="c7776665d65e189c" providerId="LiveId" clId="{EE4CCA4D-1B89-4551-869C-42DAF98BAE44}" dt="2020-08-08T17:25:03.050" v="106" actId="478"/>
          <ac:picMkLst>
            <pc:docMk/>
            <pc:sldMk cId="968764390" sldId="258"/>
            <ac:picMk id="5" creationId="{6E23DDE7-324E-400C-AFA6-7848B7CF8227}"/>
          </ac:picMkLst>
        </pc:picChg>
        <pc:picChg chg="add mod">
          <ac:chgData name="Prof. Me. Luiz Lozano" userId="c7776665d65e189c" providerId="LiveId" clId="{EE4CCA4D-1B89-4551-869C-42DAF98BAE44}" dt="2020-08-08T17:26:00.991" v="184" actId="26606"/>
          <ac:picMkLst>
            <pc:docMk/>
            <pc:sldMk cId="968764390" sldId="258"/>
            <ac:picMk id="6" creationId="{75E03B0B-6F47-4E97-96BC-360D3DC0B14A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2:56.203" v="797" actId="22"/>
        <pc:sldMkLst>
          <pc:docMk/>
          <pc:sldMk cId="3200464005" sldId="259"/>
        </pc:sldMkLst>
        <pc:spChg chg="mod">
          <ac:chgData name="Prof. Me. Luiz Lozano" userId="c7776665d65e189c" providerId="LiveId" clId="{EE4CCA4D-1B89-4551-869C-42DAF98BAE44}" dt="2020-08-08T17:29:33.074" v="272" actId="20577"/>
          <ac:spMkLst>
            <pc:docMk/>
            <pc:sldMk cId="3200464005" sldId="259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31:57.727" v="518" actId="20577"/>
          <ac:spMkLst>
            <pc:docMk/>
            <pc:sldMk cId="3200464005" sldId="259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0" creationId="{D278ADA9-6383-4BDD-80D2-8899A402687B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2" creationId="{484B7147-B0F6-40ED-B5A2-FF72BC8198B6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4" creationId="{B36D2DE0-0628-4A9A-A59D-7BA8B5EB3022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6" creationId="{48E405C9-94BE-41DA-928C-DEC9A8550E9F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8" creationId="{D2091A72-D5BB-42AC-8FD3-F7747D90861E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0" creationId="{6ED12BFC-A737-46AF-8411-481112D54B0C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5" creationId="{442DA8B8-94A2-45D6-976E-910B4828D25A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7" creationId="{07062BB1-E215-424E-80C4-7E1CF179A357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9" creationId="{6FD0FBFA-B43E-40C1-A6E4-B88234171E7A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1" creationId="{B368E167-B2D7-4904-BB6B-AE0486A2C6F8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3" creationId="{E5EBF8F5-ABE5-4029-A8FC-4E32622D70A6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5" creationId="{33E49524-66B4-4DB0-AD09-DC8B9874E1B3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7" creationId="{70A21480-D93D-46BE-9A94-B5A80469DF68}"/>
          </ac:spMkLst>
        </pc:spChg>
        <pc:picChg chg="add">
          <ac:chgData name="Prof. Me. Luiz Lozano" userId="c7776665d65e189c" providerId="LiveId" clId="{EE4CCA4D-1B89-4551-869C-42DAF98BAE44}" dt="2020-08-08T17:42:56.203" v="797" actId="22"/>
          <ac:picMkLst>
            <pc:docMk/>
            <pc:sldMk cId="3200464005" sldId="259"/>
            <ac:picMk id="4" creationId="{58731AA4-6651-4C63-8087-39387F0B25FC}"/>
          </ac:picMkLst>
        </pc:picChg>
        <pc:picChg chg="mod ord">
          <ac:chgData name="Prof. Me. Luiz Lozano" userId="c7776665d65e189c" providerId="LiveId" clId="{EE4CCA4D-1B89-4551-869C-42DAF98BAE44}" dt="2020-08-08T17:29:16.764" v="246" actId="26606"/>
          <ac:picMkLst>
            <pc:docMk/>
            <pc:sldMk cId="3200464005" sldId="259"/>
            <ac:picMk id="5" creationId="{6E23DDE7-324E-400C-AFA6-7848B7CF8227}"/>
          </ac:picMkLst>
        </pc:picChg>
        <pc:picChg chg="del">
          <ac:chgData name="Prof. Me. Luiz Lozano" userId="c7776665d65e189c" providerId="LiveId" clId="{EE4CCA4D-1B89-4551-869C-42DAF98BAE44}" dt="2020-08-08T17:27:39.390" v="198" actId="478"/>
          <ac:picMkLst>
            <pc:docMk/>
            <pc:sldMk cId="3200464005" sldId="259"/>
            <ac:picMk id="6" creationId="{AE3C2C7F-25F9-435C-8855-14B20E022DC3}"/>
          </ac:picMkLst>
        </pc:picChg>
        <pc:picChg chg="add mod">
          <ac:chgData name="Prof. Me. Luiz Lozano" userId="c7776665d65e189c" providerId="LiveId" clId="{EE4CCA4D-1B89-4551-869C-42DAF98BAE44}" dt="2020-08-08T17:29:16.764" v="246" actId="26606"/>
          <ac:picMkLst>
            <pc:docMk/>
            <pc:sldMk cId="3200464005" sldId="259"/>
            <ac:picMk id="7" creationId="{5709CD25-6E12-49E3-B49C-6CD6D98B6480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3:01.079" v="799" actId="22"/>
        <pc:sldMkLst>
          <pc:docMk/>
          <pc:sldMk cId="432246509" sldId="260"/>
        </pc:sldMkLst>
        <pc:spChg chg="mod">
          <ac:chgData name="Prof. Me. Luiz Lozano" userId="c7776665d65e189c" providerId="LiveId" clId="{EE4CCA4D-1B89-4551-869C-42DAF98BAE44}" dt="2020-08-08T17:38:01.596" v="761" actId="790"/>
          <ac:spMkLst>
            <pc:docMk/>
            <pc:sldMk cId="432246509" sldId="26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39:48.897" v="766" actId="120"/>
          <ac:spMkLst>
            <pc:docMk/>
            <pc:sldMk cId="432246509" sldId="260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5" creationId="{442DA8B8-94A2-45D6-976E-910B4828D25A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7" creationId="{07062BB1-E215-424E-80C4-7E1CF179A357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9" creationId="{6FD0FBFA-B43E-40C1-A6E4-B88234171E7A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1" creationId="{B368E167-B2D7-4904-BB6B-AE0486A2C6F8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3" creationId="{E5EBF8F5-ABE5-4029-A8FC-4E32622D70A6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5" creationId="{33E49524-66B4-4DB0-AD09-DC8B9874E1B3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7" creationId="{70A21480-D93D-46BE-9A94-B5A80469DF68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4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6" creationId="{B3684CCF-CEBB-4D8E-A366-95E43D4C790B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8" creationId="{70BEB1E7-2F88-40BC-B73D-42E5B6F80BFC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3" creationId="{9F8A656C-0806-4677-A38B-DA5DF0F3C406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5" creationId="{9BEF8C6D-8BB3-473A-9607-D7381CC5C0A5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7" creationId="{DCFDFFB9-D302-4A05-A770-D3323225472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59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0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1" creationId="{F5AE4E4F-9F4C-43ED-8299-9BD63B74E8F0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2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3" creationId="{311F016A-A753-449B-9EA6-322199B7119E}"/>
          </ac:spMkLst>
        </pc:spChg>
        <pc:picChg chg="add">
          <ac:chgData name="Prof. Me. Luiz Lozano" userId="c7776665d65e189c" providerId="LiveId" clId="{EE4CCA4D-1B89-4551-869C-42DAF98BAE44}" dt="2020-08-08T17:43:01.079" v="799" actId="22"/>
          <ac:picMkLst>
            <pc:docMk/>
            <pc:sldMk cId="432246509" sldId="260"/>
            <ac:picMk id="4" creationId="{4F5C1BF5-045D-431C-9A06-3F97C5F78229}"/>
          </ac:picMkLst>
        </pc:picChg>
        <pc:picChg chg="del mod">
          <ac:chgData name="Prof. Me. Luiz Lozano" userId="c7776665d65e189c" providerId="LiveId" clId="{EE4CCA4D-1B89-4551-869C-42DAF98BAE44}" dt="2020-08-08T17:32:24.375" v="524" actId="478"/>
          <ac:picMkLst>
            <pc:docMk/>
            <pc:sldMk cId="432246509" sldId="260"/>
            <ac:picMk id="5" creationId="{6E23DDE7-324E-400C-AFA6-7848B7CF8227}"/>
          </ac:picMkLst>
        </pc:picChg>
        <pc:picChg chg="add mod ord">
          <ac:chgData name="Prof. Me. Luiz Lozano" userId="c7776665d65e189c" providerId="LiveId" clId="{EE4CCA4D-1B89-4551-869C-42DAF98BAE44}" dt="2020-08-08T17:34:04.672" v="634" actId="26606"/>
          <ac:picMkLst>
            <pc:docMk/>
            <pc:sldMk cId="432246509" sldId="260"/>
            <ac:picMk id="6" creationId="{9B31E97B-1EA3-48DC-857F-8E09E17A3E92}"/>
          </ac:picMkLst>
        </pc:picChg>
        <pc:picChg chg="del mod">
          <ac:chgData name="Prof. Me. Luiz Lozano" userId="c7776665d65e189c" providerId="LiveId" clId="{EE4CCA4D-1B89-4551-869C-42DAF98BAE44}" dt="2020-08-08T17:33:57.053" v="631" actId="478"/>
          <ac:picMkLst>
            <pc:docMk/>
            <pc:sldMk cId="432246509" sldId="260"/>
            <ac:picMk id="7" creationId="{5709CD25-6E12-49E3-B49C-6CD6D98B6480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3:04.390" v="800" actId="22"/>
        <pc:sldMkLst>
          <pc:docMk/>
          <pc:sldMk cId="3633274787" sldId="261"/>
        </pc:sldMkLst>
        <pc:spChg chg="mo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2:16.146" v="787" actId="255"/>
          <ac:spMkLst>
            <pc:docMk/>
            <pc:sldMk cId="3633274787" sldId="26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59" creationId="{95106A28-883A-4993-BF9E-C403B81A8D66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0" creationId="{A1D7EC86-7CB9-431D-8AC3-8AAF0440B162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1" creationId="{F5AE4E4F-9F4C-43ED-8299-9BD63B74E8F0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2" creationId="{D4B9777F-B610-419B-9193-80306388F3E2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3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8" creationId="{347D6575-0B06-40B2-9D0F-298202F6BCAC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0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2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4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8T17:42:10.184" v="786" actId="26606"/>
          <ac:picMkLst>
            <pc:docMk/>
            <pc:sldMk cId="3633274787" sldId="261"/>
            <ac:picMk id="5" creationId="{047EAF14-FB05-4A46-B115-45F89C185D4F}"/>
          </ac:picMkLst>
        </pc:picChg>
        <pc:picChg chg="del">
          <ac:chgData name="Prof. Me. Luiz Lozano" userId="c7776665d65e189c" providerId="LiveId" clId="{EE4CCA4D-1B89-4551-869C-42DAF98BAE44}" dt="2020-08-08T17:41:24.776" v="784" actId="478"/>
          <ac:picMkLst>
            <pc:docMk/>
            <pc:sldMk cId="3633274787" sldId="261"/>
            <ac:picMk id="6" creationId="{9B31E97B-1EA3-48DC-857F-8E09E17A3E92}"/>
          </ac:picMkLst>
        </pc:picChg>
        <pc:picChg chg="add">
          <ac:chgData name="Prof. Me. Luiz Lozano" userId="c7776665d65e189c" providerId="LiveId" clId="{EE4CCA4D-1B89-4551-869C-42DAF98BAE44}" dt="2020-08-08T17:43:04.390" v="800" actId="22"/>
          <ac:picMkLst>
            <pc:docMk/>
            <pc:sldMk cId="3633274787" sldId="261"/>
            <ac:picMk id="7" creationId="{0B123CE2-66EC-492C-A65D-CEE97DDFF8B9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6:07.712" v="843" actId="790"/>
        <pc:sldMkLst>
          <pc:docMk/>
          <pc:sldMk cId="858599555" sldId="262"/>
        </pc:sldMkLst>
        <pc:spChg chg="mo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6:07.712" v="843" actId="790"/>
          <ac:spMkLst>
            <pc:docMk/>
            <pc:sldMk cId="858599555" sldId="26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68" creationId="{347D6575-0B06-40B2-9D0F-298202F6BCAC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0" creationId="{E2B33195-5BCA-4BB7-A82D-6739522687DD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2" creationId="{CF8AD9F3-9AF6-494F-83A3-2F677563935C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4" creationId="{0DA5DB8B-7E5C-4ABC-8069-A9A8806F3976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3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5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7" creationId="{A7B99495-F43F-4D80-A44F-2CB4764EB90B}"/>
          </ac:spMkLst>
        </pc:spChg>
        <pc:picChg chg="del">
          <ac:chgData name="Prof. Me. Luiz Lozano" userId="c7776665d65e189c" providerId="LiveId" clId="{EE4CCA4D-1B89-4551-869C-42DAF98BAE44}" dt="2020-08-08T17:44:07.204" v="816" actId="478"/>
          <ac:picMkLst>
            <pc:docMk/>
            <pc:sldMk cId="858599555" sldId="262"/>
            <ac:picMk id="5" creationId="{047EAF14-FB05-4A46-B115-45F89C185D4F}"/>
          </ac:picMkLst>
        </pc:picChg>
        <pc:picChg chg="add mod">
          <ac:chgData name="Prof. Me. Luiz Lozano" userId="c7776665d65e189c" providerId="LiveId" clId="{EE4CCA4D-1B89-4551-869C-42DAF98BAE44}" dt="2020-08-08T17:44:44.290" v="821" actId="26606"/>
          <ac:picMkLst>
            <pc:docMk/>
            <pc:sldMk cId="858599555" sldId="262"/>
            <ac:picMk id="6" creationId="{1F3E92F3-E3AD-4D62-9277-9AB0B4EA2AD2}"/>
          </ac:picMkLst>
        </pc:picChg>
        <pc:picChg chg="del">
          <ac:chgData name="Prof. Me. Luiz Lozano" userId="c7776665d65e189c" providerId="LiveId" clId="{EE4CCA4D-1B89-4551-869C-42DAF98BAE44}" dt="2020-08-08T17:44:13.171" v="817" actId="478"/>
          <ac:picMkLst>
            <pc:docMk/>
            <pc:sldMk cId="858599555" sldId="262"/>
            <ac:picMk id="7" creationId="{0B123CE2-66EC-492C-A65D-CEE97DDFF8B9}"/>
          </ac:picMkLst>
        </pc:picChg>
        <pc:picChg chg="add del mod">
          <ac:chgData name="Prof. Me. Luiz Lozano" userId="c7776665d65e189c" providerId="LiveId" clId="{EE4CCA4D-1B89-4551-869C-42DAF98BAE44}" dt="2020-08-08T17:44:57.814" v="826" actId="478"/>
          <ac:picMkLst>
            <pc:docMk/>
            <pc:sldMk cId="858599555" sldId="262"/>
            <ac:picMk id="9" creationId="{A63DE4C1-C1A7-49BB-AD5A-3979615E808A}"/>
          </ac:picMkLst>
        </pc:picChg>
        <pc:picChg chg="add">
          <ac:chgData name="Prof. Me. Luiz Lozano" userId="c7776665d65e189c" providerId="LiveId" clId="{EE4CCA4D-1B89-4551-869C-42DAF98BAE44}" dt="2020-08-08T17:45:06.718" v="828" actId="22"/>
          <ac:picMkLst>
            <pc:docMk/>
            <pc:sldMk cId="858599555" sldId="262"/>
            <ac:picMk id="10" creationId="{48541F92-CD63-4606-B1DA-387A9E3F07D9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8:03.401" v="856" actId="22"/>
        <pc:sldMkLst>
          <pc:docMk/>
          <pc:sldMk cId="3521163779" sldId="263"/>
        </pc:sldMkLst>
        <pc:spChg chg="mo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7:57.499" v="855" actId="120"/>
          <ac:spMkLst>
            <pc:docMk/>
            <pc:sldMk cId="3521163779" sldId="26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79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3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5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7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2" creationId="{9F8A656C-0806-4677-A38B-DA5DF0F3C406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4" creationId="{9BEF8C6D-8BB3-473A-9607-D7381CC5C0A5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6" creationId="{DCFDFFB9-D302-4A05-A770-D33232254722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1" creationId="{D4906370-1564-49FA-A802-58546B3922DC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3" creationId="{EF640709-BDFD-453B-B75D-6212E7A870BA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5" creationId="{B4019478-3FDC-438C-8848-1D7DA864AFC4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7" creationId="{FE406479-1D57-4209-B128-3C81746247C6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09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10" creationId="{E58B2195-5055-402F-A3E7-53FF0E4980C3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11" creationId="{9EE6F773-742A-491A-9A00-A2A150DF500A}"/>
          </ac:spMkLst>
        </pc:spChg>
        <pc:picChg chg="add mod ord">
          <ac:chgData name="Prof. Me. Luiz Lozano" userId="c7776665d65e189c" providerId="LiveId" clId="{EE4CCA4D-1B89-4551-869C-42DAF98BAE44}" dt="2020-08-08T17:47:48.809" v="854" actId="26606"/>
          <ac:picMkLst>
            <pc:docMk/>
            <pc:sldMk cId="3521163779" sldId="263"/>
            <ac:picMk id="5" creationId="{221F4EC5-E908-4D85-9092-51014D61870D}"/>
          </ac:picMkLst>
        </pc:picChg>
        <pc:picChg chg="del">
          <ac:chgData name="Prof. Me. Luiz Lozano" userId="c7776665d65e189c" providerId="LiveId" clId="{EE4CCA4D-1B89-4551-869C-42DAF98BAE44}" dt="2020-08-08T17:46:31.920" v="845" actId="478"/>
          <ac:picMkLst>
            <pc:docMk/>
            <pc:sldMk cId="3521163779" sldId="263"/>
            <ac:picMk id="6" creationId="{1F3E92F3-E3AD-4D62-9277-9AB0B4EA2AD2}"/>
          </ac:picMkLst>
        </pc:picChg>
        <pc:picChg chg="add">
          <ac:chgData name="Prof. Me. Luiz Lozano" userId="c7776665d65e189c" providerId="LiveId" clId="{EE4CCA4D-1B89-4551-869C-42DAF98BAE44}" dt="2020-08-08T17:48:03.401" v="856" actId="22"/>
          <ac:picMkLst>
            <pc:docMk/>
            <pc:sldMk cId="3521163779" sldId="263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08:10.560" v="922" actId="1076"/>
        <pc:sldMkLst>
          <pc:docMk/>
          <pc:sldMk cId="819068987" sldId="264"/>
        </pc:sldMkLst>
        <pc:spChg chg="mod">
          <ac:chgData name="Prof. Me. Luiz Lozano" userId="c7776665d65e189c" providerId="LiveId" clId="{EE4CCA4D-1B89-4551-869C-42DAF98BAE44}" dt="2020-08-09T00:08:10.560" v="922" actId="1076"/>
          <ac:spMkLst>
            <pc:docMk/>
            <pc:sldMk cId="819068987" sldId="26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07:26.475" v="905" actId="14100"/>
          <ac:spMkLst>
            <pc:docMk/>
            <pc:sldMk cId="819068987" sldId="26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09" creationId="{3301E07F-4F79-4B58-8698-EF24DC1ECDBF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0" creationId="{E58B2195-5055-402F-A3E7-53FF0E4980C3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1" creationId="{9EE6F773-742A-491A-9A00-A2A150DF500A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6" creationId="{362D44EE-C852-4460-B8B5-C4F2BC20510C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8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0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2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4" creationId="{7821A508-2985-4905-874A-527429BAABFA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6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8" creationId="{5F2F0C84-BE8C-4DC2-A6D3-30349A801D5C}"/>
          </ac:spMkLst>
        </pc:spChg>
        <pc:picChg chg="del">
          <ac:chgData name="Prof. Me. Luiz Lozano" userId="c7776665d65e189c" providerId="LiveId" clId="{EE4CCA4D-1B89-4551-869C-42DAF98BAE44}" dt="2020-08-09T00:04:16.423" v="887" actId="478"/>
          <ac:picMkLst>
            <pc:docMk/>
            <pc:sldMk cId="819068987" sldId="264"/>
            <ac:picMk id="5" creationId="{221F4EC5-E908-4D85-9092-51014D61870D}"/>
          </ac:picMkLst>
        </pc:picChg>
        <pc:picChg chg="add mod">
          <ac:chgData name="Prof. Me. Luiz Lozano" userId="c7776665d65e189c" providerId="LiveId" clId="{EE4CCA4D-1B89-4551-869C-42DAF98BAE44}" dt="2020-08-09T00:05:41.634" v="891" actId="26606"/>
          <ac:picMkLst>
            <pc:docMk/>
            <pc:sldMk cId="819068987" sldId="264"/>
            <ac:picMk id="6" creationId="{B5BF01FD-A9C2-4D53-99A4-CBFD31C18EFD}"/>
          </ac:picMkLst>
        </pc:picChg>
        <pc:picChg chg="ord">
          <ac:chgData name="Prof. Me. Luiz Lozano" userId="c7776665d65e189c" providerId="LiveId" clId="{EE4CCA4D-1B89-4551-869C-42DAF98BAE44}" dt="2020-08-09T00:05:41.634" v="891" actId="26606"/>
          <ac:picMkLst>
            <pc:docMk/>
            <pc:sldMk cId="819068987" sldId="264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1:44.646" v="959" actId="14100"/>
        <pc:sldMkLst>
          <pc:docMk/>
          <pc:sldMk cId="4049502484" sldId="265"/>
        </pc:sldMkLst>
        <pc:spChg chg="mod">
          <ac:chgData name="Prof. Me. Luiz Lozano" userId="c7776665d65e189c" providerId="LiveId" clId="{EE4CCA4D-1B89-4551-869C-42DAF98BAE44}" dt="2020-08-09T00:11:28.954" v="950" actId="1076"/>
          <ac:spMkLst>
            <pc:docMk/>
            <pc:sldMk cId="4049502484" sldId="26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1:44.646" v="959" actId="14100"/>
          <ac:spMkLst>
            <pc:docMk/>
            <pc:sldMk cId="4049502484" sldId="265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16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18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0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2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4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6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8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3" creationId="{F101C3BA-9804-47C4-8BCA-EC15FAD15885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5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7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9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41" creationId="{CBF9EBB4-5078-47B2-AAA0-DF4A88D8182A}"/>
          </ac:spMkLst>
        </pc:spChg>
        <pc:picChg chg="add mod ord">
          <ac:chgData name="Prof. Me. Luiz Lozano" userId="c7776665d65e189c" providerId="LiveId" clId="{EE4CCA4D-1B89-4551-869C-42DAF98BAE44}" dt="2020-08-09T00:08:55.941" v="930" actId="26606"/>
          <ac:picMkLst>
            <pc:docMk/>
            <pc:sldMk cId="4049502484" sldId="265"/>
            <ac:picMk id="5" creationId="{6DCA4FE7-BF2C-4C92-95FF-2404BE8F42F2}"/>
          </ac:picMkLst>
        </pc:picChg>
        <pc:picChg chg="del">
          <ac:chgData name="Prof. Me. Luiz Lozano" userId="c7776665d65e189c" providerId="LiveId" clId="{EE4CCA4D-1B89-4551-869C-42DAF98BAE44}" dt="2020-08-09T00:08:29.399" v="926" actId="478"/>
          <ac:picMkLst>
            <pc:docMk/>
            <pc:sldMk cId="4049502484" sldId="265"/>
            <ac:picMk id="6" creationId="{B5BF01FD-A9C2-4D53-99A4-CBFD31C18EFD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0:18.417" v="949" actId="1076"/>
        <pc:sldMkLst>
          <pc:docMk/>
          <pc:sldMk cId="3281305427" sldId="266"/>
        </pc:sldMkLst>
        <pc:spChg chg="mod">
          <ac:chgData name="Prof. Me. Luiz Lozano" userId="c7776665d65e189c" providerId="LiveId" clId="{EE4CCA4D-1B89-4551-869C-42DAF98BAE44}" dt="2020-08-09T00:10:15.726" v="948" actId="1076"/>
          <ac:spMkLst>
            <pc:docMk/>
            <pc:sldMk cId="3281305427" sldId="266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0:18.417" v="949" actId="1076"/>
          <ac:spMkLst>
            <pc:docMk/>
            <pc:sldMk cId="3281305427" sldId="266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16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18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0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2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4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6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8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3" creationId="{362D44EE-C852-4460-B8B5-C4F2BC20510C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5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7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9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1" creationId="{7821A508-2985-4905-874A-527429BAABFA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3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5" creationId="{5F2F0C84-BE8C-4DC2-A6D3-30349A801D5C}"/>
          </ac:spMkLst>
        </pc:spChg>
        <pc:picChg chg="add mod">
          <ac:chgData name="Prof. Me. Luiz Lozano" userId="c7776665d65e189c" providerId="LiveId" clId="{EE4CCA4D-1B89-4551-869C-42DAF98BAE44}" dt="2020-08-09T00:09:59.488" v="943" actId="26606"/>
          <ac:picMkLst>
            <pc:docMk/>
            <pc:sldMk cId="3281305427" sldId="266"/>
            <ac:picMk id="5" creationId="{38244FA7-5E31-4B10-B425-BF614A6DC128}"/>
          </ac:picMkLst>
        </pc:picChg>
        <pc:picChg chg="del">
          <ac:chgData name="Prof. Me. Luiz Lozano" userId="c7776665d65e189c" providerId="LiveId" clId="{EE4CCA4D-1B89-4551-869C-42DAF98BAE44}" dt="2020-08-09T00:09:25.693" v="939" actId="478"/>
          <ac:picMkLst>
            <pc:docMk/>
            <pc:sldMk cId="3281305427" sldId="266"/>
            <ac:picMk id="6" creationId="{B5BF01FD-A9C2-4D53-99A4-CBFD31C18EFD}"/>
          </ac:picMkLst>
        </pc:picChg>
        <pc:picChg chg="ord">
          <ac:chgData name="Prof. Me. Luiz Lozano" userId="c7776665d65e189c" providerId="LiveId" clId="{EE4CCA4D-1B89-4551-869C-42DAF98BAE44}" dt="2020-08-09T00:09:59.488" v="943" actId="26606"/>
          <ac:picMkLst>
            <pc:docMk/>
            <pc:sldMk cId="3281305427" sldId="266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6:20.245" v="1241" actId="20577"/>
        <pc:sldMkLst>
          <pc:docMk/>
          <pc:sldMk cId="1779704643" sldId="267"/>
        </pc:sldMkLst>
        <pc:spChg chg="mod">
          <ac:chgData name="Prof. Me. Luiz Lozano" userId="c7776665d65e189c" providerId="LiveId" clId="{EE4CCA4D-1B89-4551-869C-42DAF98BAE44}" dt="2020-08-09T00:16:20.245" v="1241" actId="20577"/>
          <ac:spMkLst>
            <pc:docMk/>
            <pc:sldMk cId="1779704643" sldId="267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6:03.968" v="1234" actId="790"/>
          <ac:spMkLst>
            <pc:docMk/>
            <pc:sldMk cId="1779704643" sldId="267"/>
            <ac:spMk id="3" creationId="{ABB1D55E-B8B2-4B5B-9780-0AB65EFF2EE7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8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8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90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92" creationId="{969D19A6-08CB-498C-93EC-3FFB021FC68A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3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5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7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9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1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3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5" creationId="{5F2F0C84-BE8C-4DC2-A6D3-30349A801D5C}"/>
          </ac:spMkLst>
        </pc:spChg>
        <pc:picChg chg="del">
          <ac:chgData name="Prof. Me. Luiz Lozano" userId="c7776665d65e189c" providerId="LiveId" clId="{EE4CCA4D-1B89-4551-869C-42DAF98BAE44}" dt="2020-08-09T00:14:20.535" v="1222" actId="478"/>
          <ac:picMkLst>
            <pc:docMk/>
            <pc:sldMk cId="1779704643" sldId="267"/>
            <ac:picMk id="5" creationId="{38244FA7-5E31-4B10-B425-BF614A6DC128}"/>
          </ac:picMkLst>
        </pc:picChg>
        <pc:picChg chg="add mod ord">
          <ac:chgData name="Prof. Me. Luiz Lozano" userId="c7776665d65e189c" providerId="LiveId" clId="{EE4CCA4D-1B89-4551-869C-42DAF98BAE44}" dt="2020-08-09T00:15:10.932" v="1226" actId="26606"/>
          <ac:picMkLst>
            <pc:docMk/>
            <pc:sldMk cId="1779704643" sldId="267"/>
            <ac:picMk id="6" creationId="{E1031BF5-A9E5-4F58-B241-D98FBE3168A5}"/>
          </ac:picMkLst>
        </pc:picChg>
      </pc:sldChg>
      <pc:sldChg chg="addSp delSp modSp add mod">
        <pc:chgData name="Prof. Me. Luiz Lozano" userId="c7776665d65e189c" providerId="LiveId" clId="{EE4CCA4D-1B89-4551-869C-42DAF98BAE44}" dt="2020-08-09T00:20:16.887" v="1296" actId="20577"/>
        <pc:sldMkLst>
          <pc:docMk/>
          <pc:sldMk cId="3763098003" sldId="268"/>
        </pc:sldMkLst>
        <pc:spChg chg="mod">
          <ac:chgData name="Prof. Me. Luiz Lozano" userId="c7776665d65e189c" providerId="LiveId" clId="{EE4CCA4D-1B89-4551-869C-42DAF98BAE44}" dt="2020-08-09T00:20:16.887" v="1296" actId="20577"/>
          <ac:spMkLst>
            <pc:docMk/>
            <pc:sldMk cId="3763098003" sldId="268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0:18:04.623" v="1247" actId="478"/>
          <ac:spMkLst>
            <pc:docMk/>
            <pc:sldMk cId="3763098003" sldId="268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0:18:06.665" v="1248" actId="478"/>
          <ac:spMkLst>
            <pc:docMk/>
            <pc:sldMk cId="3763098003" sldId="268"/>
            <ac:spMk id="8" creationId="{2ACA33DA-A0DB-496C-B9E5-4FD4D67F270F}"/>
          </ac:spMkLst>
        </pc:spChg>
        <pc:picChg chg="add mod">
          <ac:chgData name="Prof. Me. Luiz Lozano" userId="c7776665d65e189c" providerId="LiveId" clId="{EE4CCA4D-1B89-4551-869C-42DAF98BAE44}" dt="2020-08-09T00:18:54.043" v="1260" actId="1076"/>
          <ac:picMkLst>
            <pc:docMk/>
            <pc:sldMk cId="3763098003" sldId="268"/>
            <ac:picMk id="4" creationId="{59A04B1A-9C8F-48F3-876C-773BC72932A1}"/>
          </ac:picMkLst>
        </pc:picChg>
        <pc:picChg chg="mod">
          <ac:chgData name="Prof. Me. Luiz Lozano" userId="c7776665d65e189c" providerId="LiveId" clId="{EE4CCA4D-1B89-4551-869C-42DAF98BAE44}" dt="2020-08-09T00:16:31.551" v="1242" actId="1076"/>
          <ac:picMkLst>
            <pc:docMk/>
            <pc:sldMk cId="3763098003" sldId="268"/>
            <ac:picMk id="6" creationId="{E1031BF5-A9E5-4F58-B241-D98FBE3168A5}"/>
          </ac:picMkLst>
        </pc:picChg>
        <pc:picChg chg="add mod">
          <ac:chgData name="Prof. Me. Luiz Lozano" userId="c7776665d65e189c" providerId="LiveId" clId="{EE4CCA4D-1B89-4551-869C-42DAF98BAE44}" dt="2020-08-09T00:18:51.074" v="1258" actId="1076"/>
          <ac:picMkLst>
            <pc:docMk/>
            <pc:sldMk cId="3763098003" sldId="268"/>
            <ac:picMk id="9" creationId="{FEC3ABFD-FDCF-417D-88A4-8832A0911151}"/>
          </ac:picMkLst>
        </pc:picChg>
        <pc:picChg chg="add mod">
          <ac:chgData name="Prof. Me. Luiz Lozano" userId="c7776665d65e189c" providerId="LiveId" clId="{EE4CCA4D-1B89-4551-869C-42DAF98BAE44}" dt="2020-08-09T00:18:52.423" v="1259" actId="1076"/>
          <ac:picMkLst>
            <pc:docMk/>
            <pc:sldMk cId="3763098003" sldId="268"/>
            <ac:picMk id="11" creationId="{762144FA-4978-4D25-9649-3A9628DFD154}"/>
          </ac:picMkLst>
        </pc:picChg>
        <pc:picChg chg="add mod">
          <ac:chgData name="Prof. Me. Luiz Lozano" userId="c7776665d65e189c" providerId="LiveId" clId="{EE4CCA4D-1B89-4551-869C-42DAF98BAE44}" dt="2020-08-09T00:19:37.576" v="1263" actId="1076"/>
          <ac:picMkLst>
            <pc:docMk/>
            <pc:sldMk cId="3763098003" sldId="268"/>
            <ac:picMk id="12" creationId="{88FBC9B5-1B94-4560-85C3-03C32ABDA87C}"/>
          </ac:picMkLst>
        </pc:picChg>
        <pc:picChg chg="add mod">
          <ac:chgData name="Prof. Me. Luiz Lozano" userId="c7776665d65e189c" providerId="LiveId" clId="{EE4CCA4D-1B89-4551-869C-42DAF98BAE44}" dt="2020-08-09T00:19:54.295" v="1268" actId="1076"/>
          <ac:picMkLst>
            <pc:docMk/>
            <pc:sldMk cId="3763098003" sldId="268"/>
            <ac:picMk id="13" creationId="{A88C420C-4304-4DB2-A802-2E3EA637F880}"/>
          </ac:picMkLst>
        </pc:picChg>
        <pc:picChg chg="add mod">
          <ac:chgData name="Prof. Me. Luiz Lozano" userId="c7776665d65e189c" providerId="LiveId" clId="{EE4CCA4D-1B89-4551-869C-42DAF98BAE44}" dt="2020-08-09T00:20:05.416" v="1271" actId="1076"/>
          <ac:picMkLst>
            <pc:docMk/>
            <pc:sldMk cId="3763098003" sldId="268"/>
            <ac:picMk id="15" creationId="{3D6A419B-48BE-491B-83B8-EA9A72B9D75E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1:17:03.913" v="1925" actId="20577"/>
        <pc:sldMkLst>
          <pc:docMk/>
          <pc:sldMk cId="784457239" sldId="269"/>
        </pc:sldMkLst>
        <pc:spChg chg="mod">
          <ac:chgData name="Prof. Me. Luiz Lozano" userId="c7776665d65e189c" providerId="LiveId" clId="{EE4CCA4D-1B89-4551-869C-42DAF98BAE44}" dt="2020-08-09T01:17:03.913" v="1925" actId="20577"/>
          <ac:spMkLst>
            <pc:docMk/>
            <pc:sldMk cId="784457239" sldId="269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0:25:57.415" v="1338" actId="478"/>
          <ac:spMkLst>
            <pc:docMk/>
            <pc:sldMk cId="784457239" sldId="269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0:25:59.759" v="1339" actId="478"/>
          <ac:spMkLst>
            <pc:docMk/>
            <pc:sldMk cId="784457239" sldId="269"/>
            <ac:spMk id="9" creationId="{0227BD86-2AFB-41E4-B548-3BB966F62463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0" creationId="{1BA5D9F4-5581-4A3D-A64F-0FDF953EF5C0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1" creationId="{CC13ECE5-4F81-4BE5-B016-E3C240C3F929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2" creationId="{10A15DE5-5810-40EB-89E6-7EADEF2D3F09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5" creationId="{BDC1CF9A-0DDD-4CBB-9A36-24D1BA89CD20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6" creationId="{CCF95D49-7127-4CE8-8950-606266C8803B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7" creationId="{0F5FEAD7-27CB-430F-96AD-64DB43EB8A7C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8" creationId="{518427BD-A559-4D75-9872-FAFCA15FC197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1" creationId="{D79D4BD8-7DB7-4DDA-9E2B-2FCA88FBD6D4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3" creationId="{381B22FA-A548-4F33-B415-FAD7B4833962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4" creationId="{191A4840-0AF8-429A-9C92-0655EA72F046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7" creationId="{FCD018B8-ABB6-48DA-BD09-51FDE22239C3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6" creationId="{E690874F-6228-41B5-A908-ABAAE6D64B8A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7" creationId="{4C0883A6-5AE0-45CA-807E-4A241F8F227D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8" creationId="{D47EF492-4A2E-48D7-ADF6-4D5320EBB6BE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1" creationId="{912391F5-214C-4C7D-87CC-8BA8C167909C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2" creationId="{F71AED9E-2FCC-44DA-8E06-FB464C0B1C07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3" creationId="{65FDE35B-C8CF-4374-956A-4DB23D65FADB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4" creationId="{97F0B8CB-6680-415F-960C-73EE6F1DE0C5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7" creationId="{3E65CEB8-2728-4250-9FE4-40FEBB28E168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9" creationId="{82FB54A3-AA4D-4E24-A1C9-43DBD6995FB3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0" creationId="{EA03DC71-C395-401C-9FE9-613349534639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3" creationId="{40F74C72-762A-48FB-9C59-B16021784049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4" creationId="{6C95DBE5-A490-43E6-978A-75B8BD9EBEA9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5" creationId="{0DFC4881-5AEC-4932-B28D-900510B61DE1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6" creationId="{DAB4D4C5-A2A7-4B47-B340-AFDE0E9CD908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7" creationId="{280F3E33-7D20-4402-9158-863027A9E532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0" creationId="{712B570A-A43D-4246-B73F-AD7B3A92A294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1" creationId="{4D613F78-C1FC-4D82-B5C5-3025685525F3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2" creationId="{5FD8C028-2549-42F8-8C4D-F06B04182927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3" creationId="{4959C7A0-5D11-468F-9C60-2ABD537CC5D8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6" creationId="{12F1CEF6-807C-4A5B-9E76-F04F0B6528E3}"/>
          </ac:spMkLst>
        </pc:spChg>
        <pc:spChg chg="add mod">
          <ac:chgData name="Prof. Me. Luiz Lozano" userId="c7776665d65e189c" providerId="LiveId" clId="{EE4CCA4D-1B89-4551-869C-42DAF98BAE44}" dt="2020-08-09T00:28:00.627" v="1351" actId="1076"/>
          <ac:spMkLst>
            <pc:docMk/>
            <pc:sldMk cId="784457239" sldId="269"/>
            <ac:spMk id="78" creationId="{0C1E63DB-1FD1-43B7-A647-FC6C0B5F56B0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9" creationId="{964D3361-3BFD-4F02-B136-4A9A77F9A670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82" creationId="{C8C39C00-4F56-483A-9BF0-5A27B0210846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83" creationId="{A2ED3B88-B857-474F-B013-099EDEC0EE4D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86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88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90" creationId="{66E48AFA-8884-4F68-A44F-D2C1E8609C5A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92" creationId="{969D19A6-08CB-498C-93EC-3FFB021FC68A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97" creationId="{3301E07F-4F79-4B58-8698-EF24DC1ECDBF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99" creationId="{E58B2195-5055-402F-A3E7-53FF0E4980C3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101" creationId="{9EE6F773-742A-491A-9A00-A2A150DF500A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3" creationId="{03C2051E-A88D-48E5-BACF-AAED17892722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4" creationId="{362D44EE-C852-4460-B8B5-C4F2BC20510C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5" creationId="{7821A508-2985-4905-874A-527429BAABFA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6" creationId="{658970D8-8D1D-4B5C-894B-E871CC86543D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7" creationId="{D2929CB1-0E3C-4B2D-ADC5-0154FB33BA44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8" creationId="{F227E5B6-9132-43CA-B503-37A18562ADF2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9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1" creationId="{46187E64-7A77-4D13-A5F4-9AEC282BBB9E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2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3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4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9T00:26:55.812" v="1349" actId="1076"/>
          <ac:picMkLst>
            <pc:docMk/>
            <pc:sldMk cId="784457239" sldId="269"/>
            <ac:picMk id="5" creationId="{1787791C-4D61-4749-98F6-9F6BE98CAA2C}"/>
          </ac:picMkLst>
        </pc:picChg>
        <pc:picChg chg="del">
          <ac:chgData name="Prof. Me. Luiz Lozano" userId="c7776665d65e189c" providerId="LiveId" clId="{EE4CCA4D-1B89-4551-869C-42DAF98BAE44}" dt="2020-08-09T00:24:20.551" v="1303" actId="478"/>
          <ac:picMkLst>
            <pc:docMk/>
            <pc:sldMk cId="784457239" sldId="269"/>
            <ac:picMk id="6" creationId="{E1031BF5-A9E5-4F58-B241-D98FBE3168A5}"/>
          </ac:picMkLst>
        </pc:picChg>
        <pc:picChg chg="ord">
          <ac:chgData name="Prof. Me. Luiz Lozano" userId="c7776665d65e189c" providerId="LiveId" clId="{EE4CCA4D-1B89-4551-869C-42DAF98BAE44}" dt="2020-08-09T00:25:38.885" v="1314" actId="26606"/>
          <ac:picMkLst>
            <pc:docMk/>
            <pc:sldMk cId="784457239" sldId="269"/>
            <ac:picMk id="7" creationId="{E01378FC-6EBF-4D8A-9C72-FE57FA7547D7}"/>
          </ac:picMkLst>
        </pc:pic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3" creationId="{A746068D-1654-4436-9451-B0A1CE47A48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4" creationId="{5361E227-C3F5-406A-A4F3-471849B8DFAC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9" creationId="{F65F6356-0D16-421E-B1CD-B38C45908CE6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0" creationId="{B886A5F8-682A-46AB-AB86-A1E75CF2817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2" creationId="{543442DF-FEF3-4014-8F79-DECE374DB87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5" creationId="{761E42CC-D791-4989-8D09-C6D6B010A656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6" creationId="{3B0B261F-1D51-4CAE-BB93-40B8F26B832D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49" creationId="{8B8FA77D-AD64-49A9-83C2-39D81CD13C59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0" creationId="{C1D09D78-3A23-4788-8937-0CE8CB960DE7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5" creationId="{784BCE6A-2CEE-48FF-BFE3-9A0FE6F83DD0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6" creationId="{D90CDD8E-02ED-4E1A-BAAB-CF27E69458AE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8" creationId="{FA1C77F7-467C-4569-8BAB-6440A451AC26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61" creationId="{5874FD97-2403-4C05-8D42-03BF716A9038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62" creationId="{563A05F0-3757-4FC7-9F5C-EF5A6306F49C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68" creationId="{BDA04475-6BD7-4869-886B-55925E6A3E12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69" creationId="{19C418FA-5E1B-4EAA-9AE8-05E56894C50E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74" creationId="{7E096DC4-CF11-4D36-A31B-0FD86AACF7FB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75" creationId="{8E6E2F95-338C-4219-BFF1-CE6B0831EB55}"/>
          </ac:cxnSpMkLst>
        </pc:cxnChg>
        <pc:cxnChg chg="add mod">
          <ac:chgData name="Prof. Me. Luiz Lozano" userId="c7776665d65e189c" providerId="LiveId" clId="{EE4CCA4D-1B89-4551-869C-42DAF98BAE44}" dt="2020-08-09T00:27:57.678" v="1350" actId="14100"/>
          <ac:cxnSpMkLst>
            <pc:docMk/>
            <pc:sldMk cId="784457239" sldId="269"/>
            <ac:cxnSpMk id="77" creationId="{2BD6AEF2-9145-4758-B490-A50D27F9D8B9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80" creationId="{7F557F2D-6DF3-46B5-8791-92DD4875A13D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81" creationId="{A0768909-C627-4DEF-9F57-F45D1E5BE51C}"/>
          </ac:cxnSpMkLst>
        </pc:cxnChg>
      </pc:sldChg>
      <pc:sldChg chg="delSp add del mod">
        <pc:chgData name="Prof. Me. Luiz Lozano" userId="c7776665d65e189c" providerId="LiveId" clId="{EE4CCA4D-1B89-4551-869C-42DAF98BAE44}" dt="2020-08-09T00:24:12.997" v="1299" actId="2696"/>
        <pc:sldMkLst>
          <pc:docMk/>
          <pc:sldMk cId="1675408576" sldId="269"/>
        </pc:sldMkLst>
        <pc:picChg chg="del">
          <ac:chgData name="Prof. Me. Luiz Lozano" userId="c7776665d65e189c" providerId="LiveId" clId="{EE4CCA4D-1B89-4551-869C-42DAF98BAE44}" dt="2020-08-09T00:24:09.267" v="1298" actId="478"/>
          <ac:picMkLst>
            <pc:docMk/>
            <pc:sldMk cId="1675408576" sldId="269"/>
            <ac:picMk id="6" creationId="{E1031BF5-A9E5-4F58-B241-D98FBE3168A5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1:17:09.379" v="1927" actId="20577"/>
        <pc:sldMkLst>
          <pc:docMk/>
          <pc:sldMk cId="2591937670" sldId="270"/>
        </pc:sldMkLst>
        <pc:spChg chg="mod">
          <ac:chgData name="Prof. Me. Luiz Lozano" userId="c7776665d65e189c" providerId="LiveId" clId="{EE4CCA4D-1B89-4551-869C-42DAF98BAE44}" dt="2020-08-09T01:17:09.379" v="1927" actId="20577"/>
          <ac:spMkLst>
            <pc:docMk/>
            <pc:sldMk cId="2591937670" sldId="27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40:04.321" v="1638" actId="20577"/>
          <ac:spMkLst>
            <pc:docMk/>
            <pc:sldMk cId="2591937670" sldId="270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8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8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0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2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7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9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101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103" creationId="{CBF9EBB4-5078-47B2-AAA0-DF4A88D8182A}"/>
          </ac:spMkLst>
        </pc:spChg>
        <pc:picChg chg="add mod ord">
          <ac:chgData name="Prof. Me. Luiz Lozano" userId="c7776665d65e189c" providerId="LiveId" clId="{EE4CCA4D-1B89-4551-869C-42DAF98BAE44}" dt="2020-08-09T00:32:30.878" v="1436" actId="26606"/>
          <ac:picMkLst>
            <pc:docMk/>
            <pc:sldMk cId="2591937670" sldId="270"/>
            <ac:picMk id="5" creationId="{EC38072E-1675-4A55-B641-C418B2CA8505}"/>
          </ac:picMkLst>
        </pc:picChg>
        <pc:picChg chg="del">
          <ac:chgData name="Prof. Me. Luiz Lozano" userId="c7776665d65e189c" providerId="LiveId" clId="{EE4CCA4D-1B89-4551-869C-42DAF98BAE44}" dt="2020-08-09T00:31:10.395" v="1408" actId="478"/>
          <ac:picMkLst>
            <pc:docMk/>
            <pc:sldMk cId="2591937670" sldId="270"/>
            <ac:picMk id="6" creationId="{E1031BF5-A9E5-4F58-B241-D98FBE3168A5}"/>
          </ac:picMkLst>
        </pc:picChg>
      </pc:sldChg>
      <pc:sldChg chg="addSp delSp modSp add mod setClrOvrMap">
        <pc:chgData name="Prof. Me. Luiz Lozano" userId="c7776665d65e189c" providerId="LiveId" clId="{EE4CCA4D-1B89-4551-869C-42DAF98BAE44}" dt="2020-08-09T01:17:14.013" v="1929" actId="20577"/>
        <pc:sldMkLst>
          <pc:docMk/>
          <pc:sldMk cId="889560442" sldId="271"/>
        </pc:sldMkLst>
        <pc:spChg chg="mod">
          <ac:chgData name="Prof. Me. Luiz Lozano" userId="c7776665d65e189c" providerId="LiveId" clId="{EE4CCA4D-1B89-4551-869C-42DAF98BAE44}" dt="2020-08-09T01:17:14.013" v="1929" actId="20577"/>
          <ac:spMkLst>
            <pc:docMk/>
            <pc:sldMk cId="889560442" sldId="27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33:47.864" v="1456" actId="14100"/>
          <ac:spMkLst>
            <pc:docMk/>
            <pc:sldMk cId="889560442" sldId="27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8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8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0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2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7" creationId="{0671A8AE-40A1-4631-A6B8-581AFF065482}"/>
          </ac:spMkLst>
        </pc:spChg>
        <pc:spChg chg="add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9" creationId="{A44CD100-6267-4E62-AA64-2182A3A6A1C0}"/>
          </ac:spMkLst>
        </pc:spChg>
        <pc:picChg chg="add mod ord">
          <ac:chgData name="Prof. Me. Luiz Lozano" userId="c7776665d65e189c" providerId="LiveId" clId="{EE4CCA4D-1B89-4551-869C-42DAF98BAE44}" dt="2020-08-09T00:33:24.324" v="1451" actId="26606"/>
          <ac:picMkLst>
            <pc:docMk/>
            <pc:sldMk cId="889560442" sldId="271"/>
            <ac:picMk id="5" creationId="{6687C1B0-C42E-4608-8C2B-57E85514229F}"/>
          </ac:picMkLst>
        </pc:picChg>
        <pc:picChg chg="del">
          <ac:chgData name="Prof. Me. Luiz Lozano" userId="c7776665d65e189c" providerId="LiveId" clId="{EE4CCA4D-1B89-4551-869C-42DAF98BAE44}" dt="2020-08-09T00:30:33.205" v="1374" actId="478"/>
          <ac:picMkLst>
            <pc:docMk/>
            <pc:sldMk cId="889560442" sldId="271"/>
            <ac:picMk id="6" creationId="{E1031BF5-A9E5-4F58-B241-D98FBE3168A5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0:37:08.733" v="1492" actId="26606"/>
        <pc:sldMkLst>
          <pc:docMk/>
          <pc:sldMk cId="2651987141" sldId="272"/>
        </pc:sldMkLst>
        <pc:spChg chg="mo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97" creationId="{A34066D6-1B59-4642-A86D-39464CEE971B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99" creationId="{18E928D9-3091-4385-B979-265D55AD02CE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101" creationId="{7D602432-D774-4CF5-94E8-7D52D01059D2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103" creationId="{CBF9EBB4-5078-47B2-AAA0-DF4A88D8182A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0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2" creationId="{389575E1-3389-451A-A5F7-27854C25C599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4" creationId="{A53CCC5C-D88E-40FB-B30B-23DCDBD01D37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6" creationId="{081E4A58-353D-44AE-B2FC-2A74E2E400F7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1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5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7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9" creationId="{0007FE00-9498-4706-B255-6437B0252C02}"/>
          </ac:spMkLst>
        </pc:spChg>
        <pc:picChg chg="del">
          <ac:chgData name="Prof. Me. Luiz Lozano" userId="c7776665d65e189c" providerId="LiveId" clId="{EE4CCA4D-1B89-4551-869C-42DAF98BAE44}" dt="2020-08-09T00:35:47.754" v="1481" actId="478"/>
          <ac:picMkLst>
            <pc:docMk/>
            <pc:sldMk cId="2651987141" sldId="272"/>
            <ac:picMk id="5" creationId="{EC38072E-1675-4A55-B641-C418B2CA8505}"/>
          </ac:picMkLst>
        </pc:picChg>
        <pc:picChg chg="add mod ord">
          <ac:chgData name="Prof. Me. Luiz Lozano" userId="c7776665d65e189c" providerId="LiveId" clId="{EE4CCA4D-1B89-4551-869C-42DAF98BAE44}" dt="2020-08-09T00:37:08.733" v="1492" actId="26606"/>
          <ac:picMkLst>
            <pc:docMk/>
            <pc:sldMk cId="2651987141" sldId="272"/>
            <ac:picMk id="6" creationId="{43694E37-F063-4A36-804A-F4F89FC629D4}"/>
          </ac:picMkLst>
        </pc:picChg>
      </pc:sldChg>
      <pc:sldChg chg="addSp delSp modSp add mod ord setClrOvrMap">
        <pc:chgData name="Prof. Me. Luiz Lozano" userId="c7776665d65e189c" providerId="LiveId" clId="{EE4CCA4D-1B89-4551-869C-42DAF98BAE44}" dt="2020-08-09T01:10:35.949" v="1824" actId="20577"/>
        <pc:sldMkLst>
          <pc:docMk/>
          <pc:sldMk cId="469573018" sldId="273"/>
        </pc:sldMkLst>
        <pc:spChg chg="mo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35.949" v="1824" actId="20577"/>
          <ac:spMkLst>
            <pc:docMk/>
            <pc:sldMk cId="469573018" sldId="27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97" creationId="{A34066D6-1B59-4642-A86D-39464CEE971B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99" creationId="{18E928D9-3091-4385-B979-265D55AD02CE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101" creationId="{7D602432-D774-4CF5-94E8-7D52D01059D2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103" creationId="{CBF9EBB4-5078-47B2-AAA0-DF4A88D8182A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9" creationId="{0671A8AE-40A1-4631-A6B8-581AFF065482}"/>
          </ac:spMkLst>
        </pc:spChg>
        <pc:spChg chg="ad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31" creationId="{A44CD100-6267-4E62-AA64-2182A3A6A1C0}"/>
          </ac:spMkLst>
        </pc:spChg>
        <pc:picChg chg="del">
          <ac:chgData name="Prof. Me. Luiz Lozano" userId="c7776665d65e189c" providerId="LiveId" clId="{EE4CCA4D-1B89-4551-869C-42DAF98BAE44}" dt="2020-08-09T00:40:59.397" v="1665" actId="478"/>
          <ac:picMkLst>
            <pc:docMk/>
            <pc:sldMk cId="469573018" sldId="273"/>
            <ac:picMk id="5" creationId="{EC38072E-1675-4A55-B641-C418B2CA8505}"/>
          </ac:picMkLst>
        </pc:picChg>
        <pc:picChg chg="add mod ord">
          <ac:chgData name="Prof. Me. Luiz Lozano" userId="c7776665d65e189c" providerId="LiveId" clId="{EE4CCA4D-1B89-4551-869C-42DAF98BAE44}" dt="2020-08-09T01:05:18.734" v="1761" actId="26606"/>
          <ac:picMkLst>
            <pc:docMk/>
            <pc:sldMk cId="469573018" sldId="273"/>
            <ac:picMk id="6" creationId="{D01BC9B2-7479-4D1C-B17A-D2C79A2E2F10}"/>
          </ac:picMkLst>
        </pc:picChg>
        <pc:cxnChg chg="add del">
          <ac:chgData name="Prof. Me. Luiz Lozano" userId="c7776665d65e189c" providerId="LiveId" clId="{EE4CCA4D-1B89-4551-869C-42DAF98BAE44}" dt="2020-08-09T01:05:18.734" v="1761" actId="26606"/>
          <ac:cxnSpMkLst>
            <pc:docMk/>
            <pc:sldMk cId="469573018" sldId="273"/>
            <ac:cxnSpMk id="118" creationId="{7B2D303B-3DD0-4319-9EAD-361847FEC71D}"/>
          </ac:cxnSpMkLst>
        </pc:cxnChg>
      </pc:sldChg>
      <pc:sldChg chg="modSp add del mod ord">
        <pc:chgData name="Prof. Me. Luiz Lozano" userId="c7776665d65e189c" providerId="LiveId" clId="{EE4CCA4D-1B89-4551-869C-42DAF98BAE44}" dt="2020-08-09T00:38:24.589" v="1502" actId="2696"/>
        <pc:sldMkLst>
          <pc:docMk/>
          <pc:sldMk cId="3921764463" sldId="273"/>
        </pc:sldMkLst>
        <pc:spChg chg="mod">
          <ac:chgData name="Prof. Me. Luiz Lozano" userId="c7776665d65e189c" providerId="LiveId" clId="{EE4CCA4D-1B89-4551-869C-42DAF98BAE44}" dt="2020-08-09T00:38:03.516" v="1501"/>
          <ac:spMkLst>
            <pc:docMk/>
            <pc:sldMk cId="3921764463" sldId="273"/>
            <ac:spMk id="3" creationId="{ABB1D55E-B8B2-4B5B-9780-0AB65EFF2EE7}"/>
          </ac:spMkLst>
        </pc:spChg>
      </pc:sldChg>
      <pc:sldChg chg="addSp delSp modSp add mod">
        <pc:chgData name="Prof. Me. Luiz Lozano" userId="c7776665d65e189c" providerId="LiveId" clId="{EE4CCA4D-1B89-4551-869C-42DAF98BAE44}" dt="2020-08-09T01:10:27.863" v="1819" actId="12"/>
        <pc:sldMkLst>
          <pc:docMk/>
          <pc:sldMk cId="3867957996" sldId="274"/>
        </pc:sldMkLst>
        <pc:spChg chg="mod">
          <ac:chgData name="Prof. Me. Luiz Lozano" userId="c7776665d65e189c" providerId="LiveId" clId="{EE4CCA4D-1B89-4551-869C-42DAF98BAE44}" dt="2020-08-09T01:06:18.623" v="1768" actId="14100"/>
          <ac:spMkLst>
            <pc:docMk/>
            <pc:sldMk cId="3867957996" sldId="27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27.863" v="1819" actId="12"/>
          <ac:spMkLst>
            <pc:docMk/>
            <pc:sldMk cId="3867957996" sldId="27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9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1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3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5" creationId="{CBF9EBB4-5078-47B2-AAA0-DF4A88D8182A}"/>
          </ac:spMkLst>
        </pc:spChg>
        <pc:graphicFrameChg chg="add del mod">
          <ac:chgData name="Prof. Me. Luiz Lozano" userId="c7776665d65e189c" providerId="LiveId" clId="{EE4CCA4D-1B89-4551-869C-42DAF98BAE44}" dt="2020-08-09T00:42:01.783" v="1682" actId="478"/>
          <ac:graphicFrameMkLst>
            <pc:docMk/>
            <pc:sldMk cId="3867957996" sldId="274"/>
            <ac:graphicFrameMk id="4" creationId="{A5920E41-CE35-437B-9E96-ACBB2740976E}"/>
          </ac:graphicFrameMkLst>
        </pc:graphicFrameChg>
        <pc:graphicFrameChg chg="add del mod">
          <ac:chgData name="Prof. Me. Luiz Lozano" userId="c7776665d65e189c" providerId="LiveId" clId="{EE4CCA4D-1B89-4551-869C-42DAF98BAE44}" dt="2020-08-09T00:42:05.349" v="1684"/>
          <ac:graphicFrameMkLst>
            <pc:docMk/>
            <pc:sldMk cId="3867957996" sldId="274"/>
            <ac:graphicFrameMk id="5" creationId="{C0172D7A-F540-4271-BFE5-2EB26BDEAEB3}"/>
          </ac:graphicFrameMkLst>
        </pc:graphicFrameChg>
        <pc:picChg chg="add mod ord">
          <ac:chgData name="Prof. Me. Luiz Lozano" userId="c7776665d65e189c" providerId="LiveId" clId="{EE4CCA4D-1B89-4551-869C-42DAF98BAE44}" dt="2020-08-09T01:06:07.383" v="1765" actId="26606"/>
          <ac:picMkLst>
            <pc:docMk/>
            <pc:sldMk cId="3867957996" sldId="274"/>
            <ac:picMk id="8" creationId="{5560BF4F-2B4B-4D6F-9AFC-092771496AD5}"/>
          </ac:picMkLst>
        </pc:picChg>
        <pc:cxnChg chg="del">
          <ac:chgData name="Prof. Me. Luiz Lozano" userId="c7776665d65e189c" providerId="LiveId" clId="{EE4CCA4D-1B89-4551-869C-42DAF98BAE44}" dt="2020-08-09T01:06:07.383" v="1765" actId="26606"/>
          <ac:cxnSpMkLst>
            <pc:docMk/>
            <pc:sldMk cId="3867957996" sldId="274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07:45.757" v="1790" actId="5793"/>
        <pc:sldMkLst>
          <pc:docMk/>
          <pc:sldMk cId="2553822693" sldId="275"/>
        </pc:sldMkLst>
        <pc:spChg chg="mo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07:45.757" v="1790" actId="5793"/>
          <ac:spMkLst>
            <pc:docMk/>
            <pc:sldMk cId="2553822693" sldId="275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4" creationId="{72AF41FE-63D7-4695-81D2-66D2510E4486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29" creationId="{A34066D6-1B59-4642-A86D-39464CEE971B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1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3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5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7" creationId="{8590ADD5-9383-4D3D-9047-3DA2593CCB5D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9" creationId="{DABE3E45-88CF-45D8-8D40-C773324D93F6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0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2" creationId="{1CD81A2A-6ED4-4EF4-A14C-912D31E14800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3" creationId="{B91ECDA9-56DC-4270-8F33-01C5637B8CEB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4" creationId="{1661932C-CA15-4E17-B115-FAE7CBEE4789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5" creationId="{75F47824-961D-465D-84F9-EAE11BC6173B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7" creationId="{FEC9DA3E-C1D7-472D-B7C0-F71AE41FBA23}"/>
          </ac:spMkLst>
        </pc:spChg>
        <pc:graphicFrameChg chg="add del mod">
          <ac:chgData name="Prof. Me. Luiz Lozano" userId="c7776665d65e189c" providerId="LiveId" clId="{EE4CCA4D-1B89-4551-869C-42DAF98BAE44}" dt="2020-08-09T00:42:56.259" v="1699"/>
          <ac:graphicFrameMkLst>
            <pc:docMk/>
            <pc:sldMk cId="2553822693" sldId="275"/>
            <ac:graphicFrameMk id="4" creationId="{24CF33F6-8D19-4ED4-8425-1BD5FF2E8F88}"/>
          </ac:graphicFrameMkLst>
        </pc:graphicFrameChg>
        <pc:picChg chg="add mod ord">
          <ac:chgData name="Prof. Me. Luiz Lozano" userId="c7776665d65e189c" providerId="LiveId" clId="{EE4CCA4D-1B89-4551-869C-42DAF98BAE44}" dt="2020-08-09T01:07:36.680" v="1789" actId="26606"/>
          <ac:picMkLst>
            <pc:docMk/>
            <pc:sldMk cId="2553822693" sldId="275"/>
            <ac:picMk id="6" creationId="{53E417B2-9511-44FB-9483-D8145FD6A27A}"/>
          </ac:picMkLst>
        </pc:picChg>
        <pc:picChg chg="ord">
          <ac:chgData name="Prof. Me. Luiz Lozano" userId="c7776665d65e189c" providerId="LiveId" clId="{EE4CCA4D-1B89-4551-869C-42DAF98BAE44}" dt="2020-08-09T01:07:36.680" v="1789" actId="26606"/>
          <ac:picMkLst>
            <pc:docMk/>
            <pc:sldMk cId="2553822693" sldId="275"/>
            <ac:picMk id="7" creationId="{E01378FC-6EBF-4D8A-9C72-FE57FA7547D7}"/>
          </ac:picMkLst>
        </pc:picChg>
        <pc:cxnChg chg="add del">
          <ac:chgData name="Prof. Me. Luiz Lozano" userId="c7776665d65e189c" providerId="LiveId" clId="{EE4CCA4D-1B89-4551-869C-42DAF98BAE44}" dt="2020-08-09T01:07:36.680" v="1789" actId="26606"/>
          <ac:cxnSpMkLst>
            <pc:docMk/>
            <pc:sldMk cId="2553822693" sldId="275"/>
            <ac:cxnSpMk id="118" creationId="{7B2D303B-3DD0-4319-9EAD-361847FEC71D}"/>
          </ac:cxnSpMkLst>
        </pc:cxnChg>
        <pc:cxnChg chg="add">
          <ac:chgData name="Prof. Me. Luiz Lozano" userId="c7776665d65e189c" providerId="LiveId" clId="{EE4CCA4D-1B89-4551-869C-42DAF98BAE44}" dt="2020-08-09T01:07:36.680" v="1789" actId="26606"/>
          <ac:cxnSpMkLst>
            <pc:docMk/>
            <pc:sldMk cId="2553822693" sldId="275"/>
            <ac:cxnSpMk id="141" creationId="{49CD1692-827B-4C8D-B4A1-134FD04CF45C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0:47.326" v="1825" actId="120"/>
        <pc:sldMkLst>
          <pc:docMk/>
          <pc:sldMk cId="1012562965" sldId="276"/>
        </pc:sldMkLst>
        <pc:spChg chg="mo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47.326" v="1825" actId="120"/>
          <ac:spMkLst>
            <pc:docMk/>
            <pc:sldMk cId="1012562965" sldId="276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9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31" creationId="{E58B2195-5055-402F-A3E7-53FF0E4980C3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33" creationId="{9EE6F773-742A-491A-9A00-A2A150DF500A}"/>
          </ac:spMkLst>
        </pc:spChg>
        <pc:picChg chg="add mod">
          <ac:chgData name="Prof. Me. Luiz Lozano" userId="c7776665d65e189c" providerId="LiveId" clId="{EE4CCA4D-1B89-4551-869C-42DAF98BAE44}" dt="2020-08-09T01:08:37.178" v="1801" actId="26606"/>
          <ac:picMkLst>
            <pc:docMk/>
            <pc:sldMk cId="1012562965" sldId="276"/>
            <ac:picMk id="5" creationId="{01ECEF5A-B67E-4387-850D-F541F5DEE7F8}"/>
          </ac:picMkLst>
        </pc:picChg>
        <pc:picChg chg="ord">
          <ac:chgData name="Prof. Me. Luiz Lozano" userId="c7776665d65e189c" providerId="LiveId" clId="{EE4CCA4D-1B89-4551-869C-42DAF98BAE44}" dt="2020-08-09T01:08:37.178" v="1801" actId="26606"/>
          <ac:picMkLst>
            <pc:docMk/>
            <pc:sldMk cId="1012562965" sldId="276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08:37.178" v="1801" actId="26606"/>
          <ac:cxnSpMkLst>
            <pc:docMk/>
            <pc:sldMk cId="1012562965" sldId="276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2:36.750" v="1845" actId="5793"/>
        <pc:sldMkLst>
          <pc:docMk/>
          <pc:sldMk cId="2137744314" sldId="277"/>
        </pc:sldMkLst>
        <pc:spChg chg="mo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2:36.750" v="1845" actId="5793"/>
          <ac:spMkLst>
            <pc:docMk/>
            <pc:sldMk cId="2137744314" sldId="277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3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5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7" creationId="{A7B99495-F43F-4D80-A44F-2CB4764EB90B}"/>
          </ac:spMkLst>
        </pc:spChg>
        <pc:picChg chg="add mod">
          <ac:chgData name="Prof. Me. Luiz Lozano" userId="c7776665d65e189c" providerId="LiveId" clId="{EE4CCA4D-1B89-4551-869C-42DAF98BAE44}" dt="2020-08-09T01:10:07.306" v="1817" actId="26606"/>
          <ac:picMkLst>
            <pc:docMk/>
            <pc:sldMk cId="2137744314" sldId="277"/>
            <ac:picMk id="5" creationId="{03B5C22C-659E-4805-9191-723174CC78B1}"/>
          </ac:picMkLst>
        </pc:picChg>
        <pc:picChg chg="ord">
          <ac:chgData name="Prof. Me. Luiz Lozano" userId="c7776665d65e189c" providerId="LiveId" clId="{EE4CCA4D-1B89-4551-869C-42DAF98BAE44}" dt="2020-08-09T01:10:07.306" v="1817" actId="26606"/>
          <ac:picMkLst>
            <pc:docMk/>
            <pc:sldMk cId="2137744314" sldId="277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10:07.306" v="1817" actId="26606"/>
          <ac:cxnSpMkLst>
            <pc:docMk/>
            <pc:sldMk cId="2137744314" sldId="277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2:33.482" v="1844" actId="5793"/>
        <pc:sldMkLst>
          <pc:docMk/>
          <pc:sldMk cId="1114730019" sldId="278"/>
        </pc:sldMkLst>
        <pc:spChg chg="mo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2:33.482" v="1844" actId="5793"/>
          <ac:spMkLst>
            <pc:docMk/>
            <pc:sldMk cId="1114730019" sldId="278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3" creationId="{4AC6B390-BC59-4F1D-A0EE-D71A92F0A0B2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5" creationId="{B6C60D79-16F1-4C4B-B7E3-7634E7069CDE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7" creationId="{426B127E-6498-4C77-9C9D-4553A5113B80}"/>
          </ac:spMkLst>
        </pc:spChg>
        <pc:picChg chg="add mod ord">
          <ac:chgData name="Prof. Me. Luiz Lozano" userId="c7776665d65e189c" providerId="LiveId" clId="{EE4CCA4D-1B89-4551-869C-42DAF98BAE44}" dt="2020-08-09T01:12:25.627" v="1843" actId="26606"/>
          <ac:picMkLst>
            <pc:docMk/>
            <pc:sldMk cId="1114730019" sldId="278"/>
            <ac:picMk id="5" creationId="{0FDBA62F-86D9-473F-9210-DEEEFD41C231}"/>
          </ac:picMkLst>
        </pc:picChg>
        <pc:cxnChg chg="del">
          <ac:chgData name="Prof. Me. Luiz Lozano" userId="c7776665d65e189c" providerId="LiveId" clId="{EE4CCA4D-1B89-4551-869C-42DAF98BAE44}" dt="2020-08-09T01:12:25.627" v="1843" actId="26606"/>
          <ac:cxnSpMkLst>
            <pc:docMk/>
            <pc:sldMk cId="1114730019" sldId="278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5:40.352" v="1917" actId="27636"/>
        <pc:sldMkLst>
          <pc:docMk/>
          <pc:sldMk cId="2979710304" sldId="279"/>
        </pc:sldMkLst>
        <pc:spChg chg="mod">
          <ac:chgData name="Prof. Me. Luiz Lozano" userId="c7776665d65e189c" providerId="LiveId" clId="{EE4CCA4D-1B89-4551-869C-42DAF98BAE44}" dt="2020-08-09T01:15:22.952" v="1908" actId="14100"/>
          <ac:spMkLst>
            <pc:docMk/>
            <pc:sldMk cId="2979710304" sldId="279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5:40.352" v="1917" actId="27636"/>
          <ac:spMkLst>
            <pc:docMk/>
            <pc:sldMk cId="2979710304" sldId="279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9" creationId="{B9651FA3-B4A1-4E98-9B71-4CF82087794D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1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3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5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7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9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41" creationId="{7821A508-2985-4905-874A-527429BAABFA}"/>
          </ac:spMkLst>
        </pc:spChg>
        <pc:picChg chg="add mod">
          <ac:chgData name="Prof. Me. Luiz Lozano" userId="c7776665d65e189c" providerId="LiveId" clId="{EE4CCA4D-1B89-4551-869C-42DAF98BAE44}" dt="2020-08-09T01:15:18.572" v="1906" actId="26606"/>
          <ac:picMkLst>
            <pc:docMk/>
            <pc:sldMk cId="2979710304" sldId="279"/>
            <ac:picMk id="5" creationId="{53002BE5-DDB1-4298-AC03-67548A0D150D}"/>
          </ac:picMkLst>
        </pc:picChg>
        <pc:picChg chg="ord">
          <ac:chgData name="Prof. Me. Luiz Lozano" userId="c7776665d65e189c" providerId="LiveId" clId="{EE4CCA4D-1B89-4551-869C-42DAF98BAE44}" dt="2020-08-09T01:15:18.572" v="1906" actId="26606"/>
          <ac:picMkLst>
            <pc:docMk/>
            <pc:sldMk cId="2979710304" sldId="279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15:18.572" v="1906" actId="26606"/>
          <ac:cxnSpMkLst>
            <pc:docMk/>
            <pc:sldMk cId="2979710304" sldId="279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6:42.248" v="1923" actId="26606"/>
        <pc:sldMkLst>
          <pc:docMk/>
          <pc:sldMk cId="1216055786" sldId="280"/>
        </pc:sldMkLst>
        <pc:spChg chg="mo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4" creationId="{72AF41FE-63D7-4695-81D2-66D2510E4486}"/>
          </ac:spMkLst>
        </pc:spChg>
        <pc:spChg chg="add del">
          <ac:chgData name="Prof. Me. Luiz Lozano" userId="c7776665d65e189c" providerId="LiveId" clId="{EE4CCA4D-1B89-4551-869C-42DAF98BAE44}" dt="2020-08-09T01:16:42.236" v="1922" actId="26606"/>
          <ac:spMkLst>
            <pc:docMk/>
            <pc:sldMk cId="1216055786" sldId="280"/>
            <ac:spMk id="129" creationId="{DCE1AED4-C7FF-4468-BF54-4470A0A3E283}"/>
          </ac:spMkLst>
        </pc:spChg>
        <pc:spChg chg="add del">
          <ac:chgData name="Prof. Me. Luiz Lozano" userId="c7776665d65e189c" providerId="LiveId" clId="{EE4CCA4D-1B89-4551-869C-42DAF98BAE44}" dt="2020-08-09T01:16:42.236" v="1922" actId="26606"/>
          <ac:spMkLst>
            <pc:docMk/>
            <pc:sldMk cId="1216055786" sldId="280"/>
            <ac:spMk id="131" creationId="{BDE94FAB-AA60-43B4-A2C3-3A940B9A951A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3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4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5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6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7" creationId="{F5AE4E4F-9F4C-43ED-8299-9BD63B74E8F0}"/>
          </ac:spMkLst>
        </pc:spChg>
        <pc:picChg chg="add mod ord">
          <ac:chgData name="Prof. Me. Luiz Lozano" userId="c7776665d65e189c" providerId="LiveId" clId="{EE4CCA4D-1B89-4551-869C-42DAF98BAE44}" dt="2020-08-09T01:16:42.248" v="1923" actId="26606"/>
          <ac:picMkLst>
            <pc:docMk/>
            <pc:sldMk cId="1216055786" sldId="280"/>
            <ac:picMk id="5" creationId="{EAF0FE2E-8DE4-4747-AA87-9949A878A405}"/>
          </ac:picMkLst>
        </pc:picChg>
        <pc:picChg chg="ord">
          <ac:chgData name="Prof. Me. Luiz Lozano" userId="c7776665d65e189c" providerId="LiveId" clId="{EE4CCA4D-1B89-4551-869C-42DAF98BAE44}" dt="2020-08-09T01:16:42.248" v="1923" actId="26606"/>
          <ac:picMkLst>
            <pc:docMk/>
            <pc:sldMk cId="1216055786" sldId="280"/>
            <ac:picMk id="7" creationId="{E01378FC-6EBF-4D8A-9C72-FE57FA7547D7}"/>
          </ac:picMkLst>
        </pc:picChg>
        <pc:cxnChg chg="add del">
          <ac:chgData name="Prof. Me. Luiz Lozano" userId="c7776665d65e189c" providerId="LiveId" clId="{EE4CCA4D-1B89-4551-869C-42DAF98BAE44}" dt="2020-08-09T01:16:42.248" v="1923" actId="26606"/>
          <ac:cxnSpMkLst>
            <pc:docMk/>
            <pc:sldMk cId="1216055786" sldId="280"/>
            <ac:cxnSpMk id="118" creationId="{7B2D303B-3DD0-4319-9EAD-361847FEC71D}"/>
          </ac:cxnSpMkLst>
        </pc:cxnChg>
      </pc:sldChg>
      <pc:sldChg chg="addSp delSp modSp add mod setClrOvrMap">
        <pc:chgData name="Prof. Me. Luiz Lozano" userId="c7776665d65e189c" providerId="LiveId" clId="{EE4CCA4D-1B89-4551-869C-42DAF98BAE44}" dt="2020-08-09T01:20:34.885" v="1990" actId="20577"/>
        <pc:sldMkLst>
          <pc:docMk/>
          <pc:sldMk cId="4236403097" sldId="281"/>
        </pc:sldMkLst>
        <pc:spChg chg="mod">
          <ac:chgData name="Prof. Me. Luiz Lozano" userId="c7776665d65e189c" providerId="LiveId" clId="{EE4CCA4D-1B89-4551-869C-42DAF98BAE44}" dt="2020-08-09T01:20:34.885" v="1990" actId="20577"/>
          <ac:spMkLst>
            <pc:docMk/>
            <pc:sldMk cId="4236403097" sldId="28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9:16.144" v="1988" actId="1076"/>
          <ac:spMkLst>
            <pc:docMk/>
            <pc:sldMk cId="4236403097" sldId="28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97" creationId="{0671A8AE-40A1-4631-A6B8-581AFF065482}"/>
          </ac:spMkLst>
        </pc:spChg>
        <pc:spChg chg="del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99" creationId="{A44CD100-6267-4E62-AA64-2182A3A6A1C0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4" creationId="{3F138222-D274-4866-96E7-C3B1D6DA8CEE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6" creationId="{5888E255-D20B-4F26-B9DA-3DF036797008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8" creationId="{02AD46D6-02D6-45B3-921C-F4033826EFA7}"/>
          </ac:spMkLst>
        </pc:spChg>
        <pc:picChg chg="del">
          <ac:chgData name="Prof. Me. Luiz Lozano" userId="c7776665d65e189c" providerId="LiveId" clId="{EE4CCA4D-1B89-4551-869C-42DAF98BAE44}" dt="2020-08-09T01:17:43.761" v="1931" actId="478"/>
          <ac:picMkLst>
            <pc:docMk/>
            <pc:sldMk cId="4236403097" sldId="281"/>
            <ac:picMk id="5" creationId="{6687C1B0-C42E-4608-8C2B-57E85514229F}"/>
          </ac:picMkLst>
        </pc:picChg>
        <pc:picChg chg="add mod">
          <ac:chgData name="Prof. Me. Luiz Lozano" userId="c7776665d65e189c" providerId="LiveId" clId="{EE4CCA4D-1B89-4551-869C-42DAF98BAE44}" dt="2020-08-09T01:19:05.673" v="1985" actId="26606"/>
          <ac:picMkLst>
            <pc:docMk/>
            <pc:sldMk cId="4236403097" sldId="281"/>
            <ac:picMk id="6" creationId="{C55922AB-D698-4F09-ABE5-F8EC98AD5495}"/>
          </ac:picMkLst>
        </pc:picChg>
        <pc:picChg chg="ord">
          <ac:chgData name="Prof. Me. Luiz Lozano" userId="c7776665d65e189c" providerId="LiveId" clId="{EE4CCA4D-1B89-4551-869C-42DAF98BAE44}" dt="2020-08-09T01:19:05.673" v="1985" actId="26606"/>
          <ac:picMkLst>
            <pc:docMk/>
            <pc:sldMk cId="4236403097" sldId="281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4:15.239" v="2069" actId="255"/>
        <pc:sldMkLst>
          <pc:docMk/>
          <pc:sldMk cId="1403796808" sldId="282"/>
        </pc:sldMkLst>
        <pc:spChg chg="mod">
          <ac:chgData name="Prof. Me. Luiz Lozano" userId="c7776665d65e189c" providerId="LiveId" clId="{EE4CCA4D-1B89-4551-869C-42DAF98BAE44}" dt="2020-08-09T01:24:08.340" v="2067" actId="27636"/>
          <ac:spMkLst>
            <pc:docMk/>
            <pc:sldMk cId="1403796808" sldId="28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4:15.239" v="2069" actId="255"/>
          <ac:spMkLst>
            <pc:docMk/>
            <pc:sldMk cId="1403796808" sldId="28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4" creationId="{3F138222-D274-4866-96E7-C3B1D6DA8CEE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6" creationId="{5888E255-D20B-4F26-B9DA-3DF036797008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8" creationId="{02AD46D6-02D6-45B3-921C-F4033826EFA7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3" creationId="{9AFC454B-A080-4D23-B177-6D5356C6E6EF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5" creationId="{D0522C2C-7B5C-48A7-A969-03941E5D2E76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7" creationId="{9C682A1A-5B2D-4111-BBD6-620165633E5B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9" creationId="{D6EE29F2-D77F-4BD0-A20B-334D316A1C9D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1" creationId="{22D09ED2-868F-42C6-866E-F92E0CEF314F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6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8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0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2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4" creationId="{F5AE4E4F-9F4C-43ED-8299-9BD63B74E8F0}"/>
          </ac:spMkLst>
        </pc:spChg>
        <pc:picChg chg="add mod">
          <ac:chgData name="Prof. Me. Luiz Lozano" userId="c7776665d65e189c" providerId="LiveId" clId="{EE4CCA4D-1B89-4551-869C-42DAF98BAE44}" dt="2020-08-09T01:24:04.207" v="2065" actId="26606"/>
          <ac:picMkLst>
            <pc:docMk/>
            <pc:sldMk cId="1403796808" sldId="282"/>
            <ac:picMk id="5" creationId="{ADBF6637-ADC0-4839-8826-C2FF504C2C6F}"/>
          </ac:picMkLst>
        </pc:picChg>
        <pc:picChg chg="del">
          <ac:chgData name="Prof. Me. Luiz Lozano" userId="c7776665d65e189c" providerId="LiveId" clId="{EE4CCA4D-1B89-4551-869C-42DAF98BAE44}" dt="2020-08-09T01:20:53.325" v="2017" actId="478"/>
          <ac:picMkLst>
            <pc:docMk/>
            <pc:sldMk cId="1403796808" sldId="282"/>
            <ac:picMk id="6" creationId="{C55922AB-D698-4F09-ABE5-F8EC98AD5495}"/>
          </ac:picMkLst>
        </pc:picChg>
        <pc:picChg chg="ord">
          <ac:chgData name="Prof. Me. Luiz Lozano" userId="c7776665d65e189c" providerId="LiveId" clId="{EE4CCA4D-1B89-4551-869C-42DAF98BAE44}" dt="2020-08-09T01:24:04.207" v="2065" actId="26606"/>
          <ac:picMkLst>
            <pc:docMk/>
            <pc:sldMk cId="1403796808" sldId="282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3:56.872" v="2061" actId="26606"/>
        <pc:sldMkLst>
          <pc:docMk/>
          <pc:sldMk cId="3920670584" sldId="283"/>
        </pc:sldMkLst>
        <pc:spChg chg="mo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3" creationId="{9AFC454B-A080-4D23-B177-6D5356C6E6EF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5" creationId="{D0522C2C-7B5C-48A7-A969-03941E5D2E76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7" creationId="{9C682A1A-5B2D-4111-BBD6-620165633E5B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9" creationId="{D6EE29F2-D77F-4BD0-A20B-334D316A1C9D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1" creationId="{22D09ED2-868F-42C6-866E-F92E0CEF314F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30" creationId="{460B0EFB-53ED-4F35-B05D-F658EA021C65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32" creationId="{835EF3DD-7D43-4A27-8967-A92FD8CC9365}"/>
          </ac:spMkLst>
        </pc:spChg>
        <pc:picChg chg="add mod ord">
          <ac:chgData name="Prof. Me. Luiz Lozano" userId="c7776665d65e189c" providerId="LiveId" clId="{EE4CCA4D-1B89-4551-869C-42DAF98BAE44}" dt="2020-08-09T01:23:56.872" v="2061" actId="26606"/>
          <ac:picMkLst>
            <pc:docMk/>
            <pc:sldMk cId="3920670584" sldId="283"/>
            <ac:picMk id="5" creationId="{89D6121D-0C3D-46A4-8B32-CA0F769FF0D1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8:24.845" v="2167" actId="1076"/>
        <pc:sldMkLst>
          <pc:docMk/>
          <pc:sldMk cId="1116525662" sldId="284"/>
        </pc:sldMkLst>
        <pc:spChg chg="mod">
          <ac:chgData name="Prof. Me. Luiz Lozano" userId="c7776665d65e189c" providerId="LiveId" clId="{EE4CCA4D-1B89-4551-869C-42DAF98BAE44}" dt="2020-08-09T01:28:20.467" v="2165" actId="1076"/>
          <ac:spMkLst>
            <pc:docMk/>
            <pc:sldMk cId="1116525662" sldId="28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8:24.845" v="2167" actId="1076"/>
          <ac:spMkLst>
            <pc:docMk/>
            <pc:sldMk cId="1116525662" sldId="28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2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2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0" creationId="{460B0EFB-53ED-4F35-B05D-F658EA021C65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2" creationId="{835EF3DD-7D43-4A27-8967-A92FD8CC9365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7" creationId="{D4906370-1564-49FA-A802-58546B3922DC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9" creationId="{EF640709-BDFD-453B-B75D-6212E7A870BA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41" creationId="{B4019478-3FDC-438C-8848-1D7DA864AFC4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43" creationId="{FE406479-1D57-4209-B128-3C81746247C6}"/>
          </ac:spMkLst>
        </pc:spChg>
        <pc:picChg chg="del">
          <ac:chgData name="Prof. Me. Luiz Lozano" userId="c7776665d65e189c" providerId="LiveId" clId="{EE4CCA4D-1B89-4551-869C-42DAF98BAE44}" dt="2020-08-09T01:27:47.819" v="2157" actId="478"/>
          <ac:picMkLst>
            <pc:docMk/>
            <pc:sldMk cId="1116525662" sldId="284"/>
            <ac:picMk id="5" creationId="{89D6121D-0C3D-46A4-8B32-CA0F769FF0D1}"/>
          </ac:picMkLst>
        </pc:picChg>
        <pc:picChg chg="add del mod">
          <ac:chgData name="Prof. Me. Luiz Lozano" userId="c7776665d65e189c" providerId="LiveId" clId="{EE4CCA4D-1B89-4551-869C-42DAF98BAE44}" dt="2020-08-09T01:27:45.226" v="2156" actId="478"/>
          <ac:picMkLst>
            <pc:docMk/>
            <pc:sldMk cId="1116525662" sldId="284"/>
            <ac:picMk id="6" creationId="{C0568281-BBAA-40C9-8E64-318DD60EF310}"/>
          </ac:picMkLst>
        </pc:picChg>
        <pc:picChg chg="add mod ord">
          <ac:chgData name="Prof. Me. Luiz Lozano" userId="c7776665d65e189c" providerId="LiveId" clId="{EE4CCA4D-1B89-4551-869C-42DAF98BAE44}" dt="2020-08-09T01:28:00.740" v="2161" actId="26606"/>
          <ac:picMkLst>
            <pc:docMk/>
            <pc:sldMk cId="1116525662" sldId="284"/>
            <ac:picMk id="9" creationId="{DC63B5B1-0BDF-4A2C-B577-10EED8E4BEA0}"/>
          </ac:picMkLst>
        </pc:picChg>
      </pc:sldChg>
      <pc:sldChg chg="addSp delSp modSp add mod ord">
        <pc:chgData name="Prof. Me. Luiz Lozano" userId="c7776665d65e189c" providerId="LiveId" clId="{EE4CCA4D-1B89-4551-869C-42DAF98BAE44}" dt="2020-08-10T01:19:06.979" v="3331"/>
        <pc:sldMkLst>
          <pc:docMk/>
          <pc:sldMk cId="1459068347" sldId="285"/>
        </pc:sldMkLst>
        <pc:spChg chg="del">
          <ac:chgData name="Prof. Me. Luiz Lozano" userId="c7776665d65e189c" providerId="LiveId" clId="{EE4CCA4D-1B89-4551-869C-42DAF98BAE44}" dt="2020-08-09T01:29:59.013" v="2203" actId="478"/>
          <ac:spMkLst>
            <pc:docMk/>
            <pc:sldMk cId="1459068347" sldId="28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1:30:01.404" v="2204" actId="478"/>
          <ac:spMkLst>
            <pc:docMk/>
            <pc:sldMk cId="1459068347" sldId="285"/>
            <ac:spMk id="5" creationId="{2AFB63AA-EE59-4C86-AE8B-D15C83E909C6}"/>
          </ac:spMkLst>
        </pc:spChg>
        <pc:spChg chg="ad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84" creationId="{DCE1AED4-C7FF-4468-BF54-4470A0A3E283}"/>
          </ac:spMkLst>
        </pc:spChg>
        <pc:spChg chg="ad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86" creationId="{BDE94FAB-AA60-43B4-A2C3-3A940B9A951A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37" creationId="{D4906370-1564-49FA-A802-58546B3922DC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39" creationId="{EF640709-BDFD-453B-B75D-6212E7A870BA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41" creationId="{B4019478-3FDC-438C-8848-1D7DA864AFC4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43" creationId="{FE406479-1D57-4209-B128-3C81746247C6}"/>
          </ac:spMkLst>
        </pc:spChg>
        <pc:picChg chg="add mod ord">
          <ac:chgData name="Prof. Me. Luiz Lozano" userId="c7776665d65e189c" providerId="LiveId" clId="{EE4CCA4D-1B89-4551-869C-42DAF98BAE44}" dt="2020-08-09T01:30:10.825" v="2209" actId="26606"/>
          <ac:picMkLst>
            <pc:docMk/>
            <pc:sldMk cId="1459068347" sldId="285"/>
            <ac:picMk id="8" creationId="{FB284E34-A72E-4CE3-AE8F-DABB6F4A3FBF}"/>
          </ac:picMkLst>
        </pc:picChg>
        <pc:picChg chg="del">
          <ac:chgData name="Prof. Me. Luiz Lozano" userId="c7776665d65e189c" providerId="LiveId" clId="{EE4CCA4D-1B89-4551-869C-42DAF98BAE44}" dt="2020-08-09T01:30:03.861" v="2205" actId="478"/>
          <ac:picMkLst>
            <pc:docMk/>
            <pc:sldMk cId="1459068347" sldId="285"/>
            <ac:picMk id="9" creationId="{DC63B5B1-0BDF-4A2C-B577-10EED8E4BEA0}"/>
          </ac:picMkLst>
        </pc:picChg>
      </pc:sldChg>
      <pc:sldChg chg="addSp delSp modSp add mod">
        <pc:chgData name="Prof. Me. Luiz Lozano" userId="c7776665d65e189c" providerId="LiveId" clId="{EE4CCA4D-1B89-4551-869C-42DAF98BAE44}" dt="2020-08-09T01:32:16.104" v="2235" actId="478"/>
        <pc:sldMkLst>
          <pc:docMk/>
          <pc:sldMk cId="603888614" sldId="286"/>
        </pc:sldMkLst>
        <pc:spChg chg="mo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1:32:16.104" v="2235" actId="478"/>
          <ac:spMkLst>
            <pc:docMk/>
            <pc:sldMk cId="603888614" sldId="286"/>
            <ac:spMk id="3" creationId="{ABB1D55E-B8B2-4B5B-9780-0AB65EFF2EE7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4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6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8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90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92" creationId="{F5AE4E4F-9F4C-43ED-8299-9BD63B74E8F0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37" creationId="{D4906370-1564-49FA-A802-58546B3922DC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39" creationId="{EF640709-BDFD-453B-B75D-6212E7A870BA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41" creationId="{B4019478-3FDC-438C-8848-1D7DA864AFC4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43" creationId="{FE406479-1D57-4209-B128-3C81746247C6}"/>
          </ac:spMkLst>
        </pc:spChg>
        <pc:picChg chg="add mod">
          <ac:chgData name="Prof. Me. Luiz Lozano" userId="c7776665d65e189c" providerId="LiveId" clId="{EE4CCA4D-1B89-4551-869C-42DAF98BAE44}" dt="2020-08-09T01:32:12.986" v="2234" actId="26606"/>
          <ac:picMkLst>
            <pc:docMk/>
            <pc:sldMk cId="603888614" sldId="286"/>
            <ac:picMk id="5" creationId="{DC162D49-020F-4E53-9995-445FE08CB1C4}"/>
          </ac:picMkLst>
        </pc:picChg>
        <pc:picChg chg="ord">
          <ac:chgData name="Prof. Me. Luiz Lozano" userId="c7776665d65e189c" providerId="LiveId" clId="{EE4CCA4D-1B89-4551-869C-42DAF98BAE44}" dt="2020-08-09T01:32:12.986" v="2234" actId="26606"/>
          <ac:picMkLst>
            <pc:docMk/>
            <pc:sldMk cId="603888614" sldId="286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09T01:31:31.417" v="2229" actId="478"/>
          <ac:picMkLst>
            <pc:docMk/>
            <pc:sldMk cId="603888614" sldId="286"/>
            <ac:picMk id="9" creationId="{DC63B5B1-0BDF-4A2C-B577-10EED8E4BEA0}"/>
          </ac:picMkLst>
        </pc:picChg>
      </pc:sldChg>
      <pc:sldChg chg="addSp delSp modSp add mod">
        <pc:chgData name="Prof. Me. Luiz Lozano" userId="c7776665d65e189c" providerId="LiveId" clId="{EE4CCA4D-1B89-4551-869C-42DAF98BAE44}" dt="2020-08-09T01:36:42.901" v="2356" actId="1076"/>
        <pc:sldMkLst>
          <pc:docMk/>
          <pc:sldMk cId="291996234" sldId="287"/>
        </pc:sldMkLst>
        <pc:spChg chg="mo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2" creationId="{7D355146-4E31-43D3-BB0D-06A16EE447DA}"/>
          </ac:spMkLst>
        </pc:spChg>
        <pc:spChg chg="add mod">
          <ac:chgData name="Prof. Me. Luiz Lozano" userId="c7776665d65e189c" providerId="LiveId" clId="{EE4CCA4D-1B89-4551-869C-42DAF98BAE44}" dt="2020-08-09T01:36:42.901" v="2356" actId="1076"/>
          <ac:spMkLst>
            <pc:docMk/>
            <pc:sldMk cId="291996234" sldId="287"/>
            <ac:spMk id="18" creationId="{4E561ADA-8747-493F-AEFA-398EF0DF2518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4" creationId="{A1D7EC86-7CB9-431D-8AC3-8AAF0440B162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6" creationId="{D4B9777F-B610-419B-9193-80306388F3E2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8" creationId="{311F016A-A753-449B-9EA6-322199B7119E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0" creationId="{95106A28-883A-4993-BF9E-C403B81A8D66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2" creationId="{F5AE4E4F-9F4C-43ED-8299-9BD63B74E8F0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7" creationId="{347D6575-0B06-40B2-9D0F-298202F6BCAC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9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101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103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4" creationId="{138A1932-C496-4C17-9207-61D83CB61BAC}"/>
          </ac:picMkLst>
        </pc:picChg>
        <pc:picChg chg="del">
          <ac:chgData name="Prof. Me. Luiz Lozano" userId="c7776665d65e189c" providerId="LiveId" clId="{EE4CCA4D-1B89-4551-869C-42DAF98BAE44}" dt="2020-08-09T01:32:59.162" v="2278" actId="478"/>
          <ac:picMkLst>
            <pc:docMk/>
            <pc:sldMk cId="291996234" sldId="287"/>
            <ac:picMk id="5" creationId="{DC162D49-020F-4E53-9995-445FE08CB1C4}"/>
          </ac:picMkLst>
        </pc:picChg>
        <pc:picChg chg="or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7" creationId="{E01378FC-6EBF-4D8A-9C72-FE57FA7547D7}"/>
          </ac:picMkLst>
        </pc:picChg>
        <pc:picChg chg="add mo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8" creationId="{73418604-5341-4E39-98D4-5416A7D1DB2C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126991408" sldId="288"/>
        </pc:sldMkLst>
        <pc:spChg chg="mo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2" creationId="{7D355146-4E31-43D3-BB0D-06A16EE447DA}"/>
          </ac:spMkLst>
        </pc:spChg>
        <pc:spChg chg="add del mod">
          <ac:chgData name="Prof. Me. Luiz Lozano" userId="c7776665d65e189c" providerId="LiveId" clId="{EE4CCA4D-1B89-4551-869C-42DAF98BAE44}" dt="2020-08-10T00:12:47.267" v="2381" actId="478"/>
          <ac:spMkLst>
            <pc:docMk/>
            <pc:sldMk cId="2126991408" sldId="288"/>
            <ac:spMk id="5" creationId="{7A67018F-322E-495C-B329-4DB8EC65DBCA}"/>
          </ac:spMkLst>
        </pc:spChg>
        <pc:spChg chg="del">
          <ac:chgData name="Prof. Me. Luiz Lozano" userId="c7776665d65e189c" providerId="LiveId" clId="{EE4CCA4D-1B89-4551-869C-42DAF98BAE44}" dt="2020-08-10T00:12:44.083" v="2380" actId="478"/>
          <ac:spMkLst>
            <pc:docMk/>
            <pc:sldMk cId="2126991408" sldId="288"/>
            <ac:spMk id="18" creationId="{4E561ADA-8747-493F-AEFA-398EF0DF2518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97" creationId="{347D6575-0B06-40B2-9D0F-298202F6BCAC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99" creationId="{E2B33195-5BCA-4BB7-A82D-6739522687DD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1" creationId="{CF8AD9F3-9AF6-494F-83A3-2F677563935C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3" creationId="{0DA5DB8B-7E5C-4ABC-8069-A9A8806F3976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8" creationId="{2B577FF9-3543-4875-815D-3D87BD8A2002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0" creationId="{F5569EEC-E12F-4856-B407-02B2813A4AA5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2" creationId="{CF860788-3A6A-45A3-B3F1-06F159665603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4" creationId="{DF1E3393-B852-4883-B778-ED3525112942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6" creationId="{39853D09-4205-4CC7-83EB-288E886AC9E4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8" creationId="{0D040B79-3E73-4A31-840D-D6B9C9FDFC46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20" creationId="{156C6AE5-3F8B-42AC-9EA4-1B686A11E93F}"/>
          </ac:spMkLst>
        </pc:spChg>
        <pc:picChg chg="del">
          <ac:chgData name="Prof. Me. Luiz Lozano" userId="c7776665d65e189c" providerId="LiveId" clId="{EE4CCA4D-1B89-4551-869C-42DAF98BAE44}" dt="2020-08-10T00:12:51.175" v="2382" actId="478"/>
          <ac:picMkLst>
            <pc:docMk/>
            <pc:sldMk cId="2126991408" sldId="288"/>
            <ac:picMk id="4" creationId="{138A1932-C496-4C17-9207-61D83CB61BAC}"/>
          </ac:picMkLst>
        </pc:picChg>
        <pc:picChg chg="ord">
          <ac:chgData name="Prof. Me. Luiz Lozano" userId="c7776665d65e189c" providerId="LiveId" clId="{EE4CCA4D-1B89-4551-869C-42DAF98BAE44}" dt="2020-08-10T00:14:01.753" v="2385" actId="26606"/>
          <ac:picMkLst>
            <pc:docMk/>
            <pc:sldMk cId="2126991408" sldId="288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10T00:12:53.273" v="2383" actId="478"/>
          <ac:picMkLst>
            <pc:docMk/>
            <pc:sldMk cId="2126991408" sldId="288"/>
            <ac:picMk id="8" creationId="{73418604-5341-4E39-98D4-5416A7D1DB2C}"/>
          </ac:picMkLst>
        </pc:picChg>
        <pc:picChg chg="add mod">
          <ac:chgData name="Prof. Me. Luiz Lozano" userId="c7776665d65e189c" providerId="LiveId" clId="{EE4CCA4D-1B89-4551-869C-42DAF98BAE44}" dt="2020-08-10T00:14:01.753" v="2385" actId="26606"/>
          <ac:picMkLst>
            <pc:docMk/>
            <pc:sldMk cId="2126991408" sldId="288"/>
            <ac:picMk id="9" creationId="{1FC002EB-8DF7-457A-A9E5-9E7CBC0BCE40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14:41:33.592" v="3573" actId="2696"/>
        <pc:sldMkLst>
          <pc:docMk/>
          <pc:sldMk cId="4019848867" sldId="289"/>
        </pc:sldMkLst>
        <pc:spChg chg="mod">
          <ac:chgData name="Prof. Me. Luiz Lozano" userId="c7776665d65e189c" providerId="LiveId" clId="{EE4CCA4D-1B89-4551-869C-42DAF98BAE44}" dt="2020-08-10T00:15:50.622" v="2412" actId="1076"/>
          <ac:spMkLst>
            <pc:docMk/>
            <pc:sldMk cId="4019848867" sldId="289"/>
            <ac:spMk id="2" creationId="{7D355146-4E31-43D3-BB0D-06A16EE447DA}"/>
          </ac:spMkLst>
        </pc:spChg>
        <pc:spChg chg="add mod">
          <ac:chgData name="Prof. Me. Luiz Lozano" userId="c7776665d65e189c" providerId="LiveId" clId="{EE4CCA4D-1B89-4551-869C-42DAF98BAE44}" dt="2020-08-10T00:16:34.515" v="2439" actId="20577"/>
          <ac:spMkLst>
            <pc:docMk/>
            <pc:sldMk cId="4019848867" sldId="289"/>
            <ac:spMk id="12" creationId="{FDA57DC1-B6C1-4589-8413-623B0FEEB19F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08" creationId="{2B577FF9-3543-4875-815D-3D87BD8A2002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0" creationId="{F5569EEC-E12F-4856-B407-02B2813A4AA5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2" creationId="{CF860788-3A6A-45A3-B3F1-06F159665603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4" creationId="{DF1E3393-B852-4883-B778-ED3525112942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6" creationId="{39853D09-4205-4CC7-83EB-288E886AC9E4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8" creationId="{0D040B79-3E73-4A31-840D-D6B9C9FDFC46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20" creationId="{156C6AE5-3F8B-42AC-9EA4-1B686A11E93F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5" creationId="{A34066D6-1B59-4642-A86D-39464CEE971B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7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9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31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3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4" creationId="{F3F784DF-71A9-4E9B-90D7-076EE2FA695C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5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6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7" creationId="{7D602432-D774-4CF5-94E8-7D52D01059D2}"/>
          </ac:spMkLst>
        </pc:spChg>
        <pc:picChg chg="add mod ord">
          <ac:chgData name="Prof. Me. Luiz Lozano" userId="c7776665d65e189c" providerId="LiveId" clId="{EE4CCA4D-1B89-4551-869C-42DAF98BAE44}" dt="2020-08-10T00:15:40.259" v="2411" actId="26606"/>
          <ac:picMkLst>
            <pc:docMk/>
            <pc:sldMk cId="4019848867" sldId="289"/>
            <ac:picMk id="3" creationId="{A5115D48-B21E-4F14-AAD9-5693DDB20CF5}"/>
          </ac:picMkLst>
        </pc:picChg>
        <pc:picChg chg="ord">
          <ac:chgData name="Prof. Me. Luiz Lozano" userId="c7776665d65e189c" providerId="LiveId" clId="{EE4CCA4D-1B89-4551-869C-42DAF98BAE44}" dt="2020-08-10T00:15:40.259" v="2411" actId="26606"/>
          <ac:picMkLst>
            <pc:docMk/>
            <pc:sldMk cId="4019848867" sldId="289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10T00:15:21.439" v="2407" actId="478"/>
          <ac:picMkLst>
            <pc:docMk/>
            <pc:sldMk cId="4019848867" sldId="289"/>
            <ac:picMk id="9" creationId="{1FC002EB-8DF7-457A-A9E5-9E7CBC0BCE40}"/>
          </ac:picMkLst>
        </pc:picChg>
      </pc:sldChg>
      <pc:sldChg chg="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4815790" sldId="290"/>
        </pc:sldMkLst>
        <pc:spChg chg="mod">
          <ac:chgData name="Prof. Me. Luiz Lozano" userId="c7776665d65e189c" providerId="LiveId" clId="{EE4CCA4D-1B89-4551-869C-42DAF98BAE44}" dt="2020-08-10T00:19:32.061" v="2452" actId="255"/>
          <ac:spMkLst>
            <pc:docMk/>
            <pc:sldMk cId="384815790" sldId="290"/>
            <ac:spMk id="2" creationId="{7D355146-4E31-43D3-BB0D-06A16EE447DA}"/>
          </ac:spMkLst>
        </pc:sp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1772120384" sldId="291"/>
        </pc:sldMkLst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6" creationId="{1709F1D5-B0F1-4714-A239-E5B61C161915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8" creationId="{228FB460-D3FF-4440-A020-05982A09E517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0" creationId="{14847E93-7DC1-4D4B-8829-B19AA7137C50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2" creationId="{5566D6E1-03A1-4D73-A4E0-35D74D568A04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4" creationId="{9F835A99-04AC-494A-A572-AFE8413CC938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6" creationId="{7B786209-1B0B-4CA9-9BDD-F7327066A84D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8" creationId="{2D2964BB-484D-45AE-AD66-D407D0629652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90" creationId="{6691AC69-A76E-4DAB-B565-468B6B87ACF3}"/>
          </ac:spMkLst>
        </pc:spChg>
        <pc:spChg chg="mod">
          <ac:chgData name="Prof. Me. Luiz Lozano" userId="c7776665d65e189c" providerId="LiveId" clId="{EE4CCA4D-1B89-4551-869C-42DAF98BAE44}" dt="2020-08-10T00:19:49.976" v="2465" actId="255"/>
          <ac:spMkLst>
            <pc:docMk/>
            <pc:sldMk cId="1772120384" sldId="291"/>
            <ac:spMk id="5122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19:09.816" v="2444" actId="255"/>
          <ac:spMkLst>
            <pc:docMk/>
            <pc:sldMk cId="1772120384" sldId="291"/>
            <ac:spMk id="5123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19:17.912" v="2445" actId="22"/>
          <ac:picMkLst>
            <pc:docMk/>
            <pc:sldMk cId="1772120384" sldId="291"/>
            <ac:picMk id="2" creationId="{CEA8CFF7-1A78-425F-928E-3886EB0C6247}"/>
          </ac:picMkLst>
        </pc:picChg>
      </pc:sldChg>
      <pc:sldChg chg="add del">
        <pc:chgData name="Prof. Me. Luiz Lozano" userId="c7776665d65e189c" providerId="LiveId" clId="{EE4CCA4D-1B89-4551-869C-42DAF98BAE44}" dt="2020-08-10T00:22:58.726" v="2700" actId="2696"/>
        <pc:sldMkLst>
          <pc:docMk/>
          <pc:sldMk cId="1682670870" sldId="292"/>
        </pc:sldMkLst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969252319" sldId="293"/>
        </pc:sldMkLst>
        <pc:picChg chg="add">
          <ac:chgData name="Prof. Me. Luiz Lozano" userId="c7776665d65e189c" providerId="LiveId" clId="{EE4CCA4D-1B89-4551-869C-42DAF98BAE44}" dt="2020-08-10T00:23:27.668" v="2701" actId="22"/>
          <ac:picMkLst>
            <pc:docMk/>
            <pc:sldMk cId="3969252319" sldId="293"/>
            <ac:picMk id="2" creationId="{8A3E527F-B5D7-4030-9B25-2AB5441F6CED}"/>
          </ac:picMkLst>
        </pc:picChg>
      </pc:sldChg>
      <pc:sldChg chg="add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54399563" sldId="294"/>
        </pc:sldMkLst>
        <pc:spChg chg="mod">
          <ac:chgData name="Prof. Me. Luiz Lozano" userId="c7776665d65e189c" providerId="LiveId" clId="{EE4CCA4D-1B89-4551-869C-42DAF98BAE44}" dt="2020-08-10T00:24:37.389" v="2703" actId="20577"/>
          <ac:spMkLst>
            <pc:docMk/>
            <pc:sldMk cId="3054399563" sldId="294"/>
            <ac:spMk id="2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24:47.221" v="2704" actId="22"/>
          <ac:picMkLst>
            <pc:docMk/>
            <pc:sldMk cId="3054399563" sldId="294"/>
            <ac:picMk id="3" creationId="{176A98F2-B5CA-4100-BA84-15FCFAC230E9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1:07:31.195" v="3210" actId="2696"/>
        <pc:sldMkLst>
          <pc:docMk/>
          <pc:sldMk cId="3496177782" sldId="305"/>
        </pc:sldMkLst>
        <pc:spChg chg="mod">
          <ac:chgData name="Prof. Me. Luiz Lozano" userId="c7776665d65e189c" providerId="LiveId" clId="{EE4CCA4D-1B89-4551-869C-42DAF98BAE44}" dt="2020-08-10T01:05:38.166" v="3195" actId="20577"/>
          <ac:spMkLst>
            <pc:docMk/>
            <pc:sldMk cId="3496177782" sldId="305"/>
            <ac:spMk id="2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1:06:34.058" v="3201" actId="1076"/>
          <ac:picMkLst>
            <pc:docMk/>
            <pc:sldMk cId="3496177782" sldId="305"/>
            <ac:picMk id="4" creationId="{0FFBC4E2-4C37-41FF-A2B4-5C20A0698535}"/>
          </ac:picMkLst>
        </pc:picChg>
        <pc:picChg chg="del">
          <ac:chgData name="Prof. Me. Luiz Lozano" userId="c7776665d65e189c" providerId="LiveId" clId="{EE4CCA4D-1B89-4551-869C-42DAF98BAE44}" dt="2020-08-10T01:06:27.146" v="3196" actId="478"/>
          <ac:picMkLst>
            <pc:docMk/>
            <pc:sldMk cId="3496177782" sldId="305"/>
            <ac:picMk id="5" creationId="{00000000-0000-0000-0000-000000000000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497357586" sldId="325"/>
        </pc:sldMkLst>
        <pc:picChg chg="add">
          <ac:chgData name="Prof. Me. Luiz Lozano" userId="c7776665d65e189c" providerId="LiveId" clId="{EE4CCA4D-1B89-4551-869C-42DAF98BAE44}" dt="2020-08-10T00:50:05.503" v="2963" actId="22"/>
          <ac:picMkLst>
            <pc:docMk/>
            <pc:sldMk cId="497357586" sldId="325"/>
            <ac:picMk id="2" creationId="{A6F37523-4637-40D5-A035-97B74D89991C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3"/>
        </pc:sldMkLst>
        <pc:picChg chg="add">
          <ac:chgData name="Prof. Me. Luiz Lozano" userId="c7776665d65e189c" providerId="LiveId" clId="{EE4CCA4D-1B89-4551-869C-42DAF98BAE44}" dt="2020-08-10T00:25:14.656" v="2705" actId="22"/>
          <ac:picMkLst>
            <pc:docMk/>
            <pc:sldMk cId="0" sldId="343"/>
            <ac:picMk id="2" creationId="{39B10F8D-949B-4992-8AF7-7708A9532193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4"/>
        </pc:sldMkLst>
        <pc:picChg chg="add">
          <ac:chgData name="Prof. Me. Luiz Lozano" userId="c7776665d65e189c" providerId="LiveId" clId="{EE4CCA4D-1B89-4551-869C-42DAF98BAE44}" dt="2020-08-10T00:50:56.971" v="2964" actId="22"/>
          <ac:picMkLst>
            <pc:docMk/>
            <pc:sldMk cId="0" sldId="344"/>
            <ac:picMk id="2" creationId="{5F51BCC8-9436-4F5A-A76F-EDEF3A0A6EC4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5"/>
        </pc:sldMkLst>
        <pc:picChg chg="add">
          <ac:chgData name="Prof. Me. Luiz Lozano" userId="c7776665d65e189c" providerId="LiveId" clId="{EE4CCA4D-1B89-4551-869C-42DAF98BAE44}" dt="2020-08-10T00:50:58.680" v="2965" actId="22"/>
          <ac:picMkLst>
            <pc:docMk/>
            <pc:sldMk cId="0" sldId="345"/>
            <ac:picMk id="2" creationId="{25C62685-0011-449B-B1AF-778DD0496FF5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6"/>
        </pc:sldMkLst>
        <pc:picChg chg="add">
          <ac:chgData name="Prof. Me. Luiz Lozano" userId="c7776665d65e189c" providerId="LiveId" clId="{EE4CCA4D-1B89-4551-869C-42DAF98BAE44}" dt="2020-08-10T00:51:01.693" v="2966" actId="22"/>
          <ac:picMkLst>
            <pc:docMk/>
            <pc:sldMk cId="0" sldId="346"/>
            <ac:picMk id="2" creationId="{B005FCFD-FA1F-4CB2-A063-B2CDE0A11F64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7"/>
        </pc:sldMkLst>
        <pc:picChg chg="add">
          <ac:chgData name="Prof. Me. Luiz Lozano" userId="c7776665d65e189c" providerId="LiveId" clId="{EE4CCA4D-1B89-4551-869C-42DAF98BAE44}" dt="2020-08-10T00:51:03.578" v="2967" actId="22"/>
          <ac:picMkLst>
            <pc:docMk/>
            <pc:sldMk cId="0" sldId="347"/>
            <ac:picMk id="2" creationId="{B902F7F8-78F9-4851-A685-4E26A0A2013A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48"/>
        </pc:sldMkLst>
        <pc:spChg chg="mo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5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6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8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20" creationId="{0007FE00-9498-4706-B255-6437B0252C02}"/>
          </ac:spMkLst>
        </pc:spChg>
        <pc:picChg chg="add">
          <ac:chgData name="Prof. Me. Luiz Lozano" userId="c7776665d65e189c" providerId="LiveId" clId="{EE4CCA4D-1B89-4551-869C-42DAF98BAE44}" dt="2020-08-10T00:51:25.671" v="2971" actId="22"/>
          <ac:picMkLst>
            <pc:docMk/>
            <pc:sldMk cId="0" sldId="348"/>
            <ac:picMk id="2" creationId="{0CF78100-C7EA-402E-B7B8-B9BF2B013A5D}"/>
          </ac:picMkLst>
        </pc:picChg>
        <pc:picChg chg="mod">
          <ac:chgData name="Prof. Me. Luiz Lozano" userId="c7776665d65e189c" providerId="LiveId" clId="{EE4CCA4D-1B89-4551-869C-42DAF98BAE44}" dt="2020-08-10T00:51:18.835" v="2970" actId="26606"/>
          <ac:picMkLst>
            <pc:docMk/>
            <pc:sldMk cId="0" sldId="348"/>
            <ac:picMk id="7" creationId="{00000000-0000-0000-0000-000000000000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0:37:35.740" v="2813" actId="2696"/>
        <pc:sldMkLst>
          <pc:docMk/>
          <pc:sldMk cId="1326738191" sldId="354"/>
        </pc:sldMkLst>
        <pc:spChg chg="mod">
          <ac:chgData name="Prof. Me. Luiz Lozano" userId="c7776665d65e189c" providerId="LiveId" clId="{EE4CCA4D-1B89-4551-869C-42DAF98BAE44}" dt="2020-08-10T00:31:29.177" v="2749" actId="14100"/>
          <ac:spMkLst>
            <pc:docMk/>
            <pc:sldMk cId="1326738191" sldId="354"/>
            <ac:spMk id="2" creationId="{00000000-0000-0000-0000-000000000000}"/>
          </ac:spMkLst>
        </pc:spChg>
        <pc:graphicFrameChg chg="add del mod">
          <ac:chgData name="Prof. Me. Luiz Lozano" userId="c7776665d65e189c" providerId="LiveId" clId="{EE4CCA4D-1B89-4551-869C-42DAF98BAE44}" dt="2020-08-10T00:31:42.303" v="2751" actId="478"/>
          <ac:graphicFrameMkLst>
            <pc:docMk/>
            <pc:sldMk cId="1326738191" sldId="354"/>
            <ac:graphicFrameMk id="3" creationId="{18C7A79C-0CA1-4193-A85F-2AE527C42A02}"/>
          </ac:graphicFrameMkLst>
        </pc:graphicFrameChg>
        <pc:picChg chg="add del mod">
          <ac:chgData name="Prof. Me. Luiz Lozano" userId="c7776665d65e189c" providerId="LiveId" clId="{EE4CCA4D-1B89-4551-869C-42DAF98BAE44}" dt="2020-08-10T00:33:44.878" v="2760" actId="478"/>
          <ac:picMkLst>
            <pc:docMk/>
            <pc:sldMk cId="1326738191" sldId="354"/>
            <ac:picMk id="4" creationId="{33D10DEE-1326-4F79-92D3-FD238DE64827}"/>
          </ac:picMkLst>
        </pc:picChg>
        <pc:picChg chg="add del mod">
          <ac:chgData name="Prof. Me. Luiz Lozano" userId="c7776665d65e189c" providerId="LiveId" clId="{EE4CCA4D-1B89-4551-869C-42DAF98BAE44}" dt="2020-08-10T00:33:22.085" v="2756" actId="478"/>
          <ac:picMkLst>
            <pc:docMk/>
            <pc:sldMk cId="1326738191" sldId="354"/>
            <ac:picMk id="5" creationId="{E9EB1962-4659-4556-B62E-824AA3DF73BF}"/>
          </ac:picMkLst>
        </pc:picChg>
      </pc:sldChg>
      <pc:sldChg chg="add del">
        <pc:chgData name="Prof. Me. Luiz Lozano" userId="c7776665d65e189c" providerId="LiveId" clId="{EE4CCA4D-1B89-4551-869C-42DAF98BAE44}" dt="2020-08-10T00:39:11.514" v="2841" actId="2696"/>
        <pc:sldMkLst>
          <pc:docMk/>
          <pc:sldMk cId="2141413358" sldId="355"/>
        </pc:sldMkLst>
      </pc:sldChg>
      <pc:sldChg chg="add del">
        <pc:chgData name="Prof. Me. Luiz Lozano" userId="c7776665d65e189c" providerId="LiveId" clId="{EE4CCA4D-1B89-4551-869C-42DAF98BAE44}" dt="2020-08-10T00:43:44.722" v="2922" actId="2696"/>
        <pc:sldMkLst>
          <pc:docMk/>
          <pc:sldMk cId="1684966639" sldId="356"/>
        </pc:sldMkLst>
      </pc:sldChg>
      <pc:sldChg chg="add del">
        <pc:chgData name="Prof. Me. Luiz Lozano" userId="c7776665d65e189c" providerId="LiveId" clId="{EE4CCA4D-1B89-4551-869C-42DAF98BAE44}" dt="2020-08-10T01:01:55.126" v="3137" actId="2696"/>
        <pc:sldMkLst>
          <pc:docMk/>
          <pc:sldMk cId="3058773883" sldId="358"/>
        </pc:sldMkLst>
      </pc:sldChg>
      <pc:sldChg chg="modSp add del mod">
        <pc:chgData name="Prof. Me. Luiz Lozano" userId="c7776665d65e189c" providerId="LiveId" clId="{EE4CCA4D-1B89-4551-869C-42DAF98BAE44}" dt="2020-08-10T00:56:24.623" v="3084" actId="2696"/>
        <pc:sldMkLst>
          <pc:docMk/>
          <pc:sldMk cId="474570205" sldId="359"/>
        </pc:sldMkLst>
        <pc:spChg chg="mod">
          <ac:chgData name="Prof. Me. Luiz Lozano" userId="c7776665d65e189c" providerId="LiveId" clId="{EE4CCA4D-1B89-4551-869C-42DAF98BAE44}" dt="2020-08-10T00:55:33.595" v="3067" actId="20577"/>
          <ac:spMkLst>
            <pc:docMk/>
            <pc:sldMk cId="474570205" sldId="359"/>
            <ac:spMk id="2" creationId="{00000000-0000-0000-0000-000000000000}"/>
          </ac:spMkLst>
        </pc:spChg>
      </pc:sldChg>
      <pc:sldChg chg="delSp add del">
        <pc:chgData name="Prof. Me. Luiz Lozano" userId="c7776665d65e189c" providerId="LiveId" clId="{EE4CCA4D-1B89-4551-869C-42DAF98BAE44}" dt="2020-08-10T00:57:11.329" v="3086" actId="2696"/>
        <pc:sldMkLst>
          <pc:docMk/>
          <pc:sldMk cId="2127147802" sldId="360"/>
        </pc:sldMkLst>
        <pc:picChg chg="del">
          <ac:chgData name="Prof. Me. Luiz Lozano" userId="c7776665d65e189c" providerId="LiveId" clId="{EE4CCA4D-1B89-4551-869C-42DAF98BAE44}" dt="2020-08-10T00:57:06.593" v="3085" actId="478"/>
          <ac:picMkLst>
            <pc:docMk/>
            <pc:sldMk cId="2127147802" sldId="360"/>
            <ac:picMk id="7170" creationId="{00000000-0000-0000-0000-000000000000}"/>
          </ac:picMkLst>
        </pc:picChg>
      </pc:sldChg>
      <pc:sldChg chg="add del">
        <pc:chgData name="Prof. Me. Luiz Lozano" userId="c7776665d65e189c" providerId="LiveId" clId="{EE4CCA4D-1B89-4551-869C-42DAF98BAE44}" dt="2020-08-10T01:00:58.484" v="3109" actId="2696"/>
        <pc:sldMkLst>
          <pc:docMk/>
          <pc:sldMk cId="1031194596" sldId="361"/>
        </pc:sldMkLst>
      </pc:sldChg>
      <pc:sldChg chg="add del">
        <pc:chgData name="Prof. Me. Luiz Lozano" userId="c7776665d65e189c" providerId="LiveId" clId="{EE4CCA4D-1B89-4551-869C-42DAF98BAE44}" dt="2020-08-10T01:02:04.993" v="3138" actId="2696"/>
        <pc:sldMkLst>
          <pc:docMk/>
          <pc:sldMk cId="1745497158" sldId="362"/>
        </pc:sldMkLst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274847165" sldId="363"/>
        </pc:sldMkLst>
        <pc:spChg chg="del">
          <ac:chgData name="Prof. Me. Luiz Lozano" userId="c7776665d65e189c" providerId="LiveId" clId="{EE4CCA4D-1B89-4551-869C-42DAF98BAE44}" dt="2020-08-10T01:04:03.371" v="3140" actId="478"/>
          <ac:spMkLst>
            <pc:docMk/>
            <pc:sldMk cId="3274847165" sldId="363"/>
            <ac:spMk id="2" creationId="{00000000-0000-0000-0000-000000000000}"/>
          </ac:spMkLst>
        </pc:spChg>
        <pc:spChg chg="add mod">
          <ac:chgData name="Prof. Me. Luiz Lozano" userId="c7776665d65e189c" providerId="LiveId" clId="{EE4CCA4D-1B89-4551-869C-42DAF98BAE44}" dt="2020-08-10T01:04:27.030" v="3174" actId="20577"/>
          <ac:spMkLst>
            <pc:docMk/>
            <pc:sldMk cId="3274847165" sldId="363"/>
            <ac:spMk id="10" creationId="{4CE062CC-66FE-4D4E-870C-AA3DFFC05A82}"/>
          </ac:spMkLst>
        </pc:spChg>
        <pc:picChg chg="del">
          <ac:chgData name="Prof. Me. Luiz Lozano" userId="c7776665d65e189c" providerId="LiveId" clId="{EE4CCA4D-1B89-4551-869C-42DAF98BAE44}" dt="2020-08-10T01:03:58.825" v="3139" actId="478"/>
          <ac:picMkLst>
            <pc:docMk/>
            <pc:sldMk cId="3274847165" sldId="363"/>
            <ac:picMk id="3" creationId="{00000000-0000-0000-0000-000000000000}"/>
          </ac:picMkLst>
        </pc:picChg>
        <pc:picChg chg="add mod">
          <ac:chgData name="Prof. Me. Luiz Lozano" userId="c7776665d65e189c" providerId="LiveId" clId="{EE4CCA4D-1B89-4551-869C-42DAF98BAE44}" dt="2020-08-10T01:04:12.402" v="3145" actId="1076"/>
          <ac:picMkLst>
            <pc:docMk/>
            <pc:sldMk cId="3274847165" sldId="363"/>
            <ac:picMk id="8" creationId="{A4D8A81E-20F5-4311-8F81-045DBC35C6AD}"/>
          </ac:picMkLst>
        </pc:picChg>
        <pc:picChg chg="add">
          <ac:chgData name="Prof. Me. Luiz Lozano" userId="c7776665d65e189c" providerId="LiveId" clId="{EE4CCA4D-1B89-4551-869C-42DAF98BAE44}" dt="2020-08-10T01:05:22.296" v="3191" actId="22"/>
          <ac:picMkLst>
            <pc:docMk/>
            <pc:sldMk cId="3274847165" sldId="363"/>
            <ac:picMk id="12" creationId="{549295C7-03B3-4B35-90FE-0D6C527A4425}"/>
          </ac:picMkLst>
        </pc:picChg>
      </pc:sldChg>
      <pc:sldChg chg="add del">
        <pc:chgData name="Prof. Me. Luiz Lozano" userId="c7776665d65e189c" providerId="LiveId" clId="{EE4CCA4D-1B89-4551-869C-42DAF98BAE44}" dt="2020-08-10T01:05:08.174" v="3189" actId="2696"/>
        <pc:sldMkLst>
          <pc:docMk/>
          <pc:sldMk cId="2932867186" sldId="364"/>
        </pc:sldMkLst>
      </pc:sldChg>
      <pc:sldChg chg="add del">
        <pc:chgData name="Prof. Me. Luiz Lozano" userId="c7776665d65e189c" providerId="LiveId" clId="{EE4CCA4D-1B89-4551-869C-42DAF98BAE44}" dt="2020-08-10T01:05:11.052" v="3190" actId="2696"/>
        <pc:sldMkLst>
          <pc:docMk/>
          <pc:sldMk cId="4188654571" sldId="365"/>
        </pc:sldMkLst>
      </pc:sldChg>
      <pc:sldChg chg="add del">
        <pc:chgData name="Prof. Me. Luiz Lozano" userId="c7776665d65e189c" providerId="LiveId" clId="{EE4CCA4D-1B89-4551-869C-42DAF98BAE44}" dt="2020-08-10T01:10:35.827" v="3250" actId="2696"/>
        <pc:sldMkLst>
          <pc:docMk/>
          <pc:sldMk cId="37884533" sldId="366"/>
        </pc:sldMkLst>
      </pc:sldChg>
      <pc:sldChg chg="add del">
        <pc:chgData name="Prof. Me. Luiz Lozano" userId="c7776665d65e189c" providerId="LiveId" clId="{EE4CCA4D-1B89-4551-869C-42DAF98BAE44}" dt="2020-08-10T01:13:02.959" v="3275" actId="2696"/>
        <pc:sldMkLst>
          <pc:docMk/>
          <pc:sldMk cId="342479768" sldId="367"/>
        </pc:sldMkLst>
      </pc:sldChg>
      <pc:sldChg chg="add del">
        <pc:chgData name="Prof. Me. Luiz Lozano" userId="c7776665d65e189c" providerId="LiveId" clId="{EE4CCA4D-1B89-4551-869C-42DAF98BAE44}" dt="2020-08-10T01:14:49.609" v="3288" actId="2696"/>
        <pc:sldMkLst>
          <pc:docMk/>
          <pc:sldMk cId="56666136" sldId="368"/>
        </pc:sldMkLst>
      </pc:sldChg>
      <pc:sldChg chg="add del">
        <pc:chgData name="Prof. Me. Luiz Lozano" userId="c7776665d65e189c" providerId="LiveId" clId="{EE4CCA4D-1B89-4551-869C-42DAF98BAE44}" dt="2020-08-10T01:16:17.209" v="3310" actId="2696"/>
        <pc:sldMkLst>
          <pc:docMk/>
          <pc:sldMk cId="2090213735" sldId="369"/>
        </pc:sldMkLst>
      </pc:sldChg>
      <pc:sldChg chg="add del">
        <pc:chgData name="Prof. Me. Luiz Lozano" userId="c7776665d65e189c" providerId="LiveId" clId="{EE4CCA4D-1B89-4551-869C-42DAF98BAE44}" dt="2020-08-10T01:17:28.894" v="3324" actId="2696"/>
        <pc:sldMkLst>
          <pc:docMk/>
          <pc:sldMk cId="1437075400" sldId="370"/>
        </pc:sldMkLst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4274700297" sldId="371"/>
        </pc:sldMkLst>
        <pc:spChg chg="mo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2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0" creationId="{8A7BA06D-B3FF-4E91-8639-B4569AE3AA23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2" creationId="{2B30C86D-5A07-48BC-9C9D-6F9A2DB1E9E1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4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6" creationId="{E58B2195-5055-402F-A3E7-53FF0E4980C3}"/>
          </ac:spMkLst>
        </pc:spChg>
        <pc:picChg chg="mod">
          <ac:chgData name="Prof. Me. Luiz Lozano" userId="c7776665d65e189c" providerId="LiveId" clId="{EE4CCA4D-1B89-4551-869C-42DAF98BAE44}" dt="2020-08-10T01:17:56.848" v="3326" actId="26606"/>
          <ac:picMkLst>
            <pc:docMk/>
            <pc:sldMk cId="4274700297" sldId="371"/>
            <ac:picMk id="3" creationId="{00000000-0000-0000-0000-000000000000}"/>
          </ac:picMkLst>
        </pc:picChg>
        <pc:picChg chg="add">
          <ac:chgData name="Prof. Me. Luiz Lozano" userId="c7776665d65e189c" providerId="LiveId" clId="{EE4CCA4D-1B89-4551-869C-42DAF98BAE44}" dt="2020-08-10T01:17:54.296" v="3325" actId="22"/>
          <ac:picMkLst>
            <pc:docMk/>
            <pc:sldMk cId="4274700297" sldId="371"/>
            <ac:picMk id="5" creationId="{AFC71BB3-217F-401A-AEC2-29508533D140}"/>
          </ac:picMkLst>
        </pc:picChg>
      </pc:sldChg>
      <pc:sldChg chg="add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523149440" sldId="372"/>
        </pc:sldMkLst>
        <pc:spChg chg="mod">
          <ac:chgData name="Prof. Me. Luiz Lozano" userId="c7776665d65e189c" providerId="LiveId" clId="{EE4CCA4D-1B89-4551-869C-42DAF98BAE44}" dt="2020-08-10T01:18:24.175" v="3328" actId="108"/>
          <ac:spMkLst>
            <pc:docMk/>
            <pc:sldMk cId="2523149440" sldId="372"/>
            <ac:spMk id="2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1:18:31.623" v="3329" actId="22"/>
          <ac:picMkLst>
            <pc:docMk/>
            <pc:sldMk cId="2523149440" sldId="372"/>
            <ac:picMk id="5" creationId="{9AAB2E5F-7425-4F23-AEFD-E5152BBC5CFD}"/>
          </ac:picMkLst>
        </pc:picChg>
      </pc:sldChg>
      <pc:sldChg chg="add del">
        <pc:chgData name="Prof. Me. Luiz Lozano" userId="c7776665d65e189c" providerId="LiveId" clId="{EE4CCA4D-1B89-4551-869C-42DAF98BAE44}" dt="2020-08-10T00:25:52" v="2706" actId="2696"/>
        <pc:sldMkLst>
          <pc:docMk/>
          <pc:sldMk cId="1312630760" sldId="373"/>
        </pc:sldMkLst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74"/>
        </pc:sldMkLst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6" creationId="{F837543A-6020-4505-A233-C9DB4BF74011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8" creationId="{35B16301-FB18-48BA-A6DD-C37CAF6F9A18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0" creationId="{C3C0D90E-074A-4F52-9B11-B52BEF4BCBE5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2" creationId="{CABBD4C1-E6F8-46F6-8152-A8A97490BF4D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4" creationId="{83BA5EF5-1FE9-4BF9-83BB-269BCDDF615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8" creationId="{88853921-7BC9-4BDE-ACAB-133C683C82D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0" creationId="{09192968-3AE7-4470-A61C-97294BB92731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2" creationId="{3AB72E55-43E4-4356-BFE8-E2102CB0B505}"/>
          </ac:spMkLst>
        </pc:spChg>
        <pc:spChg chg="mod">
          <ac:chgData name="Prof. Me. Luiz Lozano" userId="c7776665d65e189c" providerId="LiveId" clId="{EE4CCA4D-1B89-4551-869C-42DAF98BAE44}" dt="2020-08-10T00:27:33.682" v="2724" actId="255"/>
          <ac:spMkLst>
            <pc:docMk/>
            <pc:sldMk cId="0" sldId="374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4.716" v="2785" actId="22"/>
          <ac:picMkLst>
            <pc:docMk/>
            <pc:sldMk cId="0" sldId="374"/>
            <ac:picMk id="2" creationId="{1EF7BA39-7DB8-42C5-854E-789C68BDC398}"/>
          </ac:picMkLst>
        </pc:picChg>
        <pc:cxnChg chg="add">
          <ac:chgData name="Prof. Me. Luiz Lozano" userId="c7776665d65e189c" providerId="LiveId" clId="{EE4CCA4D-1B89-4551-869C-42DAF98BAE44}" dt="2020-08-10T00:27:12.603" v="2715" actId="26606"/>
          <ac:cxnSpMkLst>
            <pc:docMk/>
            <pc:sldMk cId="0" sldId="374"/>
            <ac:cxnSpMk id="86" creationId="{4B3BCACB-5880-460B-9606-8C433A9AF99D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0T00:36:08.749" v="2792" actId="2696"/>
        <pc:sldMkLst>
          <pc:docMk/>
          <pc:sldMk cId="0" sldId="375"/>
        </pc:sldMkLst>
        <pc:picChg chg="add del mod">
          <ac:chgData name="Prof. Me. Luiz Lozano" userId="c7776665d65e189c" providerId="LiveId" clId="{EE4CCA4D-1B89-4551-869C-42DAF98BAE44}" dt="2020-08-10T00:31:13.589" v="2744" actId="478"/>
          <ac:picMkLst>
            <pc:docMk/>
            <pc:sldMk cId="0" sldId="375"/>
            <ac:picMk id="4" creationId="{E6BA58CD-38B9-4577-A60A-D89ACDF68753}"/>
          </ac:picMkLst>
        </pc:picChg>
        <pc:picChg chg="add del mod">
          <ac:chgData name="Prof. Me. Luiz Lozano" userId="c7776665d65e189c" providerId="LiveId" clId="{EE4CCA4D-1B89-4551-869C-42DAF98BAE44}" dt="2020-08-10T00:31:22.759" v="2748" actId="478"/>
          <ac:picMkLst>
            <pc:docMk/>
            <pc:sldMk cId="0" sldId="375"/>
            <ac:picMk id="6" creationId="{18D47E7A-17B7-47DC-BFBD-4EF00F69C93A}"/>
          </ac:picMkLst>
        </pc:picChg>
      </pc:sldChg>
      <pc:sldChg chg="add del">
        <pc:chgData name="Prof. Me. Luiz Lozano" userId="c7776665d65e189c" providerId="LiveId" clId="{EE4CCA4D-1B89-4551-869C-42DAF98BAE44}" dt="2020-08-10T00:38:27.906" v="2828" actId="2696"/>
        <pc:sldMkLst>
          <pc:docMk/>
          <pc:sldMk cId="0" sldId="376"/>
        </pc:sldMkLst>
      </pc:sldChg>
      <pc:sldChg chg="add del">
        <pc:chgData name="Prof. Me. Luiz Lozano" userId="c7776665d65e189c" providerId="LiveId" clId="{EE4CCA4D-1B89-4551-869C-42DAF98BAE44}" dt="2020-08-10T00:40:41.638" v="2853" actId="2696"/>
        <pc:sldMkLst>
          <pc:docMk/>
          <pc:sldMk cId="0" sldId="377"/>
        </pc:sldMkLst>
      </pc:sldChg>
      <pc:sldChg chg="add del">
        <pc:chgData name="Prof. Me. Luiz Lozano" userId="c7776665d65e189c" providerId="LiveId" clId="{EE4CCA4D-1B89-4551-869C-42DAF98BAE44}" dt="2020-08-10T00:45:14.739" v="2941" actId="2696"/>
        <pc:sldMkLst>
          <pc:docMk/>
          <pc:sldMk cId="0" sldId="378"/>
        </pc:sldMkLst>
      </pc:sldChg>
      <pc:sldChg chg="addSp delSp add del mod">
        <pc:chgData name="Prof. Me. Luiz Lozano" userId="c7776665d65e189c" providerId="LiveId" clId="{EE4CCA4D-1B89-4551-869C-42DAF98BAE44}" dt="2020-08-10T00:46:11.053" v="2960" actId="2696"/>
        <pc:sldMkLst>
          <pc:docMk/>
          <pc:sldMk cId="0" sldId="379"/>
        </pc:sldMkLst>
        <pc:picChg chg="add del">
          <ac:chgData name="Prof. Me. Luiz Lozano" userId="c7776665d65e189c" providerId="LiveId" clId="{EE4CCA4D-1B89-4551-869C-42DAF98BAE44}" dt="2020-08-10T00:45:50.663" v="2957" actId="21"/>
          <ac:picMkLst>
            <pc:docMk/>
            <pc:sldMk cId="0" sldId="379"/>
            <ac:picMk id="7" creationId="{00000000-0000-0000-0000-000000000000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80"/>
        </pc:sldMkLst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2" creationId="{389575E1-3389-451A-A5F7-27854C25C599}"/>
          </ac:spMkLst>
        </pc:spChg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4" creationId="{A53CCC5C-D88E-40FB-B30B-23DCDBD01D37}"/>
          </ac:spMkLst>
        </pc:spChg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6" creationId="{081E4A58-353D-44AE-B2FC-2A74E2E400F7}"/>
          </ac:spMkLst>
        </pc:spChg>
        <pc:spChg chg="mo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48130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48131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47:59.925" v="2962" actId="22"/>
          <ac:picMkLst>
            <pc:docMk/>
            <pc:sldMk cId="0" sldId="380"/>
            <ac:picMk id="2" creationId="{2968F330-10FC-4266-BE47-2E64E062525F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258293377" sldId="381"/>
        </pc:sldMkLst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6" creationId="{1709F1D5-B0F1-4714-A239-E5B61C161915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8" creationId="{228FB460-D3FF-4440-A020-05982A09E517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0" creationId="{14847E93-7DC1-4D4B-8829-B19AA7137C50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2" creationId="{5566D6E1-03A1-4D73-A4E0-35D74D568A04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4" creationId="{9F835A99-04AC-494A-A572-AFE8413CC938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6" creationId="{7B786209-1B0B-4CA9-9BDD-F7327066A84D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8" creationId="{2D2964BB-484D-45AE-AD66-D407D0629652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90" creationId="{6691AC69-A76E-4DAB-B565-468B6B87ACF3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0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2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4" creationId="{A7B99495-F43F-4D80-A44F-2CB4764EB90B}"/>
          </ac:spMkLst>
        </pc:spChg>
        <pc:spChg chg="mo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5122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5123" creationId="{00000000-0000-0000-0000-000000000000}"/>
          </ac:spMkLst>
        </pc:spChg>
        <pc:picChg chg="ord">
          <ac:chgData name="Prof. Me. Luiz Lozano" userId="c7776665d65e189c" providerId="LiveId" clId="{EE4CCA4D-1B89-4551-869C-42DAF98BAE44}" dt="2020-08-10T00:22:51.722" v="2699" actId="26606"/>
          <ac:picMkLst>
            <pc:docMk/>
            <pc:sldMk cId="2258293377" sldId="381"/>
            <ac:picMk id="2" creationId="{CEA8CFF7-1A78-425F-928E-3886EB0C6247}"/>
          </ac:picMkLst>
        </pc:picChg>
        <pc:picChg chg="add mod">
          <ac:chgData name="Prof. Me. Luiz Lozano" userId="c7776665d65e189c" providerId="LiveId" clId="{EE4CCA4D-1B89-4551-869C-42DAF98BAE44}" dt="2020-08-10T00:22:51.722" v="2699" actId="26606"/>
          <ac:picMkLst>
            <pc:docMk/>
            <pc:sldMk cId="2258293377" sldId="381"/>
            <ac:picMk id="4" creationId="{28425E6F-33EA-458F-BC30-0E109D617BC8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1198942650" sldId="382"/>
        </pc:sldMkLst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6" creationId="{E92FEB64-6EEA-4759-B4A4-BD2C1E660BA8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8" creationId="{B10BB131-AC8E-4A8E-A5D1-36260F720C3B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0" creationId="{14847E93-7DC1-4D4B-8829-B19AA7137C50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2" creationId="{5566D6E1-03A1-4D73-A4E0-35D74D568A04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4" creationId="{9F835A99-04AC-494A-A572-AFE8413CC938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6" creationId="{7B786209-1B0B-4CA9-9BDD-F7327066A84D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8" creationId="{2D2964BB-484D-45AE-AD66-D407D0629652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90" creationId="{6691AC69-A76E-4DAB-B565-468B6B87ACF3}"/>
          </ac:spMkLst>
        </pc:spChg>
        <pc:spChg chg="mod">
          <ac:chgData name="Prof. Me. Luiz Lozano" userId="c7776665d65e189c" providerId="LiveId" clId="{EE4CCA4D-1B89-4551-869C-42DAF98BAE44}" dt="2020-08-10T00:27:43.972" v="2731" actId="255"/>
          <ac:spMkLst>
            <pc:docMk/>
            <pc:sldMk cId="1198942650" sldId="382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6.310" v="2786" actId="22"/>
          <ac:picMkLst>
            <pc:docMk/>
            <pc:sldMk cId="1198942650" sldId="382"/>
            <ac:picMk id="2" creationId="{0AD839C5-28B9-45FE-97B8-97E84C5DD16D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3000019419" sldId="383"/>
        </pc:sldMkLst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6" creationId="{907EF6B7-1338-4443-8C46-6A318D952DFD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8" creationId="{DAAE4CDD-124C-4DCF-9584-B6033B545DD5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80" creationId="{081E4A58-353D-44AE-B2FC-2A74E2E400F7}"/>
          </ac:spMkLst>
        </pc:spChg>
        <pc:spChg chg="mod">
          <ac:chgData name="Prof. Me. Luiz Lozano" userId="c7776665d65e189c" providerId="LiveId" clId="{EE4CCA4D-1B89-4551-869C-42DAF98BAE44}" dt="2020-08-10T00:27:55.745" v="2738" actId="255"/>
          <ac:spMkLst>
            <pc:docMk/>
            <pc:sldMk cId="3000019419" sldId="383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7.933" v="2787" actId="22"/>
          <ac:picMkLst>
            <pc:docMk/>
            <pc:sldMk cId="3000019419" sldId="383"/>
            <ac:picMk id="2" creationId="{755246BC-E810-43AA-B33B-CB6E37DC27CB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816327797" sldId="384"/>
        </pc:sldMkLst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6" creationId="{907EF6B7-1338-4443-8C46-6A318D952DFD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8" creationId="{DAAE4CDD-124C-4DCF-9584-B6033B545DD5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80" creationId="{081E4A58-353D-44AE-B2FC-2A74E2E400F7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0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2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4" creationId="{A7B99495-F43F-4D80-A44F-2CB4764EB90B}"/>
          </ac:spMkLst>
        </pc:spChg>
        <pc:spChg chg="mod">
          <ac:chgData name="Prof. Me. Luiz Lozano" userId="c7776665d65e189c" providerId="LiveId" clId="{EE4CCA4D-1B89-4551-869C-42DAF98BAE44}" dt="2020-08-10T00:42:54.102" v="2900" actId="255"/>
          <ac:spMkLst>
            <pc:docMk/>
            <pc:sldMk cId="2816327797" sldId="384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5:11.299" v="2784" actId="5793"/>
          <ac:spMkLst>
            <pc:docMk/>
            <pc:sldMk cId="2816327797" sldId="384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35:05.438" v="2783" actId="26606"/>
          <ac:picMkLst>
            <pc:docMk/>
            <pc:sldMk cId="2816327797" sldId="384"/>
            <ac:picMk id="3" creationId="{61282734-00F6-40AE-BA7E-FEE58A02BB4F}"/>
          </ac:picMkLst>
        </pc:picChg>
        <pc:picChg chg="add">
          <ac:chgData name="Prof. Me. Luiz Lozano" userId="c7776665d65e189c" providerId="LiveId" clId="{EE4CCA4D-1B89-4551-869C-42DAF98BAE44}" dt="2020-08-10T00:35:30.101" v="2788" actId="22"/>
          <ac:picMkLst>
            <pc:docMk/>
            <pc:sldMk cId="2816327797" sldId="384"/>
            <ac:picMk id="4" creationId="{6F08215E-331E-4809-A3F4-58DA35EC72F8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41505053" sldId="385"/>
        </pc:sldMkLst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0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2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4" creationId="{A7B99495-F43F-4D80-A44F-2CB4764EB90B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4" creationId="{460B0EFB-53ED-4F35-B05D-F658EA021C65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5" creationId="{835EF3DD-7D43-4A27-8967-A92FD8CC9365}"/>
          </ac:spMkLst>
        </pc:spChg>
        <pc:spChg chg="mod">
          <ac:chgData name="Prof. Me. Luiz Lozano" userId="c7776665d65e189c" providerId="LiveId" clId="{EE4CCA4D-1B89-4551-869C-42DAF98BAE44}" dt="2020-08-10T00:43:11.525" v="2907" actId="255"/>
          <ac:spMkLst>
            <pc:docMk/>
            <pc:sldMk cId="3841505053" sldId="385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7:23.743" v="2812" actId="12"/>
          <ac:spMkLst>
            <pc:docMk/>
            <pc:sldMk cId="3841505053" sldId="385"/>
            <ac:spMk id="9219" creationId="{00000000-0000-0000-0000-000000000000}"/>
          </ac:spMkLst>
        </pc:spChg>
        <pc:graphicFrameChg chg="add del mod">
          <ac:chgData name="Prof. Me. Luiz Lozano" userId="c7776665d65e189c" providerId="LiveId" clId="{EE4CCA4D-1B89-4551-869C-42DAF98BAE44}" dt="2020-08-10T00:36:48.445" v="2804" actId="478"/>
          <ac:graphicFrameMkLst>
            <pc:docMk/>
            <pc:sldMk cId="3841505053" sldId="385"/>
            <ac:graphicFrameMk id="2" creationId="{DE2F7642-EE6B-4F11-8A7D-C3B66E838A51}"/>
          </ac:graphicFrameMkLst>
        </pc:graphicFrameChg>
        <pc:picChg chg="del">
          <ac:chgData name="Prof. Me. Luiz Lozano" userId="c7776665d65e189c" providerId="LiveId" clId="{EE4CCA4D-1B89-4551-869C-42DAF98BAE44}" dt="2020-08-10T00:36:43.080" v="2802" actId="478"/>
          <ac:picMkLst>
            <pc:docMk/>
            <pc:sldMk cId="3841505053" sldId="385"/>
            <ac:picMk id="3" creationId="{61282734-00F6-40AE-BA7E-FEE58A02BB4F}"/>
          </ac:picMkLst>
        </pc:picChg>
        <pc:picChg chg="add mod ord">
          <ac:chgData name="Prof. Me. Luiz Lozano" userId="c7776665d65e189c" providerId="LiveId" clId="{EE4CCA4D-1B89-4551-869C-42DAF98BAE44}" dt="2020-08-10T00:36:54.059" v="2806" actId="26606"/>
          <ac:picMkLst>
            <pc:docMk/>
            <pc:sldMk cId="3841505053" sldId="385"/>
            <ac:picMk id="6" creationId="{5200291D-557D-4E46-8FD8-48DE40EEC4C4}"/>
          </ac:picMkLst>
        </pc:picChg>
      </pc:sldChg>
      <pc:sldChg chg="modSp add del mod">
        <pc:chgData name="Prof. Me. Luiz Lozano" userId="c7776665d65e189c" providerId="LiveId" clId="{EE4CCA4D-1B89-4551-869C-42DAF98BAE44}" dt="2020-08-10T00:36:04.230" v="2791" actId="2696"/>
        <pc:sldMkLst>
          <pc:docMk/>
          <pc:sldMk cId="3894543355" sldId="385"/>
        </pc:sldMkLst>
        <pc:spChg chg="mod">
          <ac:chgData name="Prof. Me. Luiz Lozano" userId="c7776665d65e189c" providerId="LiveId" clId="{EE4CCA4D-1B89-4551-869C-42DAF98BAE44}" dt="2020-08-10T00:35:58.597" v="2790"/>
          <ac:spMkLst>
            <pc:docMk/>
            <pc:sldMk cId="3894543355" sldId="385"/>
            <ac:spMk id="9219" creationId="{00000000-0000-0000-0000-000000000000}"/>
          </ac:spMkLst>
        </pc:sp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437881671" sldId="386"/>
        </pc:sldMkLst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0" creationId="{DB304A14-32D0-4873-B914-423ED7B8DAFD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2" creationId="{1D460C86-854F-4FB3-ABC2-E823D8FEB9DB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4" creationId="{BB48116A-278A-4CC5-89D3-9DE8E8FF1245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4" creationId="{460B0EFB-53ED-4F35-B05D-F658EA021C65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5" creationId="{835EF3DD-7D43-4A27-8967-A92FD8CC9365}"/>
          </ac:spMkLst>
        </pc:spChg>
        <pc:spChg chg="mod">
          <ac:chgData name="Prof. Me. Luiz Lozano" userId="c7776665d65e189c" providerId="LiveId" clId="{EE4CCA4D-1B89-4551-869C-42DAF98BAE44}" dt="2020-08-10T00:43:21.368" v="2914" actId="255"/>
          <ac:spMkLst>
            <pc:docMk/>
            <pc:sldMk cId="2437881671" sldId="386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8:20.211" v="2827" actId="5793"/>
          <ac:spMkLst>
            <pc:docMk/>
            <pc:sldMk cId="2437881671" sldId="386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38:17.186" v="2826" actId="26606"/>
          <ac:picMkLst>
            <pc:docMk/>
            <pc:sldMk cId="2437881671" sldId="386"/>
            <ac:picMk id="3" creationId="{75383225-2A31-45CC-860C-9BCD9DD13033}"/>
          </ac:picMkLst>
        </pc:picChg>
        <pc:picChg chg="ord">
          <ac:chgData name="Prof. Me. Luiz Lozano" userId="c7776665d65e189c" providerId="LiveId" clId="{EE4CCA4D-1B89-4551-869C-42DAF98BAE44}" dt="2020-08-10T00:38:17.186" v="2826" actId="26606"/>
          <ac:picMkLst>
            <pc:docMk/>
            <pc:sldMk cId="2437881671" sldId="386"/>
            <ac:picMk id="4" creationId="{6F08215E-331E-4809-A3F4-58DA35EC72F8}"/>
          </ac:picMkLst>
        </pc:picChg>
        <pc:picChg chg="del">
          <ac:chgData name="Prof. Me. Luiz Lozano" userId="c7776665d65e189c" providerId="LiveId" clId="{EE4CCA4D-1B89-4551-869C-42DAF98BAE44}" dt="2020-08-10T00:38:10.253" v="2822" actId="478"/>
          <ac:picMkLst>
            <pc:docMk/>
            <pc:sldMk cId="2437881671" sldId="386"/>
            <ac:picMk id="6" creationId="{5200291D-557D-4E46-8FD8-48DE40EEC4C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4262913021" sldId="387"/>
        </pc:sldMkLst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0" creationId="{DB304A14-32D0-4873-B914-423ED7B8DAFD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2" creationId="{1D460C86-854F-4FB3-ABC2-E823D8FEB9DB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4" creationId="{BB48116A-278A-4CC5-89D3-9DE8E8FF1245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4" creationId="{CB6E2F43-29E9-49D9-91FC-E5FEFAAA70DE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5" creationId="{8E63CC27-1C86-4653-8866-79C24C5C51FB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3:32.436" v="2921" actId="255"/>
          <ac:spMkLst>
            <pc:docMk/>
            <pc:sldMk cId="4262913021" sldId="387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9:05.434" v="2840" actId="5793"/>
          <ac:spMkLst>
            <pc:docMk/>
            <pc:sldMk cId="4262913021" sldId="387"/>
            <ac:spMk id="9219" creationId="{00000000-0000-0000-0000-000000000000}"/>
          </ac:spMkLst>
        </pc:spChg>
        <pc:picChg chg="del">
          <ac:chgData name="Prof. Me. Luiz Lozano" userId="c7776665d65e189c" providerId="LiveId" clId="{EE4CCA4D-1B89-4551-869C-42DAF98BAE44}" dt="2020-08-10T00:38:45.852" v="2834" actId="478"/>
          <ac:picMkLst>
            <pc:docMk/>
            <pc:sldMk cId="4262913021" sldId="387"/>
            <ac:picMk id="3" creationId="{75383225-2A31-45CC-860C-9BCD9DD13033}"/>
          </ac:picMkLst>
        </pc:picChg>
        <pc:picChg chg="add mod ord">
          <ac:chgData name="Prof. Me. Luiz Lozano" userId="c7776665d65e189c" providerId="LiveId" clId="{EE4CCA4D-1B89-4551-869C-42DAF98BAE44}" dt="2020-08-10T00:38:56.964" v="2838" actId="26606"/>
          <ac:picMkLst>
            <pc:docMk/>
            <pc:sldMk cId="4262913021" sldId="387"/>
            <ac:picMk id="5" creationId="{BC5D0948-616E-46B4-BA00-7DC1503C0FD3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468773429" sldId="388"/>
        </pc:sldMkLst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37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3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3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0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41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2" creationId="{CB6E2F43-29E9-49D9-91FC-E5FEFAAA70DE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43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4" creationId="{8E63CC27-1C86-4653-8866-79C24C5C51FB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6" creationId="{3BA62E19-CD42-4C09-B825-844B4943D49D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4" creationId="{CB6E2F43-29E9-49D9-91FC-E5FEFAAA70DE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5" creationId="{8E63CC27-1C86-4653-8866-79C24C5C51FB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2:24.780" v="2884" actId="255"/>
          <ac:spMkLst>
            <pc:docMk/>
            <pc:sldMk cId="1468773429" sldId="388"/>
            <ac:spMk id="9218" creationId="{00000000-0000-0000-0000-000000000000}"/>
          </ac:spMkLst>
        </pc:spChg>
        <pc:spChg chg="del mo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9219" creationId="{00000000-0000-0000-0000-000000000000}"/>
          </ac:spMkLst>
        </pc:spChg>
        <pc:graphicFrameChg chg="add">
          <ac:chgData name="Prof. Me. Luiz Lozano" userId="c7776665d65e189c" providerId="LiveId" clId="{EE4CCA4D-1B89-4551-869C-42DAF98BAE44}" dt="2020-08-10T00:40:25.311" v="2852" actId="26606"/>
          <ac:graphicFrameMkLst>
            <pc:docMk/>
            <pc:sldMk cId="1468773429" sldId="388"/>
            <ac:graphicFrameMk id="9221" creationId="{F9DCA24F-C9F7-45D2-9081-C5BE9E085448}"/>
          </ac:graphicFrameMkLst>
        </pc:graphicFrameChg>
        <pc:picChg chg="del">
          <ac:chgData name="Prof. Me. Luiz Lozano" userId="c7776665d65e189c" providerId="LiveId" clId="{EE4CCA4D-1B89-4551-869C-42DAF98BAE44}" dt="2020-08-10T00:40:18.480" v="2849" actId="478"/>
          <ac:picMkLst>
            <pc:docMk/>
            <pc:sldMk cId="1468773429" sldId="388"/>
            <ac:picMk id="5" creationId="{BC5D0948-616E-46B4-BA00-7DC1503C0FD3}"/>
          </ac:picMkLst>
        </pc:picChg>
        <pc:picChg chg="add del">
          <ac:chgData name="Prof. Me. Luiz Lozano" userId="c7776665d65e189c" providerId="LiveId" clId="{EE4CCA4D-1B89-4551-869C-42DAF98BAE44}" dt="2020-08-10T00:40:25.284" v="2851" actId="26606"/>
          <ac:picMkLst>
            <pc:docMk/>
            <pc:sldMk cId="1468773429" sldId="388"/>
            <ac:picMk id="135" creationId="{3171C5AD-DED5-4C70-952D-BECAF68EA648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0:41:37.911" v="2860" actId="2696"/>
        <pc:sldMkLst>
          <pc:docMk/>
          <pc:sldMk cId="360693229" sldId="389"/>
        </pc:sldMkLst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37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3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41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43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4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5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196" creationId="{6E895C8D-1379-40B8-8B1B-B6F5AEAF0A6C}"/>
          </ac:spMkLst>
        </pc:spChg>
        <pc:spChg chg="mo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18" creationId="{00000000-0000-0000-0000-000000000000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3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4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5" creationId="{545D489D-16E1-484D-867B-144368D74B83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6" creationId="{49A496F5-B01E-4BF8-9D1E-C4E53B6F9652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2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2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30" creationId="{9DBC8166-481C-4473-95F5-9A5B9073B7F1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31" creationId="{A5A5CE6E-90AF-4D43-A014-1F9EC83EB93D}"/>
          </ac:spMkLst>
        </pc:spChg>
        <pc:graphicFrameChg chg="mod modGraphic">
          <ac:chgData name="Prof. Me. Luiz Lozano" userId="c7776665d65e189c" providerId="LiveId" clId="{EE4CCA4D-1B89-4551-869C-42DAF98BAE44}" dt="2020-08-10T00:41:31.229" v="2859" actId="26606"/>
          <ac:graphicFrameMkLst>
            <pc:docMk/>
            <pc:sldMk cId="360693229" sldId="389"/>
            <ac:graphicFrameMk id="9221" creationId="{F9DCA24F-C9F7-45D2-9081-C5BE9E085448}"/>
          </ac:graphicFrameMkLst>
        </pc:graphicFrame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1409051282" sldId="389"/>
        </pc:sldMkLst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37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3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41" creationId="{7DA1F35B-C8F7-4A5A-9339-7DA4D785B300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43" creationId="{B2D4AD41-40DA-4A81-92F5-B6E3BA1ED82A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4" creationId="{CB6E2F43-29E9-49D9-91FC-E5FEFAAA70DE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5" creationId="{8E63CC27-1C86-4653-8866-79C24C5C51FB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2:36.351" v="2893" actId="255"/>
          <ac:spMkLst>
            <pc:docMk/>
            <pc:sldMk cId="1409051282" sldId="389"/>
            <ac:spMk id="9218" creationId="{00000000-0000-0000-0000-000000000000}"/>
          </ac:spMkLst>
        </pc:spChg>
        <pc:spChg chg="del mo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9219" creationId="{00000000-0000-0000-0000-000000000000}"/>
          </ac:spMkLst>
        </pc:spChg>
        <pc:graphicFrameChg chg="add">
          <ac:chgData name="Prof. Me. Luiz Lozano" userId="c7776665d65e189c" providerId="LiveId" clId="{EE4CCA4D-1B89-4551-869C-42DAF98BAE44}" dt="2020-08-10T00:42:10.530" v="2877" actId="26606"/>
          <ac:graphicFrameMkLst>
            <pc:docMk/>
            <pc:sldMk cId="1409051282" sldId="389"/>
            <ac:graphicFrameMk id="9221" creationId="{099D566C-EAB5-4F44-9EF4-5EE4EF4B01E1}"/>
          </ac:graphicFrameMkLst>
        </pc:graphicFrameChg>
        <pc:picChg chg="del">
          <ac:chgData name="Prof. Me. Luiz Lozano" userId="c7776665d65e189c" providerId="LiveId" clId="{EE4CCA4D-1B89-4551-869C-42DAF98BAE44}" dt="2020-08-10T00:42:03.896" v="2876" actId="478"/>
          <ac:picMkLst>
            <pc:docMk/>
            <pc:sldMk cId="1409051282" sldId="389"/>
            <ac:picMk id="5" creationId="{BC5D0948-616E-46B4-BA00-7DC1503C0FD3}"/>
          </ac:picMkLst>
        </pc:pic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2772620781" sldId="390"/>
        </pc:sldMkLst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0" creationId="{6A84B152-3496-4C52-AF08-97AFFC09DD2C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2" creationId="{6B2ADB95-0FA3-4BD7-A8AC-89D014A83E5B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4" creationId="{C924DBCE-E731-4B22-8181-A39C1D86276C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6" creationId="{4CBF9756-6AC8-4C65-84DF-56FBFFA1D873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8" creationId="{2D385988-EAAF-4C27-AF8A-2BFBECAF3D4F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52" creationId="{B621D332-7329-4994-8836-C429A51B7549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54" creationId="{2D20F754-35A9-4508-BE3C-C59996D1437B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4" creationId="{CB6E2F43-29E9-49D9-91FC-E5FEFAAA70DE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5" creationId="{8E63CC27-1C86-4653-8866-79C24C5C51FB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45:07.422" v="2940" actId="26606"/>
          <ac:picMkLst>
            <pc:docMk/>
            <pc:sldMk cId="2772620781" sldId="390"/>
            <ac:picMk id="3" creationId="{16C4D618-3AAF-4116-B1AB-9EADD8C6E499}"/>
          </ac:picMkLst>
        </pc:picChg>
        <pc:picChg chg="ord">
          <ac:chgData name="Prof. Me. Luiz Lozano" userId="c7776665d65e189c" providerId="LiveId" clId="{EE4CCA4D-1B89-4551-869C-42DAF98BAE44}" dt="2020-08-10T00:45:07.422" v="2940" actId="26606"/>
          <ac:picMkLst>
            <pc:docMk/>
            <pc:sldMk cId="2772620781" sldId="390"/>
            <ac:picMk id="4" creationId="{6F08215E-331E-4809-A3F4-58DA35EC72F8}"/>
          </ac:picMkLst>
        </pc:picChg>
        <pc:picChg chg="del">
          <ac:chgData name="Prof. Me. Luiz Lozano" userId="c7776665d65e189c" providerId="LiveId" clId="{EE4CCA4D-1B89-4551-869C-42DAF98BAE44}" dt="2020-08-10T00:44:30.840" v="2936" actId="478"/>
          <ac:picMkLst>
            <pc:docMk/>
            <pc:sldMk cId="2772620781" sldId="390"/>
            <ac:picMk id="5" creationId="{BC5D0948-616E-46B4-BA00-7DC1503C0FD3}"/>
          </ac:picMkLst>
        </pc:picChg>
        <pc:cxnChg chg="add">
          <ac:chgData name="Prof. Me. Luiz Lozano" userId="c7776665d65e189c" providerId="LiveId" clId="{EE4CCA4D-1B89-4551-869C-42DAF98BAE44}" dt="2020-08-10T00:45:07.422" v="2940" actId="26606"/>
          <ac:cxnSpMkLst>
            <pc:docMk/>
            <pc:sldMk cId="2772620781" sldId="390"/>
            <ac:cxnSpMk id="150" creationId="{43621FD4-D14D-45D5-9A57-9A2DE5EA59C0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63133318" sldId="391"/>
        </pc:sldMkLst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0" creationId="{6A84B152-3496-4C52-AF08-97AFFC09DD2C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2" creationId="{6B2ADB95-0FA3-4BD7-A8AC-89D014A83E5B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4" creationId="{C924DBCE-E731-4B22-8181-A39C1D86276C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6" creationId="{4CBF9756-6AC8-4C65-84DF-56FBFFA1D873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8" creationId="{2D385988-EAAF-4C27-AF8A-2BFBECAF3D4F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52" creationId="{B621D332-7329-4994-8836-C429A51B7549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54" creationId="{2D20F754-35A9-4508-BE3C-C59996D1437B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4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5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6" creationId="{0007FE00-9498-4706-B255-6437B0252C02}"/>
          </ac:spMkLst>
        </pc:spChg>
        <pc:spChg chg="mo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9219" creationId="{00000000-0000-0000-0000-000000000000}"/>
          </ac:spMkLst>
        </pc:spChg>
        <pc:picChg chg="add mod ord">
          <ac:chgData name="Prof. Me. Luiz Lozano" userId="c7776665d65e189c" providerId="LiveId" clId="{EE4CCA4D-1B89-4551-869C-42DAF98BAE44}" dt="2020-08-10T00:45:56.552" v="2959" actId="26606"/>
          <ac:picMkLst>
            <pc:docMk/>
            <pc:sldMk cId="3863133318" sldId="391"/>
            <ac:picMk id="2" creationId="{5925583A-BD1F-4668-9656-286E1E80DE71}"/>
          </ac:picMkLst>
        </pc:picChg>
        <pc:picChg chg="del">
          <ac:chgData name="Prof. Me. Luiz Lozano" userId="c7776665d65e189c" providerId="LiveId" clId="{EE4CCA4D-1B89-4551-869C-42DAF98BAE44}" dt="2020-08-10T00:45:45.613" v="2955" actId="478"/>
          <ac:picMkLst>
            <pc:docMk/>
            <pc:sldMk cId="3863133318" sldId="391"/>
            <ac:picMk id="3" creationId="{16C4D618-3AAF-4116-B1AB-9EADD8C6E499}"/>
          </ac:picMkLst>
        </pc:picChg>
        <pc:cxnChg chg="del">
          <ac:chgData name="Prof. Me. Luiz Lozano" userId="c7776665d65e189c" providerId="LiveId" clId="{EE4CCA4D-1B89-4551-869C-42DAF98BAE44}" dt="2020-08-10T00:45:56.552" v="2959" actId="26606"/>
          <ac:cxnSpMkLst>
            <pc:docMk/>
            <pc:sldMk cId="3863133318" sldId="391"/>
            <ac:cxnSpMk id="150" creationId="{43621FD4-D14D-45D5-9A57-9A2DE5EA59C0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470131993" sldId="392"/>
        </pc:sldMkLst>
        <pc:spChg chg="mod">
          <ac:chgData name="Prof. Me. Luiz Lozano" userId="c7776665d65e189c" providerId="LiveId" clId="{EE4CCA4D-1B89-4551-869C-42DAF98BAE44}" dt="2020-08-10T00:57:57.339" v="3101" actId="255"/>
          <ac:spMkLst>
            <pc:docMk/>
            <pc:sldMk cId="1470131993" sldId="392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6" creationId="{2EB492CD-616E-47F8-933B-5E2D952A0593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8" creationId="{59383CF9-23B5-4335-9B21-1791C4CF1C75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0" creationId="{0007FE00-9498-4706-B255-6437B0252C02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5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7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9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31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33" creationId="{A7B99495-F43F-4D80-A44F-2CB4764EB90B}"/>
          </ac:spMkLst>
        </pc:spChg>
        <pc:picChg chg="mod ord">
          <ac:chgData name="Prof. Me. Luiz Lozano" userId="c7776665d65e189c" providerId="LiveId" clId="{EE4CCA4D-1B89-4551-869C-42DAF98BAE44}" dt="2020-08-10T00:56:16.693" v="3083" actId="26606"/>
          <ac:picMkLst>
            <pc:docMk/>
            <pc:sldMk cId="1470131993" sldId="392"/>
            <ac:picMk id="7" creationId="{00000000-0000-0000-0000-000000000000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319348564" sldId="393"/>
        </pc:sldMkLst>
        <pc:spChg chg="mod">
          <ac:chgData name="Prof. Me. Luiz Lozano" userId="c7776665d65e189c" providerId="LiveId" clId="{EE4CCA4D-1B89-4551-869C-42DAF98BAE44}" dt="2020-08-10T00:58:07.368" v="3108" actId="255"/>
          <ac:spMkLst>
            <pc:docMk/>
            <pc:sldMk cId="3319348564" sldId="393"/>
            <ac:spMk id="4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0:57:19.761" v="3089" actId="478"/>
          <ac:spMkLst>
            <pc:docMk/>
            <pc:sldMk cId="3319348564" sldId="393"/>
            <ac:spMk id="5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57:42.004" v="3094" actId="14100"/>
          <ac:picMkLst>
            <pc:docMk/>
            <pc:sldMk cId="3319348564" sldId="393"/>
            <ac:picMk id="6" creationId="{E2857CFD-7F63-4B74-8CF1-DE4D9D117F3E}"/>
          </ac:picMkLst>
        </pc:picChg>
        <pc:picChg chg="del">
          <ac:chgData name="Prof. Me. Luiz Lozano" userId="c7776665d65e189c" providerId="LiveId" clId="{EE4CCA4D-1B89-4551-869C-42DAF98BAE44}" dt="2020-08-10T00:57:16.837" v="3088" actId="478"/>
          <ac:picMkLst>
            <pc:docMk/>
            <pc:sldMk cId="3319348564" sldId="393"/>
            <ac:picMk id="7" creationId="{00000000-0000-0000-0000-000000000000}"/>
          </ac:picMkLst>
        </pc:picChg>
      </pc:sldChg>
      <pc:sldChg chg="modSp add mod ord">
        <pc:chgData name="Prof. Me. Luiz Lozano" userId="c7776665d65e189c" providerId="LiveId" clId="{EE4CCA4D-1B89-4551-869C-42DAF98BAE44}" dt="2020-08-11T00:57:47.427" v="3718"/>
        <pc:sldMkLst>
          <pc:docMk/>
          <pc:sldMk cId="769435760" sldId="394"/>
        </pc:sldMkLst>
        <pc:spChg chg="mod">
          <ac:chgData name="Prof. Me. Luiz Lozano" userId="c7776665d65e189c" providerId="LiveId" clId="{EE4CCA4D-1B89-4551-869C-42DAF98BAE44}" dt="2020-08-10T01:01:21.562" v="3129" actId="20577"/>
          <ac:spMkLst>
            <pc:docMk/>
            <pc:sldMk cId="769435760" sldId="394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01:44.294" v="3136" actId="1076"/>
          <ac:spMkLst>
            <pc:docMk/>
            <pc:sldMk cId="769435760" sldId="394"/>
            <ac:spMk id="5" creationId="{00000000-0000-0000-0000-000000000000}"/>
          </ac:spMkLst>
        </pc:spChg>
        <pc:picChg chg="mod">
          <ac:chgData name="Prof. Me. Luiz Lozano" userId="c7776665d65e189c" providerId="LiveId" clId="{EE4CCA4D-1B89-4551-869C-42DAF98BAE44}" dt="2020-08-10T01:01:37.613" v="3134" actId="1076"/>
          <ac:picMkLst>
            <pc:docMk/>
            <pc:sldMk cId="769435760" sldId="394"/>
            <ac:picMk id="7" creationId="{00000000-0000-0000-0000-000000000000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902456643" sldId="395"/>
        </pc:sldMkLst>
        <pc:picChg chg="add mod">
          <ac:chgData name="Prof. Me. Luiz Lozano" userId="c7776665d65e189c" providerId="LiveId" clId="{EE4CCA4D-1B89-4551-869C-42DAF98BAE44}" dt="2020-08-10T01:04:45.934" v="3180" actId="1076"/>
          <ac:picMkLst>
            <pc:docMk/>
            <pc:sldMk cId="3902456643" sldId="395"/>
            <ac:picMk id="3" creationId="{9641777D-AD5C-4068-B797-B815436F1C30}"/>
          </ac:picMkLst>
        </pc:picChg>
        <pc:picChg chg="add">
          <ac:chgData name="Prof. Me. Luiz Lozano" userId="c7776665d65e189c" providerId="LiveId" clId="{EE4CCA4D-1B89-4551-869C-42DAF98BAE44}" dt="2020-08-10T01:05:24.517" v="3192" actId="22"/>
          <ac:picMkLst>
            <pc:docMk/>
            <pc:sldMk cId="3902456643" sldId="395"/>
            <ac:picMk id="7" creationId="{7FCE2338-07E0-4533-A457-C5262D9B8CB7}"/>
          </ac:picMkLst>
        </pc:picChg>
        <pc:picChg chg="del">
          <ac:chgData name="Prof. Me. Luiz Lozano" userId="c7776665d65e189c" providerId="LiveId" clId="{EE4CCA4D-1B89-4551-869C-42DAF98BAE44}" dt="2020-08-10T01:04:34.348" v="3176" actId="478"/>
          <ac:picMkLst>
            <pc:docMk/>
            <pc:sldMk cId="3902456643" sldId="395"/>
            <ac:picMk id="8" creationId="{A4D8A81E-20F5-4311-8F81-045DBC35C6AD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1005927683" sldId="396"/>
        </pc:sldMkLst>
        <pc:picChg chg="del">
          <ac:chgData name="Prof. Me. Luiz Lozano" userId="c7776665d65e189c" providerId="LiveId" clId="{EE4CCA4D-1B89-4551-869C-42DAF98BAE44}" dt="2020-08-10T01:04:53.160" v="3182" actId="478"/>
          <ac:picMkLst>
            <pc:docMk/>
            <pc:sldMk cId="1005927683" sldId="396"/>
            <ac:picMk id="3" creationId="{9641777D-AD5C-4068-B797-B815436F1C30}"/>
          </ac:picMkLst>
        </pc:picChg>
        <pc:picChg chg="add mod">
          <ac:chgData name="Prof. Me. Luiz Lozano" userId="c7776665d65e189c" providerId="LiveId" clId="{EE4CCA4D-1B89-4551-869C-42DAF98BAE44}" dt="2020-08-10T01:05:02.162" v="3188" actId="1076"/>
          <ac:picMkLst>
            <pc:docMk/>
            <pc:sldMk cId="1005927683" sldId="396"/>
            <ac:picMk id="7" creationId="{FE52C0C8-0FAB-4EA6-82A0-ADE708FC346B}"/>
          </ac:picMkLst>
        </pc:picChg>
        <pc:picChg chg="add">
          <ac:chgData name="Prof. Me. Luiz Lozano" userId="c7776665d65e189c" providerId="LiveId" clId="{EE4CCA4D-1B89-4551-869C-42DAF98BAE44}" dt="2020-08-10T01:05:26.862" v="3193" actId="22"/>
          <ac:picMkLst>
            <pc:docMk/>
            <pc:sldMk cId="1005927683" sldId="396"/>
            <ac:picMk id="8" creationId="{2511ACD2-51A0-4234-995A-77BDDA424FAD}"/>
          </ac:picMkLst>
        </pc:pic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665511611" sldId="397"/>
        </pc:sldMkLst>
        <pc:spChg chg="mo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4" creationId="{00000000-0000-0000-0000-000000000000}"/>
          </ac:spMkLst>
        </pc:spChg>
        <pc:spChg chg="mod ord">
          <ac:chgData name="Prof. Me. Luiz Lozano" userId="c7776665d65e189c" providerId="LiveId" clId="{EE4CCA4D-1B89-4551-869C-42DAF98BAE44}" dt="2020-08-10T01:08:19.707" v="3222" actId="5793"/>
          <ac:spMkLst>
            <pc:docMk/>
            <pc:sldMk cId="665511611" sldId="397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5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7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9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31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33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3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2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4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6" creationId="{0007FE00-9498-4706-B255-6437B0252C02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1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5" creationId="{77C59BEC-C4CC-4741-B975-08C543178D3D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7" creationId="{72DEF309-605D-4117-9340-6D589B6C3A34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9" creationId="{A7B99495-F43F-4D80-A44F-2CB4764EB90B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4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6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8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70" creationId="{969D19A6-08CB-498C-93EC-3FFB021FC68A}"/>
          </ac:spMkLst>
        </pc:spChg>
        <pc:picChg chg="add mod ord">
          <ac:chgData name="Prof. Me. Luiz Lozano" userId="c7776665d65e189c" providerId="LiveId" clId="{EE4CCA4D-1B89-4551-869C-42DAF98BAE44}" dt="2020-08-10T01:08:29.191" v="3224" actId="14100"/>
          <ac:picMkLst>
            <pc:docMk/>
            <pc:sldMk cId="665511611" sldId="397"/>
            <ac:picMk id="3" creationId="{75F573F6-C00A-47CA-AB8D-39C6FC696946}"/>
          </ac:picMkLst>
        </pc:picChg>
        <pc:picChg chg="del">
          <ac:chgData name="Prof. Me. Luiz Lozano" userId="c7776665d65e189c" providerId="LiveId" clId="{EE4CCA4D-1B89-4551-869C-42DAF98BAE44}" dt="2020-08-10T01:07:16.732" v="3207" actId="478"/>
          <ac:picMkLst>
            <pc:docMk/>
            <pc:sldMk cId="665511611" sldId="397"/>
            <ac:picMk id="7" creationId="{00000000-0000-0000-0000-000000000000}"/>
          </ac:picMkLst>
        </pc:picChg>
      </pc:sldChg>
      <pc:sldChg chg="add del">
        <pc:chgData name="Prof. Me. Luiz Lozano" userId="c7776665d65e189c" providerId="LiveId" clId="{EE4CCA4D-1B89-4551-869C-42DAF98BAE44}" dt="2020-08-10T01:06:46.165" v="3203" actId="2696"/>
        <pc:sldMkLst>
          <pc:docMk/>
          <pc:sldMk cId="2237297260" sldId="397"/>
        </pc:sldMkLst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759847900" sldId="398"/>
        </pc:sldMkLst>
        <pc:spChg chg="mo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0:24.252" v="3247" actId="5793"/>
          <ac:spMkLst>
            <pc:docMk/>
            <pc:sldMk cId="1759847900" sldId="398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4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6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8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0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5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7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9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81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83" creationId="{0007FE00-9498-4706-B255-6437B0252C02}"/>
          </ac:spMkLst>
        </pc:spChg>
        <pc:picChg chg="del">
          <ac:chgData name="Prof. Me. Luiz Lozano" userId="c7776665d65e189c" providerId="LiveId" clId="{EE4CCA4D-1B89-4551-869C-42DAF98BAE44}" dt="2020-08-10T01:10:13.119" v="3242" actId="478"/>
          <ac:picMkLst>
            <pc:docMk/>
            <pc:sldMk cId="1759847900" sldId="398"/>
            <ac:picMk id="3" creationId="{75F573F6-C00A-47CA-AB8D-39C6FC696946}"/>
          </ac:picMkLst>
        </pc:picChg>
        <pc:picChg chg="add mod ord">
          <ac:chgData name="Prof. Me. Luiz Lozano" userId="c7776665d65e189c" providerId="LiveId" clId="{EE4CCA4D-1B89-4551-869C-42DAF98BAE44}" dt="2020-08-10T01:10:29.750" v="3249" actId="1076"/>
          <ac:picMkLst>
            <pc:docMk/>
            <pc:sldMk cId="1759847900" sldId="398"/>
            <ac:picMk id="7" creationId="{DF62D4A2-846F-4E92-A08A-82886BA0FAD6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36940381" sldId="399"/>
        </pc:sldMkLst>
        <pc:spChg chg="mo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5" creationId="{00000000-0000-0000-0000-000000000000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5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7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9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81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83" creationId="{0007FE00-9498-4706-B255-6437B0252C02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8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2" creationId="{4AC6B390-BC59-4F1D-A0EE-D71A92F0A0B2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4" creationId="{B6C60D79-16F1-4C4B-B7E3-7634E7069CDE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6" creationId="{426B127E-6498-4C77-9C9D-4553A5113B80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9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9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0" creationId="{4F7EBAE4-9945-4473-9E34-B2C66EA0F03D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1" creationId="{70BEB1E7-2F88-40BC-B73D-42E5B6F80BFC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2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4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5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6" creationId="{95199994-21AE-49A2-BA0D-12E295989A9A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7" creationId="{A2C34835-4F79-4934-B151-D68E79764C72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09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1" creationId="{24D46527-8963-4773-8769-07E6ACE08487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2" creationId="{920E13D1-85D7-4BF3-9903-59216CB5AE14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4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5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6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7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8" creationId="{0007FE00-9498-4706-B255-6437B0252C02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0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2" creationId="{4AC6B390-BC59-4F1D-A0EE-D71A92F0A0B2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3" creationId="{B6C60D79-16F1-4C4B-B7E3-7634E7069CDE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4" creationId="{426B127E-6498-4C77-9C9D-4553A5113B80}"/>
          </ac:spMkLst>
        </pc:spChg>
        <pc:picChg chg="ord">
          <ac:chgData name="Prof. Me. Luiz Lozano" userId="c7776665d65e189c" providerId="LiveId" clId="{EE4CCA4D-1B89-4551-869C-42DAF98BAE44}" dt="2020-08-10T01:12:47.498" v="3267" actId="26606"/>
          <ac:picMkLst>
            <pc:docMk/>
            <pc:sldMk cId="3036940381" sldId="399"/>
            <ac:picMk id="2" creationId="{0CF78100-C7EA-402E-B7B8-B9BF2B013A5D}"/>
          </ac:picMkLst>
        </pc:picChg>
        <pc:picChg chg="add del">
          <ac:chgData name="Prof. Me. Luiz Lozano" userId="c7776665d65e189c" providerId="LiveId" clId="{EE4CCA4D-1B89-4551-869C-42DAF98BAE44}" dt="2020-08-10T01:12:35.880" v="3259" actId="478"/>
          <ac:picMkLst>
            <pc:docMk/>
            <pc:sldMk cId="3036940381" sldId="399"/>
            <ac:picMk id="3" creationId="{FC8B1D14-09FA-407F-911E-95185A84927C}"/>
          </ac:picMkLst>
        </pc:picChg>
        <pc:picChg chg="del">
          <ac:chgData name="Prof. Me. Luiz Lozano" userId="c7776665d65e189c" providerId="LiveId" clId="{EE4CCA4D-1B89-4551-869C-42DAF98BAE44}" dt="2020-08-10T01:11:34.848" v="3252" actId="478"/>
          <ac:picMkLst>
            <pc:docMk/>
            <pc:sldMk cId="3036940381" sldId="399"/>
            <ac:picMk id="7" creationId="{DF62D4A2-846F-4E92-A08A-82886BA0FAD6}"/>
          </ac:picMkLst>
        </pc:picChg>
        <pc:picChg chg="add mod ord">
          <ac:chgData name="Prof. Me. Luiz Lozano" userId="c7776665d65e189c" providerId="LiveId" clId="{EE4CCA4D-1B89-4551-869C-42DAF98BAE44}" dt="2020-08-10T01:12:53.941" v="3274" actId="26606"/>
          <ac:picMkLst>
            <pc:docMk/>
            <pc:sldMk cId="3036940381" sldId="399"/>
            <ac:picMk id="8" creationId="{B8BF9D2C-324A-48CD-A6DC-0949BD7540B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94166578" sldId="400"/>
        </pc:sldMkLst>
        <pc:spChg chg="mo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4:46.699" v="3287" actId="5793"/>
          <ac:spMkLst>
            <pc:docMk/>
            <pc:sldMk cId="3094166578" sldId="400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0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2" creationId="{4AC6B390-BC59-4F1D-A0EE-D71A92F0A0B2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3" creationId="{B6C60D79-16F1-4C4B-B7E3-7634E7069CDE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4" creationId="{426B127E-6498-4C77-9C9D-4553A5113B80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3" creationId="{95199994-21AE-49A2-BA0D-12E295989A9A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5" creationId="{A2C34835-4F79-4934-B151-D68E79764C72}"/>
          </ac:spMkLst>
        </pc:spChg>
        <pc:picChg chg="add mod ord">
          <ac:chgData name="Prof. Me. Luiz Lozano" userId="c7776665d65e189c" providerId="LiveId" clId="{EE4CCA4D-1B89-4551-869C-42DAF98BAE44}" dt="2020-08-10T01:14:42.219" v="3286" actId="26606"/>
          <ac:picMkLst>
            <pc:docMk/>
            <pc:sldMk cId="3094166578" sldId="400"/>
            <ac:picMk id="6" creationId="{C2BAE721-CA13-429D-A085-18EB345FBB12}"/>
          </ac:picMkLst>
        </pc:picChg>
        <pc:picChg chg="del">
          <ac:chgData name="Prof. Me. Luiz Lozano" userId="c7776665d65e189c" providerId="LiveId" clId="{EE4CCA4D-1B89-4551-869C-42DAF98BAE44}" dt="2020-08-10T01:14:32.436" v="3282" actId="478"/>
          <ac:picMkLst>
            <pc:docMk/>
            <pc:sldMk cId="3094166578" sldId="400"/>
            <ac:picMk id="8" creationId="{B8BF9D2C-324A-48CD-A6DC-0949BD7540B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609964581" sldId="401"/>
        </pc:sldMkLst>
        <pc:spChg chg="mod">
          <ac:chgData name="Prof. Me. Luiz Lozano" userId="c7776665d65e189c" providerId="LiveId" clId="{EE4CCA4D-1B89-4551-869C-42DAF98BAE44}" dt="2020-08-10T01:16:11.840" v="3309" actId="20577"/>
          <ac:spMkLst>
            <pc:docMk/>
            <pc:sldMk cId="3609964581" sldId="401"/>
            <ac:spMk id="5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7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7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80" creationId="{95199994-21AE-49A2-BA0D-12E295989A9A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82" creationId="{A2C34835-4F79-4934-B151-D68E79764C72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29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3" creationId="{95199994-21AE-49A2-BA0D-12E295989A9A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5" creationId="{A2C34835-4F79-4934-B151-D68E79764C72}"/>
          </ac:spMkLst>
        </pc:spChg>
        <pc:picChg chg="del">
          <ac:chgData name="Prof. Me. Luiz Lozano" userId="c7776665d65e189c" providerId="LiveId" clId="{EE4CCA4D-1B89-4551-869C-42DAF98BAE44}" dt="2020-08-10T01:15:56.666" v="3294" actId="478"/>
          <ac:picMkLst>
            <pc:docMk/>
            <pc:sldMk cId="3609964581" sldId="401"/>
            <ac:picMk id="6" creationId="{C2BAE721-CA13-429D-A085-18EB345FBB12}"/>
          </ac:picMkLst>
        </pc:picChg>
        <pc:picChg chg="add mod ord">
          <ac:chgData name="Prof. Me. Luiz Lozano" userId="c7776665d65e189c" providerId="LiveId" clId="{EE4CCA4D-1B89-4551-869C-42DAF98BAE44}" dt="2020-08-10T01:16:02.131" v="3298" actId="26606"/>
          <ac:picMkLst>
            <pc:docMk/>
            <pc:sldMk cId="3609964581" sldId="401"/>
            <ac:picMk id="7" creationId="{904ADF03-5F50-4101-98E8-8CBC2480EEFD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332249870" sldId="402"/>
        </pc:sldMkLst>
        <pc:spChg chg="mo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7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7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0" creationId="{95199994-21AE-49A2-BA0D-12E295989A9A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2" creationId="{A2C34835-4F79-4934-B151-D68E79764C72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7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91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93" creationId="{969D19A6-08CB-498C-93EC-3FFB021FC68A}"/>
          </ac:spMkLst>
        </pc:spChg>
        <pc:picChg chg="add mod ord">
          <ac:chgData name="Prof. Me. Luiz Lozano" userId="c7776665d65e189c" providerId="LiveId" clId="{EE4CCA4D-1B89-4551-869C-42DAF98BAE44}" dt="2020-08-10T01:17:22.526" v="3323" actId="26606"/>
          <ac:picMkLst>
            <pc:docMk/>
            <pc:sldMk cId="1332249870" sldId="402"/>
            <ac:picMk id="6" creationId="{4FFC1ABA-C326-4455-ACC3-86C4F725996D}"/>
          </ac:picMkLst>
        </pc:picChg>
        <pc:picChg chg="del">
          <ac:chgData name="Prof. Me. Luiz Lozano" userId="c7776665d65e189c" providerId="LiveId" clId="{EE4CCA4D-1B89-4551-869C-42DAF98BAE44}" dt="2020-08-10T01:16:54.968" v="3312" actId="478"/>
          <ac:picMkLst>
            <pc:docMk/>
            <pc:sldMk cId="1332249870" sldId="402"/>
            <ac:picMk id="7" creationId="{904ADF03-5F50-4101-98E8-8CBC2480EEFD}"/>
          </ac:picMkLst>
        </pc:picChg>
      </pc:sldChg>
      <pc:sldChg chg="modSp add mod">
        <pc:chgData name="Prof. Me. Luiz Lozano" userId="c7776665d65e189c" providerId="LiveId" clId="{EE4CCA4D-1B89-4551-869C-42DAF98BAE44}" dt="2020-08-10T01:21:04.789" v="3411" actId="20577"/>
        <pc:sldMkLst>
          <pc:docMk/>
          <pc:sldMk cId="1697877691" sldId="403"/>
        </pc:sldMkLst>
        <pc:spChg chg="mod">
          <ac:chgData name="Prof. Me. Luiz Lozano" userId="c7776665d65e189c" providerId="LiveId" clId="{EE4CCA4D-1B89-4551-869C-42DAF98BAE44}" dt="2020-08-10T01:21:04.789" v="3411" actId="20577"/>
          <ac:spMkLst>
            <pc:docMk/>
            <pc:sldMk cId="1697877691" sldId="403"/>
            <ac:spMk id="48131" creationId="{00000000-0000-0000-0000-000000000000}"/>
          </ac:spMkLst>
        </pc:spChg>
      </pc:sldChg>
      <pc:sldMasterChg chg="del delSldLayout">
        <pc:chgData name="Prof. Me. Luiz Lozano" userId="c7776665d65e189c" providerId="LiveId" clId="{EE4CCA4D-1B89-4551-869C-42DAF98BAE44}" dt="2020-08-08T17:10:03.957" v="67" actId="26606"/>
        <pc:sldMasterMkLst>
          <pc:docMk/>
          <pc:sldMasterMk cId="0" sldId="2147483840"/>
        </pc:sldMasterMkLst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1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2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3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4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5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6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7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8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9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50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addSldLayout">
        <pc:chgData name="Prof. Me. Luiz Lozano" userId="c7776665d65e189c" providerId="LiveId" clId="{EE4CCA4D-1B89-4551-869C-42DAF98BAE44}" dt="2020-08-08T17:10:03.957" v="67" actId="26606"/>
        <pc:sldMasterMkLst>
          <pc:docMk/>
          <pc:sldMasterMk cId="2723524370" sldId="2147483865"/>
        </pc:sldMasterMkLst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791243524" sldId="2147483854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1635647709" sldId="2147483855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767026296" sldId="2147483856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856245683" sldId="2147483857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892876027" sldId="2147483858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809622929" sldId="2147483859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864143784" sldId="2147483860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55305934" sldId="2147483861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915852620" sldId="2147483862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850099119" sldId="2147483863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735138938" sldId="2147483864"/>
          </pc:sldLayoutMkLst>
        </pc:sldLayoutChg>
      </pc:sldMasterChg>
    </pc:docChg>
  </pc:docChgLst>
  <pc:docChgLst>
    <pc:chgData name="Prof. Me. Luiz Lozano" userId="c7776665d65e189c" providerId="LiveId" clId="{3169D40B-BDEF-44C5-9B8A-23D9C72809FB}"/>
    <pc:docChg chg="delSld">
      <pc:chgData name="Prof. Me. Luiz Lozano" userId="c7776665d65e189c" providerId="LiveId" clId="{3169D40B-BDEF-44C5-9B8A-23D9C72809FB}" dt="2020-08-27T00:45:57.933" v="0" actId="2696"/>
      <pc:docMkLst>
        <pc:docMk/>
      </pc:docMkLst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925180027" sldId="286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473699798" sldId="287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93365579" sldId="288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2126078108" sldId="289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192031260" sldId="290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772120384" sldId="291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682670870" sldId="292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969252319" sldId="293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054399563" sldId="294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94303402" sldId="295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653867563" sldId="296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209926827" sldId="297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6942577" sldId="298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239148724" sldId="299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2042862997" sldId="300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917326506" sldId="301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249971696" sldId="302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686326736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8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64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2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1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87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6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1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0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64" r:id="rId5"/>
    <p:sldLayoutId id="2147483858" r:id="rId6"/>
    <p:sldLayoutId id="2147483859" r:id="rId7"/>
    <p:sldLayoutId id="2147483860" r:id="rId8"/>
    <p:sldLayoutId id="2147483863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ivesql.orac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2351447"/>
            <a:ext cx="5561938" cy="2513516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Laboratório de Banco de Dados Avançado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E23DDE7-324E-400C-AFA6-7848B7CF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2" y="599360"/>
            <a:ext cx="3267076" cy="1715215"/>
          </a:xfrm>
          <a:prstGeom prst="rect">
            <a:avLst/>
          </a:prstGeom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75F0E4-3DB5-487F-82BF-F918EBC9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47647F52-E6A5-4B22-B313-A594E3F8E0D4}"/>
              </a:ext>
            </a:extLst>
          </p:cNvPr>
          <p:cNvSpPr txBox="1">
            <a:spLocks/>
          </p:cNvSpPr>
          <p:nvPr/>
        </p:nvSpPr>
        <p:spPr>
          <a:xfrm>
            <a:off x="252849" y="4864963"/>
            <a:ext cx="1629217" cy="184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18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917BD-A4B2-63A3-593F-865BD88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(inserção de dados)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B9A188-9036-CF0C-C67D-794A0E98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Insira pelo menos 4 registros em cada tabela:</a:t>
            </a:r>
          </a:p>
          <a:p>
            <a:pPr lvl="1"/>
            <a:r>
              <a:rPr lang="pt-BR" dirty="0"/>
              <a:t>(Tabelas principais para a aula: </a:t>
            </a:r>
            <a:r>
              <a:rPr lang="pt-BR" dirty="0" err="1"/>
              <a:t>tbCategoria</a:t>
            </a:r>
            <a:r>
              <a:rPr lang="pt-BR" dirty="0"/>
              <a:t>, </a:t>
            </a:r>
            <a:r>
              <a:rPr lang="pt-BR" dirty="0" err="1"/>
              <a:t>tbStatusNoticia</a:t>
            </a:r>
            <a:r>
              <a:rPr lang="pt-BR" dirty="0"/>
              <a:t> e </a:t>
            </a:r>
            <a:r>
              <a:rPr lang="pt-BR" dirty="0" err="1"/>
              <a:t>tbNoticia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Comando </a:t>
            </a:r>
            <a:r>
              <a:rPr lang="pt-BR" b="1" dirty="0" err="1">
                <a:solidFill>
                  <a:srgbClr val="41A1DA"/>
                </a:solidFill>
              </a:rPr>
              <a:t>insert</a:t>
            </a:r>
            <a:endParaRPr lang="pt-BR" b="1" dirty="0">
              <a:solidFill>
                <a:srgbClr val="41A1DA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20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FF431-168B-69AF-B14E-B5CF32E2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(leitura dos dados)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9BC83A-C7FA-3FE2-01B6-87DC00E9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755"/>
            <a:ext cx="10515600" cy="5305245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Comando </a:t>
            </a:r>
            <a:r>
              <a:rPr lang="pt-BR" b="1" dirty="0" err="1">
                <a:solidFill>
                  <a:srgbClr val="41A1DA"/>
                </a:solidFill>
              </a:rPr>
              <a:t>select</a:t>
            </a:r>
            <a:endParaRPr lang="pt-BR" b="1" dirty="0">
              <a:solidFill>
                <a:srgbClr val="41A1DA"/>
              </a:solidFill>
            </a:endParaRPr>
          </a:p>
          <a:p>
            <a:endParaRPr lang="pt-BR" dirty="0"/>
          </a:p>
          <a:p>
            <a:r>
              <a:rPr lang="pt-BR" dirty="0"/>
              <a:t>1 - Listar todas as notícias.</a:t>
            </a:r>
          </a:p>
          <a:p>
            <a:r>
              <a:rPr lang="pt-BR" dirty="0"/>
              <a:t>2 - Listar todas as notícias exibindo a data no formato </a:t>
            </a:r>
            <a:r>
              <a:rPr lang="pt-BR" dirty="0" err="1"/>
              <a:t>dd</a:t>
            </a:r>
            <a:r>
              <a:rPr lang="pt-BR" dirty="0"/>
              <a:t>/mm/</a:t>
            </a:r>
            <a:r>
              <a:rPr lang="pt-BR" dirty="0" err="1"/>
              <a:t>yyyy</a:t>
            </a:r>
            <a:r>
              <a:rPr lang="pt-BR" dirty="0"/>
              <a:t>.</a:t>
            </a:r>
          </a:p>
          <a:p>
            <a:r>
              <a:rPr lang="pt-BR" dirty="0"/>
              <a:t>3 – Listar todas as notícias cujo mês seja agosto. Exibir as notícias da mais atual para a mais antiga.</a:t>
            </a:r>
          </a:p>
          <a:p>
            <a:r>
              <a:rPr lang="pt-BR" dirty="0"/>
              <a:t>4 – Listar a quantidade de notícias existentes:</a:t>
            </a:r>
          </a:p>
          <a:p>
            <a:r>
              <a:rPr lang="pt-BR" dirty="0"/>
              <a:t>5 – Listar as categorias existentes:</a:t>
            </a:r>
          </a:p>
          <a:p>
            <a:r>
              <a:rPr lang="pt-BR" dirty="0"/>
              <a:t>6 – Listar todas as notícias da mais atual para a mais antiga:</a:t>
            </a:r>
          </a:p>
          <a:p>
            <a:r>
              <a:rPr lang="pt-BR" dirty="0"/>
              <a:t>7 - Listar apenas as duas últimas notícias criadas.</a:t>
            </a:r>
          </a:p>
          <a:p>
            <a:r>
              <a:rPr lang="pt-BR" dirty="0"/>
              <a:t>8 – Listar apenas a primeira notícia criada:</a:t>
            </a:r>
          </a:p>
          <a:p>
            <a:r>
              <a:rPr lang="pt-BR" dirty="0"/>
              <a:t>9 – Liste a quantidade de notícias existentes por categoria. (sem 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</a:t>
            </a:r>
            <a:r>
              <a:rPr lang="pt-BR" dirty="0" err="1"/>
              <a:t>idCategoria</a:t>
            </a:r>
            <a:r>
              <a:rPr lang="pt-BR" dirty="0"/>
              <a:t> e quantidade)</a:t>
            </a:r>
          </a:p>
          <a:p>
            <a:r>
              <a:rPr lang="pt-BR" dirty="0"/>
              <a:t>10 - Liste a quantidade de notícias existentes por categoria. (com 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categoria e quantidade) </a:t>
            </a:r>
          </a:p>
          <a:p>
            <a:r>
              <a:rPr lang="pt-BR" dirty="0"/>
              <a:t>11 - Listar os campos notícia, categoria, </a:t>
            </a:r>
            <a:r>
              <a:rPr lang="pt-BR" dirty="0" err="1"/>
              <a:t>datacriação</a:t>
            </a:r>
            <a:r>
              <a:rPr lang="pt-BR" dirty="0"/>
              <a:t> da tabela de notícias (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)    </a:t>
            </a:r>
          </a:p>
          <a:p>
            <a:r>
              <a:rPr lang="pt-BR" dirty="0"/>
              <a:t>12 - Listar os campos notícia, categoria, </a:t>
            </a:r>
            <a:r>
              <a:rPr lang="pt-BR" dirty="0" err="1"/>
              <a:t>datacriação</a:t>
            </a:r>
            <a:r>
              <a:rPr lang="pt-BR" dirty="0"/>
              <a:t> da tabela de notícias. Exibir mesmo as categorias que não estão cadastradas em nenhuma notícia</a:t>
            </a:r>
          </a:p>
          <a:p>
            <a:r>
              <a:rPr lang="pt-BR" dirty="0"/>
              <a:t>13- Listar os campos notícia, categoria, </a:t>
            </a:r>
            <a:r>
              <a:rPr lang="pt-BR" dirty="0" err="1"/>
              <a:t>datacriação</a:t>
            </a:r>
            <a:r>
              <a:rPr lang="pt-BR" dirty="0"/>
              <a:t> da tabela de notícias onde as notícias iniciam com a letra A.</a:t>
            </a:r>
          </a:p>
          <a:p>
            <a:r>
              <a:rPr lang="pt-BR" dirty="0"/>
              <a:t>14 - Listar os campos notícia, categoria, </a:t>
            </a:r>
            <a:r>
              <a:rPr lang="pt-BR" dirty="0" err="1"/>
              <a:t>datacriação</a:t>
            </a:r>
            <a:r>
              <a:rPr lang="pt-BR" dirty="0"/>
              <a:t> da tabela de notícias onde as notícias não iniciam com a letra N.</a:t>
            </a:r>
          </a:p>
          <a:p>
            <a:r>
              <a:rPr lang="pt-BR" dirty="0"/>
              <a:t>15 - Listar os campos notícia, categoria, </a:t>
            </a:r>
            <a:r>
              <a:rPr lang="pt-BR" dirty="0" err="1"/>
              <a:t>datacriação</a:t>
            </a:r>
            <a:r>
              <a:rPr lang="pt-BR" dirty="0"/>
              <a:t> da tabela de notícias onde as categorias são esporte ou famosos (utilizar in).</a:t>
            </a:r>
          </a:p>
        </p:txBody>
      </p:sp>
    </p:spTree>
    <p:extLst>
      <p:ext uri="{BB962C8B-B14F-4D97-AF65-F5344CB8AC3E}">
        <p14:creationId xmlns:p14="http://schemas.microsoft.com/office/powerpoint/2010/main" val="88255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44C6D-5677-4B3E-D4C1-B88E2700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(excluir tabela)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E380D-B774-A89E-B7A2-DD6F9911C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Exclua as tabelas</a:t>
            </a:r>
          </a:p>
          <a:p>
            <a:pPr lvl="1"/>
            <a:r>
              <a:rPr lang="pt-BR" dirty="0" err="1"/>
              <a:t>tbNoticia</a:t>
            </a:r>
            <a:endParaRPr lang="pt-BR" dirty="0"/>
          </a:p>
          <a:p>
            <a:pPr lvl="1"/>
            <a:r>
              <a:rPr lang="pt-BR" dirty="0" err="1"/>
              <a:t>tbCategoria</a:t>
            </a:r>
            <a:endParaRPr lang="pt-BR" dirty="0"/>
          </a:p>
          <a:p>
            <a:pPr lvl="1"/>
            <a:r>
              <a:rPr lang="pt-BR" dirty="0" err="1"/>
              <a:t>tbStatusNoticia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Para exclusão de estrutura comando </a:t>
            </a:r>
            <a:r>
              <a:rPr lang="pt-BR" b="1" dirty="0" err="1">
                <a:solidFill>
                  <a:srgbClr val="41A1DA"/>
                </a:solidFill>
              </a:rPr>
              <a:t>drop</a:t>
            </a:r>
            <a:endParaRPr lang="pt-BR" b="1" dirty="0">
              <a:solidFill>
                <a:srgbClr val="41A1DA"/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58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ao ar livre, edifício, placar, grande&#10;&#10;Descrição gerada automaticamente">
            <a:extLst>
              <a:ext uri="{FF2B5EF4-FFF2-40B4-BE49-F238E27FC236}">
                <a16:creationId xmlns:a16="http://schemas.microsoft.com/office/drawing/2014/main" id="{FB284E34-A72E-4CE3-AE8F-DABB6F4A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3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www. cruzeirodosul.edu.br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F48A-C72E-98B9-26B9-EF7B6B90B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111706" cy="2387600"/>
          </a:xfrm>
        </p:spPr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Estudo de Caso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82D005-7F44-78A9-878E-D0EBF3316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26BEEF"/>
                </a:solidFill>
              </a:rPr>
              <a:t>MER – Modelo Entidade Relacionamento</a:t>
            </a:r>
          </a:p>
        </p:txBody>
      </p:sp>
      <p:pic>
        <p:nvPicPr>
          <p:cNvPr id="3074" name="Picture 2" descr="Armazenamento de banco de dados - ícones de tecnologia grátis">
            <a:extLst>
              <a:ext uri="{FF2B5EF4-FFF2-40B4-BE49-F238E27FC236}">
                <a16:creationId xmlns:a16="http://schemas.microsoft.com/office/drawing/2014/main" id="{0EA0DD4C-3C33-D7AF-DCBD-F2EE5D959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91" y="2316163"/>
            <a:ext cx="1914236" cy="19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95943-BC56-A238-E0E1-680D713C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Enunciado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0BECA-2852-E373-5D6A-457EBAE7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empresa de mídia digital está desenvolvendo um portal de notícias online com o objetivo de publicar conteúdos informativos em diversas áreas, como política, esportes, tecnologia, cultura e economia. Para isso, é necessário projetar um banco de dados relacional que armazenará todos os dados relevantes para o sistema.</a:t>
            </a:r>
          </a:p>
        </p:txBody>
      </p:sp>
    </p:spTree>
    <p:extLst>
      <p:ext uri="{BB962C8B-B14F-4D97-AF65-F5344CB8AC3E}">
        <p14:creationId xmlns:p14="http://schemas.microsoft.com/office/powerpoint/2010/main" val="93059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2484-A833-F645-A59E-50734590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A1466-34D5-C8DD-E569-CDF8A22F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portal possui diversos jornalistas cadastrados, cada um com seu nome completo, e-mail, telefone e data de contratação.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notícias publicadas devem conter título, conteúdo, data de criação, horário e status (rascunho, publicada ou arquivada).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 notícia é escrita por um ou mais jornalistas.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notícias podem conter imagens e vídeos, com descrição e link de mídia externa ou arquivo.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notícias são organizadas em categorias, como esporte, política, tecnologia, etc. Uma notícia </a:t>
            </a:r>
            <a:r>
              <a:rPr lang="pt-BR"/>
              <a:t>deve conter </a:t>
            </a:r>
            <a:r>
              <a:rPr lang="pt-BR" dirty="0"/>
              <a:t>apenas uma categoria.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Os leitores podem se cadastrar no portal, informando nome, e-mail e data de nascimento.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Leitores podem comentar as notícias. Cada comentário deve ter conteúdo textual, data e hora do envio, além de estar associado a um único leitor e uma única notícia.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Leitores também podem avaliar as notícias (com uma nota de 1 a 5) e salvá-las em uma lista pessoal de favoritos.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sistema deve permitir buscas por palavras-chave nos títulos e conteúdos das notícias.</a:t>
            </a:r>
          </a:p>
        </p:txBody>
      </p:sp>
    </p:spTree>
    <p:extLst>
      <p:ext uri="{BB962C8B-B14F-4D97-AF65-F5344CB8AC3E}">
        <p14:creationId xmlns:p14="http://schemas.microsoft.com/office/powerpoint/2010/main" val="350367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D369E-2B45-C1E0-5A80-33B3114F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72B3D-FF79-6392-9AE6-16BB2587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Identifique as entidades necessárias para o banco de dados da empresa de mídia digital;</a:t>
            </a:r>
          </a:p>
          <a:p>
            <a:endParaRPr lang="pt-BR" dirty="0"/>
          </a:p>
          <a:p>
            <a:r>
              <a:rPr lang="pt-BR" dirty="0"/>
              <a:t>Para cada entidade, liste os atributos necessários; </a:t>
            </a:r>
          </a:p>
          <a:p>
            <a:endParaRPr lang="pt-BR" dirty="0"/>
          </a:p>
          <a:p>
            <a:r>
              <a:rPr lang="pt-BR" dirty="0"/>
              <a:t>Defina os relacionamentos entre as entidades, especificando os tipos de cardinalidade (1:1, 1:N, N:N).</a:t>
            </a:r>
          </a:p>
        </p:txBody>
      </p:sp>
    </p:spTree>
    <p:extLst>
      <p:ext uri="{BB962C8B-B14F-4D97-AF65-F5344CB8AC3E}">
        <p14:creationId xmlns:p14="http://schemas.microsoft.com/office/powerpoint/2010/main" val="38582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7C3CA-CC34-AD26-5B5D-AC24AC1F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Solução dos requisitos 1, 2 e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89EA7-82F8-3193-E77E-B8E3F497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161145" cy="451052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portal possui diversos </a:t>
            </a:r>
            <a:r>
              <a:rPr lang="pt-BR" b="1" dirty="0">
                <a:solidFill>
                  <a:srgbClr val="41A1DA"/>
                </a:solidFill>
              </a:rPr>
              <a:t>jornalistas</a:t>
            </a:r>
            <a:r>
              <a:rPr lang="pt-BR" dirty="0"/>
              <a:t> cadastrados, cada um com seu nome completo, e-mail, telefone e data de contratação.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</a:t>
            </a:r>
            <a:r>
              <a:rPr lang="pt-BR" b="1" dirty="0">
                <a:solidFill>
                  <a:srgbClr val="41A1DA"/>
                </a:solidFill>
              </a:rPr>
              <a:t>notícias</a:t>
            </a:r>
            <a:r>
              <a:rPr lang="pt-BR" dirty="0"/>
              <a:t> publicadas devem conter título, conteúdo, data de criação, horário e </a:t>
            </a:r>
            <a:r>
              <a:rPr lang="pt-BR" b="1" dirty="0">
                <a:solidFill>
                  <a:srgbClr val="41A1DA"/>
                </a:solidFill>
              </a:rPr>
              <a:t>status</a:t>
            </a:r>
            <a:r>
              <a:rPr lang="pt-BR" dirty="0"/>
              <a:t> (rascunho, publicada ou arquivada).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 </a:t>
            </a:r>
            <a:r>
              <a:rPr lang="pt-BR" b="1" dirty="0">
                <a:solidFill>
                  <a:srgbClr val="41A1DA"/>
                </a:solidFill>
              </a:rPr>
              <a:t>notícia</a:t>
            </a:r>
            <a:r>
              <a:rPr lang="pt-BR" dirty="0"/>
              <a:t> é escrita por </a:t>
            </a:r>
            <a:r>
              <a:rPr lang="pt-BR" b="1" u="sng" dirty="0">
                <a:solidFill>
                  <a:schemeClr val="accent1">
                    <a:lumMod val="75000"/>
                  </a:schemeClr>
                </a:solidFill>
              </a:rPr>
              <a:t>um ou mais</a:t>
            </a:r>
            <a:r>
              <a:rPr lang="pt-BR" dirty="0"/>
              <a:t> </a:t>
            </a:r>
            <a:r>
              <a:rPr lang="pt-BR" b="1" dirty="0">
                <a:solidFill>
                  <a:srgbClr val="41A1DA"/>
                </a:solidFill>
              </a:rPr>
              <a:t>jornalistas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6F1130C-5416-D4CC-06F6-6D7E79479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690688"/>
            <a:ext cx="75438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5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de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6739" y="2111431"/>
            <a:ext cx="4764578" cy="3859742"/>
          </a:xfrm>
        </p:spPr>
        <p:txBody>
          <a:bodyPr/>
          <a:lstStyle/>
          <a:p>
            <a:r>
              <a:rPr lang="pt-BR" dirty="0"/>
              <a:t>Fazer </a:t>
            </a:r>
            <a:r>
              <a:rPr lang="pt-BR" dirty="0" err="1"/>
              <a:t>login</a:t>
            </a:r>
            <a:r>
              <a:rPr lang="pt-BR" dirty="0"/>
              <a:t> no Live SQL da Oracle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https://livesql.oracle.com/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1431"/>
            <a:ext cx="5246808" cy="34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0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CC48C-612B-4E84-A2A5-417781F2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script para criação de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B5236-77BD-409E-8B26-24DC41FC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92FA5D-E3E0-4BE8-8CFD-5D524BE0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2462077"/>
            <a:ext cx="817359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80BB2-09C0-70E0-E000-47C39D2E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(Criação das tabelas)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5D5605B-0AE9-33A6-76E6-531911E9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as tabelas:</a:t>
            </a:r>
          </a:p>
          <a:p>
            <a:pPr lvl="1"/>
            <a:r>
              <a:rPr lang="pt-BR" dirty="0"/>
              <a:t>(Tabelas principais para a aula: </a:t>
            </a:r>
            <a:r>
              <a:rPr lang="pt-BR" dirty="0" err="1"/>
              <a:t>tbCategoria</a:t>
            </a:r>
            <a:r>
              <a:rPr lang="pt-BR" dirty="0"/>
              <a:t>, </a:t>
            </a:r>
            <a:r>
              <a:rPr lang="pt-BR" dirty="0" err="1"/>
              <a:t>tbStatusNoticia</a:t>
            </a:r>
            <a:r>
              <a:rPr lang="pt-BR" dirty="0"/>
              <a:t> e </a:t>
            </a:r>
            <a:r>
              <a:rPr lang="pt-BR" dirty="0" err="1"/>
              <a:t>tbNoticia</a:t>
            </a:r>
            <a:r>
              <a:rPr lang="pt-BR" dirty="0"/>
              <a:t>)</a:t>
            </a:r>
          </a:p>
        </p:txBody>
      </p:sp>
      <p:pic>
        <p:nvPicPr>
          <p:cNvPr id="8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02EAEE7F-075B-B807-DE04-9BC31899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17" y="2690319"/>
            <a:ext cx="6560344" cy="351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308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726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Tw Cen MT</vt:lpstr>
      <vt:lpstr>ShapesVTI</vt:lpstr>
      <vt:lpstr>  Laboratório de Banco de Dados Avançado</vt:lpstr>
      <vt:lpstr>Estudo de Caso</vt:lpstr>
      <vt:lpstr>Enunciado</vt:lpstr>
      <vt:lpstr>Requisitos</vt:lpstr>
      <vt:lpstr>Exercícios</vt:lpstr>
      <vt:lpstr>Solução dos requisitos 1, 2 e 3</vt:lpstr>
      <vt:lpstr>Revisão de conteúdo</vt:lpstr>
      <vt:lpstr>Exemplo de script para criação de tabela</vt:lpstr>
      <vt:lpstr>Exercícios (Criação das tabelas)</vt:lpstr>
      <vt:lpstr>Exercícios (inserção de dados)</vt:lpstr>
      <vt:lpstr>Exercícios (leitura dos dados)</vt:lpstr>
      <vt:lpstr>Exercícios (excluir tabela)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Disciplina:  Banco de Dados</dc:title>
  <dc:creator>Prof. Me. Luiz Lozano</dc:creator>
  <cp:lastModifiedBy>Allan Vidal de Negreiros</cp:lastModifiedBy>
  <cp:revision>23</cp:revision>
  <cp:lastPrinted>2022-04-20T16:17:48Z</cp:lastPrinted>
  <dcterms:created xsi:type="dcterms:W3CDTF">2020-08-25T16:41:35Z</dcterms:created>
  <dcterms:modified xsi:type="dcterms:W3CDTF">2025-08-14T16:30:40Z</dcterms:modified>
</cp:coreProperties>
</file>