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65" r:id="rId1"/>
  </p:sldMasterIdLst>
  <p:notesMasterIdLst>
    <p:notesMasterId r:id="rId38"/>
  </p:notesMasterIdLst>
  <p:sldIdLst>
    <p:sldId id="256" r:id="rId2"/>
    <p:sldId id="273" r:id="rId3"/>
    <p:sldId id="290" r:id="rId4"/>
    <p:sldId id="265" r:id="rId5"/>
    <p:sldId id="257" r:id="rId6"/>
    <p:sldId id="258" r:id="rId7"/>
    <p:sldId id="260" r:id="rId8"/>
    <p:sldId id="261" r:id="rId9"/>
    <p:sldId id="262" r:id="rId10"/>
    <p:sldId id="263" r:id="rId11"/>
    <p:sldId id="264" r:id="rId12"/>
    <p:sldId id="259" r:id="rId13"/>
    <p:sldId id="266" r:id="rId14"/>
    <p:sldId id="267" r:id="rId15"/>
    <p:sldId id="268" r:id="rId16"/>
    <p:sldId id="269" r:id="rId17"/>
    <p:sldId id="270" r:id="rId18"/>
    <p:sldId id="271" r:id="rId19"/>
    <p:sldId id="272" r:id="rId20"/>
    <p:sldId id="287" r:id="rId21"/>
    <p:sldId id="274" r:id="rId22"/>
    <p:sldId id="275" r:id="rId23"/>
    <p:sldId id="276" r:id="rId24"/>
    <p:sldId id="277" r:id="rId25"/>
    <p:sldId id="278" r:id="rId26"/>
    <p:sldId id="280" r:id="rId27"/>
    <p:sldId id="288" r:id="rId28"/>
    <p:sldId id="289" r:id="rId29"/>
    <p:sldId id="291" r:id="rId30"/>
    <p:sldId id="292" r:id="rId31"/>
    <p:sldId id="294" r:id="rId32"/>
    <p:sldId id="296" r:id="rId33"/>
    <p:sldId id="293" r:id="rId34"/>
    <p:sldId id="297" r:id="rId35"/>
    <p:sldId id="284" r:id="rId36"/>
    <p:sldId id="285"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6181"/>
    <a:srgbClr val="A0ADD0"/>
    <a:srgbClr val="5674A8"/>
    <a:srgbClr val="A6A6A6"/>
    <a:srgbClr val="016ABC"/>
    <a:srgbClr val="4E91F0"/>
    <a:srgbClr val="2CC3B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80" autoAdjust="0"/>
    <p:restoredTop sz="95037"/>
  </p:normalViewPr>
  <p:slideViewPr>
    <p:cSldViewPr snapToGrid="0">
      <p:cViewPr varScale="1">
        <p:scale>
          <a:sx n="105" d="100"/>
          <a:sy n="105" d="100"/>
        </p:scale>
        <p:origin x="834" y="10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of. Me. Luiz Lozano" userId="c7776665d65e189c" providerId="LiveId" clId="{754A4C33-6876-4BA9-A7FB-AD183EB38807}"/>
    <pc:docChg chg="undo redo custSel mod addSld delSld modSld">
      <pc:chgData name="Prof. Me. Luiz Lozano" userId="c7776665d65e189c" providerId="LiveId" clId="{754A4C33-6876-4BA9-A7FB-AD183EB38807}" dt="2020-08-11T22:02:16.931" v="717" actId="2696"/>
      <pc:docMkLst>
        <pc:docMk/>
      </pc:docMkLst>
      <pc:sldChg chg="modSp mod">
        <pc:chgData name="Prof. Me. Luiz Lozano" userId="c7776665d65e189c" providerId="LiveId" clId="{754A4C33-6876-4BA9-A7FB-AD183EB38807}" dt="2020-08-11T19:16:37.623" v="56" actId="20577"/>
        <pc:sldMkLst>
          <pc:docMk/>
          <pc:sldMk cId="2461181793" sldId="256"/>
        </pc:sldMkLst>
        <pc:spChg chg="mod">
          <ac:chgData name="Prof. Me. Luiz Lozano" userId="c7776665d65e189c" providerId="LiveId" clId="{754A4C33-6876-4BA9-A7FB-AD183EB38807}" dt="2020-08-11T19:16:18.567" v="16" actId="20577"/>
          <ac:spMkLst>
            <pc:docMk/>
            <pc:sldMk cId="2461181793" sldId="256"/>
            <ac:spMk id="2" creationId="{7D355146-4E31-43D3-BB0D-06A16EE447DA}"/>
          </ac:spMkLst>
        </pc:spChg>
        <pc:spChg chg="mod">
          <ac:chgData name="Prof. Me. Luiz Lozano" userId="c7776665d65e189c" providerId="LiveId" clId="{754A4C33-6876-4BA9-A7FB-AD183EB38807}" dt="2020-08-11T19:16:37.623" v="56" actId="20577"/>
          <ac:spMkLst>
            <pc:docMk/>
            <pc:sldMk cId="2461181793" sldId="256"/>
            <ac:spMk id="3" creationId="{ABB1D55E-B8B2-4B5B-9780-0AB65EFF2EE7}"/>
          </ac:spMkLst>
        </pc:spChg>
        <pc:spChg chg="mod">
          <ac:chgData name="Prof. Me. Luiz Lozano" userId="c7776665d65e189c" providerId="LiveId" clId="{754A4C33-6876-4BA9-A7FB-AD183EB38807}" dt="2020-08-11T19:16:08.640" v="1" actId="27636"/>
          <ac:spMkLst>
            <pc:docMk/>
            <pc:sldMk cId="2461181793" sldId="256"/>
            <ac:spMk id="13" creationId="{47647F52-E6A5-4B22-B313-A594E3F8E0D4}"/>
          </ac:spMkLst>
        </pc:spChg>
      </pc:sldChg>
      <pc:sldChg chg="modSp mod">
        <pc:chgData name="Prof. Me. Luiz Lozano" userId="c7776665d65e189c" providerId="LiveId" clId="{754A4C33-6876-4BA9-A7FB-AD183EB38807}" dt="2020-08-11T19:16:54.107" v="81" actId="20577"/>
        <pc:sldMkLst>
          <pc:docMk/>
          <pc:sldMk cId="968764390" sldId="258"/>
        </pc:sldMkLst>
        <pc:spChg chg="mod">
          <ac:chgData name="Prof. Me. Luiz Lozano" userId="c7776665d65e189c" providerId="LiveId" clId="{754A4C33-6876-4BA9-A7FB-AD183EB38807}" dt="2020-08-11T19:16:54.107" v="81" actId="20577"/>
          <ac:spMkLst>
            <pc:docMk/>
            <pc:sldMk cId="968764390" sldId="258"/>
            <ac:spMk id="3" creationId="{ABB1D55E-B8B2-4B5B-9780-0AB65EFF2EE7}"/>
          </ac:spMkLst>
        </pc:spChg>
      </pc:sldChg>
      <pc:sldChg chg="modSp mod">
        <pc:chgData name="Prof. Me. Luiz Lozano" userId="c7776665d65e189c" providerId="LiveId" clId="{754A4C33-6876-4BA9-A7FB-AD183EB38807}" dt="2020-08-11T19:17:43.815" v="92" actId="27636"/>
        <pc:sldMkLst>
          <pc:docMk/>
          <pc:sldMk cId="432246509" sldId="260"/>
        </pc:sldMkLst>
        <pc:spChg chg="mod">
          <ac:chgData name="Prof. Me. Luiz Lozano" userId="c7776665d65e189c" providerId="LiveId" clId="{754A4C33-6876-4BA9-A7FB-AD183EB38807}" dt="2020-08-11T19:17:43.815" v="92" actId="27636"/>
          <ac:spMkLst>
            <pc:docMk/>
            <pc:sldMk cId="432246509" sldId="260"/>
            <ac:spMk id="3" creationId="{ABB1D55E-B8B2-4B5B-9780-0AB65EFF2EE7}"/>
          </ac:spMkLst>
        </pc:spChg>
      </pc:sldChg>
      <pc:sldChg chg="modSp mod">
        <pc:chgData name="Prof. Me. Luiz Lozano" userId="c7776665d65e189c" providerId="LiveId" clId="{754A4C33-6876-4BA9-A7FB-AD183EB38807}" dt="2020-08-11T19:18:23.525" v="104" actId="20577"/>
        <pc:sldMkLst>
          <pc:docMk/>
          <pc:sldMk cId="3633274787" sldId="261"/>
        </pc:sldMkLst>
        <pc:spChg chg="mod">
          <ac:chgData name="Prof. Me. Luiz Lozano" userId="c7776665d65e189c" providerId="LiveId" clId="{754A4C33-6876-4BA9-A7FB-AD183EB38807}" dt="2020-08-11T19:18:23.525" v="104" actId="20577"/>
          <ac:spMkLst>
            <pc:docMk/>
            <pc:sldMk cId="3633274787" sldId="261"/>
            <ac:spMk id="3" creationId="{ABB1D55E-B8B2-4B5B-9780-0AB65EFF2EE7}"/>
          </ac:spMkLst>
        </pc:spChg>
      </pc:sldChg>
      <pc:sldChg chg="modSp mod">
        <pc:chgData name="Prof. Me. Luiz Lozano" userId="c7776665d65e189c" providerId="LiveId" clId="{754A4C33-6876-4BA9-A7FB-AD183EB38807}" dt="2020-08-11T19:18:56.294" v="118" actId="20577"/>
        <pc:sldMkLst>
          <pc:docMk/>
          <pc:sldMk cId="858599555" sldId="262"/>
        </pc:sldMkLst>
        <pc:spChg chg="mod">
          <ac:chgData name="Prof. Me. Luiz Lozano" userId="c7776665d65e189c" providerId="LiveId" clId="{754A4C33-6876-4BA9-A7FB-AD183EB38807}" dt="2020-08-11T19:18:56.294" v="118" actId="20577"/>
          <ac:spMkLst>
            <pc:docMk/>
            <pc:sldMk cId="858599555" sldId="262"/>
            <ac:spMk id="3" creationId="{ABB1D55E-B8B2-4B5B-9780-0AB65EFF2EE7}"/>
          </ac:spMkLst>
        </pc:spChg>
      </pc:sldChg>
      <pc:sldChg chg="modSp mod">
        <pc:chgData name="Prof. Me. Luiz Lozano" userId="c7776665d65e189c" providerId="LiveId" clId="{754A4C33-6876-4BA9-A7FB-AD183EB38807}" dt="2020-08-11T19:19:45.260" v="139" actId="20577"/>
        <pc:sldMkLst>
          <pc:docMk/>
          <pc:sldMk cId="3521163779" sldId="263"/>
        </pc:sldMkLst>
        <pc:spChg chg="mod">
          <ac:chgData name="Prof. Me. Luiz Lozano" userId="c7776665d65e189c" providerId="LiveId" clId="{754A4C33-6876-4BA9-A7FB-AD183EB38807}" dt="2020-08-11T19:19:45.260" v="139" actId="20577"/>
          <ac:spMkLst>
            <pc:docMk/>
            <pc:sldMk cId="3521163779" sldId="263"/>
            <ac:spMk id="3" creationId="{ABB1D55E-B8B2-4B5B-9780-0AB65EFF2EE7}"/>
          </ac:spMkLst>
        </pc:spChg>
      </pc:sldChg>
      <pc:sldChg chg="modSp mod">
        <pc:chgData name="Prof. Me. Luiz Lozano" userId="c7776665d65e189c" providerId="LiveId" clId="{754A4C33-6876-4BA9-A7FB-AD183EB38807}" dt="2020-08-11T19:20:38.952" v="155" actId="20577"/>
        <pc:sldMkLst>
          <pc:docMk/>
          <pc:sldMk cId="819068987" sldId="264"/>
        </pc:sldMkLst>
        <pc:spChg chg="mod">
          <ac:chgData name="Prof. Me. Luiz Lozano" userId="c7776665d65e189c" providerId="LiveId" clId="{754A4C33-6876-4BA9-A7FB-AD183EB38807}" dt="2020-08-11T19:20:38.952" v="155" actId="20577"/>
          <ac:spMkLst>
            <pc:docMk/>
            <pc:sldMk cId="819068987" sldId="264"/>
            <ac:spMk id="2" creationId="{7D355146-4E31-43D3-BB0D-06A16EE447DA}"/>
          </ac:spMkLst>
        </pc:spChg>
        <pc:spChg chg="mod">
          <ac:chgData name="Prof. Me. Luiz Lozano" userId="c7776665d65e189c" providerId="LiveId" clId="{754A4C33-6876-4BA9-A7FB-AD183EB38807}" dt="2020-08-11T19:20:32.343" v="151" actId="20577"/>
          <ac:spMkLst>
            <pc:docMk/>
            <pc:sldMk cId="819068987" sldId="264"/>
            <ac:spMk id="3" creationId="{ABB1D55E-B8B2-4B5B-9780-0AB65EFF2EE7}"/>
          </ac:spMkLst>
        </pc:spChg>
      </pc:sldChg>
      <pc:sldChg chg="del">
        <pc:chgData name="Prof. Me. Luiz Lozano" userId="c7776665d65e189c" providerId="LiveId" clId="{754A4C33-6876-4BA9-A7FB-AD183EB38807}" dt="2020-08-11T19:20:48.006" v="156" actId="2696"/>
        <pc:sldMkLst>
          <pc:docMk/>
          <pc:sldMk cId="4049502484" sldId="265"/>
        </pc:sldMkLst>
      </pc:sldChg>
      <pc:sldChg chg="del">
        <pc:chgData name="Prof. Me. Luiz Lozano" userId="c7776665d65e189c" providerId="LiveId" clId="{754A4C33-6876-4BA9-A7FB-AD183EB38807}" dt="2020-08-11T19:20:50.650" v="157" actId="2696"/>
        <pc:sldMkLst>
          <pc:docMk/>
          <pc:sldMk cId="3281305427" sldId="266"/>
        </pc:sldMkLst>
      </pc:sldChg>
      <pc:sldChg chg="addSp delSp modSp mod">
        <pc:chgData name="Prof. Me. Luiz Lozano" userId="c7776665d65e189c" providerId="LiveId" clId="{754A4C33-6876-4BA9-A7FB-AD183EB38807}" dt="2020-08-11T19:26:05.140" v="262" actId="255"/>
        <pc:sldMkLst>
          <pc:docMk/>
          <pc:sldMk cId="1779704643" sldId="267"/>
        </pc:sldMkLst>
        <pc:spChg chg="mod ord">
          <ac:chgData name="Prof. Me. Luiz Lozano" userId="c7776665d65e189c" providerId="LiveId" clId="{754A4C33-6876-4BA9-A7FB-AD183EB38807}" dt="2020-08-11T19:25:54.653" v="260" actId="26606"/>
          <ac:spMkLst>
            <pc:docMk/>
            <pc:sldMk cId="1779704643" sldId="267"/>
            <ac:spMk id="2" creationId="{7D355146-4E31-43D3-BB0D-06A16EE447DA}"/>
          </ac:spMkLst>
        </pc:spChg>
        <pc:spChg chg="mod">
          <ac:chgData name="Prof. Me. Luiz Lozano" userId="c7776665d65e189c" providerId="LiveId" clId="{754A4C33-6876-4BA9-A7FB-AD183EB38807}" dt="2020-08-11T19:26:05.140" v="262" actId="255"/>
          <ac:spMkLst>
            <pc:docMk/>
            <pc:sldMk cId="1779704643" sldId="267"/>
            <ac:spMk id="3" creationId="{ABB1D55E-B8B2-4B5B-9780-0AB65EFF2EE7}"/>
          </ac:spMkLst>
        </pc:spChg>
        <pc:spChg chg="del">
          <ac:chgData name="Prof. Me. Luiz Lozano" userId="c7776665d65e189c" providerId="LiveId" clId="{754A4C33-6876-4BA9-A7FB-AD183EB38807}" dt="2020-08-11T19:25:54.653" v="260" actId="26606"/>
          <ac:spMkLst>
            <pc:docMk/>
            <pc:sldMk cId="1779704643" sldId="267"/>
            <ac:spMk id="86" creationId="{23DA7759-3209-4FE2-96D1-4EEDD81E9EA0}"/>
          </ac:spMkLst>
        </pc:spChg>
        <pc:spChg chg="del">
          <ac:chgData name="Prof. Me. Luiz Lozano" userId="c7776665d65e189c" providerId="LiveId" clId="{754A4C33-6876-4BA9-A7FB-AD183EB38807}" dt="2020-08-11T19:25:54.653" v="260" actId="26606"/>
          <ac:spMkLst>
            <pc:docMk/>
            <pc:sldMk cId="1779704643" sldId="267"/>
            <ac:spMk id="88" creationId="{41460DAD-8769-4C9F-9C8C-BB0443909D76}"/>
          </ac:spMkLst>
        </pc:spChg>
        <pc:spChg chg="del">
          <ac:chgData name="Prof. Me. Luiz Lozano" userId="c7776665d65e189c" providerId="LiveId" clId="{754A4C33-6876-4BA9-A7FB-AD183EB38807}" dt="2020-08-11T19:25:54.653" v="260" actId="26606"/>
          <ac:spMkLst>
            <pc:docMk/>
            <pc:sldMk cId="1779704643" sldId="267"/>
            <ac:spMk id="90" creationId="{66E48AFA-8884-4F68-A44F-D2C1E8609C5A}"/>
          </ac:spMkLst>
        </pc:spChg>
        <pc:spChg chg="del">
          <ac:chgData name="Prof. Me. Luiz Lozano" userId="c7776665d65e189c" providerId="LiveId" clId="{754A4C33-6876-4BA9-A7FB-AD183EB38807}" dt="2020-08-11T19:25:54.653" v="260" actId="26606"/>
          <ac:spMkLst>
            <pc:docMk/>
            <pc:sldMk cId="1779704643" sldId="267"/>
            <ac:spMk id="92" creationId="{969D19A6-08CB-498C-93EC-3FFB021FC68A}"/>
          </ac:spMkLst>
        </pc:spChg>
        <pc:spChg chg="add">
          <ac:chgData name="Prof. Me. Luiz Lozano" userId="c7776665d65e189c" providerId="LiveId" clId="{754A4C33-6876-4BA9-A7FB-AD183EB38807}" dt="2020-08-11T19:25:54.653" v="260" actId="26606"/>
          <ac:spMkLst>
            <pc:docMk/>
            <pc:sldMk cId="1779704643" sldId="267"/>
            <ac:spMk id="97" creationId="{23DA7759-3209-4FE2-96D1-4EEDD81E9EA0}"/>
          </ac:spMkLst>
        </pc:spChg>
        <pc:spChg chg="add">
          <ac:chgData name="Prof. Me. Luiz Lozano" userId="c7776665d65e189c" providerId="LiveId" clId="{754A4C33-6876-4BA9-A7FB-AD183EB38807}" dt="2020-08-11T19:25:54.653" v="260" actId="26606"/>
          <ac:spMkLst>
            <pc:docMk/>
            <pc:sldMk cId="1779704643" sldId="267"/>
            <ac:spMk id="99" creationId="{41460DAD-8769-4C9F-9C8C-BB0443909D76}"/>
          </ac:spMkLst>
        </pc:spChg>
        <pc:spChg chg="add">
          <ac:chgData name="Prof. Me. Luiz Lozano" userId="c7776665d65e189c" providerId="LiveId" clId="{754A4C33-6876-4BA9-A7FB-AD183EB38807}" dt="2020-08-11T19:25:54.653" v="260" actId="26606"/>
          <ac:spMkLst>
            <pc:docMk/>
            <pc:sldMk cId="1779704643" sldId="267"/>
            <ac:spMk id="101" creationId="{CB6E2F43-29E9-49D9-91FC-E5FEFAAA70DE}"/>
          </ac:spMkLst>
        </pc:spChg>
        <pc:spChg chg="add">
          <ac:chgData name="Prof. Me. Luiz Lozano" userId="c7776665d65e189c" providerId="LiveId" clId="{754A4C33-6876-4BA9-A7FB-AD183EB38807}" dt="2020-08-11T19:25:54.653" v="260" actId="26606"/>
          <ac:spMkLst>
            <pc:docMk/>
            <pc:sldMk cId="1779704643" sldId="267"/>
            <ac:spMk id="103" creationId="{8E63CC27-1C86-4653-8866-79C24C5C51FB}"/>
          </ac:spMkLst>
        </pc:spChg>
        <pc:spChg chg="add">
          <ac:chgData name="Prof. Me. Luiz Lozano" userId="c7776665d65e189c" providerId="LiveId" clId="{754A4C33-6876-4BA9-A7FB-AD183EB38807}" dt="2020-08-11T19:25:54.653" v="260" actId="26606"/>
          <ac:spMkLst>
            <pc:docMk/>
            <pc:sldMk cId="1779704643" sldId="267"/>
            <ac:spMk id="105" creationId="{3BA62E19-CD42-4C09-B825-844B4943D49D}"/>
          </ac:spMkLst>
        </pc:spChg>
        <pc:picChg chg="mod">
          <ac:chgData name="Prof. Me. Luiz Lozano" userId="c7776665d65e189c" providerId="LiveId" clId="{754A4C33-6876-4BA9-A7FB-AD183EB38807}" dt="2020-08-11T19:25:54.653" v="260" actId="26606"/>
          <ac:picMkLst>
            <pc:docMk/>
            <pc:sldMk cId="1779704643" sldId="267"/>
            <ac:picMk id="6" creationId="{E1031BF5-A9E5-4F58-B241-D98FBE3168A5}"/>
          </ac:picMkLst>
        </pc:picChg>
      </pc:sldChg>
      <pc:sldChg chg="del">
        <pc:chgData name="Prof. Me. Luiz Lozano" userId="c7776665d65e189c" providerId="LiveId" clId="{754A4C33-6876-4BA9-A7FB-AD183EB38807}" dt="2020-08-11T19:26:15.183" v="263" actId="2696"/>
        <pc:sldMkLst>
          <pc:docMk/>
          <pc:sldMk cId="3763098003" sldId="268"/>
        </pc:sldMkLst>
      </pc:sldChg>
      <pc:sldChg chg="del">
        <pc:chgData name="Prof. Me. Luiz Lozano" userId="c7776665d65e189c" providerId="LiveId" clId="{754A4C33-6876-4BA9-A7FB-AD183EB38807}" dt="2020-08-11T19:21:12.277" v="158" actId="2696"/>
        <pc:sldMkLst>
          <pc:docMk/>
          <pc:sldMk cId="2651987141" sldId="272"/>
        </pc:sldMkLst>
      </pc:sldChg>
      <pc:sldChg chg="modSp mod">
        <pc:chgData name="Prof. Me. Luiz Lozano" userId="c7776665d65e189c" providerId="LiveId" clId="{754A4C33-6876-4BA9-A7FB-AD183EB38807}" dt="2020-08-11T19:26:54.614" v="272" actId="20577"/>
        <pc:sldMkLst>
          <pc:docMk/>
          <pc:sldMk cId="469573018" sldId="273"/>
        </pc:sldMkLst>
        <pc:spChg chg="mod">
          <ac:chgData name="Prof. Me. Luiz Lozano" userId="c7776665d65e189c" providerId="LiveId" clId="{754A4C33-6876-4BA9-A7FB-AD183EB38807}" dt="2020-08-11T19:26:54.614" v="272" actId="20577"/>
          <ac:spMkLst>
            <pc:docMk/>
            <pc:sldMk cId="469573018" sldId="273"/>
            <ac:spMk id="3" creationId="{ABB1D55E-B8B2-4B5B-9780-0AB65EFF2EE7}"/>
          </ac:spMkLst>
        </pc:spChg>
      </pc:sldChg>
      <pc:sldChg chg="addSp delSp modSp mod">
        <pc:chgData name="Prof. Me. Luiz Lozano" userId="c7776665d65e189c" providerId="LiveId" clId="{754A4C33-6876-4BA9-A7FB-AD183EB38807}" dt="2020-08-11T19:28:02.429" v="285" actId="26606"/>
        <pc:sldMkLst>
          <pc:docMk/>
          <pc:sldMk cId="3867957996" sldId="274"/>
        </pc:sldMkLst>
        <pc:spChg chg="mod">
          <ac:chgData name="Prof. Me. Luiz Lozano" userId="c7776665d65e189c" providerId="LiveId" clId="{754A4C33-6876-4BA9-A7FB-AD183EB38807}" dt="2020-08-11T19:28:02.429" v="285" actId="26606"/>
          <ac:spMkLst>
            <pc:docMk/>
            <pc:sldMk cId="3867957996" sldId="274"/>
            <ac:spMk id="2" creationId="{7D355146-4E31-43D3-BB0D-06A16EE447DA}"/>
          </ac:spMkLst>
        </pc:spChg>
        <pc:spChg chg="mod">
          <ac:chgData name="Prof. Me. Luiz Lozano" userId="c7776665d65e189c" providerId="LiveId" clId="{754A4C33-6876-4BA9-A7FB-AD183EB38807}" dt="2020-08-11T19:28:02.429" v="285" actId="26606"/>
          <ac:spMkLst>
            <pc:docMk/>
            <pc:sldMk cId="3867957996" sldId="274"/>
            <ac:spMk id="3" creationId="{ABB1D55E-B8B2-4B5B-9780-0AB65EFF2EE7}"/>
          </ac:spMkLst>
        </pc:spChg>
        <pc:spChg chg="add">
          <ac:chgData name="Prof. Me. Luiz Lozano" userId="c7776665d65e189c" providerId="LiveId" clId="{754A4C33-6876-4BA9-A7FB-AD183EB38807}" dt="2020-08-11T19:28:02.429" v="285" actId="26606"/>
          <ac:spMkLst>
            <pc:docMk/>
            <pc:sldMk cId="3867957996" sldId="274"/>
            <ac:spMk id="76" creationId="{D1A671DE-D529-4A2A-A35D-E97400239504}"/>
          </ac:spMkLst>
        </pc:spChg>
        <pc:spChg chg="add">
          <ac:chgData name="Prof. Me. Luiz Lozano" userId="c7776665d65e189c" providerId="LiveId" clId="{754A4C33-6876-4BA9-A7FB-AD183EB38807}" dt="2020-08-11T19:28:02.429" v="285" actId="26606"/>
          <ac:spMkLst>
            <pc:docMk/>
            <pc:sldMk cId="3867957996" sldId="274"/>
            <ac:spMk id="78" creationId="{755E9CD0-04B0-4A3C-B291-AD913379C713}"/>
          </ac:spMkLst>
        </pc:spChg>
        <pc:spChg chg="add">
          <ac:chgData name="Prof. Me. Luiz Lozano" userId="c7776665d65e189c" providerId="LiveId" clId="{754A4C33-6876-4BA9-A7FB-AD183EB38807}" dt="2020-08-11T19:28:02.429" v="285" actId="26606"/>
          <ac:spMkLst>
            <pc:docMk/>
            <pc:sldMk cId="3867957996" sldId="274"/>
            <ac:spMk id="82" creationId="{80BC66F9-7A74-4286-AD22-1174052CC22C}"/>
          </ac:spMkLst>
        </pc:spChg>
        <pc:spChg chg="add">
          <ac:chgData name="Prof. Me. Luiz Lozano" userId="c7776665d65e189c" providerId="LiveId" clId="{754A4C33-6876-4BA9-A7FB-AD183EB38807}" dt="2020-08-11T19:28:02.429" v="285" actId="26606"/>
          <ac:spMkLst>
            <pc:docMk/>
            <pc:sldMk cId="3867957996" sldId="274"/>
            <ac:spMk id="84" creationId="{D8142CC3-2B5C-48E6-9DF0-6C8ACBAF23EF}"/>
          </ac:spMkLst>
        </pc:spChg>
        <pc:spChg chg="add">
          <ac:chgData name="Prof. Me. Luiz Lozano" userId="c7776665d65e189c" providerId="LiveId" clId="{754A4C33-6876-4BA9-A7FB-AD183EB38807}" dt="2020-08-11T19:28:02.429" v="285" actId="26606"/>
          <ac:spMkLst>
            <pc:docMk/>
            <pc:sldMk cId="3867957996" sldId="274"/>
            <ac:spMk id="86" creationId="{1DD8BF3B-6066-418C-8D1A-75C5E396FC04}"/>
          </ac:spMkLst>
        </pc:spChg>
        <pc:spChg chg="add">
          <ac:chgData name="Prof. Me. Luiz Lozano" userId="c7776665d65e189c" providerId="LiveId" clId="{754A4C33-6876-4BA9-A7FB-AD183EB38807}" dt="2020-08-11T19:28:02.429" v="285" actId="26606"/>
          <ac:spMkLst>
            <pc:docMk/>
            <pc:sldMk cId="3867957996" sldId="274"/>
            <ac:spMk id="88" creationId="{46A89C79-8EF3-4AF9-B3D9-59A883F41C83}"/>
          </ac:spMkLst>
        </pc:spChg>
        <pc:spChg chg="add">
          <ac:chgData name="Prof. Me. Luiz Lozano" userId="c7776665d65e189c" providerId="LiveId" clId="{754A4C33-6876-4BA9-A7FB-AD183EB38807}" dt="2020-08-11T19:28:02.429" v="285" actId="26606"/>
          <ac:spMkLst>
            <pc:docMk/>
            <pc:sldMk cId="3867957996" sldId="274"/>
            <ac:spMk id="90" creationId="{72AF41FE-63D7-4695-81D2-66D2510E4486}"/>
          </ac:spMkLst>
        </pc:spChg>
        <pc:spChg chg="add">
          <ac:chgData name="Prof. Me. Luiz Lozano" userId="c7776665d65e189c" providerId="LiveId" clId="{754A4C33-6876-4BA9-A7FB-AD183EB38807}" dt="2020-08-11T19:28:02.429" v="285" actId="26606"/>
          <ac:spMkLst>
            <pc:docMk/>
            <pc:sldMk cId="3867957996" sldId="274"/>
            <ac:spMk id="92" creationId="{EFE5CE34-4543-42E5-B82C-1F3D12422CDD}"/>
          </ac:spMkLst>
        </pc:spChg>
        <pc:spChg chg="del">
          <ac:chgData name="Prof. Me. Luiz Lozano" userId="c7776665d65e189c" providerId="LiveId" clId="{754A4C33-6876-4BA9-A7FB-AD183EB38807}" dt="2020-08-11T19:28:02.429" v="285" actId="26606"/>
          <ac:spMkLst>
            <pc:docMk/>
            <pc:sldMk cId="3867957996" sldId="274"/>
            <ac:spMk id="129" creationId="{A34066D6-1B59-4642-A86D-39464CEE971B}"/>
          </ac:spMkLst>
        </pc:spChg>
        <pc:spChg chg="del">
          <ac:chgData name="Prof. Me. Luiz Lozano" userId="c7776665d65e189c" providerId="LiveId" clId="{754A4C33-6876-4BA9-A7FB-AD183EB38807}" dt="2020-08-11T19:28:02.429" v="285" actId="26606"/>
          <ac:spMkLst>
            <pc:docMk/>
            <pc:sldMk cId="3867957996" sldId="274"/>
            <ac:spMk id="131" creationId="{18E928D9-3091-4385-B979-265D55AD02CE}"/>
          </ac:spMkLst>
        </pc:spChg>
        <pc:spChg chg="del">
          <ac:chgData name="Prof. Me. Luiz Lozano" userId="c7776665d65e189c" providerId="LiveId" clId="{754A4C33-6876-4BA9-A7FB-AD183EB38807}" dt="2020-08-11T19:28:02.429" v="285" actId="26606"/>
          <ac:spMkLst>
            <pc:docMk/>
            <pc:sldMk cId="3867957996" sldId="274"/>
            <ac:spMk id="133" creationId="{7D602432-D774-4CF5-94E8-7D52D01059D2}"/>
          </ac:spMkLst>
        </pc:spChg>
        <pc:spChg chg="del">
          <ac:chgData name="Prof. Me. Luiz Lozano" userId="c7776665d65e189c" providerId="LiveId" clId="{754A4C33-6876-4BA9-A7FB-AD183EB38807}" dt="2020-08-11T19:28:02.429" v="285" actId="26606"/>
          <ac:spMkLst>
            <pc:docMk/>
            <pc:sldMk cId="3867957996" sldId="274"/>
            <ac:spMk id="135" creationId="{CBF9EBB4-5078-47B2-AAA0-DF4A88D8182A}"/>
          </ac:spMkLst>
        </pc:spChg>
        <pc:picChg chg="del">
          <ac:chgData name="Prof. Me. Luiz Lozano" userId="c7776665d65e189c" providerId="LiveId" clId="{754A4C33-6876-4BA9-A7FB-AD183EB38807}" dt="2020-08-11T19:27:57.506" v="284" actId="478"/>
          <ac:picMkLst>
            <pc:docMk/>
            <pc:sldMk cId="3867957996" sldId="274"/>
            <ac:picMk id="8" creationId="{5560BF4F-2B4B-4D6F-9AFC-092771496AD5}"/>
          </ac:picMkLst>
        </pc:picChg>
        <pc:cxnChg chg="add">
          <ac:chgData name="Prof. Me. Luiz Lozano" userId="c7776665d65e189c" providerId="LiveId" clId="{754A4C33-6876-4BA9-A7FB-AD183EB38807}" dt="2020-08-11T19:28:02.429" v="285" actId="26606"/>
          <ac:cxnSpMkLst>
            <pc:docMk/>
            <pc:sldMk cId="3867957996" sldId="274"/>
            <ac:cxnSpMk id="80" creationId="{7B2D303B-3DD0-4319-9EAD-361847FEC71D}"/>
          </ac:cxnSpMkLst>
        </pc:cxnChg>
      </pc:sldChg>
      <pc:sldChg chg="addSp delSp modSp mod">
        <pc:chgData name="Prof. Me. Luiz Lozano" userId="c7776665d65e189c" providerId="LiveId" clId="{754A4C33-6876-4BA9-A7FB-AD183EB38807}" dt="2020-08-11T19:29:17.411" v="298" actId="26606"/>
        <pc:sldMkLst>
          <pc:docMk/>
          <pc:sldMk cId="2553822693" sldId="275"/>
        </pc:sldMkLst>
        <pc:spChg chg="mod">
          <ac:chgData name="Prof. Me. Luiz Lozano" userId="c7776665d65e189c" providerId="LiveId" clId="{754A4C33-6876-4BA9-A7FB-AD183EB38807}" dt="2020-08-11T19:29:17.411" v="298" actId="26606"/>
          <ac:spMkLst>
            <pc:docMk/>
            <pc:sldMk cId="2553822693" sldId="275"/>
            <ac:spMk id="2" creationId="{7D355146-4E31-43D3-BB0D-06A16EE447DA}"/>
          </ac:spMkLst>
        </pc:spChg>
        <pc:spChg chg="mod">
          <ac:chgData name="Prof. Me. Luiz Lozano" userId="c7776665d65e189c" providerId="LiveId" clId="{754A4C33-6876-4BA9-A7FB-AD183EB38807}" dt="2020-08-11T19:29:17.411" v="298" actId="26606"/>
          <ac:spMkLst>
            <pc:docMk/>
            <pc:sldMk cId="2553822693" sldId="275"/>
            <ac:spMk id="3" creationId="{ABB1D55E-B8B2-4B5B-9780-0AB65EFF2EE7}"/>
          </ac:spMkLst>
        </pc:spChg>
        <pc:spChg chg="add del">
          <ac:chgData name="Prof. Me. Luiz Lozano" userId="c7776665d65e189c" providerId="LiveId" clId="{754A4C33-6876-4BA9-A7FB-AD183EB38807}" dt="2020-08-11T19:29:17.222" v="297" actId="26606"/>
          <ac:spMkLst>
            <pc:docMk/>
            <pc:sldMk cId="2553822693" sldId="275"/>
            <ac:spMk id="88" creationId="{F3F784DF-71A9-4E9B-90D7-076EE2FA695C}"/>
          </ac:spMkLst>
        </pc:spChg>
        <pc:spChg chg="add del">
          <ac:chgData name="Prof. Me. Luiz Lozano" userId="c7776665d65e189c" providerId="LiveId" clId="{754A4C33-6876-4BA9-A7FB-AD183EB38807}" dt="2020-08-11T19:29:17.222" v="297" actId="26606"/>
          <ac:spMkLst>
            <pc:docMk/>
            <pc:sldMk cId="2553822693" sldId="275"/>
            <ac:spMk id="90" creationId="{A34066D6-1B59-4642-A86D-39464CEE971B}"/>
          </ac:spMkLst>
        </pc:spChg>
        <pc:spChg chg="add del">
          <ac:chgData name="Prof. Me. Luiz Lozano" userId="c7776665d65e189c" providerId="LiveId" clId="{754A4C33-6876-4BA9-A7FB-AD183EB38807}" dt="2020-08-11T19:29:17.222" v="297" actId="26606"/>
          <ac:spMkLst>
            <pc:docMk/>
            <pc:sldMk cId="2553822693" sldId="275"/>
            <ac:spMk id="92" creationId="{18E928D9-3091-4385-B979-265D55AD02CE}"/>
          </ac:spMkLst>
        </pc:spChg>
        <pc:spChg chg="add del">
          <ac:chgData name="Prof. Me. Luiz Lozano" userId="c7776665d65e189c" providerId="LiveId" clId="{754A4C33-6876-4BA9-A7FB-AD183EB38807}" dt="2020-08-11T19:29:17.222" v="297" actId="26606"/>
          <ac:spMkLst>
            <pc:docMk/>
            <pc:sldMk cId="2553822693" sldId="275"/>
            <ac:spMk id="94" creationId="{7D602432-D774-4CF5-94E8-7D52D01059D2}"/>
          </ac:spMkLst>
        </pc:spChg>
        <pc:spChg chg="add del">
          <ac:chgData name="Prof. Me. Luiz Lozano" userId="c7776665d65e189c" providerId="LiveId" clId="{754A4C33-6876-4BA9-A7FB-AD183EB38807}" dt="2020-08-11T19:29:17.222" v="297" actId="26606"/>
          <ac:spMkLst>
            <pc:docMk/>
            <pc:sldMk cId="2553822693" sldId="275"/>
            <ac:spMk id="96" creationId="{CBF9EBB4-5078-47B2-AAA0-DF4A88D8182A}"/>
          </ac:spMkLst>
        </pc:spChg>
        <pc:spChg chg="add del">
          <ac:chgData name="Prof. Me. Luiz Lozano" userId="c7776665d65e189c" providerId="LiveId" clId="{754A4C33-6876-4BA9-A7FB-AD183EB38807}" dt="2020-08-11T19:29:17.411" v="298" actId="26606"/>
          <ac:spMkLst>
            <pc:docMk/>
            <pc:sldMk cId="2553822693" sldId="275"/>
            <ac:spMk id="137" creationId="{8590ADD5-9383-4D3D-9047-3DA2593CCB5D}"/>
          </ac:spMkLst>
        </pc:spChg>
        <pc:spChg chg="add del">
          <ac:chgData name="Prof. Me. Luiz Lozano" userId="c7776665d65e189c" providerId="LiveId" clId="{754A4C33-6876-4BA9-A7FB-AD183EB38807}" dt="2020-08-11T19:29:17.411" v="298" actId="26606"/>
          <ac:spMkLst>
            <pc:docMk/>
            <pc:sldMk cId="2553822693" sldId="275"/>
            <ac:spMk id="138" creationId="{23DA7759-3209-4FE2-96D1-4EEDD81E9EA0}"/>
          </ac:spMkLst>
        </pc:spChg>
        <pc:spChg chg="add del">
          <ac:chgData name="Prof. Me. Luiz Lozano" userId="c7776665d65e189c" providerId="LiveId" clId="{754A4C33-6876-4BA9-A7FB-AD183EB38807}" dt="2020-08-11T19:29:17.411" v="298" actId="26606"/>
          <ac:spMkLst>
            <pc:docMk/>
            <pc:sldMk cId="2553822693" sldId="275"/>
            <ac:spMk id="139" creationId="{DABE3E45-88CF-45D8-8D40-C773324D93F6}"/>
          </ac:spMkLst>
        </pc:spChg>
        <pc:spChg chg="add del">
          <ac:chgData name="Prof. Me. Luiz Lozano" userId="c7776665d65e189c" providerId="LiveId" clId="{754A4C33-6876-4BA9-A7FB-AD183EB38807}" dt="2020-08-11T19:29:17.411" v="298" actId="26606"/>
          <ac:spMkLst>
            <pc:docMk/>
            <pc:sldMk cId="2553822693" sldId="275"/>
            <ac:spMk id="140" creationId="{41460DAD-8769-4C9F-9C8C-BB0443909D76}"/>
          </ac:spMkLst>
        </pc:spChg>
        <pc:spChg chg="add del">
          <ac:chgData name="Prof. Me. Luiz Lozano" userId="c7776665d65e189c" providerId="LiveId" clId="{754A4C33-6876-4BA9-A7FB-AD183EB38807}" dt="2020-08-11T19:29:17.411" v="298" actId="26606"/>
          <ac:spMkLst>
            <pc:docMk/>
            <pc:sldMk cId="2553822693" sldId="275"/>
            <ac:spMk id="142" creationId="{1CD81A2A-6ED4-4EF4-A14C-912D31E14800}"/>
          </ac:spMkLst>
        </pc:spChg>
        <pc:spChg chg="add del">
          <ac:chgData name="Prof. Me. Luiz Lozano" userId="c7776665d65e189c" providerId="LiveId" clId="{754A4C33-6876-4BA9-A7FB-AD183EB38807}" dt="2020-08-11T19:29:17.411" v="298" actId="26606"/>
          <ac:spMkLst>
            <pc:docMk/>
            <pc:sldMk cId="2553822693" sldId="275"/>
            <ac:spMk id="143" creationId="{B91ECDA9-56DC-4270-8F33-01C5637B8CEB}"/>
          </ac:spMkLst>
        </pc:spChg>
        <pc:spChg chg="add del">
          <ac:chgData name="Prof. Me. Luiz Lozano" userId="c7776665d65e189c" providerId="LiveId" clId="{754A4C33-6876-4BA9-A7FB-AD183EB38807}" dt="2020-08-11T19:29:17.411" v="298" actId="26606"/>
          <ac:spMkLst>
            <pc:docMk/>
            <pc:sldMk cId="2553822693" sldId="275"/>
            <ac:spMk id="144" creationId="{1661932C-CA15-4E17-B115-FAE7CBEE4789}"/>
          </ac:spMkLst>
        </pc:spChg>
        <pc:spChg chg="add del">
          <ac:chgData name="Prof. Me. Luiz Lozano" userId="c7776665d65e189c" providerId="LiveId" clId="{754A4C33-6876-4BA9-A7FB-AD183EB38807}" dt="2020-08-11T19:29:17.411" v="298" actId="26606"/>
          <ac:spMkLst>
            <pc:docMk/>
            <pc:sldMk cId="2553822693" sldId="275"/>
            <ac:spMk id="145" creationId="{75F47824-961D-465D-84F9-EAE11BC6173B}"/>
          </ac:spMkLst>
        </pc:spChg>
        <pc:spChg chg="add del">
          <ac:chgData name="Prof. Me. Luiz Lozano" userId="c7776665d65e189c" providerId="LiveId" clId="{754A4C33-6876-4BA9-A7FB-AD183EB38807}" dt="2020-08-11T19:29:17.411" v="298" actId="26606"/>
          <ac:spMkLst>
            <pc:docMk/>
            <pc:sldMk cId="2553822693" sldId="275"/>
            <ac:spMk id="147" creationId="{FEC9DA3E-C1D7-472D-B7C0-F71AE41FBA23}"/>
          </ac:spMkLst>
        </pc:spChg>
        <pc:spChg chg="add">
          <ac:chgData name="Prof. Me. Luiz Lozano" userId="c7776665d65e189c" providerId="LiveId" clId="{754A4C33-6876-4BA9-A7FB-AD183EB38807}" dt="2020-08-11T19:29:17.411" v="298" actId="26606"/>
          <ac:spMkLst>
            <pc:docMk/>
            <pc:sldMk cId="2553822693" sldId="275"/>
            <ac:spMk id="149" creationId="{9F8A656C-0806-4677-A38B-DA5DF0F3C406}"/>
          </ac:spMkLst>
        </pc:spChg>
        <pc:spChg chg="add">
          <ac:chgData name="Prof. Me. Luiz Lozano" userId="c7776665d65e189c" providerId="LiveId" clId="{754A4C33-6876-4BA9-A7FB-AD183EB38807}" dt="2020-08-11T19:29:17.411" v="298" actId="26606"/>
          <ac:spMkLst>
            <pc:docMk/>
            <pc:sldMk cId="2553822693" sldId="275"/>
            <ac:spMk id="150" creationId="{9BEF8C6D-8BB3-473A-9607-D7381CC5C0A5}"/>
          </ac:spMkLst>
        </pc:spChg>
        <pc:spChg chg="add">
          <ac:chgData name="Prof. Me. Luiz Lozano" userId="c7776665d65e189c" providerId="LiveId" clId="{754A4C33-6876-4BA9-A7FB-AD183EB38807}" dt="2020-08-11T19:29:17.411" v="298" actId="26606"/>
          <ac:spMkLst>
            <pc:docMk/>
            <pc:sldMk cId="2553822693" sldId="275"/>
            <ac:spMk id="151" creationId="{DCFDFFB9-D302-4A05-A770-D33232254722}"/>
          </ac:spMkLst>
        </pc:spChg>
        <pc:picChg chg="add mod ord">
          <ac:chgData name="Prof. Me. Luiz Lozano" userId="c7776665d65e189c" providerId="LiveId" clId="{754A4C33-6876-4BA9-A7FB-AD183EB38807}" dt="2020-08-11T19:29:17.411" v="298" actId="26606"/>
          <ac:picMkLst>
            <pc:docMk/>
            <pc:sldMk cId="2553822693" sldId="275"/>
            <ac:picMk id="5" creationId="{5563A529-55DB-43E3-B6F5-FE362EEDAF69}"/>
          </ac:picMkLst>
        </pc:picChg>
        <pc:picChg chg="del">
          <ac:chgData name="Prof. Me. Luiz Lozano" userId="c7776665d65e189c" providerId="LiveId" clId="{754A4C33-6876-4BA9-A7FB-AD183EB38807}" dt="2020-08-11T19:28:31.376" v="292" actId="478"/>
          <ac:picMkLst>
            <pc:docMk/>
            <pc:sldMk cId="2553822693" sldId="275"/>
            <ac:picMk id="6" creationId="{53E417B2-9511-44FB-9483-D8145FD6A27A}"/>
          </ac:picMkLst>
        </pc:picChg>
        <pc:cxnChg chg="add del">
          <ac:chgData name="Prof. Me. Luiz Lozano" userId="c7776665d65e189c" providerId="LiveId" clId="{754A4C33-6876-4BA9-A7FB-AD183EB38807}" dt="2020-08-11T19:29:17.411" v="298" actId="26606"/>
          <ac:cxnSpMkLst>
            <pc:docMk/>
            <pc:sldMk cId="2553822693" sldId="275"/>
            <ac:cxnSpMk id="141" creationId="{49CD1692-827B-4C8D-B4A1-134FD04CF45C}"/>
          </ac:cxnSpMkLst>
        </pc:cxnChg>
      </pc:sldChg>
      <pc:sldChg chg="addSp delSp modSp mod">
        <pc:chgData name="Prof. Me. Luiz Lozano" userId="c7776665d65e189c" providerId="LiveId" clId="{754A4C33-6876-4BA9-A7FB-AD183EB38807}" dt="2020-08-11T21:59:10.526" v="697" actId="20577"/>
        <pc:sldMkLst>
          <pc:docMk/>
          <pc:sldMk cId="1012562965" sldId="276"/>
        </pc:sldMkLst>
        <pc:spChg chg="mod">
          <ac:chgData name="Prof. Me. Luiz Lozano" userId="c7776665d65e189c" providerId="LiveId" clId="{754A4C33-6876-4BA9-A7FB-AD183EB38807}" dt="2020-08-11T19:30:16.021" v="313" actId="14100"/>
          <ac:spMkLst>
            <pc:docMk/>
            <pc:sldMk cId="1012562965" sldId="276"/>
            <ac:spMk id="2" creationId="{7D355146-4E31-43D3-BB0D-06A16EE447DA}"/>
          </ac:spMkLst>
        </pc:spChg>
        <pc:spChg chg="mod">
          <ac:chgData name="Prof. Me. Luiz Lozano" userId="c7776665d65e189c" providerId="LiveId" clId="{754A4C33-6876-4BA9-A7FB-AD183EB38807}" dt="2020-08-11T21:59:10.526" v="697" actId="20577"/>
          <ac:spMkLst>
            <pc:docMk/>
            <pc:sldMk cId="1012562965" sldId="276"/>
            <ac:spMk id="3" creationId="{ABB1D55E-B8B2-4B5B-9780-0AB65EFF2EE7}"/>
          </ac:spMkLst>
        </pc:spChg>
        <pc:spChg chg="add">
          <ac:chgData name="Prof. Me. Luiz Lozano" userId="c7776665d65e189c" providerId="LiveId" clId="{754A4C33-6876-4BA9-A7FB-AD183EB38807}" dt="2020-08-11T19:30:11.353" v="312" actId="26606"/>
          <ac:spMkLst>
            <pc:docMk/>
            <pc:sldMk cId="1012562965" sldId="276"/>
            <ac:spMk id="74" creationId="{9F8A656C-0806-4677-A38B-DA5DF0F3C406}"/>
          </ac:spMkLst>
        </pc:spChg>
        <pc:spChg chg="add">
          <ac:chgData name="Prof. Me. Luiz Lozano" userId="c7776665d65e189c" providerId="LiveId" clId="{754A4C33-6876-4BA9-A7FB-AD183EB38807}" dt="2020-08-11T19:30:11.353" v="312" actId="26606"/>
          <ac:spMkLst>
            <pc:docMk/>
            <pc:sldMk cId="1012562965" sldId="276"/>
            <ac:spMk id="76" creationId="{9BEF8C6D-8BB3-473A-9607-D7381CC5C0A5}"/>
          </ac:spMkLst>
        </pc:spChg>
        <pc:spChg chg="add">
          <ac:chgData name="Prof. Me. Luiz Lozano" userId="c7776665d65e189c" providerId="LiveId" clId="{754A4C33-6876-4BA9-A7FB-AD183EB38807}" dt="2020-08-11T19:30:11.353" v="312" actId="26606"/>
          <ac:spMkLst>
            <pc:docMk/>
            <pc:sldMk cId="1012562965" sldId="276"/>
            <ac:spMk id="78" creationId="{DCFDFFB9-D302-4A05-A770-D33232254722}"/>
          </ac:spMkLst>
        </pc:spChg>
        <pc:spChg chg="del">
          <ac:chgData name="Prof. Me. Luiz Lozano" userId="c7776665d65e189c" providerId="LiveId" clId="{754A4C33-6876-4BA9-A7FB-AD183EB38807}" dt="2020-08-11T19:30:11.353" v="312" actId="26606"/>
          <ac:spMkLst>
            <pc:docMk/>
            <pc:sldMk cId="1012562965" sldId="276"/>
            <ac:spMk id="129" creationId="{3301E07F-4F79-4B58-8698-EF24DC1ECDBF}"/>
          </ac:spMkLst>
        </pc:spChg>
        <pc:spChg chg="del">
          <ac:chgData name="Prof. Me. Luiz Lozano" userId="c7776665d65e189c" providerId="LiveId" clId="{754A4C33-6876-4BA9-A7FB-AD183EB38807}" dt="2020-08-11T19:30:11.353" v="312" actId="26606"/>
          <ac:spMkLst>
            <pc:docMk/>
            <pc:sldMk cId="1012562965" sldId="276"/>
            <ac:spMk id="131" creationId="{E58B2195-5055-402F-A3E7-53FF0E4980C3}"/>
          </ac:spMkLst>
        </pc:spChg>
        <pc:spChg chg="del">
          <ac:chgData name="Prof. Me. Luiz Lozano" userId="c7776665d65e189c" providerId="LiveId" clId="{754A4C33-6876-4BA9-A7FB-AD183EB38807}" dt="2020-08-11T19:30:11.353" v="312" actId="26606"/>
          <ac:spMkLst>
            <pc:docMk/>
            <pc:sldMk cId="1012562965" sldId="276"/>
            <ac:spMk id="133" creationId="{9EE6F773-742A-491A-9A00-A2A150DF500A}"/>
          </ac:spMkLst>
        </pc:spChg>
        <pc:picChg chg="del">
          <ac:chgData name="Prof. Me. Luiz Lozano" userId="c7776665d65e189c" providerId="LiveId" clId="{754A4C33-6876-4BA9-A7FB-AD183EB38807}" dt="2020-08-11T19:29:22.298" v="299" actId="478"/>
          <ac:picMkLst>
            <pc:docMk/>
            <pc:sldMk cId="1012562965" sldId="276"/>
            <ac:picMk id="5" creationId="{01ECEF5A-B67E-4387-850D-F541F5DEE7F8}"/>
          </ac:picMkLst>
        </pc:picChg>
        <pc:picChg chg="add mod ord">
          <ac:chgData name="Prof. Me. Luiz Lozano" userId="c7776665d65e189c" providerId="LiveId" clId="{754A4C33-6876-4BA9-A7FB-AD183EB38807}" dt="2020-08-11T19:30:11.353" v="312" actId="26606"/>
          <ac:picMkLst>
            <pc:docMk/>
            <pc:sldMk cId="1012562965" sldId="276"/>
            <ac:picMk id="6" creationId="{D5540DE4-2C9E-43F6-BDFF-C10A13BC99A6}"/>
          </ac:picMkLst>
        </pc:picChg>
      </pc:sldChg>
      <pc:sldChg chg="addSp delSp modSp mod">
        <pc:chgData name="Prof. Me. Luiz Lozano" userId="c7776665d65e189c" providerId="LiveId" clId="{754A4C33-6876-4BA9-A7FB-AD183EB38807}" dt="2020-08-11T19:32:21.782" v="351" actId="26606"/>
        <pc:sldMkLst>
          <pc:docMk/>
          <pc:sldMk cId="2137744314" sldId="277"/>
        </pc:sldMkLst>
        <pc:spChg chg="mod">
          <ac:chgData name="Prof. Me. Luiz Lozano" userId="c7776665d65e189c" providerId="LiveId" clId="{754A4C33-6876-4BA9-A7FB-AD183EB38807}" dt="2020-08-11T19:32:21.782" v="351" actId="26606"/>
          <ac:spMkLst>
            <pc:docMk/>
            <pc:sldMk cId="2137744314" sldId="277"/>
            <ac:spMk id="2" creationId="{7D355146-4E31-43D3-BB0D-06A16EE447DA}"/>
          </ac:spMkLst>
        </pc:spChg>
        <pc:spChg chg="mod">
          <ac:chgData name="Prof. Me. Luiz Lozano" userId="c7776665d65e189c" providerId="LiveId" clId="{754A4C33-6876-4BA9-A7FB-AD183EB38807}" dt="2020-08-11T19:32:21.782" v="351" actId="26606"/>
          <ac:spMkLst>
            <pc:docMk/>
            <pc:sldMk cId="2137744314" sldId="277"/>
            <ac:spMk id="3" creationId="{ABB1D55E-B8B2-4B5B-9780-0AB65EFF2EE7}"/>
          </ac:spMkLst>
        </pc:spChg>
        <pc:spChg chg="add">
          <ac:chgData name="Prof. Me. Luiz Lozano" userId="c7776665d65e189c" providerId="LiveId" clId="{754A4C33-6876-4BA9-A7FB-AD183EB38807}" dt="2020-08-11T19:32:21.782" v="351" actId="26606"/>
          <ac:spMkLst>
            <pc:docMk/>
            <pc:sldMk cId="2137744314" sldId="277"/>
            <ac:spMk id="78" creationId="{46187E64-7A77-4D13-A5F4-9AEC282BBB9E}"/>
          </ac:spMkLst>
        </pc:spChg>
        <pc:spChg chg="add">
          <ac:chgData name="Prof. Me. Luiz Lozano" userId="c7776665d65e189c" providerId="LiveId" clId="{754A4C33-6876-4BA9-A7FB-AD183EB38807}" dt="2020-08-11T19:32:21.782" v="351" actId="26606"/>
          <ac:spMkLst>
            <pc:docMk/>
            <pc:sldMk cId="2137744314" sldId="277"/>
            <ac:spMk id="80" creationId="{E2B33195-5BCA-4BB7-A82D-6739522687DD}"/>
          </ac:spMkLst>
        </pc:spChg>
        <pc:spChg chg="add">
          <ac:chgData name="Prof. Me. Luiz Lozano" userId="c7776665d65e189c" providerId="LiveId" clId="{754A4C33-6876-4BA9-A7FB-AD183EB38807}" dt="2020-08-11T19:32:21.782" v="351" actId="26606"/>
          <ac:spMkLst>
            <pc:docMk/>
            <pc:sldMk cId="2137744314" sldId="277"/>
            <ac:spMk id="82" creationId="{CF8AD9F3-9AF6-494F-83A3-2F677563935C}"/>
          </ac:spMkLst>
        </pc:spChg>
        <pc:spChg chg="add">
          <ac:chgData name="Prof. Me. Luiz Lozano" userId="c7776665d65e189c" providerId="LiveId" clId="{754A4C33-6876-4BA9-A7FB-AD183EB38807}" dt="2020-08-11T19:32:21.782" v="351" actId="26606"/>
          <ac:spMkLst>
            <pc:docMk/>
            <pc:sldMk cId="2137744314" sldId="277"/>
            <ac:spMk id="84" creationId="{0DA5DB8B-7E5C-4ABC-8069-A9A8806F3976}"/>
          </ac:spMkLst>
        </pc:spChg>
        <pc:spChg chg="del">
          <ac:chgData name="Prof. Me. Luiz Lozano" userId="c7776665d65e189c" providerId="LiveId" clId="{754A4C33-6876-4BA9-A7FB-AD183EB38807}" dt="2020-08-11T19:32:21.782" v="351" actId="26606"/>
          <ac:spMkLst>
            <pc:docMk/>
            <pc:sldMk cId="2137744314" sldId="277"/>
            <ac:spMk id="129" creationId="{23DA7759-3209-4FE2-96D1-4EEDD81E9EA0}"/>
          </ac:spMkLst>
        </pc:spChg>
        <pc:spChg chg="del">
          <ac:chgData name="Prof. Me. Luiz Lozano" userId="c7776665d65e189c" providerId="LiveId" clId="{754A4C33-6876-4BA9-A7FB-AD183EB38807}" dt="2020-08-11T19:32:21.782" v="351" actId="26606"/>
          <ac:spMkLst>
            <pc:docMk/>
            <pc:sldMk cId="2137744314" sldId="277"/>
            <ac:spMk id="131" creationId="{41460DAD-8769-4C9F-9C8C-BB0443909D76}"/>
          </ac:spMkLst>
        </pc:spChg>
        <pc:spChg chg="del">
          <ac:chgData name="Prof. Me. Luiz Lozano" userId="c7776665d65e189c" providerId="LiveId" clId="{754A4C33-6876-4BA9-A7FB-AD183EB38807}" dt="2020-08-11T19:32:21.782" v="351" actId="26606"/>
          <ac:spMkLst>
            <pc:docMk/>
            <pc:sldMk cId="2137744314" sldId="277"/>
            <ac:spMk id="133" creationId="{4F7EBAE4-9945-4473-9E34-B2C66EA0F03D}"/>
          </ac:spMkLst>
        </pc:spChg>
        <pc:spChg chg="del">
          <ac:chgData name="Prof. Me. Luiz Lozano" userId="c7776665d65e189c" providerId="LiveId" clId="{754A4C33-6876-4BA9-A7FB-AD183EB38807}" dt="2020-08-11T19:32:21.782" v="351" actId="26606"/>
          <ac:spMkLst>
            <pc:docMk/>
            <pc:sldMk cId="2137744314" sldId="277"/>
            <ac:spMk id="135" creationId="{70BEB1E7-2F88-40BC-B73D-42E5B6F80BFC}"/>
          </ac:spMkLst>
        </pc:spChg>
        <pc:spChg chg="del">
          <ac:chgData name="Prof. Me. Luiz Lozano" userId="c7776665d65e189c" providerId="LiveId" clId="{754A4C33-6876-4BA9-A7FB-AD183EB38807}" dt="2020-08-11T19:32:21.782" v="351" actId="26606"/>
          <ac:spMkLst>
            <pc:docMk/>
            <pc:sldMk cId="2137744314" sldId="277"/>
            <ac:spMk id="137" creationId="{A7B99495-F43F-4D80-A44F-2CB4764EB90B}"/>
          </ac:spMkLst>
        </pc:spChg>
        <pc:picChg chg="del">
          <ac:chgData name="Prof. Me. Luiz Lozano" userId="c7776665d65e189c" providerId="LiveId" clId="{754A4C33-6876-4BA9-A7FB-AD183EB38807}" dt="2020-08-11T19:31:38.335" v="343" actId="478"/>
          <ac:picMkLst>
            <pc:docMk/>
            <pc:sldMk cId="2137744314" sldId="277"/>
            <ac:picMk id="5" creationId="{03B5C22C-659E-4805-9191-723174CC78B1}"/>
          </ac:picMkLst>
        </pc:picChg>
        <pc:picChg chg="add mod">
          <ac:chgData name="Prof. Me. Luiz Lozano" userId="c7776665d65e189c" providerId="LiveId" clId="{754A4C33-6876-4BA9-A7FB-AD183EB38807}" dt="2020-08-11T19:32:21.782" v="351" actId="26606"/>
          <ac:picMkLst>
            <pc:docMk/>
            <pc:sldMk cId="2137744314" sldId="277"/>
            <ac:picMk id="6" creationId="{9E55671D-1F8B-48EB-9A1A-602BAE4688E0}"/>
          </ac:picMkLst>
        </pc:picChg>
        <pc:picChg chg="ord">
          <ac:chgData name="Prof. Me. Luiz Lozano" userId="c7776665d65e189c" providerId="LiveId" clId="{754A4C33-6876-4BA9-A7FB-AD183EB38807}" dt="2020-08-11T19:32:21.782" v="351" actId="26606"/>
          <ac:picMkLst>
            <pc:docMk/>
            <pc:sldMk cId="2137744314" sldId="277"/>
            <ac:picMk id="7" creationId="{E01378FC-6EBF-4D8A-9C72-FE57FA7547D7}"/>
          </ac:picMkLst>
        </pc:picChg>
      </pc:sldChg>
      <pc:sldChg chg="addSp delSp modSp mod">
        <pc:chgData name="Prof. Me. Luiz Lozano" userId="c7776665d65e189c" providerId="LiveId" clId="{754A4C33-6876-4BA9-A7FB-AD183EB38807}" dt="2020-08-11T19:34:56.941" v="373" actId="26606"/>
        <pc:sldMkLst>
          <pc:docMk/>
          <pc:sldMk cId="1114730019" sldId="278"/>
        </pc:sldMkLst>
        <pc:spChg chg="mod">
          <ac:chgData name="Prof. Me. Luiz Lozano" userId="c7776665d65e189c" providerId="LiveId" clId="{754A4C33-6876-4BA9-A7FB-AD183EB38807}" dt="2020-08-11T19:34:56.941" v="373" actId="26606"/>
          <ac:spMkLst>
            <pc:docMk/>
            <pc:sldMk cId="1114730019" sldId="278"/>
            <ac:spMk id="2" creationId="{7D355146-4E31-43D3-BB0D-06A16EE447DA}"/>
          </ac:spMkLst>
        </pc:spChg>
        <pc:spChg chg="mod">
          <ac:chgData name="Prof. Me. Luiz Lozano" userId="c7776665d65e189c" providerId="LiveId" clId="{754A4C33-6876-4BA9-A7FB-AD183EB38807}" dt="2020-08-11T19:34:56.941" v="373" actId="26606"/>
          <ac:spMkLst>
            <pc:docMk/>
            <pc:sldMk cId="1114730019" sldId="278"/>
            <ac:spMk id="3" creationId="{ABB1D55E-B8B2-4B5B-9780-0AB65EFF2EE7}"/>
          </ac:spMkLst>
        </pc:spChg>
        <pc:spChg chg="add">
          <ac:chgData name="Prof. Me. Luiz Lozano" userId="c7776665d65e189c" providerId="LiveId" clId="{754A4C33-6876-4BA9-A7FB-AD183EB38807}" dt="2020-08-11T19:34:56.941" v="373" actId="26606"/>
          <ac:spMkLst>
            <pc:docMk/>
            <pc:sldMk cId="1114730019" sldId="278"/>
            <ac:spMk id="78" creationId="{8930EBA3-4D2E-42E8-B828-834555328D85}"/>
          </ac:spMkLst>
        </pc:spChg>
        <pc:spChg chg="add">
          <ac:chgData name="Prof. Me. Luiz Lozano" userId="c7776665d65e189c" providerId="LiveId" clId="{754A4C33-6876-4BA9-A7FB-AD183EB38807}" dt="2020-08-11T19:34:56.941" v="373" actId="26606"/>
          <ac:spMkLst>
            <pc:docMk/>
            <pc:sldMk cId="1114730019" sldId="278"/>
            <ac:spMk id="80" creationId="{E58B2195-5055-402F-A3E7-53FF0E4980C3}"/>
          </ac:spMkLst>
        </pc:spChg>
        <pc:spChg chg="add">
          <ac:chgData name="Prof. Me. Luiz Lozano" userId="c7776665d65e189c" providerId="LiveId" clId="{754A4C33-6876-4BA9-A7FB-AD183EB38807}" dt="2020-08-11T19:34:56.941" v="373" actId="26606"/>
          <ac:spMkLst>
            <pc:docMk/>
            <pc:sldMk cId="1114730019" sldId="278"/>
            <ac:spMk id="82" creationId="{528AA953-F4F9-4DC5-97C7-491F4AF937DC}"/>
          </ac:spMkLst>
        </pc:spChg>
        <pc:spChg chg="del">
          <ac:chgData name="Prof. Me. Luiz Lozano" userId="c7776665d65e189c" providerId="LiveId" clId="{754A4C33-6876-4BA9-A7FB-AD183EB38807}" dt="2020-08-11T19:34:56.941" v="373" actId="26606"/>
          <ac:spMkLst>
            <pc:docMk/>
            <pc:sldMk cId="1114730019" sldId="278"/>
            <ac:spMk id="129" creationId="{23DA7759-3209-4FE2-96D1-4EEDD81E9EA0}"/>
          </ac:spMkLst>
        </pc:spChg>
        <pc:spChg chg="del">
          <ac:chgData name="Prof. Me. Luiz Lozano" userId="c7776665d65e189c" providerId="LiveId" clId="{754A4C33-6876-4BA9-A7FB-AD183EB38807}" dt="2020-08-11T19:34:56.941" v="373" actId="26606"/>
          <ac:spMkLst>
            <pc:docMk/>
            <pc:sldMk cId="1114730019" sldId="278"/>
            <ac:spMk id="131" creationId="{41460DAD-8769-4C9F-9C8C-BB0443909D76}"/>
          </ac:spMkLst>
        </pc:spChg>
        <pc:spChg chg="del">
          <ac:chgData name="Prof. Me. Luiz Lozano" userId="c7776665d65e189c" providerId="LiveId" clId="{754A4C33-6876-4BA9-A7FB-AD183EB38807}" dt="2020-08-11T19:34:56.941" v="373" actId="26606"/>
          <ac:spMkLst>
            <pc:docMk/>
            <pc:sldMk cId="1114730019" sldId="278"/>
            <ac:spMk id="133" creationId="{4AC6B390-BC59-4F1D-A0EE-D71A92F0A0B2}"/>
          </ac:spMkLst>
        </pc:spChg>
        <pc:spChg chg="del">
          <ac:chgData name="Prof. Me. Luiz Lozano" userId="c7776665d65e189c" providerId="LiveId" clId="{754A4C33-6876-4BA9-A7FB-AD183EB38807}" dt="2020-08-11T19:34:56.941" v="373" actId="26606"/>
          <ac:spMkLst>
            <pc:docMk/>
            <pc:sldMk cId="1114730019" sldId="278"/>
            <ac:spMk id="135" creationId="{B6C60D79-16F1-4C4B-B7E3-7634E7069CDE}"/>
          </ac:spMkLst>
        </pc:spChg>
        <pc:spChg chg="del">
          <ac:chgData name="Prof. Me. Luiz Lozano" userId="c7776665d65e189c" providerId="LiveId" clId="{754A4C33-6876-4BA9-A7FB-AD183EB38807}" dt="2020-08-11T19:34:56.941" v="373" actId="26606"/>
          <ac:spMkLst>
            <pc:docMk/>
            <pc:sldMk cId="1114730019" sldId="278"/>
            <ac:spMk id="137" creationId="{426B127E-6498-4C77-9C9D-4553A5113B80}"/>
          </ac:spMkLst>
        </pc:spChg>
        <pc:picChg chg="del">
          <ac:chgData name="Prof. Me. Luiz Lozano" userId="c7776665d65e189c" providerId="LiveId" clId="{754A4C33-6876-4BA9-A7FB-AD183EB38807}" dt="2020-08-11T19:32:25.471" v="352" actId="478"/>
          <ac:picMkLst>
            <pc:docMk/>
            <pc:sldMk cId="1114730019" sldId="278"/>
            <ac:picMk id="5" creationId="{0FDBA62F-86D9-473F-9210-DEEEFD41C231}"/>
          </ac:picMkLst>
        </pc:picChg>
        <pc:picChg chg="add mod">
          <ac:chgData name="Prof. Me. Luiz Lozano" userId="c7776665d65e189c" providerId="LiveId" clId="{754A4C33-6876-4BA9-A7FB-AD183EB38807}" dt="2020-08-11T19:34:56.941" v="373" actId="26606"/>
          <ac:picMkLst>
            <pc:docMk/>
            <pc:sldMk cId="1114730019" sldId="278"/>
            <ac:picMk id="6" creationId="{D3ED2EEB-485C-482F-80E1-FB53A65F1A9A}"/>
          </ac:picMkLst>
        </pc:picChg>
        <pc:picChg chg="ord">
          <ac:chgData name="Prof. Me. Luiz Lozano" userId="c7776665d65e189c" providerId="LiveId" clId="{754A4C33-6876-4BA9-A7FB-AD183EB38807}" dt="2020-08-11T19:34:56.941" v="373" actId="26606"/>
          <ac:picMkLst>
            <pc:docMk/>
            <pc:sldMk cId="1114730019" sldId="278"/>
            <ac:picMk id="7" creationId="{E01378FC-6EBF-4D8A-9C72-FE57FA7547D7}"/>
          </ac:picMkLst>
        </pc:picChg>
      </pc:sldChg>
      <pc:sldChg chg="addSp delSp modSp mod">
        <pc:chgData name="Prof. Me. Luiz Lozano" userId="c7776665d65e189c" providerId="LiveId" clId="{754A4C33-6876-4BA9-A7FB-AD183EB38807}" dt="2020-08-11T19:35:53.731" v="384" actId="26606"/>
        <pc:sldMkLst>
          <pc:docMk/>
          <pc:sldMk cId="2979710304" sldId="279"/>
        </pc:sldMkLst>
        <pc:spChg chg="mod">
          <ac:chgData name="Prof. Me. Luiz Lozano" userId="c7776665d65e189c" providerId="LiveId" clId="{754A4C33-6876-4BA9-A7FB-AD183EB38807}" dt="2020-08-11T19:35:53.731" v="384" actId="26606"/>
          <ac:spMkLst>
            <pc:docMk/>
            <pc:sldMk cId="2979710304" sldId="279"/>
            <ac:spMk id="2" creationId="{7D355146-4E31-43D3-BB0D-06A16EE447DA}"/>
          </ac:spMkLst>
        </pc:spChg>
        <pc:spChg chg="mod">
          <ac:chgData name="Prof. Me. Luiz Lozano" userId="c7776665d65e189c" providerId="LiveId" clId="{754A4C33-6876-4BA9-A7FB-AD183EB38807}" dt="2020-08-11T19:35:53.731" v="384" actId="26606"/>
          <ac:spMkLst>
            <pc:docMk/>
            <pc:sldMk cId="2979710304" sldId="279"/>
            <ac:spMk id="3" creationId="{ABB1D55E-B8B2-4B5B-9780-0AB65EFF2EE7}"/>
          </ac:spMkLst>
        </pc:spChg>
        <pc:spChg chg="add">
          <ac:chgData name="Prof. Me. Luiz Lozano" userId="c7776665d65e189c" providerId="LiveId" clId="{754A4C33-6876-4BA9-A7FB-AD183EB38807}" dt="2020-08-11T19:35:53.731" v="384" actId="26606"/>
          <ac:spMkLst>
            <pc:docMk/>
            <pc:sldMk cId="2979710304" sldId="279"/>
            <ac:spMk id="82" creationId="{A1D7EC86-7CB9-431D-8AC3-8AAF0440B162}"/>
          </ac:spMkLst>
        </pc:spChg>
        <pc:spChg chg="add">
          <ac:chgData name="Prof. Me. Luiz Lozano" userId="c7776665d65e189c" providerId="LiveId" clId="{754A4C33-6876-4BA9-A7FB-AD183EB38807}" dt="2020-08-11T19:35:53.731" v="384" actId="26606"/>
          <ac:spMkLst>
            <pc:docMk/>
            <pc:sldMk cId="2979710304" sldId="279"/>
            <ac:spMk id="84" creationId="{D4B9777F-B610-419B-9193-80306388F3E2}"/>
          </ac:spMkLst>
        </pc:spChg>
        <pc:spChg chg="add">
          <ac:chgData name="Prof. Me. Luiz Lozano" userId="c7776665d65e189c" providerId="LiveId" clId="{754A4C33-6876-4BA9-A7FB-AD183EB38807}" dt="2020-08-11T19:35:53.731" v="384" actId="26606"/>
          <ac:spMkLst>
            <pc:docMk/>
            <pc:sldMk cId="2979710304" sldId="279"/>
            <ac:spMk id="86" creationId="{311F016A-A753-449B-9EA6-322199B7119E}"/>
          </ac:spMkLst>
        </pc:spChg>
        <pc:spChg chg="add">
          <ac:chgData name="Prof. Me. Luiz Lozano" userId="c7776665d65e189c" providerId="LiveId" clId="{754A4C33-6876-4BA9-A7FB-AD183EB38807}" dt="2020-08-11T19:35:53.731" v="384" actId="26606"/>
          <ac:spMkLst>
            <pc:docMk/>
            <pc:sldMk cId="2979710304" sldId="279"/>
            <ac:spMk id="88" creationId="{95106A28-883A-4993-BF9E-C403B81A8D66}"/>
          </ac:spMkLst>
        </pc:spChg>
        <pc:spChg chg="add">
          <ac:chgData name="Prof. Me. Luiz Lozano" userId="c7776665d65e189c" providerId="LiveId" clId="{754A4C33-6876-4BA9-A7FB-AD183EB38807}" dt="2020-08-11T19:35:53.731" v="384" actId="26606"/>
          <ac:spMkLst>
            <pc:docMk/>
            <pc:sldMk cId="2979710304" sldId="279"/>
            <ac:spMk id="90" creationId="{F5AE4E4F-9F4C-43ED-8299-9BD63B74E8F0}"/>
          </ac:spMkLst>
        </pc:spChg>
        <pc:spChg chg="del">
          <ac:chgData name="Prof. Me. Luiz Lozano" userId="c7776665d65e189c" providerId="LiveId" clId="{754A4C33-6876-4BA9-A7FB-AD183EB38807}" dt="2020-08-11T19:35:53.731" v="384" actId="26606"/>
          <ac:spMkLst>
            <pc:docMk/>
            <pc:sldMk cId="2979710304" sldId="279"/>
            <ac:spMk id="129" creationId="{B9651FA3-B4A1-4E98-9B71-4CF82087794D}"/>
          </ac:spMkLst>
        </pc:spChg>
        <pc:spChg chg="del">
          <ac:chgData name="Prof. Me. Luiz Lozano" userId="c7776665d65e189c" providerId="LiveId" clId="{754A4C33-6876-4BA9-A7FB-AD183EB38807}" dt="2020-08-11T19:35:53.731" v="384" actId="26606"/>
          <ac:spMkLst>
            <pc:docMk/>
            <pc:sldMk cId="2979710304" sldId="279"/>
            <ac:spMk id="131" creationId="{F227E5B6-9132-43CA-B503-37A18562ADF2}"/>
          </ac:spMkLst>
        </pc:spChg>
        <pc:spChg chg="del">
          <ac:chgData name="Prof. Me. Luiz Lozano" userId="c7776665d65e189c" providerId="LiveId" clId="{754A4C33-6876-4BA9-A7FB-AD183EB38807}" dt="2020-08-11T19:35:53.731" v="384" actId="26606"/>
          <ac:spMkLst>
            <pc:docMk/>
            <pc:sldMk cId="2979710304" sldId="279"/>
            <ac:spMk id="133" creationId="{D2929CB1-0E3C-4B2D-ADC5-0154FB33BA44}"/>
          </ac:spMkLst>
        </pc:spChg>
        <pc:spChg chg="del">
          <ac:chgData name="Prof. Me. Luiz Lozano" userId="c7776665d65e189c" providerId="LiveId" clId="{754A4C33-6876-4BA9-A7FB-AD183EB38807}" dt="2020-08-11T19:35:53.731" v="384" actId="26606"/>
          <ac:spMkLst>
            <pc:docMk/>
            <pc:sldMk cId="2979710304" sldId="279"/>
            <ac:spMk id="135" creationId="{658970D8-8D1D-4B5C-894B-E871CC86543D}"/>
          </ac:spMkLst>
        </pc:spChg>
        <pc:spChg chg="del">
          <ac:chgData name="Prof. Me. Luiz Lozano" userId="c7776665d65e189c" providerId="LiveId" clId="{754A4C33-6876-4BA9-A7FB-AD183EB38807}" dt="2020-08-11T19:35:53.731" v="384" actId="26606"/>
          <ac:spMkLst>
            <pc:docMk/>
            <pc:sldMk cId="2979710304" sldId="279"/>
            <ac:spMk id="137" creationId="{03C2051E-A88D-48E5-BACF-AAED17892722}"/>
          </ac:spMkLst>
        </pc:spChg>
        <pc:spChg chg="del">
          <ac:chgData name="Prof. Me. Luiz Lozano" userId="c7776665d65e189c" providerId="LiveId" clId="{754A4C33-6876-4BA9-A7FB-AD183EB38807}" dt="2020-08-11T19:35:53.731" v="384" actId="26606"/>
          <ac:spMkLst>
            <pc:docMk/>
            <pc:sldMk cId="2979710304" sldId="279"/>
            <ac:spMk id="139" creationId="{5F2F0C84-BE8C-4DC2-A6D3-30349A801D5C}"/>
          </ac:spMkLst>
        </pc:spChg>
        <pc:spChg chg="del">
          <ac:chgData name="Prof. Me. Luiz Lozano" userId="c7776665d65e189c" providerId="LiveId" clId="{754A4C33-6876-4BA9-A7FB-AD183EB38807}" dt="2020-08-11T19:35:53.731" v="384" actId="26606"/>
          <ac:spMkLst>
            <pc:docMk/>
            <pc:sldMk cId="2979710304" sldId="279"/>
            <ac:spMk id="141" creationId="{7821A508-2985-4905-874A-527429BAABFA}"/>
          </ac:spMkLst>
        </pc:spChg>
        <pc:picChg chg="mod">
          <ac:chgData name="Prof. Me. Luiz Lozano" userId="c7776665d65e189c" providerId="LiveId" clId="{754A4C33-6876-4BA9-A7FB-AD183EB38807}" dt="2020-08-11T19:35:53.731" v="384" actId="26606"/>
          <ac:picMkLst>
            <pc:docMk/>
            <pc:sldMk cId="2979710304" sldId="279"/>
            <ac:picMk id="5" creationId="{53002BE5-DDB1-4298-AC03-67548A0D150D}"/>
          </ac:picMkLst>
        </pc:picChg>
      </pc:sldChg>
      <pc:sldChg chg="modSp mod">
        <pc:chgData name="Prof. Me. Luiz Lozano" userId="c7776665d65e189c" providerId="LiveId" clId="{754A4C33-6876-4BA9-A7FB-AD183EB38807}" dt="2020-08-11T19:36:45.040" v="398" actId="108"/>
        <pc:sldMkLst>
          <pc:docMk/>
          <pc:sldMk cId="1216055786" sldId="280"/>
        </pc:sldMkLst>
        <pc:spChg chg="mod">
          <ac:chgData name="Prof. Me. Luiz Lozano" userId="c7776665d65e189c" providerId="LiveId" clId="{754A4C33-6876-4BA9-A7FB-AD183EB38807}" dt="2020-08-11T19:36:45.040" v="398" actId="108"/>
          <ac:spMkLst>
            <pc:docMk/>
            <pc:sldMk cId="1216055786" sldId="280"/>
            <ac:spMk id="3" creationId="{ABB1D55E-B8B2-4B5B-9780-0AB65EFF2EE7}"/>
          </ac:spMkLst>
        </pc:spChg>
      </pc:sldChg>
      <pc:sldChg chg="modSp mod">
        <pc:chgData name="Prof. Me. Luiz Lozano" userId="c7776665d65e189c" providerId="LiveId" clId="{754A4C33-6876-4BA9-A7FB-AD183EB38807}" dt="2020-08-11T21:57:39.485" v="634" actId="20577"/>
        <pc:sldMkLst>
          <pc:docMk/>
          <pc:sldMk cId="1403796808" sldId="282"/>
        </pc:sldMkLst>
        <pc:spChg chg="mod">
          <ac:chgData name="Prof. Me. Luiz Lozano" userId="c7776665d65e189c" providerId="LiveId" clId="{754A4C33-6876-4BA9-A7FB-AD183EB38807}" dt="2020-08-11T21:57:39.485" v="634" actId="20577"/>
          <ac:spMkLst>
            <pc:docMk/>
            <pc:sldMk cId="1403796808" sldId="282"/>
            <ac:spMk id="3" creationId="{ABB1D55E-B8B2-4B5B-9780-0AB65EFF2EE7}"/>
          </ac:spMkLst>
        </pc:spChg>
      </pc:sldChg>
      <pc:sldChg chg="modSp mod">
        <pc:chgData name="Prof. Me. Luiz Lozano" userId="c7776665d65e189c" providerId="LiveId" clId="{754A4C33-6876-4BA9-A7FB-AD183EB38807}" dt="2020-08-11T21:58:25.279" v="662" actId="20577"/>
        <pc:sldMkLst>
          <pc:docMk/>
          <pc:sldMk cId="3920670584" sldId="283"/>
        </pc:sldMkLst>
        <pc:spChg chg="mod">
          <ac:chgData name="Prof. Me. Luiz Lozano" userId="c7776665d65e189c" providerId="LiveId" clId="{754A4C33-6876-4BA9-A7FB-AD183EB38807}" dt="2020-08-11T21:58:25.279" v="662" actId="20577"/>
          <ac:spMkLst>
            <pc:docMk/>
            <pc:sldMk cId="3920670584" sldId="283"/>
            <ac:spMk id="3" creationId="{ABB1D55E-B8B2-4B5B-9780-0AB65EFF2EE7}"/>
          </ac:spMkLst>
        </pc:spChg>
      </pc:sldChg>
      <pc:sldChg chg="del">
        <pc:chgData name="Prof. Me. Luiz Lozano" userId="c7776665d65e189c" providerId="LiveId" clId="{754A4C33-6876-4BA9-A7FB-AD183EB38807}" dt="2020-08-11T22:02:08.162" v="714" actId="2696"/>
        <pc:sldMkLst>
          <pc:docMk/>
          <pc:sldMk cId="3274847165" sldId="363"/>
        </pc:sldMkLst>
      </pc:sldChg>
      <pc:sldChg chg="del">
        <pc:chgData name="Prof. Me. Luiz Lozano" userId="c7776665d65e189c" providerId="LiveId" clId="{754A4C33-6876-4BA9-A7FB-AD183EB38807}" dt="2020-08-11T22:01:54.655" v="713" actId="2696"/>
        <pc:sldMkLst>
          <pc:docMk/>
          <pc:sldMk cId="3319348564" sldId="393"/>
        </pc:sldMkLst>
      </pc:sldChg>
      <pc:sldChg chg="addSp delSp modSp mod">
        <pc:chgData name="Prof. Me. Luiz Lozano" userId="c7776665d65e189c" providerId="LiveId" clId="{754A4C33-6876-4BA9-A7FB-AD183EB38807}" dt="2020-08-11T22:01:45.728" v="712" actId="1076"/>
        <pc:sldMkLst>
          <pc:docMk/>
          <pc:sldMk cId="769435760" sldId="394"/>
        </pc:sldMkLst>
        <pc:spChg chg="mod">
          <ac:chgData name="Prof. Me. Luiz Lozano" userId="c7776665d65e189c" providerId="LiveId" clId="{754A4C33-6876-4BA9-A7FB-AD183EB38807}" dt="2020-08-11T22:01:25.462" v="707" actId="26606"/>
          <ac:spMkLst>
            <pc:docMk/>
            <pc:sldMk cId="769435760" sldId="394"/>
            <ac:spMk id="4" creationId="{00000000-0000-0000-0000-000000000000}"/>
          </ac:spMkLst>
        </pc:spChg>
        <pc:spChg chg="mod">
          <ac:chgData name="Prof. Me. Luiz Lozano" userId="c7776665d65e189c" providerId="LiveId" clId="{754A4C33-6876-4BA9-A7FB-AD183EB38807}" dt="2020-08-11T22:01:45.728" v="712" actId="1076"/>
          <ac:spMkLst>
            <pc:docMk/>
            <pc:sldMk cId="769435760" sldId="394"/>
            <ac:spMk id="5" creationId="{00000000-0000-0000-0000-000000000000}"/>
          </ac:spMkLst>
        </pc:spChg>
        <pc:spChg chg="del">
          <ac:chgData name="Prof. Me. Luiz Lozano" userId="c7776665d65e189c" providerId="LiveId" clId="{754A4C33-6876-4BA9-A7FB-AD183EB38807}" dt="2020-08-11T22:01:25.462" v="707" actId="26606"/>
          <ac:spMkLst>
            <pc:docMk/>
            <pc:sldMk cId="769435760" sldId="394"/>
            <ac:spMk id="25" creationId="{23DA7759-3209-4FE2-96D1-4EEDD81E9EA0}"/>
          </ac:spMkLst>
        </pc:spChg>
        <pc:spChg chg="del">
          <ac:chgData name="Prof. Me. Luiz Lozano" userId="c7776665d65e189c" providerId="LiveId" clId="{754A4C33-6876-4BA9-A7FB-AD183EB38807}" dt="2020-08-11T22:01:25.462" v="707" actId="26606"/>
          <ac:spMkLst>
            <pc:docMk/>
            <pc:sldMk cId="769435760" sldId="394"/>
            <ac:spMk id="27" creationId="{41460DAD-8769-4C9F-9C8C-BB0443909D76}"/>
          </ac:spMkLst>
        </pc:spChg>
        <pc:spChg chg="del">
          <ac:chgData name="Prof. Me. Luiz Lozano" userId="c7776665d65e189c" providerId="LiveId" clId="{754A4C33-6876-4BA9-A7FB-AD183EB38807}" dt="2020-08-11T22:01:25.462" v="707" actId="26606"/>
          <ac:spMkLst>
            <pc:docMk/>
            <pc:sldMk cId="769435760" sldId="394"/>
            <ac:spMk id="29" creationId="{4F7EBAE4-9945-4473-9E34-B2C66EA0F03D}"/>
          </ac:spMkLst>
        </pc:spChg>
        <pc:spChg chg="del">
          <ac:chgData name="Prof. Me. Luiz Lozano" userId="c7776665d65e189c" providerId="LiveId" clId="{754A4C33-6876-4BA9-A7FB-AD183EB38807}" dt="2020-08-11T22:01:25.462" v="707" actId="26606"/>
          <ac:spMkLst>
            <pc:docMk/>
            <pc:sldMk cId="769435760" sldId="394"/>
            <ac:spMk id="31" creationId="{70BEB1E7-2F88-40BC-B73D-42E5B6F80BFC}"/>
          </ac:spMkLst>
        </pc:spChg>
        <pc:spChg chg="del">
          <ac:chgData name="Prof. Me. Luiz Lozano" userId="c7776665d65e189c" providerId="LiveId" clId="{754A4C33-6876-4BA9-A7FB-AD183EB38807}" dt="2020-08-11T22:01:25.462" v="707" actId="26606"/>
          <ac:spMkLst>
            <pc:docMk/>
            <pc:sldMk cId="769435760" sldId="394"/>
            <ac:spMk id="33" creationId="{A7B99495-F43F-4D80-A44F-2CB4764EB90B}"/>
          </ac:spMkLst>
        </pc:spChg>
        <pc:spChg chg="add">
          <ac:chgData name="Prof. Me. Luiz Lozano" userId="c7776665d65e189c" providerId="LiveId" clId="{754A4C33-6876-4BA9-A7FB-AD183EB38807}" dt="2020-08-11T22:01:25.462" v="707" actId="26606"/>
          <ac:spMkLst>
            <pc:docMk/>
            <pc:sldMk cId="769435760" sldId="394"/>
            <ac:spMk id="38" creationId="{8A7BA06D-B3FF-4E91-8639-B4569AE3AA23}"/>
          </ac:spMkLst>
        </pc:spChg>
        <pc:spChg chg="add">
          <ac:chgData name="Prof. Me. Luiz Lozano" userId="c7776665d65e189c" providerId="LiveId" clId="{754A4C33-6876-4BA9-A7FB-AD183EB38807}" dt="2020-08-11T22:01:25.462" v="707" actId="26606"/>
          <ac:spMkLst>
            <pc:docMk/>
            <pc:sldMk cId="769435760" sldId="394"/>
            <ac:spMk id="40" creationId="{2B30C86D-5A07-48BC-9C9D-6F9A2DB1E9E1}"/>
          </ac:spMkLst>
        </pc:spChg>
        <pc:spChg chg="add">
          <ac:chgData name="Prof. Me. Luiz Lozano" userId="c7776665d65e189c" providerId="LiveId" clId="{754A4C33-6876-4BA9-A7FB-AD183EB38807}" dt="2020-08-11T22:01:25.462" v="707" actId="26606"/>
          <ac:spMkLst>
            <pc:docMk/>
            <pc:sldMk cId="769435760" sldId="394"/>
            <ac:spMk id="42" creationId="{407C9FC5-0C1E-42A8-97E6-F940775A0575}"/>
          </ac:spMkLst>
        </pc:spChg>
        <pc:spChg chg="add">
          <ac:chgData name="Prof. Me. Luiz Lozano" userId="c7776665d65e189c" providerId="LiveId" clId="{754A4C33-6876-4BA9-A7FB-AD183EB38807}" dt="2020-08-11T22:01:25.462" v="707" actId="26606"/>
          <ac:spMkLst>
            <pc:docMk/>
            <pc:sldMk cId="769435760" sldId="394"/>
            <ac:spMk id="44" creationId="{9EE371B4-A1D9-4EFE-8FE1-000495831EFA}"/>
          </ac:spMkLst>
        </pc:spChg>
        <pc:spChg chg="add">
          <ac:chgData name="Prof. Me. Luiz Lozano" userId="c7776665d65e189c" providerId="LiveId" clId="{754A4C33-6876-4BA9-A7FB-AD183EB38807}" dt="2020-08-11T22:01:25.462" v="707" actId="26606"/>
          <ac:spMkLst>
            <pc:docMk/>
            <pc:sldMk cId="769435760" sldId="394"/>
            <ac:spMk id="46" creationId="{2E19C174-9C7C-461E-970B-432019901562}"/>
          </ac:spMkLst>
        </pc:spChg>
        <pc:picChg chg="add del">
          <ac:chgData name="Prof. Me. Luiz Lozano" userId="c7776665d65e189c" providerId="LiveId" clId="{754A4C33-6876-4BA9-A7FB-AD183EB38807}" dt="2020-08-11T22:00:36.493" v="700" actId="22"/>
          <ac:picMkLst>
            <pc:docMk/>
            <pc:sldMk cId="769435760" sldId="394"/>
            <ac:picMk id="6" creationId="{BD3684CE-C8A8-487A-8EE3-CA7A9F0E395A}"/>
          </ac:picMkLst>
        </pc:picChg>
        <pc:picChg chg="del">
          <ac:chgData name="Prof. Me. Luiz Lozano" userId="c7776665d65e189c" providerId="LiveId" clId="{754A4C33-6876-4BA9-A7FB-AD183EB38807}" dt="2020-08-11T22:00:30.564" v="698" actId="478"/>
          <ac:picMkLst>
            <pc:docMk/>
            <pc:sldMk cId="769435760" sldId="394"/>
            <ac:picMk id="7" creationId="{00000000-0000-0000-0000-000000000000}"/>
          </ac:picMkLst>
        </pc:picChg>
        <pc:picChg chg="add mod ord">
          <ac:chgData name="Prof. Me. Luiz Lozano" userId="c7776665d65e189c" providerId="LiveId" clId="{754A4C33-6876-4BA9-A7FB-AD183EB38807}" dt="2020-08-11T22:01:42.123" v="711" actId="1076"/>
          <ac:picMkLst>
            <pc:docMk/>
            <pc:sldMk cId="769435760" sldId="394"/>
            <ac:picMk id="9" creationId="{E096F6F7-0F3A-427C-A1C7-AC70BC15463B}"/>
          </ac:picMkLst>
        </pc:picChg>
      </pc:sldChg>
      <pc:sldChg chg="del">
        <pc:chgData name="Prof. Me. Luiz Lozano" userId="c7776665d65e189c" providerId="LiveId" clId="{754A4C33-6876-4BA9-A7FB-AD183EB38807}" dt="2020-08-11T22:02:10.520" v="715" actId="2696"/>
        <pc:sldMkLst>
          <pc:docMk/>
          <pc:sldMk cId="3902456643" sldId="395"/>
        </pc:sldMkLst>
      </pc:sldChg>
      <pc:sldChg chg="del">
        <pc:chgData name="Prof. Me. Luiz Lozano" userId="c7776665d65e189c" providerId="LiveId" clId="{754A4C33-6876-4BA9-A7FB-AD183EB38807}" dt="2020-08-11T22:02:13.310" v="716" actId="2696"/>
        <pc:sldMkLst>
          <pc:docMk/>
          <pc:sldMk cId="1005927683" sldId="396"/>
        </pc:sldMkLst>
      </pc:sldChg>
      <pc:sldChg chg="del">
        <pc:chgData name="Prof. Me. Luiz Lozano" userId="c7776665d65e189c" providerId="LiveId" clId="{754A4C33-6876-4BA9-A7FB-AD183EB38807}" dt="2020-08-11T22:02:16.931" v="717" actId="2696"/>
        <pc:sldMkLst>
          <pc:docMk/>
          <pc:sldMk cId="1697877691" sldId="403"/>
        </pc:sldMkLst>
      </pc:sldChg>
      <pc:sldChg chg="addSp delSp modSp add mod">
        <pc:chgData name="Prof. Me. Luiz Lozano" userId="c7776665d65e189c" providerId="LiveId" clId="{754A4C33-6876-4BA9-A7FB-AD183EB38807}" dt="2020-08-11T19:37:49.344" v="418" actId="26606"/>
        <pc:sldMkLst>
          <pc:docMk/>
          <pc:sldMk cId="1409443588" sldId="404"/>
        </pc:sldMkLst>
        <pc:spChg chg="mod">
          <ac:chgData name="Prof. Me. Luiz Lozano" userId="c7776665d65e189c" providerId="LiveId" clId="{754A4C33-6876-4BA9-A7FB-AD183EB38807}" dt="2020-08-11T19:37:49.344" v="418" actId="26606"/>
          <ac:spMkLst>
            <pc:docMk/>
            <pc:sldMk cId="1409443588" sldId="404"/>
            <ac:spMk id="2" creationId="{7D355146-4E31-43D3-BB0D-06A16EE447DA}"/>
          </ac:spMkLst>
        </pc:spChg>
        <pc:spChg chg="mod">
          <ac:chgData name="Prof. Me. Luiz Lozano" userId="c7776665d65e189c" providerId="LiveId" clId="{754A4C33-6876-4BA9-A7FB-AD183EB38807}" dt="2020-08-11T19:37:49.344" v="418" actId="26606"/>
          <ac:spMkLst>
            <pc:docMk/>
            <pc:sldMk cId="1409443588" sldId="404"/>
            <ac:spMk id="3" creationId="{ABB1D55E-B8B2-4B5B-9780-0AB65EFF2EE7}"/>
          </ac:spMkLst>
        </pc:spChg>
        <pc:spChg chg="add">
          <ac:chgData name="Prof. Me. Luiz Lozano" userId="c7776665d65e189c" providerId="LiveId" clId="{754A4C33-6876-4BA9-A7FB-AD183EB38807}" dt="2020-08-11T19:37:49.344" v="418" actId="26606"/>
          <ac:spMkLst>
            <pc:docMk/>
            <pc:sldMk cId="1409443588" sldId="404"/>
            <ac:spMk id="78" creationId="{3301E07F-4F79-4B58-8698-EF24DC1ECDBF}"/>
          </ac:spMkLst>
        </pc:spChg>
        <pc:spChg chg="add">
          <ac:chgData name="Prof. Me. Luiz Lozano" userId="c7776665d65e189c" providerId="LiveId" clId="{754A4C33-6876-4BA9-A7FB-AD183EB38807}" dt="2020-08-11T19:37:49.344" v="418" actId="26606"/>
          <ac:spMkLst>
            <pc:docMk/>
            <pc:sldMk cId="1409443588" sldId="404"/>
            <ac:spMk id="80" creationId="{E58B2195-5055-402F-A3E7-53FF0E4980C3}"/>
          </ac:spMkLst>
        </pc:spChg>
        <pc:spChg chg="add">
          <ac:chgData name="Prof. Me. Luiz Lozano" userId="c7776665d65e189c" providerId="LiveId" clId="{754A4C33-6876-4BA9-A7FB-AD183EB38807}" dt="2020-08-11T19:37:49.344" v="418" actId="26606"/>
          <ac:spMkLst>
            <pc:docMk/>
            <pc:sldMk cId="1409443588" sldId="404"/>
            <ac:spMk id="82" creationId="{9EE6F773-742A-491A-9A00-A2A150DF500A}"/>
          </ac:spMkLst>
        </pc:spChg>
        <pc:spChg chg="del">
          <ac:chgData name="Prof. Me. Luiz Lozano" userId="c7776665d65e189c" providerId="LiveId" clId="{754A4C33-6876-4BA9-A7FB-AD183EB38807}" dt="2020-08-11T19:37:49.344" v="418" actId="26606"/>
          <ac:spMkLst>
            <pc:docMk/>
            <pc:sldMk cId="1409443588" sldId="404"/>
            <ac:spMk id="133" creationId="{311F016A-A753-449B-9EA6-322199B7119E}"/>
          </ac:spMkLst>
        </pc:spChg>
        <pc:spChg chg="del">
          <ac:chgData name="Prof. Me. Luiz Lozano" userId="c7776665d65e189c" providerId="LiveId" clId="{754A4C33-6876-4BA9-A7FB-AD183EB38807}" dt="2020-08-11T19:37:49.344" v="418" actId="26606"/>
          <ac:spMkLst>
            <pc:docMk/>
            <pc:sldMk cId="1409443588" sldId="404"/>
            <ac:spMk id="134" creationId="{A1D7EC86-7CB9-431D-8AC3-8AAF0440B162}"/>
          </ac:spMkLst>
        </pc:spChg>
        <pc:spChg chg="del">
          <ac:chgData name="Prof. Me. Luiz Lozano" userId="c7776665d65e189c" providerId="LiveId" clId="{754A4C33-6876-4BA9-A7FB-AD183EB38807}" dt="2020-08-11T19:37:49.344" v="418" actId="26606"/>
          <ac:spMkLst>
            <pc:docMk/>
            <pc:sldMk cId="1409443588" sldId="404"/>
            <ac:spMk id="135" creationId="{95106A28-883A-4993-BF9E-C403B81A8D66}"/>
          </ac:spMkLst>
        </pc:spChg>
        <pc:spChg chg="del">
          <ac:chgData name="Prof. Me. Luiz Lozano" userId="c7776665d65e189c" providerId="LiveId" clId="{754A4C33-6876-4BA9-A7FB-AD183EB38807}" dt="2020-08-11T19:37:49.344" v="418" actId="26606"/>
          <ac:spMkLst>
            <pc:docMk/>
            <pc:sldMk cId="1409443588" sldId="404"/>
            <ac:spMk id="136" creationId="{D4B9777F-B610-419B-9193-80306388F3E2}"/>
          </ac:spMkLst>
        </pc:spChg>
        <pc:spChg chg="del">
          <ac:chgData name="Prof. Me. Luiz Lozano" userId="c7776665d65e189c" providerId="LiveId" clId="{754A4C33-6876-4BA9-A7FB-AD183EB38807}" dt="2020-08-11T19:37:49.344" v="418" actId="26606"/>
          <ac:spMkLst>
            <pc:docMk/>
            <pc:sldMk cId="1409443588" sldId="404"/>
            <ac:spMk id="137" creationId="{F5AE4E4F-9F4C-43ED-8299-9BD63B74E8F0}"/>
          </ac:spMkLst>
        </pc:spChg>
        <pc:picChg chg="del">
          <ac:chgData name="Prof. Me. Luiz Lozano" userId="c7776665d65e189c" providerId="LiveId" clId="{754A4C33-6876-4BA9-A7FB-AD183EB38807}" dt="2020-08-11T19:37:20.984" v="414" actId="478"/>
          <ac:picMkLst>
            <pc:docMk/>
            <pc:sldMk cId="1409443588" sldId="404"/>
            <ac:picMk id="5" creationId="{EAF0FE2E-8DE4-4747-AA87-9949A878A405}"/>
          </ac:picMkLst>
        </pc:picChg>
        <pc:picChg chg="add mod">
          <ac:chgData name="Prof. Me. Luiz Lozano" userId="c7776665d65e189c" providerId="LiveId" clId="{754A4C33-6876-4BA9-A7FB-AD183EB38807}" dt="2020-08-11T19:37:49.344" v="418" actId="26606"/>
          <ac:picMkLst>
            <pc:docMk/>
            <pc:sldMk cId="1409443588" sldId="404"/>
            <ac:picMk id="6" creationId="{D2B2ACC0-5E21-430E-9DA4-7680431CC4E0}"/>
          </ac:picMkLst>
        </pc:picChg>
        <pc:picChg chg="ord">
          <ac:chgData name="Prof. Me. Luiz Lozano" userId="c7776665d65e189c" providerId="LiveId" clId="{754A4C33-6876-4BA9-A7FB-AD183EB38807}" dt="2020-08-11T19:37:49.344" v="418" actId="26606"/>
          <ac:picMkLst>
            <pc:docMk/>
            <pc:sldMk cId="1409443588" sldId="404"/>
            <ac:picMk id="7" creationId="{E01378FC-6EBF-4D8A-9C72-FE57FA7547D7}"/>
          </ac:picMkLst>
        </pc:picChg>
      </pc:sldChg>
      <pc:sldChg chg="addSp delSp modSp add mod">
        <pc:chgData name="Prof. Me. Luiz Lozano" userId="c7776665d65e189c" providerId="LiveId" clId="{754A4C33-6876-4BA9-A7FB-AD183EB38807}" dt="2020-08-11T19:39:29.871" v="445" actId="120"/>
        <pc:sldMkLst>
          <pc:docMk/>
          <pc:sldMk cId="1568669530" sldId="405"/>
        </pc:sldMkLst>
        <pc:spChg chg="mod">
          <ac:chgData name="Prof. Me. Luiz Lozano" userId="c7776665d65e189c" providerId="LiveId" clId="{754A4C33-6876-4BA9-A7FB-AD183EB38807}" dt="2020-08-11T19:39:17.143" v="442" actId="14100"/>
          <ac:spMkLst>
            <pc:docMk/>
            <pc:sldMk cId="1568669530" sldId="405"/>
            <ac:spMk id="2" creationId="{7D355146-4E31-43D3-BB0D-06A16EE447DA}"/>
          </ac:spMkLst>
        </pc:spChg>
        <pc:spChg chg="mod">
          <ac:chgData name="Prof. Me. Luiz Lozano" userId="c7776665d65e189c" providerId="LiveId" clId="{754A4C33-6876-4BA9-A7FB-AD183EB38807}" dt="2020-08-11T19:39:29.871" v="445" actId="120"/>
          <ac:spMkLst>
            <pc:docMk/>
            <pc:sldMk cId="1568669530" sldId="405"/>
            <ac:spMk id="3" creationId="{ABB1D55E-B8B2-4B5B-9780-0AB65EFF2EE7}"/>
          </ac:spMkLst>
        </pc:spChg>
        <pc:spChg chg="del">
          <ac:chgData name="Prof. Me. Luiz Lozano" userId="c7776665d65e189c" providerId="LiveId" clId="{754A4C33-6876-4BA9-A7FB-AD183EB38807}" dt="2020-08-11T19:39:12.414" v="439" actId="26606"/>
          <ac:spMkLst>
            <pc:docMk/>
            <pc:sldMk cId="1568669530" sldId="405"/>
            <ac:spMk id="78" creationId="{3301E07F-4F79-4B58-8698-EF24DC1ECDBF}"/>
          </ac:spMkLst>
        </pc:spChg>
        <pc:spChg chg="del">
          <ac:chgData name="Prof. Me. Luiz Lozano" userId="c7776665d65e189c" providerId="LiveId" clId="{754A4C33-6876-4BA9-A7FB-AD183EB38807}" dt="2020-08-11T19:39:12.414" v="439" actId="26606"/>
          <ac:spMkLst>
            <pc:docMk/>
            <pc:sldMk cId="1568669530" sldId="405"/>
            <ac:spMk id="80" creationId="{E58B2195-5055-402F-A3E7-53FF0E4980C3}"/>
          </ac:spMkLst>
        </pc:spChg>
        <pc:spChg chg="del">
          <ac:chgData name="Prof. Me. Luiz Lozano" userId="c7776665d65e189c" providerId="LiveId" clId="{754A4C33-6876-4BA9-A7FB-AD183EB38807}" dt="2020-08-11T19:39:12.414" v="439" actId="26606"/>
          <ac:spMkLst>
            <pc:docMk/>
            <pc:sldMk cId="1568669530" sldId="405"/>
            <ac:spMk id="82" creationId="{9EE6F773-742A-491A-9A00-A2A150DF500A}"/>
          </ac:spMkLst>
        </pc:spChg>
        <pc:spChg chg="add">
          <ac:chgData name="Prof. Me. Luiz Lozano" userId="c7776665d65e189c" providerId="LiveId" clId="{754A4C33-6876-4BA9-A7FB-AD183EB38807}" dt="2020-08-11T19:39:12.414" v="439" actId="26606"/>
          <ac:spMkLst>
            <pc:docMk/>
            <pc:sldMk cId="1568669530" sldId="405"/>
            <ac:spMk id="87" creationId="{9F8A656C-0806-4677-A38B-DA5DF0F3C406}"/>
          </ac:spMkLst>
        </pc:spChg>
        <pc:spChg chg="add">
          <ac:chgData name="Prof. Me. Luiz Lozano" userId="c7776665d65e189c" providerId="LiveId" clId="{754A4C33-6876-4BA9-A7FB-AD183EB38807}" dt="2020-08-11T19:39:12.414" v="439" actId="26606"/>
          <ac:spMkLst>
            <pc:docMk/>
            <pc:sldMk cId="1568669530" sldId="405"/>
            <ac:spMk id="89" creationId="{9BEF8C6D-8BB3-473A-9607-D7381CC5C0A5}"/>
          </ac:spMkLst>
        </pc:spChg>
        <pc:spChg chg="add">
          <ac:chgData name="Prof. Me. Luiz Lozano" userId="c7776665d65e189c" providerId="LiveId" clId="{754A4C33-6876-4BA9-A7FB-AD183EB38807}" dt="2020-08-11T19:39:12.414" v="439" actId="26606"/>
          <ac:spMkLst>
            <pc:docMk/>
            <pc:sldMk cId="1568669530" sldId="405"/>
            <ac:spMk id="91" creationId="{DCFDFFB9-D302-4A05-A770-D33232254722}"/>
          </ac:spMkLst>
        </pc:spChg>
        <pc:picChg chg="add mod ord">
          <ac:chgData name="Prof. Me. Luiz Lozano" userId="c7776665d65e189c" providerId="LiveId" clId="{754A4C33-6876-4BA9-A7FB-AD183EB38807}" dt="2020-08-11T19:39:12.414" v="439" actId="26606"/>
          <ac:picMkLst>
            <pc:docMk/>
            <pc:sldMk cId="1568669530" sldId="405"/>
            <ac:picMk id="5" creationId="{9272CA72-053C-42F4-8CE4-694BA41D98C7}"/>
          </ac:picMkLst>
        </pc:picChg>
        <pc:picChg chg="del">
          <ac:chgData name="Prof. Me. Luiz Lozano" userId="c7776665d65e189c" providerId="LiveId" clId="{754A4C33-6876-4BA9-A7FB-AD183EB38807}" dt="2020-08-11T19:38:29.485" v="435" actId="478"/>
          <ac:picMkLst>
            <pc:docMk/>
            <pc:sldMk cId="1568669530" sldId="405"/>
            <ac:picMk id="6" creationId="{D2B2ACC0-5E21-430E-9DA4-7680431CC4E0}"/>
          </ac:picMkLst>
        </pc:picChg>
      </pc:sldChg>
      <pc:sldChg chg="addSp delSp modSp add mod">
        <pc:chgData name="Prof. Me. Luiz Lozano" userId="c7776665d65e189c" providerId="LiveId" clId="{754A4C33-6876-4BA9-A7FB-AD183EB38807}" dt="2020-08-11T19:40:28.510" v="461" actId="255"/>
        <pc:sldMkLst>
          <pc:docMk/>
          <pc:sldMk cId="1765806331" sldId="406"/>
        </pc:sldMkLst>
        <pc:spChg chg="mod">
          <ac:chgData name="Prof. Me. Luiz Lozano" userId="c7776665d65e189c" providerId="LiveId" clId="{754A4C33-6876-4BA9-A7FB-AD183EB38807}" dt="2020-08-11T19:40:19.897" v="459" actId="14100"/>
          <ac:spMkLst>
            <pc:docMk/>
            <pc:sldMk cId="1765806331" sldId="406"/>
            <ac:spMk id="2" creationId="{7D355146-4E31-43D3-BB0D-06A16EE447DA}"/>
          </ac:spMkLst>
        </pc:spChg>
        <pc:spChg chg="mod">
          <ac:chgData name="Prof. Me. Luiz Lozano" userId="c7776665d65e189c" providerId="LiveId" clId="{754A4C33-6876-4BA9-A7FB-AD183EB38807}" dt="2020-08-11T19:40:28.510" v="461" actId="255"/>
          <ac:spMkLst>
            <pc:docMk/>
            <pc:sldMk cId="1765806331" sldId="406"/>
            <ac:spMk id="3" creationId="{ABB1D55E-B8B2-4B5B-9780-0AB65EFF2EE7}"/>
          </ac:spMkLst>
        </pc:spChg>
        <pc:spChg chg="del">
          <ac:chgData name="Prof. Me. Luiz Lozano" userId="c7776665d65e189c" providerId="LiveId" clId="{754A4C33-6876-4BA9-A7FB-AD183EB38807}" dt="2020-08-11T19:40:15.662" v="458" actId="26606"/>
          <ac:spMkLst>
            <pc:docMk/>
            <pc:sldMk cId="1765806331" sldId="406"/>
            <ac:spMk id="87" creationId="{9F8A656C-0806-4677-A38B-DA5DF0F3C406}"/>
          </ac:spMkLst>
        </pc:spChg>
        <pc:spChg chg="del">
          <ac:chgData name="Prof. Me. Luiz Lozano" userId="c7776665d65e189c" providerId="LiveId" clId="{754A4C33-6876-4BA9-A7FB-AD183EB38807}" dt="2020-08-11T19:40:15.662" v="458" actId="26606"/>
          <ac:spMkLst>
            <pc:docMk/>
            <pc:sldMk cId="1765806331" sldId="406"/>
            <ac:spMk id="89" creationId="{9BEF8C6D-8BB3-473A-9607-D7381CC5C0A5}"/>
          </ac:spMkLst>
        </pc:spChg>
        <pc:spChg chg="del">
          <ac:chgData name="Prof. Me. Luiz Lozano" userId="c7776665d65e189c" providerId="LiveId" clId="{754A4C33-6876-4BA9-A7FB-AD183EB38807}" dt="2020-08-11T19:40:15.662" v="458" actId="26606"/>
          <ac:spMkLst>
            <pc:docMk/>
            <pc:sldMk cId="1765806331" sldId="406"/>
            <ac:spMk id="91" creationId="{DCFDFFB9-D302-4A05-A770-D33232254722}"/>
          </ac:spMkLst>
        </pc:spChg>
        <pc:spChg chg="add">
          <ac:chgData name="Prof. Me. Luiz Lozano" userId="c7776665d65e189c" providerId="LiveId" clId="{754A4C33-6876-4BA9-A7FB-AD183EB38807}" dt="2020-08-11T19:40:15.662" v="458" actId="26606"/>
          <ac:spMkLst>
            <pc:docMk/>
            <pc:sldMk cId="1765806331" sldId="406"/>
            <ac:spMk id="96" creationId="{D4906370-1564-49FA-A802-58546B3922DC}"/>
          </ac:spMkLst>
        </pc:spChg>
        <pc:spChg chg="add">
          <ac:chgData name="Prof. Me. Luiz Lozano" userId="c7776665d65e189c" providerId="LiveId" clId="{754A4C33-6876-4BA9-A7FB-AD183EB38807}" dt="2020-08-11T19:40:15.662" v="458" actId="26606"/>
          <ac:spMkLst>
            <pc:docMk/>
            <pc:sldMk cId="1765806331" sldId="406"/>
            <ac:spMk id="98" creationId="{EF640709-BDFD-453B-B75D-6212E7A870BA}"/>
          </ac:spMkLst>
        </pc:spChg>
        <pc:spChg chg="add">
          <ac:chgData name="Prof. Me. Luiz Lozano" userId="c7776665d65e189c" providerId="LiveId" clId="{754A4C33-6876-4BA9-A7FB-AD183EB38807}" dt="2020-08-11T19:40:15.662" v="458" actId="26606"/>
          <ac:spMkLst>
            <pc:docMk/>
            <pc:sldMk cId="1765806331" sldId="406"/>
            <ac:spMk id="100" creationId="{B4019478-3FDC-438C-8848-1D7DA864AFC4}"/>
          </ac:spMkLst>
        </pc:spChg>
        <pc:spChg chg="add">
          <ac:chgData name="Prof. Me. Luiz Lozano" userId="c7776665d65e189c" providerId="LiveId" clId="{754A4C33-6876-4BA9-A7FB-AD183EB38807}" dt="2020-08-11T19:40:15.662" v="458" actId="26606"/>
          <ac:spMkLst>
            <pc:docMk/>
            <pc:sldMk cId="1765806331" sldId="406"/>
            <ac:spMk id="102" creationId="{FE406479-1D57-4209-B128-3C81746247C6}"/>
          </ac:spMkLst>
        </pc:spChg>
        <pc:picChg chg="mod">
          <ac:chgData name="Prof. Me. Luiz Lozano" userId="c7776665d65e189c" providerId="LiveId" clId="{754A4C33-6876-4BA9-A7FB-AD183EB38807}" dt="2020-08-11T19:40:15.662" v="458" actId="26606"/>
          <ac:picMkLst>
            <pc:docMk/>
            <pc:sldMk cId="1765806331" sldId="406"/>
            <ac:picMk id="5" creationId="{9272CA72-053C-42F4-8CE4-694BA41D98C7}"/>
          </ac:picMkLst>
        </pc:picChg>
      </pc:sldChg>
      <pc:sldChg chg="addSp delSp modSp add mod">
        <pc:chgData name="Prof. Me. Luiz Lozano" userId="c7776665d65e189c" providerId="LiveId" clId="{754A4C33-6876-4BA9-A7FB-AD183EB38807}" dt="2020-08-11T19:52:17.292" v="474" actId="26606"/>
        <pc:sldMkLst>
          <pc:docMk/>
          <pc:sldMk cId="1762116221" sldId="407"/>
        </pc:sldMkLst>
        <pc:spChg chg="mod">
          <ac:chgData name="Prof. Me. Luiz Lozano" userId="c7776665d65e189c" providerId="LiveId" clId="{754A4C33-6876-4BA9-A7FB-AD183EB38807}" dt="2020-08-11T19:52:17.292" v="474" actId="26606"/>
          <ac:spMkLst>
            <pc:docMk/>
            <pc:sldMk cId="1762116221" sldId="407"/>
            <ac:spMk id="2" creationId="{7D355146-4E31-43D3-BB0D-06A16EE447DA}"/>
          </ac:spMkLst>
        </pc:spChg>
        <pc:spChg chg="mod">
          <ac:chgData name="Prof. Me. Luiz Lozano" userId="c7776665d65e189c" providerId="LiveId" clId="{754A4C33-6876-4BA9-A7FB-AD183EB38807}" dt="2020-08-11T19:52:17.292" v="474" actId="26606"/>
          <ac:spMkLst>
            <pc:docMk/>
            <pc:sldMk cId="1762116221" sldId="407"/>
            <ac:spMk id="3" creationId="{ABB1D55E-B8B2-4B5B-9780-0AB65EFF2EE7}"/>
          </ac:spMkLst>
        </pc:spChg>
        <pc:spChg chg="del">
          <ac:chgData name="Prof. Me. Luiz Lozano" userId="c7776665d65e189c" providerId="LiveId" clId="{754A4C33-6876-4BA9-A7FB-AD183EB38807}" dt="2020-08-11T19:52:17.292" v="474" actId="26606"/>
          <ac:spMkLst>
            <pc:docMk/>
            <pc:sldMk cId="1762116221" sldId="407"/>
            <ac:spMk id="96" creationId="{D4906370-1564-49FA-A802-58546B3922DC}"/>
          </ac:spMkLst>
        </pc:spChg>
        <pc:spChg chg="del">
          <ac:chgData name="Prof. Me. Luiz Lozano" userId="c7776665d65e189c" providerId="LiveId" clId="{754A4C33-6876-4BA9-A7FB-AD183EB38807}" dt="2020-08-11T19:52:17.292" v="474" actId="26606"/>
          <ac:spMkLst>
            <pc:docMk/>
            <pc:sldMk cId="1762116221" sldId="407"/>
            <ac:spMk id="98" creationId="{EF640709-BDFD-453B-B75D-6212E7A870BA}"/>
          </ac:spMkLst>
        </pc:spChg>
        <pc:spChg chg="del">
          <ac:chgData name="Prof. Me. Luiz Lozano" userId="c7776665d65e189c" providerId="LiveId" clId="{754A4C33-6876-4BA9-A7FB-AD183EB38807}" dt="2020-08-11T19:52:17.292" v="474" actId="26606"/>
          <ac:spMkLst>
            <pc:docMk/>
            <pc:sldMk cId="1762116221" sldId="407"/>
            <ac:spMk id="100" creationId="{B4019478-3FDC-438C-8848-1D7DA864AFC4}"/>
          </ac:spMkLst>
        </pc:spChg>
        <pc:spChg chg="del">
          <ac:chgData name="Prof. Me. Luiz Lozano" userId="c7776665d65e189c" providerId="LiveId" clId="{754A4C33-6876-4BA9-A7FB-AD183EB38807}" dt="2020-08-11T19:52:17.292" v="474" actId="26606"/>
          <ac:spMkLst>
            <pc:docMk/>
            <pc:sldMk cId="1762116221" sldId="407"/>
            <ac:spMk id="102" creationId="{FE406479-1D57-4209-B128-3C81746247C6}"/>
          </ac:spMkLst>
        </pc:spChg>
        <pc:spChg chg="add">
          <ac:chgData name="Prof. Me. Luiz Lozano" userId="c7776665d65e189c" providerId="LiveId" clId="{754A4C33-6876-4BA9-A7FB-AD183EB38807}" dt="2020-08-11T19:52:17.292" v="474" actId="26606"/>
          <ac:spMkLst>
            <pc:docMk/>
            <pc:sldMk cId="1762116221" sldId="407"/>
            <ac:spMk id="107" creationId="{362D44EE-C852-4460-B8B5-C4F2BC20510C}"/>
          </ac:spMkLst>
        </pc:spChg>
        <pc:spChg chg="add">
          <ac:chgData name="Prof. Me. Luiz Lozano" userId="c7776665d65e189c" providerId="LiveId" clId="{754A4C33-6876-4BA9-A7FB-AD183EB38807}" dt="2020-08-11T19:52:17.292" v="474" actId="26606"/>
          <ac:spMkLst>
            <pc:docMk/>
            <pc:sldMk cId="1762116221" sldId="407"/>
            <ac:spMk id="109" creationId="{658970D8-8D1D-4B5C-894B-E871CC86543D}"/>
          </ac:spMkLst>
        </pc:spChg>
        <pc:spChg chg="add">
          <ac:chgData name="Prof. Me. Luiz Lozano" userId="c7776665d65e189c" providerId="LiveId" clId="{754A4C33-6876-4BA9-A7FB-AD183EB38807}" dt="2020-08-11T19:52:17.292" v="474" actId="26606"/>
          <ac:spMkLst>
            <pc:docMk/>
            <pc:sldMk cId="1762116221" sldId="407"/>
            <ac:spMk id="111" creationId="{F227E5B6-9132-43CA-B503-37A18562ADF2}"/>
          </ac:spMkLst>
        </pc:spChg>
        <pc:spChg chg="add">
          <ac:chgData name="Prof. Me. Luiz Lozano" userId="c7776665d65e189c" providerId="LiveId" clId="{754A4C33-6876-4BA9-A7FB-AD183EB38807}" dt="2020-08-11T19:52:17.292" v="474" actId="26606"/>
          <ac:spMkLst>
            <pc:docMk/>
            <pc:sldMk cId="1762116221" sldId="407"/>
            <ac:spMk id="113" creationId="{03C2051E-A88D-48E5-BACF-AAED17892722}"/>
          </ac:spMkLst>
        </pc:spChg>
        <pc:spChg chg="add">
          <ac:chgData name="Prof. Me. Luiz Lozano" userId="c7776665d65e189c" providerId="LiveId" clId="{754A4C33-6876-4BA9-A7FB-AD183EB38807}" dt="2020-08-11T19:52:17.292" v="474" actId="26606"/>
          <ac:spMkLst>
            <pc:docMk/>
            <pc:sldMk cId="1762116221" sldId="407"/>
            <ac:spMk id="115" creationId="{7821A508-2985-4905-874A-527429BAABFA}"/>
          </ac:spMkLst>
        </pc:spChg>
        <pc:spChg chg="add">
          <ac:chgData name="Prof. Me. Luiz Lozano" userId="c7776665d65e189c" providerId="LiveId" clId="{754A4C33-6876-4BA9-A7FB-AD183EB38807}" dt="2020-08-11T19:52:17.292" v="474" actId="26606"/>
          <ac:spMkLst>
            <pc:docMk/>
            <pc:sldMk cId="1762116221" sldId="407"/>
            <ac:spMk id="117" creationId="{D2929CB1-0E3C-4B2D-ADC5-0154FB33BA44}"/>
          </ac:spMkLst>
        </pc:spChg>
        <pc:spChg chg="add">
          <ac:chgData name="Prof. Me. Luiz Lozano" userId="c7776665d65e189c" providerId="LiveId" clId="{754A4C33-6876-4BA9-A7FB-AD183EB38807}" dt="2020-08-11T19:52:17.292" v="474" actId="26606"/>
          <ac:spMkLst>
            <pc:docMk/>
            <pc:sldMk cId="1762116221" sldId="407"/>
            <ac:spMk id="119" creationId="{5F2F0C84-BE8C-4DC2-A6D3-30349A801D5C}"/>
          </ac:spMkLst>
        </pc:spChg>
        <pc:picChg chg="mod ord">
          <ac:chgData name="Prof. Me. Luiz Lozano" userId="c7776665d65e189c" providerId="LiveId" clId="{754A4C33-6876-4BA9-A7FB-AD183EB38807}" dt="2020-08-11T19:52:17.292" v="474" actId="26606"/>
          <ac:picMkLst>
            <pc:docMk/>
            <pc:sldMk cId="1762116221" sldId="407"/>
            <ac:picMk id="5" creationId="{9272CA72-053C-42F4-8CE4-694BA41D98C7}"/>
          </ac:picMkLst>
        </pc:picChg>
      </pc:sldChg>
      <pc:sldChg chg="addSp delSp modSp add mod">
        <pc:chgData name="Prof. Me. Luiz Lozano" userId="c7776665d65e189c" providerId="LiveId" clId="{754A4C33-6876-4BA9-A7FB-AD183EB38807}" dt="2020-08-11T19:53:40.236" v="508" actId="26606"/>
        <pc:sldMkLst>
          <pc:docMk/>
          <pc:sldMk cId="718860944" sldId="408"/>
        </pc:sldMkLst>
        <pc:spChg chg="mod">
          <ac:chgData name="Prof. Me. Luiz Lozano" userId="c7776665d65e189c" providerId="LiveId" clId="{754A4C33-6876-4BA9-A7FB-AD183EB38807}" dt="2020-08-11T19:53:40.236" v="508" actId="26606"/>
          <ac:spMkLst>
            <pc:docMk/>
            <pc:sldMk cId="718860944" sldId="408"/>
            <ac:spMk id="2" creationId="{7D355146-4E31-43D3-BB0D-06A16EE447DA}"/>
          </ac:spMkLst>
        </pc:spChg>
        <pc:spChg chg="mod">
          <ac:chgData name="Prof. Me. Luiz Lozano" userId="c7776665d65e189c" providerId="LiveId" clId="{754A4C33-6876-4BA9-A7FB-AD183EB38807}" dt="2020-08-11T19:53:40.236" v="508" actId="26606"/>
          <ac:spMkLst>
            <pc:docMk/>
            <pc:sldMk cId="718860944" sldId="408"/>
            <ac:spMk id="3" creationId="{ABB1D55E-B8B2-4B5B-9780-0AB65EFF2EE7}"/>
          </ac:spMkLst>
        </pc:spChg>
        <pc:spChg chg="del">
          <ac:chgData name="Prof. Me. Luiz Lozano" userId="c7776665d65e189c" providerId="LiveId" clId="{754A4C33-6876-4BA9-A7FB-AD183EB38807}" dt="2020-08-11T19:53:40.236" v="508" actId="26606"/>
          <ac:spMkLst>
            <pc:docMk/>
            <pc:sldMk cId="718860944" sldId="408"/>
            <ac:spMk id="107" creationId="{362D44EE-C852-4460-B8B5-C4F2BC20510C}"/>
          </ac:spMkLst>
        </pc:spChg>
        <pc:spChg chg="del">
          <ac:chgData name="Prof. Me. Luiz Lozano" userId="c7776665d65e189c" providerId="LiveId" clId="{754A4C33-6876-4BA9-A7FB-AD183EB38807}" dt="2020-08-11T19:53:40.236" v="508" actId="26606"/>
          <ac:spMkLst>
            <pc:docMk/>
            <pc:sldMk cId="718860944" sldId="408"/>
            <ac:spMk id="109" creationId="{658970D8-8D1D-4B5C-894B-E871CC86543D}"/>
          </ac:spMkLst>
        </pc:spChg>
        <pc:spChg chg="del">
          <ac:chgData name="Prof. Me. Luiz Lozano" userId="c7776665d65e189c" providerId="LiveId" clId="{754A4C33-6876-4BA9-A7FB-AD183EB38807}" dt="2020-08-11T19:53:40.236" v="508" actId="26606"/>
          <ac:spMkLst>
            <pc:docMk/>
            <pc:sldMk cId="718860944" sldId="408"/>
            <ac:spMk id="111" creationId="{F227E5B6-9132-43CA-B503-37A18562ADF2}"/>
          </ac:spMkLst>
        </pc:spChg>
        <pc:spChg chg="del">
          <ac:chgData name="Prof. Me. Luiz Lozano" userId="c7776665d65e189c" providerId="LiveId" clId="{754A4C33-6876-4BA9-A7FB-AD183EB38807}" dt="2020-08-11T19:53:40.236" v="508" actId="26606"/>
          <ac:spMkLst>
            <pc:docMk/>
            <pc:sldMk cId="718860944" sldId="408"/>
            <ac:spMk id="113" creationId="{03C2051E-A88D-48E5-BACF-AAED17892722}"/>
          </ac:spMkLst>
        </pc:spChg>
        <pc:spChg chg="del">
          <ac:chgData name="Prof. Me. Luiz Lozano" userId="c7776665d65e189c" providerId="LiveId" clId="{754A4C33-6876-4BA9-A7FB-AD183EB38807}" dt="2020-08-11T19:53:40.236" v="508" actId="26606"/>
          <ac:spMkLst>
            <pc:docMk/>
            <pc:sldMk cId="718860944" sldId="408"/>
            <ac:spMk id="115" creationId="{7821A508-2985-4905-874A-527429BAABFA}"/>
          </ac:spMkLst>
        </pc:spChg>
        <pc:spChg chg="del">
          <ac:chgData name="Prof. Me. Luiz Lozano" userId="c7776665d65e189c" providerId="LiveId" clId="{754A4C33-6876-4BA9-A7FB-AD183EB38807}" dt="2020-08-11T19:53:40.236" v="508" actId="26606"/>
          <ac:spMkLst>
            <pc:docMk/>
            <pc:sldMk cId="718860944" sldId="408"/>
            <ac:spMk id="117" creationId="{D2929CB1-0E3C-4B2D-ADC5-0154FB33BA44}"/>
          </ac:spMkLst>
        </pc:spChg>
        <pc:spChg chg="del">
          <ac:chgData name="Prof. Me. Luiz Lozano" userId="c7776665d65e189c" providerId="LiveId" clId="{754A4C33-6876-4BA9-A7FB-AD183EB38807}" dt="2020-08-11T19:53:40.236" v="508" actId="26606"/>
          <ac:spMkLst>
            <pc:docMk/>
            <pc:sldMk cId="718860944" sldId="408"/>
            <ac:spMk id="119" creationId="{5F2F0C84-BE8C-4DC2-A6D3-30349A801D5C}"/>
          </ac:spMkLst>
        </pc:spChg>
        <pc:spChg chg="add">
          <ac:chgData name="Prof. Me. Luiz Lozano" userId="c7776665d65e189c" providerId="LiveId" clId="{754A4C33-6876-4BA9-A7FB-AD183EB38807}" dt="2020-08-11T19:53:40.236" v="508" actId="26606"/>
          <ac:spMkLst>
            <pc:docMk/>
            <pc:sldMk cId="718860944" sldId="408"/>
            <ac:spMk id="124" creationId="{23DA7759-3209-4FE2-96D1-4EEDD81E9EA0}"/>
          </ac:spMkLst>
        </pc:spChg>
        <pc:spChg chg="add">
          <ac:chgData name="Prof. Me. Luiz Lozano" userId="c7776665d65e189c" providerId="LiveId" clId="{754A4C33-6876-4BA9-A7FB-AD183EB38807}" dt="2020-08-11T19:53:40.236" v="508" actId="26606"/>
          <ac:spMkLst>
            <pc:docMk/>
            <pc:sldMk cId="718860944" sldId="408"/>
            <ac:spMk id="126" creationId="{41460DAD-8769-4C9F-9C8C-BB0443909D76}"/>
          </ac:spMkLst>
        </pc:spChg>
        <pc:spChg chg="add">
          <ac:chgData name="Prof. Me. Luiz Lozano" userId="c7776665d65e189c" providerId="LiveId" clId="{754A4C33-6876-4BA9-A7FB-AD183EB38807}" dt="2020-08-11T19:53:40.236" v="508" actId="26606"/>
          <ac:spMkLst>
            <pc:docMk/>
            <pc:sldMk cId="718860944" sldId="408"/>
            <ac:spMk id="128" creationId="{460B0EFB-53ED-4F35-B05D-F658EA021C65}"/>
          </ac:spMkLst>
        </pc:spChg>
        <pc:spChg chg="add">
          <ac:chgData name="Prof. Me. Luiz Lozano" userId="c7776665d65e189c" providerId="LiveId" clId="{754A4C33-6876-4BA9-A7FB-AD183EB38807}" dt="2020-08-11T19:53:40.236" v="508" actId="26606"/>
          <ac:spMkLst>
            <pc:docMk/>
            <pc:sldMk cId="718860944" sldId="408"/>
            <ac:spMk id="130" creationId="{835EF3DD-7D43-4A27-8967-A92FD8CC9365}"/>
          </ac:spMkLst>
        </pc:spChg>
        <pc:picChg chg="del">
          <ac:chgData name="Prof. Me. Luiz Lozano" userId="c7776665d65e189c" providerId="LiveId" clId="{754A4C33-6876-4BA9-A7FB-AD183EB38807}" dt="2020-08-11T19:53:14.440" v="504" actId="478"/>
          <ac:picMkLst>
            <pc:docMk/>
            <pc:sldMk cId="718860944" sldId="408"/>
            <ac:picMk id="5" creationId="{9272CA72-053C-42F4-8CE4-694BA41D98C7}"/>
          </ac:picMkLst>
        </pc:picChg>
        <pc:picChg chg="add mod ord">
          <ac:chgData name="Prof. Me. Luiz Lozano" userId="c7776665d65e189c" providerId="LiveId" clId="{754A4C33-6876-4BA9-A7FB-AD183EB38807}" dt="2020-08-11T19:53:40.236" v="508" actId="26606"/>
          <ac:picMkLst>
            <pc:docMk/>
            <pc:sldMk cId="718860944" sldId="408"/>
            <ac:picMk id="6" creationId="{F12282A3-9518-40B1-80FC-989A2FDFEF92}"/>
          </ac:picMkLst>
        </pc:picChg>
      </pc:sldChg>
      <pc:sldChg chg="addSp delSp modSp add mod">
        <pc:chgData name="Prof. Me. Luiz Lozano" userId="c7776665d65e189c" providerId="LiveId" clId="{754A4C33-6876-4BA9-A7FB-AD183EB38807}" dt="2020-08-11T19:54:37.737" v="522" actId="26606"/>
        <pc:sldMkLst>
          <pc:docMk/>
          <pc:sldMk cId="573475784" sldId="409"/>
        </pc:sldMkLst>
        <pc:spChg chg="mod">
          <ac:chgData name="Prof. Me. Luiz Lozano" userId="c7776665d65e189c" providerId="LiveId" clId="{754A4C33-6876-4BA9-A7FB-AD183EB38807}" dt="2020-08-11T19:54:37.737" v="522" actId="26606"/>
          <ac:spMkLst>
            <pc:docMk/>
            <pc:sldMk cId="573475784" sldId="409"/>
            <ac:spMk id="2" creationId="{7D355146-4E31-43D3-BB0D-06A16EE447DA}"/>
          </ac:spMkLst>
        </pc:spChg>
        <pc:spChg chg="mod">
          <ac:chgData name="Prof. Me. Luiz Lozano" userId="c7776665d65e189c" providerId="LiveId" clId="{754A4C33-6876-4BA9-A7FB-AD183EB38807}" dt="2020-08-11T19:54:37.737" v="522" actId="26606"/>
          <ac:spMkLst>
            <pc:docMk/>
            <pc:sldMk cId="573475784" sldId="409"/>
            <ac:spMk id="3" creationId="{ABB1D55E-B8B2-4B5B-9780-0AB65EFF2EE7}"/>
          </ac:spMkLst>
        </pc:spChg>
        <pc:spChg chg="del">
          <ac:chgData name="Prof. Me. Luiz Lozano" userId="c7776665d65e189c" providerId="LiveId" clId="{754A4C33-6876-4BA9-A7FB-AD183EB38807}" dt="2020-08-11T19:54:37.737" v="522" actId="26606"/>
          <ac:spMkLst>
            <pc:docMk/>
            <pc:sldMk cId="573475784" sldId="409"/>
            <ac:spMk id="124" creationId="{23DA7759-3209-4FE2-96D1-4EEDD81E9EA0}"/>
          </ac:spMkLst>
        </pc:spChg>
        <pc:spChg chg="del">
          <ac:chgData name="Prof. Me. Luiz Lozano" userId="c7776665d65e189c" providerId="LiveId" clId="{754A4C33-6876-4BA9-A7FB-AD183EB38807}" dt="2020-08-11T19:54:37.737" v="522" actId="26606"/>
          <ac:spMkLst>
            <pc:docMk/>
            <pc:sldMk cId="573475784" sldId="409"/>
            <ac:spMk id="126" creationId="{41460DAD-8769-4C9F-9C8C-BB0443909D76}"/>
          </ac:spMkLst>
        </pc:spChg>
        <pc:spChg chg="del">
          <ac:chgData name="Prof. Me. Luiz Lozano" userId="c7776665d65e189c" providerId="LiveId" clId="{754A4C33-6876-4BA9-A7FB-AD183EB38807}" dt="2020-08-11T19:54:37.737" v="522" actId="26606"/>
          <ac:spMkLst>
            <pc:docMk/>
            <pc:sldMk cId="573475784" sldId="409"/>
            <ac:spMk id="128" creationId="{460B0EFB-53ED-4F35-B05D-F658EA021C65}"/>
          </ac:spMkLst>
        </pc:spChg>
        <pc:spChg chg="del">
          <ac:chgData name="Prof. Me. Luiz Lozano" userId="c7776665d65e189c" providerId="LiveId" clId="{754A4C33-6876-4BA9-A7FB-AD183EB38807}" dt="2020-08-11T19:54:37.737" v="522" actId="26606"/>
          <ac:spMkLst>
            <pc:docMk/>
            <pc:sldMk cId="573475784" sldId="409"/>
            <ac:spMk id="130" creationId="{835EF3DD-7D43-4A27-8967-A92FD8CC9365}"/>
          </ac:spMkLst>
        </pc:spChg>
        <pc:spChg chg="add">
          <ac:chgData name="Prof. Me. Luiz Lozano" userId="c7776665d65e189c" providerId="LiveId" clId="{754A4C33-6876-4BA9-A7FB-AD183EB38807}" dt="2020-08-11T19:54:37.737" v="522" actId="26606"/>
          <ac:spMkLst>
            <pc:docMk/>
            <pc:sldMk cId="573475784" sldId="409"/>
            <ac:spMk id="135" creationId="{9F8A656C-0806-4677-A38B-DA5DF0F3C406}"/>
          </ac:spMkLst>
        </pc:spChg>
        <pc:spChg chg="add">
          <ac:chgData name="Prof. Me. Luiz Lozano" userId="c7776665d65e189c" providerId="LiveId" clId="{754A4C33-6876-4BA9-A7FB-AD183EB38807}" dt="2020-08-11T19:54:37.737" v="522" actId="26606"/>
          <ac:spMkLst>
            <pc:docMk/>
            <pc:sldMk cId="573475784" sldId="409"/>
            <ac:spMk id="137" creationId="{9BEF8C6D-8BB3-473A-9607-D7381CC5C0A5}"/>
          </ac:spMkLst>
        </pc:spChg>
        <pc:spChg chg="add">
          <ac:chgData name="Prof. Me. Luiz Lozano" userId="c7776665d65e189c" providerId="LiveId" clId="{754A4C33-6876-4BA9-A7FB-AD183EB38807}" dt="2020-08-11T19:54:37.737" v="522" actId="26606"/>
          <ac:spMkLst>
            <pc:docMk/>
            <pc:sldMk cId="573475784" sldId="409"/>
            <ac:spMk id="139" creationId="{DCFDFFB9-D302-4A05-A770-D33232254722}"/>
          </ac:spMkLst>
        </pc:spChg>
        <pc:picChg chg="mod">
          <ac:chgData name="Prof. Me. Luiz Lozano" userId="c7776665d65e189c" providerId="LiveId" clId="{754A4C33-6876-4BA9-A7FB-AD183EB38807}" dt="2020-08-11T19:54:37.737" v="522" actId="26606"/>
          <ac:picMkLst>
            <pc:docMk/>
            <pc:sldMk cId="573475784" sldId="409"/>
            <ac:picMk id="6" creationId="{F12282A3-9518-40B1-80FC-989A2FDFEF92}"/>
          </ac:picMkLst>
        </pc:picChg>
      </pc:sldChg>
      <pc:sldChg chg="addSp delSp modSp add mod">
        <pc:chgData name="Prof. Me. Luiz Lozano" userId="c7776665d65e189c" providerId="LiveId" clId="{754A4C33-6876-4BA9-A7FB-AD183EB38807}" dt="2020-08-11T21:51:39.688" v="562" actId="20577"/>
        <pc:sldMkLst>
          <pc:docMk/>
          <pc:sldMk cId="69953590" sldId="410"/>
        </pc:sldMkLst>
        <pc:spChg chg="mod">
          <ac:chgData name="Prof. Me. Luiz Lozano" userId="c7776665d65e189c" providerId="LiveId" clId="{754A4C33-6876-4BA9-A7FB-AD183EB38807}" dt="2020-08-11T19:55:23.529" v="536" actId="26606"/>
          <ac:spMkLst>
            <pc:docMk/>
            <pc:sldMk cId="69953590" sldId="410"/>
            <ac:spMk id="2" creationId="{7D355146-4E31-43D3-BB0D-06A16EE447DA}"/>
          </ac:spMkLst>
        </pc:spChg>
        <pc:spChg chg="mod">
          <ac:chgData name="Prof. Me. Luiz Lozano" userId="c7776665d65e189c" providerId="LiveId" clId="{754A4C33-6876-4BA9-A7FB-AD183EB38807}" dt="2020-08-11T21:51:39.688" v="562" actId="20577"/>
          <ac:spMkLst>
            <pc:docMk/>
            <pc:sldMk cId="69953590" sldId="410"/>
            <ac:spMk id="3" creationId="{ABB1D55E-B8B2-4B5B-9780-0AB65EFF2EE7}"/>
          </ac:spMkLst>
        </pc:spChg>
        <pc:spChg chg="add">
          <ac:chgData name="Prof. Me. Luiz Lozano" userId="c7776665d65e189c" providerId="LiveId" clId="{754A4C33-6876-4BA9-A7FB-AD183EB38807}" dt="2020-08-11T19:55:23.529" v="536" actId="26606"/>
          <ac:spMkLst>
            <pc:docMk/>
            <pc:sldMk cId="69953590" sldId="410"/>
            <ac:spMk id="80" creationId="{23DA7759-3209-4FE2-96D1-4EEDD81E9EA0}"/>
          </ac:spMkLst>
        </pc:spChg>
        <pc:spChg chg="add">
          <ac:chgData name="Prof. Me. Luiz Lozano" userId="c7776665d65e189c" providerId="LiveId" clId="{754A4C33-6876-4BA9-A7FB-AD183EB38807}" dt="2020-08-11T19:55:23.529" v="536" actId="26606"/>
          <ac:spMkLst>
            <pc:docMk/>
            <pc:sldMk cId="69953590" sldId="410"/>
            <ac:spMk id="82" creationId="{41460DAD-8769-4C9F-9C8C-BB0443909D76}"/>
          </ac:spMkLst>
        </pc:spChg>
        <pc:spChg chg="add">
          <ac:chgData name="Prof. Me. Luiz Lozano" userId="c7776665d65e189c" providerId="LiveId" clId="{754A4C33-6876-4BA9-A7FB-AD183EB38807}" dt="2020-08-11T19:55:23.529" v="536" actId="26606"/>
          <ac:spMkLst>
            <pc:docMk/>
            <pc:sldMk cId="69953590" sldId="410"/>
            <ac:spMk id="84" creationId="{DB304A14-32D0-4873-B914-423ED7B8DAFD}"/>
          </ac:spMkLst>
        </pc:spChg>
        <pc:spChg chg="add">
          <ac:chgData name="Prof. Me. Luiz Lozano" userId="c7776665d65e189c" providerId="LiveId" clId="{754A4C33-6876-4BA9-A7FB-AD183EB38807}" dt="2020-08-11T19:55:23.529" v="536" actId="26606"/>
          <ac:spMkLst>
            <pc:docMk/>
            <pc:sldMk cId="69953590" sldId="410"/>
            <ac:spMk id="86" creationId="{1D460C86-854F-4FB3-ABC2-E823D8FEB9DB}"/>
          </ac:spMkLst>
        </pc:spChg>
        <pc:spChg chg="add">
          <ac:chgData name="Prof. Me. Luiz Lozano" userId="c7776665d65e189c" providerId="LiveId" clId="{754A4C33-6876-4BA9-A7FB-AD183EB38807}" dt="2020-08-11T19:55:23.529" v="536" actId="26606"/>
          <ac:spMkLst>
            <pc:docMk/>
            <pc:sldMk cId="69953590" sldId="410"/>
            <ac:spMk id="88" creationId="{BB48116A-278A-4CC5-89D3-9DE8E8FF1245}"/>
          </ac:spMkLst>
        </pc:spChg>
        <pc:spChg chg="del">
          <ac:chgData name="Prof. Me. Luiz Lozano" userId="c7776665d65e189c" providerId="LiveId" clId="{754A4C33-6876-4BA9-A7FB-AD183EB38807}" dt="2020-08-11T19:55:23.529" v="536" actId="26606"/>
          <ac:spMkLst>
            <pc:docMk/>
            <pc:sldMk cId="69953590" sldId="410"/>
            <ac:spMk id="135" creationId="{9F8A656C-0806-4677-A38B-DA5DF0F3C406}"/>
          </ac:spMkLst>
        </pc:spChg>
        <pc:spChg chg="del">
          <ac:chgData name="Prof. Me. Luiz Lozano" userId="c7776665d65e189c" providerId="LiveId" clId="{754A4C33-6876-4BA9-A7FB-AD183EB38807}" dt="2020-08-11T19:55:23.529" v="536" actId="26606"/>
          <ac:spMkLst>
            <pc:docMk/>
            <pc:sldMk cId="69953590" sldId="410"/>
            <ac:spMk id="137" creationId="{9BEF8C6D-8BB3-473A-9607-D7381CC5C0A5}"/>
          </ac:spMkLst>
        </pc:spChg>
        <pc:spChg chg="del">
          <ac:chgData name="Prof. Me. Luiz Lozano" userId="c7776665d65e189c" providerId="LiveId" clId="{754A4C33-6876-4BA9-A7FB-AD183EB38807}" dt="2020-08-11T19:55:23.529" v="536" actId="26606"/>
          <ac:spMkLst>
            <pc:docMk/>
            <pc:sldMk cId="69953590" sldId="410"/>
            <ac:spMk id="139" creationId="{DCFDFFB9-D302-4A05-A770-D33232254722}"/>
          </ac:spMkLst>
        </pc:spChg>
        <pc:picChg chg="mod ord">
          <ac:chgData name="Prof. Me. Luiz Lozano" userId="c7776665d65e189c" providerId="LiveId" clId="{754A4C33-6876-4BA9-A7FB-AD183EB38807}" dt="2020-08-11T19:55:23.529" v="536" actId="26606"/>
          <ac:picMkLst>
            <pc:docMk/>
            <pc:sldMk cId="69953590" sldId="410"/>
            <ac:picMk id="6" creationId="{F12282A3-9518-40B1-80FC-989A2FDFEF92}"/>
          </ac:picMkLst>
        </pc:picChg>
      </pc:sldChg>
      <pc:sldChg chg="addSp delSp modSp add mod">
        <pc:chgData name="Prof. Me. Luiz Lozano" userId="c7776665d65e189c" providerId="LiveId" clId="{754A4C33-6876-4BA9-A7FB-AD183EB38807}" dt="2020-08-11T21:53:18.126" v="581" actId="26606"/>
        <pc:sldMkLst>
          <pc:docMk/>
          <pc:sldMk cId="2490855886" sldId="411"/>
        </pc:sldMkLst>
        <pc:spChg chg="mod">
          <ac:chgData name="Prof. Me. Luiz Lozano" userId="c7776665d65e189c" providerId="LiveId" clId="{754A4C33-6876-4BA9-A7FB-AD183EB38807}" dt="2020-08-11T21:53:18.126" v="581" actId="26606"/>
          <ac:spMkLst>
            <pc:docMk/>
            <pc:sldMk cId="2490855886" sldId="411"/>
            <ac:spMk id="2" creationId="{7D355146-4E31-43D3-BB0D-06A16EE447DA}"/>
          </ac:spMkLst>
        </pc:spChg>
        <pc:spChg chg="mod">
          <ac:chgData name="Prof. Me. Luiz Lozano" userId="c7776665d65e189c" providerId="LiveId" clId="{754A4C33-6876-4BA9-A7FB-AD183EB38807}" dt="2020-08-11T21:53:18.126" v="581" actId="26606"/>
          <ac:spMkLst>
            <pc:docMk/>
            <pc:sldMk cId="2490855886" sldId="411"/>
            <ac:spMk id="3" creationId="{ABB1D55E-B8B2-4B5B-9780-0AB65EFF2EE7}"/>
          </ac:spMkLst>
        </pc:spChg>
        <pc:spChg chg="del">
          <ac:chgData name="Prof. Me. Luiz Lozano" userId="c7776665d65e189c" providerId="LiveId" clId="{754A4C33-6876-4BA9-A7FB-AD183EB38807}" dt="2020-08-11T21:53:18.126" v="581" actId="26606"/>
          <ac:spMkLst>
            <pc:docMk/>
            <pc:sldMk cId="2490855886" sldId="411"/>
            <ac:spMk id="80" creationId="{23DA7759-3209-4FE2-96D1-4EEDD81E9EA0}"/>
          </ac:spMkLst>
        </pc:spChg>
        <pc:spChg chg="del">
          <ac:chgData name="Prof. Me. Luiz Lozano" userId="c7776665d65e189c" providerId="LiveId" clId="{754A4C33-6876-4BA9-A7FB-AD183EB38807}" dt="2020-08-11T21:53:18.126" v="581" actId="26606"/>
          <ac:spMkLst>
            <pc:docMk/>
            <pc:sldMk cId="2490855886" sldId="411"/>
            <ac:spMk id="82" creationId="{41460DAD-8769-4C9F-9C8C-BB0443909D76}"/>
          </ac:spMkLst>
        </pc:spChg>
        <pc:spChg chg="del">
          <ac:chgData name="Prof. Me. Luiz Lozano" userId="c7776665d65e189c" providerId="LiveId" clId="{754A4C33-6876-4BA9-A7FB-AD183EB38807}" dt="2020-08-11T21:53:18.126" v="581" actId="26606"/>
          <ac:spMkLst>
            <pc:docMk/>
            <pc:sldMk cId="2490855886" sldId="411"/>
            <ac:spMk id="84" creationId="{DB304A14-32D0-4873-B914-423ED7B8DAFD}"/>
          </ac:spMkLst>
        </pc:spChg>
        <pc:spChg chg="del">
          <ac:chgData name="Prof. Me. Luiz Lozano" userId="c7776665d65e189c" providerId="LiveId" clId="{754A4C33-6876-4BA9-A7FB-AD183EB38807}" dt="2020-08-11T21:53:18.126" v="581" actId="26606"/>
          <ac:spMkLst>
            <pc:docMk/>
            <pc:sldMk cId="2490855886" sldId="411"/>
            <ac:spMk id="86" creationId="{1D460C86-854F-4FB3-ABC2-E823D8FEB9DB}"/>
          </ac:spMkLst>
        </pc:spChg>
        <pc:spChg chg="del">
          <ac:chgData name="Prof. Me. Luiz Lozano" userId="c7776665d65e189c" providerId="LiveId" clId="{754A4C33-6876-4BA9-A7FB-AD183EB38807}" dt="2020-08-11T21:53:18.126" v="581" actId="26606"/>
          <ac:spMkLst>
            <pc:docMk/>
            <pc:sldMk cId="2490855886" sldId="411"/>
            <ac:spMk id="88" creationId="{BB48116A-278A-4CC5-89D3-9DE8E8FF1245}"/>
          </ac:spMkLst>
        </pc:spChg>
        <pc:spChg chg="add">
          <ac:chgData name="Prof. Me. Luiz Lozano" userId="c7776665d65e189c" providerId="LiveId" clId="{754A4C33-6876-4BA9-A7FB-AD183EB38807}" dt="2020-08-11T21:53:18.126" v="581" actId="26606"/>
          <ac:spMkLst>
            <pc:docMk/>
            <pc:sldMk cId="2490855886" sldId="411"/>
            <ac:spMk id="93" creationId="{23DA7759-3209-4FE2-96D1-4EEDD81E9EA0}"/>
          </ac:spMkLst>
        </pc:spChg>
        <pc:spChg chg="add">
          <ac:chgData name="Prof. Me. Luiz Lozano" userId="c7776665d65e189c" providerId="LiveId" clId="{754A4C33-6876-4BA9-A7FB-AD183EB38807}" dt="2020-08-11T21:53:18.126" v="581" actId="26606"/>
          <ac:spMkLst>
            <pc:docMk/>
            <pc:sldMk cId="2490855886" sldId="411"/>
            <ac:spMk id="95" creationId="{41460DAD-8769-4C9F-9C8C-BB0443909D76}"/>
          </ac:spMkLst>
        </pc:spChg>
        <pc:spChg chg="add">
          <ac:chgData name="Prof. Me. Luiz Lozano" userId="c7776665d65e189c" providerId="LiveId" clId="{754A4C33-6876-4BA9-A7FB-AD183EB38807}" dt="2020-08-11T21:53:18.126" v="581" actId="26606"/>
          <ac:spMkLst>
            <pc:docMk/>
            <pc:sldMk cId="2490855886" sldId="411"/>
            <ac:spMk id="97" creationId="{4F7EBAE4-9945-4473-9E34-B2C66EA0F03D}"/>
          </ac:spMkLst>
        </pc:spChg>
        <pc:spChg chg="add">
          <ac:chgData name="Prof. Me. Luiz Lozano" userId="c7776665d65e189c" providerId="LiveId" clId="{754A4C33-6876-4BA9-A7FB-AD183EB38807}" dt="2020-08-11T21:53:18.126" v="581" actId="26606"/>
          <ac:spMkLst>
            <pc:docMk/>
            <pc:sldMk cId="2490855886" sldId="411"/>
            <ac:spMk id="99" creationId="{70BEB1E7-2F88-40BC-B73D-42E5B6F80BFC}"/>
          </ac:spMkLst>
        </pc:spChg>
        <pc:spChg chg="add">
          <ac:chgData name="Prof. Me. Luiz Lozano" userId="c7776665d65e189c" providerId="LiveId" clId="{754A4C33-6876-4BA9-A7FB-AD183EB38807}" dt="2020-08-11T21:53:18.126" v="581" actId="26606"/>
          <ac:spMkLst>
            <pc:docMk/>
            <pc:sldMk cId="2490855886" sldId="411"/>
            <ac:spMk id="101" creationId="{A7B99495-F43F-4D80-A44F-2CB4764EB90B}"/>
          </ac:spMkLst>
        </pc:spChg>
        <pc:picChg chg="add mod">
          <ac:chgData name="Prof. Me. Luiz Lozano" userId="c7776665d65e189c" providerId="LiveId" clId="{754A4C33-6876-4BA9-A7FB-AD183EB38807}" dt="2020-08-11T21:53:18.126" v="581" actId="26606"/>
          <ac:picMkLst>
            <pc:docMk/>
            <pc:sldMk cId="2490855886" sldId="411"/>
            <ac:picMk id="5" creationId="{51FC3854-FAC5-40FA-9759-CBDFC3861B74}"/>
          </ac:picMkLst>
        </pc:picChg>
        <pc:picChg chg="del">
          <ac:chgData name="Prof. Me. Luiz Lozano" userId="c7776665d65e189c" providerId="LiveId" clId="{754A4C33-6876-4BA9-A7FB-AD183EB38807}" dt="2020-08-11T21:52:31.994" v="577" actId="478"/>
          <ac:picMkLst>
            <pc:docMk/>
            <pc:sldMk cId="2490855886" sldId="411"/>
            <ac:picMk id="6" creationId="{F12282A3-9518-40B1-80FC-989A2FDFEF92}"/>
          </ac:picMkLst>
        </pc:picChg>
        <pc:picChg chg="ord">
          <ac:chgData name="Prof. Me. Luiz Lozano" userId="c7776665d65e189c" providerId="LiveId" clId="{754A4C33-6876-4BA9-A7FB-AD183EB38807}" dt="2020-08-11T21:53:18.126" v="581" actId="26606"/>
          <ac:picMkLst>
            <pc:docMk/>
            <pc:sldMk cId="2490855886" sldId="411"/>
            <ac:picMk id="7" creationId="{E01378FC-6EBF-4D8A-9C72-FE57FA7547D7}"/>
          </ac:picMkLst>
        </pc:picChg>
      </pc:sldChg>
      <pc:sldChg chg="addSp delSp modSp add mod">
        <pc:chgData name="Prof. Me. Luiz Lozano" userId="c7776665d65e189c" providerId="LiveId" clId="{754A4C33-6876-4BA9-A7FB-AD183EB38807}" dt="2020-08-11T21:55:09.273" v="606" actId="120"/>
        <pc:sldMkLst>
          <pc:docMk/>
          <pc:sldMk cId="222134887" sldId="412"/>
        </pc:sldMkLst>
        <pc:spChg chg="mod">
          <ac:chgData name="Prof. Me. Luiz Lozano" userId="c7776665d65e189c" providerId="LiveId" clId="{754A4C33-6876-4BA9-A7FB-AD183EB38807}" dt="2020-08-11T21:55:03.369" v="605" actId="26606"/>
          <ac:spMkLst>
            <pc:docMk/>
            <pc:sldMk cId="222134887" sldId="412"/>
            <ac:spMk id="2" creationId="{7D355146-4E31-43D3-BB0D-06A16EE447DA}"/>
          </ac:spMkLst>
        </pc:spChg>
        <pc:spChg chg="mod">
          <ac:chgData name="Prof. Me. Luiz Lozano" userId="c7776665d65e189c" providerId="LiveId" clId="{754A4C33-6876-4BA9-A7FB-AD183EB38807}" dt="2020-08-11T21:55:09.273" v="606" actId="120"/>
          <ac:spMkLst>
            <pc:docMk/>
            <pc:sldMk cId="222134887" sldId="412"/>
            <ac:spMk id="3" creationId="{ABB1D55E-B8B2-4B5B-9780-0AB65EFF2EE7}"/>
          </ac:spMkLst>
        </pc:spChg>
        <pc:spChg chg="del">
          <ac:chgData name="Prof. Me. Luiz Lozano" userId="c7776665d65e189c" providerId="LiveId" clId="{754A4C33-6876-4BA9-A7FB-AD183EB38807}" dt="2020-08-11T21:55:03.369" v="605" actId="26606"/>
          <ac:spMkLst>
            <pc:docMk/>
            <pc:sldMk cId="222134887" sldId="412"/>
            <ac:spMk id="93" creationId="{23DA7759-3209-4FE2-96D1-4EEDD81E9EA0}"/>
          </ac:spMkLst>
        </pc:spChg>
        <pc:spChg chg="del">
          <ac:chgData name="Prof. Me. Luiz Lozano" userId="c7776665d65e189c" providerId="LiveId" clId="{754A4C33-6876-4BA9-A7FB-AD183EB38807}" dt="2020-08-11T21:55:03.369" v="605" actId="26606"/>
          <ac:spMkLst>
            <pc:docMk/>
            <pc:sldMk cId="222134887" sldId="412"/>
            <ac:spMk id="95" creationId="{41460DAD-8769-4C9F-9C8C-BB0443909D76}"/>
          </ac:spMkLst>
        </pc:spChg>
        <pc:spChg chg="del">
          <ac:chgData name="Prof. Me. Luiz Lozano" userId="c7776665d65e189c" providerId="LiveId" clId="{754A4C33-6876-4BA9-A7FB-AD183EB38807}" dt="2020-08-11T21:55:03.369" v="605" actId="26606"/>
          <ac:spMkLst>
            <pc:docMk/>
            <pc:sldMk cId="222134887" sldId="412"/>
            <ac:spMk id="97" creationId="{4F7EBAE4-9945-4473-9E34-B2C66EA0F03D}"/>
          </ac:spMkLst>
        </pc:spChg>
        <pc:spChg chg="del">
          <ac:chgData name="Prof. Me. Luiz Lozano" userId="c7776665d65e189c" providerId="LiveId" clId="{754A4C33-6876-4BA9-A7FB-AD183EB38807}" dt="2020-08-11T21:55:03.369" v="605" actId="26606"/>
          <ac:spMkLst>
            <pc:docMk/>
            <pc:sldMk cId="222134887" sldId="412"/>
            <ac:spMk id="99" creationId="{70BEB1E7-2F88-40BC-B73D-42E5B6F80BFC}"/>
          </ac:spMkLst>
        </pc:spChg>
        <pc:spChg chg="del">
          <ac:chgData name="Prof. Me. Luiz Lozano" userId="c7776665d65e189c" providerId="LiveId" clId="{754A4C33-6876-4BA9-A7FB-AD183EB38807}" dt="2020-08-11T21:55:03.369" v="605" actId="26606"/>
          <ac:spMkLst>
            <pc:docMk/>
            <pc:sldMk cId="222134887" sldId="412"/>
            <ac:spMk id="101" creationId="{A7B99495-F43F-4D80-A44F-2CB4764EB90B}"/>
          </ac:spMkLst>
        </pc:spChg>
        <pc:spChg chg="add">
          <ac:chgData name="Prof. Me. Luiz Lozano" userId="c7776665d65e189c" providerId="LiveId" clId="{754A4C33-6876-4BA9-A7FB-AD183EB38807}" dt="2020-08-11T21:55:03.369" v="605" actId="26606"/>
          <ac:spMkLst>
            <pc:docMk/>
            <pc:sldMk cId="222134887" sldId="412"/>
            <ac:spMk id="106" creationId="{362D44EE-C852-4460-B8B5-C4F2BC20510C}"/>
          </ac:spMkLst>
        </pc:spChg>
        <pc:spChg chg="add">
          <ac:chgData name="Prof. Me. Luiz Lozano" userId="c7776665d65e189c" providerId="LiveId" clId="{754A4C33-6876-4BA9-A7FB-AD183EB38807}" dt="2020-08-11T21:55:03.369" v="605" actId="26606"/>
          <ac:spMkLst>
            <pc:docMk/>
            <pc:sldMk cId="222134887" sldId="412"/>
            <ac:spMk id="108" creationId="{658970D8-8D1D-4B5C-894B-E871CC86543D}"/>
          </ac:spMkLst>
        </pc:spChg>
        <pc:spChg chg="add">
          <ac:chgData name="Prof. Me. Luiz Lozano" userId="c7776665d65e189c" providerId="LiveId" clId="{754A4C33-6876-4BA9-A7FB-AD183EB38807}" dt="2020-08-11T21:55:03.369" v="605" actId="26606"/>
          <ac:spMkLst>
            <pc:docMk/>
            <pc:sldMk cId="222134887" sldId="412"/>
            <ac:spMk id="110" creationId="{F227E5B6-9132-43CA-B503-37A18562ADF2}"/>
          </ac:spMkLst>
        </pc:spChg>
        <pc:spChg chg="add">
          <ac:chgData name="Prof. Me. Luiz Lozano" userId="c7776665d65e189c" providerId="LiveId" clId="{754A4C33-6876-4BA9-A7FB-AD183EB38807}" dt="2020-08-11T21:55:03.369" v="605" actId="26606"/>
          <ac:spMkLst>
            <pc:docMk/>
            <pc:sldMk cId="222134887" sldId="412"/>
            <ac:spMk id="112" creationId="{03C2051E-A88D-48E5-BACF-AAED17892722}"/>
          </ac:spMkLst>
        </pc:spChg>
        <pc:spChg chg="add">
          <ac:chgData name="Prof. Me. Luiz Lozano" userId="c7776665d65e189c" providerId="LiveId" clId="{754A4C33-6876-4BA9-A7FB-AD183EB38807}" dt="2020-08-11T21:55:03.369" v="605" actId="26606"/>
          <ac:spMkLst>
            <pc:docMk/>
            <pc:sldMk cId="222134887" sldId="412"/>
            <ac:spMk id="114" creationId="{7821A508-2985-4905-874A-527429BAABFA}"/>
          </ac:spMkLst>
        </pc:spChg>
        <pc:spChg chg="add">
          <ac:chgData name="Prof. Me. Luiz Lozano" userId="c7776665d65e189c" providerId="LiveId" clId="{754A4C33-6876-4BA9-A7FB-AD183EB38807}" dt="2020-08-11T21:55:03.369" v="605" actId="26606"/>
          <ac:spMkLst>
            <pc:docMk/>
            <pc:sldMk cId="222134887" sldId="412"/>
            <ac:spMk id="116" creationId="{D2929CB1-0E3C-4B2D-ADC5-0154FB33BA44}"/>
          </ac:spMkLst>
        </pc:spChg>
        <pc:spChg chg="add">
          <ac:chgData name="Prof. Me. Luiz Lozano" userId="c7776665d65e189c" providerId="LiveId" clId="{754A4C33-6876-4BA9-A7FB-AD183EB38807}" dt="2020-08-11T21:55:03.369" v="605" actId="26606"/>
          <ac:spMkLst>
            <pc:docMk/>
            <pc:sldMk cId="222134887" sldId="412"/>
            <ac:spMk id="118" creationId="{5F2F0C84-BE8C-4DC2-A6D3-30349A801D5C}"/>
          </ac:spMkLst>
        </pc:spChg>
        <pc:picChg chg="del">
          <ac:chgData name="Prof. Me. Luiz Lozano" userId="c7776665d65e189c" providerId="LiveId" clId="{754A4C33-6876-4BA9-A7FB-AD183EB38807}" dt="2020-08-11T21:54:31.730" v="601" actId="478"/>
          <ac:picMkLst>
            <pc:docMk/>
            <pc:sldMk cId="222134887" sldId="412"/>
            <ac:picMk id="5" creationId="{51FC3854-FAC5-40FA-9759-CBDFC3861B74}"/>
          </ac:picMkLst>
        </pc:picChg>
        <pc:picChg chg="add mod">
          <ac:chgData name="Prof. Me. Luiz Lozano" userId="c7776665d65e189c" providerId="LiveId" clId="{754A4C33-6876-4BA9-A7FB-AD183EB38807}" dt="2020-08-11T21:55:03.369" v="605" actId="26606"/>
          <ac:picMkLst>
            <pc:docMk/>
            <pc:sldMk cId="222134887" sldId="412"/>
            <ac:picMk id="6" creationId="{4E3982F2-D443-438B-ABBB-676ED69ED576}"/>
          </ac:picMkLst>
        </pc:picChg>
        <pc:picChg chg="ord">
          <ac:chgData name="Prof. Me. Luiz Lozano" userId="c7776665d65e189c" providerId="LiveId" clId="{754A4C33-6876-4BA9-A7FB-AD183EB38807}" dt="2020-08-11T21:55:03.369" v="605" actId="26606"/>
          <ac:picMkLst>
            <pc:docMk/>
            <pc:sldMk cId="222134887" sldId="412"/>
            <ac:picMk id="7" creationId="{E01378FC-6EBF-4D8A-9C72-FE57FA7547D7}"/>
          </ac:picMkLst>
        </pc:picChg>
      </pc:sldChg>
      <pc:sldChg chg="addSp delSp modSp add mod">
        <pc:chgData name="Prof. Me. Luiz Lozano" userId="c7776665d65e189c" providerId="LiveId" clId="{754A4C33-6876-4BA9-A7FB-AD183EB38807}" dt="2020-08-11T21:56:35.405" v="627" actId="120"/>
        <pc:sldMkLst>
          <pc:docMk/>
          <pc:sldMk cId="2469984705" sldId="413"/>
        </pc:sldMkLst>
        <pc:spChg chg="mod">
          <ac:chgData name="Prof. Me. Luiz Lozano" userId="c7776665d65e189c" providerId="LiveId" clId="{754A4C33-6876-4BA9-A7FB-AD183EB38807}" dt="2020-08-11T21:55:23.440" v="609" actId="20577"/>
          <ac:spMkLst>
            <pc:docMk/>
            <pc:sldMk cId="2469984705" sldId="413"/>
            <ac:spMk id="2" creationId="{7D355146-4E31-43D3-BB0D-06A16EE447DA}"/>
          </ac:spMkLst>
        </pc:spChg>
        <pc:spChg chg="mod">
          <ac:chgData name="Prof. Me. Luiz Lozano" userId="c7776665d65e189c" providerId="LiveId" clId="{754A4C33-6876-4BA9-A7FB-AD183EB38807}" dt="2020-08-11T21:56:35.405" v="627" actId="120"/>
          <ac:spMkLst>
            <pc:docMk/>
            <pc:sldMk cId="2469984705" sldId="413"/>
            <ac:spMk id="3" creationId="{ABB1D55E-B8B2-4B5B-9780-0AB65EFF2EE7}"/>
          </ac:spMkLst>
        </pc:spChg>
        <pc:spChg chg="del">
          <ac:chgData name="Prof. Me. Luiz Lozano" userId="c7776665d65e189c" providerId="LiveId" clId="{754A4C33-6876-4BA9-A7FB-AD183EB38807}" dt="2020-08-11T21:56:30.073" v="626" actId="26606"/>
          <ac:spMkLst>
            <pc:docMk/>
            <pc:sldMk cId="2469984705" sldId="413"/>
            <ac:spMk id="106" creationId="{362D44EE-C852-4460-B8B5-C4F2BC20510C}"/>
          </ac:spMkLst>
        </pc:spChg>
        <pc:spChg chg="del">
          <ac:chgData name="Prof. Me. Luiz Lozano" userId="c7776665d65e189c" providerId="LiveId" clId="{754A4C33-6876-4BA9-A7FB-AD183EB38807}" dt="2020-08-11T21:56:30.073" v="626" actId="26606"/>
          <ac:spMkLst>
            <pc:docMk/>
            <pc:sldMk cId="2469984705" sldId="413"/>
            <ac:spMk id="108" creationId="{658970D8-8D1D-4B5C-894B-E871CC86543D}"/>
          </ac:spMkLst>
        </pc:spChg>
        <pc:spChg chg="del">
          <ac:chgData name="Prof. Me. Luiz Lozano" userId="c7776665d65e189c" providerId="LiveId" clId="{754A4C33-6876-4BA9-A7FB-AD183EB38807}" dt="2020-08-11T21:56:30.073" v="626" actId="26606"/>
          <ac:spMkLst>
            <pc:docMk/>
            <pc:sldMk cId="2469984705" sldId="413"/>
            <ac:spMk id="110" creationId="{F227E5B6-9132-43CA-B503-37A18562ADF2}"/>
          </ac:spMkLst>
        </pc:spChg>
        <pc:spChg chg="del">
          <ac:chgData name="Prof. Me. Luiz Lozano" userId="c7776665d65e189c" providerId="LiveId" clId="{754A4C33-6876-4BA9-A7FB-AD183EB38807}" dt="2020-08-11T21:56:30.073" v="626" actId="26606"/>
          <ac:spMkLst>
            <pc:docMk/>
            <pc:sldMk cId="2469984705" sldId="413"/>
            <ac:spMk id="112" creationId="{03C2051E-A88D-48E5-BACF-AAED17892722}"/>
          </ac:spMkLst>
        </pc:spChg>
        <pc:spChg chg="del">
          <ac:chgData name="Prof. Me. Luiz Lozano" userId="c7776665d65e189c" providerId="LiveId" clId="{754A4C33-6876-4BA9-A7FB-AD183EB38807}" dt="2020-08-11T21:56:30.073" v="626" actId="26606"/>
          <ac:spMkLst>
            <pc:docMk/>
            <pc:sldMk cId="2469984705" sldId="413"/>
            <ac:spMk id="114" creationId="{7821A508-2985-4905-874A-527429BAABFA}"/>
          </ac:spMkLst>
        </pc:spChg>
        <pc:spChg chg="del">
          <ac:chgData name="Prof. Me. Luiz Lozano" userId="c7776665d65e189c" providerId="LiveId" clId="{754A4C33-6876-4BA9-A7FB-AD183EB38807}" dt="2020-08-11T21:56:30.073" v="626" actId="26606"/>
          <ac:spMkLst>
            <pc:docMk/>
            <pc:sldMk cId="2469984705" sldId="413"/>
            <ac:spMk id="116" creationId="{D2929CB1-0E3C-4B2D-ADC5-0154FB33BA44}"/>
          </ac:spMkLst>
        </pc:spChg>
        <pc:spChg chg="del">
          <ac:chgData name="Prof. Me. Luiz Lozano" userId="c7776665d65e189c" providerId="LiveId" clId="{754A4C33-6876-4BA9-A7FB-AD183EB38807}" dt="2020-08-11T21:56:30.073" v="626" actId="26606"/>
          <ac:spMkLst>
            <pc:docMk/>
            <pc:sldMk cId="2469984705" sldId="413"/>
            <ac:spMk id="118" creationId="{5F2F0C84-BE8C-4DC2-A6D3-30349A801D5C}"/>
          </ac:spMkLst>
        </pc:spChg>
        <pc:spChg chg="add">
          <ac:chgData name="Prof. Me. Luiz Lozano" userId="c7776665d65e189c" providerId="LiveId" clId="{754A4C33-6876-4BA9-A7FB-AD183EB38807}" dt="2020-08-11T21:56:30.073" v="626" actId="26606"/>
          <ac:spMkLst>
            <pc:docMk/>
            <pc:sldMk cId="2469984705" sldId="413"/>
            <ac:spMk id="123" creationId="{362D44EE-C852-4460-B8B5-C4F2BC20510C}"/>
          </ac:spMkLst>
        </pc:spChg>
        <pc:spChg chg="add">
          <ac:chgData name="Prof. Me. Luiz Lozano" userId="c7776665d65e189c" providerId="LiveId" clId="{754A4C33-6876-4BA9-A7FB-AD183EB38807}" dt="2020-08-11T21:56:30.073" v="626" actId="26606"/>
          <ac:spMkLst>
            <pc:docMk/>
            <pc:sldMk cId="2469984705" sldId="413"/>
            <ac:spMk id="125" creationId="{658970D8-8D1D-4B5C-894B-E871CC86543D}"/>
          </ac:spMkLst>
        </pc:spChg>
        <pc:spChg chg="add">
          <ac:chgData name="Prof. Me. Luiz Lozano" userId="c7776665d65e189c" providerId="LiveId" clId="{754A4C33-6876-4BA9-A7FB-AD183EB38807}" dt="2020-08-11T21:56:30.073" v="626" actId="26606"/>
          <ac:spMkLst>
            <pc:docMk/>
            <pc:sldMk cId="2469984705" sldId="413"/>
            <ac:spMk id="127" creationId="{F227E5B6-9132-43CA-B503-37A18562ADF2}"/>
          </ac:spMkLst>
        </pc:spChg>
        <pc:spChg chg="add">
          <ac:chgData name="Prof. Me. Luiz Lozano" userId="c7776665d65e189c" providerId="LiveId" clId="{754A4C33-6876-4BA9-A7FB-AD183EB38807}" dt="2020-08-11T21:56:30.073" v="626" actId="26606"/>
          <ac:spMkLst>
            <pc:docMk/>
            <pc:sldMk cId="2469984705" sldId="413"/>
            <ac:spMk id="129" creationId="{03C2051E-A88D-48E5-BACF-AAED17892722}"/>
          </ac:spMkLst>
        </pc:spChg>
        <pc:spChg chg="add">
          <ac:chgData name="Prof. Me. Luiz Lozano" userId="c7776665d65e189c" providerId="LiveId" clId="{754A4C33-6876-4BA9-A7FB-AD183EB38807}" dt="2020-08-11T21:56:30.073" v="626" actId="26606"/>
          <ac:spMkLst>
            <pc:docMk/>
            <pc:sldMk cId="2469984705" sldId="413"/>
            <ac:spMk id="131" creationId="{7821A508-2985-4905-874A-527429BAABFA}"/>
          </ac:spMkLst>
        </pc:spChg>
        <pc:spChg chg="add">
          <ac:chgData name="Prof. Me. Luiz Lozano" userId="c7776665d65e189c" providerId="LiveId" clId="{754A4C33-6876-4BA9-A7FB-AD183EB38807}" dt="2020-08-11T21:56:30.073" v="626" actId="26606"/>
          <ac:spMkLst>
            <pc:docMk/>
            <pc:sldMk cId="2469984705" sldId="413"/>
            <ac:spMk id="133" creationId="{D2929CB1-0E3C-4B2D-ADC5-0154FB33BA44}"/>
          </ac:spMkLst>
        </pc:spChg>
        <pc:spChg chg="add">
          <ac:chgData name="Prof. Me. Luiz Lozano" userId="c7776665d65e189c" providerId="LiveId" clId="{754A4C33-6876-4BA9-A7FB-AD183EB38807}" dt="2020-08-11T21:56:30.073" v="626" actId="26606"/>
          <ac:spMkLst>
            <pc:docMk/>
            <pc:sldMk cId="2469984705" sldId="413"/>
            <ac:spMk id="135" creationId="{5F2F0C84-BE8C-4DC2-A6D3-30349A801D5C}"/>
          </ac:spMkLst>
        </pc:spChg>
        <pc:picChg chg="add mod">
          <ac:chgData name="Prof. Me. Luiz Lozano" userId="c7776665d65e189c" providerId="LiveId" clId="{754A4C33-6876-4BA9-A7FB-AD183EB38807}" dt="2020-08-11T21:56:30.073" v="626" actId="26606"/>
          <ac:picMkLst>
            <pc:docMk/>
            <pc:sldMk cId="2469984705" sldId="413"/>
            <ac:picMk id="5" creationId="{C7306FEE-403C-4EA0-AB2B-18E4288EED86}"/>
          </ac:picMkLst>
        </pc:picChg>
        <pc:picChg chg="del">
          <ac:chgData name="Prof. Me. Luiz Lozano" userId="c7776665d65e189c" providerId="LiveId" clId="{754A4C33-6876-4BA9-A7FB-AD183EB38807}" dt="2020-08-11T21:55:57.184" v="622" actId="478"/>
          <ac:picMkLst>
            <pc:docMk/>
            <pc:sldMk cId="2469984705" sldId="413"/>
            <ac:picMk id="6" creationId="{4E3982F2-D443-438B-ABBB-676ED69ED576}"/>
          </ac:picMkLst>
        </pc:picChg>
        <pc:picChg chg="ord">
          <ac:chgData name="Prof. Me. Luiz Lozano" userId="c7776665d65e189c" providerId="LiveId" clId="{754A4C33-6876-4BA9-A7FB-AD183EB38807}" dt="2020-08-11T21:56:30.073" v="626" actId="26606"/>
          <ac:picMkLst>
            <pc:docMk/>
            <pc:sldMk cId="2469984705" sldId="413"/>
            <ac:picMk id="7" creationId="{E01378FC-6EBF-4D8A-9C72-FE57FA7547D7}"/>
          </ac:picMkLst>
        </pc:picChg>
      </pc:sldChg>
    </pc:docChg>
  </pc:docChgLst>
  <pc:docChgLst>
    <pc:chgData name="Luiz Lozano" userId="c7776665d65e189c" providerId="LiveId" clId="{F0F55F02-B54D-3E4E-AD74-4BBC1D30B606}"/>
    <pc:docChg chg="undo custSel addSld delSld modSld addSection delSection">
      <pc:chgData name="Luiz Lozano" userId="c7776665d65e189c" providerId="LiveId" clId="{F0F55F02-B54D-3E4E-AD74-4BBC1D30B606}" dt="2022-02-14T11:29:07.092" v="265" actId="255"/>
      <pc:docMkLst>
        <pc:docMk/>
      </pc:docMkLst>
      <pc:sldChg chg="modSp mod">
        <pc:chgData name="Luiz Lozano" userId="c7776665d65e189c" providerId="LiveId" clId="{F0F55F02-B54D-3E4E-AD74-4BBC1D30B606}" dt="2022-02-14T11:02:54.092" v="50" actId="20577"/>
        <pc:sldMkLst>
          <pc:docMk/>
          <pc:sldMk cId="2461181793" sldId="256"/>
        </pc:sldMkLst>
        <pc:spChg chg="mod">
          <ac:chgData name="Luiz Lozano" userId="c7776665d65e189c" providerId="LiveId" clId="{F0F55F02-B54D-3E4E-AD74-4BBC1D30B606}" dt="2022-02-14T11:02:54.092" v="50" actId="20577"/>
          <ac:spMkLst>
            <pc:docMk/>
            <pc:sldMk cId="2461181793" sldId="256"/>
            <ac:spMk id="3" creationId="{ABB1D55E-B8B2-4B5B-9780-0AB65EFF2EE7}"/>
          </ac:spMkLst>
        </pc:spChg>
      </pc:sldChg>
      <pc:sldChg chg="modSp mod">
        <pc:chgData name="Luiz Lozano" userId="c7776665d65e189c" providerId="LiveId" clId="{F0F55F02-B54D-3E4E-AD74-4BBC1D30B606}" dt="2022-02-14T11:03:03.026" v="52" actId="20577"/>
        <pc:sldMkLst>
          <pc:docMk/>
          <pc:sldMk cId="3200464005" sldId="259"/>
        </pc:sldMkLst>
        <pc:spChg chg="mod">
          <ac:chgData name="Luiz Lozano" userId="c7776665d65e189c" providerId="LiveId" clId="{F0F55F02-B54D-3E4E-AD74-4BBC1D30B606}" dt="2022-02-14T11:03:03.026" v="52" actId="20577"/>
          <ac:spMkLst>
            <pc:docMk/>
            <pc:sldMk cId="3200464005" sldId="259"/>
            <ac:spMk id="3" creationId="{ABB1D55E-B8B2-4B5B-9780-0AB65EFF2EE7}"/>
          </ac:spMkLst>
        </pc:spChg>
      </pc:sldChg>
      <pc:sldChg chg="addSp delSp modSp add mod setBg">
        <pc:chgData name="Luiz Lozano" userId="c7776665d65e189c" providerId="LiveId" clId="{F0F55F02-B54D-3E4E-AD74-4BBC1D30B606}" dt="2022-02-14T11:23:25.630" v="113" actId="26606"/>
        <pc:sldMkLst>
          <pc:docMk/>
          <pc:sldMk cId="1908127505" sldId="297"/>
        </pc:sldMkLst>
        <pc:spChg chg="mod">
          <ac:chgData name="Luiz Lozano" userId="c7776665d65e189c" providerId="LiveId" clId="{F0F55F02-B54D-3E4E-AD74-4BBC1D30B606}" dt="2022-02-14T11:23:25.630" v="113" actId="26606"/>
          <ac:spMkLst>
            <pc:docMk/>
            <pc:sldMk cId="1908127505" sldId="297"/>
            <ac:spMk id="2" creationId="{97798CD8-AF0D-411A-96AE-F7FBA2EE2D38}"/>
          </ac:spMkLst>
        </pc:spChg>
        <pc:spChg chg="add del">
          <ac:chgData name="Luiz Lozano" userId="c7776665d65e189c" providerId="LiveId" clId="{F0F55F02-B54D-3E4E-AD74-4BBC1D30B606}" dt="2022-02-14T11:23:24.087" v="110" actId="26606"/>
          <ac:spMkLst>
            <pc:docMk/>
            <pc:sldMk cId="1908127505" sldId="297"/>
            <ac:spMk id="74" creationId="{23DA7759-3209-4FE2-96D1-4EEDD81E9EA0}"/>
          </ac:spMkLst>
        </pc:spChg>
        <pc:spChg chg="add del">
          <ac:chgData name="Luiz Lozano" userId="c7776665d65e189c" providerId="LiveId" clId="{F0F55F02-B54D-3E4E-AD74-4BBC1D30B606}" dt="2022-02-14T11:23:24.087" v="110" actId="26606"/>
          <ac:spMkLst>
            <pc:docMk/>
            <pc:sldMk cId="1908127505" sldId="297"/>
            <ac:spMk id="76" creationId="{41460DAD-8769-4C9F-9C8C-BB0443909D76}"/>
          </ac:spMkLst>
        </pc:spChg>
        <pc:spChg chg="add del">
          <ac:chgData name="Luiz Lozano" userId="c7776665d65e189c" providerId="LiveId" clId="{F0F55F02-B54D-3E4E-AD74-4BBC1D30B606}" dt="2022-02-14T11:23:24.087" v="110" actId="26606"/>
          <ac:spMkLst>
            <pc:docMk/>
            <pc:sldMk cId="1908127505" sldId="297"/>
            <ac:spMk id="78" creationId="{B3684CCF-CEBB-4D8E-A366-95E43D4C790B}"/>
          </ac:spMkLst>
        </pc:spChg>
        <pc:spChg chg="add del">
          <ac:chgData name="Luiz Lozano" userId="c7776665d65e189c" providerId="LiveId" clId="{F0F55F02-B54D-3E4E-AD74-4BBC1D30B606}" dt="2022-02-14T11:23:24.087" v="110" actId="26606"/>
          <ac:spMkLst>
            <pc:docMk/>
            <pc:sldMk cId="1908127505" sldId="297"/>
            <ac:spMk id="80" creationId="{70BEB1E7-2F88-40BC-B73D-42E5B6F80BFC}"/>
          </ac:spMkLst>
        </pc:spChg>
        <pc:spChg chg="add">
          <ac:chgData name="Luiz Lozano" userId="c7776665d65e189c" providerId="LiveId" clId="{F0F55F02-B54D-3E4E-AD74-4BBC1D30B606}" dt="2022-02-14T11:23:25.630" v="113" actId="26606"/>
          <ac:spMkLst>
            <pc:docMk/>
            <pc:sldMk cId="1908127505" sldId="297"/>
            <ac:spMk id="82" creationId="{3B438362-1E1E-4C62-A99E-4134CB16366C}"/>
          </ac:spMkLst>
        </pc:spChg>
        <pc:spChg chg="add">
          <ac:chgData name="Luiz Lozano" userId="c7776665d65e189c" providerId="LiveId" clId="{F0F55F02-B54D-3E4E-AD74-4BBC1D30B606}" dt="2022-02-14T11:23:25.630" v="113" actId="26606"/>
          <ac:spMkLst>
            <pc:docMk/>
            <pc:sldMk cId="1908127505" sldId="297"/>
            <ac:spMk id="84" creationId="{6C077334-5571-4B83-A83E-4CCCFA7B5E8A}"/>
          </ac:spMkLst>
        </pc:spChg>
        <pc:spChg chg="add">
          <ac:chgData name="Luiz Lozano" userId="c7776665d65e189c" providerId="LiveId" clId="{F0F55F02-B54D-3E4E-AD74-4BBC1D30B606}" dt="2022-02-14T11:23:25.630" v="113" actId="26606"/>
          <ac:spMkLst>
            <pc:docMk/>
            <pc:sldMk cId="1908127505" sldId="297"/>
            <ac:spMk id="86" creationId="{4D3DC50D-CA0F-48F9-B17E-20D8669AA4E0}"/>
          </ac:spMkLst>
        </pc:spChg>
        <pc:spChg chg="add">
          <ac:chgData name="Luiz Lozano" userId="c7776665d65e189c" providerId="LiveId" clId="{F0F55F02-B54D-3E4E-AD74-4BBC1D30B606}" dt="2022-02-14T11:23:25.630" v="113" actId="26606"/>
          <ac:spMkLst>
            <pc:docMk/>
            <pc:sldMk cId="1908127505" sldId="297"/>
            <ac:spMk id="88" creationId="{D1B80E9C-CF8A-440B-B8F5-54BF121BF458}"/>
          </ac:spMkLst>
        </pc:spChg>
        <pc:spChg chg="mod">
          <ac:chgData name="Luiz Lozano" userId="c7776665d65e189c" providerId="LiveId" clId="{F0F55F02-B54D-3E4E-AD74-4BBC1D30B606}" dt="2022-02-14T11:23:25.630" v="113" actId="26606"/>
          <ac:spMkLst>
            <pc:docMk/>
            <pc:sldMk cId="1908127505" sldId="297"/>
            <ac:spMk id="17410" creationId="{00000000-0000-0000-0000-000000000000}"/>
          </ac:spMkLst>
        </pc:spChg>
        <pc:spChg chg="add del">
          <ac:chgData name="Luiz Lozano" userId="c7776665d65e189c" providerId="LiveId" clId="{F0F55F02-B54D-3E4E-AD74-4BBC1D30B606}" dt="2022-02-14T11:23:25.612" v="112" actId="26606"/>
          <ac:spMkLst>
            <pc:docMk/>
            <pc:sldMk cId="1908127505" sldId="297"/>
            <ac:spMk id="17415" creationId="{23DA7759-3209-4FE2-96D1-4EEDD81E9EA0}"/>
          </ac:spMkLst>
        </pc:spChg>
        <pc:spChg chg="add del">
          <ac:chgData name="Luiz Lozano" userId="c7776665d65e189c" providerId="LiveId" clId="{F0F55F02-B54D-3E4E-AD74-4BBC1D30B606}" dt="2022-02-14T11:23:25.612" v="112" actId="26606"/>
          <ac:spMkLst>
            <pc:docMk/>
            <pc:sldMk cId="1908127505" sldId="297"/>
            <ac:spMk id="17416" creationId="{41460DAD-8769-4C9F-9C8C-BB0443909D76}"/>
          </ac:spMkLst>
        </pc:spChg>
        <pc:spChg chg="add del">
          <ac:chgData name="Luiz Lozano" userId="c7776665d65e189c" providerId="LiveId" clId="{F0F55F02-B54D-3E4E-AD74-4BBC1D30B606}" dt="2022-02-14T11:23:25.612" v="112" actId="26606"/>
          <ac:spMkLst>
            <pc:docMk/>
            <pc:sldMk cId="1908127505" sldId="297"/>
            <ac:spMk id="17417" creationId="{B3684CCF-CEBB-4D8E-A366-95E43D4C790B}"/>
          </ac:spMkLst>
        </pc:spChg>
        <pc:spChg chg="add del">
          <ac:chgData name="Luiz Lozano" userId="c7776665d65e189c" providerId="LiveId" clId="{F0F55F02-B54D-3E4E-AD74-4BBC1D30B606}" dt="2022-02-14T11:23:25.612" v="112" actId="26606"/>
          <ac:spMkLst>
            <pc:docMk/>
            <pc:sldMk cId="1908127505" sldId="297"/>
            <ac:spMk id="17418" creationId="{70BEB1E7-2F88-40BC-B73D-42E5B6F80BFC}"/>
          </ac:spMkLst>
        </pc:spChg>
        <pc:spChg chg="add">
          <ac:chgData name="Luiz Lozano" userId="c7776665d65e189c" providerId="LiveId" clId="{F0F55F02-B54D-3E4E-AD74-4BBC1D30B606}" dt="2022-02-14T11:23:25.630" v="113" actId="26606"/>
          <ac:spMkLst>
            <pc:docMk/>
            <pc:sldMk cId="1908127505" sldId="297"/>
            <ac:spMk id="17420" creationId="{23DA7759-3209-4FE2-96D1-4EEDD81E9EA0}"/>
          </ac:spMkLst>
        </pc:spChg>
        <pc:spChg chg="add">
          <ac:chgData name="Luiz Lozano" userId="c7776665d65e189c" providerId="LiveId" clId="{F0F55F02-B54D-3E4E-AD74-4BBC1D30B606}" dt="2022-02-14T11:23:25.630" v="113" actId="26606"/>
          <ac:spMkLst>
            <pc:docMk/>
            <pc:sldMk cId="1908127505" sldId="297"/>
            <ac:spMk id="17421" creationId="{41460DAD-8769-4C9F-9C8C-BB0443909D76}"/>
          </ac:spMkLst>
        </pc:spChg>
        <pc:spChg chg="add">
          <ac:chgData name="Luiz Lozano" userId="c7776665d65e189c" providerId="LiveId" clId="{F0F55F02-B54D-3E4E-AD74-4BBC1D30B606}" dt="2022-02-14T11:23:25.630" v="113" actId="26606"/>
          <ac:spMkLst>
            <pc:docMk/>
            <pc:sldMk cId="1908127505" sldId="297"/>
            <ac:spMk id="17422" creationId="{1135A26D-9D47-467E-91F1-31149BF0D213}"/>
          </ac:spMkLst>
        </pc:spChg>
        <pc:spChg chg="add">
          <ac:chgData name="Luiz Lozano" userId="c7776665d65e189c" providerId="LiveId" clId="{F0F55F02-B54D-3E4E-AD74-4BBC1D30B606}" dt="2022-02-14T11:23:25.630" v="113" actId="26606"/>
          <ac:spMkLst>
            <pc:docMk/>
            <pc:sldMk cId="1908127505" sldId="297"/>
            <ac:spMk id="17423" creationId="{CB147A70-DC29-4DDF-A34C-2B82C6E2295E}"/>
          </ac:spMkLst>
        </pc:spChg>
        <pc:picChg chg="mod ord">
          <ac:chgData name="Luiz Lozano" userId="c7776665d65e189c" providerId="LiveId" clId="{F0F55F02-B54D-3E4E-AD74-4BBC1D30B606}" dt="2022-02-14T11:23:25.630" v="113" actId="26606"/>
          <ac:picMkLst>
            <pc:docMk/>
            <pc:sldMk cId="1908127505" sldId="297"/>
            <ac:picMk id="17411" creationId="{00000000-0000-0000-0000-000000000000}"/>
          </ac:picMkLst>
        </pc:picChg>
        <pc:picChg chg="mod">
          <ac:chgData name="Luiz Lozano" userId="c7776665d65e189c" providerId="LiveId" clId="{F0F55F02-B54D-3E4E-AD74-4BBC1D30B606}" dt="2022-02-14T11:23:25.630" v="113" actId="26606"/>
          <ac:picMkLst>
            <pc:docMk/>
            <pc:sldMk cId="1908127505" sldId="297"/>
            <ac:picMk id="17412" creationId="{00000000-0000-0000-0000-000000000000}"/>
          </ac:picMkLst>
        </pc:picChg>
        <pc:picChg chg="mod ord">
          <ac:chgData name="Luiz Lozano" userId="c7776665d65e189c" providerId="LiveId" clId="{F0F55F02-B54D-3E4E-AD74-4BBC1D30B606}" dt="2022-02-14T11:23:25.630" v="113" actId="26606"/>
          <ac:picMkLst>
            <pc:docMk/>
            <pc:sldMk cId="1908127505" sldId="297"/>
            <ac:picMk id="17413" creationId="{00000000-0000-0000-0000-000000000000}"/>
          </ac:picMkLst>
        </pc:picChg>
      </pc:sldChg>
      <pc:sldChg chg="modSp add mod">
        <pc:chgData name="Luiz Lozano" userId="c7776665d65e189c" providerId="LiveId" clId="{F0F55F02-B54D-3E4E-AD74-4BBC1D30B606}" dt="2022-02-14T11:20:51.564" v="54" actId="27636"/>
        <pc:sldMkLst>
          <pc:docMk/>
          <pc:sldMk cId="0" sldId="307"/>
        </pc:sldMkLst>
        <pc:spChg chg="mod">
          <ac:chgData name="Luiz Lozano" userId="c7776665d65e189c" providerId="LiveId" clId="{F0F55F02-B54D-3E4E-AD74-4BBC1D30B606}" dt="2022-02-14T11:20:51.564" v="54" actId="27636"/>
          <ac:spMkLst>
            <pc:docMk/>
            <pc:sldMk cId="0" sldId="307"/>
            <ac:spMk id="20483" creationId="{00000000-0000-0000-0000-000000000000}"/>
          </ac:spMkLst>
        </pc:spChg>
      </pc:sldChg>
      <pc:sldChg chg="addSp modSp add mod setBg">
        <pc:chgData name="Luiz Lozano" userId="c7776665d65e189c" providerId="LiveId" clId="{F0F55F02-B54D-3E4E-AD74-4BBC1D30B606}" dt="2022-02-14T11:23:30.659" v="114" actId="26606"/>
        <pc:sldMkLst>
          <pc:docMk/>
          <pc:sldMk cId="0" sldId="317"/>
        </pc:sldMkLst>
        <pc:spChg chg="add">
          <ac:chgData name="Luiz Lozano" userId="c7776665d65e189c" providerId="LiveId" clId="{F0F55F02-B54D-3E4E-AD74-4BBC1D30B606}" dt="2022-02-14T11:23:30.659" v="114" actId="26606"/>
          <ac:spMkLst>
            <pc:docMk/>
            <pc:sldMk cId="0" sldId="317"/>
            <ac:spMk id="135" creationId="{23DA7759-3209-4FE2-96D1-4EEDD81E9EA0}"/>
          </ac:spMkLst>
        </pc:spChg>
        <pc:spChg chg="add">
          <ac:chgData name="Luiz Lozano" userId="c7776665d65e189c" providerId="LiveId" clId="{F0F55F02-B54D-3E4E-AD74-4BBC1D30B606}" dt="2022-02-14T11:23:30.659" v="114" actId="26606"/>
          <ac:spMkLst>
            <pc:docMk/>
            <pc:sldMk cId="0" sldId="317"/>
            <ac:spMk id="137" creationId="{41460DAD-8769-4C9F-9C8C-BB0443909D76}"/>
          </ac:spMkLst>
        </pc:spChg>
        <pc:spChg chg="add">
          <ac:chgData name="Luiz Lozano" userId="c7776665d65e189c" providerId="LiveId" clId="{F0F55F02-B54D-3E4E-AD74-4BBC1D30B606}" dt="2022-02-14T11:23:30.659" v="114" actId="26606"/>
          <ac:spMkLst>
            <pc:docMk/>
            <pc:sldMk cId="0" sldId="317"/>
            <ac:spMk id="139" creationId="{907EF6B7-1338-4443-8C46-6A318D952DFD}"/>
          </ac:spMkLst>
        </pc:spChg>
        <pc:spChg chg="add">
          <ac:chgData name="Luiz Lozano" userId="c7776665d65e189c" providerId="LiveId" clId="{F0F55F02-B54D-3E4E-AD74-4BBC1D30B606}" dt="2022-02-14T11:23:30.659" v="114" actId="26606"/>
          <ac:spMkLst>
            <pc:docMk/>
            <pc:sldMk cId="0" sldId="317"/>
            <ac:spMk id="141" creationId="{DAAE4CDD-124C-4DCF-9584-B6033B545DD5}"/>
          </ac:spMkLst>
        </pc:spChg>
        <pc:spChg chg="add">
          <ac:chgData name="Luiz Lozano" userId="c7776665d65e189c" providerId="LiveId" clId="{F0F55F02-B54D-3E4E-AD74-4BBC1D30B606}" dt="2022-02-14T11:23:30.659" v="114" actId="26606"/>
          <ac:spMkLst>
            <pc:docMk/>
            <pc:sldMk cId="0" sldId="317"/>
            <ac:spMk id="143" creationId="{081E4A58-353D-44AE-B2FC-2A74E2E400F7}"/>
          </ac:spMkLst>
        </pc:spChg>
        <pc:spChg chg="mod">
          <ac:chgData name="Luiz Lozano" userId="c7776665d65e189c" providerId="LiveId" clId="{F0F55F02-B54D-3E4E-AD74-4BBC1D30B606}" dt="2022-02-14T11:23:30.659" v="114" actId="26606"/>
          <ac:spMkLst>
            <pc:docMk/>
            <pc:sldMk cId="0" sldId="317"/>
            <ac:spMk id="18435" creationId="{00000000-0000-0000-0000-000000000000}"/>
          </ac:spMkLst>
        </pc:spChg>
        <pc:spChg chg="mod">
          <ac:chgData name="Luiz Lozano" userId="c7776665d65e189c" providerId="LiveId" clId="{F0F55F02-B54D-3E4E-AD74-4BBC1D30B606}" dt="2022-02-14T11:23:30.659" v="114" actId="26606"/>
          <ac:spMkLst>
            <pc:docMk/>
            <pc:sldMk cId="0" sldId="317"/>
            <ac:spMk id="77826" creationId="{00000000-0000-0000-0000-000000000000}"/>
          </ac:spMkLst>
        </pc:spChg>
      </pc:sldChg>
      <pc:sldChg chg="add">
        <pc:chgData name="Luiz Lozano" userId="c7776665d65e189c" providerId="LiveId" clId="{F0F55F02-B54D-3E4E-AD74-4BBC1D30B606}" dt="2022-02-14T11:20:51.332" v="53"/>
        <pc:sldMkLst>
          <pc:docMk/>
          <pc:sldMk cId="0" sldId="318"/>
        </pc:sldMkLst>
      </pc:sldChg>
      <pc:sldChg chg="addSp modSp add mod setBg">
        <pc:chgData name="Luiz Lozano" userId="c7776665d65e189c" providerId="LiveId" clId="{F0F55F02-B54D-3E4E-AD74-4BBC1D30B606}" dt="2022-02-14T11:22:06.884" v="75" actId="26606"/>
        <pc:sldMkLst>
          <pc:docMk/>
          <pc:sldMk cId="1714201377" sldId="400"/>
        </pc:sldMkLst>
        <pc:spChg chg="add">
          <ac:chgData name="Luiz Lozano" userId="c7776665d65e189c" providerId="LiveId" clId="{F0F55F02-B54D-3E4E-AD74-4BBC1D30B606}" dt="2022-02-14T11:22:06.884" v="75" actId="26606"/>
          <ac:spMkLst>
            <pc:docMk/>
            <pc:sldMk cId="1714201377" sldId="400"/>
            <ac:spMk id="115" creationId="{23DA7759-3209-4FE2-96D1-4EEDD81E9EA0}"/>
          </ac:spMkLst>
        </pc:spChg>
        <pc:spChg chg="add">
          <ac:chgData name="Luiz Lozano" userId="c7776665d65e189c" providerId="LiveId" clId="{F0F55F02-B54D-3E4E-AD74-4BBC1D30B606}" dt="2022-02-14T11:22:06.884" v="75" actId="26606"/>
          <ac:spMkLst>
            <pc:docMk/>
            <pc:sldMk cId="1714201377" sldId="400"/>
            <ac:spMk id="117" creationId="{41460DAD-8769-4C9F-9C8C-BB0443909D76}"/>
          </ac:spMkLst>
        </pc:spChg>
        <pc:spChg chg="add">
          <ac:chgData name="Luiz Lozano" userId="c7776665d65e189c" providerId="LiveId" clId="{F0F55F02-B54D-3E4E-AD74-4BBC1D30B606}" dt="2022-02-14T11:22:06.884" v="75" actId="26606"/>
          <ac:spMkLst>
            <pc:docMk/>
            <pc:sldMk cId="1714201377" sldId="400"/>
            <ac:spMk id="119" creationId="{4AC6B390-BC59-4F1D-A0EE-D71A92F0A0B2}"/>
          </ac:spMkLst>
        </pc:spChg>
        <pc:spChg chg="add">
          <ac:chgData name="Luiz Lozano" userId="c7776665d65e189c" providerId="LiveId" clId="{F0F55F02-B54D-3E4E-AD74-4BBC1D30B606}" dt="2022-02-14T11:22:06.884" v="75" actId="26606"/>
          <ac:spMkLst>
            <pc:docMk/>
            <pc:sldMk cId="1714201377" sldId="400"/>
            <ac:spMk id="121" creationId="{B6C60D79-16F1-4C4B-B7E3-7634E7069CDE}"/>
          </ac:spMkLst>
        </pc:spChg>
        <pc:spChg chg="add">
          <ac:chgData name="Luiz Lozano" userId="c7776665d65e189c" providerId="LiveId" clId="{F0F55F02-B54D-3E4E-AD74-4BBC1D30B606}" dt="2022-02-14T11:22:06.884" v="75" actId="26606"/>
          <ac:spMkLst>
            <pc:docMk/>
            <pc:sldMk cId="1714201377" sldId="400"/>
            <ac:spMk id="123" creationId="{426B127E-6498-4C77-9C9D-4553A5113B80}"/>
          </ac:spMkLst>
        </pc:spChg>
        <pc:spChg chg="mod">
          <ac:chgData name="Luiz Lozano" userId="c7776665d65e189c" providerId="LiveId" clId="{F0F55F02-B54D-3E4E-AD74-4BBC1D30B606}" dt="2022-02-14T11:22:06.884" v="75" actId="26606"/>
          <ac:spMkLst>
            <pc:docMk/>
            <pc:sldMk cId="1714201377" sldId="400"/>
            <ac:spMk id="299" creationId="{00000000-0000-0000-0000-000000000000}"/>
          </ac:spMkLst>
        </pc:spChg>
        <pc:spChg chg="mod">
          <ac:chgData name="Luiz Lozano" userId="c7776665d65e189c" providerId="LiveId" clId="{F0F55F02-B54D-3E4E-AD74-4BBC1D30B606}" dt="2022-02-14T11:22:06.884" v="75" actId="26606"/>
          <ac:spMkLst>
            <pc:docMk/>
            <pc:sldMk cId="1714201377" sldId="400"/>
            <ac:spMk id="300" creationId="{00000000-0000-0000-0000-000000000000}"/>
          </ac:spMkLst>
        </pc:spChg>
        <pc:spChg chg="mod">
          <ac:chgData name="Luiz Lozano" userId="c7776665d65e189c" providerId="LiveId" clId="{F0F55F02-B54D-3E4E-AD74-4BBC1D30B606}" dt="2022-02-14T11:22:06.884" v="75" actId="26606"/>
          <ac:spMkLst>
            <pc:docMk/>
            <pc:sldMk cId="1714201377" sldId="400"/>
            <ac:spMk id="302" creationId="{00000000-0000-0000-0000-000000000000}"/>
          </ac:spMkLst>
        </pc:spChg>
        <pc:picChg chg="mod">
          <ac:chgData name="Luiz Lozano" userId="c7776665d65e189c" providerId="LiveId" clId="{F0F55F02-B54D-3E4E-AD74-4BBC1D30B606}" dt="2022-02-14T11:22:06.884" v="75" actId="26606"/>
          <ac:picMkLst>
            <pc:docMk/>
            <pc:sldMk cId="1714201377" sldId="400"/>
            <ac:picMk id="3" creationId="{7C8068EF-6CF4-4DF9-AFBC-288F3C086E28}"/>
          </ac:picMkLst>
        </pc:picChg>
      </pc:sldChg>
      <pc:sldChg chg="addSp modSp add mod setBg">
        <pc:chgData name="Luiz Lozano" userId="c7776665d65e189c" providerId="LiveId" clId="{F0F55F02-B54D-3E4E-AD74-4BBC1D30B606}" dt="2022-02-14T11:21:06.285" v="60" actId="26606"/>
        <pc:sldMkLst>
          <pc:docMk/>
          <pc:sldMk cId="0" sldId="414"/>
        </pc:sldMkLst>
        <pc:spChg chg="add">
          <ac:chgData name="Luiz Lozano" userId="c7776665d65e189c" providerId="LiveId" clId="{F0F55F02-B54D-3E4E-AD74-4BBC1D30B606}" dt="2022-02-14T11:21:06.285" v="60" actId="26606"/>
          <ac:spMkLst>
            <pc:docMk/>
            <pc:sldMk cId="0" sldId="414"/>
            <ac:spMk id="81" creationId="{8A7BA06D-B3FF-4E91-8639-B4569AE3AA23}"/>
          </ac:spMkLst>
        </pc:spChg>
        <pc:spChg chg="add">
          <ac:chgData name="Luiz Lozano" userId="c7776665d65e189c" providerId="LiveId" clId="{F0F55F02-B54D-3E4E-AD74-4BBC1D30B606}" dt="2022-02-14T11:21:06.285" v="60" actId="26606"/>
          <ac:spMkLst>
            <pc:docMk/>
            <pc:sldMk cId="0" sldId="414"/>
            <ac:spMk id="83" creationId="{2B30C86D-5A07-48BC-9C9D-6F9A2DB1E9E1}"/>
          </ac:spMkLst>
        </pc:spChg>
        <pc:spChg chg="add">
          <ac:chgData name="Luiz Lozano" userId="c7776665d65e189c" providerId="LiveId" clId="{F0F55F02-B54D-3E4E-AD74-4BBC1D30B606}" dt="2022-02-14T11:21:06.285" v="60" actId="26606"/>
          <ac:spMkLst>
            <pc:docMk/>
            <pc:sldMk cId="0" sldId="414"/>
            <ac:spMk id="85" creationId="{3301E07F-4F79-4B58-8698-EF24DC1ECDBF}"/>
          </ac:spMkLst>
        </pc:spChg>
        <pc:spChg chg="add">
          <ac:chgData name="Luiz Lozano" userId="c7776665d65e189c" providerId="LiveId" clId="{F0F55F02-B54D-3E4E-AD74-4BBC1D30B606}" dt="2022-02-14T11:21:06.285" v="60" actId="26606"/>
          <ac:spMkLst>
            <pc:docMk/>
            <pc:sldMk cId="0" sldId="414"/>
            <ac:spMk id="87" creationId="{E58B2195-5055-402F-A3E7-53FF0E4980C3}"/>
          </ac:spMkLst>
        </pc:spChg>
        <pc:spChg chg="add">
          <ac:chgData name="Luiz Lozano" userId="c7776665d65e189c" providerId="LiveId" clId="{F0F55F02-B54D-3E4E-AD74-4BBC1D30B606}" dt="2022-02-14T11:21:06.285" v="60" actId="26606"/>
          <ac:spMkLst>
            <pc:docMk/>
            <pc:sldMk cId="0" sldId="414"/>
            <ac:spMk id="89" creationId="{9EE6F773-742A-491A-9A00-A2A150DF500A}"/>
          </ac:spMkLst>
        </pc:spChg>
        <pc:spChg chg="mod">
          <ac:chgData name="Luiz Lozano" userId="c7776665d65e189c" providerId="LiveId" clId="{F0F55F02-B54D-3E4E-AD74-4BBC1D30B606}" dt="2022-02-14T11:21:06.285" v="60" actId="26606"/>
          <ac:spMkLst>
            <pc:docMk/>
            <pc:sldMk cId="0" sldId="414"/>
            <ac:spMk id="268" creationId="{00000000-0000-0000-0000-000000000000}"/>
          </ac:spMkLst>
        </pc:spChg>
        <pc:picChg chg="mod">
          <ac:chgData name="Luiz Lozano" userId="c7776665d65e189c" providerId="LiveId" clId="{F0F55F02-B54D-3E4E-AD74-4BBC1D30B606}" dt="2022-02-14T11:21:06.285" v="60" actId="26606"/>
          <ac:picMkLst>
            <pc:docMk/>
            <pc:sldMk cId="0" sldId="414"/>
            <ac:picMk id="7" creationId="{3856F2CD-B41D-47E4-801B-0C07C91B75E1}"/>
          </ac:picMkLst>
        </pc:picChg>
      </pc:sldChg>
      <pc:sldChg chg="addSp modSp add mod setBg">
        <pc:chgData name="Luiz Lozano" userId="c7776665d65e189c" providerId="LiveId" clId="{F0F55F02-B54D-3E4E-AD74-4BBC1D30B606}" dt="2022-02-14T11:21:11.693" v="61" actId="26606"/>
        <pc:sldMkLst>
          <pc:docMk/>
          <pc:sldMk cId="3295635856" sldId="415"/>
        </pc:sldMkLst>
        <pc:spChg chg="add">
          <ac:chgData name="Luiz Lozano" userId="c7776665d65e189c" providerId="LiveId" clId="{F0F55F02-B54D-3E4E-AD74-4BBC1D30B606}" dt="2022-02-14T11:21:11.693" v="61" actId="26606"/>
          <ac:spMkLst>
            <pc:docMk/>
            <pc:sldMk cId="3295635856" sldId="415"/>
            <ac:spMk id="115" creationId="{8A7BA06D-B3FF-4E91-8639-B4569AE3AA23}"/>
          </ac:spMkLst>
        </pc:spChg>
        <pc:spChg chg="add">
          <ac:chgData name="Luiz Lozano" userId="c7776665d65e189c" providerId="LiveId" clId="{F0F55F02-B54D-3E4E-AD74-4BBC1D30B606}" dt="2022-02-14T11:21:11.693" v="61" actId="26606"/>
          <ac:spMkLst>
            <pc:docMk/>
            <pc:sldMk cId="3295635856" sldId="415"/>
            <ac:spMk id="117" creationId="{2B30C86D-5A07-48BC-9C9D-6F9A2DB1E9E1}"/>
          </ac:spMkLst>
        </pc:spChg>
        <pc:spChg chg="add">
          <ac:chgData name="Luiz Lozano" userId="c7776665d65e189c" providerId="LiveId" clId="{F0F55F02-B54D-3E4E-AD74-4BBC1D30B606}" dt="2022-02-14T11:21:11.693" v="61" actId="26606"/>
          <ac:spMkLst>
            <pc:docMk/>
            <pc:sldMk cId="3295635856" sldId="415"/>
            <ac:spMk id="119" creationId="{407C9FC5-0C1E-42A8-97E6-F940775A0575}"/>
          </ac:spMkLst>
        </pc:spChg>
        <pc:spChg chg="add">
          <ac:chgData name="Luiz Lozano" userId="c7776665d65e189c" providerId="LiveId" clId="{F0F55F02-B54D-3E4E-AD74-4BBC1D30B606}" dt="2022-02-14T11:21:11.693" v="61" actId="26606"/>
          <ac:spMkLst>
            <pc:docMk/>
            <pc:sldMk cId="3295635856" sldId="415"/>
            <ac:spMk id="121" creationId="{9EE371B4-A1D9-4EFE-8FE1-000495831EFA}"/>
          </ac:spMkLst>
        </pc:spChg>
        <pc:spChg chg="add">
          <ac:chgData name="Luiz Lozano" userId="c7776665d65e189c" providerId="LiveId" clId="{F0F55F02-B54D-3E4E-AD74-4BBC1D30B606}" dt="2022-02-14T11:21:11.693" v="61" actId="26606"/>
          <ac:spMkLst>
            <pc:docMk/>
            <pc:sldMk cId="3295635856" sldId="415"/>
            <ac:spMk id="123" creationId="{2E19C174-9C7C-461E-970B-432019901562}"/>
          </ac:spMkLst>
        </pc:spChg>
        <pc:spChg chg="mod">
          <ac:chgData name="Luiz Lozano" userId="c7776665d65e189c" providerId="LiveId" clId="{F0F55F02-B54D-3E4E-AD74-4BBC1D30B606}" dt="2022-02-14T11:21:11.693" v="61" actId="26606"/>
          <ac:spMkLst>
            <pc:docMk/>
            <pc:sldMk cId="3295635856" sldId="415"/>
            <ac:spMk id="299" creationId="{00000000-0000-0000-0000-000000000000}"/>
          </ac:spMkLst>
        </pc:spChg>
        <pc:spChg chg="mod">
          <ac:chgData name="Luiz Lozano" userId="c7776665d65e189c" providerId="LiveId" clId="{F0F55F02-B54D-3E4E-AD74-4BBC1D30B606}" dt="2022-02-14T11:21:11.693" v="61" actId="26606"/>
          <ac:spMkLst>
            <pc:docMk/>
            <pc:sldMk cId="3295635856" sldId="415"/>
            <ac:spMk id="300" creationId="{00000000-0000-0000-0000-000000000000}"/>
          </ac:spMkLst>
        </pc:spChg>
        <pc:spChg chg="mod ord">
          <ac:chgData name="Luiz Lozano" userId="c7776665d65e189c" providerId="LiveId" clId="{F0F55F02-B54D-3E4E-AD74-4BBC1D30B606}" dt="2022-02-14T11:21:11.693" v="61" actId="26606"/>
          <ac:spMkLst>
            <pc:docMk/>
            <pc:sldMk cId="3295635856" sldId="415"/>
            <ac:spMk id="302" creationId="{00000000-0000-0000-0000-000000000000}"/>
          </ac:spMkLst>
        </pc:spChg>
        <pc:picChg chg="mod">
          <ac:chgData name="Luiz Lozano" userId="c7776665d65e189c" providerId="LiveId" clId="{F0F55F02-B54D-3E4E-AD74-4BBC1D30B606}" dt="2022-02-14T11:21:11.693" v="61" actId="26606"/>
          <ac:picMkLst>
            <pc:docMk/>
            <pc:sldMk cId="3295635856" sldId="415"/>
            <ac:picMk id="3" creationId="{B2C7C877-4B39-49A7-BF5C-474712C34186}"/>
          </ac:picMkLst>
        </pc:picChg>
      </pc:sldChg>
      <pc:sldChg chg="addSp modSp add mod setBg">
        <pc:chgData name="Luiz Lozano" userId="c7776665d65e189c" providerId="LiveId" clId="{F0F55F02-B54D-3E4E-AD74-4BBC1D30B606}" dt="2022-02-14T11:21:16.341" v="62" actId="26606"/>
        <pc:sldMkLst>
          <pc:docMk/>
          <pc:sldMk cId="4284074648" sldId="416"/>
        </pc:sldMkLst>
        <pc:spChg chg="add">
          <ac:chgData name="Luiz Lozano" userId="c7776665d65e189c" providerId="LiveId" clId="{F0F55F02-B54D-3E4E-AD74-4BBC1D30B606}" dt="2022-02-14T11:21:16.341" v="62" actId="26606"/>
          <ac:spMkLst>
            <pc:docMk/>
            <pc:sldMk cId="4284074648" sldId="416"/>
            <ac:spMk id="115" creationId="{23DA7759-3209-4FE2-96D1-4EEDD81E9EA0}"/>
          </ac:spMkLst>
        </pc:spChg>
        <pc:spChg chg="add">
          <ac:chgData name="Luiz Lozano" userId="c7776665d65e189c" providerId="LiveId" clId="{F0F55F02-B54D-3E4E-AD74-4BBC1D30B606}" dt="2022-02-14T11:21:16.341" v="62" actId="26606"/>
          <ac:spMkLst>
            <pc:docMk/>
            <pc:sldMk cId="4284074648" sldId="416"/>
            <ac:spMk id="117" creationId="{41460DAD-8769-4C9F-9C8C-BB0443909D76}"/>
          </ac:spMkLst>
        </pc:spChg>
        <pc:spChg chg="add">
          <ac:chgData name="Luiz Lozano" userId="c7776665d65e189c" providerId="LiveId" clId="{F0F55F02-B54D-3E4E-AD74-4BBC1D30B606}" dt="2022-02-14T11:21:16.341" v="62" actId="26606"/>
          <ac:spMkLst>
            <pc:docMk/>
            <pc:sldMk cId="4284074648" sldId="416"/>
            <ac:spMk id="119" creationId="{66E48AFA-8884-4F68-A44F-D2C1E8609C5A}"/>
          </ac:spMkLst>
        </pc:spChg>
        <pc:spChg chg="add">
          <ac:chgData name="Luiz Lozano" userId="c7776665d65e189c" providerId="LiveId" clId="{F0F55F02-B54D-3E4E-AD74-4BBC1D30B606}" dt="2022-02-14T11:21:16.341" v="62" actId="26606"/>
          <ac:spMkLst>
            <pc:docMk/>
            <pc:sldMk cId="4284074648" sldId="416"/>
            <ac:spMk id="121" creationId="{969D19A6-08CB-498C-93EC-3FFB021FC68A}"/>
          </ac:spMkLst>
        </pc:spChg>
        <pc:spChg chg="mod">
          <ac:chgData name="Luiz Lozano" userId="c7776665d65e189c" providerId="LiveId" clId="{F0F55F02-B54D-3E4E-AD74-4BBC1D30B606}" dt="2022-02-14T11:21:16.341" v="62" actId="26606"/>
          <ac:spMkLst>
            <pc:docMk/>
            <pc:sldMk cId="4284074648" sldId="416"/>
            <ac:spMk id="299" creationId="{00000000-0000-0000-0000-000000000000}"/>
          </ac:spMkLst>
        </pc:spChg>
        <pc:spChg chg="mod">
          <ac:chgData name="Luiz Lozano" userId="c7776665d65e189c" providerId="LiveId" clId="{F0F55F02-B54D-3E4E-AD74-4BBC1D30B606}" dt="2022-02-14T11:21:16.341" v="62" actId="26606"/>
          <ac:spMkLst>
            <pc:docMk/>
            <pc:sldMk cId="4284074648" sldId="416"/>
            <ac:spMk id="300" creationId="{00000000-0000-0000-0000-000000000000}"/>
          </ac:spMkLst>
        </pc:spChg>
        <pc:spChg chg="mod">
          <ac:chgData name="Luiz Lozano" userId="c7776665d65e189c" providerId="LiveId" clId="{F0F55F02-B54D-3E4E-AD74-4BBC1D30B606}" dt="2022-02-14T11:21:16.341" v="62" actId="26606"/>
          <ac:spMkLst>
            <pc:docMk/>
            <pc:sldMk cId="4284074648" sldId="416"/>
            <ac:spMk id="302" creationId="{00000000-0000-0000-0000-000000000000}"/>
          </ac:spMkLst>
        </pc:spChg>
        <pc:picChg chg="mod ord">
          <ac:chgData name="Luiz Lozano" userId="c7776665d65e189c" providerId="LiveId" clId="{F0F55F02-B54D-3E4E-AD74-4BBC1D30B606}" dt="2022-02-14T11:21:16.341" v="62" actId="26606"/>
          <ac:picMkLst>
            <pc:docMk/>
            <pc:sldMk cId="4284074648" sldId="416"/>
            <ac:picMk id="4" creationId="{EC1F5D27-D0A7-4492-8FD9-0A58C19D121B}"/>
          </ac:picMkLst>
        </pc:picChg>
      </pc:sldChg>
      <pc:sldChg chg="addSp modSp add mod setBg">
        <pc:chgData name="Luiz Lozano" userId="c7776665d65e189c" providerId="LiveId" clId="{F0F55F02-B54D-3E4E-AD74-4BBC1D30B606}" dt="2022-02-14T11:21:19.561" v="63" actId="26606"/>
        <pc:sldMkLst>
          <pc:docMk/>
          <pc:sldMk cId="950300708" sldId="417"/>
        </pc:sldMkLst>
        <pc:spChg chg="add">
          <ac:chgData name="Luiz Lozano" userId="c7776665d65e189c" providerId="LiveId" clId="{F0F55F02-B54D-3E4E-AD74-4BBC1D30B606}" dt="2022-02-14T11:21:19.561" v="63" actId="26606"/>
          <ac:spMkLst>
            <pc:docMk/>
            <pc:sldMk cId="950300708" sldId="417"/>
            <ac:spMk id="115" creationId="{23DA7759-3209-4FE2-96D1-4EEDD81E9EA0}"/>
          </ac:spMkLst>
        </pc:spChg>
        <pc:spChg chg="add">
          <ac:chgData name="Luiz Lozano" userId="c7776665d65e189c" providerId="LiveId" clId="{F0F55F02-B54D-3E4E-AD74-4BBC1D30B606}" dt="2022-02-14T11:21:19.561" v="63" actId="26606"/>
          <ac:spMkLst>
            <pc:docMk/>
            <pc:sldMk cId="950300708" sldId="417"/>
            <ac:spMk id="117" creationId="{41460DAD-8769-4C9F-9C8C-BB0443909D76}"/>
          </ac:spMkLst>
        </pc:spChg>
        <pc:spChg chg="add">
          <ac:chgData name="Luiz Lozano" userId="c7776665d65e189c" providerId="LiveId" clId="{F0F55F02-B54D-3E4E-AD74-4BBC1D30B606}" dt="2022-02-14T11:21:19.561" v="63" actId="26606"/>
          <ac:spMkLst>
            <pc:docMk/>
            <pc:sldMk cId="950300708" sldId="417"/>
            <ac:spMk id="119" creationId="{66E48AFA-8884-4F68-A44F-D2C1E8609C5A}"/>
          </ac:spMkLst>
        </pc:spChg>
        <pc:spChg chg="add">
          <ac:chgData name="Luiz Lozano" userId="c7776665d65e189c" providerId="LiveId" clId="{F0F55F02-B54D-3E4E-AD74-4BBC1D30B606}" dt="2022-02-14T11:21:19.561" v="63" actId="26606"/>
          <ac:spMkLst>
            <pc:docMk/>
            <pc:sldMk cId="950300708" sldId="417"/>
            <ac:spMk id="121" creationId="{969D19A6-08CB-498C-93EC-3FFB021FC68A}"/>
          </ac:spMkLst>
        </pc:spChg>
        <pc:spChg chg="mod">
          <ac:chgData name="Luiz Lozano" userId="c7776665d65e189c" providerId="LiveId" clId="{F0F55F02-B54D-3E4E-AD74-4BBC1D30B606}" dt="2022-02-14T11:21:19.561" v="63" actId="26606"/>
          <ac:spMkLst>
            <pc:docMk/>
            <pc:sldMk cId="950300708" sldId="417"/>
            <ac:spMk id="299" creationId="{00000000-0000-0000-0000-000000000000}"/>
          </ac:spMkLst>
        </pc:spChg>
        <pc:spChg chg="mod">
          <ac:chgData name="Luiz Lozano" userId="c7776665d65e189c" providerId="LiveId" clId="{F0F55F02-B54D-3E4E-AD74-4BBC1D30B606}" dt="2022-02-14T11:21:19.561" v="63" actId="26606"/>
          <ac:spMkLst>
            <pc:docMk/>
            <pc:sldMk cId="950300708" sldId="417"/>
            <ac:spMk id="300" creationId="{00000000-0000-0000-0000-000000000000}"/>
          </ac:spMkLst>
        </pc:spChg>
        <pc:spChg chg="mod">
          <ac:chgData name="Luiz Lozano" userId="c7776665d65e189c" providerId="LiveId" clId="{F0F55F02-B54D-3E4E-AD74-4BBC1D30B606}" dt="2022-02-14T11:21:19.561" v="63" actId="26606"/>
          <ac:spMkLst>
            <pc:docMk/>
            <pc:sldMk cId="950300708" sldId="417"/>
            <ac:spMk id="302" creationId="{00000000-0000-0000-0000-000000000000}"/>
          </ac:spMkLst>
        </pc:spChg>
        <pc:picChg chg="mod ord">
          <ac:chgData name="Luiz Lozano" userId="c7776665d65e189c" providerId="LiveId" clId="{F0F55F02-B54D-3E4E-AD74-4BBC1D30B606}" dt="2022-02-14T11:21:19.561" v="63" actId="26606"/>
          <ac:picMkLst>
            <pc:docMk/>
            <pc:sldMk cId="950300708" sldId="417"/>
            <ac:picMk id="3" creationId="{089C57A5-847D-431E-8EE4-78142A25E4B7}"/>
          </ac:picMkLst>
        </pc:picChg>
      </pc:sldChg>
      <pc:sldChg chg="addSp modSp add mod setBg">
        <pc:chgData name="Luiz Lozano" userId="c7776665d65e189c" providerId="LiveId" clId="{F0F55F02-B54D-3E4E-AD74-4BBC1D30B606}" dt="2022-02-14T11:21:22.703" v="64" actId="26606"/>
        <pc:sldMkLst>
          <pc:docMk/>
          <pc:sldMk cId="4092762875" sldId="418"/>
        </pc:sldMkLst>
        <pc:spChg chg="add">
          <ac:chgData name="Luiz Lozano" userId="c7776665d65e189c" providerId="LiveId" clId="{F0F55F02-B54D-3E4E-AD74-4BBC1D30B606}" dt="2022-02-14T11:21:22.703" v="64" actId="26606"/>
          <ac:spMkLst>
            <pc:docMk/>
            <pc:sldMk cId="4092762875" sldId="418"/>
            <ac:spMk id="115" creationId="{23DA7759-3209-4FE2-96D1-4EEDD81E9EA0}"/>
          </ac:spMkLst>
        </pc:spChg>
        <pc:spChg chg="add">
          <ac:chgData name="Luiz Lozano" userId="c7776665d65e189c" providerId="LiveId" clId="{F0F55F02-B54D-3E4E-AD74-4BBC1D30B606}" dt="2022-02-14T11:21:22.703" v="64" actId="26606"/>
          <ac:spMkLst>
            <pc:docMk/>
            <pc:sldMk cId="4092762875" sldId="418"/>
            <ac:spMk id="117" creationId="{41460DAD-8769-4C9F-9C8C-BB0443909D76}"/>
          </ac:spMkLst>
        </pc:spChg>
        <pc:spChg chg="add">
          <ac:chgData name="Luiz Lozano" userId="c7776665d65e189c" providerId="LiveId" clId="{F0F55F02-B54D-3E4E-AD74-4BBC1D30B606}" dt="2022-02-14T11:21:22.703" v="64" actId="26606"/>
          <ac:spMkLst>
            <pc:docMk/>
            <pc:sldMk cId="4092762875" sldId="418"/>
            <ac:spMk id="119" creationId="{53E60C6D-4E85-4E14-BCDF-BF15C241F7CA}"/>
          </ac:spMkLst>
        </pc:spChg>
        <pc:spChg chg="add">
          <ac:chgData name="Luiz Lozano" userId="c7776665d65e189c" providerId="LiveId" clId="{F0F55F02-B54D-3E4E-AD74-4BBC1D30B606}" dt="2022-02-14T11:21:22.703" v="64" actId="26606"/>
          <ac:spMkLst>
            <pc:docMk/>
            <pc:sldMk cId="4092762875" sldId="418"/>
            <ac:spMk id="121" creationId="{7D42D292-4C48-479B-9E59-E29CD9871C0C}"/>
          </ac:spMkLst>
        </pc:spChg>
        <pc:spChg chg="add">
          <ac:chgData name="Luiz Lozano" userId="c7776665d65e189c" providerId="LiveId" clId="{F0F55F02-B54D-3E4E-AD74-4BBC1D30B606}" dt="2022-02-14T11:21:22.703" v="64" actId="26606"/>
          <ac:spMkLst>
            <pc:docMk/>
            <pc:sldMk cId="4092762875" sldId="418"/>
            <ac:spMk id="123" creationId="{533DF362-939D-4EEE-8DC4-6B54607E5611}"/>
          </ac:spMkLst>
        </pc:spChg>
        <pc:spChg chg="mod">
          <ac:chgData name="Luiz Lozano" userId="c7776665d65e189c" providerId="LiveId" clId="{F0F55F02-B54D-3E4E-AD74-4BBC1D30B606}" dt="2022-02-14T11:21:22.703" v="64" actId="26606"/>
          <ac:spMkLst>
            <pc:docMk/>
            <pc:sldMk cId="4092762875" sldId="418"/>
            <ac:spMk id="299" creationId="{00000000-0000-0000-0000-000000000000}"/>
          </ac:spMkLst>
        </pc:spChg>
        <pc:spChg chg="mod">
          <ac:chgData name="Luiz Lozano" userId="c7776665d65e189c" providerId="LiveId" clId="{F0F55F02-B54D-3E4E-AD74-4BBC1D30B606}" dt="2022-02-14T11:21:22.703" v="64" actId="26606"/>
          <ac:spMkLst>
            <pc:docMk/>
            <pc:sldMk cId="4092762875" sldId="418"/>
            <ac:spMk id="300" creationId="{00000000-0000-0000-0000-000000000000}"/>
          </ac:spMkLst>
        </pc:spChg>
        <pc:spChg chg="mod ord">
          <ac:chgData name="Luiz Lozano" userId="c7776665d65e189c" providerId="LiveId" clId="{F0F55F02-B54D-3E4E-AD74-4BBC1D30B606}" dt="2022-02-14T11:21:22.703" v="64" actId="26606"/>
          <ac:spMkLst>
            <pc:docMk/>
            <pc:sldMk cId="4092762875" sldId="418"/>
            <ac:spMk id="302" creationId="{00000000-0000-0000-0000-000000000000}"/>
          </ac:spMkLst>
        </pc:spChg>
        <pc:picChg chg="mod ord">
          <ac:chgData name="Luiz Lozano" userId="c7776665d65e189c" providerId="LiveId" clId="{F0F55F02-B54D-3E4E-AD74-4BBC1D30B606}" dt="2022-02-14T11:21:22.703" v="64" actId="26606"/>
          <ac:picMkLst>
            <pc:docMk/>
            <pc:sldMk cId="4092762875" sldId="418"/>
            <ac:picMk id="3" creationId="{EB709354-E59B-4502-AB48-70065423BA6D}"/>
          </ac:picMkLst>
        </pc:picChg>
        <pc:picChg chg="mod">
          <ac:chgData name="Luiz Lozano" userId="c7776665d65e189c" providerId="LiveId" clId="{F0F55F02-B54D-3E4E-AD74-4BBC1D30B606}" dt="2022-02-14T11:21:22.703" v="64" actId="26606"/>
          <ac:picMkLst>
            <pc:docMk/>
            <pc:sldMk cId="4092762875" sldId="418"/>
            <ac:picMk id="5" creationId="{9E5FF87A-9D07-4918-A492-C5828D5B11C9}"/>
          </ac:picMkLst>
        </pc:picChg>
      </pc:sldChg>
      <pc:sldChg chg="addSp modSp add mod setBg">
        <pc:chgData name="Luiz Lozano" userId="c7776665d65e189c" providerId="LiveId" clId="{F0F55F02-B54D-3E4E-AD74-4BBC1D30B606}" dt="2022-02-14T11:21:27.536" v="65" actId="26606"/>
        <pc:sldMkLst>
          <pc:docMk/>
          <pc:sldMk cId="3502357705" sldId="419"/>
        </pc:sldMkLst>
        <pc:spChg chg="add">
          <ac:chgData name="Luiz Lozano" userId="c7776665d65e189c" providerId="LiveId" clId="{F0F55F02-B54D-3E4E-AD74-4BBC1D30B606}" dt="2022-02-14T11:21:27.536" v="65" actId="26606"/>
          <ac:spMkLst>
            <pc:docMk/>
            <pc:sldMk cId="3502357705" sldId="419"/>
            <ac:spMk id="115" creationId="{8A7BA06D-B3FF-4E91-8639-B4569AE3AA23}"/>
          </ac:spMkLst>
        </pc:spChg>
        <pc:spChg chg="add">
          <ac:chgData name="Luiz Lozano" userId="c7776665d65e189c" providerId="LiveId" clId="{F0F55F02-B54D-3E4E-AD74-4BBC1D30B606}" dt="2022-02-14T11:21:27.536" v="65" actId="26606"/>
          <ac:spMkLst>
            <pc:docMk/>
            <pc:sldMk cId="3502357705" sldId="419"/>
            <ac:spMk id="117" creationId="{2B30C86D-5A07-48BC-9C9D-6F9A2DB1E9E1}"/>
          </ac:spMkLst>
        </pc:spChg>
        <pc:spChg chg="add">
          <ac:chgData name="Luiz Lozano" userId="c7776665d65e189c" providerId="LiveId" clId="{F0F55F02-B54D-3E4E-AD74-4BBC1D30B606}" dt="2022-02-14T11:21:27.536" v="65" actId="26606"/>
          <ac:spMkLst>
            <pc:docMk/>
            <pc:sldMk cId="3502357705" sldId="419"/>
            <ac:spMk id="119" creationId="{265517E6-731F-4E8F-9FC3-57499CC1D260}"/>
          </ac:spMkLst>
        </pc:spChg>
        <pc:spChg chg="add">
          <ac:chgData name="Luiz Lozano" userId="c7776665d65e189c" providerId="LiveId" clId="{F0F55F02-B54D-3E4E-AD74-4BBC1D30B606}" dt="2022-02-14T11:21:27.536" v="65" actId="26606"/>
          <ac:spMkLst>
            <pc:docMk/>
            <pc:sldMk cId="3502357705" sldId="419"/>
            <ac:spMk id="121" creationId="{6024FDB6-ADEE-441F-BE33-7FBD2998E76F}"/>
          </ac:spMkLst>
        </pc:spChg>
        <pc:spChg chg="add">
          <ac:chgData name="Luiz Lozano" userId="c7776665d65e189c" providerId="LiveId" clId="{F0F55F02-B54D-3E4E-AD74-4BBC1D30B606}" dt="2022-02-14T11:21:27.536" v="65" actId="26606"/>
          <ac:spMkLst>
            <pc:docMk/>
            <pc:sldMk cId="3502357705" sldId="419"/>
            <ac:spMk id="123" creationId="{18E928D9-3091-4385-B979-265D55AD02CE}"/>
          </ac:spMkLst>
        </pc:spChg>
        <pc:spChg chg="add">
          <ac:chgData name="Luiz Lozano" userId="c7776665d65e189c" providerId="LiveId" clId="{F0F55F02-B54D-3E4E-AD74-4BBC1D30B606}" dt="2022-02-14T11:21:27.536" v="65" actId="26606"/>
          <ac:spMkLst>
            <pc:docMk/>
            <pc:sldMk cId="3502357705" sldId="419"/>
            <ac:spMk id="125" creationId="{7D602432-D774-4CF5-94E8-7D52D01059D2}"/>
          </ac:spMkLst>
        </pc:spChg>
        <pc:spChg chg="mod">
          <ac:chgData name="Luiz Lozano" userId="c7776665d65e189c" providerId="LiveId" clId="{F0F55F02-B54D-3E4E-AD74-4BBC1D30B606}" dt="2022-02-14T11:21:27.536" v="65" actId="26606"/>
          <ac:spMkLst>
            <pc:docMk/>
            <pc:sldMk cId="3502357705" sldId="419"/>
            <ac:spMk id="299" creationId="{00000000-0000-0000-0000-000000000000}"/>
          </ac:spMkLst>
        </pc:spChg>
        <pc:spChg chg="mod">
          <ac:chgData name="Luiz Lozano" userId="c7776665d65e189c" providerId="LiveId" clId="{F0F55F02-B54D-3E4E-AD74-4BBC1D30B606}" dt="2022-02-14T11:21:27.536" v="65" actId="26606"/>
          <ac:spMkLst>
            <pc:docMk/>
            <pc:sldMk cId="3502357705" sldId="419"/>
            <ac:spMk id="300" creationId="{00000000-0000-0000-0000-000000000000}"/>
          </ac:spMkLst>
        </pc:spChg>
        <pc:spChg chg="mod ord">
          <ac:chgData name="Luiz Lozano" userId="c7776665d65e189c" providerId="LiveId" clId="{F0F55F02-B54D-3E4E-AD74-4BBC1D30B606}" dt="2022-02-14T11:21:27.536" v="65" actId="26606"/>
          <ac:spMkLst>
            <pc:docMk/>
            <pc:sldMk cId="3502357705" sldId="419"/>
            <ac:spMk id="302" creationId="{00000000-0000-0000-0000-000000000000}"/>
          </ac:spMkLst>
        </pc:spChg>
        <pc:picChg chg="mod">
          <ac:chgData name="Luiz Lozano" userId="c7776665d65e189c" providerId="LiveId" clId="{F0F55F02-B54D-3E4E-AD74-4BBC1D30B606}" dt="2022-02-14T11:21:27.536" v="65" actId="26606"/>
          <ac:picMkLst>
            <pc:docMk/>
            <pc:sldMk cId="3502357705" sldId="419"/>
            <ac:picMk id="9" creationId="{5683085B-F828-4A43-B3FD-E7B35511918D}"/>
          </ac:picMkLst>
        </pc:picChg>
        <pc:picChg chg="mod ord">
          <ac:chgData name="Luiz Lozano" userId="c7776665d65e189c" providerId="LiveId" clId="{F0F55F02-B54D-3E4E-AD74-4BBC1D30B606}" dt="2022-02-14T11:21:27.536" v="65" actId="26606"/>
          <ac:picMkLst>
            <pc:docMk/>
            <pc:sldMk cId="3502357705" sldId="419"/>
            <ac:picMk id="10" creationId="{50EFC5E3-5F6A-4FEB-BCAA-B589C7C23A99}"/>
          </ac:picMkLst>
        </pc:picChg>
      </pc:sldChg>
      <pc:sldChg chg="addSp modSp add mod setBg">
        <pc:chgData name="Luiz Lozano" userId="c7776665d65e189c" providerId="LiveId" clId="{F0F55F02-B54D-3E4E-AD74-4BBC1D30B606}" dt="2022-02-14T11:21:39.285" v="68" actId="26606"/>
        <pc:sldMkLst>
          <pc:docMk/>
          <pc:sldMk cId="3632562988" sldId="421"/>
        </pc:sldMkLst>
        <pc:spChg chg="add">
          <ac:chgData name="Luiz Lozano" userId="c7776665d65e189c" providerId="LiveId" clId="{F0F55F02-B54D-3E4E-AD74-4BBC1D30B606}" dt="2022-02-14T11:21:39.285" v="68" actId="26606"/>
          <ac:spMkLst>
            <pc:docMk/>
            <pc:sldMk cId="3632562988" sldId="421"/>
            <ac:spMk id="115" creationId="{23DA7759-3209-4FE2-96D1-4EEDD81E9EA0}"/>
          </ac:spMkLst>
        </pc:spChg>
        <pc:spChg chg="add">
          <ac:chgData name="Luiz Lozano" userId="c7776665d65e189c" providerId="LiveId" clId="{F0F55F02-B54D-3E4E-AD74-4BBC1D30B606}" dt="2022-02-14T11:21:39.285" v="68" actId="26606"/>
          <ac:spMkLst>
            <pc:docMk/>
            <pc:sldMk cId="3632562988" sldId="421"/>
            <ac:spMk id="117" creationId="{41460DAD-8769-4C9F-9C8C-BB0443909D76}"/>
          </ac:spMkLst>
        </pc:spChg>
        <pc:spChg chg="add">
          <ac:chgData name="Luiz Lozano" userId="c7776665d65e189c" providerId="LiveId" clId="{F0F55F02-B54D-3E4E-AD74-4BBC1D30B606}" dt="2022-02-14T11:21:39.285" v="68" actId="26606"/>
          <ac:spMkLst>
            <pc:docMk/>
            <pc:sldMk cId="3632562988" sldId="421"/>
            <ac:spMk id="119" creationId="{4AC6B390-BC59-4F1D-A0EE-D71A92F0A0B2}"/>
          </ac:spMkLst>
        </pc:spChg>
        <pc:spChg chg="add">
          <ac:chgData name="Luiz Lozano" userId="c7776665d65e189c" providerId="LiveId" clId="{F0F55F02-B54D-3E4E-AD74-4BBC1D30B606}" dt="2022-02-14T11:21:39.285" v="68" actId="26606"/>
          <ac:spMkLst>
            <pc:docMk/>
            <pc:sldMk cId="3632562988" sldId="421"/>
            <ac:spMk id="121" creationId="{B6C60D79-16F1-4C4B-B7E3-7634E7069CDE}"/>
          </ac:spMkLst>
        </pc:spChg>
        <pc:spChg chg="add">
          <ac:chgData name="Luiz Lozano" userId="c7776665d65e189c" providerId="LiveId" clId="{F0F55F02-B54D-3E4E-AD74-4BBC1D30B606}" dt="2022-02-14T11:21:39.285" v="68" actId="26606"/>
          <ac:spMkLst>
            <pc:docMk/>
            <pc:sldMk cId="3632562988" sldId="421"/>
            <ac:spMk id="123" creationId="{426B127E-6498-4C77-9C9D-4553A5113B80}"/>
          </ac:spMkLst>
        </pc:spChg>
        <pc:spChg chg="mod">
          <ac:chgData name="Luiz Lozano" userId="c7776665d65e189c" providerId="LiveId" clId="{F0F55F02-B54D-3E4E-AD74-4BBC1D30B606}" dt="2022-02-14T11:21:39.285" v="68" actId="26606"/>
          <ac:spMkLst>
            <pc:docMk/>
            <pc:sldMk cId="3632562988" sldId="421"/>
            <ac:spMk id="299" creationId="{00000000-0000-0000-0000-000000000000}"/>
          </ac:spMkLst>
        </pc:spChg>
        <pc:spChg chg="mod">
          <ac:chgData name="Luiz Lozano" userId="c7776665d65e189c" providerId="LiveId" clId="{F0F55F02-B54D-3E4E-AD74-4BBC1D30B606}" dt="2022-02-14T11:21:39.285" v="68" actId="26606"/>
          <ac:spMkLst>
            <pc:docMk/>
            <pc:sldMk cId="3632562988" sldId="421"/>
            <ac:spMk id="300" creationId="{00000000-0000-0000-0000-000000000000}"/>
          </ac:spMkLst>
        </pc:spChg>
        <pc:spChg chg="mod">
          <ac:chgData name="Luiz Lozano" userId="c7776665d65e189c" providerId="LiveId" clId="{F0F55F02-B54D-3E4E-AD74-4BBC1D30B606}" dt="2022-02-14T11:21:39.285" v="68" actId="26606"/>
          <ac:spMkLst>
            <pc:docMk/>
            <pc:sldMk cId="3632562988" sldId="421"/>
            <ac:spMk id="302" creationId="{00000000-0000-0000-0000-000000000000}"/>
          </ac:spMkLst>
        </pc:spChg>
        <pc:picChg chg="mod ord">
          <ac:chgData name="Luiz Lozano" userId="c7776665d65e189c" providerId="LiveId" clId="{F0F55F02-B54D-3E4E-AD74-4BBC1D30B606}" dt="2022-02-14T11:21:39.285" v="68" actId="26606"/>
          <ac:picMkLst>
            <pc:docMk/>
            <pc:sldMk cId="3632562988" sldId="421"/>
            <ac:picMk id="3" creationId="{986EDF82-06AC-4D22-AFCE-38548BE0C3EB}"/>
          </ac:picMkLst>
        </pc:picChg>
      </pc:sldChg>
      <pc:sldChg chg="addSp modSp add mod setBg">
        <pc:chgData name="Luiz Lozano" userId="c7776665d65e189c" providerId="LiveId" clId="{F0F55F02-B54D-3E4E-AD74-4BBC1D30B606}" dt="2022-02-14T11:21:41.883" v="69" actId="26606"/>
        <pc:sldMkLst>
          <pc:docMk/>
          <pc:sldMk cId="2709662024" sldId="422"/>
        </pc:sldMkLst>
        <pc:spChg chg="add">
          <ac:chgData name="Luiz Lozano" userId="c7776665d65e189c" providerId="LiveId" clId="{F0F55F02-B54D-3E4E-AD74-4BBC1D30B606}" dt="2022-02-14T11:21:41.883" v="69" actId="26606"/>
          <ac:spMkLst>
            <pc:docMk/>
            <pc:sldMk cId="2709662024" sldId="422"/>
            <ac:spMk id="115" creationId="{23DA7759-3209-4FE2-96D1-4EEDD81E9EA0}"/>
          </ac:spMkLst>
        </pc:spChg>
        <pc:spChg chg="add">
          <ac:chgData name="Luiz Lozano" userId="c7776665d65e189c" providerId="LiveId" clId="{F0F55F02-B54D-3E4E-AD74-4BBC1D30B606}" dt="2022-02-14T11:21:41.883" v="69" actId="26606"/>
          <ac:spMkLst>
            <pc:docMk/>
            <pc:sldMk cId="2709662024" sldId="422"/>
            <ac:spMk id="117" creationId="{41460DAD-8769-4C9F-9C8C-BB0443909D76}"/>
          </ac:spMkLst>
        </pc:spChg>
        <pc:spChg chg="add">
          <ac:chgData name="Luiz Lozano" userId="c7776665d65e189c" providerId="LiveId" clId="{F0F55F02-B54D-3E4E-AD74-4BBC1D30B606}" dt="2022-02-14T11:21:41.883" v="69" actId="26606"/>
          <ac:spMkLst>
            <pc:docMk/>
            <pc:sldMk cId="2709662024" sldId="422"/>
            <ac:spMk id="119" creationId="{2EB492CD-616E-47F8-933B-5E2D952A0593}"/>
          </ac:spMkLst>
        </pc:spChg>
        <pc:spChg chg="add">
          <ac:chgData name="Luiz Lozano" userId="c7776665d65e189c" providerId="LiveId" clId="{F0F55F02-B54D-3E4E-AD74-4BBC1D30B606}" dt="2022-02-14T11:21:41.883" v="69" actId="26606"/>
          <ac:spMkLst>
            <pc:docMk/>
            <pc:sldMk cId="2709662024" sldId="422"/>
            <ac:spMk id="121" creationId="{59383CF9-23B5-4335-9B21-1791C4CF1C75}"/>
          </ac:spMkLst>
        </pc:spChg>
        <pc:spChg chg="add">
          <ac:chgData name="Luiz Lozano" userId="c7776665d65e189c" providerId="LiveId" clId="{F0F55F02-B54D-3E4E-AD74-4BBC1D30B606}" dt="2022-02-14T11:21:41.883" v="69" actId="26606"/>
          <ac:spMkLst>
            <pc:docMk/>
            <pc:sldMk cId="2709662024" sldId="422"/>
            <ac:spMk id="123" creationId="{0007FE00-9498-4706-B255-6437B0252C02}"/>
          </ac:spMkLst>
        </pc:spChg>
        <pc:spChg chg="mod">
          <ac:chgData name="Luiz Lozano" userId="c7776665d65e189c" providerId="LiveId" clId="{F0F55F02-B54D-3E4E-AD74-4BBC1D30B606}" dt="2022-02-14T11:21:41.883" v="69" actId="26606"/>
          <ac:spMkLst>
            <pc:docMk/>
            <pc:sldMk cId="2709662024" sldId="422"/>
            <ac:spMk id="299" creationId="{00000000-0000-0000-0000-000000000000}"/>
          </ac:spMkLst>
        </pc:spChg>
        <pc:spChg chg="mod">
          <ac:chgData name="Luiz Lozano" userId="c7776665d65e189c" providerId="LiveId" clId="{F0F55F02-B54D-3E4E-AD74-4BBC1D30B606}" dt="2022-02-14T11:21:41.883" v="69" actId="26606"/>
          <ac:spMkLst>
            <pc:docMk/>
            <pc:sldMk cId="2709662024" sldId="422"/>
            <ac:spMk id="300" creationId="{00000000-0000-0000-0000-000000000000}"/>
          </ac:spMkLst>
        </pc:spChg>
        <pc:spChg chg="mod">
          <ac:chgData name="Luiz Lozano" userId="c7776665d65e189c" providerId="LiveId" clId="{F0F55F02-B54D-3E4E-AD74-4BBC1D30B606}" dt="2022-02-14T11:21:41.883" v="69" actId="26606"/>
          <ac:spMkLst>
            <pc:docMk/>
            <pc:sldMk cId="2709662024" sldId="422"/>
            <ac:spMk id="302" creationId="{00000000-0000-0000-0000-000000000000}"/>
          </ac:spMkLst>
        </pc:spChg>
        <pc:picChg chg="mod ord">
          <ac:chgData name="Luiz Lozano" userId="c7776665d65e189c" providerId="LiveId" clId="{F0F55F02-B54D-3E4E-AD74-4BBC1D30B606}" dt="2022-02-14T11:21:41.883" v="69" actId="26606"/>
          <ac:picMkLst>
            <pc:docMk/>
            <pc:sldMk cId="2709662024" sldId="422"/>
            <ac:picMk id="3" creationId="{4B6F72FA-C2BA-4677-BA3A-459FBB9E066A}"/>
          </ac:picMkLst>
        </pc:picChg>
      </pc:sldChg>
      <pc:sldChg chg="addSp modSp add mod setBg">
        <pc:chgData name="Luiz Lozano" userId="c7776665d65e189c" providerId="LiveId" clId="{F0F55F02-B54D-3E4E-AD74-4BBC1D30B606}" dt="2022-02-14T11:21:44.403" v="70" actId="26606"/>
        <pc:sldMkLst>
          <pc:docMk/>
          <pc:sldMk cId="4014035260" sldId="423"/>
        </pc:sldMkLst>
        <pc:spChg chg="add">
          <ac:chgData name="Luiz Lozano" userId="c7776665d65e189c" providerId="LiveId" clId="{F0F55F02-B54D-3E4E-AD74-4BBC1D30B606}" dt="2022-02-14T11:21:44.403" v="70" actId="26606"/>
          <ac:spMkLst>
            <pc:docMk/>
            <pc:sldMk cId="4014035260" sldId="423"/>
            <ac:spMk id="115" creationId="{8A7BA06D-B3FF-4E91-8639-B4569AE3AA23}"/>
          </ac:spMkLst>
        </pc:spChg>
        <pc:spChg chg="add">
          <ac:chgData name="Luiz Lozano" userId="c7776665d65e189c" providerId="LiveId" clId="{F0F55F02-B54D-3E4E-AD74-4BBC1D30B606}" dt="2022-02-14T11:21:44.403" v="70" actId="26606"/>
          <ac:spMkLst>
            <pc:docMk/>
            <pc:sldMk cId="4014035260" sldId="423"/>
            <ac:spMk id="117" creationId="{2B30C86D-5A07-48BC-9C9D-6F9A2DB1E9E1}"/>
          </ac:spMkLst>
        </pc:spChg>
        <pc:spChg chg="add">
          <ac:chgData name="Luiz Lozano" userId="c7776665d65e189c" providerId="LiveId" clId="{F0F55F02-B54D-3E4E-AD74-4BBC1D30B606}" dt="2022-02-14T11:21:44.403" v="70" actId="26606"/>
          <ac:spMkLst>
            <pc:docMk/>
            <pc:sldMk cId="4014035260" sldId="423"/>
            <ac:spMk id="119" creationId="{407C9FC5-0C1E-42A8-97E6-F940775A0575}"/>
          </ac:spMkLst>
        </pc:spChg>
        <pc:spChg chg="add">
          <ac:chgData name="Luiz Lozano" userId="c7776665d65e189c" providerId="LiveId" clId="{F0F55F02-B54D-3E4E-AD74-4BBC1D30B606}" dt="2022-02-14T11:21:44.403" v="70" actId="26606"/>
          <ac:spMkLst>
            <pc:docMk/>
            <pc:sldMk cId="4014035260" sldId="423"/>
            <ac:spMk id="121" creationId="{9EE371B4-A1D9-4EFE-8FE1-000495831EFA}"/>
          </ac:spMkLst>
        </pc:spChg>
        <pc:spChg chg="add">
          <ac:chgData name="Luiz Lozano" userId="c7776665d65e189c" providerId="LiveId" clId="{F0F55F02-B54D-3E4E-AD74-4BBC1D30B606}" dt="2022-02-14T11:21:44.403" v="70" actId="26606"/>
          <ac:spMkLst>
            <pc:docMk/>
            <pc:sldMk cId="4014035260" sldId="423"/>
            <ac:spMk id="123" creationId="{2E19C174-9C7C-461E-970B-432019901562}"/>
          </ac:spMkLst>
        </pc:spChg>
        <pc:spChg chg="mod">
          <ac:chgData name="Luiz Lozano" userId="c7776665d65e189c" providerId="LiveId" clId="{F0F55F02-B54D-3E4E-AD74-4BBC1D30B606}" dt="2022-02-14T11:21:44.403" v="70" actId="26606"/>
          <ac:spMkLst>
            <pc:docMk/>
            <pc:sldMk cId="4014035260" sldId="423"/>
            <ac:spMk id="299" creationId="{00000000-0000-0000-0000-000000000000}"/>
          </ac:spMkLst>
        </pc:spChg>
        <pc:spChg chg="mod">
          <ac:chgData name="Luiz Lozano" userId="c7776665d65e189c" providerId="LiveId" clId="{F0F55F02-B54D-3E4E-AD74-4BBC1D30B606}" dt="2022-02-14T11:21:44.403" v="70" actId="26606"/>
          <ac:spMkLst>
            <pc:docMk/>
            <pc:sldMk cId="4014035260" sldId="423"/>
            <ac:spMk id="300" creationId="{00000000-0000-0000-0000-000000000000}"/>
          </ac:spMkLst>
        </pc:spChg>
        <pc:spChg chg="mod ord">
          <ac:chgData name="Luiz Lozano" userId="c7776665d65e189c" providerId="LiveId" clId="{F0F55F02-B54D-3E4E-AD74-4BBC1D30B606}" dt="2022-02-14T11:21:44.403" v="70" actId="26606"/>
          <ac:spMkLst>
            <pc:docMk/>
            <pc:sldMk cId="4014035260" sldId="423"/>
            <ac:spMk id="302" creationId="{00000000-0000-0000-0000-000000000000}"/>
          </ac:spMkLst>
        </pc:spChg>
        <pc:picChg chg="mod">
          <ac:chgData name="Luiz Lozano" userId="c7776665d65e189c" providerId="LiveId" clId="{F0F55F02-B54D-3E4E-AD74-4BBC1D30B606}" dt="2022-02-14T11:21:44.403" v="70" actId="26606"/>
          <ac:picMkLst>
            <pc:docMk/>
            <pc:sldMk cId="4014035260" sldId="423"/>
            <ac:picMk id="3" creationId="{C44C7E94-31BF-42EE-8706-0B1C7AB15FB6}"/>
          </ac:picMkLst>
        </pc:picChg>
      </pc:sldChg>
      <pc:sldChg chg="addSp modSp add mod setBg">
        <pc:chgData name="Luiz Lozano" userId="c7776665d65e189c" providerId="LiveId" clId="{F0F55F02-B54D-3E4E-AD74-4BBC1D30B606}" dt="2022-02-14T11:21:51.124" v="72" actId="26606"/>
        <pc:sldMkLst>
          <pc:docMk/>
          <pc:sldMk cId="471766452" sldId="424"/>
        </pc:sldMkLst>
        <pc:spChg chg="add">
          <ac:chgData name="Luiz Lozano" userId="c7776665d65e189c" providerId="LiveId" clId="{F0F55F02-B54D-3E4E-AD74-4BBC1D30B606}" dt="2022-02-14T11:21:51.124" v="72" actId="26606"/>
          <ac:spMkLst>
            <pc:docMk/>
            <pc:sldMk cId="471766452" sldId="424"/>
            <ac:spMk id="115" creationId="{23DA7759-3209-4FE2-96D1-4EEDD81E9EA0}"/>
          </ac:spMkLst>
        </pc:spChg>
        <pc:spChg chg="add">
          <ac:chgData name="Luiz Lozano" userId="c7776665d65e189c" providerId="LiveId" clId="{F0F55F02-B54D-3E4E-AD74-4BBC1D30B606}" dt="2022-02-14T11:21:51.124" v="72" actId="26606"/>
          <ac:spMkLst>
            <pc:docMk/>
            <pc:sldMk cId="471766452" sldId="424"/>
            <ac:spMk id="117" creationId="{41460DAD-8769-4C9F-9C8C-BB0443909D76}"/>
          </ac:spMkLst>
        </pc:spChg>
        <pc:spChg chg="add">
          <ac:chgData name="Luiz Lozano" userId="c7776665d65e189c" providerId="LiveId" clId="{F0F55F02-B54D-3E4E-AD74-4BBC1D30B606}" dt="2022-02-14T11:21:51.124" v="72" actId="26606"/>
          <ac:spMkLst>
            <pc:docMk/>
            <pc:sldMk cId="471766452" sldId="424"/>
            <ac:spMk id="119" creationId="{4F7EBAE4-9945-4473-9E34-B2C66EA0F03D}"/>
          </ac:spMkLst>
        </pc:spChg>
        <pc:spChg chg="add">
          <ac:chgData name="Luiz Lozano" userId="c7776665d65e189c" providerId="LiveId" clId="{F0F55F02-B54D-3E4E-AD74-4BBC1D30B606}" dt="2022-02-14T11:21:51.124" v="72" actId="26606"/>
          <ac:spMkLst>
            <pc:docMk/>
            <pc:sldMk cId="471766452" sldId="424"/>
            <ac:spMk id="121" creationId="{70BEB1E7-2F88-40BC-B73D-42E5B6F80BFC}"/>
          </ac:spMkLst>
        </pc:spChg>
        <pc:spChg chg="add">
          <ac:chgData name="Luiz Lozano" userId="c7776665d65e189c" providerId="LiveId" clId="{F0F55F02-B54D-3E4E-AD74-4BBC1D30B606}" dt="2022-02-14T11:21:51.124" v="72" actId="26606"/>
          <ac:spMkLst>
            <pc:docMk/>
            <pc:sldMk cId="471766452" sldId="424"/>
            <ac:spMk id="123" creationId="{A7B99495-F43F-4D80-A44F-2CB4764EB90B}"/>
          </ac:spMkLst>
        </pc:spChg>
        <pc:spChg chg="mod">
          <ac:chgData name="Luiz Lozano" userId="c7776665d65e189c" providerId="LiveId" clId="{F0F55F02-B54D-3E4E-AD74-4BBC1D30B606}" dt="2022-02-14T11:21:51.124" v="72" actId="26606"/>
          <ac:spMkLst>
            <pc:docMk/>
            <pc:sldMk cId="471766452" sldId="424"/>
            <ac:spMk id="299" creationId="{00000000-0000-0000-0000-000000000000}"/>
          </ac:spMkLst>
        </pc:spChg>
        <pc:spChg chg="mod">
          <ac:chgData name="Luiz Lozano" userId="c7776665d65e189c" providerId="LiveId" clId="{F0F55F02-B54D-3E4E-AD74-4BBC1D30B606}" dt="2022-02-14T11:21:51.124" v="72" actId="26606"/>
          <ac:spMkLst>
            <pc:docMk/>
            <pc:sldMk cId="471766452" sldId="424"/>
            <ac:spMk id="300" creationId="{00000000-0000-0000-0000-000000000000}"/>
          </ac:spMkLst>
        </pc:spChg>
        <pc:spChg chg="mod ord">
          <ac:chgData name="Luiz Lozano" userId="c7776665d65e189c" providerId="LiveId" clId="{F0F55F02-B54D-3E4E-AD74-4BBC1D30B606}" dt="2022-02-14T11:21:51.124" v="72" actId="26606"/>
          <ac:spMkLst>
            <pc:docMk/>
            <pc:sldMk cId="471766452" sldId="424"/>
            <ac:spMk id="302" creationId="{00000000-0000-0000-0000-000000000000}"/>
          </ac:spMkLst>
        </pc:spChg>
        <pc:picChg chg="mod">
          <ac:chgData name="Luiz Lozano" userId="c7776665d65e189c" providerId="LiveId" clId="{F0F55F02-B54D-3E4E-AD74-4BBC1D30B606}" dt="2022-02-14T11:21:51.124" v="72" actId="26606"/>
          <ac:picMkLst>
            <pc:docMk/>
            <pc:sldMk cId="471766452" sldId="424"/>
            <ac:picMk id="3" creationId="{02AF9335-427D-45A5-AC78-D7618D78437F}"/>
          </ac:picMkLst>
        </pc:picChg>
      </pc:sldChg>
      <pc:sldChg chg="addSp modSp add mod setBg">
        <pc:chgData name="Luiz Lozano" userId="c7776665d65e189c" providerId="LiveId" clId="{F0F55F02-B54D-3E4E-AD74-4BBC1D30B606}" dt="2022-02-14T11:21:47.366" v="71" actId="26606"/>
        <pc:sldMkLst>
          <pc:docMk/>
          <pc:sldMk cId="2087472932" sldId="425"/>
        </pc:sldMkLst>
        <pc:spChg chg="add">
          <ac:chgData name="Luiz Lozano" userId="c7776665d65e189c" providerId="LiveId" clId="{F0F55F02-B54D-3E4E-AD74-4BBC1D30B606}" dt="2022-02-14T11:21:47.366" v="71" actId="26606"/>
          <ac:spMkLst>
            <pc:docMk/>
            <pc:sldMk cId="2087472932" sldId="425"/>
            <ac:spMk id="115" creationId="{23DA7759-3209-4FE2-96D1-4EEDD81E9EA0}"/>
          </ac:spMkLst>
        </pc:spChg>
        <pc:spChg chg="add">
          <ac:chgData name="Luiz Lozano" userId="c7776665d65e189c" providerId="LiveId" clId="{F0F55F02-B54D-3E4E-AD74-4BBC1D30B606}" dt="2022-02-14T11:21:47.366" v="71" actId="26606"/>
          <ac:spMkLst>
            <pc:docMk/>
            <pc:sldMk cId="2087472932" sldId="425"/>
            <ac:spMk id="117" creationId="{41460DAD-8769-4C9F-9C8C-BB0443909D76}"/>
          </ac:spMkLst>
        </pc:spChg>
        <pc:spChg chg="add">
          <ac:chgData name="Luiz Lozano" userId="c7776665d65e189c" providerId="LiveId" clId="{F0F55F02-B54D-3E4E-AD74-4BBC1D30B606}" dt="2022-02-14T11:21:47.366" v="71" actId="26606"/>
          <ac:spMkLst>
            <pc:docMk/>
            <pc:sldMk cId="2087472932" sldId="425"/>
            <ac:spMk id="119" creationId="{4F7EBAE4-9945-4473-9E34-B2C66EA0F03D}"/>
          </ac:spMkLst>
        </pc:spChg>
        <pc:spChg chg="add">
          <ac:chgData name="Luiz Lozano" userId="c7776665d65e189c" providerId="LiveId" clId="{F0F55F02-B54D-3E4E-AD74-4BBC1D30B606}" dt="2022-02-14T11:21:47.366" v="71" actId="26606"/>
          <ac:spMkLst>
            <pc:docMk/>
            <pc:sldMk cId="2087472932" sldId="425"/>
            <ac:spMk id="121" creationId="{70BEB1E7-2F88-40BC-B73D-42E5B6F80BFC}"/>
          </ac:spMkLst>
        </pc:spChg>
        <pc:spChg chg="add">
          <ac:chgData name="Luiz Lozano" userId="c7776665d65e189c" providerId="LiveId" clId="{F0F55F02-B54D-3E4E-AD74-4BBC1D30B606}" dt="2022-02-14T11:21:47.366" v="71" actId="26606"/>
          <ac:spMkLst>
            <pc:docMk/>
            <pc:sldMk cId="2087472932" sldId="425"/>
            <ac:spMk id="123" creationId="{A7B99495-F43F-4D80-A44F-2CB4764EB90B}"/>
          </ac:spMkLst>
        </pc:spChg>
        <pc:spChg chg="mod">
          <ac:chgData name="Luiz Lozano" userId="c7776665d65e189c" providerId="LiveId" clId="{F0F55F02-B54D-3E4E-AD74-4BBC1D30B606}" dt="2022-02-14T11:21:47.366" v="71" actId="26606"/>
          <ac:spMkLst>
            <pc:docMk/>
            <pc:sldMk cId="2087472932" sldId="425"/>
            <ac:spMk id="299" creationId="{00000000-0000-0000-0000-000000000000}"/>
          </ac:spMkLst>
        </pc:spChg>
        <pc:spChg chg="mod">
          <ac:chgData name="Luiz Lozano" userId="c7776665d65e189c" providerId="LiveId" clId="{F0F55F02-B54D-3E4E-AD74-4BBC1D30B606}" dt="2022-02-14T11:21:47.366" v="71" actId="26606"/>
          <ac:spMkLst>
            <pc:docMk/>
            <pc:sldMk cId="2087472932" sldId="425"/>
            <ac:spMk id="300" creationId="{00000000-0000-0000-0000-000000000000}"/>
          </ac:spMkLst>
        </pc:spChg>
        <pc:spChg chg="mod ord">
          <ac:chgData name="Luiz Lozano" userId="c7776665d65e189c" providerId="LiveId" clId="{F0F55F02-B54D-3E4E-AD74-4BBC1D30B606}" dt="2022-02-14T11:21:47.366" v="71" actId="26606"/>
          <ac:spMkLst>
            <pc:docMk/>
            <pc:sldMk cId="2087472932" sldId="425"/>
            <ac:spMk id="302" creationId="{00000000-0000-0000-0000-000000000000}"/>
          </ac:spMkLst>
        </pc:spChg>
        <pc:picChg chg="mod">
          <ac:chgData name="Luiz Lozano" userId="c7776665d65e189c" providerId="LiveId" clId="{F0F55F02-B54D-3E4E-AD74-4BBC1D30B606}" dt="2022-02-14T11:21:47.366" v="71" actId="26606"/>
          <ac:picMkLst>
            <pc:docMk/>
            <pc:sldMk cId="2087472932" sldId="425"/>
            <ac:picMk id="3" creationId="{EEE0A06A-2F4D-4604-9E9E-D98B0C66A397}"/>
          </ac:picMkLst>
        </pc:picChg>
      </pc:sldChg>
      <pc:sldChg chg="addSp modSp add mod setBg">
        <pc:chgData name="Luiz Lozano" userId="c7776665d65e189c" providerId="LiveId" clId="{F0F55F02-B54D-3E4E-AD74-4BBC1D30B606}" dt="2022-02-14T11:21:53.046" v="73" actId="26606"/>
        <pc:sldMkLst>
          <pc:docMk/>
          <pc:sldMk cId="2990919205" sldId="426"/>
        </pc:sldMkLst>
        <pc:spChg chg="add">
          <ac:chgData name="Luiz Lozano" userId="c7776665d65e189c" providerId="LiveId" clId="{F0F55F02-B54D-3E4E-AD74-4BBC1D30B606}" dt="2022-02-14T11:21:53.046" v="73" actId="26606"/>
          <ac:spMkLst>
            <pc:docMk/>
            <pc:sldMk cId="2990919205" sldId="426"/>
            <ac:spMk id="115" creationId="{23DA7759-3209-4FE2-96D1-4EEDD81E9EA0}"/>
          </ac:spMkLst>
        </pc:spChg>
        <pc:spChg chg="add">
          <ac:chgData name="Luiz Lozano" userId="c7776665d65e189c" providerId="LiveId" clId="{F0F55F02-B54D-3E4E-AD74-4BBC1D30B606}" dt="2022-02-14T11:21:53.046" v="73" actId="26606"/>
          <ac:spMkLst>
            <pc:docMk/>
            <pc:sldMk cId="2990919205" sldId="426"/>
            <ac:spMk id="117" creationId="{41460DAD-8769-4C9F-9C8C-BB0443909D76}"/>
          </ac:spMkLst>
        </pc:spChg>
        <pc:spChg chg="add">
          <ac:chgData name="Luiz Lozano" userId="c7776665d65e189c" providerId="LiveId" clId="{F0F55F02-B54D-3E4E-AD74-4BBC1D30B606}" dt="2022-02-14T11:21:53.046" v="73" actId="26606"/>
          <ac:spMkLst>
            <pc:docMk/>
            <pc:sldMk cId="2990919205" sldId="426"/>
            <ac:spMk id="119" creationId="{2EB492CD-616E-47F8-933B-5E2D952A0593}"/>
          </ac:spMkLst>
        </pc:spChg>
        <pc:spChg chg="add">
          <ac:chgData name="Luiz Lozano" userId="c7776665d65e189c" providerId="LiveId" clId="{F0F55F02-B54D-3E4E-AD74-4BBC1D30B606}" dt="2022-02-14T11:21:53.046" v="73" actId="26606"/>
          <ac:spMkLst>
            <pc:docMk/>
            <pc:sldMk cId="2990919205" sldId="426"/>
            <ac:spMk id="121" creationId="{59383CF9-23B5-4335-9B21-1791C4CF1C75}"/>
          </ac:spMkLst>
        </pc:spChg>
        <pc:spChg chg="add">
          <ac:chgData name="Luiz Lozano" userId="c7776665d65e189c" providerId="LiveId" clId="{F0F55F02-B54D-3E4E-AD74-4BBC1D30B606}" dt="2022-02-14T11:21:53.046" v="73" actId="26606"/>
          <ac:spMkLst>
            <pc:docMk/>
            <pc:sldMk cId="2990919205" sldId="426"/>
            <ac:spMk id="123" creationId="{0007FE00-9498-4706-B255-6437B0252C02}"/>
          </ac:spMkLst>
        </pc:spChg>
        <pc:spChg chg="mod">
          <ac:chgData name="Luiz Lozano" userId="c7776665d65e189c" providerId="LiveId" clId="{F0F55F02-B54D-3E4E-AD74-4BBC1D30B606}" dt="2022-02-14T11:21:53.046" v="73" actId="26606"/>
          <ac:spMkLst>
            <pc:docMk/>
            <pc:sldMk cId="2990919205" sldId="426"/>
            <ac:spMk id="299" creationId="{00000000-0000-0000-0000-000000000000}"/>
          </ac:spMkLst>
        </pc:spChg>
        <pc:spChg chg="mod">
          <ac:chgData name="Luiz Lozano" userId="c7776665d65e189c" providerId="LiveId" clId="{F0F55F02-B54D-3E4E-AD74-4BBC1D30B606}" dt="2022-02-14T11:21:53.046" v="73" actId="26606"/>
          <ac:spMkLst>
            <pc:docMk/>
            <pc:sldMk cId="2990919205" sldId="426"/>
            <ac:spMk id="300" creationId="{00000000-0000-0000-0000-000000000000}"/>
          </ac:spMkLst>
        </pc:spChg>
        <pc:spChg chg="mod">
          <ac:chgData name="Luiz Lozano" userId="c7776665d65e189c" providerId="LiveId" clId="{F0F55F02-B54D-3E4E-AD74-4BBC1D30B606}" dt="2022-02-14T11:21:53.046" v="73" actId="26606"/>
          <ac:spMkLst>
            <pc:docMk/>
            <pc:sldMk cId="2990919205" sldId="426"/>
            <ac:spMk id="302" creationId="{00000000-0000-0000-0000-000000000000}"/>
          </ac:spMkLst>
        </pc:spChg>
        <pc:picChg chg="mod ord">
          <ac:chgData name="Luiz Lozano" userId="c7776665d65e189c" providerId="LiveId" clId="{F0F55F02-B54D-3E4E-AD74-4BBC1D30B606}" dt="2022-02-14T11:21:53.046" v="73" actId="26606"/>
          <ac:picMkLst>
            <pc:docMk/>
            <pc:sldMk cId="2990919205" sldId="426"/>
            <ac:picMk id="3" creationId="{A4FCCBF3-5F7A-4E42-853B-080D1BBD21A2}"/>
          </ac:picMkLst>
        </pc:picChg>
      </pc:sldChg>
      <pc:sldChg chg="addSp delSp modSp add mod setBg">
        <pc:chgData name="Luiz Lozano" userId="c7776665d65e189c" providerId="LiveId" clId="{F0F55F02-B54D-3E4E-AD74-4BBC1D30B606}" dt="2022-02-14T11:29:07.092" v="265" actId="255"/>
        <pc:sldMkLst>
          <pc:docMk/>
          <pc:sldMk cId="1648579572" sldId="437"/>
        </pc:sldMkLst>
        <pc:spChg chg="add mod">
          <ac:chgData name="Luiz Lozano" userId="c7776665d65e189c" providerId="LiveId" clId="{F0F55F02-B54D-3E4E-AD74-4BBC1D30B606}" dt="2022-02-14T11:28:56.816" v="264" actId="478"/>
          <ac:spMkLst>
            <pc:docMk/>
            <pc:sldMk cId="1648579572" sldId="437"/>
            <ac:spMk id="3" creationId="{BE063F0C-37D2-ED45-82A7-6429DBFFC359}"/>
          </ac:spMkLst>
        </pc:spChg>
        <pc:spChg chg="add">
          <ac:chgData name="Luiz Lozano" userId="c7776665d65e189c" providerId="LiveId" clId="{F0F55F02-B54D-3E4E-AD74-4BBC1D30B606}" dt="2022-02-14T11:22:03.244" v="74" actId="26606"/>
          <ac:spMkLst>
            <pc:docMk/>
            <pc:sldMk cId="1648579572" sldId="437"/>
            <ac:spMk id="82" creationId="{8A7BA06D-B3FF-4E91-8639-B4569AE3AA23}"/>
          </ac:spMkLst>
        </pc:spChg>
        <pc:spChg chg="add">
          <ac:chgData name="Luiz Lozano" userId="c7776665d65e189c" providerId="LiveId" clId="{F0F55F02-B54D-3E4E-AD74-4BBC1D30B606}" dt="2022-02-14T11:22:03.244" v="74" actId="26606"/>
          <ac:spMkLst>
            <pc:docMk/>
            <pc:sldMk cId="1648579572" sldId="437"/>
            <ac:spMk id="84" creationId="{2B30C86D-5A07-48BC-9C9D-6F9A2DB1E9E1}"/>
          </ac:spMkLst>
        </pc:spChg>
        <pc:spChg chg="add">
          <ac:chgData name="Luiz Lozano" userId="c7776665d65e189c" providerId="LiveId" clId="{F0F55F02-B54D-3E4E-AD74-4BBC1D30B606}" dt="2022-02-14T11:22:03.244" v="74" actId="26606"/>
          <ac:spMkLst>
            <pc:docMk/>
            <pc:sldMk cId="1648579572" sldId="437"/>
            <ac:spMk id="86" creationId="{46F1F2C8-798B-4CCE-A851-94AFAF350BED}"/>
          </ac:spMkLst>
        </pc:spChg>
        <pc:spChg chg="add">
          <ac:chgData name="Luiz Lozano" userId="c7776665d65e189c" providerId="LiveId" clId="{F0F55F02-B54D-3E4E-AD74-4BBC1D30B606}" dt="2022-02-14T11:22:03.244" v="74" actId="26606"/>
          <ac:spMkLst>
            <pc:docMk/>
            <pc:sldMk cId="1648579572" sldId="437"/>
            <ac:spMk id="88" creationId="{755E9CD0-04B0-4A3C-B291-AD913379C713}"/>
          </ac:spMkLst>
        </pc:spChg>
        <pc:spChg chg="add">
          <ac:chgData name="Luiz Lozano" userId="c7776665d65e189c" providerId="LiveId" clId="{F0F55F02-B54D-3E4E-AD74-4BBC1D30B606}" dt="2022-02-14T11:22:03.244" v="74" actId="26606"/>
          <ac:spMkLst>
            <pc:docMk/>
            <pc:sldMk cId="1648579572" sldId="437"/>
            <ac:spMk id="90" creationId="{1DD8BF3B-6066-418C-8D1A-75C5E396FC04}"/>
          </ac:spMkLst>
        </pc:spChg>
        <pc:spChg chg="add">
          <ac:chgData name="Luiz Lozano" userId="c7776665d65e189c" providerId="LiveId" clId="{F0F55F02-B54D-3E4E-AD74-4BBC1D30B606}" dt="2022-02-14T11:22:03.244" v="74" actId="26606"/>
          <ac:spMkLst>
            <pc:docMk/>
            <pc:sldMk cId="1648579572" sldId="437"/>
            <ac:spMk id="92" creationId="{80BC66F9-7A74-4286-AD22-1174052CC22C}"/>
          </ac:spMkLst>
        </pc:spChg>
        <pc:spChg chg="add">
          <ac:chgData name="Luiz Lozano" userId="c7776665d65e189c" providerId="LiveId" clId="{F0F55F02-B54D-3E4E-AD74-4BBC1D30B606}" dt="2022-02-14T11:22:03.244" v="74" actId="26606"/>
          <ac:spMkLst>
            <pc:docMk/>
            <pc:sldMk cId="1648579572" sldId="437"/>
            <ac:spMk id="94" creationId="{D8142CC3-2B5C-48E6-9DF0-6C8ACBAF23EF}"/>
          </ac:spMkLst>
        </pc:spChg>
        <pc:spChg chg="add">
          <ac:chgData name="Luiz Lozano" userId="c7776665d65e189c" providerId="LiveId" clId="{F0F55F02-B54D-3E4E-AD74-4BBC1D30B606}" dt="2022-02-14T11:22:03.244" v="74" actId="26606"/>
          <ac:spMkLst>
            <pc:docMk/>
            <pc:sldMk cId="1648579572" sldId="437"/>
            <ac:spMk id="98" creationId="{46A89C79-8EF3-4AF9-B3D9-59A883F41C83}"/>
          </ac:spMkLst>
        </pc:spChg>
        <pc:spChg chg="add">
          <ac:chgData name="Luiz Lozano" userId="c7776665d65e189c" providerId="LiveId" clId="{F0F55F02-B54D-3E4E-AD74-4BBC1D30B606}" dt="2022-02-14T11:22:03.244" v="74" actId="26606"/>
          <ac:spMkLst>
            <pc:docMk/>
            <pc:sldMk cId="1648579572" sldId="437"/>
            <ac:spMk id="100" creationId="{EFE5CE34-4543-42E5-B82C-1F3D12422CDD}"/>
          </ac:spMkLst>
        </pc:spChg>
        <pc:spChg chg="add">
          <ac:chgData name="Luiz Lozano" userId="c7776665d65e189c" providerId="LiveId" clId="{F0F55F02-B54D-3E4E-AD74-4BBC1D30B606}" dt="2022-02-14T11:22:03.244" v="74" actId="26606"/>
          <ac:spMkLst>
            <pc:docMk/>
            <pc:sldMk cId="1648579572" sldId="437"/>
            <ac:spMk id="102" creationId="{72AF41FE-63D7-4695-81D2-66D2510E4486}"/>
          </ac:spMkLst>
        </pc:spChg>
        <pc:spChg chg="del mod">
          <ac:chgData name="Luiz Lozano" userId="c7776665d65e189c" providerId="LiveId" clId="{F0F55F02-B54D-3E4E-AD74-4BBC1D30B606}" dt="2022-02-14T11:28:56.816" v="264" actId="478"/>
          <ac:spMkLst>
            <pc:docMk/>
            <pc:sldMk cId="1648579572" sldId="437"/>
            <ac:spMk id="268" creationId="{00000000-0000-0000-0000-000000000000}"/>
          </ac:spMkLst>
        </pc:spChg>
        <pc:spChg chg="mod">
          <ac:chgData name="Luiz Lozano" userId="c7776665d65e189c" providerId="LiveId" clId="{F0F55F02-B54D-3E4E-AD74-4BBC1D30B606}" dt="2022-02-14T11:29:07.092" v="265" actId="255"/>
          <ac:spMkLst>
            <pc:docMk/>
            <pc:sldMk cId="1648579572" sldId="437"/>
            <ac:spMk id="269" creationId="{00000000-0000-0000-0000-000000000000}"/>
          </ac:spMkLst>
        </pc:spChg>
        <pc:cxnChg chg="add">
          <ac:chgData name="Luiz Lozano" userId="c7776665d65e189c" providerId="LiveId" clId="{F0F55F02-B54D-3E4E-AD74-4BBC1D30B606}" dt="2022-02-14T11:22:03.244" v="74" actId="26606"/>
          <ac:cxnSpMkLst>
            <pc:docMk/>
            <pc:sldMk cId="1648579572" sldId="437"/>
            <ac:cxnSpMk id="96" creationId="{7B2D303B-3DD0-4319-9EAD-361847FEC71D}"/>
          </ac:cxnSpMkLst>
        </pc:cxnChg>
      </pc:sldChg>
      <pc:sldChg chg="addSp modSp add mod setBg">
        <pc:chgData name="Luiz Lozano" userId="c7776665d65e189c" providerId="LiveId" clId="{F0F55F02-B54D-3E4E-AD74-4BBC1D30B606}" dt="2022-02-14T11:22:09.195" v="76" actId="26606"/>
        <pc:sldMkLst>
          <pc:docMk/>
          <pc:sldMk cId="621023508" sldId="502"/>
        </pc:sldMkLst>
        <pc:spChg chg="add">
          <ac:chgData name="Luiz Lozano" userId="c7776665d65e189c" providerId="LiveId" clId="{F0F55F02-B54D-3E4E-AD74-4BBC1D30B606}" dt="2022-02-14T11:22:09.195" v="76" actId="26606"/>
          <ac:spMkLst>
            <pc:docMk/>
            <pc:sldMk cId="621023508" sldId="502"/>
            <ac:spMk id="115" creationId="{23DA7759-3209-4FE2-96D1-4EEDD81E9EA0}"/>
          </ac:spMkLst>
        </pc:spChg>
        <pc:spChg chg="add">
          <ac:chgData name="Luiz Lozano" userId="c7776665d65e189c" providerId="LiveId" clId="{F0F55F02-B54D-3E4E-AD74-4BBC1D30B606}" dt="2022-02-14T11:22:09.195" v="76" actId="26606"/>
          <ac:spMkLst>
            <pc:docMk/>
            <pc:sldMk cId="621023508" sldId="502"/>
            <ac:spMk id="117" creationId="{41460DAD-8769-4C9F-9C8C-BB0443909D76}"/>
          </ac:spMkLst>
        </pc:spChg>
        <pc:spChg chg="add">
          <ac:chgData name="Luiz Lozano" userId="c7776665d65e189c" providerId="LiveId" clId="{F0F55F02-B54D-3E4E-AD74-4BBC1D30B606}" dt="2022-02-14T11:22:09.195" v="76" actId="26606"/>
          <ac:spMkLst>
            <pc:docMk/>
            <pc:sldMk cId="621023508" sldId="502"/>
            <ac:spMk id="119" creationId="{66E48AFA-8884-4F68-A44F-D2C1E8609C5A}"/>
          </ac:spMkLst>
        </pc:spChg>
        <pc:spChg chg="add">
          <ac:chgData name="Luiz Lozano" userId="c7776665d65e189c" providerId="LiveId" clId="{F0F55F02-B54D-3E4E-AD74-4BBC1D30B606}" dt="2022-02-14T11:22:09.195" v="76" actId="26606"/>
          <ac:spMkLst>
            <pc:docMk/>
            <pc:sldMk cId="621023508" sldId="502"/>
            <ac:spMk id="121" creationId="{969D19A6-08CB-498C-93EC-3FFB021FC68A}"/>
          </ac:spMkLst>
        </pc:spChg>
        <pc:spChg chg="mod">
          <ac:chgData name="Luiz Lozano" userId="c7776665d65e189c" providerId="LiveId" clId="{F0F55F02-B54D-3E4E-AD74-4BBC1D30B606}" dt="2022-02-14T11:22:09.195" v="76" actId="26606"/>
          <ac:spMkLst>
            <pc:docMk/>
            <pc:sldMk cId="621023508" sldId="502"/>
            <ac:spMk id="299" creationId="{00000000-0000-0000-0000-000000000000}"/>
          </ac:spMkLst>
        </pc:spChg>
        <pc:spChg chg="mod">
          <ac:chgData name="Luiz Lozano" userId="c7776665d65e189c" providerId="LiveId" clId="{F0F55F02-B54D-3E4E-AD74-4BBC1D30B606}" dt="2022-02-14T11:22:09.195" v="76" actId="26606"/>
          <ac:spMkLst>
            <pc:docMk/>
            <pc:sldMk cId="621023508" sldId="502"/>
            <ac:spMk id="300" creationId="{00000000-0000-0000-0000-000000000000}"/>
          </ac:spMkLst>
        </pc:spChg>
        <pc:spChg chg="mod">
          <ac:chgData name="Luiz Lozano" userId="c7776665d65e189c" providerId="LiveId" clId="{F0F55F02-B54D-3E4E-AD74-4BBC1D30B606}" dt="2022-02-14T11:22:09.195" v="76" actId="26606"/>
          <ac:spMkLst>
            <pc:docMk/>
            <pc:sldMk cId="621023508" sldId="502"/>
            <ac:spMk id="302" creationId="{00000000-0000-0000-0000-000000000000}"/>
          </ac:spMkLst>
        </pc:spChg>
        <pc:picChg chg="mod ord">
          <ac:chgData name="Luiz Lozano" userId="c7776665d65e189c" providerId="LiveId" clId="{F0F55F02-B54D-3E4E-AD74-4BBC1D30B606}" dt="2022-02-14T11:22:09.195" v="76" actId="26606"/>
          <ac:picMkLst>
            <pc:docMk/>
            <pc:sldMk cId="621023508" sldId="502"/>
            <ac:picMk id="3" creationId="{A0515CF1-D62C-49AD-80D0-CCF789BFC013}"/>
          </ac:picMkLst>
        </pc:picChg>
      </pc:sldChg>
      <pc:sldChg chg="addSp modSp add mod setBg">
        <pc:chgData name="Luiz Lozano" userId="c7776665d65e189c" providerId="LiveId" clId="{F0F55F02-B54D-3E4E-AD74-4BBC1D30B606}" dt="2022-02-14T11:22:12.205" v="77" actId="26606"/>
        <pc:sldMkLst>
          <pc:docMk/>
          <pc:sldMk cId="1392236670" sldId="503"/>
        </pc:sldMkLst>
        <pc:spChg chg="add">
          <ac:chgData name="Luiz Lozano" userId="c7776665d65e189c" providerId="LiveId" clId="{F0F55F02-B54D-3E4E-AD74-4BBC1D30B606}" dt="2022-02-14T11:22:12.205" v="77" actId="26606"/>
          <ac:spMkLst>
            <pc:docMk/>
            <pc:sldMk cId="1392236670" sldId="503"/>
            <ac:spMk id="115" creationId="{23DA7759-3209-4FE2-96D1-4EEDD81E9EA0}"/>
          </ac:spMkLst>
        </pc:spChg>
        <pc:spChg chg="add">
          <ac:chgData name="Luiz Lozano" userId="c7776665d65e189c" providerId="LiveId" clId="{F0F55F02-B54D-3E4E-AD74-4BBC1D30B606}" dt="2022-02-14T11:22:12.205" v="77" actId="26606"/>
          <ac:spMkLst>
            <pc:docMk/>
            <pc:sldMk cId="1392236670" sldId="503"/>
            <ac:spMk id="117" creationId="{41460DAD-8769-4C9F-9C8C-BB0443909D76}"/>
          </ac:spMkLst>
        </pc:spChg>
        <pc:spChg chg="add">
          <ac:chgData name="Luiz Lozano" userId="c7776665d65e189c" providerId="LiveId" clId="{F0F55F02-B54D-3E4E-AD74-4BBC1D30B606}" dt="2022-02-14T11:22:12.205" v="77" actId="26606"/>
          <ac:spMkLst>
            <pc:docMk/>
            <pc:sldMk cId="1392236670" sldId="503"/>
            <ac:spMk id="119" creationId="{4F7EBAE4-9945-4473-9E34-B2C66EA0F03D}"/>
          </ac:spMkLst>
        </pc:spChg>
        <pc:spChg chg="add">
          <ac:chgData name="Luiz Lozano" userId="c7776665d65e189c" providerId="LiveId" clId="{F0F55F02-B54D-3E4E-AD74-4BBC1D30B606}" dt="2022-02-14T11:22:12.205" v="77" actId="26606"/>
          <ac:spMkLst>
            <pc:docMk/>
            <pc:sldMk cId="1392236670" sldId="503"/>
            <ac:spMk id="121" creationId="{70BEB1E7-2F88-40BC-B73D-42E5B6F80BFC}"/>
          </ac:spMkLst>
        </pc:spChg>
        <pc:spChg chg="add">
          <ac:chgData name="Luiz Lozano" userId="c7776665d65e189c" providerId="LiveId" clId="{F0F55F02-B54D-3E4E-AD74-4BBC1D30B606}" dt="2022-02-14T11:22:12.205" v="77" actId="26606"/>
          <ac:spMkLst>
            <pc:docMk/>
            <pc:sldMk cId="1392236670" sldId="503"/>
            <ac:spMk id="123" creationId="{A7B99495-F43F-4D80-A44F-2CB4764EB90B}"/>
          </ac:spMkLst>
        </pc:spChg>
        <pc:spChg chg="mod">
          <ac:chgData name="Luiz Lozano" userId="c7776665d65e189c" providerId="LiveId" clId="{F0F55F02-B54D-3E4E-AD74-4BBC1D30B606}" dt="2022-02-14T11:22:12.205" v="77" actId="26606"/>
          <ac:spMkLst>
            <pc:docMk/>
            <pc:sldMk cId="1392236670" sldId="503"/>
            <ac:spMk id="299" creationId="{00000000-0000-0000-0000-000000000000}"/>
          </ac:spMkLst>
        </pc:spChg>
        <pc:spChg chg="mod">
          <ac:chgData name="Luiz Lozano" userId="c7776665d65e189c" providerId="LiveId" clId="{F0F55F02-B54D-3E4E-AD74-4BBC1D30B606}" dt="2022-02-14T11:22:12.205" v="77" actId="26606"/>
          <ac:spMkLst>
            <pc:docMk/>
            <pc:sldMk cId="1392236670" sldId="503"/>
            <ac:spMk id="300" creationId="{00000000-0000-0000-0000-000000000000}"/>
          </ac:spMkLst>
        </pc:spChg>
        <pc:spChg chg="mod ord">
          <ac:chgData name="Luiz Lozano" userId="c7776665d65e189c" providerId="LiveId" clId="{F0F55F02-B54D-3E4E-AD74-4BBC1D30B606}" dt="2022-02-14T11:22:12.205" v="77" actId="26606"/>
          <ac:spMkLst>
            <pc:docMk/>
            <pc:sldMk cId="1392236670" sldId="503"/>
            <ac:spMk id="302" creationId="{00000000-0000-0000-0000-000000000000}"/>
          </ac:spMkLst>
        </pc:spChg>
        <pc:picChg chg="mod">
          <ac:chgData name="Luiz Lozano" userId="c7776665d65e189c" providerId="LiveId" clId="{F0F55F02-B54D-3E4E-AD74-4BBC1D30B606}" dt="2022-02-14T11:22:12.205" v="77" actId="26606"/>
          <ac:picMkLst>
            <pc:docMk/>
            <pc:sldMk cId="1392236670" sldId="503"/>
            <ac:picMk id="2" creationId="{0EDEBA02-5F47-4D22-BEC0-D91E7A505297}"/>
          </ac:picMkLst>
        </pc:picChg>
      </pc:sldChg>
      <pc:sldChg chg="addSp modSp add mod setBg">
        <pc:chgData name="Luiz Lozano" userId="c7776665d65e189c" providerId="LiveId" clId="{F0F55F02-B54D-3E4E-AD74-4BBC1D30B606}" dt="2022-02-14T11:22:14.353" v="78" actId="26606"/>
        <pc:sldMkLst>
          <pc:docMk/>
          <pc:sldMk cId="4272052353" sldId="505"/>
        </pc:sldMkLst>
        <pc:spChg chg="add">
          <ac:chgData name="Luiz Lozano" userId="c7776665d65e189c" providerId="LiveId" clId="{F0F55F02-B54D-3E4E-AD74-4BBC1D30B606}" dt="2022-02-14T11:22:14.353" v="78" actId="26606"/>
          <ac:spMkLst>
            <pc:docMk/>
            <pc:sldMk cId="4272052353" sldId="505"/>
            <ac:spMk id="115" creationId="{23DA7759-3209-4FE2-96D1-4EEDD81E9EA0}"/>
          </ac:spMkLst>
        </pc:spChg>
        <pc:spChg chg="add">
          <ac:chgData name="Luiz Lozano" userId="c7776665d65e189c" providerId="LiveId" clId="{F0F55F02-B54D-3E4E-AD74-4BBC1D30B606}" dt="2022-02-14T11:22:14.353" v="78" actId="26606"/>
          <ac:spMkLst>
            <pc:docMk/>
            <pc:sldMk cId="4272052353" sldId="505"/>
            <ac:spMk id="117" creationId="{41460DAD-8769-4C9F-9C8C-BB0443909D76}"/>
          </ac:spMkLst>
        </pc:spChg>
        <pc:spChg chg="add">
          <ac:chgData name="Luiz Lozano" userId="c7776665d65e189c" providerId="LiveId" clId="{F0F55F02-B54D-3E4E-AD74-4BBC1D30B606}" dt="2022-02-14T11:22:14.353" v="78" actId="26606"/>
          <ac:spMkLst>
            <pc:docMk/>
            <pc:sldMk cId="4272052353" sldId="505"/>
            <ac:spMk id="119" creationId="{907EF6B7-1338-4443-8C46-6A318D952DFD}"/>
          </ac:spMkLst>
        </pc:spChg>
        <pc:spChg chg="add">
          <ac:chgData name="Luiz Lozano" userId="c7776665d65e189c" providerId="LiveId" clId="{F0F55F02-B54D-3E4E-AD74-4BBC1D30B606}" dt="2022-02-14T11:22:14.353" v="78" actId="26606"/>
          <ac:spMkLst>
            <pc:docMk/>
            <pc:sldMk cId="4272052353" sldId="505"/>
            <ac:spMk id="121" creationId="{DAAE4CDD-124C-4DCF-9584-B6033B545DD5}"/>
          </ac:spMkLst>
        </pc:spChg>
        <pc:spChg chg="add">
          <ac:chgData name="Luiz Lozano" userId="c7776665d65e189c" providerId="LiveId" clId="{F0F55F02-B54D-3E4E-AD74-4BBC1D30B606}" dt="2022-02-14T11:22:14.353" v="78" actId="26606"/>
          <ac:spMkLst>
            <pc:docMk/>
            <pc:sldMk cId="4272052353" sldId="505"/>
            <ac:spMk id="123" creationId="{081E4A58-353D-44AE-B2FC-2A74E2E400F7}"/>
          </ac:spMkLst>
        </pc:spChg>
        <pc:spChg chg="mod">
          <ac:chgData name="Luiz Lozano" userId="c7776665d65e189c" providerId="LiveId" clId="{F0F55F02-B54D-3E4E-AD74-4BBC1D30B606}" dt="2022-02-14T11:22:14.353" v="78" actId="26606"/>
          <ac:spMkLst>
            <pc:docMk/>
            <pc:sldMk cId="4272052353" sldId="505"/>
            <ac:spMk id="299" creationId="{00000000-0000-0000-0000-000000000000}"/>
          </ac:spMkLst>
        </pc:spChg>
        <pc:spChg chg="mod">
          <ac:chgData name="Luiz Lozano" userId="c7776665d65e189c" providerId="LiveId" clId="{F0F55F02-B54D-3E4E-AD74-4BBC1D30B606}" dt="2022-02-14T11:22:14.353" v="78" actId="26606"/>
          <ac:spMkLst>
            <pc:docMk/>
            <pc:sldMk cId="4272052353" sldId="505"/>
            <ac:spMk id="300" creationId="{00000000-0000-0000-0000-000000000000}"/>
          </ac:spMkLst>
        </pc:spChg>
        <pc:spChg chg="mod">
          <ac:chgData name="Luiz Lozano" userId="c7776665d65e189c" providerId="LiveId" clId="{F0F55F02-B54D-3E4E-AD74-4BBC1D30B606}" dt="2022-02-14T11:22:14.353" v="78" actId="26606"/>
          <ac:spMkLst>
            <pc:docMk/>
            <pc:sldMk cId="4272052353" sldId="505"/>
            <ac:spMk id="302" creationId="{00000000-0000-0000-0000-000000000000}"/>
          </ac:spMkLst>
        </pc:spChg>
      </pc:sldChg>
      <pc:sldChg chg="addSp delSp modSp add mod setBg">
        <pc:chgData name="Luiz Lozano" userId="c7776665d65e189c" providerId="LiveId" clId="{F0F55F02-B54D-3E4E-AD74-4BBC1D30B606}" dt="2022-02-14T11:22:18.359" v="81" actId="26606"/>
        <pc:sldMkLst>
          <pc:docMk/>
          <pc:sldMk cId="2043373491" sldId="506"/>
        </pc:sldMkLst>
        <pc:spChg chg="add">
          <ac:chgData name="Luiz Lozano" userId="c7776665d65e189c" providerId="LiveId" clId="{F0F55F02-B54D-3E4E-AD74-4BBC1D30B606}" dt="2022-02-14T11:22:18.359" v="81" actId="26606"/>
          <ac:spMkLst>
            <pc:docMk/>
            <pc:sldMk cId="2043373491" sldId="506"/>
            <ac:spMk id="115" creationId="{23DA7759-3209-4FE2-96D1-4EEDD81E9EA0}"/>
          </ac:spMkLst>
        </pc:spChg>
        <pc:spChg chg="add del">
          <ac:chgData name="Luiz Lozano" userId="c7776665d65e189c" providerId="LiveId" clId="{F0F55F02-B54D-3E4E-AD74-4BBC1D30B606}" dt="2022-02-14T11:22:18.347" v="80" actId="26606"/>
          <ac:spMkLst>
            <pc:docMk/>
            <pc:sldMk cId="2043373491" sldId="506"/>
            <ac:spMk id="116" creationId="{23DA7759-3209-4FE2-96D1-4EEDD81E9EA0}"/>
          </ac:spMkLst>
        </pc:spChg>
        <pc:spChg chg="add">
          <ac:chgData name="Luiz Lozano" userId="c7776665d65e189c" providerId="LiveId" clId="{F0F55F02-B54D-3E4E-AD74-4BBC1D30B606}" dt="2022-02-14T11:22:18.359" v="81" actId="26606"/>
          <ac:spMkLst>
            <pc:docMk/>
            <pc:sldMk cId="2043373491" sldId="506"/>
            <ac:spMk id="117" creationId="{41460DAD-8769-4C9F-9C8C-BB0443909D76}"/>
          </ac:spMkLst>
        </pc:spChg>
        <pc:spChg chg="add del">
          <ac:chgData name="Luiz Lozano" userId="c7776665d65e189c" providerId="LiveId" clId="{F0F55F02-B54D-3E4E-AD74-4BBC1D30B606}" dt="2022-02-14T11:22:18.347" v="80" actId="26606"/>
          <ac:spMkLst>
            <pc:docMk/>
            <pc:sldMk cId="2043373491" sldId="506"/>
            <ac:spMk id="118" creationId="{41460DAD-8769-4C9F-9C8C-BB0443909D76}"/>
          </ac:spMkLst>
        </pc:spChg>
        <pc:spChg chg="add">
          <ac:chgData name="Luiz Lozano" userId="c7776665d65e189c" providerId="LiveId" clId="{F0F55F02-B54D-3E4E-AD74-4BBC1D30B606}" dt="2022-02-14T11:22:18.359" v="81" actId="26606"/>
          <ac:spMkLst>
            <pc:docMk/>
            <pc:sldMk cId="2043373491" sldId="506"/>
            <ac:spMk id="119" creationId="{907EF6B7-1338-4443-8C46-6A318D952DFD}"/>
          </ac:spMkLst>
        </pc:spChg>
        <pc:spChg chg="add del">
          <ac:chgData name="Luiz Lozano" userId="c7776665d65e189c" providerId="LiveId" clId="{F0F55F02-B54D-3E4E-AD74-4BBC1D30B606}" dt="2022-02-14T11:22:18.347" v="80" actId="26606"/>
          <ac:spMkLst>
            <pc:docMk/>
            <pc:sldMk cId="2043373491" sldId="506"/>
            <ac:spMk id="120" creationId="{545D489D-16E1-484D-867B-144368D74B83}"/>
          </ac:spMkLst>
        </pc:spChg>
        <pc:spChg chg="add">
          <ac:chgData name="Luiz Lozano" userId="c7776665d65e189c" providerId="LiveId" clId="{F0F55F02-B54D-3E4E-AD74-4BBC1D30B606}" dt="2022-02-14T11:22:18.359" v="81" actId="26606"/>
          <ac:spMkLst>
            <pc:docMk/>
            <pc:sldMk cId="2043373491" sldId="506"/>
            <ac:spMk id="121" creationId="{DAAE4CDD-124C-4DCF-9584-B6033B545DD5}"/>
          </ac:spMkLst>
        </pc:spChg>
        <pc:spChg chg="add del">
          <ac:chgData name="Luiz Lozano" userId="c7776665d65e189c" providerId="LiveId" clId="{F0F55F02-B54D-3E4E-AD74-4BBC1D30B606}" dt="2022-02-14T11:22:18.347" v="80" actId="26606"/>
          <ac:spMkLst>
            <pc:docMk/>
            <pc:sldMk cId="2043373491" sldId="506"/>
            <ac:spMk id="122" creationId="{49A496F5-B01E-4BF8-9D1E-C4E53B6F9652}"/>
          </ac:spMkLst>
        </pc:spChg>
        <pc:spChg chg="add">
          <ac:chgData name="Luiz Lozano" userId="c7776665d65e189c" providerId="LiveId" clId="{F0F55F02-B54D-3E4E-AD74-4BBC1D30B606}" dt="2022-02-14T11:22:18.359" v="81" actId="26606"/>
          <ac:spMkLst>
            <pc:docMk/>
            <pc:sldMk cId="2043373491" sldId="506"/>
            <ac:spMk id="123" creationId="{081E4A58-353D-44AE-B2FC-2A74E2E400F7}"/>
          </ac:spMkLst>
        </pc:spChg>
        <pc:spChg chg="add del">
          <ac:chgData name="Luiz Lozano" userId="c7776665d65e189c" providerId="LiveId" clId="{F0F55F02-B54D-3E4E-AD74-4BBC1D30B606}" dt="2022-02-14T11:22:18.347" v="80" actId="26606"/>
          <ac:spMkLst>
            <pc:docMk/>
            <pc:sldMk cId="2043373491" sldId="506"/>
            <ac:spMk id="124" creationId="{6E895C8D-1379-40B8-8B1B-B6F5AEAF0A6C}"/>
          </ac:spMkLst>
        </pc:spChg>
        <pc:spChg chg="add del">
          <ac:chgData name="Luiz Lozano" userId="c7776665d65e189c" providerId="LiveId" clId="{F0F55F02-B54D-3E4E-AD74-4BBC1D30B606}" dt="2022-02-14T11:22:18.359" v="81" actId="26606"/>
          <ac:spMkLst>
            <pc:docMk/>
            <pc:sldMk cId="2043373491" sldId="506"/>
            <ac:spMk id="299" creationId="{00000000-0000-0000-0000-000000000000}"/>
          </ac:spMkLst>
        </pc:spChg>
        <pc:spChg chg="mod">
          <ac:chgData name="Luiz Lozano" userId="c7776665d65e189c" providerId="LiveId" clId="{F0F55F02-B54D-3E4E-AD74-4BBC1D30B606}" dt="2022-02-14T11:22:18.359" v="81" actId="26606"/>
          <ac:spMkLst>
            <pc:docMk/>
            <pc:sldMk cId="2043373491" sldId="506"/>
            <ac:spMk id="300" creationId="{00000000-0000-0000-0000-000000000000}"/>
          </ac:spMkLst>
        </pc:spChg>
        <pc:spChg chg="mod">
          <ac:chgData name="Luiz Lozano" userId="c7776665d65e189c" providerId="LiveId" clId="{F0F55F02-B54D-3E4E-AD74-4BBC1D30B606}" dt="2022-02-14T11:22:18.359" v="81" actId="26606"/>
          <ac:spMkLst>
            <pc:docMk/>
            <pc:sldMk cId="2043373491" sldId="506"/>
            <ac:spMk id="302" creationId="{00000000-0000-0000-0000-000000000000}"/>
          </ac:spMkLst>
        </pc:spChg>
        <pc:spChg chg="add">
          <ac:chgData name="Luiz Lozano" userId="c7776665d65e189c" providerId="LiveId" clId="{F0F55F02-B54D-3E4E-AD74-4BBC1D30B606}" dt="2022-02-14T11:22:18.359" v="81" actId="26606"/>
          <ac:spMkLst>
            <pc:docMk/>
            <pc:sldMk cId="2043373491" sldId="506"/>
            <ac:spMk id="306" creationId="{00000000-0000-0000-0000-000000000000}"/>
          </ac:spMkLst>
        </pc:spChg>
        <pc:graphicFrameChg chg="add del">
          <ac:chgData name="Luiz Lozano" userId="c7776665d65e189c" providerId="LiveId" clId="{F0F55F02-B54D-3E4E-AD74-4BBC1D30B606}" dt="2022-02-14T11:22:18.347" v="80" actId="26606"/>
          <ac:graphicFrameMkLst>
            <pc:docMk/>
            <pc:sldMk cId="2043373491" sldId="506"/>
            <ac:graphicFrameMk id="304" creationId="{09B52B79-BD72-4D86-9D57-78AB155EC779}"/>
          </ac:graphicFrameMkLst>
        </pc:graphicFrameChg>
      </pc:sldChg>
      <pc:sldChg chg="addSp delSp modSp add mod setBg">
        <pc:chgData name="Luiz Lozano" userId="c7776665d65e189c" providerId="LiveId" clId="{F0F55F02-B54D-3E4E-AD74-4BBC1D30B606}" dt="2022-02-14T11:22:30.433" v="87" actId="26606"/>
        <pc:sldMkLst>
          <pc:docMk/>
          <pc:sldMk cId="2042564709" sldId="508"/>
        </pc:sldMkLst>
        <pc:spChg chg="add">
          <ac:chgData name="Luiz Lozano" userId="c7776665d65e189c" providerId="LiveId" clId="{F0F55F02-B54D-3E4E-AD74-4BBC1D30B606}" dt="2022-02-14T11:22:30.433" v="87" actId="26606"/>
          <ac:spMkLst>
            <pc:docMk/>
            <pc:sldMk cId="2042564709" sldId="508"/>
            <ac:spMk id="116" creationId="{23DA7759-3209-4FE2-96D1-4EEDD81E9EA0}"/>
          </ac:spMkLst>
        </pc:spChg>
        <pc:spChg chg="add">
          <ac:chgData name="Luiz Lozano" userId="c7776665d65e189c" providerId="LiveId" clId="{F0F55F02-B54D-3E4E-AD74-4BBC1D30B606}" dt="2022-02-14T11:22:30.433" v="87" actId="26606"/>
          <ac:spMkLst>
            <pc:docMk/>
            <pc:sldMk cId="2042564709" sldId="508"/>
            <ac:spMk id="118" creationId="{41460DAD-8769-4C9F-9C8C-BB0443909D76}"/>
          </ac:spMkLst>
        </pc:spChg>
        <pc:spChg chg="add">
          <ac:chgData name="Luiz Lozano" userId="c7776665d65e189c" providerId="LiveId" clId="{F0F55F02-B54D-3E4E-AD74-4BBC1D30B606}" dt="2022-02-14T11:22:30.433" v="87" actId="26606"/>
          <ac:spMkLst>
            <pc:docMk/>
            <pc:sldMk cId="2042564709" sldId="508"/>
            <ac:spMk id="120" creationId="{9DBC8166-481C-4473-95F5-9A5B9073B7F1}"/>
          </ac:spMkLst>
        </pc:spChg>
        <pc:spChg chg="add">
          <ac:chgData name="Luiz Lozano" userId="c7776665d65e189c" providerId="LiveId" clId="{F0F55F02-B54D-3E4E-AD74-4BBC1D30B606}" dt="2022-02-14T11:22:30.433" v="87" actId="26606"/>
          <ac:spMkLst>
            <pc:docMk/>
            <pc:sldMk cId="2042564709" sldId="508"/>
            <ac:spMk id="122" creationId="{A5A5CE6E-90AF-4D43-A014-1F9EC83EB93D}"/>
          </ac:spMkLst>
        </pc:spChg>
        <pc:spChg chg="del">
          <ac:chgData name="Luiz Lozano" userId="c7776665d65e189c" providerId="LiveId" clId="{F0F55F02-B54D-3E4E-AD74-4BBC1D30B606}" dt="2022-02-14T11:22:30.433" v="87" actId="26606"/>
          <ac:spMkLst>
            <pc:docMk/>
            <pc:sldMk cId="2042564709" sldId="508"/>
            <ac:spMk id="299" creationId="{00000000-0000-0000-0000-000000000000}"/>
          </ac:spMkLst>
        </pc:spChg>
        <pc:spChg chg="mod">
          <ac:chgData name="Luiz Lozano" userId="c7776665d65e189c" providerId="LiveId" clId="{F0F55F02-B54D-3E4E-AD74-4BBC1D30B606}" dt="2022-02-14T11:22:30.433" v="87" actId="26606"/>
          <ac:spMkLst>
            <pc:docMk/>
            <pc:sldMk cId="2042564709" sldId="508"/>
            <ac:spMk id="300" creationId="{00000000-0000-0000-0000-000000000000}"/>
          </ac:spMkLst>
        </pc:spChg>
        <pc:spChg chg="mod">
          <ac:chgData name="Luiz Lozano" userId="c7776665d65e189c" providerId="LiveId" clId="{F0F55F02-B54D-3E4E-AD74-4BBC1D30B606}" dt="2022-02-14T11:22:30.433" v="87" actId="26606"/>
          <ac:spMkLst>
            <pc:docMk/>
            <pc:sldMk cId="2042564709" sldId="508"/>
            <ac:spMk id="302" creationId="{00000000-0000-0000-0000-000000000000}"/>
          </ac:spMkLst>
        </pc:spChg>
        <pc:graphicFrameChg chg="add">
          <ac:chgData name="Luiz Lozano" userId="c7776665d65e189c" providerId="LiveId" clId="{F0F55F02-B54D-3E4E-AD74-4BBC1D30B606}" dt="2022-02-14T11:22:30.433" v="87" actId="26606"/>
          <ac:graphicFrameMkLst>
            <pc:docMk/>
            <pc:sldMk cId="2042564709" sldId="508"/>
            <ac:graphicFrameMk id="304" creationId="{E3E3BEB7-599F-46FC-8983-0CF0F7F2E298}"/>
          </ac:graphicFrameMkLst>
        </pc:graphicFrameChg>
      </pc:sldChg>
      <pc:sldChg chg="addSp modSp add mod setBg">
        <pc:chgData name="Luiz Lozano" userId="c7776665d65e189c" providerId="LiveId" clId="{F0F55F02-B54D-3E4E-AD74-4BBC1D30B606}" dt="2022-02-14T11:22:23.864" v="83" actId="26606"/>
        <pc:sldMkLst>
          <pc:docMk/>
          <pc:sldMk cId="1207957480" sldId="509"/>
        </pc:sldMkLst>
        <pc:spChg chg="add">
          <ac:chgData name="Luiz Lozano" userId="c7776665d65e189c" providerId="LiveId" clId="{F0F55F02-B54D-3E4E-AD74-4BBC1D30B606}" dt="2022-02-14T11:22:23.864" v="83" actId="26606"/>
          <ac:spMkLst>
            <pc:docMk/>
            <pc:sldMk cId="1207957480" sldId="509"/>
            <ac:spMk id="115" creationId="{23DA7759-3209-4FE2-96D1-4EEDD81E9EA0}"/>
          </ac:spMkLst>
        </pc:spChg>
        <pc:spChg chg="add">
          <ac:chgData name="Luiz Lozano" userId="c7776665d65e189c" providerId="LiveId" clId="{F0F55F02-B54D-3E4E-AD74-4BBC1D30B606}" dt="2022-02-14T11:22:23.864" v="83" actId="26606"/>
          <ac:spMkLst>
            <pc:docMk/>
            <pc:sldMk cId="1207957480" sldId="509"/>
            <ac:spMk id="117" creationId="{41460DAD-8769-4C9F-9C8C-BB0443909D76}"/>
          </ac:spMkLst>
        </pc:spChg>
        <pc:spChg chg="add">
          <ac:chgData name="Luiz Lozano" userId="c7776665d65e189c" providerId="LiveId" clId="{F0F55F02-B54D-3E4E-AD74-4BBC1D30B606}" dt="2022-02-14T11:22:23.864" v="83" actId="26606"/>
          <ac:spMkLst>
            <pc:docMk/>
            <pc:sldMk cId="1207957480" sldId="509"/>
            <ac:spMk id="119" creationId="{389575E1-3389-451A-A5F7-27854C25C599}"/>
          </ac:spMkLst>
        </pc:spChg>
        <pc:spChg chg="add">
          <ac:chgData name="Luiz Lozano" userId="c7776665d65e189c" providerId="LiveId" clId="{F0F55F02-B54D-3E4E-AD74-4BBC1D30B606}" dt="2022-02-14T11:22:23.864" v="83" actId="26606"/>
          <ac:spMkLst>
            <pc:docMk/>
            <pc:sldMk cId="1207957480" sldId="509"/>
            <ac:spMk id="121" creationId="{A53CCC5C-D88E-40FB-B30B-23DCDBD01D37}"/>
          </ac:spMkLst>
        </pc:spChg>
        <pc:spChg chg="add">
          <ac:chgData name="Luiz Lozano" userId="c7776665d65e189c" providerId="LiveId" clId="{F0F55F02-B54D-3E4E-AD74-4BBC1D30B606}" dt="2022-02-14T11:22:23.864" v="83" actId="26606"/>
          <ac:spMkLst>
            <pc:docMk/>
            <pc:sldMk cId="1207957480" sldId="509"/>
            <ac:spMk id="123" creationId="{081E4A58-353D-44AE-B2FC-2A74E2E400F7}"/>
          </ac:spMkLst>
        </pc:spChg>
        <pc:spChg chg="mod">
          <ac:chgData name="Luiz Lozano" userId="c7776665d65e189c" providerId="LiveId" clId="{F0F55F02-B54D-3E4E-AD74-4BBC1D30B606}" dt="2022-02-14T11:22:23.864" v="83" actId="26606"/>
          <ac:spMkLst>
            <pc:docMk/>
            <pc:sldMk cId="1207957480" sldId="509"/>
            <ac:spMk id="299" creationId="{00000000-0000-0000-0000-000000000000}"/>
          </ac:spMkLst>
        </pc:spChg>
        <pc:spChg chg="mod">
          <ac:chgData name="Luiz Lozano" userId="c7776665d65e189c" providerId="LiveId" clId="{F0F55F02-B54D-3E4E-AD74-4BBC1D30B606}" dt="2022-02-14T11:22:23.864" v="83" actId="26606"/>
          <ac:spMkLst>
            <pc:docMk/>
            <pc:sldMk cId="1207957480" sldId="509"/>
            <ac:spMk id="300" creationId="{00000000-0000-0000-0000-000000000000}"/>
          </ac:spMkLst>
        </pc:spChg>
        <pc:spChg chg="mod">
          <ac:chgData name="Luiz Lozano" userId="c7776665d65e189c" providerId="LiveId" clId="{F0F55F02-B54D-3E4E-AD74-4BBC1D30B606}" dt="2022-02-14T11:22:23.864" v="83" actId="26606"/>
          <ac:spMkLst>
            <pc:docMk/>
            <pc:sldMk cId="1207957480" sldId="509"/>
            <ac:spMk id="302" creationId="{00000000-0000-0000-0000-000000000000}"/>
          </ac:spMkLst>
        </pc:spChg>
      </pc:sldChg>
      <pc:sldChg chg="addSp modSp add mod setBg">
        <pc:chgData name="Luiz Lozano" userId="c7776665d65e189c" providerId="LiveId" clId="{F0F55F02-B54D-3E4E-AD74-4BBC1D30B606}" dt="2022-02-14T11:22:21.115" v="82" actId="26606"/>
        <pc:sldMkLst>
          <pc:docMk/>
          <pc:sldMk cId="66867250" sldId="510"/>
        </pc:sldMkLst>
        <pc:spChg chg="add">
          <ac:chgData name="Luiz Lozano" userId="c7776665d65e189c" providerId="LiveId" clId="{F0F55F02-B54D-3E4E-AD74-4BBC1D30B606}" dt="2022-02-14T11:22:21.115" v="82" actId="26606"/>
          <ac:spMkLst>
            <pc:docMk/>
            <pc:sldMk cId="66867250" sldId="510"/>
            <ac:spMk id="115" creationId="{23DA7759-3209-4FE2-96D1-4EEDD81E9EA0}"/>
          </ac:spMkLst>
        </pc:spChg>
        <pc:spChg chg="add">
          <ac:chgData name="Luiz Lozano" userId="c7776665d65e189c" providerId="LiveId" clId="{F0F55F02-B54D-3E4E-AD74-4BBC1D30B606}" dt="2022-02-14T11:22:21.115" v="82" actId="26606"/>
          <ac:spMkLst>
            <pc:docMk/>
            <pc:sldMk cId="66867250" sldId="510"/>
            <ac:spMk id="117" creationId="{41460DAD-8769-4C9F-9C8C-BB0443909D76}"/>
          </ac:spMkLst>
        </pc:spChg>
        <pc:spChg chg="add">
          <ac:chgData name="Luiz Lozano" userId="c7776665d65e189c" providerId="LiveId" clId="{F0F55F02-B54D-3E4E-AD74-4BBC1D30B606}" dt="2022-02-14T11:22:21.115" v="82" actId="26606"/>
          <ac:spMkLst>
            <pc:docMk/>
            <pc:sldMk cId="66867250" sldId="510"/>
            <ac:spMk id="119" creationId="{907EF6B7-1338-4443-8C46-6A318D952DFD}"/>
          </ac:spMkLst>
        </pc:spChg>
        <pc:spChg chg="add">
          <ac:chgData name="Luiz Lozano" userId="c7776665d65e189c" providerId="LiveId" clId="{F0F55F02-B54D-3E4E-AD74-4BBC1D30B606}" dt="2022-02-14T11:22:21.115" v="82" actId="26606"/>
          <ac:spMkLst>
            <pc:docMk/>
            <pc:sldMk cId="66867250" sldId="510"/>
            <ac:spMk id="121" creationId="{DAAE4CDD-124C-4DCF-9584-B6033B545DD5}"/>
          </ac:spMkLst>
        </pc:spChg>
        <pc:spChg chg="add">
          <ac:chgData name="Luiz Lozano" userId="c7776665d65e189c" providerId="LiveId" clId="{F0F55F02-B54D-3E4E-AD74-4BBC1D30B606}" dt="2022-02-14T11:22:21.115" v="82" actId="26606"/>
          <ac:spMkLst>
            <pc:docMk/>
            <pc:sldMk cId="66867250" sldId="510"/>
            <ac:spMk id="123" creationId="{081E4A58-353D-44AE-B2FC-2A74E2E400F7}"/>
          </ac:spMkLst>
        </pc:spChg>
        <pc:spChg chg="mod">
          <ac:chgData name="Luiz Lozano" userId="c7776665d65e189c" providerId="LiveId" clId="{F0F55F02-B54D-3E4E-AD74-4BBC1D30B606}" dt="2022-02-14T11:22:21.115" v="82" actId="26606"/>
          <ac:spMkLst>
            <pc:docMk/>
            <pc:sldMk cId="66867250" sldId="510"/>
            <ac:spMk id="299" creationId="{00000000-0000-0000-0000-000000000000}"/>
          </ac:spMkLst>
        </pc:spChg>
        <pc:spChg chg="mod">
          <ac:chgData name="Luiz Lozano" userId="c7776665d65e189c" providerId="LiveId" clId="{F0F55F02-B54D-3E4E-AD74-4BBC1D30B606}" dt="2022-02-14T11:22:21.115" v="82" actId="26606"/>
          <ac:spMkLst>
            <pc:docMk/>
            <pc:sldMk cId="66867250" sldId="510"/>
            <ac:spMk id="300" creationId="{00000000-0000-0000-0000-000000000000}"/>
          </ac:spMkLst>
        </pc:spChg>
        <pc:spChg chg="mod">
          <ac:chgData name="Luiz Lozano" userId="c7776665d65e189c" providerId="LiveId" clId="{F0F55F02-B54D-3E4E-AD74-4BBC1D30B606}" dt="2022-02-14T11:22:21.115" v="82" actId="26606"/>
          <ac:spMkLst>
            <pc:docMk/>
            <pc:sldMk cId="66867250" sldId="510"/>
            <ac:spMk id="302" creationId="{00000000-0000-0000-0000-000000000000}"/>
          </ac:spMkLst>
        </pc:spChg>
      </pc:sldChg>
      <pc:sldChg chg="addSp delSp modSp add mod setBg">
        <pc:chgData name="Luiz Lozano" userId="c7776665d65e189c" providerId="LiveId" clId="{F0F55F02-B54D-3E4E-AD74-4BBC1D30B606}" dt="2022-02-14T11:22:27.826" v="86" actId="26606"/>
        <pc:sldMkLst>
          <pc:docMk/>
          <pc:sldMk cId="1854026839" sldId="511"/>
        </pc:sldMkLst>
        <pc:spChg chg="add del">
          <ac:chgData name="Luiz Lozano" userId="c7776665d65e189c" providerId="LiveId" clId="{F0F55F02-B54D-3E4E-AD74-4BBC1D30B606}" dt="2022-02-14T11:22:27.782" v="85" actId="26606"/>
          <ac:spMkLst>
            <pc:docMk/>
            <pc:sldMk cId="1854026839" sldId="511"/>
            <ac:spMk id="115" creationId="{23DA7759-3209-4FE2-96D1-4EEDD81E9EA0}"/>
          </ac:spMkLst>
        </pc:spChg>
        <pc:spChg chg="add">
          <ac:chgData name="Luiz Lozano" userId="c7776665d65e189c" providerId="LiveId" clId="{F0F55F02-B54D-3E4E-AD74-4BBC1D30B606}" dt="2022-02-14T11:22:27.826" v="86" actId="26606"/>
          <ac:spMkLst>
            <pc:docMk/>
            <pc:sldMk cId="1854026839" sldId="511"/>
            <ac:spMk id="116" creationId="{23DA7759-3209-4FE2-96D1-4EEDD81E9EA0}"/>
          </ac:spMkLst>
        </pc:spChg>
        <pc:spChg chg="add del">
          <ac:chgData name="Luiz Lozano" userId="c7776665d65e189c" providerId="LiveId" clId="{F0F55F02-B54D-3E4E-AD74-4BBC1D30B606}" dt="2022-02-14T11:22:27.782" v="85" actId="26606"/>
          <ac:spMkLst>
            <pc:docMk/>
            <pc:sldMk cId="1854026839" sldId="511"/>
            <ac:spMk id="117" creationId="{41460DAD-8769-4C9F-9C8C-BB0443909D76}"/>
          </ac:spMkLst>
        </pc:spChg>
        <pc:spChg chg="add">
          <ac:chgData name="Luiz Lozano" userId="c7776665d65e189c" providerId="LiveId" clId="{F0F55F02-B54D-3E4E-AD74-4BBC1D30B606}" dt="2022-02-14T11:22:27.826" v="86" actId="26606"/>
          <ac:spMkLst>
            <pc:docMk/>
            <pc:sldMk cId="1854026839" sldId="511"/>
            <ac:spMk id="118" creationId="{41460DAD-8769-4C9F-9C8C-BB0443909D76}"/>
          </ac:spMkLst>
        </pc:spChg>
        <pc:spChg chg="add del">
          <ac:chgData name="Luiz Lozano" userId="c7776665d65e189c" providerId="LiveId" clId="{F0F55F02-B54D-3E4E-AD74-4BBC1D30B606}" dt="2022-02-14T11:22:27.782" v="85" actId="26606"/>
          <ac:spMkLst>
            <pc:docMk/>
            <pc:sldMk cId="1854026839" sldId="511"/>
            <ac:spMk id="119" creationId="{389575E1-3389-451A-A5F7-27854C25C599}"/>
          </ac:spMkLst>
        </pc:spChg>
        <pc:spChg chg="add">
          <ac:chgData name="Luiz Lozano" userId="c7776665d65e189c" providerId="LiveId" clId="{F0F55F02-B54D-3E4E-AD74-4BBC1D30B606}" dt="2022-02-14T11:22:27.826" v="86" actId="26606"/>
          <ac:spMkLst>
            <pc:docMk/>
            <pc:sldMk cId="1854026839" sldId="511"/>
            <ac:spMk id="120" creationId="{9DBC8166-481C-4473-95F5-9A5B9073B7F1}"/>
          </ac:spMkLst>
        </pc:spChg>
        <pc:spChg chg="add del">
          <ac:chgData name="Luiz Lozano" userId="c7776665d65e189c" providerId="LiveId" clId="{F0F55F02-B54D-3E4E-AD74-4BBC1D30B606}" dt="2022-02-14T11:22:27.782" v="85" actId="26606"/>
          <ac:spMkLst>
            <pc:docMk/>
            <pc:sldMk cId="1854026839" sldId="511"/>
            <ac:spMk id="121" creationId="{A53CCC5C-D88E-40FB-B30B-23DCDBD01D37}"/>
          </ac:spMkLst>
        </pc:spChg>
        <pc:spChg chg="add">
          <ac:chgData name="Luiz Lozano" userId="c7776665d65e189c" providerId="LiveId" clId="{F0F55F02-B54D-3E4E-AD74-4BBC1D30B606}" dt="2022-02-14T11:22:27.826" v="86" actId="26606"/>
          <ac:spMkLst>
            <pc:docMk/>
            <pc:sldMk cId="1854026839" sldId="511"/>
            <ac:spMk id="122" creationId="{A5A5CE6E-90AF-4D43-A014-1F9EC83EB93D}"/>
          </ac:spMkLst>
        </pc:spChg>
        <pc:spChg chg="add del">
          <ac:chgData name="Luiz Lozano" userId="c7776665d65e189c" providerId="LiveId" clId="{F0F55F02-B54D-3E4E-AD74-4BBC1D30B606}" dt="2022-02-14T11:22:27.782" v="85" actId="26606"/>
          <ac:spMkLst>
            <pc:docMk/>
            <pc:sldMk cId="1854026839" sldId="511"/>
            <ac:spMk id="123" creationId="{081E4A58-353D-44AE-B2FC-2A74E2E400F7}"/>
          </ac:spMkLst>
        </pc:spChg>
        <pc:spChg chg="del mod">
          <ac:chgData name="Luiz Lozano" userId="c7776665d65e189c" providerId="LiveId" clId="{F0F55F02-B54D-3E4E-AD74-4BBC1D30B606}" dt="2022-02-14T11:22:27.826" v="86" actId="26606"/>
          <ac:spMkLst>
            <pc:docMk/>
            <pc:sldMk cId="1854026839" sldId="511"/>
            <ac:spMk id="299" creationId="{00000000-0000-0000-0000-000000000000}"/>
          </ac:spMkLst>
        </pc:spChg>
        <pc:spChg chg="mod">
          <ac:chgData name="Luiz Lozano" userId="c7776665d65e189c" providerId="LiveId" clId="{F0F55F02-B54D-3E4E-AD74-4BBC1D30B606}" dt="2022-02-14T11:22:27.826" v="86" actId="26606"/>
          <ac:spMkLst>
            <pc:docMk/>
            <pc:sldMk cId="1854026839" sldId="511"/>
            <ac:spMk id="300" creationId="{00000000-0000-0000-0000-000000000000}"/>
          </ac:spMkLst>
        </pc:spChg>
        <pc:spChg chg="mod">
          <ac:chgData name="Luiz Lozano" userId="c7776665d65e189c" providerId="LiveId" clId="{F0F55F02-B54D-3E4E-AD74-4BBC1D30B606}" dt="2022-02-14T11:22:27.826" v="86" actId="26606"/>
          <ac:spMkLst>
            <pc:docMk/>
            <pc:sldMk cId="1854026839" sldId="511"/>
            <ac:spMk id="302" creationId="{00000000-0000-0000-0000-000000000000}"/>
          </ac:spMkLst>
        </pc:spChg>
        <pc:graphicFrameChg chg="add">
          <ac:chgData name="Luiz Lozano" userId="c7776665d65e189c" providerId="LiveId" clId="{F0F55F02-B54D-3E4E-AD74-4BBC1D30B606}" dt="2022-02-14T11:22:27.826" v="86" actId="26606"/>
          <ac:graphicFrameMkLst>
            <pc:docMk/>
            <pc:sldMk cId="1854026839" sldId="511"/>
            <ac:graphicFrameMk id="304" creationId="{80071AFA-E212-4137-BC47-C795EE5E1F02}"/>
          </ac:graphicFrameMkLst>
        </pc:graphicFrameChg>
      </pc:sldChg>
      <pc:sldChg chg="addSp modSp add mod setBg">
        <pc:chgData name="Luiz Lozano" userId="c7776665d65e189c" providerId="LiveId" clId="{F0F55F02-B54D-3E4E-AD74-4BBC1D30B606}" dt="2022-02-14T11:22:33.356" v="88" actId="26606"/>
        <pc:sldMkLst>
          <pc:docMk/>
          <pc:sldMk cId="3030055578" sldId="513"/>
        </pc:sldMkLst>
        <pc:spChg chg="add">
          <ac:chgData name="Luiz Lozano" userId="c7776665d65e189c" providerId="LiveId" clId="{F0F55F02-B54D-3E4E-AD74-4BBC1D30B606}" dt="2022-02-14T11:22:33.356" v="88" actId="26606"/>
          <ac:spMkLst>
            <pc:docMk/>
            <pc:sldMk cId="3030055578" sldId="513"/>
            <ac:spMk id="115" creationId="{23DA7759-3209-4FE2-96D1-4EEDD81E9EA0}"/>
          </ac:spMkLst>
        </pc:spChg>
        <pc:spChg chg="add">
          <ac:chgData name="Luiz Lozano" userId="c7776665d65e189c" providerId="LiveId" clId="{F0F55F02-B54D-3E4E-AD74-4BBC1D30B606}" dt="2022-02-14T11:22:33.356" v="88" actId="26606"/>
          <ac:spMkLst>
            <pc:docMk/>
            <pc:sldMk cId="3030055578" sldId="513"/>
            <ac:spMk id="117" creationId="{41460DAD-8769-4C9F-9C8C-BB0443909D76}"/>
          </ac:spMkLst>
        </pc:spChg>
        <pc:spChg chg="add">
          <ac:chgData name="Luiz Lozano" userId="c7776665d65e189c" providerId="LiveId" clId="{F0F55F02-B54D-3E4E-AD74-4BBC1D30B606}" dt="2022-02-14T11:22:33.356" v="88" actId="26606"/>
          <ac:spMkLst>
            <pc:docMk/>
            <pc:sldMk cId="3030055578" sldId="513"/>
            <ac:spMk id="119" creationId="{389575E1-3389-451A-A5F7-27854C25C599}"/>
          </ac:spMkLst>
        </pc:spChg>
        <pc:spChg chg="add">
          <ac:chgData name="Luiz Lozano" userId="c7776665d65e189c" providerId="LiveId" clId="{F0F55F02-B54D-3E4E-AD74-4BBC1D30B606}" dt="2022-02-14T11:22:33.356" v="88" actId="26606"/>
          <ac:spMkLst>
            <pc:docMk/>
            <pc:sldMk cId="3030055578" sldId="513"/>
            <ac:spMk id="121" creationId="{A53CCC5C-D88E-40FB-B30B-23DCDBD01D37}"/>
          </ac:spMkLst>
        </pc:spChg>
        <pc:spChg chg="add">
          <ac:chgData name="Luiz Lozano" userId="c7776665d65e189c" providerId="LiveId" clId="{F0F55F02-B54D-3E4E-AD74-4BBC1D30B606}" dt="2022-02-14T11:22:33.356" v="88" actId="26606"/>
          <ac:spMkLst>
            <pc:docMk/>
            <pc:sldMk cId="3030055578" sldId="513"/>
            <ac:spMk id="123" creationId="{081E4A58-353D-44AE-B2FC-2A74E2E400F7}"/>
          </ac:spMkLst>
        </pc:spChg>
        <pc:spChg chg="mod">
          <ac:chgData name="Luiz Lozano" userId="c7776665d65e189c" providerId="LiveId" clId="{F0F55F02-B54D-3E4E-AD74-4BBC1D30B606}" dt="2022-02-14T11:22:33.356" v="88" actId="26606"/>
          <ac:spMkLst>
            <pc:docMk/>
            <pc:sldMk cId="3030055578" sldId="513"/>
            <ac:spMk id="299" creationId="{00000000-0000-0000-0000-000000000000}"/>
          </ac:spMkLst>
        </pc:spChg>
        <pc:spChg chg="mod">
          <ac:chgData name="Luiz Lozano" userId="c7776665d65e189c" providerId="LiveId" clId="{F0F55F02-B54D-3E4E-AD74-4BBC1D30B606}" dt="2022-02-14T11:22:33.356" v="88" actId="26606"/>
          <ac:spMkLst>
            <pc:docMk/>
            <pc:sldMk cId="3030055578" sldId="513"/>
            <ac:spMk id="300" creationId="{00000000-0000-0000-0000-000000000000}"/>
          </ac:spMkLst>
        </pc:spChg>
        <pc:spChg chg="mod">
          <ac:chgData name="Luiz Lozano" userId="c7776665d65e189c" providerId="LiveId" clId="{F0F55F02-B54D-3E4E-AD74-4BBC1D30B606}" dt="2022-02-14T11:22:33.356" v="88" actId="26606"/>
          <ac:spMkLst>
            <pc:docMk/>
            <pc:sldMk cId="3030055578" sldId="513"/>
            <ac:spMk id="302" creationId="{00000000-0000-0000-0000-000000000000}"/>
          </ac:spMkLst>
        </pc:spChg>
      </pc:sldChg>
      <pc:sldChg chg="addSp delSp modSp add mod setBg">
        <pc:chgData name="Luiz Lozano" userId="c7776665d65e189c" providerId="LiveId" clId="{F0F55F02-B54D-3E4E-AD74-4BBC1D30B606}" dt="2022-02-14T11:22:40.470" v="90" actId="26606"/>
        <pc:sldMkLst>
          <pc:docMk/>
          <pc:sldMk cId="3415020802" sldId="514"/>
        </pc:sldMkLst>
        <pc:spChg chg="add del">
          <ac:chgData name="Luiz Lozano" userId="c7776665d65e189c" providerId="LiveId" clId="{F0F55F02-B54D-3E4E-AD74-4BBC1D30B606}" dt="2022-02-14T11:22:40.470" v="90" actId="26606"/>
          <ac:spMkLst>
            <pc:docMk/>
            <pc:sldMk cId="3415020802" sldId="514"/>
            <ac:spMk id="115" creationId="{23DA7759-3209-4FE2-96D1-4EEDD81E9EA0}"/>
          </ac:spMkLst>
        </pc:spChg>
        <pc:spChg chg="add del">
          <ac:chgData name="Luiz Lozano" userId="c7776665d65e189c" providerId="LiveId" clId="{F0F55F02-B54D-3E4E-AD74-4BBC1D30B606}" dt="2022-02-14T11:22:40.470" v="90" actId="26606"/>
          <ac:spMkLst>
            <pc:docMk/>
            <pc:sldMk cId="3415020802" sldId="514"/>
            <ac:spMk id="117" creationId="{41460DAD-8769-4C9F-9C8C-BB0443909D76}"/>
          </ac:spMkLst>
        </pc:spChg>
        <pc:spChg chg="add del">
          <ac:chgData name="Luiz Lozano" userId="c7776665d65e189c" providerId="LiveId" clId="{F0F55F02-B54D-3E4E-AD74-4BBC1D30B606}" dt="2022-02-14T11:22:40.470" v="90" actId="26606"/>
          <ac:spMkLst>
            <pc:docMk/>
            <pc:sldMk cId="3415020802" sldId="514"/>
            <ac:spMk id="119" creationId="{4F7EBAE4-9945-4473-9E34-B2C66EA0F03D}"/>
          </ac:spMkLst>
        </pc:spChg>
        <pc:spChg chg="add del">
          <ac:chgData name="Luiz Lozano" userId="c7776665d65e189c" providerId="LiveId" clId="{F0F55F02-B54D-3E4E-AD74-4BBC1D30B606}" dt="2022-02-14T11:22:40.470" v="90" actId="26606"/>
          <ac:spMkLst>
            <pc:docMk/>
            <pc:sldMk cId="3415020802" sldId="514"/>
            <ac:spMk id="121" creationId="{70BEB1E7-2F88-40BC-B73D-42E5B6F80BFC}"/>
          </ac:spMkLst>
        </pc:spChg>
        <pc:spChg chg="add del">
          <ac:chgData name="Luiz Lozano" userId="c7776665d65e189c" providerId="LiveId" clId="{F0F55F02-B54D-3E4E-AD74-4BBC1D30B606}" dt="2022-02-14T11:22:40.470" v="90" actId="26606"/>
          <ac:spMkLst>
            <pc:docMk/>
            <pc:sldMk cId="3415020802" sldId="514"/>
            <ac:spMk id="123" creationId="{A7B99495-F43F-4D80-A44F-2CB4764EB90B}"/>
          </ac:spMkLst>
        </pc:spChg>
        <pc:spChg chg="add">
          <ac:chgData name="Luiz Lozano" userId="c7776665d65e189c" providerId="LiveId" clId="{F0F55F02-B54D-3E4E-AD74-4BBC1D30B606}" dt="2022-02-14T11:22:40.470" v="90" actId="26606"/>
          <ac:spMkLst>
            <pc:docMk/>
            <pc:sldMk cId="3415020802" sldId="514"/>
            <ac:spMk id="179" creationId="{23DA7759-3209-4FE2-96D1-4EEDD81E9EA0}"/>
          </ac:spMkLst>
        </pc:spChg>
        <pc:spChg chg="add">
          <ac:chgData name="Luiz Lozano" userId="c7776665d65e189c" providerId="LiveId" clId="{F0F55F02-B54D-3E4E-AD74-4BBC1D30B606}" dt="2022-02-14T11:22:40.470" v="90" actId="26606"/>
          <ac:spMkLst>
            <pc:docMk/>
            <pc:sldMk cId="3415020802" sldId="514"/>
            <ac:spMk id="181" creationId="{41460DAD-8769-4C9F-9C8C-BB0443909D76}"/>
          </ac:spMkLst>
        </pc:spChg>
        <pc:spChg chg="add">
          <ac:chgData name="Luiz Lozano" userId="c7776665d65e189c" providerId="LiveId" clId="{F0F55F02-B54D-3E4E-AD74-4BBC1D30B606}" dt="2022-02-14T11:22:40.470" v="90" actId="26606"/>
          <ac:spMkLst>
            <pc:docMk/>
            <pc:sldMk cId="3415020802" sldId="514"/>
            <ac:spMk id="183" creationId="{4F7EBAE4-9945-4473-9E34-B2C66EA0F03D}"/>
          </ac:spMkLst>
        </pc:spChg>
        <pc:spChg chg="add">
          <ac:chgData name="Luiz Lozano" userId="c7776665d65e189c" providerId="LiveId" clId="{F0F55F02-B54D-3E4E-AD74-4BBC1D30B606}" dt="2022-02-14T11:22:40.470" v="90" actId="26606"/>
          <ac:spMkLst>
            <pc:docMk/>
            <pc:sldMk cId="3415020802" sldId="514"/>
            <ac:spMk id="185" creationId="{70BEB1E7-2F88-40BC-B73D-42E5B6F80BFC}"/>
          </ac:spMkLst>
        </pc:spChg>
        <pc:spChg chg="add">
          <ac:chgData name="Luiz Lozano" userId="c7776665d65e189c" providerId="LiveId" clId="{F0F55F02-B54D-3E4E-AD74-4BBC1D30B606}" dt="2022-02-14T11:22:40.470" v="90" actId="26606"/>
          <ac:spMkLst>
            <pc:docMk/>
            <pc:sldMk cId="3415020802" sldId="514"/>
            <ac:spMk id="187" creationId="{A7B99495-F43F-4D80-A44F-2CB4764EB90B}"/>
          </ac:spMkLst>
        </pc:spChg>
        <pc:spChg chg="mod">
          <ac:chgData name="Luiz Lozano" userId="c7776665d65e189c" providerId="LiveId" clId="{F0F55F02-B54D-3E4E-AD74-4BBC1D30B606}" dt="2022-02-14T11:22:36.884" v="89" actId="26606"/>
          <ac:spMkLst>
            <pc:docMk/>
            <pc:sldMk cId="3415020802" sldId="514"/>
            <ac:spMk id="299" creationId="{00000000-0000-0000-0000-000000000000}"/>
          </ac:spMkLst>
        </pc:spChg>
        <pc:spChg chg="mod">
          <ac:chgData name="Luiz Lozano" userId="c7776665d65e189c" providerId="LiveId" clId="{F0F55F02-B54D-3E4E-AD74-4BBC1D30B606}" dt="2022-02-14T11:22:36.884" v="89" actId="26606"/>
          <ac:spMkLst>
            <pc:docMk/>
            <pc:sldMk cId="3415020802" sldId="514"/>
            <ac:spMk id="300" creationId="{00000000-0000-0000-0000-000000000000}"/>
          </ac:spMkLst>
        </pc:spChg>
        <pc:spChg chg="mod ord">
          <ac:chgData name="Luiz Lozano" userId="c7776665d65e189c" providerId="LiveId" clId="{F0F55F02-B54D-3E4E-AD74-4BBC1D30B606}" dt="2022-02-14T11:22:36.884" v="89" actId="26606"/>
          <ac:spMkLst>
            <pc:docMk/>
            <pc:sldMk cId="3415020802" sldId="514"/>
            <ac:spMk id="302" creationId="{00000000-0000-0000-0000-000000000000}"/>
          </ac:spMkLst>
        </pc:spChg>
        <pc:picChg chg="mod">
          <ac:chgData name="Luiz Lozano" userId="c7776665d65e189c" providerId="LiveId" clId="{F0F55F02-B54D-3E4E-AD74-4BBC1D30B606}" dt="2022-02-14T11:22:36.884" v="89" actId="26606"/>
          <ac:picMkLst>
            <pc:docMk/>
            <pc:sldMk cId="3415020802" sldId="514"/>
            <ac:picMk id="3" creationId="{3C2C2E07-7ECC-4367-AD59-7C9B0F0C432D}"/>
          </ac:picMkLst>
        </pc:picChg>
      </pc:sldChg>
      <pc:sldChg chg="addSp modSp add mod setBg">
        <pc:chgData name="Luiz Lozano" userId="c7776665d65e189c" providerId="LiveId" clId="{F0F55F02-B54D-3E4E-AD74-4BBC1D30B606}" dt="2022-02-14T11:22:42.697" v="91" actId="26606"/>
        <pc:sldMkLst>
          <pc:docMk/>
          <pc:sldMk cId="2262497140" sldId="515"/>
        </pc:sldMkLst>
        <pc:spChg chg="add">
          <ac:chgData name="Luiz Lozano" userId="c7776665d65e189c" providerId="LiveId" clId="{F0F55F02-B54D-3E4E-AD74-4BBC1D30B606}" dt="2022-02-14T11:22:42.697" v="91" actId="26606"/>
          <ac:spMkLst>
            <pc:docMk/>
            <pc:sldMk cId="2262497140" sldId="515"/>
            <ac:spMk id="115" creationId="{23DA7759-3209-4FE2-96D1-4EEDD81E9EA0}"/>
          </ac:spMkLst>
        </pc:spChg>
        <pc:spChg chg="add">
          <ac:chgData name="Luiz Lozano" userId="c7776665d65e189c" providerId="LiveId" clId="{F0F55F02-B54D-3E4E-AD74-4BBC1D30B606}" dt="2022-02-14T11:22:42.697" v="91" actId="26606"/>
          <ac:spMkLst>
            <pc:docMk/>
            <pc:sldMk cId="2262497140" sldId="515"/>
            <ac:spMk id="117" creationId="{41460DAD-8769-4C9F-9C8C-BB0443909D76}"/>
          </ac:spMkLst>
        </pc:spChg>
        <pc:spChg chg="add">
          <ac:chgData name="Luiz Lozano" userId="c7776665d65e189c" providerId="LiveId" clId="{F0F55F02-B54D-3E4E-AD74-4BBC1D30B606}" dt="2022-02-14T11:22:42.697" v="91" actId="26606"/>
          <ac:spMkLst>
            <pc:docMk/>
            <pc:sldMk cId="2262497140" sldId="515"/>
            <ac:spMk id="119" creationId="{66E48AFA-8884-4F68-A44F-D2C1E8609C5A}"/>
          </ac:spMkLst>
        </pc:spChg>
        <pc:spChg chg="add">
          <ac:chgData name="Luiz Lozano" userId="c7776665d65e189c" providerId="LiveId" clId="{F0F55F02-B54D-3E4E-AD74-4BBC1D30B606}" dt="2022-02-14T11:22:42.697" v="91" actId="26606"/>
          <ac:spMkLst>
            <pc:docMk/>
            <pc:sldMk cId="2262497140" sldId="515"/>
            <ac:spMk id="121" creationId="{969D19A6-08CB-498C-93EC-3FFB021FC68A}"/>
          </ac:spMkLst>
        </pc:spChg>
        <pc:spChg chg="mod">
          <ac:chgData name="Luiz Lozano" userId="c7776665d65e189c" providerId="LiveId" clId="{F0F55F02-B54D-3E4E-AD74-4BBC1D30B606}" dt="2022-02-14T11:22:42.697" v="91" actId="26606"/>
          <ac:spMkLst>
            <pc:docMk/>
            <pc:sldMk cId="2262497140" sldId="515"/>
            <ac:spMk id="299" creationId="{00000000-0000-0000-0000-000000000000}"/>
          </ac:spMkLst>
        </pc:spChg>
        <pc:spChg chg="mod">
          <ac:chgData name="Luiz Lozano" userId="c7776665d65e189c" providerId="LiveId" clId="{F0F55F02-B54D-3E4E-AD74-4BBC1D30B606}" dt="2022-02-14T11:22:42.697" v="91" actId="26606"/>
          <ac:spMkLst>
            <pc:docMk/>
            <pc:sldMk cId="2262497140" sldId="515"/>
            <ac:spMk id="300" creationId="{00000000-0000-0000-0000-000000000000}"/>
          </ac:spMkLst>
        </pc:spChg>
        <pc:spChg chg="mod">
          <ac:chgData name="Luiz Lozano" userId="c7776665d65e189c" providerId="LiveId" clId="{F0F55F02-B54D-3E4E-AD74-4BBC1D30B606}" dt="2022-02-14T11:22:42.697" v="91" actId="26606"/>
          <ac:spMkLst>
            <pc:docMk/>
            <pc:sldMk cId="2262497140" sldId="515"/>
            <ac:spMk id="302" creationId="{00000000-0000-0000-0000-000000000000}"/>
          </ac:spMkLst>
        </pc:spChg>
        <pc:picChg chg="mod ord">
          <ac:chgData name="Luiz Lozano" userId="c7776665d65e189c" providerId="LiveId" clId="{F0F55F02-B54D-3E4E-AD74-4BBC1D30B606}" dt="2022-02-14T11:22:42.697" v="91" actId="26606"/>
          <ac:picMkLst>
            <pc:docMk/>
            <pc:sldMk cId="2262497140" sldId="515"/>
            <ac:picMk id="2" creationId="{F3CC7CA7-142A-41B3-A0DC-3EBA7891C3E0}"/>
          </ac:picMkLst>
        </pc:picChg>
      </pc:sldChg>
      <pc:sldChg chg="addSp modSp add mod setBg">
        <pc:chgData name="Luiz Lozano" userId="c7776665d65e189c" providerId="LiveId" clId="{F0F55F02-B54D-3E4E-AD74-4BBC1D30B606}" dt="2022-02-14T11:22:45.886" v="92" actId="26606"/>
        <pc:sldMkLst>
          <pc:docMk/>
          <pc:sldMk cId="629055295" sldId="516"/>
        </pc:sldMkLst>
        <pc:spChg chg="add">
          <ac:chgData name="Luiz Lozano" userId="c7776665d65e189c" providerId="LiveId" clId="{F0F55F02-B54D-3E4E-AD74-4BBC1D30B606}" dt="2022-02-14T11:22:45.886" v="92" actId="26606"/>
          <ac:spMkLst>
            <pc:docMk/>
            <pc:sldMk cId="629055295" sldId="516"/>
            <ac:spMk id="115" creationId="{23DA7759-3209-4FE2-96D1-4EEDD81E9EA0}"/>
          </ac:spMkLst>
        </pc:spChg>
        <pc:spChg chg="add">
          <ac:chgData name="Luiz Lozano" userId="c7776665d65e189c" providerId="LiveId" clId="{F0F55F02-B54D-3E4E-AD74-4BBC1D30B606}" dt="2022-02-14T11:22:45.886" v="92" actId="26606"/>
          <ac:spMkLst>
            <pc:docMk/>
            <pc:sldMk cId="629055295" sldId="516"/>
            <ac:spMk id="117" creationId="{41460DAD-8769-4C9F-9C8C-BB0443909D76}"/>
          </ac:spMkLst>
        </pc:spChg>
        <pc:spChg chg="add">
          <ac:chgData name="Luiz Lozano" userId="c7776665d65e189c" providerId="LiveId" clId="{F0F55F02-B54D-3E4E-AD74-4BBC1D30B606}" dt="2022-02-14T11:22:45.886" v="92" actId="26606"/>
          <ac:spMkLst>
            <pc:docMk/>
            <pc:sldMk cId="629055295" sldId="516"/>
            <ac:spMk id="119" creationId="{4F7EBAE4-9945-4473-9E34-B2C66EA0F03D}"/>
          </ac:spMkLst>
        </pc:spChg>
        <pc:spChg chg="add">
          <ac:chgData name="Luiz Lozano" userId="c7776665d65e189c" providerId="LiveId" clId="{F0F55F02-B54D-3E4E-AD74-4BBC1D30B606}" dt="2022-02-14T11:22:45.886" v="92" actId="26606"/>
          <ac:spMkLst>
            <pc:docMk/>
            <pc:sldMk cId="629055295" sldId="516"/>
            <ac:spMk id="121" creationId="{70BEB1E7-2F88-40BC-B73D-42E5B6F80BFC}"/>
          </ac:spMkLst>
        </pc:spChg>
        <pc:spChg chg="add">
          <ac:chgData name="Luiz Lozano" userId="c7776665d65e189c" providerId="LiveId" clId="{F0F55F02-B54D-3E4E-AD74-4BBC1D30B606}" dt="2022-02-14T11:22:45.886" v="92" actId="26606"/>
          <ac:spMkLst>
            <pc:docMk/>
            <pc:sldMk cId="629055295" sldId="516"/>
            <ac:spMk id="123" creationId="{A7B99495-F43F-4D80-A44F-2CB4764EB90B}"/>
          </ac:spMkLst>
        </pc:spChg>
        <pc:spChg chg="mod">
          <ac:chgData name="Luiz Lozano" userId="c7776665d65e189c" providerId="LiveId" clId="{F0F55F02-B54D-3E4E-AD74-4BBC1D30B606}" dt="2022-02-14T11:22:45.886" v="92" actId="26606"/>
          <ac:spMkLst>
            <pc:docMk/>
            <pc:sldMk cId="629055295" sldId="516"/>
            <ac:spMk id="299" creationId="{00000000-0000-0000-0000-000000000000}"/>
          </ac:spMkLst>
        </pc:spChg>
        <pc:spChg chg="mod">
          <ac:chgData name="Luiz Lozano" userId="c7776665d65e189c" providerId="LiveId" clId="{F0F55F02-B54D-3E4E-AD74-4BBC1D30B606}" dt="2022-02-14T11:22:45.886" v="92" actId="26606"/>
          <ac:spMkLst>
            <pc:docMk/>
            <pc:sldMk cId="629055295" sldId="516"/>
            <ac:spMk id="300" creationId="{00000000-0000-0000-0000-000000000000}"/>
          </ac:spMkLst>
        </pc:spChg>
        <pc:spChg chg="mod ord">
          <ac:chgData name="Luiz Lozano" userId="c7776665d65e189c" providerId="LiveId" clId="{F0F55F02-B54D-3E4E-AD74-4BBC1D30B606}" dt="2022-02-14T11:22:45.886" v="92" actId="26606"/>
          <ac:spMkLst>
            <pc:docMk/>
            <pc:sldMk cId="629055295" sldId="516"/>
            <ac:spMk id="302" creationId="{00000000-0000-0000-0000-000000000000}"/>
          </ac:spMkLst>
        </pc:spChg>
        <pc:picChg chg="mod">
          <ac:chgData name="Luiz Lozano" userId="c7776665d65e189c" providerId="LiveId" clId="{F0F55F02-B54D-3E4E-AD74-4BBC1D30B606}" dt="2022-02-14T11:22:45.886" v="92" actId="26606"/>
          <ac:picMkLst>
            <pc:docMk/>
            <pc:sldMk cId="629055295" sldId="516"/>
            <ac:picMk id="5" creationId="{769B49B5-9DCD-4848-A966-2382A27A551C}"/>
          </ac:picMkLst>
        </pc:picChg>
      </pc:sldChg>
      <pc:sldChg chg="addSp delSp modSp add mod setBg">
        <pc:chgData name="Luiz Lozano" userId="c7776665d65e189c" providerId="LiveId" clId="{F0F55F02-B54D-3E4E-AD74-4BBC1D30B606}" dt="2022-02-14T11:22:50.691" v="95" actId="26606"/>
        <pc:sldMkLst>
          <pc:docMk/>
          <pc:sldMk cId="85374945" sldId="517"/>
        </pc:sldMkLst>
        <pc:spChg chg="add del">
          <ac:chgData name="Luiz Lozano" userId="c7776665d65e189c" providerId="LiveId" clId="{F0F55F02-B54D-3E4E-AD74-4BBC1D30B606}" dt="2022-02-14T11:22:50.679" v="94" actId="26606"/>
          <ac:spMkLst>
            <pc:docMk/>
            <pc:sldMk cId="85374945" sldId="517"/>
            <ac:spMk id="115" creationId="{23DA7759-3209-4FE2-96D1-4EEDD81E9EA0}"/>
          </ac:spMkLst>
        </pc:spChg>
        <pc:spChg chg="add del">
          <ac:chgData name="Luiz Lozano" userId="c7776665d65e189c" providerId="LiveId" clId="{F0F55F02-B54D-3E4E-AD74-4BBC1D30B606}" dt="2022-02-14T11:22:50.679" v="94" actId="26606"/>
          <ac:spMkLst>
            <pc:docMk/>
            <pc:sldMk cId="85374945" sldId="517"/>
            <ac:spMk id="117" creationId="{41460DAD-8769-4C9F-9C8C-BB0443909D76}"/>
          </ac:spMkLst>
        </pc:spChg>
        <pc:spChg chg="add del">
          <ac:chgData name="Luiz Lozano" userId="c7776665d65e189c" providerId="LiveId" clId="{F0F55F02-B54D-3E4E-AD74-4BBC1D30B606}" dt="2022-02-14T11:22:50.679" v="94" actId="26606"/>
          <ac:spMkLst>
            <pc:docMk/>
            <pc:sldMk cId="85374945" sldId="517"/>
            <ac:spMk id="119" creationId="{D2B783EE-0239-4717-BBEA-8C9EAC61C824}"/>
          </ac:spMkLst>
        </pc:spChg>
        <pc:spChg chg="add del">
          <ac:chgData name="Luiz Lozano" userId="c7776665d65e189c" providerId="LiveId" clId="{F0F55F02-B54D-3E4E-AD74-4BBC1D30B606}" dt="2022-02-14T11:22:50.679" v="94" actId="26606"/>
          <ac:spMkLst>
            <pc:docMk/>
            <pc:sldMk cId="85374945" sldId="517"/>
            <ac:spMk id="121" creationId="{A7B99495-F43F-4D80-A44F-2CB4764EB90B}"/>
          </ac:spMkLst>
        </pc:spChg>
        <pc:spChg chg="add del">
          <ac:chgData name="Luiz Lozano" userId="c7776665d65e189c" providerId="LiveId" clId="{F0F55F02-B54D-3E4E-AD74-4BBC1D30B606}" dt="2022-02-14T11:22:50.679" v="94" actId="26606"/>
          <ac:spMkLst>
            <pc:docMk/>
            <pc:sldMk cId="85374945" sldId="517"/>
            <ac:spMk id="123" creationId="{70BEB1E7-2F88-40BC-B73D-42E5B6F80BFC}"/>
          </ac:spMkLst>
        </pc:spChg>
        <pc:spChg chg="mod ord">
          <ac:chgData name="Luiz Lozano" userId="c7776665d65e189c" providerId="LiveId" clId="{F0F55F02-B54D-3E4E-AD74-4BBC1D30B606}" dt="2022-02-14T11:22:50.691" v="95" actId="26606"/>
          <ac:spMkLst>
            <pc:docMk/>
            <pc:sldMk cId="85374945" sldId="517"/>
            <ac:spMk id="299" creationId="{00000000-0000-0000-0000-000000000000}"/>
          </ac:spMkLst>
        </pc:spChg>
        <pc:spChg chg="mod">
          <ac:chgData name="Luiz Lozano" userId="c7776665d65e189c" providerId="LiveId" clId="{F0F55F02-B54D-3E4E-AD74-4BBC1D30B606}" dt="2022-02-14T11:22:50.691" v="95" actId="26606"/>
          <ac:spMkLst>
            <pc:docMk/>
            <pc:sldMk cId="85374945" sldId="517"/>
            <ac:spMk id="300" creationId="{00000000-0000-0000-0000-000000000000}"/>
          </ac:spMkLst>
        </pc:spChg>
        <pc:spChg chg="mod ord">
          <ac:chgData name="Luiz Lozano" userId="c7776665d65e189c" providerId="LiveId" clId="{F0F55F02-B54D-3E4E-AD74-4BBC1D30B606}" dt="2022-02-14T11:22:50.691" v="95" actId="26606"/>
          <ac:spMkLst>
            <pc:docMk/>
            <pc:sldMk cId="85374945" sldId="517"/>
            <ac:spMk id="302" creationId="{00000000-0000-0000-0000-000000000000}"/>
          </ac:spMkLst>
        </pc:spChg>
        <pc:spChg chg="add">
          <ac:chgData name="Luiz Lozano" userId="c7776665d65e189c" providerId="LiveId" clId="{F0F55F02-B54D-3E4E-AD74-4BBC1D30B606}" dt="2022-02-14T11:22:50.691" v="95" actId="26606"/>
          <ac:spMkLst>
            <pc:docMk/>
            <pc:sldMk cId="85374945" sldId="517"/>
            <ac:spMk id="304" creationId="{23DA7759-3209-4FE2-96D1-4EEDD81E9EA0}"/>
          </ac:spMkLst>
        </pc:spChg>
        <pc:spChg chg="add">
          <ac:chgData name="Luiz Lozano" userId="c7776665d65e189c" providerId="LiveId" clId="{F0F55F02-B54D-3E4E-AD74-4BBC1D30B606}" dt="2022-02-14T11:22:50.691" v="95" actId="26606"/>
          <ac:spMkLst>
            <pc:docMk/>
            <pc:sldMk cId="85374945" sldId="517"/>
            <ac:spMk id="305" creationId="{41460DAD-8769-4C9F-9C8C-BB0443909D76}"/>
          </ac:spMkLst>
        </pc:spChg>
        <pc:spChg chg="add">
          <ac:chgData name="Luiz Lozano" userId="c7776665d65e189c" providerId="LiveId" clId="{F0F55F02-B54D-3E4E-AD74-4BBC1D30B606}" dt="2022-02-14T11:22:50.691" v="95" actId="26606"/>
          <ac:spMkLst>
            <pc:docMk/>
            <pc:sldMk cId="85374945" sldId="517"/>
            <ac:spMk id="306" creationId="{29B161DF-E457-41D5-83AD-378B43003730}"/>
          </ac:spMkLst>
        </pc:spChg>
        <pc:spChg chg="add">
          <ac:chgData name="Luiz Lozano" userId="c7776665d65e189c" providerId="LiveId" clId="{F0F55F02-B54D-3E4E-AD74-4BBC1D30B606}" dt="2022-02-14T11:22:50.691" v="95" actId="26606"/>
          <ac:spMkLst>
            <pc:docMk/>
            <pc:sldMk cId="85374945" sldId="517"/>
            <ac:spMk id="307" creationId="{107D50C9-F568-423A-A839-B49874AAEE6C}"/>
          </ac:spMkLst>
        </pc:spChg>
        <pc:picChg chg="mod ord">
          <ac:chgData name="Luiz Lozano" userId="c7776665d65e189c" providerId="LiveId" clId="{F0F55F02-B54D-3E4E-AD74-4BBC1D30B606}" dt="2022-02-14T11:22:50.691" v="95" actId="26606"/>
          <ac:picMkLst>
            <pc:docMk/>
            <pc:sldMk cId="85374945" sldId="517"/>
            <ac:picMk id="2" creationId="{1FFEF6FA-1BE3-4FCC-B451-C81A20CB0A30}"/>
          </ac:picMkLst>
        </pc:picChg>
        <pc:picChg chg="mod">
          <ac:chgData name="Luiz Lozano" userId="c7776665d65e189c" providerId="LiveId" clId="{F0F55F02-B54D-3E4E-AD74-4BBC1D30B606}" dt="2022-02-14T11:22:50.691" v="95" actId="26606"/>
          <ac:picMkLst>
            <pc:docMk/>
            <pc:sldMk cId="85374945" sldId="517"/>
            <ac:picMk id="4" creationId="{89587768-442A-47F7-B445-30523FF15B1C}"/>
          </ac:picMkLst>
        </pc:picChg>
      </pc:sldChg>
      <pc:sldChg chg="addSp delSp modSp add mod setBg">
        <pc:chgData name="Luiz Lozano" userId="c7776665d65e189c" providerId="LiveId" clId="{F0F55F02-B54D-3E4E-AD74-4BBC1D30B606}" dt="2022-02-14T11:23:04.268" v="103" actId="26606"/>
        <pc:sldMkLst>
          <pc:docMk/>
          <pc:sldMk cId="3404984254" sldId="518"/>
        </pc:sldMkLst>
        <pc:spChg chg="add del">
          <ac:chgData name="Luiz Lozano" userId="c7776665d65e189c" providerId="LiveId" clId="{F0F55F02-B54D-3E4E-AD74-4BBC1D30B606}" dt="2022-02-14T11:22:59.087" v="98" actId="26606"/>
          <ac:spMkLst>
            <pc:docMk/>
            <pc:sldMk cId="3404984254" sldId="518"/>
            <ac:spMk id="115" creationId="{23DA7759-3209-4FE2-96D1-4EEDD81E9EA0}"/>
          </ac:spMkLst>
        </pc:spChg>
        <pc:spChg chg="add del">
          <ac:chgData name="Luiz Lozano" userId="c7776665d65e189c" providerId="LiveId" clId="{F0F55F02-B54D-3E4E-AD74-4BBC1D30B606}" dt="2022-02-14T11:22:59.087" v="98" actId="26606"/>
          <ac:spMkLst>
            <pc:docMk/>
            <pc:sldMk cId="3404984254" sldId="518"/>
            <ac:spMk id="117" creationId="{41460DAD-8769-4C9F-9C8C-BB0443909D76}"/>
          </ac:spMkLst>
        </pc:spChg>
        <pc:spChg chg="add del">
          <ac:chgData name="Luiz Lozano" userId="c7776665d65e189c" providerId="LiveId" clId="{F0F55F02-B54D-3E4E-AD74-4BBC1D30B606}" dt="2022-02-14T11:22:59.087" v="98" actId="26606"/>
          <ac:spMkLst>
            <pc:docMk/>
            <pc:sldMk cId="3404984254" sldId="518"/>
            <ac:spMk id="119" creationId="{4E73EB10-AEDA-42B9-9D11-54E59B48D47A}"/>
          </ac:spMkLst>
        </pc:spChg>
        <pc:spChg chg="add del">
          <ac:chgData name="Luiz Lozano" userId="c7776665d65e189c" providerId="LiveId" clId="{F0F55F02-B54D-3E4E-AD74-4BBC1D30B606}" dt="2022-02-14T11:22:59.087" v="98" actId="26606"/>
          <ac:spMkLst>
            <pc:docMk/>
            <pc:sldMk cId="3404984254" sldId="518"/>
            <ac:spMk id="121" creationId="{72DEF309-605D-4117-9340-6D589B6C3A34}"/>
          </ac:spMkLst>
        </pc:spChg>
        <pc:spChg chg="add del">
          <ac:chgData name="Luiz Lozano" userId="c7776665d65e189c" providerId="LiveId" clId="{F0F55F02-B54D-3E4E-AD74-4BBC1D30B606}" dt="2022-02-14T11:23:04.254" v="102" actId="26606"/>
          <ac:spMkLst>
            <pc:docMk/>
            <pc:sldMk cId="3404984254" sldId="518"/>
            <ac:spMk id="123" creationId="{8590ADD5-9383-4D3D-9047-3DA2593CCB5D}"/>
          </ac:spMkLst>
        </pc:spChg>
        <pc:spChg chg="add del">
          <ac:chgData name="Luiz Lozano" userId="c7776665d65e189c" providerId="LiveId" clId="{F0F55F02-B54D-3E4E-AD74-4BBC1D30B606}" dt="2022-02-14T11:23:04.254" v="102" actId="26606"/>
          <ac:spMkLst>
            <pc:docMk/>
            <pc:sldMk cId="3404984254" sldId="518"/>
            <ac:spMk id="125" creationId="{DABE3E45-88CF-45D8-8D40-C773324D93F6}"/>
          </ac:spMkLst>
        </pc:spChg>
        <pc:spChg chg="add del">
          <ac:chgData name="Luiz Lozano" userId="c7776665d65e189c" providerId="LiveId" clId="{F0F55F02-B54D-3E4E-AD74-4BBC1D30B606}" dt="2022-02-14T11:23:04.254" v="102" actId="26606"/>
          <ac:spMkLst>
            <pc:docMk/>
            <pc:sldMk cId="3404984254" sldId="518"/>
            <ac:spMk id="129" creationId="{B91ECDA9-56DC-4270-8F33-01C5637B8CEB}"/>
          </ac:spMkLst>
        </pc:spChg>
        <pc:spChg chg="add del">
          <ac:chgData name="Luiz Lozano" userId="c7776665d65e189c" providerId="LiveId" clId="{F0F55F02-B54D-3E4E-AD74-4BBC1D30B606}" dt="2022-02-14T11:23:04.254" v="102" actId="26606"/>
          <ac:spMkLst>
            <pc:docMk/>
            <pc:sldMk cId="3404984254" sldId="518"/>
            <ac:spMk id="131" creationId="{75F47824-961D-465D-84F9-EAE11BC6173B}"/>
          </ac:spMkLst>
        </pc:spChg>
        <pc:spChg chg="add del">
          <ac:chgData name="Luiz Lozano" userId="c7776665d65e189c" providerId="LiveId" clId="{F0F55F02-B54D-3E4E-AD74-4BBC1D30B606}" dt="2022-02-14T11:23:04.254" v="102" actId="26606"/>
          <ac:spMkLst>
            <pc:docMk/>
            <pc:sldMk cId="3404984254" sldId="518"/>
            <ac:spMk id="133" creationId="{FEC9DA3E-C1D7-472D-B7C0-F71AE41FBA23}"/>
          </ac:spMkLst>
        </pc:spChg>
        <pc:spChg chg="mod">
          <ac:chgData name="Luiz Lozano" userId="c7776665d65e189c" providerId="LiveId" clId="{F0F55F02-B54D-3E4E-AD74-4BBC1D30B606}" dt="2022-02-14T11:23:04.268" v="103" actId="26606"/>
          <ac:spMkLst>
            <pc:docMk/>
            <pc:sldMk cId="3404984254" sldId="518"/>
            <ac:spMk id="299" creationId="{00000000-0000-0000-0000-000000000000}"/>
          </ac:spMkLst>
        </pc:spChg>
        <pc:spChg chg="mod">
          <ac:chgData name="Luiz Lozano" userId="c7776665d65e189c" providerId="LiveId" clId="{F0F55F02-B54D-3E4E-AD74-4BBC1D30B606}" dt="2022-02-14T11:23:04.268" v="103" actId="26606"/>
          <ac:spMkLst>
            <pc:docMk/>
            <pc:sldMk cId="3404984254" sldId="518"/>
            <ac:spMk id="300" creationId="{00000000-0000-0000-0000-000000000000}"/>
          </ac:spMkLst>
        </pc:spChg>
        <pc:spChg chg="mod ord">
          <ac:chgData name="Luiz Lozano" userId="c7776665d65e189c" providerId="LiveId" clId="{F0F55F02-B54D-3E4E-AD74-4BBC1D30B606}" dt="2022-02-14T11:23:04.268" v="103" actId="26606"/>
          <ac:spMkLst>
            <pc:docMk/>
            <pc:sldMk cId="3404984254" sldId="518"/>
            <ac:spMk id="302" creationId="{00000000-0000-0000-0000-000000000000}"/>
          </ac:spMkLst>
        </pc:spChg>
        <pc:spChg chg="add del">
          <ac:chgData name="Luiz Lozano" userId="c7776665d65e189c" providerId="LiveId" clId="{F0F55F02-B54D-3E4E-AD74-4BBC1D30B606}" dt="2022-02-14T11:23:01.879" v="100" actId="26606"/>
          <ac:spMkLst>
            <pc:docMk/>
            <pc:sldMk cId="3404984254" sldId="518"/>
            <ac:spMk id="304" creationId="{23DA7759-3209-4FE2-96D1-4EEDD81E9EA0}"/>
          </ac:spMkLst>
        </pc:spChg>
        <pc:spChg chg="add del">
          <ac:chgData name="Luiz Lozano" userId="c7776665d65e189c" providerId="LiveId" clId="{F0F55F02-B54D-3E4E-AD74-4BBC1D30B606}" dt="2022-02-14T11:23:01.879" v="100" actId="26606"/>
          <ac:spMkLst>
            <pc:docMk/>
            <pc:sldMk cId="3404984254" sldId="518"/>
            <ac:spMk id="305" creationId="{41460DAD-8769-4C9F-9C8C-BB0443909D76}"/>
          </ac:spMkLst>
        </pc:spChg>
        <pc:spChg chg="add del">
          <ac:chgData name="Luiz Lozano" userId="c7776665d65e189c" providerId="LiveId" clId="{F0F55F02-B54D-3E4E-AD74-4BBC1D30B606}" dt="2022-02-14T11:23:01.879" v="100" actId="26606"/>
          <ac:spMkLst>
            <pc:docMk/>
            <pc:sldMk cId="3404984254" sldId="518"/>
            <ac:spMk id="306" creationId="{7025EFD5-738C-41B9-87FE-0C00E211BD8B}"/>
          </ac:spMkLst>
        </pc:spChg>
        <pc:spChg chg="add del">
          <ac:chgData name="Luiz Lozano" userId="c7776665d65e189c" providerId="LiveId" clId="{F0F55F02-B54D-3E4E-AD74-4BBC1D30B606}" dt="2022-02-14T11:23:01.879" v="100" actId="26606"/>
          <ac:spMkLst>
            <pc:docMk/>
            <pc:sldMk cId="3404984254" sldId="518"/>
            <ac:spMk id="307" creationId="{835EF3DD-7D43-4A27-8967-A92FD8CC9365}"/>
          </ac:spMkLst>
        </pc:spChg>
        <pc:spChg chg="add del">
          <ac:chgData name="Luiz Lozano" userId="c7776665d65e189c" providerId="LiveId" clId="{F0F55F02-B54D-3E4E-AD74-4BBC1D30B606}" dt="2022-02-14T11:23:04.254" v="102" actId="26606"/>
          <ac:spMkLst>
            <pc:docMk/>
            <pc:sldMk cId="3404984254" sldId="518"/>
            <ac:spMk id="309" creationId="{23DA7759-3209-4FE2-96D1-4EEDD81E9EA0}"/>
          </ac:spMkLst>
        </pc:spChg>
        <pc:spChg chg="add del">
          <ac:chgData name="Luiz Lozano" userId="c7776665d65e189c" providerId="LiveId" clId="{F0F55F02-B54D-3E4E-AD74-4BBC1D30B606}" dt="2022-02-14T11:23:04.254" v="102" actId="26606"/>
          <ac:spMkLst>
            <pc:docMk/>
            <pc:sldMk cId="3404984254" sldId="518"/>
            <ac:spMk id="310" creationId="{41460DAD-8769-4C9F-9C8C-BB0443909D76}"/>
          </ac:spMkLst>
        </pc:spChg>
        <pc:spChg chg="add del">
          <ac:chgData name="Luiz Lozano" userId="c7776665d65e189c" providerId="LiveId" clId="{F0F55F02-B54D-3E4E-AD74-4BBC1D30B606}" dt="2022-02-14T11:23:04.254" v="102" actId="26606"/>
          <ac:spMkLst>
            <pc:docMk/>
            <pc:sldMk cId="3404984254" sldId="518"/>
            <ac:spMk id="311" creationId="{1CD81A2A-6ED4-4EF4-A14C-912D31E14800}"/>
          </ac:spMkLst>
        </pc:spChg>
        <pc:spChg chg="add del">
          <ac:chgData name="Luiz Lozano" userId="c7776665d65e189c" providerId="LiveId" clId="{F0F55F02-B54D-3E4E-AD74-4BBC1D30B606}" dt="2022-02-14T11:23:04.254" v="102" actId="26606"/>
          <ac:spMkLst>
            <pc:docMk/>
            <pc:sldMk cId="3404984254" sldId="518"/>
            <ac:spMk id="312" creationId="{1661932C-CA15-4E17-B115-FAE7CBEE4789}"/>
          </ac:spMkLst>
        </pc:spChg>
        <pc:spChg chg="add">
          <ac:chgData name="Luiz Lozano" userId="c7776665d65e189c" providerId="LiveId" clId="{F0F55F02-B54D-3E4E-AD74-4BBC1D30B606}" dt="2022-02-14T11:23:04.268" v="103" actId="26606"/>
          <ac:spMkLst>
            <pc:docMk/>
            <pc:sldMk cId="3404984254" sldId="518"/>
            <ac:spMk id="314" creationId="{23DA7759-3209-4FE2-96D1-4EEDD81E9EA0}"/>
          </ac:spMkLst>
        </pc:spChg>
        <pc:spChg chg="add">
          <ac:chgData name="Luiz Lozano" userId="c7776665d65e189c" providerId="LiveId" clId="{F0F55F02-B54D-3E4E-AD74-4BBC1D30B606}" dt="2022-02-14T11:23:04.268" v="103" actId="26606"/>
          <ac:spMkLst>
            <pc:docMk/>
            <pc:sldMk cId="3404984254" sldId="518"/>
            <ac:spMk id="315" creationId="{41460DAD-8769-4C9F-9C8C-BB0443909D76}"/>
          </ac:spMkLst>
        </pc:spChg>
        <pc:spChg chg="add">
          <ac:chgData name="Luiz Lozano" userId="c7776665d65e189c" providerId="LiveId" clId="{F0F55F02-B54D-3E4E-AD74-4BBC1D30B606}" dt="2022-02-14T11:23:04.268" v="103" actId="26606"/>
          <ac:spMkLst>
            <pc:docMk/>
            <pc:sldMk cId="3404984254" sldId="518"/>
            <ac:spMk id="316" creationId="{66E48AFA-8884-4F68-A44F-D2C1E8609C5A}"/>
          </ac:spMkLst>
        </pc:spChg>
        <pc:spChg chg="add">
          <ac:chgData name="Luiz Lozano" userId="c7776665d65e189c" providerId="LiveId" clId="{F0F55F02-B54D-3E4E-AD74-4BBC1D30B606}" dt="2022-02-14T11:23:04.268" v="103" actId="26606"/>
          <ac:spMkLst>
            <pc:docMk/>
            <pc:sldMk cId="3404984254" sldId="518"/>
            <ac:spMk id="317" creationId="{969D19A6-08CB-498C-93EC-3FFB021FC68A}"/>
          </ac:spMkLst>
        </pc:spChg>
        <pc:picChg chg="mod ord">
          <ac:chgData name="Luiz Lozano" userId="c7776665d65e189c" providerId="LiveId" clId="{F0F55F02-B54D-3E4E-AD74-4BBC1D30B606}" dt="2022-02-14T11:23:04.268" v="103" actId="26606"/>
          <ac:picMkLst>
            <pc:docMk/>
            <pc:sldMk cId="3404984254" sldId="518"/>
            <ac:picMk id="2" creationId="{D8080E4E-5B3D-4BEF-810B-2F1FABA85F39}"/>
          </ac:picMkLst>
        </pc:picChg>
        <pc:cxnChg chg="add del">
          <ac:chgData name="Luiz Lozano" userId="c7776665d65e189c" providerId="LiveId" clId="{F0F55F02-B54D-3E4E-AD74-4BBC1D30B606}" dt="2022-02-14T11:23:04.254" v="102" actId="26606"/>
          <ac:cxnSpMkLst>
            <pc:docMk/>
            <pc:sldMk cId="3404984254" sldId="518"/>
            <ac:cxnSpMk id="127" creationId="{49CD1692-827B-4C8D-B4A1-134FD04CF45C}"/>
          </ac:cxnSpMkLst>
        </pc:cxnChg>
      </pc:sldChg>
      <pc:sldChg chg="addSp delSp modSp add mod setBg">
        <pc:chgData name="Luiz Lozano" userId="c7776665d65e189c" providerId="LiveId" clId="{F0F55F02-B54D-3E4E-AD74-4BBC1D30B606}" dt="2022-02-14T11:22:53.736" v="96" actId="26606"/>
        <pc:sldMkLst>
          <pc:docMk/>
          <pc:sldMk cId="1239832333" sldId="519"/>
        </pc:sldMkLst>
        <pc:spChg chg="add">
          <ac:chgData name="Luiz Lozano" userId="c7776665d65e189c" providerId="LiveId" clId="{F0F55F02-B54D-3E4E-AD74-4BBC1D30B606}" dt="2022-02-14T11:22:53.736" v="96" actId="26606"/>
          <ac:spMkLst>
            <pc:docMk/>
            <pc:sldMk cId="1239832333" sldId="519"/>
            <ac:spMk id="116" creationId="{23DA7759-3209-4FE2-96D1-4EEDD81E9EA0}"/>
          </ac:spMkLst>
        </pc:spChg>
        <pc:spChg chg="add">
          <ac:chgData name="Luiz Lozano" userId="c7776665d65e189c" providerId="LiveId" clId="{F0F55F02-B54D-3E4E-AD74-4BBC1D30B606}" dt="2022-02-14T11:22:53.736" v="96" actId="26606"/>
          <ac:spMkLst>
            <pc:docMk/>
            <pc:sldMk cId="1239832333" sldId="519"/>
            <ac:spMk id="118" creationId="{41460DAD-8769-4C9F-9C8C-BB0443909D76}"/>
          </ac:spMkLst>
        </pc:spChg>
        <pc:spChg chg="add">
          <ac:chgData name="Luiz Lozano" userId="c7776665d65e189c" providerId="LiveId" clId="{F0F55F02-B54D-3E4E-AD74-4BBC1D30B606}" dt="2022-02-14T11:22:53.736" v="96" actId="26606"/>
          <ac:spMkLst>
            <pc:docMk/>
            <pc:sldMk cId="1239832333" sldId="519"/>
            <ac:spMk id="120" creationId="{545D489D-16E1-484D-867B-144368D74B83}"/>
          </ac:spMkLst>
        </pc:spChg>
        <pc:spChg chg="add">
          <ac:chgData name="Luiz Lozano" userId="c7776665d65e189c" providerId="LiveId" clId="{F0F55F02-B54D-3E4E-AD74-4BBC1D30B606}" dt="2022-02-14T11:22:53.736" v="96" actId="26606"/>
          <ac:spMkLst>
            <pc:docMk/>
            <pc:sldMk cId="1239832333" sldId="519"/>
            <ac:spMk id="122" creationId="{49A496F5-B01E-4BF8-9D1E-C4E53B6F9652}"/>
          </ac:spMkLst>
        </pc:spChg>
        <pc:spChg chg="add">
          <ac:chgData name="Luiz Lozano" userId="c7776665d65e189c" providerId="LiveId" clId="{F0F55F02-B54D-3E4E-AD74-4BBC1D30B606}" dt="2022-02-14T11:22:53.736" v="96" actId="26606"/>
          <ac:spMkLst>
            <pc:docMk/>
            <pc:sldMk cId="1239832333" sldId="519"/>
            <ac:spMk id="124" creationId="{6E895C8D-1379-40B8-8B1B-B6F5AEAF0A6C}"/>
          </ac:spMkLst>
        </pc:spChg>
        <pc:spChg chg="del">
          <ac:chgData name="Luiz Lozano" userId="c7776665d65e189c" providerId="LiveId" clId="{F0F55F02-B54D-3E4E-AD74-4BBC1D30B606}" dt="2022-02-14T11:22:53.736" v="96" actId="26606"/>
          <ac:spMkLst>
            <pc:docMk/>
            <pc:sldMk cId="1239832333" sldId="519"/>
            <ac:spMk id="299" creationId="{00000000-0000-0000-0000-000000000000}"/>
          </ac:spMkLst>
        </pc:spChg>
        <pc:spChg chg="mod">
          <ac:chgData name="Luiz Lozano" userId="c7776665d65e189c" providerId="LiveId" clId="{F0F55F02-B54D-3E4E-AD74-4BBC1D30B606}" dt="2022-02-14T11:22:53.736" v="96" actId="26606"/>
          <ac:spMkLst>
            <pc:docMk/>
            <pc:sldMk cId="1239832333" sldId="519"/>
            <ac:spMk id="300" creationId="{00000000-0000-0000-0000-000000000000}"/>
          </ac:spMkLst>
        </pc:spChg>
        <pc:spChg chg="mod">
          <ac:chgData name="Luiz Lozano" userId="c7776665d65e189c" providerId="LiveId" clId="{F0F55F02-B54D-3E4E-AD74-4BBC1D30B606}" dt="2022-02-14T11:22:53.736" v="96" actId="26606"/>
          <ac:spMkLst>
            <pc:docMk/>
            <pc:sldMk cId="1239832333" sldId="519"/>
            <ac:spMk id="302" creationId="{00000000-0000-0000-0000-000000000000}"/>
          </ac:spMkLst>
        </pc:spChg>
        <pc:graphicFrameChg chg="add">
          <ac:chgData name="Luiz Lozano" userId="c7776665d65e189c" providerId="LiveId" clId="{F0F55F02-B54D-3E4E-AD74-4BBC1D30B606}" dt="2022-02-14T11:22:53.736" v="96" actId="26606"/>
          <ac:graphicFrameMkLst>
            <pc:docMk/>
            <pc:sldMk cId="1239832333" sldId="519"/>
            <ac:graphicFrameMk id="304" creationId="{2381A034-327F-4C0C-89CB-8CDB61ED856E}"/>
          </ac:graphicFrameMkLst>
        </pc:graphicFrameChg>
      </pc:sldChg>
      <pc:sldChg chg="addSp delSp modSp add mod setBg">
        <pc:chgData name="Luiz Lozano" userId="c7776665d65e189c" providerId="LiveId" clId="{F0F55F02-B54D-3E4E-AD74-4BBC1D30B606}" dt="2022-02-14T11:23:12.329" v="105" actId="26606"/>
        <pc:sldMkLst>
          <pc:docMk/>
          <pc:sldMk cId="1866197681" sldId="520"/>
        </pc:sldMkLst>
        <pc:spChg chg="add">
          <ac:chgData name="Luiz Lozano" userId="c7776665d65e189c" providerId="LiveId" clId="{F0F55F02-B54D-3E4E-AD74-4BBC1D30B606}" dt="2022-02-14T11:23:12.329" v="105" actId="26606"/>
          <ac:spMkLst>
            <pc:docMk/>
            <pc:sldMk cId="1866197681" sldId="520"/>
            <ac:spMk id="116" creationId="{23DA7759-3209-4FE2-96D1-4EEDD81E9EA0}"/>
          </ac:spMkLst>
        </pc:spChg>
        <pc:spChg chg="add">
          <ac:chgData name="Luiz Lozano" userId="c7776665d65e189c" providerId="LiveId" clId="{F0F55F02-B54D-3E4E-AD74-4BBC1D30B606}" dt="2022-02-14T11:23:12.329" v="105" actId="26606"/>
          <ac:spMkLst>
            <pc:docMk/>
            <pc:sldMk cId="1866197681" sldId="520"/>
            <ac:spMk id="118" creationId="{41460DAD-8769-4C9F-9C8C-BB0443909D76}"/>
          </ac:spMkLst>
        </pc:spChg>
        <pc:spChg chg="add">
          <ac:chgData name="Luiz Lozano" userId="c7776665d65e189c" providerId="LiveId" clId="{F0F55F02-B54D-3E4E-AD74-4BBC1D30B606}" dt="2022-02-14T11:23:12.329" v="105" actId="26606"/>
          <ac:spMkLst>
            <pc:docMk/>
            <pc:sldMk cId="1866197681" sldId="520"/>
            <ac:spMk id="120" creationId="{545D489D-16E1-484D-867B-144368D74B83}"/>
          </ac:spMkLst>
        </pc:spChg>
        <pc:spChg chg="add">
          <ac:chgData name="Luiz Lozano" userId="c7776665d65e189c" providerId="LiveId" clId="{F0F55F02-B54D-3E4E-AD74-4BBC1D30B606}" dt="2022-02-14T11:23:12.329" v="105" actId="26606"/>
          <ac:spMkLst>
            <pc:docMk/>
            <pc:sldMk cId="1866197681" sldId="520"/>
            <ac:spMk id="122" creationId="{49A496F5-B01E-4BF8-9D1E-C4E53B6F9652}"/>
          </ac:spMkLst>
        </pc:spChg>
        <pc:spChg chg="add">
          <ac:chgData name="Luiz Lozano" userId="c7776665d65e189c" providerId="LiveId" clId="{F0F55F02-B54D-3E4E-AD74-4BBC1D30B606}" dt="2022-02-14T11:23:12.329" v="105" actId="26606"/>
          <ac:spMkLst>
            <pc:docMk/>
            <pc:sldMk cId="1866197681" sldId="520"/>
            <ac:spMk id="124" creationId="{6E895C8D-1379-40B8-8B1B-B6F5AEAF0A6C}"/>
          </ac:spMkLst>
        </pc:spChg>
        <pc:spChg chg="del">
          <ac:chgData name="Luiz Lozano" userId="c7776665d65e189c" providerId="LiveId" clId="{F0F55F02-B54D-3E4E-AD74-4BBC1D30B606}" dt="2022-02-14T11:23:12.329" v="105" actId="26606"/>
          <ac:spMkLst>
            <pc:docMk/>
            <pc:sldMk cId="1866197681" sldId="520"/>
            <ac:spMk id="299" creationId="{00000000-0000-0000-0000-000000000000}"/>
          </ac:spMkLst>
        </pc:spChg>
        <pc:spChg chg="mod">
          <ac:chgData name="Luiz Lozano" userId="c7776665d65e189c" providerId="LiveId" clId="{F0F55F02-B54D-3E4E-AD74-4BBC1D30B606}" dt="2022-02-14T11:23:12.329" v="105" actId="26606"/>
          <ac:spMkLst>
            <pc:docMk/>
            <pc:sldMk cId="1866197681" sldId="520"/>
            <ac:spMk id="300" creationId="{00000000-0000-0000-0000-000000000000}"/>
          </ac:spMkLst>
        </pc:spChg>
        <pc:spChg chg="mod">
          <ac:chgData name="Luiz Lozano" userId="c7776665d65e189c" providerId="LiveId" clId="{F0F55F02-B54D-3E4E-AD74-4BBC1D30B606}" dt="2022-02-14T11:23:12.329" v="105" actId="26606"/>
          <ac:spMkLst>
            <pc:docMk/>
            <pc:sldMk cId="1866197681" sldId="520"/>
            <ac:spMk id="302" creationId="{00000000-0000-0000-0000-000000000000}"/>
          </ac:spMkLst>
        </pc:spChg>
        <pc:graphicFrameChg chg="add">
          <ac:chgData name="Luiz Lozano" userId="c7776665d65e189c" providerId="LiveId" clId="{F0F55F02-B54D-3E4E-AD74-4BBC1D30B606}" dt="2022-02-14T11:23:12.329" v="105" actId="26606"/>
          <ac:graphicFrameMkLst>
            <pc:docMk/>
            <pc:sldMk cId="1866197681" sldId="520"/>
            <ac:graphicFrameMk id="304" creationId="{7A910D1E-08DD-49EA-A29C-13EE5A6126E8}"/>
          </ac:graphicFrameMkLst>
        </pc:graphicFrameChg>
      </pc:sldChg>
      <pc:sldChg chg="addSp modSp add mod setBg">
        <pc:chgData name="Luiz Lozano" userId="c7776665d65e189c" providerId="LiveId" clId="{F0F55F02-B54D-3E4E-AD74-4BBC1D30B606}" dt="2022-02-14T11:23:14.227" v="106" actId="26606"/>
        <pc:sldMkLst>
          <pc:docMk/>
          <pc:sldMk cId="2236853677" sldId="521"/>
        </pc:sldMkLst>
        <pc:spChg chg="add">
          <ac:chgData name="Luiz Lozano" userId="c7776665d65e189c" providerId="LiveId" clId="{F0F55F02-B54D-3E4E-AD74-4BBC1D30B606}" dt="2022-02-14T11:23:14.227" v="106" actId="26606"/>
          <ac:spMkLst>
            <pc:docMk/>
            <pc:sldMk cId="2236853677" sldId="521"/>
            <ac:spMk id="115" creationId="{23DA7759-3209-4FE2-96D1-4EEDD81E9EA0}"/>
          </ac:spMkLst>
        </pc:spChg>
        <pc:spChg chg="add">
          <ac:chgData name="Luiz Lozano" userId="c7776665d65e189c" providerId="LiveId" clId="{F0F55F02-B54D-3E4E-AD74-4BBC1D30B606}" dt="2022-02-14T11:23:14.227" v="106" actId="26606"/>
          <ac:spMkLst>
            <pc:docMk/>
            <pc:sldMk cId="2236853677" sldId="521"/>
            <ac:spMk id="117" creationId="{41460DAD-8769-4C9F-9C8C-BB0443909D76}"/>
          </ac:spMkLst>
        </pc:spChg>
        <pc:spChg chg="add">
          <ac:chgData name="Luiz Lozano" userId="c7776665d65e189c" providerId="LiveId" clId="{F0F55F02-B54D-3E4E-AD74-4BBC1D30B606}" dt="2022-02-14T11:23:14.227" v="106" actId="26606"/>
          <ac:spMkLst>
            <pc:docMk/>
            <pc:sldMk cId="2236853677" sldId="521"/>
            <ac:spMk id="119" creationId="{389575E1-3389-451A-A5F7-27854C25C599}"/>
          </ac:spMkLst>
        </pc:spChg>
        <pc:spChg chg="add">
          <ac:chgData name="Luiz Lozano" userId="c7776665d65e189c" providerId="LiveId" clId="{F0F55F02-B54D-3E4E-AD74-4BBC1D30B606}" dt="2022-02-14T11:23:14.227" v="106" actId="26606"/>
          <ac:spMkLst>
            <pc:docMk/>
            <pc:sldMk cId="2236853677" sldId="521"/>
            <ac:spMk id="121" creationId="{A53CCC5C-D88E-40FB-B30B-23DCDBD01D37}"/>
          </ac:spMkLst>
        </pc:spChg>
        <pc:spChg chg="add">
          <ac:chgData name="Luiz Lozano" userId="c7776665d65e189c" providerId="LiveId" clId="{F0F55F02-B54D-3E4E-AD74-4BBC1D30B606}" dt="2022-02-14T11:23:14.227" v="106" actId="26606"/>
          <ac:spMkLst>
            <pc:docMk/>
            <pc:sldMk cId="2236853677" sldId="521"/>
            <ac:spMk id="123" creationId="{081E4A58-353D-44AE-B2FC-2A74E2E400F7}"/>
          </ac:spMkLst>
        </pc:spChg>
        <pc:spChg chg="mod">
          <ac:chgData name="Luiz Lozano" userId="c7776665d65e189c" providerId="LiveId" clId="{F0F55F02-B54D-3E4E-AD74-4BBC1D30B606}" dt="2022-02-14T11:23:14.227" v="106" actId="26606"/>
          <ac:spMkLst>
            <pc:docMk/>
            <pc:sldMk cId="2236853677" sldId="521"/>
            <ac:spMk id="299" creationId="{00000000-0000-0000-0000-000000000000}"/>
          </ac:spMkLst>
        </pc:spChg>
        <pc:spChg chg="mod">
          <ac:chgData name="Luiz Lozano" userId="c7776665d65e189c" providerId="LiveId" clId="{F0F55F02-B54D-3E4E-AD74-4BBC1D30B606}" dt="2022-02-14T11:23:14.227" v="106" actId="26606"/>
          <ac:spMkLst>
            <pc:docMk/>
            <pc:sldMk cId="2236853677" sldId="521"/>
            <ac:spMk id="300" creationId="{00000000-0000-0000-0000-000000000000}"/>
          </ac:spMkLst>
        </pc:spChg>
        <pc:spChg chg="mod">
          <ac:chgData name="Luiz Lozano" userId="c7776665d65e189c" providerId="LiveId" clId="{F0F55F02-B54D-3E4E-AD74-4BBC1D30B606}" dt="2022-02-14T11:23:14.227" v="106" actId="26606"/>
          <ac:spMkLst>
            <pc:docMk/>
            <pc:sldMk cId="2236853677" sldId="521"/>
            <ac:spMk id="302" creationId="{00000000-0000-0000-0000-000000000000}"/>
          </ac:spMkLst>
        </pc:spChg>
      </pc:sldChg>
      <pc:sldChg chg="addSp modSp add mod setBg">
        <pc:chgData name="Luiz Lozano" userId="c7776665d65e189c" providerId="LiveId" clId="{F0F55F02-B54D-3E4E-AD74-4BBC1D30B606}" dt="2022-02-14T11:23:17.296" v="107" actId="26606"/>
        <pc:sldMkLst>
          <pc:docMk/>
          <pc:sldMk cId="279071042" sldId="522"/>
        </pc:sldMkLst>
        <pc:spChg chg="add">
          <ac:chgData name="Luiz Lozano" userId="c7776665d65e189c" providerId="LiveId" clId="{F0F55F02-B54D-3E4E-AD74-4BBC1D30B606}" dt="2022-02-14T11:23:17.296" v="107" actId="26606"/>
          <ac:spMkLst>
            <pc:docMk/>
            <pc:sldMk cId="279071042" sldId="522"/>
            <ac:spMk id="115" creationId="{23DA7759-3209-4FE2-96D1-4EEDD81E9EA0}"/>
          </ac:spMkLst>
        </pc:spChg>
        <pc:spChg chg="add">
          <ac:chgData name="Luiz Lozano" userId="c7776665d65e189c" providerId="LiveId" clId="{F0F55F02-B54D-3E4E-AD74-4BBC1D30B606}" dt="2022-02-14T11:23:17.296" v="107" actId="26606"/>
          <ac:spMkLst>
            <pc:docMk/>
            <pc:sldMk cId="279071042" sldId="522"/>
            <ac:spMk id="117" creationId="{41460DAD-8769-4C9F-9C8C-BB0443909D76}"/>
          </ac:spMkLst>
        </pc:spChg>
        <pc:spChg chg="add">
          <ac:chgData name="Luiz Lozano" userId="c7776665d65e189c" providerId="LiveId" clId="{F0F55F02-B54D-3E4E-AD74-4BBC1D30B606}" dt="2022-02-14T11:23:17.296" v="107" actId="26606"/>
          <ac:spMkLst>
            <pc:docMk/>
            <pc:sldMk cId="279071042" sldId="522"/>
            <ac:spMk id="119" creationId="{907EF6B7-1338-4443-8C46-6A318D952DFD}"/>
          </ac:spMkLst>
        </pc:spChg>
        <pc:spChg chg="add">
          <ac:chgData name="Luiz Lozano" userId="c7776665d65e189c" providerId="LiveId" clId="{F0F55F02-B54D-3E4E-AD74-4BBC1D30B606}" dt="2022-02-14T11:23:17.296" v="107" actId="26606"/>
          <ac:spMkLst>
            <pc:docMk/>
            <pc:sldMk cId="279071042" sldId="522"/>
            <ac:spMk id="121" creationId="{DAAE4CDD-124C-4DCF-9584-B6033B545DD5}"/>
          </ac:spMkLst>
        </pc:spChg>
        <pc:spChg chg="add">
          <ac:chgData name="Luiz Lozano" userId="c7776665d65e189c" providerId="LiveId" clId="{F0F55F02-B54D-3E4E-AD74-4BBC1D30B606}" dt="2022-02-14T11:23:17.296" v="107" actId="26606"/>
          <ac:spMkLst>
            <pc:docMk/>
            <pc:sldMk cId="279071042" sldId="522"/>
            <ac:spMk id="123" creationId="{081E4A58-353D-44AE-B2FC-2A74E2E400F7}"/>
          </ac:spMkLst>
        </pc:spChg>
        <pc:spChg chg="mod">
          <ac:chgData name="Luiz Lozano" userId="c7776665d65e189c" providerId="LiveId" clId="{F0F55F02-B54D-3E4E-AD74-4BBC1D30B606}" dt="2022-02-14T11:23:17.296" v="107" actId="26606"/>
          <ac:spMkLst>
            <pc:docMk/>
            <pc:sldMk cId="279071042" sldId="522"/>
            <ac:spMk id="299" creationId="{00000000-0000-0000-0000-000000000000}"/>
          </ac:spMkLst>
        </pc:spChg>
        <pc:spChg chg="mod">
          <ac:chgData name="Luiz Lozano" userId="c7776665d65e189c" providerId="LiveId" clId="{F0F55F02-B54D-3E4E-AD74-4BBC1D30B606}" dt="2022-02-14T11:23:17.296" v="107" actId="26606"/>
          <ac:spMkLst>
            <pc:docMk/>
            <pc:sldMk cId="279071042" sldId="522"/>
            <ac:spMk id="300" creationId="{00000000-0000-0000-0000-000000000000}"/>
          </ac:spMkLst>
        </pc:spChg>
        <pc:spChg chg="mod">
          <ac:chgData name="Luiz Lozano" userId="c7776665d65e189c" providerId="LiveId" clId="{F0F55F02-B54D-3E4E-AD74-4BBC1D30B606}" dt="2022-02-14T11:23:17.296" v="107" actId="26606"/>
          <ac:spMkLst>
            <pc:docMk/>
            <pc:sldMk cId="279071042" sldId="522"/>
            <ac:spMk id="302" creationId="{00000000-0000-0000-0000-000000000000}"/>
          </ac:spMkLst>
        </pc:spChg>
      </pc:sldChg>
      <pc:sldChg chg="addSp modSp add mod setBg">
        <pc:chgData name="Luiz Lozano" userId="c7776665d65e189c" providerId="LiveId" clId="{F0F55F02-B54D-3E4E-AD74-4BBC1D30B606}" dt="2022-02-14T11:23:19.736" v="108" actId="26606"/>
        <pc:sldMkLst>
          <pc:docMk/>
          <pc:sldMk cId="2853604167" sldId="523"/>
        </pc:sldMkLst>
        <pc:spChg chg="add">
          <ac:chgData name="Luiz Lozano" userId="c7776665d65e189c" providerId="LiveId" clId="{F0F55F02-B54D-3E4E-AD74-4BBC1D30B606}" dt="2022-02-14T11:23:19.736" v="108" actId="26606"/>
          <ac:spMkLst>
            <pc:docMk/>
            <pc:sldMk cId="2853604167" sldId="523"/>
            <ac:spMk id="115" creationId="{23DA7759-3209-4FE2-96D1-4EEDD81E9EA0}"/>
          </ac:spMkLst>
        </pc:spChg>
        <pc:spChg chg="add">
          <ac:chgData name="Luiz Lozano" userId="c7776665d65e189c" providerId="LiveId" clId="{F0F55F02-B54D-3E4E-AD74-4BBC1D30B606}" dt="2022-02-14T11:23:19.736" v="108" actId="26606"/>
          <ac:spMkLst>
            <pc:docMk/>
            <pc:sldMk cId="2853604167" sldId="523"/>
            <ac:spMk id="117" creationId="{41460DAD-8769-4C9F-9C8C-BB0443909D76}"/>
          </ac:spMkLst>
        </pc:spChg>
        <pc:spChg chg="add">
          <ac:chgData name="Luiz Lozano" userId="c7776665d65e189c" providerId="LiveId" clId="{F0F55F02-B54D-3E4E-AD74-4BBC1D30B606}" dt="2022-02-14T11:23:19.736" v="108" actId="26606"/>
          <ac:spMkLst>
            <pc:docMk/>
            <pc:sldMk cId="2853604167" sldId="523"/>
            <ac:spMk id="119" creationId="{389575E1-3389-451A-A5F7-27854C25C599}"/>
          </ac:spMkLst>
        </pc:spChg>
        <pc:spChg chg="add">
          <ac:chgData name="Luiz Lozano" userId="c7776665d65e189c" providerId="LiveId" clId="{F0F55F02-B54D-3E4E-AD74-4BBC1D30B606}" dt="2022-02-14T11:23:19.736" v="108" actId="26606"/>
          <ac:spMkLst>
            <pc:docMk/>
            <pc:sldMk cId="2853604167" sldId="523"/>
            <ac:spMk id="121" creationId="{A53CCC5C-D88E-40FB-B30B-23DCDBD01D37}"/>
          </ac:spMkLst>
        </pc:spChg>
        <pc:spChg chg="add">
          <ac:chgData name="Luiz Lozano" userId="c7776665d65e189c" providerId="LiveId" clId="{F0F55F02-B54D-3E4E-AD74-4BBC1D30B606}" dt="2022-02-14T11:23:19.736" v="108" actId="26606"/>
          <ac:spMkLst>
            <pc:docMk/>
            <pc:sldMk cId="2853604167" sldId="523"/>
            <ac:spMk id="123" creationId="{081E4A58-353D-44AE-B2FC-2A74E2E400F7}"/>
          </ac:spMkLst>
        </pc:spChg>
        <pc:spChg chg="mod">
          <ac:chgData name="Luiz Lozano" userId="c7776665d65e189c" providerId="LiveId" clId="{F0F55F02-B54D-3E4E-AD74-4BBC1D30B606}" dt="2022-02-14T11:23:19.736" v="108" actId="26606"/>
          <ac:spMkLst>
            <pc:docMk/>
            <pc:sldMk cId="2853604167" sldId="523"/>
            <ac:spMk id="299" creationId="{00000000-0000-0000-0000-000000000000}"/>
          </ac:spMkLst>
        </pc:spChg>
        <pc:spChg chg="mod">
          <ac:chgData name="Luiz Lozano" userId="c7776665d65e189c" providerId="LiveId" clId="{F0F55F02-B54D-3E4E-AD74-4BBC1D30B606}" dt="2022-02-14T11:23:19.736" v="108" actId="26606"/>
          <ac:spMkLst>
            <pc:docMk/>
            <pc:sldMk cId="2853604167" sldId="523"/>
            <ac:spMk id="300" creationId="{00000000-0000-0000-0000-000000000000}"/>
          </ac:spMkLst>
        </pc:spChg>
        <pc:spChg chg="mod">
          <ac:chgData name="Luiz Lozano" userId="c7776665d65e189c" providerId="LiveId" clId="{F0F55F02-B54D-3E4E-AD74-4BBC1D30B606}" dt="2022-02-14T11:23:19.736" v="108" actId="26606"/>
          <ac:spMkLst>
            <pc:docMk/>
            <pc:sldMk cId="2853604167" sldId="523"/>
            <ac:spMk id="302" creationId="{00000000-0000-0000-0000-000000000000}"/>
          </ac:spMkLst>
        </pc:spChg>
      </pc:sldChg>
      <pc:sldChg chg="addSp modSp add mod setBg">
        <pc:chgData name="Luiz Lozano" userId="c7776665d65e189c" providerId="LiveId" clId="{F0F55F02-B54D-3E4E-AD74-4BBC1D30B606}" dt="2022-02-14T11:23:09.505" v="104" actId="26606"/>
        <pc:sldMkLst>
          <pc:docMk/>
          <pc:sldMk cId="3713617331" sldId="524"/>
        </pc:sldMkLst>
        <pc:spChg chg="add">
          <ac:chgData name="Luiz Lozano" userId="c7776665d65e189c" providerId="LiveId" clId="{F0F55F02-B54D-3E4E-AD74-4BBC1D30B606}" dt="2022-02-14T11:23:09.505" v="104" actId="26606"/>
          <ac:spMkLst>
            <pc:docMk/>
            <pc:sldMk cId="3713617331" sldId="524"/>
            <ac:spMk id="115" creationId="{8A7BA06D-B3FF-4E91-8639-B4569AE3AA23}"/>
          </ac:spMkLst>
        </pc:spChg>
        <pc:spChg chg="add">
          <ac:chgData name="Luiz Lozano" userId="c7776665d65e189c" providerId="LiveId" clId="{F0F55F02-B54D-3E4E-AD74-4BBC1D30B606}" dt="2022-02-14T11:23:09.505" v="104" actId="26606"/>
          <ac:spMkLst>
            <pc:docMk/>
            <pc:sldMk cId="3713617331" sldId="524"/>
            <ac:spMk id="117" creationId="{2B30C86D-5A07-48BC-9C9D-6F9A2DB1E9E1}"/>
          </ac:spMkLst>
        </pc:spChg>
        <pc:spChg chg="add">
          <ac:chgData name="Luiz Lozano" userId="c7776665d65e189c" providerId="LiveId" clId="{F0F55F02-B54D-3E4E-AD74-4BBC1D30B606}" dt="2022-02-14T11:23:09.505" v="104" actId="26606"/>
          <ac:spMkLst>
            <pc:docMk/>
            <pc:sldMk cId="3713617331" sldId="524"/>
            <ac:spMk id="119" creationId="{407C9FC5-0C1E-42A8-97E6-F940775A0575}"/>
          </ac:spMkLst>
        </pc:spChg>
        <pc:spChg chg="add">
          <ac:chgData name="Luiz Lozano" userId="c7776665d65e189c" providerId="LiveId" clId="{F0F55F02-B54D-3E4E-AD74-4BBC1D30B606}" dt="2022-02-14T11:23:09.505" v="104" actId="26606"/>
          <ac:spMkLst>
            <pc:docMk/>
            <pc:sldMk cId="3713617331" sldId="524"/>
            <ac:spMk id="121" creationId="{9EE371B4-A1D9-4EFE-8FE1-000495831EFA}"/>
          </ac:spMkLst>
        </pc:spChg>
        <pc:spChg chg="add">
          <ac:chgData name="Luiz Lozano" userId="c7776665d65e189c" providerId="LiveId" clId="{F0F55F02-B54D-3E4E-AD74-4BBC1D30B606}" dt="2022-02-14T11:23:09.505" v="104" actId="26606"/>
          <ac:spMkLst>
            <pc:docMk/>
            <pc:sldMk cId="3713617331" sldId="524"/>
            <ac:spMk id="123" creationId="{2E19C174-9C7C-461E-970B-432019901562}"/>
          </ac:spMkLst>
        </pc:spChg>
        <pc:spChg chg="mod">
          <ac:chgData name="Luiz Lozano" userId="c7776665d65e189c" providerId="LiveId" clId="{F0F55F02-B54D-3E4E-AD74-4BBC1D30B606}" dt="2022-02-14T11:23:09.505" v="104" actId="26606"/>
          <ac:spMkLst>
            <pc:docMk/>
            <pc:sldMk cId="3713617331" sldId="524"/>
            <ac:spMk id="299" creationId="{00000000-0000-0000-0000-000000000000}"/>
          </ac:spMkLst>
        </pc:spChg>
        <pc:spChg chg="mod">
          <ac:chgData name="Luiz Lozano" userId="c7776665d65e189c" providerId="LiveId" clId="{F0F55F02-B54D-3E4E-AD74-4BBC1D30B606}" dt="2022-02-14T11:23:09.505" v="104" actId="26606"/>
          <ac:spMkLst>
            <pc:docMk/>
            <pc:sldMk cId="3713617331" sldId="524"/>
            <ac:spMk id="300" creationId="{00000000-0000-0000-0000-000000000000}"/>
          </ac:spMkLst>
        </pc:spChg>
        <pc:spChg chg="mod">
          <ac:chgData name="Luiz Lozano" userId="c7776665d65e189c" providerId="LiveId" clId="{F0F55F02-B54D-3E4E-AD74-4BBC1D30B606}" dt="2022-02-14T11:23:09.505" v="104" actId="26606"/>
          <ac:spMkLst>
            <pc:docMk/>
            <pc:sldMk cId="3713617331" sldId="524"/>
            <ac:spMk id="302" creationId="{00000000-0000-0000-0000-000000000000}"/>
          </ac:spMkLst>
        </pc:spChg>
        <pc:picChg chg="mod ord">
          <ac:chgData name="Luiz Lozano" userId="c7776665d65e189c" providerId="LiveId" clId="{F0F55F02-B54D-3E4E-AD74-4BBC1D30B606}" dt="2022-02-14T11:23:09.505" v="104" actId="26606"/>
          <ac:picMkLst>
            <pc:docMk/>
            <pc:sldMk cId="3713617331" sldId="524"/>
            <ac:picMk id="3" creationId="{648E1B8B-E8E3-44AE-B9F0-6EEF5EEC3402}"/>
          </ac:picMkLst>
        </pc:picChg>
      </pc:sldChg>
      <pc:sldChg chg="addSp delSp modSp add mod setBg">
        <pc:chgData name="Luiz Lozano" userId="c7776665d65e189c" providerId="LiveId" clId="{F0F55F02-B54D-3E4E-AD74-4BBC1D30B606}" dt="2022-02-14T11:23:40.165" v="115" actId="26606"/>
        <pc:sldMkLst>
          <pc:docMk/>
          <pc:sldMk cId="159865634" sldId="525"/>
        </pc:sldMkLst>
        <pc:spChg chg="add">
          <ac:chgData name="Luiz Lozano" userId="c7776665d65e189c" providerId="LiveId" clId="{F0F55F02-B54D-3E4E-AD74-4BBC1D30B606}" dt="2022-02-14T11:23:40.165" v="115" actId="26606"/>
          <ac:spMkLst>
            <pc:docMk/>
            <pc:sldMk cId="159865634" sldId="525"/>
            <ac:spMk id="73" creationId="{23DA7759-3209-4FE2-96D1-4EEDD81E9EA0}"/>
          </ac:spMkLst>
        </pc:spChg>
        <pc:spChg chg="add">
          <ac:chgData name="Luiz Lozano" userId="c7776665d65e189c" providerId="LiveId" clId="{F0F55F02-B54D-3E4E-AD74-4BBC1D30B606}" dt="2022-02-14T11:23:40.165" v="115" actId="26606"/>
          <ac:spMkLst>
            <pc:docMk/>
            <pc:sldMk cId="159865634" sldId="525"/>
            <ac:spMk id="75" creationId="{41460DAD-8769-4C9F-9C8C-BB0443909D76}"/>
          </ac:spMkLst>
        </pc:spChg>
        <pc:spChg chg="add">
          <ac:chgData name="Luiz Lozano" userId="c7776665d65e189c" providerId="LiveId" clId="{F0F55F02-B54D-3E4E-AD74-4BBC1D30B606}" dt="2022-02-14T11:23:40.165" v="115" actId="26606"/>
          <ac:spMkLst>
            <pc:docMk/>
            <pc:sldMk cId="159865634" sldId="525"/>
            <ac:spMk id="77" creationId="{9DBC8166-481C-4473-95F5-9A5B9073B7F1}"/>
          </ac:spMkLst>
        </pc:spChg>
        <pc:spChg chg="add">
          <ac:chgData name="Luiz Lozano" userId="c7776665d65e189c" providerId="LiveId" clId="{F0F55F02-B54D-3E4E-AD74-4BBC1D30B606}" dt="2022-02-14T11:23:40.165" v="115" actId="26606"/>
          <ac:spMkLst>
            <pc:docMk/>
            <pc:sldMk cId="159865634" sldId="525"/>
            <ac:spMk id="79" creationId="{A5A5CE6E-90AF-4D43-A014-1F9EC83EB93D}"/>
          </ac:spMkLst>
        </pc:spChg>
        <pc:spChg chg="del mod">
          <ac:chgData name="Luiz Lozano" userId="c7776665d65e189c" providerId="LiveId" clId="{F0F55F02-B54D-3E4E-AD74-4BBC1D30B606}" dt="2022-02-14T11:23:40.165" v="115" actId="26606"/>
          <ac:spMkLst>
            <pc:docMk/>
            <pc:sldMk cId="159865634" sldId="525"/>
            <ac:spMk id="20483" creationId="{00000000-0000-0000-0000-000000000000}"/>
          </ac:spMkLst>
        </pc:spChg>
        <pc:spChg chg="mod">
          <ac:chgData name="Luiz Lozano" userId="c7776665d65e189c" providerId="LiveId" clId="{F0F55F02-B54D-3E4E-AD74-4BBC1D30B606}" dt="2022-02-14T11:23:40.165" v="115" actId="26606"/>
          <ac:spMkLst>
            <pc:docMk/>
            <pc:sldMk cId="159865634" sldId="525"/>
            <ac:spMk id="57346" creationId="{00000000-0000-0000-0000-000000000000}"/>
          </ac:spMkLst>
        </pc:spChg>
        <pc:graphicFrameChg chg="add">
          <ac:chgData name="Luiz Lozano" userId="c7776665d65e189c" providerId="LiveId" clId="{F0F55F02-B54D-3E4E-AD74-4BBC1D30B606}" dt="2022-02-14T11:23:40.165" v="115" actId="26606"/>
          <ac:graphicFrameMkLst>
            <pc:docMk/>
            <pc:sldMk cId="159865634" sldId="525"/>
            <ac:graphicFrameMk id="57348" creationId="{A9D6BEA2-31FB-4230-82F1-FC833F2778C6}"/>
          </ac:graphicFrameMkLst>
        </pc:graphicFrameChg>
      </pc:sldChg>
      <pc:sldChg chg="addSp modSp add mod setBg">
        <pc:chgData name="Luiz Lozano" userId="c7776665d65e189c" providerId="LiveId" clId="{F0F55F02-B54D-3E4E-AD74-4BBC1D30B606}" dt="2022-02-14T11:23:44.872" v="116" actId="26606"/>
        <pc:sldMkLst>
          <pc:docMk/>
          <pc:sldMk cId="413239817" sldId="526"/>
        </pc:sldMkLst>
        <pc:spChg chg="add">
          <ac:chgData name="Luiz Lozano" userId="c7776665d65e189c" providerId="LiveId" clId="{F0F55F02-B54D-3E4E-AD74-4BBC1D30B606}" dt="2022-02-14T11:23:44.872" v="116" actId="26606"/>
          <ac:spMkLst>
            <pc:docMk/>
            <pc:sldMk cId="413239817" sldId="526"/>
            <ac:spMk id="71" creationId="{8A7BA06D-B3FF-4E91-8639-B4569AE3AA23}"/>
          </ac:spMkLst>
        </pc:spChg>
        <pc:spChg chg="add">
          <ac:chgData name="Luiz Lozano" userId="c7776665d65e189c" providerId="LiveId" clId="{F0F55F02-B54D-3E4E-AD74-4BBC1D30B606}" dt="2022-02-14T11:23:44.872" v="116" actId="26606"/>
          <ac:spMkLst>
            <pc:docMk/>
            <pc:sldMk cId="413239817" sldId="526"/>
            <ac:spMk id="73" creationId="{2B30C86D-5A07-48BC-9C9D-6F9A2DB1E9E1}"/>
          </ac:spMkLst>
        </pc:spChg>
        <pc:spChg chg="add">
          <ac:chgData name="Luiz Lozano" userId="c7776665d65e189c" providerId="LiveId" clId="{F0F55F02-B54D-3E4E-AD74-4BBC1D30B606}" dt="2022-02-14T11:23:44.872" v="116" actId="26606"/>
          <ac:spMkLst>
            <pc:docMk/>
            <pc:sldMk cId="413239817" sldId="526"/>
            <ac:spMk id="75" creationId="{8930EBA3-4D2E-42E8-B828-834555328D85}"/>
          </ac:spMkLst>
        </pc:spChg>
        <pc:spChg chg="add">
          <ac:chgData name="Luiz Lozano" userId="c7776665d65e189c" providerId="LiveId" clId="{F0F55F02-B54D-3E4E-AD74-4BBC1D30B606}" dt="2022-02-14T11:23:44.872" v="116" actId="26606"/>
          <ac:spMkLst>
            <pc:docMk/>
            <pc:sldMk cId="413239817" sldId="526"/>
            <ac:spMk id="77" creationId="{E58B2195-5055-402F-A3E7-53FF0E4980C3}"/>
          </ac:spMkLst>
        </pc:spChg>
        <pc:spChg chg="add">
          <ac:chgData name="Luiz Lozano" userId="c7776665d65e189c" providerId="LiveId" clId="{F0F55F02-B54D-3E4E-AD74-4BBC1D30B606}" dt="2022-02-14T11:23:44.872" v="116" actId="26606"/>
          <ac:spMkLst>
            <pc:docMk/>
            <pc:sldMk cId="413239817" sldId="526"/>
            <ac:spMk id="79" creationId="{528AA953-F4F9-4DC5-97C7-491F4AF937DC}"/>
          </ac:spMkLst>
        </pc:spChg>
        <pc:spChg chg="mod">
          <ac:chgData name="Luiz Lozano" userId="c7776665d65e189c" providerId="LiveId" clId="{F0F55F02-B54D-3E4E-AD74-4BBC1D30B606}" dt="2022-02-14T11:23:44.872" v="116" actId="26606"/>
          <ac:spMkLst>
            <pc:docMk/>
            <pc:sldMk cId="413239817" sldId="526"/>
            <ac:spMk id="57346" creationId="{00000000-0000-0000-0000-000000000000}"/>
          </ac:spMkLst>
        </pc:spChg>
        <pc:picChg chg="mod">
          <ac:chgData name="Luiz Lozano" userId="c7776665d65e189c" providerId="LiveId" clId="{F0F55F02-B54D-3E4E-AD74-4BBC1D30B606}" dt="2022-02-14T11:23:44.872" v="116" actId="26606"/>
          <ac:picMkLst>
            <pc:docMk/>
            <pc:sldMk cId="413239817" sldId="526"/>
            <ac:picMk id="4" creationId="{04E4DF4C-871F-4D86-B4BC-FEA710EB47CC}"/>
          </ac:picMkLst>
        </pc:picChg>
      </pc:sldChg>
      <pc:sldChg chg="addSp modSp add mod setBg">
        <pc:chgData name="Luiz Lozano" userId="c7776665d65e189c" providerId="LiveId" clId="{F0F55F02-B54D-3E4E-AD74-4BBC1D30B606}" dt="2022-02-14T11:23:57.870" v="119" actId="26606"/>
        <pc:sldMkLst>
          <pc:docMk/>
          <pc:sldMk cId="620176847" sldId="527"/>
        </pc:sldMkLst>
        <pc:spChg chg="add">
          <ac:chgData name="Luiz Lozano" userId="c7776665d65e189c" providerId="LiveId" clId="{F0F55F02-B54D-3E4E-AD74-4BBC1D30B606}" dt="2022-02-14T11:23:57.870" v="119" actId="26606"/>
          <ac:spMkLst>
            <pc:docMk/>
            <pc:sldMk cId="620176847" sldId="527"/>
            <ac:spMk id="71" creationId="{8A7BA06D-B3FF-4E91-8639-B4569AE3AA23}"/>
          </ac:spMkLst>
        </pc:spChg>
        <pc:spChg chg="add">
          <ac:chgData name="Luiz Lozano" userId="c7776665d65e189c" providerId="LiveId" clId="{F0F55F02-B54D-3E4E-AD74-4BBC1D30B606}" dt="2022-02-14T11:23:57.870" v="119" actId="26606"/>
          <ac:spMkLst>
            <pc:docMk/>
            <pc:sldMk cId="620176847" sldId="527"/>
            <ac:spMk id="73" creationId="{2B30C86D-5A07-48BC-9C9D-6F9A2DB1E9E1}"/>
          </ac:spMkLst>
        </pc:spChg>
        <pc:spChg chg="add">
          <ac:chgData name="Luiz Lozano" userId="c7776665d65e189c" providerId="LiveId" clId="{F0F55F02-B54D-3E4E-AD74-4BBC1D30B606}" dt="2022-02-14T11:23:57.870" v="119" actId="26606"/>
          <ac:spMkLst>
            <pc:docMk/>
            <pc:sldMk cId="620176847" sldId="527"/>
            <ac:spMk id="75" creationId="{407C9FC5-0C1E-42A8-97E6-F940775A0575}"/>
          </ac:spMkLst>
        </pc:spChg>
        <pc:spChg chg="add">
          <ac:chgData name="Luiz Lozano" userId="c7776665d65e189c" providerId="LiveId" clId="{F0F55F02-B54D-3E4E-AD74-4BBC1D30B606}" dt="2022-02-14T11:23:57.870" v="119" actId="26606"/>
          <ac:spMkLst>
            <pc:docMk/>
            <pc:sldMk cId="620176847" sldId="527"/>
            <ac:spMk id="77" creationId="{9EE371B4-A1D9-4EFE-8FE1-000495831EFA}"/>
          </ac:spMkLst>
        </pc:spChg>
        <pc:spChg chg="add">
          <ac:chgData name="Luiz Lozano" userId="c7776665d65e189c" providerId="LiveId" clId="{F0F55F02-B54D-3E4E-AD74-4BBC1D30B606}" dt="2022-02-14T11:23:57.870" v="119" actId="26606"/>
          <ac:spMkLst>
            <pc:docMk/>
            <pc:sldMk cId="620176847" sldId="527"/>
            <ac:spMk id="79" creationId="{2E19C174-9C7C-461E-970B-432019901562}"/>
          </ac:spMkLst>
        </pc:spChg>
        <pc:spChg chg="mod">
          <ac:chgData name="Luiz Lozano" userId="c7776665d65e189c" providerId="LiveId" clId="{F0F55F02-B54D-3E4E-AD74-4BBC1D30B606}" dt="2022-02-14T11:23:57.870" v="119" actId="26606"/>
          <ac:spMkLst>
            <pc:docMk/>
            <pc:sldMk cId="620176847" sldId="527"/>
            <ac:spMk id="57346" creationId="{00000000-0000-0000-0000-000000000000}"/>
          </ac:spMkLst>
        </pc:spChg>
        <pc:graphicFrameChg chg="mod modGraphic">
          <ac:chgData name="Luiz Lozano" userId="c7776665d65e189c" providerId="LiveId" clId="{F0F55F02-B54D-3E4E-AD74-4BBC1D30B606}" dt="2022-02-14T11:23:57.870" v="119" actId="26606"/>
          <ac:graphicFrameMkLst>
            <pc:docMk/>
            <pc:sldMk cId="620176847" sldId="527"/>
            <ac:graphicFrameMk id="4" creationId="{34D82EAA-0783-433D-A1B5-3760DA5B4513}"/>
          </ac:graphicFrameMkLst>
        </pc:graphicFrameChg>
      </pc:sldChg>
      <pc:sldChg chg="addSp modSp add mod setBg">
        <pc:chgData name="Luiz Lozano" userId="c7776665d65e189c" providerId="LiveId" clId="{F0F55F02-B54D-3E4E-AD74-4BBC1D30B606}" dt="2022-02-14T11:24:03.850" v="120" actId="26606"/>
        <pc:sldMkLst>
          <pc:docMk/>
          <pc:sldMk cId="3800079317" sldId="528"/>
        </pc:sldMkLst>
        <pc:spChg chg="add">
          <ac:chgData name="Luiz Lozano" userId="c7776665d65e189c" providerId="LiveId" clId="{F0F55F02-B54D-3E4E-AD74-4BBC1D30B606}" dt="2022-02-14T11:24:03.850" v="120" actId="26606"/>
          <ac:spMkLst>
            <pc:docMk/>
            <pc:sldMk cId="3800079317" sldId="528"/>
            <ac:spMk id="71" creationId="{8A7BA06D-B3FF-4E91-8639-B4569AE3AA23}"/>
          </ac:spMkLst>
        </pc:spChg>
        <pc:spChg chg="add">
          <ac:chgData name="Luiz Lozano" userId="c7776665d65e189c" providerId="LiveId" clId="{F0F55F02-B54D-3E4E-AD74-4BBC1D30B606}" dt="2022-02-14T11:24:03.850" v="120" actId="26606"/>
          <ac:spMkLst>
            <pc:docMk/>
            <pc:sldMk cId="3800079317" sldId="528"/>
            <ac:spMk id="73" creationId="{2B30C86D-5A07-48BC-9C9D-6F9A2DB1E9E1}"/>
          </ac:spMkLst>
        </pc:spChg>
        <pc:spChg chg="add">
          <ac:chgData name="Luiz Lozano" userId="c7776665d65e189c" providerId="LiveId" clId="{F0F55F02-B54D-3E4E-AD74-4BBC1D30B606}" dt="2022-02-14T11:24:03.850" v="120" actId="26606"/>
          <ac:spMkLst>
            <pc:docMk/>
            <pc:sldMk cId="3800079317" sldId="528"/>
            <ac:spMk id="75" creationId="{2B577FF9-3543-4875-815D-3D87BD8A2002}"/>
          </ac:spMkLst>
        </pc:spChg>
        <pc:spChg chg="add">
          <ac:chgData name="Luiz Lozano" userId="c7776665d65e189c" providerId="LiveId" clId="{F0F55F02-B54D-3E4E-AD74-4BBC1D30B606}" dt="2022-02-14T11:24:03.850" v="120" actId="26606"/>
          <ac:spMkLst>
            <pc:docMk/>
            <pc:sldMk cId="3800079317" sldId="528"/>
            <ac:spMk id="77" creationId="{F5569EEC-E12F-4856-B407-02B2813A4AA5}"/>
          </ac:spMkLst>
        </pc:spChg>
        <pc:spChg chg="add">
          <ac:chgData name="Luiz Lozano" userId="c7776665d65e189c" providerId="LiveId" clId="{F0F55F02-B54D-3E4E-AD74-4BBC1D30B606}" dt="2022-02-14T11:24:03.850" v="120" actId="26606"/>
          <ac:spMkLst>
            <pc:docMk/>
            <pc:sldMk cId="3800079317" sldId="528"/>
            <ac:spMk id="79" creationId="{CF860788-3A6A-45A3-B3F1-06F159665603}"/>
          </ac:spMkLst>
        </pc:spChg>
        <pc:spChg chg="add">
          <ac:chgData name="Luiz Lozano" userId="c7776665d65e189c" providerId="LiveId" clId="{F0F55F02-B54D-3E4E-AD74-4BBC1D30B606}" dt="2022-02-14T11:24:03.850" v="120" actId="26606"/>
          <ac:spMkLst>
            <pc:docMk/>
            <pc:sldMk cId="3800079317" sldId="528"/>
            <ac:spMk id="81" creationId="{DF1E3393-B852-4883-B778-ED3525112942}"/>
          </ac:spMkLst>
        </pc:spChg>
        <pc:spChg chg="add">
          <ac:chgData name="Luiz Lozano" userId="c7776665d65e189c" providerId="LiveId" clId="{F0F55F02-B54D-3E4E-AD74-4BBC1D30B606}" dt="2022-02-14T11:24:03.850" v="120" actId="26606"/>
          <ac:spMkLst>
            <pc:docMk/>
            <pc:sldMk cId="3800079317" sldId="528"/>
            <ac:spMk id="83" creationId="{39853D09-4205-4CC7-83EB-288E886AC9E4}"/>
          </ac:spMkLst>
        </pc:spChg>
        <pc:spChg chg="add">
          <ac:chgData name="Luiz Lozano" userId="c7776665d65e189c" providerId="LiveId" clId="{F0F55F02-B54D-3E4E-AD74-4BBC1D30B606}" dt="2022-02-14T11:24:03.850" v="120" actId="26606"/>
          <ac:spMkLst>
            <pc:docMk/>
            <pc:sldMk cId="3800079317" sldId="528"/>
            <ac:spMk id="85" creationId="{0D040B79-3E73-4A31-840D-D6B9C9FDFC46}"/>
          </ac:spMkLst>
        </pc:spChg>
        <pc:spChg chg="add">
          <ac:chgData name="Luiz Lozano" userId="c7776665d65e189c" providerId="LiveId" clId="{F0F55F02-B54D-3E4E-AD74-4BBC1D30B606}" dt="2022-02-14T11:24:03.850" v="120" actId="26606"/>
          <ac:spMkLst>
            <pc:docMk/>
            <pc:sldMk cId="3800079317" sldId="528"/>
            <ac:spMk id="87" creationId="{156C6AE5-3F8B-42AC-9EA4-1B686A11E93F}"/>
          </ac:spMkLst>
        </pc:spChg>
        <pc:spChg chg="mod">
          <ac:chgData name="Luiz Lozano" userId="c7776665d65e189c" providerId="LiveId" clId="{F0F55F02-B54D-3E4E-AD74-4BBC1D30B606}" dt="2022-02-14T11:24:03.850" v="120" actId="26606"/>
          <ac:spMkLst>
            <pc:docMk/>
            <pc:sldMk cId="3800079317" sldId="528"/>
            <ac:spMk id="57346" creationId="{00000000-0000-0000-0000-000000000000}"/>
          </ac:spMkLst>
        </pc:spChg>
        <pc:picChg chg="mod">
          <ac:chgData name="Luiz Lozano" userId="c7776665d65e189c" providerId="LiveId" clId="{F0F55F02-B54D-3E4E-AD74-4BBC1D30B606}" dt="2022-02-14T11:24:03.850" v="120" actId="26606"/>
          <ac:picMkLst>
            <pc:docMk/>
            <pc:sldMk cId="3800079317" sldId="528"/>
            <ac:picMk id="9" creationId="{3A5D0A3F-18A8-46B9-ACB0-EBFE107C8C98}"/>
          </ac:picMkLst>
        </pc:picChg>
      </pc:sldChg>
      <pc:sldChg chg="add">
        <pc:chgData name="Luiz Lozano" userId="c7776665d65e189c" providerId="LiveId" clId="{F0F55F02-B54D-3E4E-AD74-4BBC1D30B606}" dt="2022-02-14T11:20:51.332" v="53"/>
        <pc:sldMkLst>
          <pc:docMk/>
          <pc:sldMk cId="1821293205" sldId="529"/>
        </pc:sldMkLst>
      </pc:sldChg>
      <pc:sldChg chg="addSp modSp add mod setBg">
        <pc:chgData name="Luiz Lozano" userId="c7776665d65e189c" providerId="LiveId" clId="{F0F55F02-B54D-3E4E-AD74-4BBC1D30B606}" dt="2022-02-14T11:24:11.265" v="121" actId="26606"/>
        <pc:sldMkLst>
          <pc:docMk/>
          <pc:sldMk cId="1649170974" sldId="530"/>
        </pc:sldMkLst>
        <pc:spChg chg="add">
          <ac:chgData name="Luiz Lozano" userId="c7776665d65e189c" providerId="LiveId" clId="{F0F55F02-B54D-3E4E-AD74-4BBC1D30B606}" dt="2022-02-14T11:24:11.265" v="121" actId="26606"/>
          <ac:spMkLst>
            <pc:docMk/>
            <pc:sldMk cId="1649170974" sldId="530"/>
            <ac:spMk id="72" creationId="{23DA7759-3209-4FE2-96D1-4EEDD81E9EA0}"/>
          </ac:spMkLst>
        </pc:spChg>
        <pc:spChg chg="add">
          <ac:chgData name="Luiz Lozano" userId="c7776665d65e189c" providerId="LiveId" clId="{F0F55F02-B54D-3E4E-AD74-4BBC1D30B606}" dt="2022-02-14T11:24:11.265" v="121" actId="26606"/>
          <ac:spMkLst>
            <pc:docMk/>
            <pc:sldMk cId="1649170974" sldId="530"/>
            <ac:spMk id="74" creationId="{41460DAD-8769-4C9F-9C8C-BB0443909D76}"/>
          </ac:spMkLst>
        </pc:spChg>
        <pc:spChg chg="add">
          <ac:chgData name="Luiz Lozano" userId="c7776665d65e189c" providerId="LiveId" clId="{F0F55F02-B54D-3E4E-AD74-4BBC1D30B606}" dt="2022-02-14T11:24:11.265" v="121" actId="26606"/>
          <ac:spMkLst>
            <pc:docMk/>
            <pc:sldMk cId="1649170974" sldId="530"/>
            <ac:spMk id="76" creationId="{907EF6B7-1338-4443-8C46-6A318D952DFD}"/>
          </ac:spMkLst>
        </pc:spChg>
        <pc:spChg chg="add">
          <ac:chgData name="Luiz Lozano" userId="c7776665d65e189c" providerId="LiveId" clId="{F0F55F02-B54D-3E4E-AD74-4BBC1D30B606}" dt="2022-02-14T11:24:11.265" v="121" actId="26606"/>
          <ac:spMkLst>
            <pc:docMk/>
            <pc:sldMk cId="1649170974" sldId="530"/>
            <ac:spMk id="78" creationId="{DAAE4CDD-124C-4DCF-9584-B6033B545DD5}"/>
          </ac:spMkLst>
        </pc:spChg>
        <pc:spChg chg="add">
          <ac:chgData name="Luiz Lozano" userId="c7776665d65e189c" providerId="LiveId" clId="{F0F55F02-B54D-3E4E-AD74-4BBC1D30B606}" dt="2022-02-14T11:24:11.265" v="121" actId="26606"/>
          <ac:spMkLst>
            <pc:docMk/>
            <pc:sldMk cId="1649170974" sldId="530"/>
            <ac:spMk id="80" creationId="{081E4A58-353D-44AE-B2FC-2A74E2E400F7}"/>
          </ac:spMkLst>
        </pc:spChg>
        <pc:spChg chg="mod">
          <ac:chgData name="Luiz Lozano" userId="c7776665d65e189c" providerId="LiveId" clId="{F0F55F02-B54D-3E4E-AD74-4BBC1D30B606}" dt="2022-02-14T11:24:11.265" v="121" actId="26606"/>
          <ac:spMkLst>
            <pc:docMk/>
            <pc:sldMk cId="1649170974" sldId="530"/>
            <ac:spMk id="20483" creationId="{00000000-0000-0000-0000-000000000000}"/>
          </ac:spMkLst>
        </pc:spChg>
        <pc:spChg chg="mod">
          <ac:chgData name="Luiz Lozano" userId="c7776665d65e189c" providerId="LiveId" clId="{F0F55F02-B54D-3E4E-AD74-4BBC1D30B606}" dt="2022-02-14T11:24:11.265" v="121" actId="26606"/>
          <ac:spMkLst>
            <pc:docMk/>
            <pc:sldMk cId="1649170974" sldId="530"/>
            <ac:spMk id="57346" creationId="{00000000-0000-0000-0000-000000000000}"/>
          </ac:spMkLst>
        </pc:spChg>
      </pc:sldChg>
      <pc:sldChg chg="addSp modSp add mod setBg">
        <pc:chgData name="Luiz Lozano" userId="c7776665d65e189c" providerId="LiveId" clId="{F0F55F02-B54D-3E4E-AD74-4BBC1D30B606}" dt="2022-02-14T11:24:13.962" v="122" actId="26606"/>
        <pc:sldMkLst>
          <pc:docMk/>
          <pc:sldMk cId="3389239737" sldId="531"/>
        </pc:sldMkLst>
        <pc:spChg chg="add">
          <ac:chgData name="Luiz Lozano" userId="c7776665d65e189c" providerId="LiveId" clId="{F0F55F02-B54D-3E4E-AD74-4BBC1D30B606}" dt="2022-02-14T11:24:13.962" v="122" actId="26606"/>
          <ac:spMkLst>
            <pc:docMk/>
            <pc:sldMk cId="3389239737" sldId="531"/>
            <ac:spMk id="72" creationId="{23DA7759-3209-4FE2-96D1-4EEDD81E9EA0}"/>
          </ac:spMkLst>
        </pc:spChg>
        <pc:spChg chg="add">
          <ac:chgData name="Luiz Lozano" userId="c7776665d65e189c" providerId="LiveId" clId="{F0F55F02-B54D-3E4E-AD74-4BBC1D30B606}" dt="2022-02-14T11:24:13.962" v="122" actId="26606"/>
          <ac:spMkLst>
            <pc:docMk/>
            <pc:sldMk cId="3389239737" sldId="531"/>
            <ac:spMk id="74" creationId="{41460DAD-8769-4C9F-9C8C-BB0443909D76}"/>
          </ac:spMkLst>
        </pc:spChg>
        <pc:spChg chg="add">
          <ac:chgData name="Luiz Lozano" userId="c7776665d65e189c" providerId="LiveId" clId="{F0F55F02-B54D-3E4E-AD74-4BBC1D30B606}" dt="2022-02-14T11:24:13.962" v="122" actId="26606"/>
          <ac:spMkLst>
            <pc:docMk/>
            <pc:sldMk cId="3389239737" sldId="531"/>
            <ac:spMk id="76" creationId="{66E48AFA-8884-4F68-A44F-D2C1E8609C5A}"/>
          </ac:spMkLst>
        </pc:spChg>
        <pc:spChg chg="add">
          <ac:chgData name="Luiz Lozano" userId="c7776665d65e189c" providerId="LiveId" clId="{F0F55F02-B54D-3E4E-AD74-4BBC1D30B606}" dt="2022-02-14T11:24:13.962" v="122" actId="26606"/>
          <ac:spMkLst>
            <pc:docMk/>
            <pc:sldMk cId="3389239737" sldId="531"/>
            <ac:spMk id="78" creationId="{969D19A6-08CB-498C-93EC-3FFB021FC68A}"/>
          </ac:spMkLst>
        </pc:spChg>
        <pc:spChg chg="mod">
          <ac:chgData name="Luiz Lozano" userId="c7776665d65e189c" providerId="LiveId" clId="{F0F55F02-B54D-3E4E-AD74-4BBC1D30B606}" dt="2022-02-14T11:24:13.962" v="122" actId="26606"/>
          <ac:spMkLst>
            <pc:docMk/>
            <pc:sldMk cId="3389239737" sldId="531"/>
            <ac:spMk id="20483" creationId="{00000000-0000-0000-0000-000000000000}"/>
          </ac:spMkLst>
        </pc:spChg>
        <pc:spChg chg="mod">
          <ac:chgData name="Luiz Lozano" userId="c7776665d65e189c" providerId="LiveId" clId="{F0F55F02-B54D-3E4E-AD74-4BBC1D30B606}" dt="2022-02-14T11:24:13.962" v="122" actId="26606"/>
          <ac:spMkLst>
            <pc:docMk/>
            <pc:sldMk cId="3389239737" sldId="531"/>
            <ac:spMk id="57346" creationId="{00000000-0000-0000-0000-000000000000}"/>
          </ac:spMkLst>
        </pc:spChg>
        <pc:picChg chg="mod ord">
          <ac:chgData name="Luiz Lozano" userId="c7776665d65e189c" providerId="LiveId" clId="{F0F55F02-B54D-3E4E-AD74-4BBC1D30B606}" dt="2022-02-14T11:24:13.962" v="122" actId="26606"/>
          <ac:picMkLst>
            <pc:docMk/>
            <pc:sldMk cId="3389239737" sldId="531"/>
            <ac:picMk id="2" creationId="{5260263B-49DA-49C8-9EDB-502CE8568010}"/>
          </ac:picMkLst>
        </pc:picChg>
      </pc:sldChg>
      <pc:sldChg chg="addSp modSp add mod setBg">
        <pc:chgData name="Luiz Lozano" userId="c7776665d65e189c" providerId="LiveId" clId="{F0F55F02-B54D-3E4E-AD74-4BBC1D30B606}" dt="2022-02-14T11:24:17.967" v="123" actId="26606"/>
        <pc:sldMkLst>
          <pc:docMk/>
          <pc:sldMk cId="1874045162" sldId="532"/>
        </pc:sldMkLst>
        <pc:spChg chg="add">
          <ac:chgData name="Luiz Lozano" userId="c7776665d65e189c" providerId="LiveId" clId="{F0F55F02-B54D-3E4E-AD74-4BBC1D30B606}" dt="2022-02-14T11:24:17.967" v="123" actId="26606"/>
          <ac:spMkLst>
            <pc:docMk/>
            <pc:sldMk cId="1874045162" sldId="532"/>
            <ac:spMk id="72" creationId="{23DA7759-3209-4FE2-96D1-4EEDD81E9EA0}"/>
          </ac:spMkLst>
        </pc:spChg>
        <pc:spChg chg="add">
          <ac:chgData name="Luiz Lozano" userId="c7776665d65e189c" providerId="LiveId" clId="{F0F55F02-B54D-3E4E-AD74-4BBC1D30B606}" dt="2022-02-14T11:24:17.967" v="123" actId="26606"/>
          <ac:spMkLst>
            <pc:docMk/>
            <pc:sldMk cId="1874045162" sldId="532"/>
            <ac:spMk id="74" creationId="{41460DAD-8769-4C9F-9C8C-BB0443909D76}"/>
          </ac:spMkLst>
        </pc:spChg>
        <pc:spChg chg="add">
          <ac:chgData name="Luiz Lozano" userId="c7776665d65e189c" providerId="LiveId" clId="{F0F55F02-B54D-3E4E-AD74-4BBC1D30B606}" dt="2022-02-14T11:24:17.967" v="123" actId="26606"/>
          <ac:spMkLst>
            <pc:docMk/>
            <pc:sldMk cId="1874045162" sldId="532"/>
            <ac:spMk id="76" creationId="{907EF6B7-1338-4443-8C46-6A318D952DFD}"/>
          </ac:spMkLst>
        </pc:spChg>
        <pc:spChg chg="add">
          <ac:chgData name="Luiz Lozano" userId="c7776665d65e189c" providerId="LiveId" clId="{F0F55F02-B54D-3E4E-AD74-4BBC1D30B606}" dt="2022-02-14T11:24:17.967" v="123" actId="26606"/>
          <ac:spMkLst>
            <pc:docMk/>
            <pc:sldMk cId="1874045162" sldId="532"/>
            <ac:spMk id="78" creationId="{DAAE4CDD-124C-4DCF-9584-B6033B545DD5}"/>
          </ac:spMkLst>
        </pc:spChg>
        <pc:spChg chg="add">
          <ac:chgData name="Luiz Lozano" userId="c7776665d65e189c" providerId="LiveId" clId="{F0F55F02-B54D-3E4E-AD74-4BBC1D30B606}" dt="2022-02-14T11:24:17.967" v="123" actId="26606"/>
          <ac:spMkLst>
            <pc:docMk/>
            <pc:sldMk cId="1874045162" sldId="532"/>
            <ac:spMk id="80" creationId="{081E4A58-353D-44AE-B2FC-2A74E2E400F7}"/>
          </ac:spMkLst>
        </pc:spChg>
        <pc:spChg chg="mod">
          <ac:chgData name="Luiz Lozano" userId="c7776665d65e189c" providerId="LiveId" clId="{F0F55F02-B54D-3E4E-AD74-4BBC1D30B606}" dt="2022-02-14T11:24:17.967" v="123" actId="26606"/>
          <ac:spMkLst>
            <pc:docMk/>
            <pc:sldMk cId="1874045162" sldId="532"/>
            <ac:spMk id="20483" creationId="{00000000-0000-0000-0000-000000000000}"/>
          </ac:spMkLst>
        </pc:spChg>
        <pc:spChg chg="mod">
          <ac:chgData name="Luiz Lozano" userId="c7776665d65e189c" providerId="LiveId" clId="{F0F55F02-B54D-3E4E-AD74-4BBC1D30B606}" dt="2022-02-14T11:24:17.967" v="123" actId="26606"/>
          <ac:spMkLst>
            <pc:docMk/>
            <pc:sldMk cId="1874045162" sldId="532"/>
            <ac:spMk id="57346" creationId="{00000000-0000-0000-0000-000000000000}"/>
          </ac:spMkLst>
        </pc:spChg>
      </pc:sldChg>
      <pc:sldChg chg="modSp add mod">
        <pc:chgData name="Luiz Lozano" userId="c7776665d65e189c" providerId="LiveId" clId="{F0F55F02-B54D-3E4E-AD74-4BBC1D30B606}" dt="2022-02-14T11:20:51.711" v="59" actId="27636"/>
        <pc:sldMkLst>
          <pc:docMk/>
          <pc:sldMk cId="1945229924" sldId="533"/>
        </pc:sldMkLst>
        <pc:spChg chg="mod">
          <ac:chgData name="Luiz Lozano" userId="c7776665d65e189c" providerId="LiveId" clId="{F0F55F02-B54D-3E4E-AD74-4BBC1D30B606}" dt="2022-02-14T11:20:51.711" v="59" actId="27636"/>
          <ac:spMkLst>
            <pc:docMk/>
            <pc:sldMk cId="1945229924" sldId="533"/>
            <ac:spMk id="20483" creationId="{00000000-0000-0000-0000-000000000000}"/>
          </ac:spMkLst>
        </pc:spChg>
      </pc:sldChg>
      <pc:sldChg chg="addSp modSp add mod setBg">
        <pc:chgData name="Luiz Lozano" userId="c7776665d65e189c" providerId="LiveId" clId="{F0F55F02-B54D-3E4E-AD74-4BBC1D30B606}" dt="2022-02-14T11:21:31.843" v="66" actId="26606"/>
        <pc:sldMkLst>
          <pc:docMk/>
          <pc:sldMk cId="3154590257" sldId="534"/>
        </pc:sldMkLst>
        <pc:spChg chg="add">
          <ac:chgData name="Luiz Lozano" userId="c7776665d65e189c" providerId="LiveId" clId="{F0F55F02-B54D-3E4E-AD74-4BBC1D30B606}" dt="2022-02-14T11:21:31.843" v="66" actId="26606"/>
          <ac:spMkLst>
            <pc:docMk/>
            <pc:sldMk cId="3154590257" sldId="534"/>
            <ac:spMk id="115" creationId="{23DA7759-3209-4FE2-96D1-4EEDD81E9EA0}"/>
          </ac:spMkLst>
        </pc:spChg>
        <pc:spChg chg="add">
          <ac:chgData name="Luiz Lozano" userId="c7776665d65e189c" providerId="LiveId" clId="{F0F55F02-B54D-3E4E-AD74-4BBC1D30B606}" dt="2022-02-14T11:21:31.843" v="66" actId="26606"/>
          <ac:spMkLst>
            <pc:docMk/>
            <pc:sldMk cId="3154590257" sldId="534"/>
            <ac:spMk id="117" creationId="{41460DAD-8769-4C9F-9C8C-BB0443909D76}"/>
          </ac:spMkLst>
        </pc:spChg>
        <pc:spChg chg="add">
          <ac:chgData name="Luiz Lozano" userId="c7776665d65e189c" providerId="LiveId" clId="{F0F55F02-B54D-3E4E-AD74-4BBC1D30B606}" dt="2022-02-14T11:21:31.843" v="66" actId="26606"/>
          <ac:spMkLst>
            <pc:docMk/>
            <pc:sldMk cId="3154590257" sldId="534"/>
            <ac:spMk id="119" creationId="{907EF6B7-1338-4443-8C46-6A318D952DFD}"/>
          </ac:spMkLst>
        </pc:spChg>
        <pc:spChg chg="add">
          <ac:chgData name="Luiz Lozano" userId="c7776665d65e189c" providerId="LiveId" clId="{F0F55F02-B54D-3E4E-AD74-4BBC1D30B606}" dt="2022-02-14T11:21:31.843" v="66" actId="26606"/>
          <ac:spMkLst>
            <pc:docMk/>
            <pc:sldMk cId="3154590257" sldId="534"/>
            <ac:spMk id="121" creationId="{DAAE4CDD-124C-4DCF-9584-B6033B545DD5}"/>
          </ac:spMkLst>
        </pc:spChg>
        <pc:spChg chg="add">
          <ac:chgData name="Luiz Lozano" userId="c7776665d65e189c" providerId="LiveId" clId="{F0F55F02-B54D-3E4E-AD74-4BBC1D30B606}" dt="2022-02-14T11:21:31.843" v="66" actId="26606"/>
          <ac:spMkLst>
            <pc:docMk/>
            <pc:sldMk cId="3154590257" sldId="534"/>
            <ac:spMk id="123" creationId="{081E4A58-353D-44AE-B2FC-2A74E2E400F7}"/>
          </ac:spMkLst>
        </pc:spChg>
        <pc:spChg chg="mod">
          <ac:chgData name="Luiz Lozano" userId="c7776665d65e189c" providerId="LiveId" clId="{F0F55F02-B54D-3E4E-AD74-4BBC1D30B606}" dt="2022-02-14T11:21:31.843" v="66" actId="26606"/>
          <ac:spMkLst>
            <pc:docMk/>
            <pc:sldMk cId="3154590257" sldId="534"/>
            <ac:spMk id="299" creationId="{00000000-0000-0000-0000-000000000000}"/>
          </ac:spMkLst>
        </pc:spChg>
        <pc:spChg chg="mod">
          <ac:chgData name="Luiz Lozano" userId="c7776665d65e189c" providerId="LiveId" clId="{F0F55F02-B54D-3E4E-AD74-4BBC1D30B606}" dt="2022-02-14T11:21:31.843" v="66" actId="26606"/>
          <ac:spMkLst>
            <pc:docMk/>
            <pc:sldMk cId="3154590257" sldId="534"/>
            <ac:spMk id="300" creationId="{00000000-0000-0000-0000-000000000000}"/>
          </ac:spMkLst>
        </pc:spChg>
        <pc:spChg chg="mod">
          <ac:chgData name="Luiz Lozano" userId="c7776665d65e189c" providerId="LiveId" clId="{F0F55F02-B54D-3E4E-AD74-4BBC1D30B606}" dt="2022-02-14T11:21:31.843" v="66" actId="26606"/>
          <ac:spMkLst>
            <pc:docMk/>
            <pc:sldMk cId="3154590257" sldId="534"/>
            <ac:spMk id="302" creationId="{00000000-0000-0000-0000-000000000000}"/>
          </ac:spMkLst>
        </pc:spChg>
      </pc:sldChg>
      <pc:sldChg chg="addSp modSp add mod setBg">
        <pc:chgData name="Luiz Lozano" userId="c7776665d65e189c" providerId="LiveId" clId="{F0F55F02-B54D-3E4E-AD74-4BBC1D30B606}" dt="2022-02-14T11:21:35.796" v="67" actId="26606"/>
        <pc:sldMkLst>
          <pc:docMk/>
          <pc:sldMk cId="208630814" sldId="535"/>
        </pc:sldMkLst>
        <pc:spChg chg="add">
          <ac:chgData name="Luiz Lozano" userId="c7776665d65e189c" providerId="LiveId" clId="{F0F55F02-B54D-3E4E-AD74-4BBC1D30B606}" dt="2022-02-14T11:21:35.796" v="67" actId="26606"/>
          <ac:spMkLst>
            <pc:docMk/>
            <pc:sldMk cId="208630814" sldId="535"/>
            <ac:spMk id="115" creationId="{23DA7759-3209-4FE2-96D1-4EEDD81E9EA0}"/>
          </ac:spMkLst>
        </pc:spChg>
        <pc:spChg chg="add">
          <ac:chgData name="Luiz Lozano" userId="c7776665d65e189c" providerId="LiveId" clId="{F0F55F02-B54D-3E4E-AD74-4BBC1D30B606}" dt="2022-02-14T11:21:35.796" v="67" actId="26606"/>
          <ac:spMkLst>
            <pc:docMk/>
            <pc:sldMk cId="208630814" sldId="535"/>
            <ac:spMk id="117" creationId="{41460DAD-8769-4C9F-9C8C-BB0443909D76}"/>
          </ac:spMkLst>
        </pc:spChg>
        <pc:spChg chg="add">
          <ac:chgData name="Luiz Lozano" userId="c7776665d65e189c" providerId="LiveId" clId="{F0F55F02-B54D-3E4E-AD74-4BBC1D30B606}" dt="2022-02-14T11:21:35.796" v="67" actId="26606"/>
          <ac:spMkLst>
            <pc:docMk/>
            <pc:sldMk cId="208630814" sldId="535"/>
            <ac:spMk id="119" creationId="{2EB492CD-616E-47F8-933B-5E2D952A0593}"/>
          </ac:spMkLst>
        </pc:spChg>
        <pc:spChg chg="add">
          <ac:chgData name="Luiz Lozano" userId="c7776665d65e189c" providerId="LiveId" clId="{F0F55F02-B54D-3E4E-AD74-4BBC1D30B606}" dt="2022-02-14T11:21:35.796" v="67" actId="26606"/>
          <ac:spMkLst>
            <pc:docMk/>
            <pc:sldMk cId="208630814" sldId="535"/>
            <ac:spMk id="121" creationId="{59383CF9-23B5-4335-9B21-1791C4CF1C75}"/>
          </ac:spMkLst>
        </pc:spChg>
        <pc:spChg chg="add">
          <ac:chgData name="Luiz Lozano" userId="c7776665d65e189c" providerId="LiveId" clId="{F0F55F02-B54D-3E4E-AD74-4BBC1D30B606}" dt="2022-02-14T11:21:35.796" v="67" actId="26606"/>
          <ac:spMkLst>
            <pc:docMk/>
            <pc:sldMk cId="208630814" sldId="535"/>
            <ac:spMk id="123" creationId="{0007FE00-9498-4706-B255-6437B0252C02}"/>
          </ac:spMkLst>
        </pc:spChg>
        <pc:spChg chg="mod">
          <ac:chgData name="Luiz Lozano" userId="c7776665d65e189c" providerId="LiveId" clId="{F0F55F02-B54D-3E4E-AD74-4BBC1D30B606}" dt="2022-02-14T11:21:35.796" v="67" actId="26606"/>
          <ac:spMkLst>
            <pc:docMk/>
            <pc:sldMk cId="208630814" sldId="535"/>
            <ac:spMk id="299" creationId="{00000000-0000-0000-0000-000000000000}"/>
          </ac:spMkLst>
        </pc:spChg>
        <pc:spChg chg="mod">
          <ac:chgData name="Luiz Lozano" userId="c7776665d65e189c" providerId="LiveId" clId="{F0F55F02-B54D-3E4E-AD74-4BBC1D30B606}" dt="2022-02-14T11:21:35.796" v="67" actId="26606"/>
          <ac:spMkLst>
            <pc:docMk/>
            <pc:sldMk cId="208630814" sldId="535"/>
            <ac:spMk id="300" creationId="{00000000-0000-0000-0000-000000000000}"/>
          </ac:spMkLst>
        </pc:spChg>
        <pc:spChg chg="mod">
          <ac:chgData name="Luiz Lozano" userId="c7776665d65e189c" providerId="LiveId" clId="{F0F55F02-B54D-3E4E-AD74-4BBC1D30B606}" dt="2022-02-14T11:21:35.796" v="67" actId="26606"/>
          <ac:spMkLst>
            <pc:docMk/>
            <pc:sldMk cId="208630814" sldId="535"/>
            <ac:spMk id="302" creationId="{00000000-0000-0000-0000-000000000000}"/>
          </ac:spMkLst>
        </pc:spChg>
        <pc:picChg chg="mod ord">
          <ac:chgData name="Luiz Lozano" userId="c7776665d65e189c" providerId="LiveId" clId="{F0F55F02-B54D-3E4E-AD74-4BBC1D30B606}" dt="2022-02-14T11:21:35.796" v="67" actId="26606"/>
          <ac:picMkLst>
            <pc:docMk/>
            <pc:sldMk cId="208630814" sldId="535"/>
            <ac:picMk id="5" creationId="{6BE65898-5206-40A5-88CD-6AFEB2DA8295}"/>
          </ac:picMkLst>
        </pc:picChg>
      </pc:sldChg>
      <pc:sldChg chg="delSp add mod">
        <pc:chgData name="Luiz Lozano" userId="c7776665d65e189c" providerId="LiveId" clId="{F0F55F02-B54D-3E4E-AD74-4BBC1D30B606}" dt="2022-02-14T11:24:30.243" v="124" actId="478"/>
        <pc:sldMkLst>
          <pc:docMk/>
          <pc:sldMk cId="0" sldId="536"/>
        </pc:sldMkLst>
        <pc:spChg chg="del">
          <ac:chgData name="Luiz Lozano" userId="c7776665d65e189c" providerId="LiveId" clId="{F0F55F02-B54D-3E4E-AD74-4BBC1D30B606}" dt="2022-02-14T11:24:30.243" v="124" actId="478"/>
          <ac:spMkLst>
            <pc:docMk/>
            <pc:sldMk cId="0" sldId="536"/>
            <ac:spMk id="275" creationId="{00000000-0000-0000-0000-000000000000}"/>
          </ac:spMkLst>
        </pc:spChg>
      </pc:sldChg>
      <pc:sldChg chg="add del setBg">
        <pc:chgData name="Luiz Lozano" userId="c7776665d65e189c" providerId="LiveId" clId="{F0F55F02-B54D-3E4E-AD74-4BBC1D30B606}" dt="2022-02-14T11:24:43.048" v="125" actId="2696"/>
        <pc:sldMkLst>
          <pc:docMk/>
          <pc:sldMk cId="287166531" sldId="537"/>
        </pc:sldMkLst>
        <pc:spChg chg="mod">
          <ac:chgData name="Luiz Lozano" userId="c7776665d65e189c" providerId="LiveId" clId="{F0F55F02-B54D-3E4E-AD74-4BBC1D30B606}" dt="2022-02-14T11:26:13.094" v="263" actId="20577"/>
          <ac:spMkLst>
            <pc:docMk/>
            <pc:sldMk cId="287166531" sldId="537"/>
            <ac:spMk id="2" creationId="{0B4819D1-5631-3D4F-B646-C233617DED00}"/>
          </ac:spMkLst>
        </pc:spChg>
      </pc:sldChg>
    </pc:docChg>
  </pc:docChgLst>
  <pc:docChgLst>
    <pc:chgData name="Prof. Me. Luiz Lozano" userId="c7776665d65e189c" providerId="LiveId" clId="{EE4CCA4D-1B89-4551-869C-42DAF98BAE44}"/>
    <pc:docChg chg="undo redo custSel mod addSld delSld modSld sldOrd addMainMaster delMainMaster">
      <pc:chgData name="Prof. Me. Luiz Lozano" userId="c7776665d65e189c" providerId="LiveId" clId="{EE4CCA4D-1B89-4551-869C-42DAF98BAE44}" dt="2020-08-11T00:58:08.446" v="3719" actId="2696"/>
      <pc:docMkLst>
        <pc:docMk/>
      </pc:docMkLst>
      <pc:sldChg chg="addSp delSp modSp mod setBg modClrScheme chgLayout">
        <pc:chgData name="Prof. Me. Luiz Lozano" userId="c7776665d65e189c" providerId="LiveId" clId="{EE4CCA4D-1B89-4551-869C-42DAF98BAE44}" dt="2020-08-10T18:11:35.975" v="3716" actId="20577"/>
        <pc:sldMkLst>
          <pc:docMk/>
          <pc:sldMk cId="2461181793" sldId="256"/>
        </pc:sldMkLst>
        <pc:spChg chg="mod">
          <ac:chgData name="Prof. Me. Luiz Lozano" userId="c7776665d65e189c" providerId="LiveId" clId="{EE4CCA4D-1B89-4551-869C-42DAF98BAE44}" dt="2020-08-08T17:11:40.356" v="92" actId="26606"/>
          <ac:spMkLst>
            <pc:docMk/>
            <pc:sldMk cId="2461181793" sldId="256"/>
            <ac:spMk id="2" creationId="{7D355146-4E31-43D3-BB0D-06A16EE447DA}"/>
          </ac:spMkLst>
        </pc:spChg>
        <pc:spChg chg="mod ord">
          <ac:chgData name="Prof. Me. Luiz Lozano" userId="c7776665d65e189c" providerId="LiveId" clId="{EE4CCA4D-1B89-4551-869C-42DAF98BAE44}" dt="2020-08-08T17:28:49.851" v="242" actId="1076"/>
          <ac:spMkLst>
            <pc:docMk/>
            <pc:sldMk cId="2461181793" sldId="256"/>
            <ac:spMk id="3" creationId="{ABB1D55E-B8B2-4B5B-9780-0AB65EFF2EE7}"/>
          </ac:spMkLst>
        </pc:spChg>
        <pc:spChg chg="add del">
          <ac:chgData name="Prof. Me. Luiz Lozano" userId="c7776665d65e189c" providerId="LiveId" clId="{EE4CCA4D-1B89-4551-869C-42DAF98BAE44}" dt="2020-08-08T17:11:40.356" v="92" actId="26606"/>
          <ac:spMkLst>
            <pc:docMk/>
            <pc:sldMk cId="2461181793" sldId="256"/>
            <ac:spMk id="10" creationId="{D278ADA9-6383-4BDD-80D2-8899A402687B}"/>
          </ac:spMkLst>
        </pc:spChg>
        <pc:spChg chg="add del">
          <ac:chgData name="Prof. Me. Luiz Lozano" userId="c7776665d65e189c" providerId="LiveId" clId="{EE4CCA4D-1B89-4551-869C-42DAF98BAE44}" dt="2020-08-08T17:11:40.356" v="92" actId="26606"/>
          <ac:spMkLst>
            <pc:docMk/>
            <pc:sldMk cId="2461181793" sldId="256"/>
            <ac:spMk id="12" creationId="{484B7147-B0F6-40ED-B5A2-FF72BC8198B6}"/>
          </ac:spMkLst>
        </pc:spChg>
        <pc:spChg chg="add mod">
          <ac:chgData name="Prof. Me. Luiz Lozano" userId="c7776665d65e189c" providerId="LiveId" clId="{EE4CCA4D-1B89-4551-869C-42DAF98BAE44}" dt="2020-08-10T18:11:35.975" v="3716" actId="20577"/>
          <ac:spMkLst>
            <pc:docMk/>
            <pc:sldMk cId="2461181793" sldId="256"/>
            <ac:spMk id="13" creationId="{47647F52-E6A5-4B22-B313-A594E3F8E0D4}"/>
          </ac:spMkLst>
        </pc:spChg>
        <pc:spChg chg="add del mod">
          <ac:chgData name="Prof. Me. Luiz Lozano" userId="c7776665d65e189c" providerId="LiveId" clId="{EE4CCA4D-1B89-4551-869C-42DAF98BAE44}" dt="2020-08-10T14:38:36.941" v="3572" actId="478"/>
          <ac:spMkLst>
            <pc:docMk/>
            <pc:sldMk cId="2461181793" sldId="256"/>
            <ac:spMk id="13" creationId="{C05CFF39-DC88-4127-BFC2-064B346177C6}"/>
          </ac:spMkLst>
        </pc:spChg>
        <pc:spChg chg="add del">
          <ac:chgData name="Prof. Me. Luiz Lozano" userId="c7776665d65e189c" providerId="LiveId" clId="{EE4CCA4D-1B89-4551-869C-42DAF98BAE44}" dt="2020-08-08T17:11:40.356" v="92" actId="26606"/>
          <ac:spMkLst>
            <pc:docMk/>
            <pc:sldMk cId="2461181793" sldId="256"/>
            <ac:spMk id="14" creationId="{B36D2DE0-0628-4A9A-A59D-7BA8B5EB3022}"/>
          </ac:spMkLst>
        </pc:spChg>
        <pc:spChg chg="add del">
          <ac:chgData name="Prof. Me. Luiz Lozano" userId="c7776665d65e189c" providerId="LiveId" clId="{EE4CCA4D-1B89-4551-869C-42DAF98BAE44}" dt="2020-08-08T17:11:40.356" v="92" actId="26606"/>
          <ac:spMkLst>
            <pc:docMk/>
            <pc:sldMk cId="2461181793" sldId="256"/>
            <ac:spMk id="16" creationId="{48E405C9-94BE-41DA-928C-DEC9A8550E9F}"/>
          </ac:spMkLst>
        </pc:spChg>
        <pc:spChg chg="add del">
          <ac:chgData name="Prof. Me. Luiz Lozano" userId="c7776665d65e189c" providerId="LiveId" clId="{EE4CCA4D-1B89-4551-869C-42DAF98BAE44}" dt="2020-08-08T17:11:40.356" v="92" actId="26606"/>
          <ac:spMkLst>
            <pc:docMk/>
            <pc:sldMk cId="2461181793" sldId="256"/>
            <ac:spMk id="18" creationId="{D2091A72-D5BB-42AC-8FD3-F7747D90861E}"/>
          </ac:spMkLst>
        </pc:spChg>
        <pc:spChg chg="add del">
          <ac:chgData name="Prof. Me. Luiz Lozano" userId="c7776665d65e189c" providerId="LiveId" clId="{EE4CCA4D-1B89-4551-869C-42DAF98BAE44}" dt="2020-08-08T17:11:40.356" v="92" actId="26606"/>
          <ac:spMkLst>
            <pc:docMk/>
            <pc:sldMk cId="2461181793" sldId="256"/>
            <ac:spMk id="20" creationId="{6ED12BFC-A737-46AF-8411-481112D54B0C}"/>
          </ac:spMkLst>
        </pc:spChg>
        <pc:spChg chg="add del">
          <ac:chgData name="Prof. Me. Luiz Lozano" userId="c7776665d65e189c" providerId="LiveId" clId="{EE4CCA4D-1B89-4551-869C-42DAF98BAE44}" dt="2020-08-08T17:11:40.356" v="92" actId="26606"/>
          <ac:spMkLst>
            <pc:docMk/>
            <pc:sldMk cId="2461181793" sldId="256"/>
            <ac:spMk id="25" creationId="{347D6575-0B06-40B2-9D0F-298202F6BCAC}"/>
          </ac:spMkLst>
        </pc:spChg>
        <pc:spChg chg="add del">
          <ac:chgData name="Prof. Me. Luiz Lozano" userId="c7776665d65e189c" providerId="LiveId" clId="{EE4CCA4D-1B89-4551-869C-42DAF98BAE44}" dt="2020-08-08T17:11:40.356" v="92" actId="26606"/>
          <ac:spMkLst>
            <pc:docMk/>
            <pc:sldMk cId="2461181793" sldId="256"/>
            <ac:spMk id="27" creationId="{E2B33195-5BCA-4BB7-A82D-6739522687DD}"/>
          </ac:spMkLst>
        </pc:spChg>
        <pc:spChg chg="add del">
          <ac:chgData name="Prof. Me. Luiz Lozano" userId="c7776665d65e189c" providerId="LiveId" clId="{EE4CCA4D-1B89-4551-869C-42DAF98BAE44}" dt="2020-08-08T17:11:40.356" v="92" actId="26606"/>
          <ac:spMkLst>
            <pc:docMk/>
            <pc:sldMk cId="2461181793" sldId="256"/>
            <ac:spMk id="29" creationId="{CF8AD9F3-9AF6-494F-83A3-2F677563935C}"/>
          </ac:spMkLst>
        </pc:spChg>
        <pc:spChg chg="add del">
          <ac:chgData name="Prof. Me. Luiz Lozano" userId="c7776665d65e189c" providerId="LiveId" clId="{EE4CCA4D-1B89-4551-869C-42DAF98BAE44}" dt="2020-08-08T17:11:40.356" v="92" actId="26606"/>
          <ac:spMkLst>
            <pc:docMk/>
            <pc:sldMk cId="2461181793" sldId="256"/>
            <ac:spMk id="31" creationId="{0DA5DB8B-7E5C-4ABC-8069-A9A8806F3976}"/>
          </ac:spMkLst>
        </pc:spChg>
        <pc:spChg chg="add del">
          <ac:chgData name="Prof. Me. Luiz Lozano" userId="c7776665d65e189c" providerId="LiveId" clId="{EE4CCA4D-1B89-4551-869C-42DAF98BAE44}" dt="2020-08-08T17:10:57.875" v="77" actId="26606"/>
          <ac:spMkLst>
            <pc:docMk/>
            <pc:sldMk cId="2461181793" sldId="256"/>
            <ac:spMk id="36" creationId="{DD453324-C6A3-43E4-B553-D28495028D01}"/>
          </ac:spMkLst>
        </pc:spChg>
        <pc:spChg chg="add del">
          <ac:chgData name="Prof. Me. Luiz Lozano" userId="c7776665d65e189c" providerId="LiveId" clId="{EE4CCA4D-1B89-4551-869C-42DAF98BAE44}" dt="2020-08-08T17:10:57.875" v="77" actId="26606"/>
          <ac:spMkLst>
            <pc:docMk/>
            <pc:sldMk cId="2461181793" sldId="256"/>
            <ac:spMk id="38" creationId="{E2635EE6-D269-46B5-8431-4D0F084D44A9}"/>
          </ac:spMkLst>
        </pc:spChg>
        <pc:spChg chg="add del">
          <ac:chgData name="Prof. Me. Luiz Lozano" userId="c7776665d65e189c" providerId="LiveId" clId="{EE4CCA4D-1B89-4551-869C-42DAF98BAE44}" dt="2020-08-08T17:10:57.875" v="77" actId="26606"/>
          <ac:spMkLst>
            <pc:docMk/>
            <pc:sldMk cId="2461181793" sldId="256"/>
            <ac:spMk id="40" creationId="{18E928D9-3091-4385-B979-265D55AD02CE}"/>
          </ac:spMkLst>
        </pc:spChg>
        <pc:spChg chg="add del">
          <ac:chgData name="Prof. Me. Luiz Lozano" userId="c7776665d65e189c" providerId="LiveId" clId="{EE4CCA4D-1B89-4551-869C-42DAF98BAE44}" dt="2020-08-08T17:10:57.875" v="77" actId="26606"/>
          <ac:spMkLst>
            <pc:docMk/>
            <pc:sldMk cId="2461181793" sldId="256"/>
            <ac:spMk id="42" creationId="{7D602432-D774-4CF5-94E8-7D52D01059D2}"/>
          </ac:spMkLst>
        </pc:spChg>
        <pc:spChg chg="add del">
          <ac:chgData name="Prof. Me. Luiz Lozano" userId="c7776665d65e189c" providerId="LiveId" clId="{EE4CCA4D-1B89-4551-869C-42DAF98BAE44}" dt="2020-08-08T17:11:07.947" v="79" actId="26606"/>
          <ac:spMkLst>
            <pc:docMk/>
            <pc:sldMk cId="2461181793" sldId="256"/>
            <ac:spMk id="44" creationId="{CF8AD9F3-9AF6-494F-83A3-2F677563935C}"/>
          </ac:spMkLst>
        </pc:spChg>
        <pc:spChg chg="add del">
          <ac:chgData name="Prof. Me. Luiz Lozano" userId="c7776665d65e189c" providerId="LiveId" clId="{EE4CCA4D-1B89-4551-869C-42DAF98BAE44}" dt="2020-08-08T17:11:07.947" v="79" actId="26606"/>
          <ac:spMkLst>
            <pc:docMk/>
            <pc:sldMk cId="2461181793" sldId="256"/>
            <ac:spMk id="45" creationId="{1C4FDBE2-32F7-4AC4-A40C-C51C65B1D474}"/>
          </ac:spMkLst>
        </pc:spChg>
        <pc:spChg chg="add del">
          <ac:chgData name="Prof. Me. Luiz Lozano" userId="c7776665d65e189c" providerId="LiveId" clId="{EE4CCA4D-1B89-4551-869C-42DAF98BAE44}" dt="2020-08-08T17:11:07.947" v="79" actId="26606"/>
          <ac:spMkLst>
            <pc:docMk/>
            <pc:sldMk cId="2461181793" sldId="256"/>
            <ac:spMk id="46" creationId="{E2B33195-5BCA-4BB7-A82D-6739522687DD}"/>
          </ac:spMkLst>
        </pc:spChg>
        <pc:spChg chg="add del">
          <ac:chgData name="Prof. Me. Luiz Lozano" userId="c7776665d65e189c" providerId="LiveId" clId="{EE4CCA4D-1B89-4551-869C-42DAF98BAE44}" dt="2020-08-08T17:11:07.947" v="79" actId="26606"/>
          <ac:spMkLst>
            <pc:docMk/>
            <pc:sldMk cId="2461181793" sldId="256"/>
            <ac:spMk id="47" creationId="{11156773-3FB3-46D9-9F87-821287404830}"/>
          </ac:spMkLst>
        </pc:spChg>
        <pc:spChg chg="add del">
          <ac:chgData name="Prof. Me. Luiz Lozano" userId="c7776665d65e189c" providerId="LiveId" clId="{EE4CCA4D-1B89-4551-869C-42DAF98BAE44}" dt="2020-08-08T17:11:07.947" v="79" actId="26606"/>
          <ac:spMkLst>
            <pc:docMk/>
            <pc:sldMk cId="2461181793" sldId="256"/>
            <ac:spMk id="48" creationId="{E8EA24D0-C854-4AA8-B8FD-D252660D8840}"/>
          </ac:spMkLst>
        </pc:spChg>
        <pc:spChg chg="add del">
          <ac:chgData name="Prof. Me. Luiz Lozano" userId="c7776665d65e189c" providerId="LiveId" clId="{EE4CCA4D-1B89-4551-869C-42DAF98BAE44}" dt="2020-08-08T17:11:39.516" v="90" actId="26606"/>
          <ac:spMkLst>
            <pc:docMk/>
            <pc:sldMk cId="2461181793" sldId="256"/>
            <ac:spMk id="50" creationId="{442DA8B8-94A2-45D6-976E-910B4828D25A}"/>
          </ac:spMkLst>
        </pc:spChg>
        <pc:spChg chg="add del">
          <ac:chgData name="Prof. Me. Luiz Lozano" userId="c7776665d65e189c" providerId="LiveId" clId="{EE4CCA4D-1B89-4551-869C-42DAF98BAE44}" dt="2020-08-08T17:11:39.516" v="90" actId="26606"/>
          <ac:spMkLst>
            <pc:docMk/>
            <pc:sldMk cId="2461181793" sldId="256"/>
            <ac:spMk id="51" creationId="{07062BB1-E215-424E-80C4-7E1CF179A357}"/>
          </ac:spMkLst>
        </pc:spChg>
        <pc:spChg chg="add del">
          <ac:chgData name="Prof. Me. Luiz Lozano" userId="c7776665d65e189c" providerId="LiveId" clId="{EE4CCA4D-1B89-4551-869C-42DAF98BAE44}" dt="2020-08-08T17:11:39.516" v="90" actId="26606"/>
          <ac:spMkLst>
            <pc:docMk/>
            <pc:sldMk cId="2461181793" sldId="256"/>
            <ac:spMk id="52" creationId="{6FD0FBFA-B43E-40C1-A6E4-B88234171E7A}"/>
          </ac:spMkLst>
        </pc:spChg>
        <pc:spChg chg="add del">
          <ac:chgData name="Prof. Me. Luiz Lozano" userId="c7776665d65e189c" providerId="LiveId" clId="{EE4CCA4D-1B89-4551-869C-42DAF98BAE44}" dt="2020-08-08T17:11:39.516" v="90" actId="26606"/>
          <ac:spMkLst>
            <pc:docMk/>
            <pc:sldMk cId="2461181793" sldId="256"/>
            <ac:spMk id="53" creationId="{B368E167-B2D7-4904-BB6B-AE0486A2C6F8}"/>
          </ac:spMkLst>
        </pc:spChg>
        <pc:spChg chg="add del">
          <ac:chgData name="Prof. Me. Luiz Lozano" userId="c7776665d65e189c" providerId="LiveId" clId="{EE4CCA4D-1B89-4551-869C-42DAF98BAE44}" dt="2020-08-08T17:11:39.516" v="90" actId="26606"/>
          <ac:spMkLst>
            <pc:docMk/>
            <pc:sldMk cId="2461181793" sldId="256"/>
            <ac:spMk id="54" creationId="{E5EBF8F5-ABE5-4029-A8FC-4E32622D70A6}"/>
          </ac:spMkLst>
        </pc:spChg>
        <pc:spChg chg="add del">
          <ac:chgData name="Prof. Me. Luiz Lozano" userId="c7776665d65e189c" providerId="LiveId" clId="{EE4CCA4D-1B89-4551-869C-42DAF98BAE44}" dt="2020-08-08T17:11:39.516" v="90" actId="26606"/>
          <ac:spMkLst>
            <pc:docMk/>
            <pc:sldMk cId="2461181793" sldId="256"/>
            <ac:spMk id="55" creationId="{33E49524-66B4-4DB0-AD09-DC8B9874E1B3}"/>
          </ac:spMkLst>
        </pc:spChg>
        <pc:spChg chg="add del">
          <ac:chgData name="Prof. Me. Luiz Lozano" userId="c7776665d65e189c" providerId="LiveId" clId="{EE4CCA4D-1B89-4551-869C-42DAF98BAE44}" dt="2020-08-08T17:11:39.516" v="90" actId="26606"/>
          <ac:spMkLst>
            <pc:docMk/>
            <pc:sldMk cId="2461181793" sldId="256"/>
            <ac:spMk id="56" creationId="{70A21480-D93D-46BE-9A94-B5A80469DF68}"/>
          </ac:spMkLst>
        </pc:spChg>
        <pc:picChg chg="add del mod ord">
          <ac:chgData name="Prof. Me. Luiz Lozano" userId="c7776665d65e189c" providerId="LiveId" clId="{EE4CCA4D-1B89-4551-869C-42DAF98BAE44}" dt="2020-08-08T17:11:40.356" v="92" actId="26606"/>
          <ac:picMkLst>
            <pc:docMk/>
            <pc:sldMk cId="2461181793" sldId="256"/>
            <ac:picMk id="5" creationId="{6E23DDE7-324E-400C-AFA6-7848B7CF8227}"/>
          </ac:picMkLst>
        </pc:picChg>
        <pc:picChg chg="add mod">
          <ac:chgData name="Prof. Me. Luiz Lozano" userId="c7776665d65e189c" providerId="LiveId" clId="{EE4CCA4D-1B89-4551-869C-42DAF98BAE44}" dt="2020-08-08T17:42:53.681" v="796" actId="14100"/>
          <ac:picMkLst>
            <pc:docMk/>
            <pc:sldMk cId="2461181793" sldId="256"/>
            <ac:picMk id="6" creationId="{3775F0E4-3DB5-487F-82BF-F918EBC9A6D2}"/>
          </ac:picMkLst>
        </pc:picChg>
        <pc:picChg chg="add del mod">
          <ac:chgData name="Prof. Me. Luiz Lozano" userId="c7776665d65e189c" providerId="LiveId" clId="{EE4CCA4D-1B89-4551-869C-42DAF98BAE44}" dt="2020-08-08T17:28:31.461" v="199" actId="478"/>
          <ac:picMkLst>
            <pc:docMk/>
            <pc:sldMk cId="2461181793" sldId="256"/>
            <ac:picMk id="6" creationId="{AE3C2C7F-25F9-435C-8855-14B20E022DC3}"/>
          </ac:picMkLst>
        </pc:picChg>
        <pc:picChg chg="add del mod">
          <ac:chgData name="Prof. Me. Luiz Lozano" userId="c7776665d65e189c" providerId="LiveId" clId="{EE4CCA4D-1B89-4551-869C-42DAF98BAE44}" dt="2020-08-08T17:11:40.885" v="94"/>
          <ac:picMkLst>
            <pc:docMk/>
            <pc:sldMk cId="2461181793" sldId="256"/>
            <ac:picMk id="7" creationId="{84DBDC76-D88A-483D-94C7-1021F9E37911}"/>
          </ac:picMkLst>
        </pc:picChg>
        <pc:picChg chg="add del mod">
          <ac:chgData name="Prof. Me. Luiz Lozano" userId="c7776665d65e189c" providerId="LiveId" clId="{EE4CCA4D-1B89-4551-869C-42DAF98BAE44}" dt="2020-08-08T17:11:38.432" v="87"/>
          <ac:picMkLst>
            <pc:docMk/>
            <pc:sldMk cId="2461181793" sldId="256"/>
            <ac:picMk id="9" creationId="{A8578544-E869-468E-B285-D368C5713B49}"/>
          </ac:picMkLst>
        </pc:picChg>
      </pc:sldChg>
      <pc:sldChg chg="addSp delSp modSp new del mod">
        <pc:chgData name="Prof. Me. Luiz Lozano" userId="c7776665d65e189c" providerId="LiveId" clId="{EE4CCA4D-1B89-4551-869C-42DAF98BAE44}" dt="2020-08-08T17:24:56.135" v="105" actId="2696"/>
        <pc:sldMkLst>
          <pc:docMk/>
          <pc:sldMk cId="1651911377" sldId="257"/>
        </pc:sldMkLst>
        <pc:spChg chg="del">
          <ac:chgData name="Prof. Me. Luiz Lozano" userId="c7776665d65e189c" providerId="LiveId" clId="{EE4CCA4D-1B89-4551-869C-42DAF98BAE44}" dt="2020-08-08T17:21:45.643" v="98"/>
          <ac:spMkLst>
            <pc:docMk/>
            <pc:sldMk cId="1651911377" sldId="257"/>
            <ac:spMk id="3" creationId="{6BC276F3-9E29-4552-B488-7FA5027A47E3}"/>
          </ac:spMkLst>
        </pc:spChg>
        <pc:spChg chg="add mod">
          <ac:chgData name="Prof. Me. Luiz Lozano" userId="c7776665d65e189c" providerId="LiveId" clId="{EE4CCA4D-1B89-4551-869C-42DAF98BAE44}" dt="2020-08-08T17:22:19.112" v="101" actId="478"/>
          <ac:spMkLst>
            <pc:docMk/>
            <pc:sldMk cId="1651911377" sldId="257"/>
            <ac:spMk id="8" creationId="{300BB13B-732B-472D-AAC9-85B50B41C6C5}"/>
          </ac:spMkLst>
        </pc:spChg>
        <pc:graphicFrameChg chg="add del mod">
          <ac:chgData name="Prof. Me. Luiz Lozano" userId="c7776665d65e189c" providerId="LiveId" clId="{EE4CCA4D-1B89-4551-869C-42DAF98BAE44}" dt="2020-08-08T17:20:06.929" v="97"/>
          <ac:graphicFrameMkLst>
            <pc:docMk/>
            <pc:sldMk cId="1651911377" sldId="257"/>
            <ac:graphicFrameMk id="4" creationId="{A5FE0002-D384-4CF7-AC63-7B28CED226AF}"/>
          </ac:graphicFrameMkLst>
        </pc:graphicFrameChg>
        <pc:picChg chg="add del mod">
          <ac:chgData name="Prof. Me. Luiz Lozano" userId="c7776665d65e189c" providerId="LiveId" clId="{EE4CCA4D-1B89-4551-869C-42DAF98BAE44}" dt="2020-08-08T17:22:19.112" v="101" actId="478"/>
          <ac:picMkLst>
            <pc:docMk/>
            <pc:sldMk cId="1651911377" sldId="257"/>
            <ac:picMk id="6" creationId="{19F5D223-2E5C-4E4B-B245-F1CE15160ED1}"/>
          </ac:picMkLst>
        </pc:picChg>
      </pc:sldChg>
      <pc:sldChg chg="addSp delSp modSp add mod ord setBg delDesignElem">
        <pc:chgData name="Prof. Me. Luiz Lozano" userId="c7776665d65e189c" providerId="LiveId" clId="{EE4CCA4D-1B89-4551-869C-42DAF98BAE44}" dt="2020-08-08T17:42:58.528" v="798" actId="22"/>
        <pc:sldMkLst>
          <pc:docMk/>
          <pc:sldMk cId="968764390" sldId="258"/>
        </pc:sldMkLst>
        <pc:spChg chg="mod">
          <ac:chgData name="Prof. Me. Luiz Lozano" userId="c7776665d65e189c" providerId="LiveId" clId="{EE4CCA4D-1B89-4551-869C-42DAF98BAE44}" dt="2020-08-08T17:26:18.489" v="188" actId="27636"/>
          <ac:spMkLst>
            <pc:docMk/>
            <pc:sldMk cId="968764390" sldId="258"/>
            <ac:spMk id="2" creationId="{7D355146-4E31-43D3-BB0D-06A16EE447DA}"/>
          </ac:spMkLst>
        </pc:spChg>
        <pc:spChg chg="mod">
          <ac:chgData name="Prof. Me. Luiz Lozano" userId="c7776665d65e189c" providerId="LiveId" clId="{EE4CCA4D-1B89-4551-869C-42DAF98BAE44}" dt="2020-08-08T17:26:00.991" v="184" actId="26606"/>
          <ac:spMkLst>
            <pc:docMk/>
            <pc:sldMk cId="968764390" sldId="258"/>
            <ac:spMk id="3" creationId="{ABB1D55E-B8B2-4B5B-9780-0AB65EFF2EE7}"/>
          </ac:spMkLst>
        </pc:spChg>
        <pc:spChg chg="add del">
          <ac:chgData name="Prof. Me. Luiz Lozano" userId="c7776665d65e189c" providerId="LiveId" clId="{EE4CCA4D-1B89-4551-869C-42DAF98BAE44}" dt="2020-08-08T17:25:17.655" v="110" actId="26606"/>
          <ac:spMkLst>
            <pc:docMk/>
            <pc:sldMk cId="968764390" sldId="258"/>
            <ac:spMk id="7" creationId="{80E5FECD-C9FF-49B3-B1FD-6B2D855C4AD5}"/>
          </ac:spMkLst>
        </pc:spChg>
        <pc:spChg chg="add del">
          <ac:chgData name="Prof. Me. Luiz Lozano" userId="c7776665d65e189c" providerId="LiveId" clId="{EE4CCA4D-1B89-4551-869C-42DAF98BAE44}" dt="2020-08-08T17:25:17.655" v="110" actId="26606"/>
          <ac:spMkLst>
            <pc:docMk/>
            <pc:sldMk cId="968764390" sldId="258"/>
            <ac:spMk id="8" creationId="{F5569EEC-E12F-4856-B407-02B2813A4AA5}"/>
          </ac:spMkLst>
        </pc:spChg>
        <pc:spChg chg="add del">
          <ac:chgData name="Prof. Me. Luiz Lozano" userId="c7776665d65e189c" providerId="LiveId" clId="{EE4CCA4D-1B89-4551-869C-42DAF98BAE44}" dt="2020-08-08T17:25:17.655" v="110" actId="26606"/>
          <ac:spMkLst>
            <pc:docMk/>
            <pc:sldMk cId="968764390" sldId="258"/>
            <ac:spMk id="9" creationId="{CF860788-3A6A-45A3-B3F1-06F159665603}"/>
          </ac:spMkLst>
        </pc:spChg>
        <pc:spChg chg="del">
          <ac:chgData name="Prof. Me. Luiz Lozano" userId="c7776665d65e189c" providerId="LiveId" clId="{EE4CCA4D-1B89-4551-869C-42DAF98BAE44}" dt="2020-08-08T17:24:04.715" v="103"/>
          <ac:spMkLst>
            <pc:docMk/>
            <pc:sldMk cId="968764390" sldId="258"/>
            <ac:spMk id="10" creationId="{D278ADA9-6383-4BDD-80D2-8899A402687B}"/>
          </ac:spMkLst>
        </pc:spChg>
        <pc:spChg chg="add del">
          <ac:chgData name="Prof. Me. Luiz Lozano" userId="c7776665d65e189c" providerId="LiveId" clId="{EE4CCA4D-1B89-4551-869C-42DAF98BAE44}" dt="2020-08-08T17:25:17.655" v="110" actId="26606"/>
          <ac:spMkLst>
            <pc:docMk/>
            <pc:sldMk cId="968764390" sldId="258"/>
            <ac:spMk id="11" creationId="{DF1E3393-B852-4883-B778-ED3525112942}"/>
          </ac:spMkLst>
        </pc:spChg>
        <pc:spChg chg="del">
          <ac:chgData name="Prof. Me. Luiz Lozano" userId="c7776665d65e189c" providerId="LiveId" clId="{EE4CCA4D-1B89-4551-869C-42DAF98BAE44}" dt="2020-08-08T17:24:04.715" v="103"/>
          <ac:spMkLst>
            <pc:docMk/>
            <pc:sldMk cId="968764390" sldId="258"/>
            <ac:spMk id="12" creationId="{484B7147-B0F6-40ED-B5A2-FF72BC8198B6}"/>
          </ac:spMkLst>
        </pc:spChg>
        <pc:spChg chg="add del">
          <ac:chgData name="Prof. Me. Luiz Lozano" userId="c7776665d65e189c" providerId="LiveId" clId="{EE4CCA4D-1B89-4551-869C-42DAF98BAE44}" dt="2020-08-08T17:25:17.655" v="110" actId="26606"/>
          <ac:spMkLst>
            <pc:docMk/>
            <pc:sldMk cId="968764390" sldId="258"/>
            <ac:spMk id="13" creationId="{39853D09-4205-4CC7-83EB-288E886AC9E4}"/>
          </ac:spMkLst>
        </pc:spChg>
        <pc:spChg chg="del">
          <ac:chgData name="Prof. Me. Luiz Lozano" userId="c7776665d65e189c" providerId="LiveId" clId="{EE4CCA4D-1B89-4551-869C-42DAF98BAE44}" dt="2020-08-08T17:24:04.715" v="103"/>
          <ac:spMkLst>
            <pc:docMk/>
            <pc:sldMk cId="968764390" sldId="258"/>
            <ac:spMk id="14" creationId="{B36D2DE0-0628-4A9A-A59D-7BA8B5EB3022}"/>
          </ac:spMkLst>
        </pc:spChg>
        <pc:spChg chg="add del">
          <ac:chgData name="Prof. Me. Luiz Lozano" userId="c7776665d65e189c" providerId="LiveId" clId="{EE4CCA4D-1B89-4551-869C-42DAF98BAE44}" dt="2020-08-08T17:25:17.655" v="110" actId="26606"/>
          <ac:spMkLst>
            <pc:docMk/>
            <pc:sldMk cId="968764390" sldId="258"/>
            <ac:spMk id="15" creationId="{0D040B79-3E73-4A31-840D-D6B9C9FDFC46}"/>
          </ac:spMkLst>
        </pc:spChg>
        <pc:spChg chg="del">
          <ac:chgData name="Prof. Me. Luiz Lozano" userId="c7776665d65e189c" providerId="LiveId" clId="{EE4CCA4D-1B89-4551-869C-42DAF98BAE44}" dt="2020-08-08T17:24:04.715" v="103"/>
          <ac:spMkLst>
            <pc:docMk/>
            <pc:sldMk cId="968764390" sldId="258"/>
            <ac:spMk id="16" creationId="{48E405C9-94BE-41DA-928C-DEC9A8550E9F}"/>
          </ac:spMkLst>
        </pc:spChg>
        <pc:spChg chg="del">
          <ac:chgData name="Prof. Me. Luiz Lozano" userId="c7776665d65e189c" providerId="LiveId" clId="{EE4CCA4D-1B89-4551-869C-42DAF98BAE44}" dt="2020-08-08T17:24:04.715" v="103"/>
          <ac:spMkLst>
            <pc:docMk/>
            <pc:sldMk cId="968764390" sldId="258"/>
            <ac:spMk id="18" creationId="{D2091A72-D5BB-42AC-8FD3-F7747D90861E}"/>
          </ac:spMkLst>
        </pc:spChg>
        <pc:spChg chg="del">
          <ac:chgData name="Prof. Me. Luiz Lozano" userId="c7776665d65e189c" providerId="LiveId" clId="{EE4CCA4D-1B89-4551-869C-42DAF98BAE44}" dt="2020-08-08T17:24:04.715" v="103"/>
          <ac:spMkLst>
            <pc:docMk/>
            <pc:sldMk cId="968764390" sldId="258"/>
            <ac:spMk id="20" creationId="{6ED12BFC-A737-46AF-8411-481112D54B0C}"/>
          </ac:spMkLst>
        </pc:spChg>
        <pc:spChg chg="add del">
          <ac:chgData name="Prof. Me. Luiz Lozano" userId="c7776665d65e189c" providerId="LiveId" clId="{EE4CCA4D-1B89-4551-869C-42DAF98BAE44}" dt="2020-08-08T17:25:17.655" v="110" actId="26606"/>
          <ac:spMkLst>
            <pc:docMk/>
            <pc:sldMk cId="968764390" sldId="258"/>
            <ac:spMk id="22" creationId="{156C6AE5-3F8B-42AC-9EA4-1B686A11E93F}"/>
          </ac:spMkLst>
        </pc:spChg>
        <pc:spChg chg="add del">
          <ac:chgData name="Prof. Me. Luiz Lozano" userId="c7776665d65e189c" providerId="LiveId" clId="{EE4CCA4D-1B89-4551-869C-42DAF98BAE44}" dt="2020-08-08T17:26:00.991" v="184" actId="26606"/>
          <ac:spMkLst>
            <pc:docMk/>
            <pc:sldMk cId="968764390" sldId="258"/>
            <ac:spMk id="27" creationId="{3301E07F-4F79-4B58-8698-EF24DC1ECDBF}"/>
          </ac:spMkLst>
        </pc:spChg>
        <pc:spChg chg="add del">
          <ac:chgData name="Prof. Me. Luiz Lozano" userId="c7776665d65e189c" providerId="LiveId" clId="{EE4CCA4D-1B89-4551-869C-42DAF98BAE44}" dt="2020-08-08T17:26:00.991" v="184" actId="26606"/>
          <ac:spMkLst>
            <pc:docMk/>
            <pc:sldMk cId="968764390" sldId="258"/>
            <ac:spMk id="29" creationId="{E58B2195-5055-402F-A3E7-53FF0E4980C3}"/>
          </ac:spMkLst>
        </pc:spChg>
        <pc:spChg chg="add del">
          <ac:chgData name="Prof. Me. Luiz Lozano" userId="c7776665d65e189c" providerId="LiveId" clId="{EE4CCA4D-1B89-4551-869C-42DAF98BAE44}" dt="2020-08-08T17:26:00.991" v="184" actId="26606"/>
          <ac:spMkLst>
            <pc:docMk/>
            <pc:sldMk cId="968764390" sldId="258"/>
            <ac:spMk id="31" creationId="{9EE6F773-742A-491A-9A00-A2A150DF500A}"/>
          </ac:spMkLst>
        </pc:spChg>
        <pc:spChg chg="add">
          <ac:chgData name="Prof. Me. Luiz Lozano" userId="c7776665d65e189c" providerId="LiveId" clId="{EE4CCA4D-1B89-4551-869C-42DAF98BAE44}" dt="2020-08-08T17:26:00.991" v="184" actId="26606"/>
          <ac:spMkLst>
            <pc:docMk/>
            <pc:sldMk cId="968764390" sldId="258"/>
            <ac:spMk id="36" creationId="{A1D7EC86-7CB9-431D-8AC3-8AAF0440B162}"/>
          </ac:spMkLst>
        </pc:spChg>
        <pc:spChg chg="add">
          <ac:chgData name="Prof. Me. Luiz Lozano" userId="c7776665d65e189c" providerId="LiveId" clId="{EE4CCA4D-1B89-4551-869C-42DAF98BAE44}" dt="2020-08-08T17:26:00.991" v="184" actId="26606"/>
          <ac:spMkLst>
            <pc:docMk/>
            <pc:sldMk cId="968764390" sldId="258"/>
            <ac:spMk id="38" creationId="{D4B9777F-B610-419B-9193-80306388F3E2}"/>
          </ac:spMkLst>
        </pc:spChg>
        <pc:spChg chg="add">
          <ac:chgData name="Prof. Me. Luiz Lozano" userId="c7776665d65e189c" providerId="LiveId" clId="{EE4CCA4D-1B89-4551-869C-42DAF98BAE44}" dt="2020-08-08T17:26:00.991" v="184" actId="26606"/>
          <ac:spMkLst>
            <pc:docMk/>
            <pc:sldMk cId="968764390" sldId="258"/>
            <ac:spMk id="40" creationId="{311F016A-A753-449B-9EA6-322199B7119E}"/>
          </ac:spMkLst>
        </pc:spChg>
        <pc:spChg chg="add">
          <ac:chgData name="Prof. Me. Luiz Lozano" userId="c7776665d65e189c" providerId="LiveId" clId="{EE4CCA4D-1B89-4551-869C-42DAF98BAE44}" dt="2020-08-08T17:26:00.991" v="184" actId="26606"/>
          <ac:spMkLst>
            <pc:docMk/>
            <pc:sldMk cId="968764390" sldId="258"/>
            <ac:spMk id="42" creationId="{95106A28-883A-4993-BF9E-C403B81A8D66}"/>
          </ac:spMkLst>
        </pc:spChg>
        <pc:spChg chg="add">
          <ac:chgData name="Prof. Me. Luiz Lozano" userId="c7776665d65e189c" providerId="LiveId" clId="{EE4CCA4D-1B89-4551-869C-42DAF98BAE44}" dt="2020-08-08T17:26:00.991" v="184" actId="26606"/>
          <ac:spMkLst>
            <pc:docMk/>
            <pc:sldMk cId="968764390" sldId="258"/>
            <ac:spMk id="44" creationId="{F5AE4E4F-9F4C-43ED-8299-9BD63B74E8F0}"/>
          </ac:spMkLst>
        </pc:spChg>
        <pc:picChg chg="add">
          <ac:chgData name="Prof. Me. Luiz Lozano" userId="c7776665d65e189c" providerId="LiveId" clId="{EE4CCA4D-1B89-4551-869C-42DAF98BAE44}" dt="2020-08-08T17:42:58.528" v="798" actId="22"/>
          <ac:picMkLst>
            <pc:docMk/>
            <pc:sldMk cId="968764390" sldId="258"/>
            <ac:picMk id="4" creationId="{0EB53BB8-C5BD-4386-9D86-07D9CC855534}"/>
          </ac:picMkLst>
        </pc:picChg>
        <pc:picChg chg="del mod">
          <ac:chgData name="Prof. Me. Luiz Lozano" userId="c7776665d65e189c" providerId="LiveId" clId="{EE4CCA4D-1B89-4551-869C-42DAF98BAE44}" dt="2020-08-08T17:25:03.050" v="106" actId="478"/>
          <ac:picMkLst>
            <pc:docMk/>
            <pc:sldMk cId="968764390" sldId="258"/>
            <ac:picMk id="5" creationId="{6E23DDE7-324E-400C-AFA6-7848B7CF8227}"/>
          </ac:picMkLst>
        </pc:picChg>
        <pc:picChg chg="add mod">
          <ac:chgData name="Prof. Me. Luiz Lozano" userId="c7776665d65e189c" providerId="LiveId" clId="{EE4CCA4D-1B89-4551-869C-42DAF98BAE44}" dt="2020-08-08T17:26:00.991" v="184" actId="26606"/>
          <ac:picMkLst>
            <pc:docMk/>
            <pc:sldMk cId="968764390" sldId="258"/>
            <ac:picMk id="6" creationId="{75E03B0B-6F47-4E97-96BC-360D3DC0B14A}"/>
          </ac:picMkLst>
        </pc:picChg>
      </pc:sldChg>
      <pc:sldChg chg="addSp delSp modSp add mod">
        <pc:chgData name="Prof. Me. Luiz Lozano" userId="c7776665d65e189c" providerId="LiveId" clId="{EE4CCA4D-1B89-4551-869C-42DAF98BAE44}" dt="2020-08-08T17:42:56.203" v="797" actId="22"/>
        <pc:sldMkLst>
          <pc:docMk/>
          <pc:sldMk cId="3200464005" sldId="259"/>
        </pc:sldMkLst>
        <pc:spChg chg="mod">
          <ac:chgData name="Prof. Me. Luiz Lozano" userId="c7776665d65e189c" providerId="LiveId" clId="{EE4CCA4D-1B89-4551-869C-42DAF98BAE44}" dt="2020-08-08T17:29:33.074" v="272" actId="20577"/>
          <ac:spMkLst>
            <pc:docMk/>
            <pc:sldMk cId="3200464005" sldId="259"/>
            <ac:spMk id="2" creationId="{7D355146-4E31-43D3-BB0D-06A16EE447DA}"/>
          </ac:spMkLst>
        </pc:spChg>
        <pc:spChg chg="mod">
          <ac:chgData name="Prof. Me. Luiz Lozano" userId="c7776665d65e189c" providerId="LiveId" clId="{EE4CCA4D-1B89-4551-869C-42DAF98BAE44}" dt="2020-08-08T17:31:57.727" v="518" actId="20577"/>
          <ac:spMkLst>
            <pc:docMk/>
            <pc:sldMk cId="3200464005" sldId="259"/>
            <ac:spMk id="3" creationId="{ABB1D55E-B8B2-4B5B-9780-0AB65EFF2EE7}"/>
          </ac:spMkLst>
        </pc:spChg>
        <pc:spChg chg="del">
          <ac:chgData name="Prof. Me. Luiz Lozano" userId="c7776665d65e189c" providerId="LiveId" clId="{EE4CCA4D-1B89-4551-869C-42DAF98BAE44}" dt="2020-08-08T17:29:16.764" v="246" actId="26606"/>
          <ac:spMkLst>
            <pc:docMk/>
            <pc:sldMk cId="3200464005" sldId="259"/>
            <ac:spMk id="10" creationId="{D278ADA9-6383-4BDD-80D2-8899A402687B}"/>
          </ac:spMkLst>
        </pc:spChg>
        <pc:spChg chg="del">
          <ac:chgData name="Prof. Me. Luiz Lozano" userId="c7776665d65e189c" providerId="LiveId" clId="{EE4CCA4D-1B89-4551-869C-42DAF98BAE44}" dt="2020-08-08T17:29:16.764" v="246" actId="26606"/>
          <ac:spMkLst>
            <pc:docMk/>
            <pc:sldMk cId="3200464005" sldId="259"/>
            <ac:spMk id="12" creationId="{484B7147-B0F6-40ED-B5A2-FF72BC8198B6}"/>
          </ac:spMkLst>
        </pc:spChg>
        <pc:spChg chg="del">
          <ac:chgData name="Prof. Me. Luiz Lozano" userId="c7776665d65e189c" providerId="LiveId" clId="{EE4CCA4D-1B89-4551-869C-42DAF98BAE44}" dt="2020-08-08T17:29:16.764" v="246" actId="26606"/>
          <ac:spMkLst>
            <pc:docMk/>
            <pc:sldMk cId="3200464005" sldId="259"/>
            <ac:spMk id="14" creationId="{B36D2DE0-0628-4A9A-A59D-7BA8B5EB3022}"/>
          </ac:spMkLst>
        </pc:spChg>
        <pc:spChg chg="del">
          <ac:chgData name="Prof. Me. Luiz Lozano" userId="c7776665d65e189c" providerId="LiveId" clId="{EE4CCA4D-1B89-4551-869C-42DAF98BAE44}" dt="2020-08-08T17:29:16.764" v="246" actId="26606"/>
          <ac:spMkLst>
            <pc:docMk/>
            <pc:sldMk cId="3200464005" sldId="259"/>
            <ac:spMk id="16" creationId="{48E405C9-94BE-41DA-928C-DEC9A8550E9F}"/>
          </ac:spMkLst>
        </pc:spChg>
        <pc:spChg chg="del">
          <ac:chgData name="Prof. Me. Luiz Lozano" userId="c7776665d65e189c" providerId="LiveId" clId="{EE4CCA4D-1B89-4551-869C-42DAF98BAE44}" dt="2020-08-08T17:29:16.764" v="246" actId="26606"/>
          <ac:spMkLst>
            <pc:docMk/>
            <pc:sldMk cId="3200464005" sldId="259"/>
            <ac:spMk id="18" creationId="{D2091A72-D5BB-42AC-8FD3-F7747D90861E}"/>
          </ac:spMkLst>
        </pc:spChg>
        <pc:spChg chg="del">
          <ac:chgData name="Prof. Me. Luiz Lozano" userId="c7776665d65e189c" providerId="LiveId" clId="{EE4CCA4D-1B89-4551-869C-42DAF98BAE44}" dt="2020-08-08T17:29:16.764" v="246" actId="26606"/>
          <ac:spMkLst>
            <pc:docMk/>
            <pc:sldMk cId="3200464005" sldId="259"/>
            <ac:spMk id="20" creationId="{6ED12BFC-A737-46AF-8411-481112D54B0C}"/>
          </ac:spMkLst>
        </pc:spChg>
        <pc:spChg chg="add">
          <ac:chgData name="Prof. Me. Luiz Lozano" userId="c7776665d65e189c" providerId="LiveId" clId="{EE4CCA4D-1B89-4551-869C-42DAF98BAE44}" dt="2020-08-08T17:29:16.764" v="246" actId="26606"/>
          <ac:spMkLst>
            <pc:docMk/>
            <pc:sldMk cId="3200464005" sldId="259"/>
            <ac:spMk id="25" creationId="{442DA8B8-94A2-45D6-976E-910B4828D25A}"/>
          </ac:spMkLst>
        </pc:spChg>
        <pc:spChg chg="add">
          <ac:chgData name="Prof. Me. Luiz Lozano" userId="c7776665d65e189c" providerId="LiveId" clId="{EE4CCA4D-1B89-4551-869C-42DAF98BAE44}" dt="2020-08-08T17:29:16.764" v="246" actId="26606"/>
          <ac:spMkLst>
            <pc:docMk/>
            <pc:sldMk cId="3200464005" sldId="259"/>
            <ac:spMk id="27" creationId="{07062BB1-E215-424E-80C4-7E1CF179A357}"/>
          </ac:spMkLst>
        </pc:spChg>
        <pc:spChg chg="add">
          <ac:chgData name="Prof. Me. Luiz Lozano" userId="c7776665d65e189c" providerId="LiveId" clId="{EE4CCA4D-1B89-4551-869C-42DAF98BAE44}" dt="2020-08-08T17:29:16.764" v="246" actId="26606"/>
          <ac:spMkLst>
            <pc:docMk/>
            <pc:sldMk cId="3200464005" sldId="259"/>
            <ac:spMk id="29" creationId="{6FD0FBFA-B43E-40C1-A6E4-B88234171E7A}"/>
          </ac:spMkLst>
        </pc:spChg>
        <pc:spChg chg="add">
          <ac:chgData name="Prof. Me. Luiz Lozano" userId="c7776665d65e189c" providerId="LiveId" clId="{EE4CCA4D-1B89-4551-869C-42DAF98BAE44}" dt="2020-08-08T17:29:16.764" v="246" actId="26606"/>
          <ac:spMkLst>
            <pc:docMk/>
            <pc:sldMk cId="3200464005" sldId="259"/>
            <ac:spMk id="31" creationId="{B368E167-B2D7-4904-BB6B-AE0486A2C6F8}"/>
          </ac:spMkLst>
        </pc:spChg>
        <pc:spChg chg="add">
          <ac:chgData name="Prof. Me. Luiz Lozano" userId="c7776665d65e189c" providerId="LiveId" clId="{EE4CCA4D-1B89-4551-869C-42DAF98BAE44}" dt="2020-08-08T17:29:16.764" v="246" actId="26606"/>
          <ac:spMkLst>
            <pc:docMk/>
            <pc:sldMk cId="3200464005" sldId="259"/>
            <ac:spMk id="33" creationId="{E5EBF8F5-ABE5-4029-A8FC-4E32622D70A6}"/>
          </ac:spMkLst>
        </pc:spChg>
        <pc:spChg chg="add">
          <ac:chgData name="Prof. Me. Luiz Lozano" userId="c7776665d65e189c" providerId="LiveId" clId="{EE4CCA4D-1B89-4551-869C-42DAF98BAE44}" dt="2020-08-08T17:29:16.764" v="246" actId="26606"/>
          <ac:spMkLst>
            <pc:docMk/>
            <pc:sldMk cId="3200464005" sldId="259"/>
            <ac:spMk id="35" creationId="{33E49524-66B4-4DB0-AD09-DC8B9874E1B3}"/>
          </ac:spMkLst>
        </pc:spChg>
        <pc:spChg chg="add">
          <ac:chgData name="Prof. Me. Luiz Lozano" userId="c7776665d65e189c" providerId="LiveId" clId="{EE4CCA4D-1B89-4551-869C-42DAF98BAE44}" dt="2020-08-08T17:29:16.764" v="246" actId="26606"/>
          <ac:spMkLst>
            <pc:docMk/>
            <pc:sldMk cId="3200464005" sldId="259"/>
            <ac:spMk id="37" creationId="{70A21480-D93D-46BE-9A94-B5A80469DF68}"/>
          </ac:spMkLst>
        </pc:spChg>
        <pc:picChg chg="add">
          <ac:chgData name="Prof. Me. Luiz Lozano" userId="c7776665d65e189c" providerId="LiveId" clId="{EE4CCA4D-1B89-4551-869C-42DAF98BAE44}" dt="2020-08-08T17:42:56.203" v="797" actId="22"/>
          <ac:picMkLst>
            <pc:docMk/>
            <pc:sldMk cId="3200464005" sldId="259"/>
            <ac:picMk id="4" creationId="{58731AA4-6651-4C63-8087-39387F0B25FC}"/>
          </ac:picMkLst>
        </pc:picChg>
        <pc:picChg chg="mod ord">
          <ac:chgData name="Prof. Me. Luiz Lozano" userId="c7776665d65e189c" providerId="LiveId" clId="{EE4CCA4D-1B89-4551-869C-42DAF98BAE44}" dt="2020-08-08T17:29:16.764" v="246" actId="26606"/>
          <ac:picMkLst>
            <pc:docMk/>
            <pc:sldMk cId="3200464005" sldId="259"/>
            <ac:picMk id="5" creationId="{6E23DDE7-324E-400C-AFA6-7848B7CF8227}"/>
          </ac:picMkLst>
        </pc:picChg>
        <pc:picChg chg="del">
          <ac:chgData name="Prof. Me. Luiz Lozano" userId="c7776665d65e189c" providerId="LiveId" clId="{EE4CCA4D-1B89-4551-869C-42DAF98BAE44}" dt="2020-08-08T17:27:39.390" v="198" actId="478"/>
          <ac:picMkLst>
            <pc:docMk/>
            <pc:sldMk cId="3200464005" sldId="259"/>
            <ac:picMk id="6" creationId="{AE3C2C7F-25F9-435C-8855-14B20E022DC3}"/>
          </ac:picMkLst>
        </pc:picChg>
        <pc:picChg chg="add mod">
          <ac:chgData name="Prof. Me. Luiz Lozano" userId="c7776665d65e189c" providerId="LiveId" clId="{EE4CCA4D-1B89-4551-869C-42DAF98BAE44}" dt="2020-08-08T17:29:16.764" v="246" actId="26606"/>
          <ac:picMkLst>
            <pc:docMk/>
            <pc:sldMk cId="3200464005" sldId="259"/>
            <ac:picMk id="7" creationId="{5709CD25-6E12-49E3-B49C-6CD6D98B6480}"/>
          </ac:picMkLst>
        </pc:picChg>
      </pc:sldChg>
      <pc:sldChg chg="addSp delSp modSp add mod">
        <pc:chgData name="Prof. Me. Luiz Lozano" userId="c7776665d65e189c" providerId="LiveId" clId="{EE4CCA4D-1B89-4551-869C-42DAF98BAE44}" dt="2020-08-08T17:43:01.079" v="799" actId="22"/>
        <pc:sldMkLst>
          <pc:docMk/>
          <pc:sldMk cId="432246509" sldId="260"/>
        </pc:sldMkLst>
        <pc:spChg chg="mod">
          <ac:chgData name="Prof. Me. Luiz Lozano" userId="c7776665d65e189c" providerId="LiveId" clId="{EE4CCA4D-1B89-4551-869C-42DAF98BAE44}" dt="2020-08-08T17:38:01.596" v="761" actId="790"/>
          <ac:spMkLst>
            <pc:docMk/>
            <pc:sldMk cId="432246509" sldId="260"/>
            <ac:spMk id="2" creationId="{7D355146-4E31-43D3-BB0D-06A16EE447DA}"/>
          </ac:spMkLst>
        </pc:spChg>
        <pc:spChg chg="mod">
          <ac:chgData name="Prof. Me. Luiz Lozano" userId="c7776665d65e189c" providerId="LiveId" clId="{EE4CCA4D-1B89-4551-869C-42DAF98BAE44}" dt="2020-08-08T17:39:48.897" v="766" actId="120"/>
          <ac:spMkLst>
            <pc:docMk/>
            <pc:sldMk cId="432246509" sldId="260"/>
            <ac:spMk id="3" creationId="{ABB1D55E-B8B2-4B5B-9780-0AB65EFF2EE7}"/>
          </ac:spMkLst>
        </pc:spChg>
        <pc:spChg chg="del">
          <ac:chgData name="Prof. Me. Luiz Lozano" userId="c7776665d65e189c" providerId="LiveId" clId="{EE4CCA4D-1B89-4551-869C-42DAF98BAE44}" dt="2020-08-08T17:32:22.352" v="523" actId="26606"/>
          <ac:spMkLst>
            <pc:docMk/>
            <pc:sldMk cId="432246509" sldId="260"/>
            <ac:spMk id="25" creationId="{442DA8B8-94A2-45D6-976E-910B4828D25A}"/>
          </ac:spMkLst>
        </pc:spChg>
        <pc:spChg chg="del">
          <ac:chgData name="Prof. Me. Luiz Lozano" userId="c7776665d65e189c" providerId="LiveId" clId="{EE4CCA4D-1B89-4551-869C-42DAF98BAE44}" dt="2020-08-08T17:32:22.352" v="523" actId="26606"/>
          <ac:spMkLst>
            <pc:docMk/>
            <pc:sldMk cId="432246509" sldId="260"/>
            <ac:spMk id="27" creationId="{07062BB1-E215-424E-80C4-7E1CF179A357}"/>
          </ac:spMkLst>
        </pc:spChg>
        <pc:spChg chg="del">
          <ac:chgData name="Prof. Me. Luiz Lozano" userId="c7776665d65e189c" providerId="LiveId" clId="{EE4CCA4D-1B89-4551-869C-42DAF98BAE44}" dt="2020-08-08T17:32:22.352" v="523" actId="26606"/>
          <ac:spMkLst>
            <pc:docMk/>
            <pc:sldMk cId="432246509" sldId="260"/>
            <ac:spMk id="29" creationId="{6FD0FBFA-B43E-40C1-A6E4-B88234171E7A}"/>
          </ac:spMkLst>
        </pc:spChg>
        <pc:spChg chg="del">
          <ac:chgData name="Prof. Me. Luiz Lozano" userId="c7776665d65e189c" providerId="LiveId" clId="{EE4CCA4D-1B89-4551-869C-42DAF98BAE44}" dt="2020-08-08T17:32:22.352" v="523" actId="26606"/>
          <ac:spMkLst>
            <pc:docMk/>
            <pc:sldMk cId="432246509" sldId="260"/>
            <ac:spMk id="31" creationId="{B368E167-B2D7-4904-BB6B-AE0486A2C6F8}"/>
          </ac:spMkLst>
        </pc:spChg>
        <pc:spChg chg="del">
          <ac:chgData name="Prof. Me. Luiz Lozano" userId="c7776665d65e189c" providerId="LiveId" clId="{EE4CCA4D-1B89-4551-869C-42DAF98BAE44}" dt="2020-08-08T17:32:22.352" v="523" actId="26606"/>
          <ac:spMkLst>
            <pc:docMk/>
            <pc:sldMk cId="432246509" sldId="260"/>
            <ac:spMk id="33" creationId="{E5EBF8F5-ABE5-4029-A8FC-4E32622D70A6}"/>
          </ac:spMkLst>
        </pc:spChg>
        <pc:spChg chg="del">
          <ac:chgData name="Prof. Me. Luiz Lozano" userId="c7776665d65e189c" providerId="LiveId" clId="{EE4CCA4D-1B89-4551-869C-42DAF98BAE44}" dt="2020-08-08T17:32:22.352" v="523" actId="26606"/>
          <ac:spMkLst>
            <pc:docMk/>
            <pc:sldMk cId="432246509" sldId="260"/>
            <ac:spMk id="35" creationId="{33E49524-66B4-4DB0-AD09-DC8B9874E1B3}"/>
          </ac:spMkLst>
        </pc:spChg>
        <pc:spChg chg="del">
          <ac:chgData name="Prof. Me. Luiz Lozano" userId="c7776665d65e189c" providerId="LiveId" clId="{EE4CCA4D-1B89-4551-869C-42DAF98BAE44}" dt="2020-08-08T17:32:22.352" v="523" actId="26606"/>
          <ac:spMkLst>
            <pc:docMk/>
            <pc:sldMk cId="432246509" sldId="260"/>
            <ac:spMk id="37" creationId="{70A21480-D93D-46BE-9A94-B5A80469DF68}"/>
          </ac:spMkLst>
        </pc:spChg>
        <pc:spChg chg="add del">
          <ac:chgData name="Prof. Me. Luiz Lozano" userId="c7776665d65e189c" providerId="LiveId" clId="{EE4CCA4D-1B89-4551-869C-42DAF98BAE44}" dt="2020-08-08T17:34:04.672" v="634" actId="26606"/>
          <ac:spMkLst>
            <pc:docMk/>
            <pc:sldMk cId="432246509" sldId="260"/>
            <ac:spMk id="42" creationId="{23DA7759-3209-4FE2-96D1-4EEDD81E9EA0}"/>
          </ac:spMkLst>
        </pc:spChg>
        <pc:spChg chg="add del">
          <ac:chgData name="Prof. Me. Luiz Lozano" userId="c7776665d65e189c" providerId="LiveId" clId="{EE4CCA4D-1B89-4551-869C-42DAF98BAE44}" dt="2020-08-08T17:34:04.672" v="634" actId="26606"/>
          <ac:spMkLst>
            <pc:docMk/>
            <pc:sldMk cId="432246509" sldId="260"/>
            <ac:spMk id="44" creationId="{41460DAD-8769-4C9F-9C8C-BB0443909D76}"/>
          </ac:spMkLst>
        </pc:spChg>
        <pc:spChg chg="add del">
          <ac:chgData name="Prof. Me. Luiz Lozano" userId="c7776665d65e189c" providerId="LiveId" clId="{EE4CCA4D-1B89-4551-869C-42DAF98BAE44}" dt="2020-08-08T17:34:04.672" v="634" actId="26606"/>
          <ac:spMkLst>
            <pc:docMk/>
            <pc:sldMk cId="432246509" sldId="260"/>
            <ac:spMk id="46" creationId="{B3684CCF-CEBB-4D8E-A366-95E43D4C790B}"/>
          </ac:spMkLst>
        </pc:spChg>
        <pc:spChg chg="add del">
          <ac:chgData name="Prof. Me. Luiz Lozano" userId="c7776665d65e189c" providerId="LiveId" clId="{EE4CCA4D-1B89-4551-869C-42DAF98BAE44}" dt="2020-08-08T17:34:04.672" v="634" actId="26606"/>
          <ac:spMkLst>
            <pc:docMk/>
            <pc:sldMk cId="432246509" sldId="260"/>
            <ac:spMk id="48" creationId="{70BEB1E7-2F88-40BC-B73D-42E5B6F80BFC}"/>
          </ac:spMkLst>
        </pc:spChg>
        <pc:spChg chg="add del">
          <ac:chgData name="Prof. Me. Luiz Lozano" userId="c7776665d65e189c" providerId="LiveId" clId="{EE4CCA4D-1B89-4551-869C-42DAF98BAE44}" dt="2020-08-08T17:34:04.663" v="633" actId="26606"/>
          <ac:spMkLst>
            <pc:docMk/>
            <pc:sldMk cId="432246509" sldId="260"/>
            <ac:spMk id="53" creationId="{9F8A656C-0806-4677-A38B-DA5DF0F3C406}"/>
          </ac:spMkLst>
        </pc:spChg>
        <pc:spChg chg="add del">
          <ac:chgData name="Prof. Me. Luiz Lozano" userId="c7776665d65e189c" providerId="LiveId" clId="{EE4CCA4D-1B89-4551-869C-42DAF98BAE44}" dt="2020-08-08T17:34:04.663" v="633" actId="26606"/>
          <ac:spMkLst>
            <pc:docMk/>
            <pc:sldMk cId="432246509" sldId="260"/>
            <ac:spMk id="55" creationId="{9BEF8C6D-8BB3-473A-9607-D7381CC5C0A5}"/>
          </ac:spMkLst>
        </pc:spChg>
        <pc:spChg chg="add del">
          <ac:chgData name="Prof. Me. Luiz Lozano" userId="c7776665d65e189c" providerId="LiveId" clId="{EE4CCA4D-1B89-4551-869C-42DAF98BAE44}" dt="2020-08-08T17:34:04.663" v="633" actId="26606"/>
          <ac:spMkLst>
            <pc:docMk/>
            <pc:sldMk cId="432246509" sldId="260"/>
            <ac:spMk id="57" creationId="{DCFDFFB9-D302-4A05-A770-D33232254722}"/>
          </ac:spMkLst>
        </pc:spChg>
        <pc:spChg chg="add">
          <ac:chgData name="Prof. Me. Luiz Lozano" userId="c7776665d65e189c" providerId="LiveId" clId="{EE4CCA4D-1B89-4551-869C-42DAF98BAE44}" dt="2020-08-08T17:34:04.672" v="634" actId="26606"/>
          <ac:spMkLst>
            <pc:docMk/>
            <pc:sldMk cId="432246509" sldId="260"/>
            <ac:spMk id="59" creationId="{95106A28-883A-4993-BF9E-C403B81A8D66}"/>
          </ac:spMkLst>
        </pc:spChg>
        <pc:spChg chg="add">
          <ac:chgData name="Prof. Me. Luiz Lozano" userId="c7776665d65e189c" providerId="LiveId" clId="{EE4CCA4D-1B89-4551-869C-42DAF98BAE44}" dt="2020-08-08T17:34:04.672" v="634" actId="26606"/>
          <ac:spMkLst>
            <pc:docMk/>
            <pc:sldMk cId="432246509" sldId="260"/>
            <ac:spMk id="60" creationId="{A1D7EC86-7CB9-431D-8AC3-8AAF0440B162}"/>
          </ac:spMkLst>
        </pc:spChg>
        <pc:spChg chg="add">
          <ac:chgData name="Prof. Me. Luiz Lozano" userId="c7776665d65e189c" providerId="LiveId" clId="{EE4CCA4D-1B89-4551-869C-42DAF98BAE44}" dt="2020-08-08T17:34:04.672" v="634" actId="26606"/>
          <ac:spMkLst>
            <pc:docMk/>
            <pc:sldMk cId="432246509" sldId="260"/>
            <ac:spMk id="61" creationId="{F5AE4E4F-9F4C-43ED-8299-9BD63B74E8F0}"/>
          </ac:spMkLst>
        </pc:spChg>
        <pc:spChg chg="add">
          <ac:chgData name="Prof. Me. Luiz Lozano" userId="c7776665d65e189c" providerId="LiveId" clId="{EE4CCA4D-1B89-4551-869C-42DAF98BAE44}" dt="2020-08-08T17:34:04.672" v="634" actId="26606"/>
          <ac:spMkLst>
            <pc:docMk/>
            <pc:sldMk cId="432246509" sldId="260"/>
            <ac:spMk id="62" creationId="{D4B9777F-B610-419B-9193-80306388F3E2}"/>
          </ac:spMkLst>
        </pc:spChg>
        <pc:spChg chg="add">
          <ac:chgData name="Prof. Me. Luiz Lozano" userId="c7776665d65e189c" providerId="LiveId" clId="{EE4CCA4D-1B89-4551-869C-42DAF98BAE44}" dt="2020-08-08T17:34:04.672" v="634" actId="26606"/>
          <ac:spMkLst>
            <pc:docMk/>
            <pc:sldMk cId="432246509" sldId="260"/>
            <ac:spMk id="63" creationId="{311F016A-A753-449B-9EA6-322199B7119E}"/>
          </ac:spMkLst>
        </pc:spChg>
        <pc:picChg chg="add">
          <ac:chgData name="Prof. Me. Luiz Lozano" userId="c7776665d65e189c" providerId="LiveId" clId="{EE4CCA4D-1B89-4551-869C-42DAF98BAE44}" dt="2020-08-08T17:43:01.079" v="799" actId="22"/>
          <ac:picMkLst>
            <pc:docMk/>
            <pc:sldMk cId="432246509" sldId="260"/>
            <ac:picMk id="4" creationId="{4F5C1BF5-045D-431C-9A06-3F97C5F78229}"/>
          </ac:picMkLst>
        </pc:picChg>
        <pc:picChg chg="del mod">
          <ac:chgData name="Prof. Me. Luiz Lozano" userId="c7776665d65e189c" providerId="LiveId" clId="{EE4CCA4D-1B89-4551-869C-42DAF98BAE44}" dt="2020-08-08T17:32:24.375" v="524" actId="478"/>
          <ac:picMkLst>
            <pc:docMk/>
            <pc:sldMk cId="432246509" sldId="260"/>
            <ac:picMk id="5" creationId="{6E23DDE7-324E-400C-AFA6-7848B7CF8227}"/>
          </ac:picMkLst>
        </pc:picChg>
        <pc:picChg chg="add mod ord">
          <ac:chgData name="Prof. Me. Luiz Lozano" userId="c7776665d65e189c" providerId="LiveId" clId="{EE4CCA4D-1B89-4551-869C-42DAF98BAE44}" dt="2020-08-08T17:34:04.672" v="634" actId="26606"/>
          <ac:picMkLst>
            <pc:docMk/>
            <pc:sldMk cId="432246509" sldId="260"/>
            <ac:picMk id="6" creationId="{9B31E97B-1EA3-48DC-857F-8E09E17A3E92}"/>
          </ac:picMkLst>
        </pc:picChg>
        <pc:picChg chg="del mod">
          <ac:chgData name="Prof. Me. Luiz Lozano" userId="c7776665d65e189c" providerId="LiveId" clId="{EE4CCA4D-1B89-4551-869C-42DAF98BAE44}" dt="2020-08-08T17:33:57.053" v="631" actId="478"/>
          <ac:picMkLst>
            <pc:docMk/>
            <pc:sldMk cId="432246509" sldId="260"/>
            <ac:picMk id="7" creationId="{5709CD25-6E12-49E3-B49C-6CD6D98B6480}"/>
          </ac:picMkLst>
        </pc:picChg>
      </pc:sldChg>
      <pc:sldChg chg="addSp delSp modSp add mod">
        <pc:chgData name="Prof. Me. Luiz Lozano" userId="c7776665d65e189c" providerId="LiveId" clId="{EE4CCA4D-1B89-4551-869C-42DAF98BAE44}" dt="2020-08-08T17:43:04.390" v="800" actId="22"/>
        <pc:sldMkLst>
          <pc:docMk/>
          <pc:sldMk cId="3633274787" sldId="261"/>
        </pc:sldMkLst>
        <pc:spChg chg="mod">
          <ac:chgData name="Prof. Me. Luiz Lozano" userId="c7776665d65e189c" providerId="LiveId" clId="{EE4CCA4D-1B89-4551-869C-42DAF98BAE44}" dt="2020-08-08T17:42:10.184" v="786" actId="26606"/>
          <ac:spMkLst>
            <pc:docMk/>
            <pc:sldMk cId="3633274787" sldId="261"/>
            <ac:spMk id="2" creationId="{7D355146-4E31-43D3-BB0D-06A16EE447DA}"/>
          </ac:spMkLst>
        </pc:spChg>
        <pc:spChg chg="mod">
          <ac:chgData name="Prof. Me. Luiz Lozano" userId="c7776665d65e189c" providerId="LiveId" clId="{EE4CCA4D-1B89-4551-869C-42DAF98BAE44}" dt="2020-08-08T17:42:16.146" v="787" actId="255"/>
          <ac:spMkLst>
            <pc:docMk/>
            <pc:sldMk cId="3633274787" sldId="261"/>
            <ac:spMk id="3" creationId="{ABB1D55E-B8B2-4B5B-9780-0AB65EFF2EE7}"/>
          </ac:spMkLst>
        </pc:spChg>
        <pc:spChg chg="del">
          <ac:chgData name="Prof. Me. Luiz Lozano" userId="c7776665d65e189c" providerId="LiveId" clId="{EE4CCA4D-1B89-4551-869C-42DAF98BAE44}" dt="2020-08-08T17:42:10.184" v="786" actId="26606"/>
          <ac:spMkLst>
            <pc:docMk/>
            <pc:sldMk cId="3633274787" sldId="261"/>
            <ac:spMk id="59" creationId="{95106A28-883A-4993-BF9E-C403B81A8D66}"/>
          </ac:spMkLst>
        </pc:spChg>
        <pc:spChg chg="del">
          <ac:chgData name="Prof. Me. Luiz Lozano" userId="c7776665d65e189c" providerId="LiveId" clId="{EE4CCA4D-1B89-4551-869C-42DAF98BAE44}" dt="2020-08-08T17:42:10.184" v="786" actId="26606"/>
          <ac:spMkLst>
            <pc:docMk/>
            <pc:sldMk cId="3633274787" sldId="261"/>
            <ac:spMk id="60" creationId="{A1D7EC86-7CB9-431D-8AC3-8AAF0440B162}"/>
          </ac:spMkLst>
        </pc:spChg>
        <pc:spChg chg="del">
          <ac:chgData name="Prof. Me. Luiz Lozano" userId="c7776665d65e189c" providerId="LiveId" clId="{EE4CCA4D-1B89-4551-869C-42DAF98BAE44}" dt="2020-08-08T17:42:10.184" v="786" actId="26606"/>
          <ac:spMkLst>
            <pc:docMk/>
            <pc:sldMk cId="3633274787" sldId="261"/>
            <ac:spMk id="61" creationId="{F5AE4E4F-9F4C-43ED-8299-9BD63B74E8F0}"/>
          </ac:spMkLst>
        </pc:spChg>
        <pc:spChg chg="del">
          <ac:chgData name="Prof. Me. Luiz Lozano" userId="c7776665d65e189c" providerId="LiveId" clId="{EE4CCA4D-1B89-4551-869C-42DAF98BAE44}" dt="2020-08-08T17:42:10.184" v="786" actId="26606"/>
          <ac:spMkLst>
            <pc:docMk/>
            <pc:sldMk cId="3633274787" sldId="261"/>
            <ac:spMk id="62" creationId="{D4B9777F-B610-419B-9193-80306388F3E2}"/>
          </ac:spMkLst>
        </pc:spChg>
        <pc:spChg chg="del">
          <ac:chgData name="Prof. Me. Luiz Lozano" userId="c7776665d65e189c" providerId="LiveId" clId="{EE4CCA4D-1B89-4551-869C-42DAF98BAE44}" dt="2020-08-08T17:42:10.184" v="786" actId="26606"/>
          <ac:spMkLst>
            <pc:docMk/>
            <pc:sldMk cId="3633274787" sldId="261"/>
            <ac:spMk id="63" creationId="{311F016A-A753-449B-9EA6-322199B7119E}"/>
          </ac:spMkLst>
        </pc:spChg>
        <pc:spChg chg="add">
          <ac:chgData name="Prof. Me. Luiz Lozano" userId="c7776665d65e189c" providerId="LiveId" clId="{EE4CCA4D-1B89-4551-869C-42DAF98BAE44}" dt="2020-08-08T17:42:10.184" v="786" actId="26606"/>
          <ac:spMkLst>
            <pc:docMk/>
            <pc:sldMk cId="3633274787" sldId="261"/>
            <ac:spMk id="68" creationId="{347D6575-0B06-40B2-9D0F-298202F6BCAC}"/>
          </ac:spMkLst>
        </pc:spChg>
        <pc:spChg chg="add">
          <ac:chgData name="Prof. Me. Luiz Lozano" userId="c7776665d65e189c" providerId="LiveId" clId="{EE4CCA4D-1B89-4551-869C-42DAF98BAE44}" dt="2020-08-08T17:42:10.184" v="786" actId="26606"/>
          <ac:spMkLst>
            <pc:docMk/>
            <pc:sldMk cId="3633274787" sldId="261"/>
            <ac:spMk id="70" creationId="{E2B33195-5BCA-4BB7-A82D-6739522687DD}"/>
          </ac:spMkLst>
        </pc:spChg>
        <pc:spChg chg="add">
          <ac:chgData name="Prof. Me. Luiz Lozano" userId="c7776665d65e189c" providerId="LiveId" clId="{EE4CCA4D-1B89-4551-869C-42DAF98BAE44}" dt="2020-08-08T17:42:10.184" v="786" actId="26606"/>
          <ac:spMkLst>
            <pc:docMk/>
            <pc:sldMk cId="3633274787" sldId="261"/>
            <ac:spMk id="72" creationId="{CF8AD9F3-9AF6-494F-83A3-2F677563935C}"/>
          </ac:spMkLst>
        </pc:spChg>
        <pc:spChg chg="add">
          <ac:chgData name="Prof. Me. Luiz Lozano" userId="c7776665d65e189c" providerId="LiveId" clId="{EE4CCA4D-1B89-4551-869C-42DAF98BAE44}" dt="2020-08-08T17:42:10.184" v="786" actId="26606"/>
          <ac:spMkLst>
            <pc:docMk/>
            <pc:sldMk cId="3633274787" sldId="261"/>
            <ac:spMk id="74" creationId="{0DA5DB8B-7E5C-4ABC-8069-A9A8806F3976}"/>
          </ac:spMkLst>
        </pc:spChg>
        <pc:picChg chg="add mod">
          <ac:chgData name="Prof. Me. Luiz Lozano" userId="c7776665d65e189c" providerId="LiveId" clId="{EE4CCA4D-1B89-4551-869C-42DAF98BAE44}" dt="2020-08-08T17:42:10.184" v="786" actId="26606"/>
          <ac:picMkLst>
            <pc:docMk/>
            <pc:sldMk cId="3633274787" sldId="261"/>
            <ac:picMk id="5" creationId="{047EAF14-FB05-4A46-B115-45F89C185D4F}"/>
          </ac:picMkLst>
        </pc:picChg>
        <pc:picChg chg="del">
          <ac:chgData name="Prof. Me. Luiz Lozano" userId="c7776665d65e189c" providerId="LiveId" clId="{EE4CCA4D-1B89-4551-869C-42DAF98BAE44}" dt="2020-08-08T17:41:24.776" v="784" actId="478"/>
          <ac:picMkLst>
            <pc:docMk/>
            <pc:sldMk cId="3633274787" sldId="261"/>
            <ac:picMk id="6" creationId="{9B31E97B-1EA3-48DC-857F-8E09E17A3E92}"/>
          </ac:picMkLst>
        </pc:picChg>
        <pc:picChg chg="add">
          <ac:chgData name="Prof. Me. Luiz Lozano" userId="c7776665d65e189c" providerId="LiveId" clId="{EE4CCA4D-1B89-4551-869C-42DAF98BAE44}" dt="2020-08-08T17:43:04.390" v="800" actId="22"/>
          <ac:picMkLst>
            <pc:docMk/>
            <pc:sldMk cId="3633274787" sldId="261"/>
            <ac:picMk id="7" creationId="{0B123CE2-66EC-492C-A65D-CEE97DDFF8B9}"/>
          </ac:picMkLst>
        </pc:picChg>
      </pc:sldChg>
      <pc:sldChg chg="addSp delSp modSp add mod">
        <pc:chgData name="Prof. Me. Luiz Lozano" userId="c7776665d65e189c" providerId="LiveId" clId="{EE4CCA4D-1B89-4551-869C-42DAF98BAE44}" dt="2020-08-08T17:46:07.712" v="843" actId="790"/>
        <pc:sldMkLst>
          <pc:docMk/>
          <pc:sldMk cId="858599555" sldId="262"/>
        </pc:sldMkLst>
        <pc:spChg chg="mod">
          <ac:chgData name="Prof. Me. Luiz Lozano" userId="c7776665d65e189c" providerId="LiveId" clId="{EE4CCA4D-1B89-4551-869C-42DAF98BAE44}" dt="2020-08-08T17:44:44.290" v="821" actId="26606"/>
          <ac:spMkLst>
            <pc:docMk/>
            <pc:sldMk cId="858599555" sldId="262"/>
            <ac:spMk id="2" creationId="{7D355146-4E31-43D3-BB0D-06A16EE447DA}"/>
          </ac:spMkLst>
        </pc:spChg>
        <pc:spChg chg="mod">
          <ac:chgData name="Prof. Me. Luiz Lozano" userId="c7776665d65e189c" providerId="LiveId" clId="{EE4CCA4D-1B89-4551-869C-42DAF98BAE44}" dt="2020-08-08T17:46:07.712" v="843" actId="790"/>
          <ac:spMkLst>
            <pc:docMk/>
            <pc:sldMk cId="858599555" sldId="262"/>
            <ac:spMk id="3" creationId="{ABB1D55E-B8B2-4B5B-9780-0AB65EFF2EE7}"/>
          </ac:spMkLst>
        </pc:spChg>
        <pc:spChg chg="del">
          <ac:chgData name="Prof. Me. Luiz Lozano" userId="c7776665d65e189c" providerId="LiveId" clId="{EE4CCA4D-1B89-4551-869C-42DAF98BAE44}" dt="2020-08-08T17:44:44.290" v="821" actId="26606"/>
          <ac:spMkLst>
            <pc:docMk/>
            <pc:sldMk cId="858599555" sldId="262"/>
            <ac:spMk id="68" creationId="{347D6575-0B06-40B2-9D0F-298202F6BCAC}"/>
          </ac:spMkLst>
        </pc:spChg>
        <pc:spChg chg="del">
          <ac:chgData name="Prof. Me. Luiz Lozano" userId="c7776665d65e189c" providerId="LiveId" clId="{EE4CCA4D-1B89-4551-869C-42DAF98BAE44}" dt="2020-08-08T17:44:44.290" v="821" actId="26606"/>
          <ac:spMkLst>
            <pc:docMk/>
            <pc:sldMk cId="858599555" sldId="262"/>
            <ac:spMk id="70" creationId="{E2B33195-5BCA-4BB7-A82D-6739522687DD}"/>
          </ac:spMkLst>
        </pc:spChg>
        <pc:spChg chg="del">
          <ac:chgData name="Prof. Me. Luiz Lozano" userId="c7776665d65e189c" providerId="LiveId" clId="{EE4CCA4D-1B89-4551-869C-42DAF98BAE44}" dt="2020-08-08T17:44:44.290" v="821" actId="26606"/>
          <ac:spMkLst>
            <pc:docMk/>
            <pc:sldMk cId="858599555" sldId="262"/>
            <ac:spMk id="72" creationId="{CF8AD9F3-9AF6-494F-83A3-2F677563935C}"/>
          </ac:spMkLst>
        </pc:spChg>
        <pc:spChg chg="del">
          <ac:chgData name="Prof. Me. Luiz Lozano" userId="c7776665d65e189c" providerId="LiveId" clId="{EE4CCA4D-1B89-4551-869C-42DAF98BAE44}" dt="2020-08-08T17:44:44.290" v="821" actId="26606"/>
          <ac:spMkLst>
            <pc:docMk/>
            <pc:sldMk cId="858599555" sldId="262"/>
            <ac:spMk id="74" creationId="{0DA5DB8B-7E5C-4ABC-8069-A9A8806F3976}"/>
          </ac:spMkLst>
        </pc:spChg>
        <pc:spChg chg="add">
          <ac:chgData name="Prof. Me. Luiz Lozano" userId="c7776665d65e189c" providerId="LiveId" clId="{EE4CCA4D-1B89-4551-869C-42DAF98BAE44}" dt="2020-08-08T17:44:44.290" v="821" actId="26606"/>
          <ac:spMkLst>
            <pc:docMk/>
            <pc:sldMk cId="858599555" sldId="262"/>
            <ac:spMk id="79" creationId="{23DA7759-3209-4FE2-96D1-4EEDD81E9EA0}"/>
          </ac:spMkLst>
        </pc:spChg>
        <pc:spChg chg="add">
          <ac:chgData name="Prof. Me. Luiz Lozano" userId="c7776665d65e189c" providerId="LiveId" clId="{EE4CCA4D-1B89-4551-869C-42DAF98BAE44}" dt="2020-08-08T17:44:44.290" v="821" actId="26606"/>
          <ac:spMkLst>
            <pc:docMk/>
            <pc:sldMk cId="858599555" sldId="262"/>
            <ac:spMk id="81" creationId="{41460DAD-8769-4C9F-9C8C-BB0443909D76}"/>
          </ac:spMkLst>
        </pc:spChg>
        <pc:spChg chg="add">
          <ac:chgData name="Prof. Me. Luiz Lozano" userId="c7776665d65e189c" providerId="LiveId" clId="{EE4CCA4D-1B89-4551-869C-42DAF98BAE44}" dt="2020-08-08T17:44:44.290" v="821" actId="26606"/>
          <ac:spMkLst>
            <pc:docMk/>
            <pc:sldMk cId="858599555" sldId="262"/>
            <ac:spMk id="83" creationId="{4F7EBAE4-9945-4473-9E34-B2C66EA0F03D}"/>
          </ac:spMkLst>
        </pc:spChg>
        <pc:spChg chg="add">
          <ac:chgData name="Prof. Me. Luiz Lozano" userId="c7776665d65e189c" providerId="LiveId" clId="{EE4CCA4D-1B89-4551-869C-42DAF98BAE44}" dt="2020-08-08T17:44:44.290" v="821" actId="26606"/>
          <ac:spMkLst>
            <pc:docMk/>
            <pc:sldMk cId="858599555" sldId="262"/>
            <ac:spMk id="85" creationId="{70BEB1E7-2F88-40BC-B73D-42E5B6F80BFC}"/>
          </ac:spMkLst>
        </pc:spChg>
        <pc:spChg chg="add">
          <ac:chgData name="Prof. Me. Luiz Lozano" userId="c7776665d65e189c" providerId="LiveId" clId="{EE4CCA4D-1B89-4551-869C-42DAF98BAE44}" dt="2020-08-08T17:44:44.290" v="821" actId="26606"/>
          <ac:spMkLst>
            <pc:docMk/>
            <pc:sldMk cId="858599555" sldId="262"/>
            <ac:spMk id="87" creationId="{A7B99495-F43F-4D80-A44F-2CB4764EB90B}"/>
          </ac:spMkLst>
        </pc:spChg>
        <pc:picChg chg="del">
          <ac:chgData name="Prof. Me. Luiz Lozano" userId="c7776665d65e189c" providerId="LiveId" clId="{EE4CCA4D-1B89-4551-869C-42DAF98BAE44}" dt="2020-08-08T17:44:07.204" v="816" actId="478"/>
          <ac:picMkLst>
            <pc:docMk/>
            <pc:sldMk cId="858599555" sldId="262"/>
            <ac:picMk id="5" creationId="{047EAF14-FB05-4A46-B115-45F89C185D4F}"/>
          </ac:picMkLst>
        </pc:picChg>
        <pc:picChg chg="add mod">
          <ac:chgData name="Prof. Me. Luiz Lozano" userId="c7776665d65e189c" providerId="LiveId" clId="{EE4CCA4D-1B89-4551-869C-42DAF98BAE44}" dt="2020-08-08T17:44:44.290" v="821" actId="26606"/>
          <ac:picMkLst>
            <pc:docMk/>
            <pc:sldMk cId="858599555" sldId="262"/>
            <ac:picMk id="6" creationId="{1F3E92F3-E3AD-4D62-9277-9AB0B4EA2AD2}"/>
          </ac:picMkLst>
        </pc:picChg>
        <pc:picChg chg="del">
          <ac:chgData name="Prof. Me. Luiz Lozano" userId="c7776665d65e189c" providerId="LiveId" clId="{EE4CCA4D-1B89-4551-869C-42DAF98BAE44}" dt="2020-08-08T17:44:13.171" v="817" actId="478"/>
          <ac:picMkLst>
            <pc:docMk/>
            <pc:sldMk cId="858599555" sldId="262"/>
            <ac:picMk id="7" creationId="{0B123CE2-66EC-492C-A65D-CEE97DDFF8B9}"/>
          </ac:picMkLst>
        </pc:picChg>
        <pc:picChg chg="add del mod">
          <ac:chgData name="Prof. Me. Luiz Lozano" userId="c7776665d65e189c" providerId="LiveId" clId="{EE4CCA4D-1B89-4551-869C-42DAF98BAE44}" dt="2020-08-08T17:44:57.814" v="826" actId="478"/>
          <ac:picMkLst>
            <pc:docMk/>
            <pc:sldMk cId="858599555" sldId="262"/>
            <ac:picMk id="9" creationId="{A63DE4C1-C1A7-49BB-AD5A-3979615E808A}"/>
          </ac:picMkLst>
        </pc:picChg>
        <pc:picChg chg="add">
          <ac:chgData name="Prof. Me. Luiz Lozano" userId="c7776665d65e189c" providerId="LiveId" clId="{EE4CCA4D-1B89-4551-869C-42DAF98BAE44}" dt="2020-08-08T17:45:06.718" v="828" actId="22"/>
          <ac:picMkLst>
            <pc:docMk/>
            <pc:sldMk cId="858599555" sldId="262"/>
            <ac:picMk id="10" creationId="{48541F92-CD63-4606-B1DA-387A9E3F07D9}"/>
          </ac:picMkLst>
        </pc:picChg>
      </pc:sldChg>
      <pc:sldChg chg="addSp delSp modSp add mod">
        <pc:chgData name="Prof. Me. Luiz Lozano" userId="c7776665d65e189c" providerId="LiveId" clId="{EE4CCA4D-1B89-4551-869C-42DAF98BAE44}" dt="2020-08-08T17:48:03.401" v="856" actId="22"/>
        <pc:sldMkLst>
          <pc:docMk/>
          <pc:sldMk cId="3521163779" sldId="263"/>
        </pc:sldMkLst>
        <pc:spChg chg="mod">
          <ac:chgData name="Prof. Me. Luiz Lozano" userId="c7776665d65e189c" providerId="LiveId" clId="{EE4CCA4D-1B89-4551-869C-42DAF98BAE44}" dt="2020-08-08T17:47:48.809" v="854" actId="26606"/>
          <ac:spMkLst>
            <pc:docMk/>
            <pc:sldMk cId="3521163779" sldId="263"/>
            <ac:spMk id="2" creationId="{7D355146-4E31-43D3-BB0D-06A16EE447DA}"/>
          </ac:spMkLst>
        </pc:spChg>
        <pc:spChg chg="mod">
          <ac:chgData name="Prof. Me. Luiz Lozano" userId="c7776665d65e189c" providerId="LiveId" clId="{EE4CCA4D-1B89-4551-869C-42DAF98BAE44}" dt="2020-08-08T17:47:57.499" v="855" actId="120"/>
          <ac:spMkLst>
            <pc:docMk/>
            <pc:sldMk cId="3521163779" sldId="263"/>
            <ac:spMk id="3" creationId="{ABB1D55E-B8B2-4B5B-9780-0AB65EFF2EE7}"/>
          </ac:spMkLst>
        </pc:spChg>
        <pc:spChg chg="del">
          <ac:chgData name="Prof. Me. Luiz Lozano" userId="c7776665d65e189c" providerId="LiveId" clId="{EE4CCA4D-1B89-4551-869C-42DAF98BAE44}" dt="2020-08-08T17:47:24.267" v="849" actId="26606"/>
          <ac:spMkLst>
            <pc:docMk/>
            <pc:sldMk cId="3521163779" sldId="263"/>
            <ac:spMk id="79" creationId="{23DA7759-3209-4FE2-96D1-4EEDD81E9EA0}"/>
          </ac:spMkLst>
        </pc:spChg>
        <pc:spChg chg="del">
          <ac:chgData name="Prof. Me. Luiz Lozano" userId="c7776665d65e189c" providerId="LiveId" clId="{EE4CCA4D-1B89-4551-869C-42DAF98BAE44}" dt="2020-08-08T17:47:24.267" v="849" actId="26606"/>
          <ac:spMkLst>
            <pc:docMk/>
            <pc:sldMk cId="3521163779" sldId="263"/>
            <ac:spMk id="81" creationId="{41460DAD-8769-4C9F-9C8C-BB0443909D76}"/>
          </ac:spMkLst>
        </pc:spChg>
        <pc:spChg chg="del">
          <ac:chgData name="Prof. Me. Luiz Lozano" userId="c7776665d65e189c" providerId="LiveId" clId="{EE4CCA4D-1B89-4551-869C-42DAF98BAE44}" dt="2020-08-08T17:47:24.267" v="849" actId="26606"/>
          <ac:spMkLst>
            <pc:docMk/>
            <pc:sldMk cId="3521163779" sldId="263"/>
            <ac:spMk id="83" creationId="{4F7EBAE4-9945-4473-9E34-B2C66EA0F03D}"/>
          </ac:spMkLst>
        </pc:spChg>
        <pc:spChg chg="del">
          <ac:chgData name="Prof. Me. Luiz Lozano" userId="c7776665d65e189c" providerId="LiveId" clId="{EE4CCA4D-1B89-4551-869C-42DAF98BAE44}" dt="2020-08-08T17:47:24.267" v="849" actId="26606"/>
          <ac:spMkLst>
            <pc:docMk/>
            <pc:sldMk cId="3521163779" sldId="263"/>
            <ac:spMk id="85" creationId="{70BEB1E7-2F88-40BC-B73D-42E5B6F80BFC}"/>
          </ac:spMkLst>
        </pc:spChg>
        <pc:spChg chg="del">
          <ac:chgData name="Prof. Me. Luiz Lozano" userId="c7776665d65e189c" providerId="LiveId" clId="{EE4CCA4D-1B89-4551-869C-42DAF98BAE44}" dt="2020-08-08T17:47:24.267" v="849" actId="26606"/>
          <ac:spMkLst>
            <pc:docMk/>
            <pc:sldMk cId="3521163779" sldId="263"/>
            <ac:spMk id="87" creationId="{A7B99495-F43F-4D80-A44F-2CB4764EB90B}"/>
          </ac:spMkLst>
        </pc:spChg>
        <pc:spChg chg="add del">
          <ac:chgData name="Prof. Me. Luiz Lozano" userId="c7776665d65e189c" providerId="LiveId" clId="{EE4CCA4D-1B89-4551-869C-42DAF98BAE44}" dt="2020-08-08T17:47:48.809" v="854" actId="26606"/>
          <ac:spMkLst>
            <pc:docMk/>
            <pc:sldMk cId="3521163779" sldId="263"/>
            <ac:spMk id="92" creationId="{9F8A656C-0806-4677-A38B-DA5DF0F3C406}"/>
          </ac:spMkLst>
        </pc:spChg>
        <pc:spChg chg="add del">
          <ac:chgData name="Prof. Me. Luiz Lozano" userId="c7776665d65e189c" providerId="LiveId" clId="{EE4CCA4D-1B89-4551-869C-42DAF98BAE44}" dt="2020-08-08T17:47:48.809" v="854" actId="26606"/>
          <ac:spMkLst>
            <pc:docMk/>
            <pc:sldMk cId="3521163779" sldId="263"/>
            <ac:spMk id="94" creationId="{9BEF8C6D-8BB3-473A-9607-D7381CC5C0A5}"/>
          </ac:spMkLst>
        </pc:spChg>
        <pc:spChg chg="add del">
          <ac:chgData name="Prof. Me. Luiz Lozano" userId="c7776665d65e189c" providerId="LiveId" clId="{EE4CCA4D-1B89-4551-869C-42DAF98BAE44}" dt="2020-08-08T17:47:48.809" v="854" actId="26606"/>
          <ac:spMkLst>
            <pc:docMk/>
            <pc:sldMk cId="3521163779" sldId="263"/>
            <ac:spMk id="96" creationId="{DCFDFFB9-D302-4A05-A770-D33232254722}"/>
          </ac:spMkLst>
        </pc:spChg>
        <pc:spChg chg="add del">
          <ac:chgData name="Prof. Me. Luiz Lozano" userId="c7776665d65e189c" providerId="LiveId" clId="{EE4CCA4D-1B89-4551-869C-42DAF98BAE44}" dt="2020-08-08T17:47:48.800" v="853" actId="26606"/>
          <ac:spMkLst>
            <pc:docMk/>
            <pc:sldMk cId="3521163779" sldId="263"/>
            <ac:spMk id="101" creationId="{D4906370-1564-49FA-A802-58546B3922DC}"/>
          </ac:spMkLst>
        </pc:spChg>
        <pc:spChg chg="add del">
          <ac:chgData name="Prof. Me. Luiz Lozano" userId="c7776665d65e189c" providerId="LiveId" clId="{EE4CCA4D-1B89-4551-869C-42DAF98BAE44}" dt="2020-08-08T17:47:48.800" v="853" actId="26606"/>
          <ac:spMkLst>
            <pc:docMk/>
            <pc:sldMk cId="3521163779" sldId="263"/>
            <ac:spMk id="103" creationId="{EF640709-BDFD-453B-B75D-6212E7A870BA}"/>
          </ac:spMkLst>
        </pc:spChg>
        <pc:spChg chg="add del">
          <ac:chgData name="Prof. Me. Luiz Lozano" userId="c7776665d65e189c" providerId="LiveId" clId="{EE4CCA4D-1B89-4551-869C-42DAF98BAE44}" dt="2020-08-08T17:47:48.800" v="853" actId="26606"/>
          <ac:spMkLst>
            <pc:docMk/>
            <pc:sldMk cId="3521163779" sldId="263"/>
            <ac:spMk id="105" creationId="{B4019478-3FDC-438C-8848-1D7DA864AFC4}"/>
          </ac:spMkLst>
        </pc:spChg>
        <pc:spChg chg="add del">
          <ac:chgData name="Prof. Me. Luiz Lozano" userId="c7776665d65e189c" providerId="LiveId" clId="{EE4CCA4D-1B89-4551-869C-42DAF98BAE44}" dt="2020-08-08T17:47:48.800" v="853" actId="26606"/>
          <ac:spMkLst>
            <pc:docMk/>
            <pc:sldMk cId="3521163779" sldId="263"/>
            <ac:spMk id="107" creationId="{FE406479-1D57-4209-B128-3C81746247C6}"/>
          </ac:spMkLst>
        </pc:spChg>
        <pc:spChg chg="add">
          <ac:chgData name="Prof. Me. Luiz Lozano" userId="c7776665d65e189c" providerId="LiveId" clId="{EE4CCA4D-1B89-4551-869C-42DAF98BAE44}" dt="2020-08-08T17:47:48.809" v="854" actId="26606"/>
          <ac:spMkLst>
            <pc:docMk/>
            <pc:sldMk cId="3521163779" sldId="263"/>
            <ac:spMk id="109" creationId="{3301E07F-4F79-4B58-8698-EF24DC1ECDBF}"/>
          </ac:spMkLst>
        </pc:spChg>
        <pc:spChg chg="add">
          <ac:chgData name="Prof. Me. Luiz Lozano" userId="c7776665d65e189c" providerId="LiveId" clId="{EE4CCA4D-1B89-4551-869C-42DAF98BAE44}" dt="2020-08-08T17:47:48.809" v="854" actId="26606"/>
          <ac:spMkLst>
            <pc:docMk/>
            <pc:sldMk cId="3521163779" sldId="263"/>
            <ac:spMk id="110" creationId="{E58B2195-5055-402F-A3E7-53FF0E4980C3}"/>
          </ac:spMkLst>
        </pc:spChg>
        <pc:spChg chg="add">
          <ac:chgData name="Prof. Me. Luiz Lozano" userId="c7776665d65e189c" providerId="LiveId" clId="{EE4CCA4D-1B89-4551-869C-42DAF98BAE44}" dt="2020-08-08T17:47:48.809" v="854" actId="26606"/>
          <ac:spMkLst>
            <pc:docMk/>
            <pc:sldMk cId="3521163779" sldId="263"/>
            <ac:spMk id="111" creationId="{9EE6F773-742A-491A-9A00-A2A150DF500A}"/>
          </ac:spMkLst>
        </pc:spChg>
        <pc:picChg chg="add mod ord">
          <ac:chgData name="Prof. Me. Luiz Lozano" userId="c7776665d65e189c" providerId="LiveId" clId="{EE4CCA4D-1B89-4551-869C-42DAF98BAE44}" dt="2020-08-08T17:47:48.809" v="854" actId="26606"/>
          <ac:picMkLst>
            <pc:docMk/>
            <pc:sldMk cId="3521163779" sldId="263"/>
            <ac:picMk id="5" creationId="{221F4EC5-E908-4D85-9092-51014D61870D}"/>
          </ac:picMkLst>
        </pc:picChg>
        <pc:picChg chg="del">
          <ac:chgData name="Prof. Me. Luiz Lozano" userId="c7776665d65e189c" providerId="LiveId" clId="{EE4CCA4D-1B89-4551-869C-42DAF98BAE44}" dt="2020-08-08T17:46:31.920" v="845" actId="478"/>
          <ac:picMkLst>
            <pc:docMk/>
            <pc:sldMk cId="3521163779" sldId="263"/>
            <ac:picMk id="6" creationId="{1F3E92F3-E3AD-4D62-9277-9AB0B4EA2AD2}"/>
          </ac:picMkLst>
        </pc:picChg>
        <pc:picChg chg="add">
          <ac:chgData name="Prof. Me. Luiz Lozano" userId="c7776665d65e189c" providerId="LiveId" clId="{EE4CCA4D-1B89-4551-869C-42DAF98BAE44}" dt="2020-08-08T17:48:03.401" v="856" actId="22"/>
          <ac:picMkLst>
            <pc:docMk/>
            <pc:sldMk cId="3521163779" sldId="263"/>
            <ac:picMk id="7" creationId="{E01378FC-6EBF-4D8A-9C72-FE57FA7547D7}"/>
          </ac:picMkLst>
        </pc:picChg>
      </pc:sldChg>
      <pc:sldChg chg="addSp delSp modSp add mod">
        <pc:chgData name="Prof. Me. Luiz Lozano" userId="c7776665d65e189c" providerId="LiveId" clId="{EE4CCA4D-1B89-4551-869C-42DAF98BAE44}" dt="2020-08-09T00:08:10.560" v="922" actId="1076"/>
        <pc:sldMkLst>
          <pc:docMk/>
          <pc:sldMk cId="819068987" sldId="264"/>
        </pc:sldMkLst>
        <pc:spChg chg="mod">
          <ac:chgData name="Prof. Me. Luiz Lozano" userId="c7776665d65e189c" providerId="LiveId" clId="{EE4CCA4D-1B89-4551-869C-42DAF98BAE44}" dt="2020-08-09T00:08:10.560" v="922" actId="1076"/>
          <ac:spMkLst>
            <pc:docMk/>
            <pc:sldMk cId="819068987" sldId="264"/>
            <ac:spMk id="2" creationId="{7D355146-4E31-43D3-BB0D-06A16EE447DA}"/>
          </ac:spMkLst>
        </pc:spChg>
        <pc:spChg chg="mod">
          <ac:chgData name="Prof. Me. Luiz Lozano" userId="c7776665d65e189c" providerId="LiveId" clId="{EE4CCA4D-1B89-4551-869C-42DAF98BAE44}" dt="2020-08-09T00:07:26.475" v="905" actId="14100"/>
          <ac:spMkLst>
            <pc:docMk/>
            <pc:sldMk cId="819068987" sldId="264"/>
            <ac:spMk id="3" creationId="{ABB1D55E-B8B2-4B5B-9780-0AB65EFF2EE7}"/>
          </ac:spMkLst>
        </pc:spChg>
        <pc:spChg chg="del">
          <ac:chgData name="Prof. Me. Luiz Lozano" userId="c7776665d65e189c" providerId="LiveId" clId="{EE4CCA4D-1B89-4551-869C-42DAF98BAE44}" dt="2020-08-09T00:05:41.634" v="891" actId="26606"/>
          <ac:spMkLst>
            <pc:docMk/>
            <pc:sldMk cId="819068987" sldId="264"/>
            <ac:spMk id="109" creationId="{3301E07F-4F79-4B58-8698-EF24DC1ECDBF}"/>
          </ac:spMkLst>
        </pc:spChg>
        <pc:spChg chg="del">
          <ac:chgData name="Prof. Me. Luiz Lozano" userId="c7776665d65e189c" providerId="LiveId" clId="{EE4CCA4D-1B89-4551-869C-42DAF98BAE44}" dt="2020-08-09T00:05:41.634" v="891" actId="26606"/>
          <ac:spMkLst>
            <pc:docMk/>
            <pc:sldMk cId="819068987" sldId="264"/>
            <ac:spMk id="110" creationId="{E58B2195-5055-402F-A3E7-53FF0E4980C3}"/>
          </ac:spMkLst>
        </pc:spChg>
        <pc:spChg chg="del">
          <ac:chgData name="Prof. Me. Luiz Lozano" userId="c7776665d65e189c" providerId="LiveId" clId="{EE4CCA4D-1B89-4551-869C-42DAF98BAE44}" dt="2020-08-09T00:05:41.634" v="891" actId="26606"/>
          <ac:spMkLst>
            <pc:docMk/>
            <pc:sldMk cId="819068987" sldId="264"/>
            <ac:spMk id="111" creationId="{9EE6F773-742A-491A-9A00-A2A150DF500A}"/>
          </ac:spMkLst>
        </pc:spChg>
        <pc:spChg chg="add">
          <ac:chgData name="Prof. Me. Luiz Lozano" userId="c7776665d65e189c" providerId="LiveId" clId="{EE4CCA4D-1B89-4551-869C-42DAF98BAE44}" dt="2020-08-09T00:05:41.634" v="891" actId="26606"/>
          <ac:spMkLst>
            <pc:docMk/>
            <pc:sldMk cId="819068987" sldId="264"/>
            <ac:spMk id="116" creationId="{362D44EE-C852-4460-B8B5-C4F2BC20510C}"/>
          </ac:spMkLst>
        </pc:spChg>
        <pc:spChg chg="add">
          <ac:chgData name="Prof. Me. Luiz Lozano" userId="c7776665d65e189c" providerId="LiveId" clId="{EE4CCA4D-1B89-4551-869C-42DAF98BAE44}" dt="2020-08-09T00:05:41.634" v="891" actId="26606"/>
          <ac:spMkLst>
            <pc:docMk/>
            <pc:sldMk cId="819068987" sldId="264"/>
            <ac:spMk id="118" creationId="{658970D8-8D1D-4B5C-894B-E871CC86543D}"/>
          </ac:spMkLst>
        </pc:spChg>
        <pc:spChg chg="add">
          <ac:chgData name="Prof. Me. Luiz Lozano" userId="c7776665d65e189c" providerId="LiveId" clId="{EE4CCA4D-1B89-4551-869C-42DAF98BAE44}" dt="2020-08-09T00:05:41.634" v="891" actId="26606"/>
          <ac:spMkLst>
            <pc:docMk/>
            <pc:sldMk cId="819068987" sldId="264"/>
            <ac:spMk id="120" creationId="{F227E5B6-9132-43CA-B503-37A18562ADF2}"/>
          </ac:spMkLst>
        </pc:spChg>
        <pc:spChg chg="add">
          <ac:chgData name="Prof. Me. Luiz Lozano" userId="c7776665d65e189c" providerId="LiveId" clId="{EE4CCA4D-1B89-4551-869C-42DAF98BAE44}" dt="2020-08-09T00:05:41.634" v="891" actId="26606"/>
          <ac:spMkLst>
            <pc:docMk/>
            <pc:sldMk cId="819068987" sldId="264"/>
            <ac:spMk id="122" creationId="{03C2051E-A88D-48E5-BACF-AAED17892722}"/>
          </ac:spMkLst>
        </pc:spChg>
        <pc:spChg chg="add">
          <ac:chgData name="Prof. Me. Luiz Lozano" userId="c7776665d65e189c" providerId="LiveId" clId="{EE4CCA4D-1B89-4551-869C-42DAF98BAE44}" dt="2020-08-09T00:05:41.634" v="891" actId="26606"/>
          <ac:spMkLst>
            <pc:docMk/>
            <pc:sldMk cId="819068987" sldId="264"/>
            <ac:spMk id="124" creationId="{7821A508-2985-4905-874A-527429BAABFA}"/>
          </ac:spMkLst>
        </pc:spChg>
        <pc:spChg chg="add">
          <ac:chgData name="Prof. Me. Luiz Lozano" userId="c7776665d65e189c" providerId="LiveId" clId="{EE4CCA4D-1B89-4551-869C-42DAF98BAE44}" dt="2020-08-09T00:05:41.634" v="891" actId="26606"/>
          <ac:spMkLst>
            <pc:docMk/>
            <pc:sldMk cId="819068987" sldId="264"/>
            <ac:spMk id="126" creationId="{D2929CB1-0E3C-4B2D-ADC5-0154FB33BA44}"/>
          </ac:spMkLst>
        </pc:spChg>
        <pc:spChg chg="add">
          <ac:chgData name="Prof. Me. Luiz Lozano" userId="c7776665d65e189c" providerId="LiveId" clId="{EE4CCA4D-1B89-4551-869C-42DAF98BAE44}" dt="2020-08-09T00:05:41.634" v="891" actId="26606"/>
          <ac:spMkLst>
            <pc:docMk/>
            <pc:sldMk cId="819068987" sldId="264"/>
            <ac:spMk id="128" creationId="{5F2F0C84-BE8C-4DC2-A6D3-30349A801D5C}"/>
          </ac:spMkLst>
        </pc:spChg>
        <pc:picChg chg="del">
          <ac:chgData name="Prof. Me. Luiz Lozano" userId="c7776665d65e189c" providerId="LiveId" clId="{EE4CCA4D-1B89-4551-869C-42DAF98BAE44}" dt="2020-08-09T00:04:16.423" v="887" actId="478"/>
          <ac:picMkLst>
            <pc:docMk/>
            <pc:sldMk cId="819068987" sldId="264"/>
            <ac:picMk id="5" creationId="{221F4EC5-E908-4D85-9092-51014D61870D}"/>
          </ac:picMkLst>
        </pc:picChg>
        <pc:picChg chg="add mod">
          <ac:chgData name="Prof. Me. Luiz Lozano" userId="c7776665d65e189c" providerId="LiveId" clId="{EE4CCA4D-1B89-4551-869C-42DAF98BAE44}" dt="2020-08-09T00:05:41.634" v="891" actId="26606"/>
          <ac:picMkLst>
            <pc:docMk/>
            <pc:sldMk cId="819068987" sldId="264"/>
            <ac:picMk id="6" creationId="{B5BF01FD-A9C2-4D53-99A4-CBFD31C18EFD}"/>
          </ac:picMkLst>
        </pc:picChg>
        <pc:picChg chg="ord">
          <ac:chgData name="Prof. Me. Luiz Lozano" userId="c7776665d65e189c" providerId="LiveId" clId="{EE4CCA4D-1B89-4551-869C-42DAF98BAE44}" dt="2020-08-09T00:05:41.634" v="891" actId="26606"/>
          <ac:picMkLst>
            <pc:docMk/>
            <pc:sldMk cId="819068987" sldId="264"/>
            <ac:picMk id="7" creationId="{E01378FC-6EBF-4D8A-9C72-FE57FA7547D7}"/>
          </ac:picMkLst>
        </pc:picChg>
      </pc:sldChg>
      <pc:sldChg chg="addSp delSp modSp add mod">
        <pc:chgData name="Prof. Me. Luiz Lozano" userId="c7776665d65e189c" providerId="LiveId" clId="{EE4CCA4D-1B89-4551-869C-42DAF98BAE44}" dt="2020-08-09T00:11:44.646" v="959" actId="14100"/>
        <pc:sldMkLst>
          <pc:docMk/>
          <pc:sldMk cId="4049502484" sldId="265"/>
        </pc:sldMkLst>
        <pc:spChg chg="mod">
          <ac:chgData name="Prof. Me. Luiz Lozano" userId="c7776665d65e189c" providerId="LiveId" clId="{EE4CCA4D-1B89-4551-869C-42DAF98BAE44}" dt="2020-08-09T00:11:28.954" v="950" actId="1076"/>
          <ac:spMkLst>
            <pc:docMk/>
            <pc:sldMk cId="4049502484" sldId="265"/>
            <ac:spMk id="2" creationId="{7D355146-4E31-43D3-BB0D-06A16EE447DA}"/>
          </ac:spMkLst>
        </pc:spChg>
        <pc:spChg chg="mod">
          <ac:chgData name="Prof. Me. Luiz Lozano" userId="c7776665d65e189c" providerId="LiveId" clId="{EE4CCA4D-1B89-4551-869C-42DAF98BAE44}" dt="2020-08-09T00:11:44.646" v="959" actId="14100"/>
          <ac:spMkLst>
            <pc:docMk/>
            <pc:sldMk cId="4049502484" sldId="265"/>
            <ac:spMk id="3" creationId="{ABB1D55E-B8B2-4B5B-9780-0AB65EFF2EE7}"/>
          </ac:spMkLst>
        </pc:spChg>
        <pc:spChg chg="del">
          <ac:chgData name="Prof. Me. Luiz Lozano" userId="c7776665d65e189c" providerId="LiveId" clId="{EE4CCA4D-1B89-4551-869C-42DAF98BAE44}" dt="2020-08-09T00:08:55.941" v="930" actId="26606"/>
          <ac:spMkLst>
            <pc:docMk/>
            <pc:sldMk cId="4049502484" sldId="265"/>
            <ac:spMk id="116" creationId="{362D44EE-C852-4460-B8B5-C4F2BC20510C}"/>
          </ac:spMkLst>
        </pc:spChg>
        <pc:spChg chg="del">
          <ac:chgData name="Prof. Me. Luiz Lozano" userId="c7776665d65e189c" providerId="LiveId" clId="{EE4CCA4D-1B89-4551-869C-42DAF98BAE44}" dt="2020-08-09T00:08:55.941" v="930" actId="26606"/>
          <ac:spMkLst>
            <pc:docMk/>
            <pc:sldMk cId="4049502484" sldId="265"/>
            <ac:spMk id="118" creationId="{658970D8-8D1D-4B5C-894B-E871CC86543D}"/>
          </ac:spMkLst>
        </pc:spChg>
        <pc:spChg chg="del">
          <ac:chgData name="Prof. Me. Luiz Lozano" userId="c7776665d65e189c" providerId="LiveId" clId="{EE4CCA4D-1B89-4551-869C-42DAF98BAE44}" dt="2020-08-09T00:08:55.941" v="930" actId="26606"/>
          <ac:spMkLst>
            <pc:docMk/>
            <pc:sldMk cId="4049502484" sldId="265"/>
            <ac:spMk id="120" creationId="{F227E5B6-9132-43CA-B503-37A18562ADF2}"/>
          </ac:spMkLst>
        </pc:spChg>
        <pc:spChg chg="del">
          <ac:chgData name="Prof. Me. Luiz Lozano" userId="c7776665d65e189c" providerId="LiveId" clId="{EE4CCA4D-1B89-4551-869C-42DAF98BAE44}" dt="2020-08-09T00:08:55.941" v="930" actId="26606"/>
          <ac:spMkLst>
            <pc:docMk/>
            <pc:sldMk cId="4049502484" sldId="265"/>
            <ac:spMk id="122" creationId="{03C2051E-A88D-48E5-BACF-AAED17892722}"/>
          </ac:spMkLst>
        </pc:spChg>
        <pc:spChg chg="del">
          <ac:chgData name="Prof. Me. Luiz Lozano" userId="c7776665d65e189c" providerId="LiveId" clId="{EE4CCA4D-1B89-4551-869C-42DAF98BAE44}" dt="2020-08-09T00:08:55.941" v="930" actId="26606"/>
          <ac:spMkLst>
            <pc:docMk/>
            <pc:sldMk cId="4049502484" sldId="265"/>
            <ac:spMk id="124" creationId="{7821A508-2985-4905-874A-527429BAABFA}"/>
          </ac:spMkLst>
        </pc:spChg>
        <pc:spChg chg="del">
          <ac:chgData name="Prof. Me. Luiz Lozano" userId="c7776665d65e189c" providerId="LiveId" clId="{EE4CCA4D-1B89-4551-869C-42DAF98BAE44}" dt="2020-08-09T00:08:55.941" v="930" actId="26606"/>
          <ac:spMkLst>
            <pc:docMk/>
            <pc:sldMk cId="4049502484" sldId="265"/>
            <ac:spMk id="126" creationId="{D2929CB1-0E3C-4B2D-ADC5-0154FB33BA44}"/>
          </ac:spMkLst>
        </pc:spChg>
        <pc:spChg chg="del">
          <ac:chgData name="Prof. Me. Luiz Lozano" userId="c7776665d65e189c" providerId="LiveId" clId="{EE4CCA4D-1B89-4551-869C-42DAF98BAE44}" dt="2020-08-09T00:08:55.941" v="930" actId="26606"/>
          <ac:spMkLst>
            <pc:docMk/>
            <pc:sldMk cId="4049502484" sldId="265"/>
            <ac:spMk id="128" creationId="{5F2F0C84-BE8C-4DC2-A6D3-30349A801D5C}"/>
          </ac:spMkLst>
        </pc:spChg>
        <pc:spChg chg="add">
          <ac:chgData name="Prof. Me. Luiz Lozano" userId="c7776665d65e189c" providerId="LiveId" clId="{EE4CCA4D-1B89-4551-869C-42DAF98BAE44}" dt="2020-08-09T00:08:55.941" v="930" actId="26606"/>
          <ac:spMkLst>
            <pc:docMk/>
            <pc:sldMk cId="4049502484" sldId="265"/>
            <ac:spMk id="133" creationId="{F101C3BA-9804-47C4-8BCA-EC15FAD15885}"/>
          </ac:spMkLst>
        </pc:spChg>
        <pc:spChg chg="add">
          <ac:chgData name="Prof. Me. Luiz Lozano" userId="c7776665d65e189c" providerId="LiveId" clId="{EE4CCA4D-1B89-4551-869C-42DAF98BAE44}" dt="2020-08-09T00:08:55.941" v="930" actId="26606"/>
          <ac:spMkLst>
            <pc:docMk/>
            <pc:sldMk cId="4049502484" sldId="265"/>
            <ac:spMk id="135" creationId="{A34066D6-1B59-4642-A86D-39464CEE971B}"/>
          </ac:spMkLst>
        </pc:spChg>
        <pc:spChg chg="add">
          <ac:chgData name="Prof. Me. Luiz Lozano" userId="c7776665d65e189c" providerId="LiveId" clId="{EE4CCA4D-1B89-4551-869C-42DAF98BAE44}" dt="2020-08-09T00:08:55.941" v="930" actId="26606"/>
          <ac:spMkLst>
            <pc:docMk/>
            <pc:sldMk cId="4049502484" sldId="265"/>
            <ac:spMk id="137" creationId="{18E928D9-3091-4385-B979-265D55AD02CE}"/>
          </ac:spMkLst>
        </pc:spChg>
        <pc:spChg chg="add">
          <ac:chgData name="Prof. Me. Luiz Lozano" userId="c7776665d65e189c" providerId="LiveId" clId="{EE4CCA4D-1B89-4551-869C-42DAF98BAE44}" dt="2020-08-09T00:08:55.941" v="930" actId="26606"/>
          <ac:spMkLst>
            <pc:docMk/>
            <pc:sldMk cId="4049502484" sldId="265"/>
            <ac:spMk id="139" creationId="{7D602432-D774-4CF5-94E8-7D52D01059D2}"/>
          </ac:spMkLst>
        </pc:spChg>
        <pc:spChg chg="add">
          <ac:chgData name="Prof. Me. Luiz Lozano" userId="c7776665d65e189c" providerId="LiveId" clId="{EE4CCA4D-1B89-4551-869C-42DAF98BAE44}" dt="2020-08-09T00:08:55.941" v="930" actId="26606"/>
          <ac:spMkLst>
            <pc:docMk/>
            <pc:sldMk cId="4049502484" sldId="265"/>
            <ac:spMk id="141" creationId="{CBF9EBB4-5078-47B2-AAA0-DF4A88D8182A}"/>
          </ac:spMkLst>
        </pc:spChg>
        <pc:picChg chg="add mod ord">
          <ac:chgData name="Prof. Me. Luiz Lozano" userId="c7776665d65e189c" providerId="LiveId" clId="{EE4CCA4D-1B89-4551-869C-42DAF98BAE44}" dt="2020-08-09T00:08:55.941" v="930" actId="26606"/>
          <ac:picMkLst>
            <pc:docMk/>
            <pc:sldMk cId="4049502484" sldId="265"/>
            <ac:picMk id="5" creationId="{6DCA4FE7-BF2C-4C92-95FF-2404BE8F42F2}"/>
          </ac:picMkLst>
        </pc:picChg>
        <pc:picChg chg="del">
          <ac:chgData name="Prof. Me. Luiz Lozano" userId="c7776665d65e189c" providerId="LiveId" clId="{EE4CCA4D-1B89-4551-869C-42DAF98BAE44}" dt="2020-08-09T00:08:29.399" v="926" actId="478"/>
          <ac:picMkLst>
            <pc:docMk/>
            <pc:sldMk cId="4049502484" sldId="265"/>
            <ac:picMk id="6" creationId="{B5BF01FD-A9C2-4D53-99A4-CBFD31C18EFD}"/>
          </ac:picMkLst>
        </pc:picChg>
      </pc:sldChg>
      <pc:sldChg chg="addSp delSp modSp add mod">
        <pc:chgData name="Prof. Me. Luiz Lozano" userId="c7776665d65e189c" providerId="LiveId" clId="{EE4CCA4D-1B89-4551-869C-42DAF98BAE44}" dt="2020-08-09T00:10:18.417" v="949" actId="1076"/>
        <pc:sldMkLst>
          <pc:docMk/>
          <pc:sldMk cId="3281305427" sldId="266"/>
        </pc:sldMkLst>
        <pc:spChg chg="mod">
          <ac:chgData name="Prof. Me. Luiz Lozano" userId="c7776665d65e189c" providerId="LiveId" clId="{EE4CCA4D-1B89-4551-869C-42DAF98BAE44}" dt="2020-08-09T00:10:15.726" v="948" actId="1076"/>
          <ac:spMkLst>
            <pc:docMk/>
            <pc:sldMk cId="3281305427" sldId="266"/>
            <ac:spMk id="2" creationId="{7D355146-4E31-43D3-BB0D-06A16EE447DA}"/>
          </ac:spMkLst>
        </pc:spChg>
        <pc:spChg chg="mod">
          <ac:chgData name="Prof. Me. Luiz Lozano" userId="c7776665d65e189c" providerId="LiveId" clId="{EE4CCA4D-1B89-4551-869C-42DAF98BAE44}" dt="2020-08-09T00:10:18.417" v="949" actId="1076"/>
          <ac:spMkLst>
            <pc:docMk/>
            <pc:sldMk cId="3281305427" sldId="266"/>
            <ac:spMk id="3" creationId="{ABB1D55E-B8B2-4B5B-9780-0AB65EFF2EE7}"/>
          </ac:spMkLst>
        </pc:spChg>
        <pc:spChg chg="del">
          <ac:chgData name="Prof. Me. Luiz Lozano" userId="c7776665d65e189c" providerId="LiveId" clId="{EE4CCA4D-1B89-4551-869C-42DAF98BAE44}" dt="2020-08-09T00:09:59.488" v="943" actId="26606"/>
          <ac:spMkLst>
            <pc:docMk/>
            <pc:sldMk cId="3281305427" sldId="266"/>
            <ac:spMk id="116" creationId="{362D44EE-C852-4460-B8B5-C4F2BC20510C}"/>
          </ac:spMkLst>
        </pc:spChg>
        <pc:spChg chg="del">
          <ac:chgData name="Prof. Me. Luiz Lozano" userId="c7776665d65e189c" providerId="LiveId" clId="{EE4CCA4D-1B89-4551-869C-42DAF98BAE44}" dt="2020-08-09T00:09:59.488" v="943" actId="26606"/>
          <ac:spMkLst>
            <pc:docMk/>
            <pc:sldMk cId="3281305427" sldId="266"/>
            <ac:spMk id="118" creationId="{658970D8-8D1D-4B5C-894B-E871CC86543D}"/>
          </ac:spMkLst>
        </pc:spChg>
        <pc:spChg chg="del">
          <ac:chgData name="Prof. Me. Luiz Lozano" userId="c7776665d65e189c" providerId="LiveId" clId="{EE4CCA4D-1B89-4551-869C-42DAF98BAE44}" dt="2020-08-09T00:09:59.488" v="943" actId="26606"/>
          <ac:spMkLst>
            <pc:docMk/>
            <pc:sldMk cId="3281305427" sldId="266"/>
            <ac:spMk id="120" creationId="{F227E5B6-9132-43CA-B503-37A18562ADF2}"/>
          </ac:spMkLst>
        </pc:spChg>
        <pc:spChg chg="del">
          <ac:chgData name="Prof. Me. Luiz Lozano" userId="c7776665d65e189c" providerId="LiveId" clId="{EE4CCA4D-1B89-4551-869C-42DAF98BAE44}" dt="2020-08-09T00:09:59.488" v="943" actId="26606"/>
          <ac:spMkLst>
            <pc:docMk/>
            <pc:sldMk cId="3281305427" sldId="266"/>
            <ac:spMk id="122" creationId="{03C2051E-A88D-48E5-BACF-AAED17892722}"/>
          </ac:spMkLst>
        </pc:spChg>
        <pc:spChg chg="del">
          <ac:chgData name="Prof. Me. Luiz Lozano" userId="c7776665d65e189c" providerId="LiveId" clId="{EE4CCA4D-1B89-4551-869C-42DAF98BAE44}" dt="2020-08-09T00:09:59.488" v="943" actId="26606"/>
          <ac:spMkLst>
            <pc:docMk/>
            <pc:sldMk cId="3281305427" sldId="266"/>
            <ac:spMk id="124" creationId="{7821A508-2985-4905-874A-527429BAABFA}"/>
          </ac:spMkLst>
        </pc:spChg>
        <pc:spChg chg="del">
          <ac:chgData name="Prof. Me. Luiz Lozano" userId="c7776665d65e189c" providerId="LiveId" clId="{EE4CCA4D-1B89-4551-869C-42DAF98BAE44}" dt="2020-08-09T00:09:59.488" v="943" actId="26606"/>
          <ac:spMkLst>
            <pc:docMk/>
            <pc:sldMk cId="3281305427" sldId="266"/>
            <ac:spMk id="126" creationId="{D2929CB1-0E3C-4B2D-ADC5-0154FB33BA44}"/>
          </ac:spMkLst>
        </pc:spChg>
        <pc:spChg chg="del">
          <ac:chgData name="Prof. Me. Luiz Lozano" userId="c7776665d65e189c" providerId="LiveId" clId="{EE4CCA4D-1B89-4551-869C-42DAF98BAE44}" dt="2020-08-09T00:09:59.488" v="943" actId="26606"/>
          <ac:spMkLst>
            <pc:docMk/>
            <pc:sldMk cId="3281305427" sldId="266"/>
            <ac:spMk id="128" creationId="{5F2F0C84-BE8C-4DC2-A6D3-30349A801D5C}"/>
          </ac:spMkLst>
        </pc:spChg>
        <pc:spChg chg="add">
          <ac:chgData name="Prof. Me. Luiz Lozano" userId="c7776665d65e189c" providerId="LiveId" clId="{EE4CCA4D-1B89-4551-869C-42DAF98BAE44}" dt="2020-08-09T00:09:59.488" v="943" actId="26606"/>
          <ac:spMkLst>
            <pc:docMk/>
            <pc:sldMk cId="3281305427" sldId="266"/>
            <ac:spMk id="133" creationId="{362D44EE-C852-4460-B8B5-C4F2BC20510C}"/>
          </ac:spMkLst>
        </pc:spChg>
        <pc:spChg chg="add">
          <ac:chgData name="Prof. Me. Luiz Lozano" userId="c7776665d65e189c" providerId="LiveId" clId="{EE4CCA4D-1B89-4551-869C-42DAF98BAE44}" dt="2020-08-09T00:09:59.488" v="943" actId="26606"/>
          <ac:spMkLst>
            <pc:docMk/>
            <pc:sldMk cId="3281305427" sldId="266"/>
            <ac:spMk id="135" creationId="{658970D8-8D1D-4B5C-894B-E871CC86543D}"/>
          </ac:spMkLst>
        </pc:spChg>
        <pc:spChg chg="add">
          <ac:chgData name="Prof. Me. Luiz Lozano" userId="c7776665d65e189c" providerId="LiveId" clId="{EE4CCA4D-1B89-4551-869C-42DAF98BAE44}" dt="2020-08-09T00:09:59.488" v="943" actId="26606"/>
          <ac:spMkLst>
            <pc:docMk/>
            <pc:sldMk cId="3281305427" sldId="266"/>
            <ac:spMk id="137" creationId="{F227E5B6-9132-43CA-B503-37A18562ADF2}"/>
          </ac:spMkLst>
        </pc:spChg>
        <pc:spChg chg="add">
          <ac:chgData name="Prof. Me. Luiz Lozano" userId="c7776665d65e189c" providerId="LiveId" clId="{EE4CCA4D-1B89-4551-869C-42DAF98BAE44}" dt="2020-08-09T00:09:59.488" v="943" actId="26606"/>
          <ac:spMkLst>
            <pc:docMk/>
            <pc:sldMk cId="3281305427" sldId="266"/>
            <ac:spMk id="139" creationId="{03C2051E-A88D-48E5-BACF-AAED17892722}"/>
          </ac:spMkLst>
        </pc:spChg>
        <pc:spChg chg="add">
          <ac:chgData name="Prof. Me. Luiz Lozano" userId="c7776665d65e189c" providerId="LiveId" clId="{EE4CCA4D-1B89-4551-869C-42DAF98BAE44}" dt="2020-08-09T00:09:59.488" v="943" actId="26606"/>
          <ac:spMkLst>
            <pc:docMk/>
            <pc:sldMk cId="3281305427" sldId="266"/>
            <ac:spMk id="141" creationId="{7821A508-2985-4905-874A-527429BAABFA}"/>
          </ac:spMkLst>
        </pc:spChg>
        <pc:spChg chg="add">
          <ac:chgData name="Prof. Me. Luiz Lozano" userId="c7776665d65e189c" providerId="LiveId" clId="{EE4CCA4D-1B89-4551-869C-42DAF98BAE44}" dt="2020-08-09T00:09:59.488" v="943" actId="26606"/>
          <ac:spMkLst>
            <pc:docMk/>
            <pc:sldMk cId="3281305427" sldId="266"/>
            <ac:spMk id="143" creationId="{D2929CB1-0E3C-4B2D-ADC5-0154FB33BA44}"/>
          </ac:spMkLst>
        </pc:spChg>
        <pc:spChg chg="add">
          <ac:chgData name="Prof. Me. Luiz Lozano" userId="c7776665d65e189c" providerId="LiveId" clId="{EE4CCA4D-1B89-4551-869C-42DAF98BAE44}" dt="2020-08-09T00:09:59.488" v="943" actId="26606"/>
          <ac:spMkLst>
            <pc:docMk/>
            <pc:sldMk cId="3281305427" sldId="266"/>
            <ac:spMk id="145" creationId="{5F2F0C84-BE8C-4DC2-A6D3-30349A801D5C}"/>
          </ac:spMkLst>
        </pc:spChg>
        <pc:picChg chg="add mod">
          <ac:chgData name="Prof. Me. Luiz Lozano" userId="c7776665d65e189c" providerId="LiveId" clId="{EE4CCA4D-1B89-4551-869C-42DAF98BAE44}" dt="2020-08-09T00:09:59.488" v="943" actId="26606"/>
          <ac:picMkLst>
            <pc:docMk/>
            <pc:sldMk cId="3281305427" sldId="266"/>
            <ac:picMk id="5" creationId="{38244FA7-5E31-4B10-B425-BF614A6DC128}"/>
          </ac:picMkLst>
        </pc:picChg>
        <pc:picChg chg="del">
          <ac:chgData name="Prof. Me. Luiz Lozano" userId="c7776665d65e189c" providerId="LiveId" clId="{EE4CCA4D-1B89-4551-869C-42DAF98BAE44}" dt="2020-08-09T00:09:25.693" v="939" actId="478"/>
          <ac:picMkLst>
            <pc:docMk/>
            <pc:sldMk cId="3281305427" sldId="266"/>
            <ac:picMk id="6" creationId="{B5BF01FD-A9C2-4D53-99A4-CBFD31C18EFD}"/>
          </ac:picMkLst>
        </pc:picChg>
        <pc:picChg chg="ord">
          <ac:chgData name="Prof. Me. Luiz Lozano" userId="c7776665d65e189c" providerId="LiveId" clId="{EE4CCA4D-1B89-4551-869C-42DAF98BAE44}" dt="2020-08-09T00:09:59.488" v="943" actId="26606"/>
          <ac:picMkLst>
            <pc:docMk/>
            <pc:sldMk cId="3281305427" sldId="266"/>
            <ac:picMk id="7" creationId="{E01378FC-6EBF-4D8A-9C72-FE57FA7547D7}"/>
          </ac:picMkLst>
        </pc:picChg>
      </pc:sldChg>
      <pc:sldChg chg="addSp delSp modSp add mod">
        <pc:chgData name="Prof. Me. Luiz Lozano" userId="c7776665d65e189c" providerId="LiveId" clId="{EE4CCA4D-1B89-4551-869C-42DAF98BAE44}" dt="2020-08-09T00:16:20.245" v="1241" actId="20577"/>
        <pc:sldMkLst>
          <pc:docMk/>
          <pc:sldMk cId="1779704643" sldId="267"/>
        </pc:sldMkLst>
        <pc:spChg chg="mod">
          <ac:chgData name="Prof. Me. Luiz Lozano" userId="c7776665d65e189c" providerId="LiveId" clId="{EE4CCA4D-1B89-4551-869C-42DAF98BAE44}" dt="2020-08-09T00:16:20.245" v="1241" actId="20577"/>
          <ac:spMkLst>
            <pc:docMk/>
            <pc:sldMk cId="1779704643" sldId="267"/>
            <ac:spMk id="2" creationId="{7D355146-4E31-43D3-BB0D-06A16EE447DA}"/>
          </ac:spMkLst>
        </pc:spChg>
        <pc:spChg chg="mod">
          <ac:chgData name="Prof. Me. Luiz Lozano" userId="c7776665d65e189c" providerId="LiveId" clId="{EE4CCA4D-1B89-4551-869C-42DAF98BAE44}" dt="2020-08-09T00:16:03.968" v="1234" actId="790"/>
          <ac:spMkLst>
            <pc:docMk/>
            <pc:sldMk cId="1779704643" sldId="267"/>
            <ac:spMk id="3" creationId="{ABB1D55E-B8B2-4B5B-9780-0AB65EFF2EE7}"/>
          </ac:spMkLst>
        </pc:spChg>
        <pc:spChg chg="add">
          <ac:chgData name="Prof. Me. Luiz Lozano" userId="c7776665d65e189c" providerId="LiveId" clId="{EE4CCA4D-1B89-4551-869C-42DAF98BAE44}" dt="2020-08-09T00:15:10.932" v="1226" actId="26606"/>
          <ac:spMkLst>
            <pc:docMk/>
            <pc:sldMk cId="1779704643" sldId="267"/>
            <ac:spMk id="86" creationId="{23DA7759-3209-4FE2-96D1-4EEDD81E9EA0}"/>
          </ac:spMkLst>
        </pc:spChg>
        <pc:spChg chg="add">
          <ac:chgData name="Prof. Me. Luiz Lozano" userId="c7776665d65e189c" providerId="LiveId" clId="{EE4CCA4D-1B89-4551-869C-42DAF98BAE44}" dt="2020-08-09T00:15:10.932" v="1226" actId="26606"/>
          <ac:spMkLst>
            <pc:docMk/>
            <pc:sldMk cId="1779704643" sldId="267"/>
            <ac:spMk id="88" creationId="{41460DAD-8769-4C9F-9C8C-BB0443909D76}"/>
          </ac:spMkLst>
        </pc:spChg>
        <pc:spChg chg="add">
          <ac:chgData name="Prof. Me. Luiz Lozano" userId="c7776665d65e189c" providerId="LiveId" clId="{EE4CCA4D-1B89-4551-869C-42DAF98BAE44}" dt="2020-08-09T00:15:10.932" v="1226" actId="26606"/>
          <ac:spMkLst>
            <pc:docMk/>
            <pc:sldMk cId="1779704643" sldId="267"/>
            <ac:spMk id="90" creationId="{66E48AFA-8884-4F68-A44F-D2C1E8609C5A}"/>
          </ac:spMkLst>
        </pc:spChg>
        <pc:spChg chg="add">
          <ac:chgData name="Prof. Me. Luiz Lozano" userId="c7776665d65e189c" providerId="LiveId" clId="{EE4CCA4D-1B89-4551-869C-42DAF98BAE44}" dt="2020-08-09T00:15:10.932" v="1226" actId="26606"/>
          <ac:spMkLst>
            <pc:docMk/>
            <pc:sldMk cId="1779704643" sldId="267"/>
            <ac:spMk id="92" creationId="{969D19A6-08CB-498C-93EC-3FFB021FC68A}"/>
          </ac:spMkLst>
        </pc:spChg>
        <pc:spChg chg="del">
          <ac:chgData name="Prof. Me. Luiz Lozano" userId="c7776665d65e189c" providerId="LiveId" clId="{EE4CCA4D-1B89-4551-869C-42DAF98BAE44}" dt="2020-08-09T00:15:10.932" v="1226" actId="26606"/>
          <ac:spMkLst>
            <pc:docMk/>
            <pc:sldMk cId="1779704643" sldId="267"/>
            <ac:spMk id="133" creationId="{362D44EE-C852-4460-B8B5-C4F2BC20510C}"/>
          </ac:spMkLst>
        </pc:spChg>
        <pc:spChg chg="del">
          <ac:chgData name="Prof. Me. Luiz Lozano" userId="c7776665d65e189c" providerId="LiveId" clId="{EE4CCA4D-1B89-4551-869C-42DAF98BAE44}" dt="2020-08-09T00:15:10.932" v="1226" actId="26606"/>
          <ac:spMkLst>
            <pc:docMk/>
            <pc:sldMk cId="1779704643" sldId="267"/>
            <ac:spMk id="135" creationId="{658970D8-8D1D-4B5C-894B-E871CC86543D}"/>
          </ac:spMkLst>
        </pc:spChg>
        <pc:spChg chg="del">
          <ac:chgData name="Prof. Me. Luiz Lozano" userId="c7776665d65e189c" providerId="LiveId" clId="{EE4CCA4D-1B89-4551-869C-42DAF98BAE44}" dt="2020-08-09T00:15:10.932" v="1226" actId="26606"/>
          <ac:spMkLst>
            <pc:docMk/>
            <pc:sldMk cId="1779704643" sldId="267"/>
            <ac:spMk id="137" creationId="{F227E5B6-9132-43CA-B503-37A18562ADF2}"/>
          </ac:spMkLst>
        </pc:spChg>
        <pc:spChg chg="del">
          <ac:chgData name="Prof. Me. Luiz Lozano" userId="c7776665d65e189c" providerId="LiveId" clId="{EE4CCA4D-1B89-4551-869C-42DAF98BAE44}" dt="2020-08-09T00:15:10.932" v="1226" actId="26606"/>
          <ac:spMkLst>
            <pc:docMk/>
            <pc:sldMk cId="1779704643" sldId="267"/>
            <ac:spMk id="139" creationId="{03C2051E-A88D-48E5-BACF-AAED17892722}"/>
          </ac:spMkLst>
        </pc:spChg>
        <pc:spChg chg="del">
          <ac:chgData name="Prof. Me. Luiz Lozano" userId="c7776665d65e189c" providerId="LiveId" clId="{EE4CCA4D-1B89-4551-869C-42DAF98BAE44}" dt="2020-08-09T00:15:10.932" v="1226" actId="26606"/>
          <ac:spMkLst>
            <pc:docMk/>
            <pc:sldMk cId="1779704643" sldId="267"/>
            <ac:spMk id="141" creationId="{7821A508-2985-4905-874A-527429BAABFA}"/>
          </ac:spMkLst>
        </pc:spChg>
        <pc:spChg chg="del">
          <ac:chgData name="Prof. Me. Luiz Lozano" userId="c7776665d65e189c" providerId="LiveId" clId="{EE4CCA4D-1B89-4551-869C-42DAF98BAE44}" dt="2020-08-09T00:15:10.932" v="1226" actId="26606"/>
          <ac:spMkLst>
            <pc:docMk/>
            <pc:sldMk cId="1779704643" sldId="267"/>
            <ac:spMk id="143" creationId="{D2929CB1-0E3C-4B2D-ADC5-0154FB33BA44}"/>
          </ac:spMkLst>
        </pc:spChg>
        <pc:spChg chg="del">
          <ac:chgData name="Prof. Me. Luiz Lozano" userId="c7776665d65e189c" providerId="LiveId" clId="{EE4CCA4D-1B89-4551-869C-42DAF98BAE44}" dt="2020-08-09T00:15:10.932" v="1226" actId="26606"/>
          <ac:spMkLst>
            <pc:docMk/>
            <pc:sldMk cId="1779704643" sldId="267"/>
            <ac:spMk id="145" creationId="{5F2F0C84-BE8C-4DC2-A6D3-30349A801D5C}"/>
          </ac:spMkLst>
        </pc:spChg>
        <pc:picChg chg="del">
          <ac:chgData name="Prof. Me. Luiz Lozano" userId="c7776665d65e189c" providerId="LiveId" clId="{EE4CCA4D-1B89-4551-869C-42DAF98BAE44}" dt="2020-08-09T00:14:20.535" v="1222" actId="478"/>
          <ac:picMkLst>
            <pc:docMk/>
            <pc:sldMk cId="1779704643" sldId="267"/>
            <ac:picMk id="5" creationId="{38244FA7-5E31-4B10-B425-BF614A6DC128}"/>
          </ac:picMkLst>
        </pc:picChg>
        <pc:picChg chg="add mod ord">
          <ac:chgData name="Prof. Me. Luiz Lozano" userId="c7776665d65e189c" providerId="LiveId" clId="{EE4CCA4D-1B89-4551-869C-42DAF98BAE44}" dt="2020-08-09T00:15:10.932" v="1226" actId="26606"/>
          <ac:picMkLst>
            <pc:docMk/>
            <pc:sldMk cId="1779704643" sldId="267"/>
            <ac:picMk id="6" creationId="{E1031BF5-A9E5-4F58-B241-D98FBE3168A5}"/>
          </ac:picMkLst>
        </pc:picChg>
      </pc:sldChg>
      <pc:sldChg chg="addSp delSp modSp add mod">
        <pc:chgData name="Prof. Me. Luiz Lozano" userId="c7776665d65e189c" providerId="LiveId" clId="{EE4CCA4D-1B89-4551-869C-42DAF98BAE44}" dt="2020-08-09T00:20:16.887" v="1296" actId="20577"/>
        <pc:sldMkLst>
          <pc:docMk/>
          <pc:sldMk cId="3763098003" sldId="268"/>
        </pc:sldMkLst>
        <pc:spChg chg="mod">
          <ac:chgData name="Prof. Me. Luiz Lozano" userId="c7776665d65e189c" providerId="LiveId" clId="{EE4CCA4D-1B89-4551-869C-42DAF98BAE44}" dt="2020-08-09T00:20:16.887" v="1296" actId="20577"/>
          <ac:spMkLst>
            <pc:docMk/>
            <pc:sldMk cId="3763098003" sldId="268"/>
            <ac:spMk id="2" creationId="{7D355146-4E31-43D3-BB0D-06A16EE447DA}"/>
          </ac:spMkLst>
        </pc:spChg>
        <pc:spChg chg="del mod">
          <ac:chgData name="Prof. Me. Luiz Lozano" userId="c7776665d65e189c" providerId="LiveId" clId="{EE4CCA4D-1B89-4551-869C-42DAF98BAE44}" dt="2020-08-09T00:18:04.623" v="1247" actId="478"/>
          <ac:spMkLst>
            <pc:docMk/>
            <pc:sldMk cId="3763098003" sldId="268"/>
            <ac:spMk id="3" creationId="{ABB1D55E-B8B2-4B5B-9780-0AB65EFF2EE7}"/>
          </ac:spMkLst>
        </pc:spChg>
        <pc:spChg chg="add del mod">
          <ac:chgData name="Prof. Me. Luiz Lozano" userId="c7776665d65e189c" providerId="LiveId" clId="{EE4CCA4D-1B89-4551-869C-42DAF98BAE44}" dt="2020-08-09T00:18:06.665" v="1248" actId="478"/>
          <ac:spMkLst>
            <pc:docMk/>
            <pc:sldMk cId="3763098003" sldId="268"/>
            <ac:spMk id="8" creationId="{2ACA33DA-A0DB-496C-B9E5-4FD4D67F270F}"/>
          </ac:spMkLst>
        </pc:spChg>
        <pc:picChg chg="add mod">
          <ac:chgData name="Prof. Me. Luiz Lozano" userId="c7776665d65e189c" providerId="LiveId" clId="{EE4CCA4D-1B89-4551-869C-42DAF98BAE44}" dt="2020-08-09T00:18:54.043" v="1260" actId="1076"/>
          <ac:picMkLst>
            <pc:docMk/>
            <pc:sldMk cId="3763098003" sldId="268"/>
            <ac:picMk id="4" creationId="{59A04B1A-9C8F-48F3-876C-773BC72932A1}"/>
          </ac:picMkLst>
        </pc:picChg>
        <pc:picChg chg="mod">
          <ac:chgData name="Prof. Me. Luiz Lozano" userId="c7776665d65e189c" providerId="LiveId" clId="{EE4CCA4D-1B89-4551-869C-42DAF98BAE44}" dt="2020-08-09T00:16:31.551" v="1242" actId="1076"/>
          <ac:picMkLst>
            <pc:docMk/>
            <pc:sldMk cId="3763098003" sldId="268"/>
            <ac:picMk id="6" creationId="{E1031BF5-A9E5-4F58-B241-D98FBE3168A5}"/>
          </ac:picMkLst>
        </pc:picChg>
        <pc:picChg chg="add mod">
          <ac:chgData name="Prof. Me. Luiz Lozano" userId="c7776665d65e189c" providerId="LiveId" clId="{EE4CCA4D-1B89-4551-869C-42DAF98BAE44}" dt="2020-08-09T00:18:51.074" v="1258" actId="1076"/>
          <ac:picMkLst>
            <pc:docMk/>
            <pc:sldMk cId="3763098003" sldId="268"/>
            <ac:picMk id="9" creationId="{FEC3ABFD-FDCF-417D-88A4-8832A0911151}"/>
          </ac:picMkLst>
        </pc:picChg>
        <pc:picChg chg="add mod">
          <ac:chgData name="Prof. Me. Luiz Lozano" userId="c7776665d65e189c" providerId="LiveId" clId="{EE4CCA4D-1B89-4551-869C-42DAF98BAE44}" dt="2020-08-09T00:18:52.423" v="1259" actId="1076"/>
          <ac:picMkLst>
            <pc:docMk/>
            <pc:sldMk cId="3763098003" sldId="268"/>
            <ac:picMk id="11" creationId="{762144FA-4978-4D25-9649-3A9628DFD154}"/>
          </ac:picMkLst>
        </pc:picChg>
        <pc:picChg chg="add mod">
          <ac:chgData name="Prof. Me. Luiz Lozano" userId="c7776665d65e189c" providerId="LiveId" clId="{EE4CCA4D-1B89-4551-869C-42DAF98BAE44}" dt="2020-08-09T00:19:37.576" v="1263" actId="1076"/>
          <ac:picMkLst>
            <pc:docMk/>
            <pc:sldMk cId="3763098003" sldId="268"/>
            <ac:picMk id="12" creationId="{88FBC9B5-1B94-4560-85C3-03C32ABDA87C}"/>
          </ac:picMkLst>
        </pc:picChg>
        <pc:picChg chg="add mod">
          <ac:chgData name="Prof. Me. Luiz Lozano" userId="c7776665d65e189c" providerId="LiveId" clId="{EE4CCA4D-1B89-4551-869C-42DAF98BAE44}" dt="2020-08-09T00:19:54.295" v="1268" actId="1076"/>
          <ac:picMkLst>
            <pc:docMk/>
            <pc:sldMk cId="3763098003" sldId="268"/>
            <ac:picMk id="13" creationId="{A88C420C-4304-4DB2-A802-2E3EA637F880}"/>
          </ac:picMkLst>
        </pc:picChg>
        <pc:picChg chg="add mod">
          <ac:chgData name="Prof. Me. Luiz Lozano" userId="c7776665d65e189c" providerId="LiveId" clId="{EE4CCA4D-1B89-4551-869C-42DAF98BAE44}" dt="2020-08-09T00:20:05.416" v="1271" actId="1076"/>
          <ac:picMkLst>
            <pc:docMk/>
            <pc:sldMk cId="3763098003" sldId="268"/>
            <ac:picMk id="15" creationId="{3D6A419B-48BE-491B-83B8-EA9A72B9D75E}"/>
          </ac:picMkLst>
        </pc:picChg>
      </pc:sldChg>
      <pc:sldChg chg="addSp delSp modSp add mod ord">
        <pc:chgData name="Prof. Me. Luiz Lozano" userId="c7776665d65e189c" providerId="LiveId" clId="{EE4CCA4D-1B89-4551-869C-42DAF98BAE44}" dt="2020-08-09T01:17:03.913" v="1925" actId="20577"/>
        <pc:sldMkLst>
          <pc:docMk/>
          <pc:sldMk cId="784457239" sldId="269"/>
        </pc:sldMkLst>
        <pc:spChg chg="mod">
          <ac:chgData name="Prof. Me. Luiz Lozano" userId="c7776665d65e189c" providerId="LiveId" clId="{EE4CCA4D-1B89-4551-869C-42DAF98BAE44}" dt="2020-08-09T01:17:03.913" v="1925" actId="20577"/>
          <ac:spMkLst>
            <pc:docMk/>
            <pc:sldMk cId="784457239" sldId="269"/>
            <ac:spMk id="2" creationId="{7D355146-4E31-43D3-BB0D-06A16EE447DA}"/>
          </ac:spMkLst>
        </pc:spChg>
        <pc:spChg chg="del mod">
          <ac:chgData name="Prof. Me. Luiz Lozano" userId="c7776665d65e189c" providerId="LiveId" clId="{EE4CCA4D-1B89-4551-869C-42DAF98BAE44}" dt="2020-08-09T00:25:57.415" v="1338" actId="478"/>
          <ac:spMkLst>
            <pc:docMk/>
            <pc:sldMk cId="784457239" sldId="269"/>
            <ac:spMk id="3" creationId="{ABB1D55E-B8B2-4B5B-9780-0AB65EFF2EE7}"/>
          </ac:spMkLst>
        </pc:spChg>
        <pc:spChg chg="add del mod">
          <ac:chgData name="Prof. Me. Luiz Lozano" userId="c7776665d65e189c" providerId="LiveId" clId="{EE4CCA4D-1B89-4551-869C-42DAF98BAE44}" dt="2020-08-09T00:25:59.759" v="1339" actId="478"/>
          <ac:spMkLst>
            <pc:docMk/>
            <pc:sldMk cId="784457239" sldId="269"/>
            <ac:spMk id="9" creationId="{0227BD86-2AFB-41E4-B548-3BB966F62463}"/>
          </ac:spMkLst>
        </pc:spChg>
        <pc:spChg chg="add del mod">
          <ac:chgData name="Prof. Me. Luiz Lozano" userId="c7776665d65e189c" providerId="LiveId" clId="{EE4CCA4D-1B89-4551-869C-42DAF98BAE44}" dt="2020-08-09T00:24:34.121" v="1306"/>
          <ac:spMkLst>
            <pc:docMk/>
            <pc:sldMk cId="784457239" sldId="269"/>
            <ac:spMk id="10" creationId="{1BA5D9F4-5581-4A3D-A64F-0FDF953EF5C0}"/>
          </ac:spMkLst>
        </pc:spChg>
        <pc:spChg chg="add del mod">
          <ac:chgData name="Prof. Me. Luiz Lozano" userId="c7776665d65e189c" providerId="LiveId" clId="{EE4CCA4D-1B89-4551-869C-42DAF98BAE44}" dt="2020-08-09T00:24:34.121" v="1306"/>
          <ac:spMkLst>
            <pc:docMk/>
            <pc:sldMk cId="784457239" sldId="269"/>
            <ac:spMk id="11" creationId="{CC13ECE5-4F81-4BE5-B016-E3C240C3F929}"/>
          </ac:spMkLst>
        </pc:spChg>
        <pc:spChg chg="add del mod">
          <ac:chgData name="Prof. Me. Luiz Lozano" userId="c7776665d65e189c" providerId="LiveId" clId="{EE4CCA4D-1B89-4551-869C-42DAF98BAE44}" dt="2020-08-09T00:24:34.121" v="1306"/>
          <ac:spMkLst>
            <pc:docMk/>
            <pc:sldMk cId="784457239" sldId="269"/>
            <ac:spMk id="12" creationId="{10A15DE5-5810-40EB-89E6-7EADEF2D3F09}"/>
          </ac:spMkLst>
        </pc:spChg>
        <pc:spChg chg="add del mod">
          <ac:chgData name="Prof. Me. Luiz Lozano" userId="c7776665d65e189c" providerId="LiveId" clId="{EE4CCA4D-1B89-4551-869C-42DAF98BAE44}" dt="2020-08-09T00:24:34.121" v="1306"/>
          <ac:spMkLst>
            <pc:docMk/>
            <pc:sldMk cId="784457239" sldId="269"/>
            <ac:spMk id="15" creationId="{BDC1CF9A-0DDD-4CBB-9A36-24D1BA89CD20}"/>
          </ac:spMkLst>
        </pc:spChg>
        <pc:spChg chg="add del mod">
          <ac:chgData name="Prof. Me. Luiz Lozano" userId="c7776665d65e189c" providerId="LiveId" clId="{EE4CCA4D-1B89-4551-869C-42DAF98BAE44}" dt="2020-08-09T00:24:34.121" v="1306"/>
          <ac:spMkLst>
            <pc:docMk/>
            <pc:sldMk cId="784457239" sldId="269"/>
            <ac:spMk id="16" creationId="{CCF95D49-7127-4CE8-8950-606266C8803B}"/>
          </ac:spMkLst>
        </pc:spChg>
        <pc:spChg chg="add del mod">
          <ac:chgData name="Prof. Me. Luiz Lozano" userId="c7776665d65e189c" providerId="LiveId" clId="{EE4CCA4D-1B89-4551-869C-42DAF98BAE44}" dt="2020-08-09T00:24:34.121" v="1306"/>
          <ac:spMkLst>
            <pc:docMk/>
            <pc:sldMk cId="784457239" sldId="269"/>
            <ac:spMk id="17" creationId="{0F5FEAD7-27CB-430F-96AD-64DB43EB8A7C}"/>
          </ac:spMkLst>
        </pc:spChg>
        <pc:spChg chg="add del mod">
          <ac:chgData name="Prof. Me. Luiz Lozano" userId="c7776665d65e189c" providerId="LiveId" clId="{EE4CCA4D-1B89-4551-869C-42DAF98BAE44}" dt="2020-08-09T00:24:34.121" v="1306"/>
          <ac:spMkLst>
            <pc:docMk/>
            <pc:sldMk cId="784457239" sldId="269"/>
            <ac:spMk id="18" creationId="{518427BD-A559-4D75-9872-FAFCA15FC197}"/>
          </ac:spMkLst>
        </pc:spChg>
        <pc:spChg chg="add del mod">
          <ac:chgData name="Prof. Me. Luiz Lozano" userId="c7776665d65e189c" providerId="LiveId" clId="{EE4CCA4D-1B89-4551-869C-42DAF98BAE44}" dt="2020-08-09T00:24:34.121" v="1306"/>
          <ac:spMkLst>
            <pc:docMk/>
            <pc:sldMk cId="784457239" sldId="269"/>
            <ac:spMk id="21" creationId="{D79D4BD8-7DB7-4DDA-9E2B-2FCA88FBD6D4}"/>
          </ac:spMkLst>
        </pc:spChg>
        <pc:spChg chg="add del mod">
          <ac:chgData name="Prof. Me. Luiz Lozano" userId="c7776665d65e189c" providerId="LiveId" clId="{EE4CCA4D-1B89-4551-869C-42DAF98BAE44}" dt="2020-08-09T00:24:34.121" v="1306"/>
          <ac:spMkLst>
            <pc:docMk/>
            <pc:sldMk cId="784457239" sldId="269"/>
            <ac:spMk id="23" creationId="{381B22FA-A548-4F33-B415-FAD7B4833962}"/>
          </ac:spMkLst>
        </pc:spChg>
        <pc:spChg chg="add del mod">
          <ac:chgData name="Prof. Me. Luiz Lozano" userId="c7776665d65e189c" providerId="LiveId" clId="{EE4CCA4D-1B89-4551-869C-42DAF98BAE44}" dt="2020-08-09T00:24:34.121" v="1306"/>
          <ac:spMkLst>
            <pc:docMk/>
            <pc:sldMk cId="784457239" sldId="269"/>
            <ac:spMk id="24" creationId="{191A4840-0AF8-429A-9C92-0655EA72F046}"/>
          </ac:spMkLst>
        </pc:spChg>
        <pc:spChg chg="add del mod">
          <ac:chgData name="Prof. Me. Luiz Lozano" userId="c7776665d65e189c" providerId="LiveId" clId="{EE4CCA4D-1B89-4551-869C-42DAF98BAE44}" dt="2020-08-09T00:24:34.121" v="1306"/>
          <ac:spMkLst>
            <pc:docMk/>
            <pc:sldMk cId="784457239" sldId="269"/>
            <ac:spMk id="27" creationId="{FCD018B8-ABB6-48DA-BD09-51FDE22239C3}"/>
          </ac:spMkLst>
        </pc:spChg>
        <pc:spChg chg="add del mod">
          <ac:chgData name="Prof. Me. Luiz Lozano" userId="c7776665d65e189c" providerId="LiveId" clId="{EE4CCA4D-1B89-4551-869C-42DAF98BAE44}" dt="2020-08-09T00:26:33.866" v="1344"/>
          <ac:spMkLst>
            <pc:docMk/>
            <pc:sldMk cId="784457239" sldId="269"/>
            <ac:spMk id="46" creationId="{E690874F-6228-41B5-A908-ABAAE6D64B8A}"/>
          </ac:spMkLst>
        </pc:spChg>
        <pc:spChg chg="add del mod">
          <ac:chgData name="Prof. Me. Luiz Lozano" userId="c7776665d65e189c" providerId="LiveId" clId="{EE4CCA4D-1B89-4551-869C-42DAF98BAE44}" dt="2020-08-09T00:26:33.866" v="1344"/>
          <ac:spMkLst>
            <pc:docMk/>
            <pc:sldMk cId="784457239" sldId="269"/>
            <ac:spMk id="47" creationId="{4C0883A6-5AE0-45CA-807E-4A241F8F227D}"/>
          </ac:spMkLst>
        </pc:spChg>
        <pc:spChg chg="add del mod">
          <ac:chgData name="Prof. Me. Luiz Lozano" userId="c7776665d65e189c" providerId="LiveId" clId="{EE4CCA4D-1B89-4551-869C-42DAF98BAE44}" dt="2020-08-09T00:26:33.866" v="1344"/>
          <ac:spMkLst>
            <pc:docMk/>
            <pc:sldMk cId="784457239" sldId="269"/>
            <ac:spMk id="48" creationId="{D47EF492-4A2E-48D7-ADF6-4D5320EBB6BE}"/>
          </ac:spMkLst>
        </pc:spChg>
        <pc:spChg chg="add del mod">
          <ac:chgData name="Prof. Me. Luiz Lozano" userId="c7776665d65e189c" providerId="LiveId" clId="{EE4CCA4D-1B89-4551-869C-42DAF98BAE44}" dt="2020-08-09T00:26:33.866" v="1344"/>
          <ac:spMkLst>
            <pc:docMk/>
            <pc:sldMk cId="784457239" sldId="269"/>
            <ac:spMk id="51" creationId="{912391F5-214C-4C7D-87CC-8BA8C167909C}"/>
          </ac:spMkLst>
        </pc:spChg>
        <pc:spChg chg="add del mod">
          <ac:chgData name="Prof. Me. Luiz Lozano" userId="c7776665d65e189c" providerId="LiveId" clId="{EE4CCA4D-1B89-4551-869C-42DAF98BAE44}" dt="2020-08-09T00:26:33.866" v="1344"/>
          <ac:spMkLst>
            <pc:docMk/>
            <pc:sldMk cId="784457239" sldId="269"/>
            <ac:spMk id="52" creationId="{F71AED9E-2FCC-44DA-8E06-FB464C0B1C07}"/>
          </ac:spMkLst>
        </pc:spChg>
        <pc:spChg chg="add del mod">
          <ac:chgData name="Prof. Me. Luiz Lozano" userId="c7776665d65e189c" providerId="LiveId" clId="{EE4CCA4D-1B89-4551-869C-42DAF98BAE44}" dt="2020-08-09T00:26:33.866" v="1344"/>
          <ac:spMkLst>
            <pc:docMk/>
            <pc:sldMk cId="784457239" sldId="269"/>
            <ac:spMk id="53" creationId="{65FDE35B-C8CF-4374-956A-4DB23D65FADB}"/>
          </ac:spMkLst>
        </pc:spChg>
        <pc:spChg chg="add del mod">
          <ac:chgData name="Prof. Me. Luiz Lozano" userId="c7776665d65e189c" providerId="LiveId" clId="{EE4CCA4D-1B89-4551-869C-42DAF98BAE44}" dt="2020-08-09T00:26:33.866" v="1344"/>
          <ac:spMkLst>
            <pc:docMk/>
            <pc:sldMk cId="784457239" sldId="269"/>
            <ac:spMk id="54" creationId="{97F0B8CB-6680-415F-960C-73EE6F1DE0C5}"/>
          </ac:spMkLst>
        </pc:spChg>
        <pc:spChg chg="add del mod">
          <ac:chgData name="Prof. Me. Luiz Lozano" userId="c7776665d65e189c" providerId="LiveId" clId="{EE4CCA4D-1B89-4551-869C-42DAF98BAE44}" dt="2020-08-09T00:26:33.866" v="1344"/>
          <ac:spMkLst>
            <pc:docMk/>
            <pc:sldMk cId="784457239" sldId="269"/>
            <ac:spMk id="57" creationId="{3E65CEB8-2728-4250-9FE4-40FEBB28E168}"/>
          </ac:spMkLst>
        </pc:spChg>
        <pc:spChg chg="add del mod">
          <ac:chgData name="Prof. Me. Luiz Lozano" userId="c7776665d65e189c" providerId="LiveId" clId="{EE4CCA4D-1B89-4551-869C-42DAF98BAE44}" dt="2020-08-09T00:26:33.866" v="1344"/>
          <ac:spMkLst>
            <pc:docMk/>
            <pc:sldMk cId="784457239" sldId="269"/>
            <ac:spMk id="59" creationId="{82FB54A3-AA4D-4E24-A1C9-43DBD6995FB3}"/>
          </ac:spMkLst>
        </pc:spChg>
        <pc:spChg chg="add del mod">
          <ac:chgData name="Prof. Me. Luiz Lozano" userId="c7776665d65e189c" providerId="LiveId" clId="{EE4CCA4D-1B89-4551-869C-42DAF98BAE44}" dt="2020-08-09T00:26:33.866" v="1344"/>
          <ac:spMkLst>
            <pc:docMk/>
            <pc:sldMk cId="784457239" sldId="269"/>
            <ac:spMk id="60" creationId="{EA03DC71-C395-401C-9FE9-613349534639}"/>
          </ac:spMkLst>
        </pc:spChg>
        <pc:spChg chg="add del mod">
          <ac:chgData name="Prof. Me. Luiz Lozano" userId="c7776665d65e189c" providerId="LiveId" clId="{EE4CCA4D-1B89-4551-869C-42DAF98BAE44}" dt="2020-08-09T00:26:33.866" v="1344"/>
          <ac:spMkLst>
            <pc:docMk/>
            <pc:sldMk cId="784457239" sldId="269"/>
            <ac:spMk id="63" creationId="{40F74C72-762A-48FB-9C59-B16021784049}"/>
          </ac:spMkLst>
        </pc:spChg>
        <pc:spChg chg="add del mod">
          <ac:chgData name="Prof. Me. Luiz Lozano" userId="c7776665d65e189c" providerId="LiveId" clId="{EE4CCA4D-1B89-4551-869C-42DAF98BAE44}" dt="2020-08-09T00:26:33.866" v="1344"/>
          <ac:spMkLst>
            <pc:docMk/>
            <pc:sldMk cId="784457239" sldId="269"/>
            <ac:spMk id="64" creationId="{6C95DBE5-A490-43E6-978A-75B8BD9EBEA9}"/>
          </ac:spMkLst>
        </pc:spChg>
        <pc:spChg chg="add mod">
          <ac:chgData name="Prof. Me. Luiz Lozano" userId="c7776665d65e189c" providerId="LiveId" clId="{EE4CCA4D-1B89-4551-869C-42DAF98BAE44}" dt="2020-08-09T00:26:45.947" v="1346" actId="1076"/>
          <ac:spMkLst>
            <pc:docMk/>
            <pc:sldMk cId="784457239" sldId="269"/>
            <ac:spMk id="65" creationId="{0DFC4881-5AEC-4932-B28D-900510B61DE1}"/>
          </ac:spMkLst>
        </pc:spChg>
        <pc:spChg chg="add mod">
          <ac:chgData name="Prof. Me. Luiz Lozano" userId="c7776665d65e189c" providerId="LiveId" clId="{EE4CCA4D-1B89-4551-869C-42DAF98BAE44}" dt="2020-08-09T00:26:45.947" v="1346" actId="1076"/>
          <ac:spMkLst>
            <pc:docMk/>
            <pc:sldMk cId="784457239" sldId="269"/>
            <ac:spMk id="66" creationId="{DAB4D4C5-A2A7-4B47-B340-AFDE0E9CD908}"/>
          </ac:spMkLst>
        </pc:spChg>
        <pc:spChg chg="add mod">
          <ac:chgData name="Prof. Me. Luiz Lozano" userId="c7776665d65e189c" providerId="LiveId" clId="{EE4CCA4D-1B89-4551-869C-42DAF98BAE44}" dt="2020-08-09T00:26:45.947" v="1346" actId="1076"/>
          <ac:spMkLst>
            <pc:docMk/>
            <pc:sldMk cId="784457239" sldId="269"/>
            <ac:spMk id="67" creationId="{280F3E33-7D20-4402-9158-863027A9E532}"/>
          </ac:spMkLst>
        </pc:spChg>
        <pc:spChg chg="add mod">
          <ac:chgData name="Prof. Me. Luiz Lozano" userId="c7776665d65e189c" providerId="LiveId" clId="{EE4CCA4D-1B89-4551-869C-42DAF98BAE44}" dt="2020-08-09T00:26:45.947" v="1346" actId="1076"/>
          <ac:spMkLst>
            <pc:docMk/>
            <pc:sldMk cId="784457239" sldId="269"/>
            <ac:spMk id="70" creationId="{712B570A-A43D-4246-B73F-AD7B3A92A294}"/>
          </ac:spMkLst>
        </pc:spChg>
        <pc:spChg chg="add mod">
          <ac:chgData name="Prof. Me. Luiz Lozano" userId="c7776665d65e189c" providerId="LiveId" clId="{EE4CCA4D-1B89-4551-869C-42DAF98BAE44}" dt="2020-08-09T00:26:45.947" v="1346" actId="1076"/>
          <ac:spMkLst>
            <pc:docMk/>
            <pc:sldMk cId="784457239" sldId="269"/>
            <ac:spMk id="71" creationId="{4D613F78-C1FC-4D82-B5C5-3025685525F3}"/>
          </ac:spMkLst>
        </pc:spChg>
        <pc:spChg chg="add mod">
          <ac:chgData name="Prof. Me. Luiz Lozano" userId="c7776665d65e189c" providerId="LiveId" clId="{EE4CCA4D-1B89-4551-869C-42DAF98BAE44}" dt="2020-08-09T00:26:45.947" v="1346" actId="1076"/>
          <ac:spMkLst>
            <pc:docMk/>
            <pc:sldMk cId="784457239" sldId="269"/>
            <ac:spMk id="72" creationId="{5FD8C028-2549-42F8-8C4D-F06B04182927}"/>
          </ac:spMkLst>
        </pc:spChg>
        <pc:spChg chg="add mod">
          <ac:chgData name="Prof. Me. Luiz Lozano" userId="c7776665d65e189c" providerId="LiveId" clId="{EE4CCA4D-1B89-4551-869C-42DAF98BAE44}" dt="2020-08-09T00:26:45.947" v="1346" actId="1076"/>
          <ac:spMkLst>
            <pc:docMk/>
            <pc:sldMk cId="784457239" sldId="269"/>
            <ac:spMk id="73" creationId="{4959C7A0-5D11-468F-9C60-2ABD537CC5D8}"/>
          </ac:spMkLst>
        </pc:spChg>
        <pc:spChg chg="add mod">
          <ac:chgData name="Prof. Me. Luiz Lozano" userId="c7776665d65e189c" providerId="LiveId" clId="{EE4CCA4D-1B89-4551-869C-42DAF98BAE44}" dt="2020-08-09T00:26:45.947" v="1346" actId="1076"/>
          <ac:spMkLst>
            <pc:docMk/>
            <pc:sldMk cId="784457239" sldId="269"/>
            <ac:spMk id="76" creationId="{12F1CEF6-807C-4A5B-9E76-F04F0B6528E3}"/>
          </ac:spMkLst>
        </pc:spChg>
        <pc:spChg chg="add mod">
          <ac:chgData name="Prof. Me. Luiz Lozano" userId="c7776665d65e189c" providerId="LiveId" clId="{EE4CCA4D-1B89-4551-869C-42DAF98BAE44}" dt="2020-08-09T00:28:00.627" v="1351" actId="1076"/>
          <ac:spMkLst>
            <pc:docMk/>
            <pc:sldMk cId="784457239" sldId="269"/>
            <ac:spMk id="78" creationId="{0C1E63DB-1FD1-43B7-A647-FC6C0B5F56B0}"/>
          </ac:spMkLst>
        </pc:spChg>
        <pc:spChg chg="add mod">
          <ac:chgData name="Prof. Me. Luiz Lozano" userId="c7776665d65e189c" providerId="LiveId" clId="{EE4CCA4D-1B89-4551-869C-42DAF98BAE44}" dt="2020-08-09T00:26:45.947" v="1346" actId="1076"/>
          <ac:spMkLst>
            <pc:docMk/>
            <pc:sldMk cId="784457239" sldId="269"/>
            <ac:spMk id="79" creationId="{964D3361-3BFD-4F02-B136-4A9A77F9A670}"/>
          </ac:spMkLst>
        </pc:spChg>
        <pc:spChg chg="add mod">
          <ac:chgData name="Prof. Me. Luiz Lozano" userId="c7776665d65e189c" providerId="LiveId" clId="{EE4CCA4D-1B89-4551-869C-42DAF98BAE44}" dt="2020-08-09T00:26:45.947" v="1346" actId="1076"/>
          <ac:spMkLst>
            <pc:docMk/>
            <pc:sldMk cId="784457239" sldId="269"/>
            <ac:spMk id="82" creationId="{C8C39C00-4F56-483A-9BF0-5A27B0210846}"/>
          </ac:spMkLst>
        </pc:spChg>
        <pc:spChg chg="add mod">
          <ac:chgData name="Prof. Me. Luiz Lozano" userId="c7776665d65e189c" providerId="LiveId" clId="{EE4CCA4D-1B89-4551-869C-42DAF98BAE44}" dt="2020-08-09T00:26:45.947" v="1346" actId="1076"/>
          <ac:spMkLst>
            <pc:docMk/>
            <pc:sldMk cId="784457239" sldId="269"/>
            <ac:spMk id="83" creationId="{A2ED3B88-B857-474F-B013-099EDEC0EE4D}"/>
          </ac:spMkLst>
        </pc:spChg>
        <pc:spChg chg="add del">
          <ac:chgData name="Prof. Me. Luiz Lozano" userId="c7776665d65e189c" providerId="LiveId" clId="{EE4CCA4D-1B89-4551-869C-42DAF98BAE44}" dt="2020-08-09T00:25:38.885" v="1314" actId="26606"/>
          <ac:spMkLst>
            <pc:docMk/>
            <pc:sldMk cId="784457239" sldId="269"/>
            <ac:spMk id="86" creationId="{23DA7759-3209-4FE2-96D1-4EEDD81E9EA0}"/>
          </ac:spMkLst>
        </pc:spChg>
        <pc:spChg chg="add del">
          <ac:chgData name="Prof. Me. Luiz Lozano" userId="c7776665d65e189c" providerId="LiveId" clId="{EE4CCA4D-1B89-4551-869C-42DAF98BAE44}" dt="2020-08-09T00:25:38.885" v="1314" actId="26606"/>
          <ac:spMkLst>
            <pc:docMk/>
            <pc:sldMk cId="784457239" sldId="269"/>
            <ac:spMk id="88" creationId="{41460DAD-8769-4C9F-9C8C-BB0443909D76}"/>
          </ac:spMkLst>
        </pc:spChg>
        <pc:spChg chg="add del">
          <ac:chgData name="Prof. Me. Luiz Lozano" userId="c7776665d65e189c" providerId="LiveId" clId="{EE4CCA4D-1B89-4551-869C-42DAF98BAE44}" dt="2020-08-09T00:25:38.885" v="1314" actId="26606"/>
          <ac:spMkLst>
            <pc:docMk/>
            <pc:sldMk cId="784457239" sldId="269"/>
            <ac:spMk id="90" creationId="{66E48AFA-8884-4F68-A44F-D2C1E8609C5A}"/>
          </ac:spMkLst>
        </pc:spChg>
        <pc:spChg chg="add del">
          <ac:chgData name="Prof. Me. Luiz Lozano" userId="c7776665d65e189c" providerId="LiveId" clId="{EE4CCA4D-1B89-4551-869C-42DAF98BAE44}" dt="2020-08-09T00:25:38.885" v="1314" actId="26606"/>
          <ac:spMkLst>
            <pc:docMk/>
            <pc:sldMk cId="784457239" sldId="269"/>
            <ac:spMk id="92" creationId="{969D19A6-08CB-498C-93EC-3FFB021FC68A}"/>
          </ac:spMkLst>
        </pc:spChg>
        <pc:spChg chg="add del">
          <ac:chgData name="Prof. Me. Luiz Lozano" userId="c7776665d65e189c" providerId="LiveId" clId="{EE4CCA4D-1B89-4551-869C-42DAF98BAE44}" dt="2020-08-09T00:25:36.756" v="1311" actId="26606"/>
          <ac:spMkLst>
            <pc:docMk/>
            <pc:sldMk cId="784457239" sldId="269"/>
            <ac:spMk id="97" creationId="{3301E07F-4F79-4B58-8698-EF24DC1ECDBF}"/>
          </ac:spMkLst>
        </pc:spChg>
        <pc:spChg chg="add del">
          <ac:chgData name="Prof. Me. Luiz Lozano" userId="c7776665d65e189c" providerId="LiveId" clId="{EE4CCA4D-1B89-4551-869C-42DAF98BAE44}" dt="2020-08-09T00:25:36.756" v="1311" actId="26606"/>
          <ac:spMkLst>
            <pc:docMk/>
            <pc:sldMk cId="784457239" sldId="269"/>
            <ac:spMk id="99" creationId="{E58B2195-5055-402F-A3E7-53FF0E4980C3}"/>
          </ac:spMkLst>
        </pc:spChg>
        <pc:spChg chg="add del">
          <ac:chgData name="Prof. Me. Luiz Lozano" userId="c7776665d65e189c" providerId="LiveId" clId="{EE4CCA4D-1B89-4551-869C-42DAF98BAE44}" dt="2020-08-09T00:25:36.756" v="1311" actId="26606"/>
          <ac:spMkLst>
            <pc:docMk/>
            <pc:sldMk cId="784457239" sldId="269"/>
            <ac:spMk id="101" creationId="{9EE6F773-742A-491A-9A00-A2A150DF500A}"/>
          </ac:spMkLst>
        </pc:spChg>
        <pc:spChg chg="add del">
          <ac:chgData name="Prof. Me. Luiz Lozano" userId="c7776665d65e189c" providerId="LiveId" clId="{EE4CCA4D-1B89-4551-869C-42DAF98BAE44}" dt="2020-08-09T00:25:38.873" v="1313" actId="26606"/>
          <ac:spMkLst>
            <pc:docMk/>
            <pc:sldMk cId="784457239" sldId="269"/>
            <ac:spMk id="103" creationId="{03C2051E-A88D-48E5-BACF-AAED17892722}"/>
          </ac:spMkLst>
        </pc:spChg>
        <pc:spChg chg="add del">
          <ac:chgData name="Prof. Me. Luiz Lozano" userId="c7776665d65e189c" providerId="LiveId" clId="{EE4CCA4D-1B89-4551-869C-42DAF98BAE44}" dt="2020-08-09T00:25:38.873" v="1313" actId="26606"/>
          <ac:spMkLst>
            <pc:docMk/>
            <pc:sldMk cId="784457239" sldId="269"/>
            <ac:spMk id="104" creationId="{362D44EE-C852-4460-B8B5-C4F2BC20510C}"/>
          </ac:spMkLst>
        </pc:spChg>
        <pc:spChg chg="add del">
          <ac:chgData name="Prof. Me. Luiz Lozano" userId="c7776665d65e189c" providerId="LiveId" clId="{EE4CCA4D-1B89-4551-869C-42DAF98BAE44}" dt="2020-08-09T00:25:38.873" v="1313" actId="26606"/>
          <ac:spMkLst>
            <pc:docMk/>
            <pc:sldMk cId="784457239" sldId="269"/>
            <ac:spMk id="105" creationId="{7821A508-2985-4905-874A-527429BAABFA}"/>
          </ac:spMkLst>
        </pc:spChg>
        <pc:spChg chg="add del">
          <ac:chgData name="Prof. Me. Luiz Lozano" userId="c7776665d65e189c" providerId="LiveId" clId="{EE4CCA4D-1B89-4551-869C-42DAF98BAE44}" dt="2020-08-09T00:25:38.873" v="1313" actId="26606"/>
          <ac:spMkLst>
            <pc:docMk/>
            <pc:sldMk cId="784457239" sldId="269"/>
            <ac:spMk id="106" creationId="{658970D8-8D1D-4B5C-894B-E871CC86543D}"/>
          </ac:spMkLst>
        </pc:spChg>
        <pc:spChg chg="add del">
          <ac:chgData name="Prof. Me. Luiz Lozano" userId="c7776665d65e189c" providerId="LiveId" clId="{EE4CCA4D-1B89-4551-869C-42DAF98BAE44}" dt="2020-08-09T00:25:38.873" v="1313" actId="26606"/>
          <ac:spMkLst>
            <pc:docMk/>
            <pc:sldMk cId="784457239" sldId="269"/>
            <ac:spMk id="107" creationId="{D2929CB1-0E3C-4B2D-ADC5-0154FB33BA44}"/>
          </ac:spMkLst>
        </pc:spChg>
        <pc:spChg chg="add del">
          <ac:chgData name="Prof. Me. Luiz Lozano" userId="c7776665d65e189c" providerId="LiveId" clId="{EE4CCA4D-1B89-4551-869C-42DAF98BAE44}" dt="2020-08-09T00:25:38.873" v="1313" actId="26606"/>
          <ac:spMkLst>
            <pc:docMk/>
            <pc:sldMk cId="784457239" sldId="269"/>
            <ac:spMk id="108" creationId="{F227E5B6-9132-43CA-B503-37A18562ADF2}"/>
          </ac:spMkLst>
        </pc:spChg>
        <pc:spChg chg="add del">
          <ac:chgData name="Prof. Me. Luiz Lozano" userId="c7776665d65e189c" providerId="LiveId" clId="{EE4CCA4D-1B89-4551-869C-42DAF98BAE44}" dt="2020-08-09T00:25:38.873" v="1313" actId="26606"/>
          <ac:spMkLst>
            <pc:docMk/>
            <pc:sldMk cId="784457239" sldId="269"/>
            <ac:spMk id="109" creationId="{5F2F0C84-BE8C-4DC2-A6D3-30349A801D5C}"/>
          </ac:spMkLst>
        </pc:spChg>
        <pc:spChg chg="add">
          <ac:chgData name="Prof. Me. Luiz Lozano" userId="c7776665d65e189c" providerId="LiveId" clId="{EE4CCA4D-1B89-4551-869C-42DAF98BAE44}" dt="2020-08-09T00:25:38.885" v="1314" actId="26606"/>
          <ac:spMkLst>
            <pc:docMk/>
            <pc:sldMk cId="784457239" sldId="269"/>
            <ac:spMk id="111" creationId="{46187E64-7A77-4D13-A5F4-9AEC282BBB9E}"/>
          </ac:spMkLst>
        </pc:spChg>
        <pc:spChg chg="add">
          <ac:chgData name="Prof. Me. Luiz Lozano" userId="c7776665d65e189c" providerId="LiveId" clId="{EE4CCA4D-1B89-4551-869C-42DAF98BAE44}" dt="2020-08-09T00:25:38.885" v="1314" actId="26606"/>
          <ac:spMkLst>
            <pc:docMk/>
            <pc:sldMk cId="784457239" sldId="269"/>
            <ac:spMk id="112" creationId="{E2B33195-5BCA-4BB7-A82D-6739522687DD}"/>
          </ac:spMkLst>
        </pc:spChg>
        <pc:spChg chg="add">
          <ac:chgData name="Prof. Me. Luiz Lozano" userId="c7776665d65e189c" providerId="LiveId" clId="{EE4CCA4D-1B89-4551-869C-42DAF98BAE44}" dt="2020-08-09T00:25:38.885" v="1314" actId="26606"/>
          <ac:spMkLst>
            <pc:docMk/>
            <pc:sldMk cId="784457239" sldId="269"/>
            <ac:spMk id="113" creationId="{CF8AD9F3-9AF6-494F-83A3-2F677563935C}"/>
          </ac:spMkLst>
        </pc:spChg>
        <pc:spChg chg="add">
          <ac:chgData name="Prof. Me. Luiz Lozano" userId="c7776665d65e189c" providerId="LiveId" clId="{EE4CCA4D-1B89-4551-869C-42DAF98BAE44}" dt="2020-08-09T00:25:38.885" v="1314" actId="26606"/>
          <ac:spMkLst>
            <pc:docMk/>
            <pc:sldMk cId="784457239" sldId="269"/>
            <ac:spMk id="114" creationId="{0DA5DB8B-7E5C-4ABC-8069-A9A8806F3976}"/>
          </ac:spMkLst>
        </pc:spChg>
        <pc:picChg chg="add mod">
          <ac:chgData name="Prof. Me. Luiz Lozano" userId="c7776665d65e189c" providerId="LiveId" clId="{EE4CCA4D-1B89-4551-869C-42DAF98BAE44}" dt="2020-08-09T00:26:55.812" v="1349" actId="1076"/>
          <ac:picMkLst>
            <pc:docMk/>
            <pc:sldMk cId="784457239" sldId="269"/>
            <ac:picMk id="5" creationId="{1787791C-4D61-4749-98F6-9F6BE98CAA2C}"/>
          </ac:picMkLst>
        </pc:picChg>
        <pc:picChg chg="del">
          <ac:chgData name="Prof. Me. Luiz Lozano" userId="c7776665d65e189c" providerId="LiveId" clId="{EE4CCA4D-1B89-4551-869C-42DAF98BAE44}" dt="2020-08-09T00:24:20.551" v="1303" actId="478"/>
          <ac:picMkLst>
            <pc:docMk/>
            <pc:sldMk cId="784457239" sldId="269"/>
            <ac:picMk id="6" creationId="{E1031BF5-A9E5-4F58-B241-D98FBE3168A5}"/>
          </ac:picMkLst>
        </pc:picChg>
        <pc:picChg chg="ord">
          <ac:chgData name="Prof. Me. Luiz Lozano" userId="c7776665d65e189c" providerId="LiveId" clId="{EE4CCA4D-1B89-4551-869C-42DAF98BAE44}" dt="2020-08-09T00:25:38.885" v="1314" actId="26606"/>
          <ac:picMkLst>
            <pc:docMk/>
            <pc:sldMk cId="784457239" sldId="269"/>
            <ac:picMk id="7" creationId="{E01378FC-6EBF-4D8A-9C72-FE57FA7547D7}"/>
          </ac:picMkLst>
        </pc:picChg>
        <pc:cxnChg chg="add del mod">
          <ac:chgData name="Prof. Me. Luiz Lozano" userId="c7776665d65e189c" providerId="LiveId" clId="{EE4CCA4D-1B89-4551-869C-42DAF98BAE44}" dt="2020-08-09T00:24:34.121" v="1306"/>
          <ac:cxnSpMkLst>
            <pc:docMk/>
            <pc:sldMk cId="784457239" sldId="269"/>
            <ac:cxnSpMk id="13" creationId="{A746068D-1654-4436-9451-B0A1CE47A48E}"/>
          </ac:cxnSpMkLst>
        </pc:cxnChg>
        <pc:cxnChg chg="add del mod">
          <ac:chgData name="Prof. Me. Luiz Lozano" userId="c7776665d65e189c" providerId="LiveId" clId="{EE4CCA4D-1B89-4551-869C-42DAF98BAE44}" dt="2020-08-09T00:24:34.121" v="1306"/>
          <ac:cxnSpMkLst>
            <pc:docMk/>
            <pc:sldMk cId="784457239" sldId="269"/>
            <ac:cxnSpMk id="14" creationId="{5361E227-C3F5-406A-A4F3-471849B8DFAC}"/>
          </ac:cxnSpMkLst>
        </pc:cxnChg>
        <pc:cxnChg chg="add del mod">
          <ac:chgData name="Prof. Me. Luiz Lozano" userId="c7776665d65e189c" providerId="LiveId" clId="{EE4CCA4D-1B89-4551-869C-42DAF98BAE44}" dt="2020-08-09T00:24:34.121" v="1306"/>
          <ac:cxnSpMkLst>
            <pc:docMk/>
            <pc:sldMk cId="784457239" sldId="269"/>
            <ac:cxnSpMk id="19" creationId="{F65F6356-0D16-421E-B1CD-B38C45908CE6}"/>
          </ac:cxnSpMkLst>
        </pc:cxnChg>
        <pc:cxnChg chg="add del mod">
          <ac:chgData name="Prof. Me. Luiz Lozano" userId="c7776665d65e189c" providerId="LiveId" clId="{EE4CCA4D-1B89-4551-869C-42DAF98BAE44}" dt="2020-08-09T00:24:34.121" v="1306"/>
          <ac:cxnSpMkLst>
            <pc:docMk/>
            <pc:sldMk cId="784457239" sldId="269"/>
            <ac:cxnSpMk id="20" creationId="{B886A5F8-682A-46AB-AB86-A1E75CF2817E}"/>
          </ac:cxnSpMkLst>
        </pc:cxnChg>
        <pc:cxnChg chg="add del mod">
          <ac:chgData name="Prof. Me. Luiz Lozano" userId="c7776665d65e189c" providerId="LiveId" clId="{EE4CCA4D-1B89-4551-869C-42DAF98BAE44}" dt="2020-08-09T00:24:34.121" v="1306"/>
          <ac:cxnSpMkLst>
            <pc:docMk/>
            <pc:sldMk cId="784457239" sldId="269"/>
            <ac:cxnSpMk id="22" creationId="{543442DF-FEF3-4014-8F79-DECE374DB87E}"/>
          </ac:cxnSpMkLst>
        </pc:cxnChg>
        <pc:cxnChg chg="add del mod">
          <ac:chgData name="Prof. Me. Luiz Lozano" userId="c7776665d65e189c" providerId="LiveId" clId="{EE4CCA4D-1B89-4551-869C-42DAF98BAE44}" dt="2020-08-09T00:24:34.121" v="1306"/>
          <ac:cxnSpMkLst>
            <pc:docMk/>
            <pc:sldMk cId="784457239" sldId="269"/>
            <ac:cxnSpMk id="25" creationId="{761E42CC-D791-4989-8D09-C6D6B010A656}"/>
          </ac:cxnSpMkLst>
        </pc:cxnChg>
        <pc:cxnChg chg="add del mod">
          <ac:chgData name="Prof. Me. Luiz Lozano" userId="c7776665d65e189c" providerId="LiveId" clId="{EE4CCA4D-1B89-4551-869C-42DAF98BAE44}" dt="2020-08-09T00:24:34.121" v="1306"/>
          <ac:cxnSpMkLst>
            <pc:docMk/>
            <pc:sldMk cId="784457239" sldId="269"/>
            <ac:cxnSpMk id="26" creationId="{3B0B261F-1D51-4CAE-BB93-40B8F26B832D}"/>
          </ac:cxnSpMkLst>
        </pc:cxnChg>
        <pc:cxnChg chg="add del mod">
          <ac:chgData name="Prof. Me. Luiz Lozano" userId="c7776665d65e189c" providerId="LiveId" clId="{EE4CCA4D-1B89-4551-869C-42DAF98BAE44}" dt="2020-08-09T00:26:33.866" v="1344"/>
          <ac:cxnSpMkLst>
            <pc:docMk/>
            <pc:sldMk cId="784457239" sldId="269"/>
            <ac:cxnSpMk id="49" creationId="{8B8FA77D-AD64-49A9-83C2-39D81CD13C59}"/>
          </ac:cxnSpMkLst>
        </pc:cxnChg>
        <pc:cxnChg chg="add del mod">
          <ac:chgData name="Prof. Me. Luiz Lozano" userId="c7776665d65e189c" providerId="LiveId" clId="{EE4CCA4D-1B89-4551-869C-42DAF98BAE44}" dt="2020-08-09T00:26:33.866" v="1344"/>
          <ac:cxnSpMkLst>
            <pc:docMk/>
            <pc:sldMk cId="784457239" sldId="269"/>
            <ac:cxnSpMk id="50" creationId="{C1D09D78-3A23-4788-8937-0CE8CB960DE7}"/>
          </ac:cxnSpMkLst>
        </pc:cxnChg>
        <pc:cxnChg chg="add del mod">
          <ac:chgData name="Prof. Me. Luiz Lozano" userId="c7776665d65e189c" providerId="LiveId" clId="{EE4CCA4D-1B89-4551-869C-42DAF98BAE44}" dt="2020-08-09T00:26:33.866" v="1344"/>
          <ac:cxnSpMkLst>
            <pc:docMk/>
            <pc:sldMk cId="784457239" sldId="269"/>
            <ac:cxnSpMk id="55" creationId="{784BCE6A-2CEE-48FF-BFE3-9A0FE6F83DD0}"/>
          </ac:cxnSpMkLst>
        </pc:cxnChg>
        <pc:cxnChg chg="add del mod">
          <ac:chgData name="Prof. Me. Luiz Lozano" userId="c7776665d65e189c" providerId="LiveId" clId="{EE4CCA4D-1B89-4551-869C-42DAF98BAE44}" dt="2020-08-09T00:26:33.866" v="1344"/>
          <ac:cxnSpMkLst>
            <pc:docMk/>
            <pc:sldMk cId="784457239" sldId="269"/>
            <ac:cxnSpMk id="56" creationId="{D90CDD8E-02ED-4E1A-BAAB-CF27E69458AE}"/>
          </ac:cxnSpMkLst>
        </pc:cxnChg>
        <pc:cxnChg chg="add del mod">
          <ac:chgData name="Prof. Me. Luiz Lozano" userId="c7776665d65e189c" providerId="LiveId" clId="{EE4CCA4D-1B89-4551-869C-42DAF98BAE44}" dt="2020-08-09T00:26:33.866" v="1344"/>
          <ac:cxnSpMkLst>
            <pc:docMk/>
            <pc:sldMk cId="784457239" sldId="269"/>
            <ac:cxnSpMk id="58" creationId="{FA1C77F7-467C-4569-8BAB-6440A451AC26}"/>
          </ac:cxnSpMkLst>
        </pc:cxnChg>
        <pc:cxnChg chg="add del mod">
          <ac:chgData name="Prof. Me. Luiz Lozano" userId="c7776665d65e189c" providerId="LiveId" clId="{EE4CCA4D-1B89-4551-869C-42DAF98BAE44}" dt="2020-08-09T00:26:33.866" v="1344"/>
          <ac:cxnSpMkLst>
            <pc:docMk/>
            <pc:sldMk cId="784457239" sldId="269"/>
            <ac:cxnSpMk id="61" creationId="{5874FD97-2403-4C05-8D42-03BF716A9038}"/>
          </ac:cxnSpMkLst>
        </pc:cxnChg>
        <pc:cxnChg chg="add del mod">
          <ac:chgData name="Prof. Me. Luiz Lozano" userId="c7776665d65e189c" providerId="LiveId" clId="{EE4CCA4D-1B89-4551-869C-42DAF98BAE44}" dt="2020-08-09T00:26:33.866" v="1344"/>
          <ac:cxnSpMkLst>
            <pc:docMk/>
            <pc:sldMk cId="784457239" sldId="269"/>
            <ac:cxnSpMk id="62" creationId="{563A05F0-3757-4FC7-9F5C-EF5A6306F49C}"/>
          </ac:cxnSpMkLst>
        </pc:cxnChg>
        <pc:cxnChg chg="add mod">
          <ac:chgData name="Prof. Me. Luiz Lozano" userId="c7776665d65e189c" providerId="LiveId" clId="{EE4CCA4D-1B89-4551-869C-42DAF98BAE44}" dt="2020-08-09T00:26:45.947" v="1346" actId="1076"/>
          <ac:cxnSpMkLst>
            <pc:docMk/>
            <pc:sldMk cId="784457239" sldId="269"/>
            <ac:cxnSpMk id="68" creationId="{BDA04475-6BD7-4869-886B-55925E6A3E12}"/>
          </ac:cxnSpMkLst>
        </pc:cxnChg>
        <pc:cxnChg chg="add mod">
          <ac:chgData name="Prof. Me. Luiz Lozano" userId="c7776665d65e189c" providerId="LiveId" clId="{EE4CCA4D-1B89-4551-869C-42DAF98BAE44}" dt="2020-08-09T00:26:45.947" v="1346" actId="1076"/>
          <ac:cxnSpMkLst>
            <pc:docMk/>
            <pc:sldMk cId="784457239" sldId="269"/>
            <ac:cxnSpMk id="69" creationId="{19C418FA-5E1B-4EAA-9AE8-05E56894C50E}"/>
          </ac:cxnSpMkLst>
        </pc:cxnChg>
        <pc:cxnChg chg="add mod">
          <ac:chgData name="Prof. Me. Luiz Lozano" userId="c7776665d65e189c" providerId="LiveId" clId="{EE4CCA4D-1B89-4551-869C-42DAF98BAE44}" dt="2020-08-09T00:26:45.947" v="1346" actId="1076"/>
          <ac:cxnSpMkLst>
            <pc:docMk/>
            <pc:sldMk cId="784457239" sldId="269"/>
            <ac:cxnSpMk id="74" creationId="{7E096DC4-CF11-4D36-A31B-0FD86AACF7FB}"/>
          </ac:cxnSpMkLst>
        </pc:cxnChg>
        <pc:cxnChg chg="add mod">
          <ac:chgData name="Prof. Me. Luiz Lozano" userId="c7776665d65e189c" providerId="LiveId" clId="{EE4CCA4D-1B89-4551-869C-42DAF98BAE44}" dt="2020-08-09T00:26:45.947" v="1346" actId="1076"/>
          <ac:cxnSpMkLst>
            <pc:docMk/>
            <pc:sldMk cId="784457239" sldId="269"/>
            <ac:cxnSpMk id="75" creationId="{8E6E2F95-338C-4219-BFF1-CE6B0831EB55}"/>
          </ac:cxnSpMkLst>
        </pc:cxnChg>
        <pc:cxnChg chg="add mod">
          <ac:chgData name="Prof. Me. Luiz Lozano" userId="c7776665d65e189c" providerId="LiveId" clId="{EE4CCA4D-1B89-4551-869C-42DAF98BAE44}" dt="2020-08-09T00:27:57.678" v="1350" actId="14100"/>
          <ac:cxnSpMkLst>
            <pc:docMk/>
            <pc:sldMk cId="784457239" sldId="269"/>
            <ac:cxnSpMk id="77" creationId="{2BD6AEF2-9145-4758-B490-A50D27F9D8B9}"/>
          </ac:cxnSpMkLst>
        </pc:cxnChg>
        <pc:cxnChg chg="add mod">
          <ac:chgData name="Prof. Me. Luiz Lozano" userId="c7776665d65e189c" providerId="LiveId" clId="{EE4CCA4D-1B89-4551-869C-42DAF98BAE44}" dt="2020-08-09T00:26:45.947" v="1346" actId="1076"/>
          <ac:cxnSpMkLst>
            <pc:docMk/>
            <pc:sldMk cId="784457239" sldId="269"/>
            <ac:cxnSpMk id="80" creationId="{7F557F2D-6DF3-46B5-8791-92DD4875A13D}"/>
          </ac:cxnSpMkLst>
        </pc:cxnChg>
        <pc:cxnChg chg="add mod">
          <ac:chgData name="Prof. Me. Luiz Lozano" userId="c7776665d65e189c" providerId="LiveId" clId="{EE4CCA4D-1B89-4551-869C-42DAF98BAE44}" dt="2020-08-09T00:26:45.947" v="1346" actId="1076"/>
          <ac:cxnSpMkLst>
            <pc:docMk/>
            <pc:sldMk cId="784457239" sldId="269"/>
            <ac:cxnSpMk id="81" creationId="{A0768909-C627-4DEF-9F57-F45D1E5BE51C}"/>
          </ac:cxnSpMkLst>
        </pc:cxnChg>
      </pc:sldChg>
      <pc:sldChg chg="delSp add del mod">
        <pc:chgData name="Prof. Me. Luiz Lozano" userId="c7776665d65e189c" providerId="LiveId" clId="{EE4CCA4D-1B89-4551-869C-42DAF98BAE44}" dt="2020-08-09T00:24:12.997" v="1299" actId="2696"/>
        <pc:sldMkLst>
          <pc:docMk/>
          <pc:sldMk cId="1675408576" sldId="269"/>
        </pc:sldMkLst>
        <pc:picChg chg="del">
          <ac:chgData name="Prof. Me. Luiz Lozano" userId="c7776665d65e189c" providerId="LiveId" clId="{EE4CCA4D-1B89-4551-869C-42DAF98BAE44}" dt="2020-08-09T00:24:09.267" v="1298" actId="478"/>
          <ac:picMkLst>
            <pc:docMk/>
            <pc:sldMk cId="1675408576" sldId="269"/>
            <ac:picMk id="6" creationId="{E1031BF5-A9E5-4F58-B241-D98FBE3168A5}"/>
          </ac:picMkLst>
        </pc:picChg>
      </pc:sldChg>
      <pc:sldChg chg="addSp delSp modSp add mod ord">
        <pc:chgData name="Prof. Me. Luiz Lozano" userId="c7776665d65e189c" providerId="LiveId" clId="{EE4CCA4D-1B89-4551-869C-42DAF98BAE44}" dt="2020-08-09T01:17:09.379" v="1927" actId="20577"/>
        <pc:sldMkLst>
          <pc:docMk/>
          <pc:sldMk cId="2591937670" sldId="270"/>
        </pc:sldMkLst>
        <pc:spChg chg="mod">
          <ac:chgData name="Prof. Me. Luiz Lozano" userId="c7776665d65e189c" providerId="LiveId" clId="{EE4CCA4D-1B89-4551-869C-42DAF98BAE44}" dt="2020-08-09T01:17:09.379" v="1927" actId="20577"/>
          <ac:spMkLst>
            <pc:docMk/>
            <pc:sldMk cId="2591937670" sldId="270"/>
            <ac:spMk id="2" creationId="{7D355146-4E31-43D3-BB0D-06A16EE447DA}"/>
          </ac:spMkLst>
        </pc:spChg>
        <pc:spChg chg="mod">
          <ac:chgData name="Prof. Me. Luiz Lozano" userId="c7776665d65e189c" providerId="LiveId" clId="{EE4CCA4D-1B89-4551-869C-42DAF98BAE44}" dt="2020-08-09T00:40:04.321" v="1638" actId="20577"/>
          <ac:spMkLst>
            <pc:docMk/>
            <pc:sldMk cId="2591937670" sldId="270"/>
            <ac:spMk id="3" creationId="{ABB1D55E-B8B2-4B5B-9780-0AB65EFF2EE7}"/>
          </ac:spMkLst>
        </pc:spChg>
        <pc:spChg chg="del">
          <ac:chgData name="Prof. Me. Luiz Lozano" userId="c7776665d65e189c" providerId="LiveId" clId="{EE4CCA4D-1B89-4551-869C-42DAF98BAE44}" dt="2020-08-09T00:32:30.878" v="1436" actId="26606"/>
          <ac:spMkLst>
            <pc:docMk/>
            <pc:sldMk cId="2591937670" sldId="270"/>
            <ac:spMk id="86" creationId="{23DA7759-3209-4FE2-96D1-4EEDD81E9EA0}"/>
          </ac:spMkLst>
        </pc:spChg>
        <pc:spChg chg="del">
          <ac:chgData name="Prof. Me. Luiz Lozano" userId="c7776665d65e189c" providerId="LiveId" clId="{EE4CCA4D-1B89-4551-869C-42DAF98BAE44}" dt="2020-08-09T00:32:30.878" v="1436" actId="26606"/>
          <ac:spMkLst>
            <pc:docMk/>
            <pc:sldMk cId="2591937670" sldId="270"/>
            <ac:spMk id="88" creationId="{41460DAD-8769-4C9F-9C8C-BB0443909D76}"/>
          </ac:spMkLst>
        </pc:spChg>
        <pc:spChg chg="del">
          <ac:chgData name="Prof. Me. Luiz Lozano" userId="c7776665d65e189c" providerId="LiveId" clId="{EE4CCA4D-1B89-4551-869C-42DAF98BAE44}" dt="2020-08-09T00:32:30.878" v="1436" actId="26606"/>
          <ac:spMkLst>
            <pc:docMk/>
            <pc:sldMk cId="2591937670" sldId="270"/>
            <ac:spMk id="90" creationId="{66E48AFA-8884-4F68-A44F-D2C1E8609C5A}"/>
          </ac:spMkLst>
        </pc:spChg>
        <pc:spChg chg="del">
          <ac:chgData name="Prof. Me. Luiz Lozano" userId="c7776665d65e189c" providerId="LiveId" clId="{EE4CCA4D-1B89-4551-869C-42DAF98BAE44}" dt="2020-08-09T00:32:30.878" v="1436" actId="26606"/>
          <ac:spMkLst>
            <pc:docMk/>
            <pc:sldMk cId="2591937670" sldId="270"/>
            <ac:spMk id="92" creationId="{969D19A6-08CB-498C-93EC-3FFB021FC68A}"/>
          </ac:spMkLst>
        </pc:spChg>
        <pc:spChg chg="add">
          <ac:chgData name="Prof. Me. Luiz Lozano" userId="c7776665d65e189c" providerId="LiveId" clId="{EE4CCA4D-1B89-4551-869C-42DAF98BAE44}" dt="2020-08-09T00:32:30.878" v="1436" actId="26606"/>
          <ac:spMkLst>
            <pc:docMk/>
            <pc:sldMk cId="2591937670" sldId="270"/>
            <ac:spMk id="97" creationId="{A34066D6-1B59-4642-A86D-39464CEE971B}"/>
          </ac:spMkLst>
        </pc:spChg>
        <pc:spChg chg="add">
          <ac:chgData name="Prof. Me. Luiz Lozano" userId="c7776665d65e189c" providerId="LiveId" clId="{EE4CCA4D-1B89-4551-869C-42DAF98BAE44}" dt="2020-08-09T00:32:30.878" v="1436" actId="26606"/>
          <ac:spMkLst>
            <pc:docMk/>
            <pc:sldMk cId="2591937670" sldId="270"/>
            <ac:spMk id="99" creationId="{18E928D9-3091-4385-B979-265D55AD02CE}"/>
          </ac:spMkLst>
        </pc:spChg>
        <pc:spChg chg="add">
          <ac:chgData name="Prof. Me. Luiz Lozano" userId="c7776665d65e189c" providerId="LiveId" clId="{EE4CCA4D-1B89-4551-869C-42DAF98BAE44}" dt="2020-08-09T00:32:30.878" v="1436" actId="26606"/>
          <ac:spMkLst>
            <pc:docMk/>
            <pc:sldMk cId="2591937670" sldId="270"/>
            <ac:spMk id="101" creationId="{7D602432-D774-4CF5-94E8-7D52D01059D2}"/>
          </ac:spMkLst>
        </pc:spChg>
        <pc:spChg chg="add">
          <ac:chgData name="Prof. Me. Luiz Lozano" userId="c7776665d65e189c" providerId="LiveId" clId="{EE4CCA4D-1B89-4551-869C-42DAF98BAE44}" dt="2020-08-09T00:32:30.878" v="1436" actId="26606"/>
          <ac:spMkLst>
            <pc:docMk/>
            <pc:sldMk cId="2591937670" sldId="270"/>
            <ac:spMk id="103" creationId="{CBF9EBB4-5078-47B2-AAA0-DF4A88D8182A}"/>
          </ac:spMkLst>
        </pc:spChg>
        <pc:picChg chg="add mod ord">
          <ac:chgData name="Prof. Me. Luiz Lozano" userId="c7776665d65e189c" providerId="LiveId" clId="{EE4CCA4D-1B89-4551-869C-42DAF98BAE44}" dt="2020-08-09T00:32:30.878" v="1436" actId="26606"/>
          <ac:picMkLst>
            <pc:docMk/>
            <pc:sldMk cId="2591937670" sldId="270"/>
            <ac:picMk id="5" creationId="{EC38072E-1675-4A55-B641-C418B2CA8505}"/>
          </ac:picMkLst>
        </pc:picChg>
        <pc:picChg chg="del">
          <ac:chgData name="Prof. Me. Luiz Lozano" userId="c7776665d65e189c" providerId="LiveId" clId="{EE4CCA4D-1B89-4551-869C-42DAF98BAE44}" dt="2020-08-09T00:31:10.395" v="1408" actId="478"/>
          <ac:picMkLst>
            <pc:docMk/>
            <pc:sldMk cId="2591937670" sldId="270"/>
            <ac:picMk id="6" creationId="{E1031BF5-A9E5-4F58-B241-D98FBE3168A5}"/>
          </ac:picMkLst>
        </pc:picChg>
      </pc:sldChg>
      <pc:sldChg chg="addSp delSp modSp add mod setClrOvrMap">
        <pc:chgData name="Prof. Me. Luiz Lozano" userId="c7776665d65e189c" providerId="LiveId" clId="{EE4CCA4D-1B89-4551-869C-42DAF98BAE44}" dt="2020-08-09T01:17:14.013" v="1929" actId="20577"/>
        <pc:sldMkLst>
          <pc:docMk/>
          <pc:sldMk cId="889560442" sldId="271"/>
        </pc:sldMkLst>
        <pc:spChg chg="mod">
          <ac:chgData name="Prof. Me. Luiz Lozano" userId="c7776665d65e189c" providerId="LiveId" clId="{EE4CCA4D-1B89-4551-869C-42DAF98BAE44}" dt="2020-08-09T01:17:14.013" v="1929" actId="20577"/>
          <ac:spMkLst>
            <pc:docMk/>
            <pc:sldMk cId="889560442" sldId="271"/>
            <ac:spMk id="2" creationId="{7D355146-4E31-43D3-BB0D-06A16EE447DA}"/>
          </ac:spMkLst>
        </pc:spChg>
        <pc:spChg chg="mod">
          <ac:chgData name="Prof. Me. Luiz Lozano" userId="c7776665d65e189c" providerId="LiveId" clId="{EE4CCA4D-1B89-4551-869C-42DAF98BAE44}" dt="2020-08-09T00:33:47.864" v="1456" actId="14100"/>
          <ac:spMkLst>
            <pc:docMk/>
            <pc:sldMk cId="889560442" sldId="271"/>
            <ac:spMk id="3" creationId="{ABB1D55E-B8B2-4B5B-9780-0AB65EFF2EE7}"/>
          </ac:spMkLst>
        </pc:spChg>
        <pc:spChg chg="del">
          <ac:chgData name="Prof. Me. Luiz Lozano" userId="c7776665d65e189c" providerId="LiveId" clId="{EE4CCA4D-1B89-4551-869C-42DAF98BAE44}" dt="2020-08-09T00:33:24.324" v="1451" actId="26606"/>
          <ac:spMkLst>
            <pc:docMk/>
            <pc:sldMk cId="889560442" sldId="271"/>
            <ac:spMk id="86" creationId="{23DA7759-3209-4FE2-96D1-4EEDD81E9EA0}"/>
          </ac:spMkLst>
        </pc:spChg>
        <pc:spChg chg="del">
          <ac:chgData name="Prof. Me. Luiz Lozano" userId="c7776665d65e189c" providerId="LiveId" clId="{EE4CCA4D-1B89-4551-869C-42DAF98BAE44}" dt="2020-08-09T00:33:24.324" v="1451" actId="26606"/>
          <ac:spMkLst>
            <pc:docMk/>
            <pc:sldMk cId="889560442" sldId="271"/>
            <ac:spMk id="88" creationId="{41460DAD-8769-4C9F-9C8C-BB0443909D76}"/>
          </ac:spMkLst>
        </pc:spChg>
        <pc:spChg chg="del">
          <ac:chgData name="Prof. Me. Luiz Lozano" userId="c7776665d65e189c" providerId="LiveId" clId="{EE4CCA4D-1B89-4551-869C-42DAF98BAE44}" dt="2020-08-09T00:33:24.324" v="1451" actId="26606"/>
          <ac:spMkLst>
            <pc:docMk/>
            <pc:sldMk cId="889560442" sldId="271"/>
            <ac:spMk id="90" creationId="{66E48AFA-8884-4F68-A44F-D2C1E8609C5A}"/>
          </ac:spMkLst>
        </pc:spChg>
        <pc:spChg chg="del">
          <ac:chgData name="Prof. Me. Luiz Lozano" userId="c7776665d65e189c" providerId="LiveId" clId="{EE4CCA4D-1B89-4551-869C-42DAF98BAE44}" dt="2020-08-09T00:33:24.324" v="1451" actId="26606"/>
          <ac:spMkLst>
            <pc:docMk/>
            <pc:sldMk cId="889560442" sldId="271"/>
            <ac:spMk id="92" creationId="{969D19A6-08CB-498C-93EC-3FFB021FC68A}"/>
          </ac:spMkLst>
        </pc:spChg>
        <pc:spChg chg="add">
          <ac:chgData name="Prof. Me. Luiz Lozano" userId="c7776665d65e189c" providerId="LiveId" clId="{EE4CCA4D-1B89-4551-869C-42DAF98BAE44}" dt="2020-08-09T00:33:24.324" v="1451" actId="26606"/>
          <ac:spMkLst>
            <pc:docMk/>
            <pc:sldMk cId="889560442" sldId="271"/>
            <ac:spMk id="97" creationId="{0671A8AE-40A1-4631-A6B8-581AFF065482}"/>
          </ac:spMkLst>
        </pc:spChg>
        <pc:spChg chg="add">
          <ac:chgData name="Prof. Me. Luiz Lozano" userId="c7776665d65e189c" providerId="LiveId" clId="{EE4CCA4D-1B89-4551-869C-42DAF98BAE44}" dt="2020-08-09T00:33:24.324" v="1451" actId="26606"/>
          <ac:spMkLst>
            <pc:docMk/>
            <pc:sldMk cId="889560442" sldId="271"/>
            <ac:spMk id="99" creationId="{A44CD100-6267-4E62-AA64-2182A3A6A1C0}"/>
          </ac:spMkLst>
        </pc:spChg>
        <pc:picChg chg="add mod ord">
          <ac:chgData name="Prof. Me. Luiz Lozano" userId="c7776665d65e189c" providerId="LiveId" clId="{EE4CCA4D-1B89-4551-869C-42DAF98BAE44}" dt="2020-08-09T00:33:24.324" v="1451" actId="26606"/>
          <ac:picMkLst>
            <pc:docMk/>
            <pc:sldMk cId="889560442" sldId="271"/>
            <ac:picMk id="5" creationId="{6687C1B0-C42E-4608-8C2B-57E85514229F}"/>
          </ac:picMkLst>
        </pc:picChg>
        <pc:picChg chg="del">
          <ac:chgData name="Prof. Me. Luiz Lozano" userId="c7776665d65e189c" providerId="LiveId" clId="{EE4CCA4D-1B89-4551-869C-42DAF98BAE44}" dt="2020-08-09T00:30:33.205" v="1374" actId="478"/>
          <ac:picMkLst>
            <pc:docMk/>
            <pc:sldMk cId="889560442" sldId="271"/>
            <ac:picMk id="6" creationId="{E1031BF5-A9E5-4F58-B241-D98FBE3168A5}"/>
          </ac:picMkLst>
        </pc:picChg>
      </pc:sldChg>
      <pc:sldChg chg="addSp delSp modSp add mod ord">
        <pc:chgData name="Prof. Me. Luiz Lozano" userId="c7776665d65e189c" providerId="LiveId" clId="{EE4CCA4D-1B89-4551-869C-42DAF98BAE44}" dt="2020-08-09T00:37:08.733" v="1492" actId="26606"/>
        <pc:sldMkLst>
          <pc:docMk/>
          <pc:sldMk cId="2651987141" sldId="272"/>
        </pc:sldMkLst>
        <pc:spChg chg="mod">
          <ac:chgData name="Prof. Me. Luiz Lozano" userId="c7776665d65e189c" providerId="LiveId" clId="{EE4CCA4D-1B89-4551-869C-42DAF98BAE44}" dt="2020-08-09T00:37:08.733" v="1492" actId="26606"/>
          <ac:spMkLst>
            <pc:docMk/>
            <pc:sldMk cId="2651987141" sldId="272"/>
            <ac:spMk id="2" creationId="{7D355146-4E31-43D3-BB0D-06A16EE447DA}"/>
          </ac:spMkLst>
        </pc:spChg>
        <pc:spChg chg="mod">
          <ac:chgData name="Prof. Me. Luiz Lozano" userId="c7776665d65e189c" providerId="LiveId" clId="{EE4CCA4D-1B89-4551-869C-42DAF98BAE44}" dt="2020-08-09T00:37:08.733" v="1492" actId="26606"/>
          <ac:spMkLst>
            <pc:docMk/>
            <pc:sldMk cId="2651987141" sldId="272"/>
            <ac:spMk id="3" creationId="{ABB1D55E-B8B2-4B5B-9780-0AB65EFF2EE7}"/>
          </ac:spMkLst>
        </pc:spChg>
        <pc:spChg chg="del">
          <ac:chgData name="Prof. Me. Luiz Lozano" userId="c7776665d65e189c" providerId="LiveId" clId="{EE4CCA4D-1B89-4551-869C-42DAF98BAE44}" dt="2020-08-09T00:35:59.430" v="1482" actId="26606"/>
          <ac:spMkLst>
            <pc:docMk/>
            <pc:sldMk cId="2651987141" sldId="272"/>
            <ac:spMk id="97" creationId="{A34066D6-1B59-4642-A86D-39464CEE971B}"/>
          </ac:spMkLst>
        </pc:spChg>
        <pc:spChg chg="del">
          <ac:chgData name="Prof. Me. Luiz Lozano" userId="c7776665d65e189c" providerId="LiveId" clId="{EE4CCA4D-1B89-4551-869C-42DAF98BAE44}" dt="2020-08-09T00:35:59.430" v="1482" actId="26606"/>
          <ac:spMkLst>
            <pc:docMk/>
            <pc:sldMk cId="2651987141" sldId="272"/>
            <ac:spMk id="99" creationId="{18E928D9-3091-4385-B979-265D55AD02CE}"/>
          </ac:spMkLst>
        </pc:spChg>
        <pc:spChg chg="del">
          <ac:chgData name="Prof. Me. Luiz Lozano" userId="c7776665d65e189c" providerId="LiveId" clId="{EE4CCA4D-1B89-4551-869C-42DAF98BAE44}" dt="2020-08-09T00:35:59.430" v="1482" actId="26606"/>
          <ac:spMkLst>
            <pc:docMk/>
            <pc:sldMk cId="2651987141" sldId="272"/>
            <ac:spMk id="101" creationId="{7D602432-D774-4CF5-94E8-7D52D01059D2}"/>
          </ac:spMkLst>
        </pc:spChg>
        <pc:spChg chg="del">
          <ac:chgData name="Prof. Me. Luiz Lozano" userId="c7776665d65e189c" providerId="LiveId" clId="{EE4CCA4D-1B89-4551-869C-42DAF98BAE44}" dt="2020-08-09T00:35:59.430" v="1482" actId="26606"/>
          <ac:spMkLst>
            <pc:docMk/>
            <pc:sldMk cId="2651987141" sldId="272"/>
            <ac:spMk id="103" creationId="{CBF9EBB4-5078-47B2-AAA0-DF4A88D8182A}"/>
          </ac:spMkLst>
        </pc:spChg>
        <pc:spChg chg="add del">
          <ac:chgData name="Prof. Me. Luiz Lozano" userId="c7776665d65e189c" providerId="LiveId" clId="{EE4CCA4D-1B89-4551-869C-42DAF98BAE44}" dt="2020-08-09T00:37:08.733" v="1492" actId="26606"/>
          <ac:spMkLst>
            <pc:docMk/>
            <pc:sldMk cId="2651987141" sldId="272"/>
            <ac:spMk id="108" creationId="{23DA7759-3209-4FE2-96D1-4EEDD81E9EA0}"/>
          </ac:spMkLst>
        </pc:spChg>
        <pc:spChg chg="add del">
          <ac:chgData name="Prof. Me. Luiz Lozano" userId="c7776665d65e189c" providerId="LiveId" clId="{EE4CCA4D-1B89-4551-869C-42DAF98BAE44}" dt="2020-08-09T00:37:08.733" v="1492" actId="26606"/>
          <ac:spMkLst>
            <pc:docMk/>
            <pc:sldMk cId="2651987141" sldId="272"/>
            <ac:spMk id="110" creationId="{41460DAD-8769-4C9F-9C8C-BB0443909D76}"/>
          </ac:spMkLst>
        </pc:spChg>
        <pc:spChg chg="add del">
          <ac:chgData name="Prof. Me. Luiz Lozano" userId="c7776665d65e189c" providerId="LiveId" clId="{EE4CCA4D-1B89-4551-869C-42DAF98BAE44}" dt="2020-08-09T00:37:08.733" v="1492" actId="26606"/>
          <ac:spMkLst>
            <pc:docMk/>
            <pc:sldMk cId="2651987141" sldId="272"/>
            <ac:spMk id="112" creationId="{389575E1-3389-451A-A5F7-27854C25C599}"/>
          </ac:spMkLst>
        </pc:spChg>
        <pc:spChg chg="add del">
          <ac:chgData name="Prof. Me. Luiz Lozano" userId="c7776665d65e189c" providerId="LiveId" clId="{EE4CCA4D-1B89-4551-869C-42DAF98BAE44}" dt="2020-08-09T00:37:08.733" v="1492" actId="26606"/>
          <ac:spMkLst>
            <pc:docMk/>
            <pc:sldMk cId="2651987141" sldId="272"/>
            <ac:spMk id="114" creationId="{A53CCC5C-D88E-40FB-B30B-23DCDBD01D37}"/>
          </ac:spMkLst>
        </pc:spChg>
        <pc:spChg chg="add del">
          <ac:chgData name="Prof. Me. Luiz Lozano" userId="c7776665d65e189c" providerId="LiveId" clId="{EE4CCA4D-1B89-4551-869C-42DAF98BAE44}" dt="2020-08-09T00:37:08.733" v="1492" actId="26606"/>
          <ac:spMkLst>
            <pc:docMk/>
            <pc:sldMk cId="2651987141" sldId="272"/>
            <ac:spMk id="116" creationId="{081E4A58-353D-44AE-B2FC-2A74E2E400F7}"/>
          </ac:spMkLst>
        </pc:spChg>
        <pc:spChg chg="add">
          <ac:chgData name="Prof. Me. Luiz Lozano" userId="c7776665d65e189c" providerId="LiveId" clId="{EE4CCA4D-1B89-4551-869C-42DAF98BAE44}" dt="2020-08-09T00:37:08.733" v="1492" actId="26606"/>
          <ac:spMkLst>
            <pc:docMk/>
            <pc:sldMk cId="2651987141" sldId="272"/>
            <ac:spMk id="121" creationId="{23DA7759-3209-4FE2-96D1-4EEDD81E9EA0}"/>
          </ac:spMkLst>
        </pc:spChg>
        <pc:spChg chg="add">
          <ac:chgData name="Prof. Me. Luiz Lozano" userId="c7776665d65e189c" providerId="LiveId" clId="{EE4CCA4D-1B89-4551-869C-42DAF98BAE44}" dt="2020-08-09T00:37:08.733" v="1492" actId="26606"/>
          <ac:spMkLst>
            <pc:docMk/>
            <pc:sldMk cId="2651987141" sldId="272"/>
            <ac:spMk id="123" creationId="{41460DAD-8769-4C9F-9C8C-BB0443909D76}"/>
          </ac:spMkLst>
        </pc:spChg>
        <pc:spChg chg="add">
          <ac:chgData name="Prof. Me. Luiz Lozano" userId="c7776665d65e189c" providerId="LiveId" clId="{EE4CCA4D-1B89-4551-869C-42DAF98BAE44}" dt="2020-08-09T00:37:08.733" v="1492" actId="26606"/>
          <ac:spMkLst>
            <pc:docMk/>
            <pc:sldMk cId="2651987141" sldId="272"/>
            <ac:spMk id="125" creationId="{2EB492CD-616E-47F8-933B-5E2D952A0593}"/>
          </ac:spMkLst>
        </pc:spChg>
        <pc:spChg chg="add">
          <ac:chgData name="Prof. Me. Luiz Lozano" userId="c7776665d65e189c" providerId="LiveId" clId="{EE4CCA4D-1B89-4551-869C-42DAF98BAE44}" dt="2020-08-09T00:37:08.733" v="1492" actId="26606"/>
          <ac:spMkLst>
            <pc:docMk/>
            <pc:sldMk cId="2651987141" sldId="272"/>
            <ac:spMk id="127" creationId="{59383CF9-23B5-4335-9B21-1791C4CF1C75}"/>
          </ac:spMkLst>
        </pc:spChg>
        <pc:spChg chg="add">
          <ac:chgData name="Prof. Me. Luiz Lozano" userId="c7776665d65e189c" providerId="LiveId" clId="{EE4CCA4D-1B89-4551-869C-42DAF98BAE44}" dt="2020-08-09T00:37:08.733" v="1492" actId="26606"/>
          <ac:spMkLst>
            <pc:docMk/>
            <pc:sldMk cId="2651987141" sldId="272"/>
            <ac:spMk id="129" creationId="{0007FE00-9498-4706-B255-6437B0252C02}"/>
          </ac:spMkLst>
        </pc:spChg>
        <pc:picChg chg="del">
          <ac:chgData name="Prof. Me. Luiz Lozano" userId="c7776665d65e189c" providerId="LiveId" clId="{EE4CCA4D-1B89-4551-869C-42DAF98BAE44}" dt="2020-08-09T00:35:47.754" v="1481" actId="478"/>
          <ac:picMkLst>
            <pc:docMk/>
            <pc:sldMk cId="2651987141" sldId="272"/>
            <ac:picMk id="5" creationId="{EC38072E-1675-4A55-B641-C418B2CA8505}"/>
          </ac:picMkLst>
        </pc:picChg>
        <pc:picChg chg="add mod ord">
          <ac:chgData name="Prof. Me. Luiz Lozano" userId="c7776665d65e189c" providerId="LiveId" clId="{EE4CCA4D-1B89-4551-869C-42DAF98BAE44}" dt="2020-08-09T00:37:08.733" v="1492" actId="26606"/>
          <ac:picMkLst>
            <pc:docMk/>
            <pc:sldMk cId="2651987141" sldId="272"/>
            <ac:picMk id="6" creationId="{43694E37-F063-4A36-804A-F4F89FC629D4}"/>
          </ac:picMkLst>
        </pc:picChg>
      </pc:sldChg>
      <pc:sldChg chg="addSp delSp modSp add mod ord setClrOvrMap">
        <pc:chgData name="Prof. Me. Luiz Lozano" userId="c7776665d65e189c" providerId="LiveId" clId="{EE4CCA4D-1B89-4551-869C-42DAF98BAE44}" dt="2020-08-09T01:10:35.949" v="1824" actId="20577"/>
        <pc:sldMkLst>
          <pc:docMk/>
          <pc:sldMk cId="469573018" sldId="273"/>
        </pc:sldMkLst>
        <pc:spChg chg="mod">
          <ac:chgData name="Prof. Me. Luiz Lozano" userId="c7776665d65e189c" providerId="LiveId" clId="{EE4CCA4D-1B89-4551-869C-42DAF98BAE44}" dt="2020-08-09T01:05:18.734" v="1761" actId="26606"/>
          <ac:spMkLst>
            <pc:docMk/>
            <pc:sldMk cId="469573018" sldId="273"/>
            <ac:spMk id="2" creationId="{7D355146-4E31-43D3-BB0D-06A16EE447DA}"/>
          </ac:spMkLst>
        </pc:spChg>
        <pc:spChg chg="mod">
          <ac:chgData name="Prof. Me. Luiz Lozano" userId="c7776665d65e189c" providerId="LiveId" clId="{EE4CCA4D-1B89-4551-869C-42DAF98BAE44}" dt="2020-08-09T01:10:35.949" v="1824" actId="20577"/>
          <ac:spMkLst>
            <pc:docMk/>
            <pc:sldMk cId="469573018" sldId="273"/>
            <ac:spMk id="3" creationId="{ABB1D55E-B8B2-4B5B-9780-0AB65EFF2EE7}"/>
          </ac:spMkLst>
        </pc:spChg>
        <pc:spChg chg="del">
          <ac:chgData name="Prof. Me. Luiz Lozano" userId="c7776665d65e189c" providerId="LiveId" clId="{EE4CCA4D-1B89-4551-869C-42DAF98BAE44}" dt="2020-08-09T00:41:25.008" v="1671" actId="26606"/>
          <ac:spMkLst>
            <pc:docMk/>
            <pc:sldMk cId="469573018" sldId="273"/>
            <ac:spMk id="97" creationId="{A34066D6-1B59-4642-A86D-39464CEE971B}"/>
          </ac:spMkLst>
        </pc:spChg>
        <pc:spChg chg="del">
          <ac:chgData name="Prof. Me. Luiz Lozano" userId="c7776665d65e189c" providerId="LiveId" clId="{EE4CCA4D-1B89-4551-869C-42DAF98BAE44}" dt="2020-08-09T00:41:25.008" v="1671" actId="26606"/>
          <ac:spMkLst>
            <pc:docMk/>
            <pc:sldMk cId="469573018" sldId="273"/>
            <ac:spMk id="99" creationId="{18E928D9-3091-4385-B979-265D55AD02CE}"/>
          </ac:spMkLst>
        </pc:spChg>
        <pc:spChg chg="del">
          <ac:chgData name="Prof. Me. Luiz Lozano" userId="c7776665d65e189c" providerId="LiveId" clId="{EE4CCA4D-1B89-4551-869C-42DAF98BAE44}" dt="2020-08-09T00:41:25.008" v="1671" actId="26606"/>
          <ac:spMkLst>
            <pc:docMk/>
            <pc:sldMk cId="469573018" sldId="273"/>
            <ac:spMk id="101" creationId="{7D602432-D774-4CF5-94E8-7D52D01059D2}"/>
          </ac:spMkLst>
        </pc:spChg>
        <pc:spChg chg="del">
          <ac:chgData name="Prof. Me. Luiz Lozano" userId="c7776665d65e189c" providerId="LiveId" clId="{EE4CCA4D-1B89-4551-869C-42DAF98BAE44}" dt="2020-08-09T00:41:25.008" v="1671" actId="26606"/>
          <ac:spMkLst>
            <pc:docMk/>
            <pc:sldMk cId="469573018" sldId="273"/>
            <ac:spMk id="103" creationId="{CBF9EBB4-5078-47B2-AAA0-DF4A88D8182A}"/>
          </ac:spMkLst>
        </pc:spChg>
        <pc:spChg chg="add del">
          <ac:chgData name="Prof. Me. Luiz Lozano" userId="c7776665d65e189c" providerId="LiveId" clId="{EE4CCA4D-1B89-4551-869C-42DAF98BAE44}" dt="2020-08-09T01:05:18.734" v="1761" actId="26606"/>
          <ac:spMkLst>
            <pc:docMk/>
            <pc:sldMk cId="469573018" sldId="273"/>
            <ac:spMk id="108" creationId="{46F1F2C8-798B-4CCE-A851-94AFAF350BED}"/>
          </ac:spMkLst>
        </pc:spChg>
        <pc:spChg chg="add del">
          <ac:chgData name="Prof. Me. Luiz Lozano" userId="c7776665d65e189c" providerId="LiveId" clId="{EE4CCA4D-1B89-4551-869C-42DAF98BAE44}" dt="2020-08-09T01:05:18.734" v="1761" actId="26606"/>
          <ac:spMkLst>
            <pc:docMk/>
            <pc:sldMk cId="469573018" sldId="273"/>
            <ac:spMk id="110" creationId="{755E9CD0-04B0-4A3C-B291-AD913379C713}"/>
          </ac:spMkLst>
        </pc:spChg>
        <pc:spChg chg="add del">
          <ac:chgData name="Prof. Me. Luiz Lozano" userId="c7776665d65e189c" providerId="LiveId" clId="{EE4CCA4D-1B89-4551-869C-42DAF98BAE44}" dt="2020-08-09T01:05:18.734" v="1761" actId="26606"/>
          <ac:spMkLst>
            <pc:docMk/>
            <pc:sldMk cId="469573018" sldId="273"/>
            <ac:spMk id="112" creationId="{1DD8BF3B-6066-418C-8D1A-75C5E396FC04}"/>
          </ac:spMkLst>
        </pc:spChg>
        <pc:spChg chg="add del">
          <ac:chgData name="Prof. Me. Luiz Lozano" userId="c7776665d65e189c" providerId="LiveId" clId="{EE4CCA4D-1B89-4551-869C-42DAF98BAE44}" dt="2020-08-09T01:05:18.734" v="1761" actId="26606"/>
          <ac:spMkLst>
            <pc:docMk/>
            <pc:sldMk cId="469573018" sldId="273"/>
            <ac:spMk id="114" creationId="{80BC66F9-7A74-4286-AD22-1174052CC22C}"/>
          </ac:spMkLst>
        </pc:spChg>
        <pc:spChg chg="add del">
          <ac:chgData name="Prof. Me. Luiz Lozano" userId="c7776665d65e189c" providerId="LiveId" clId="{EE4CCA4D-1B89-4551-869C-42DAF98BAE44}" dt="2020-08-09T01:05:18.734" v="1761" actId="26606"/>
          <ac:spMkLst>
            <pc:docMk/>
            <pc:sldMk cId="469573018" sldId="273"/>
            <ac:spMk id="116" creationId="{D8142CC3-2B5C-48E6-9DF0-6C8ACBAF23EF}"/>
          </ac:spMkLst>
        </pc:spChg>
        <pc:spChg chg="add del">
          <ac:chgData name="Prof. Me. Luiz Lozano" userId="c7776665d65e189c" providerId="LiveId" clId="{EE4CCA4D-1B89-4551-869C-42DAF98BAE44}" dt="2020-08-09T01:05:18.734" v="1761" actId="26606"/>
          <ac:spMkLst>
            <pc:docMk/>
            <pc:sldMk cId="469573018" sldId="273"/>
            <ac:spMk id="120" creationId="{46A89C79-8EF3-4AF9-B3D9-59A883F41C83}"/>
          </ac:spMkLst>
        </pc:spChg>
        <pc:spChg chg="add del">
          <ac:chgData name="Prof. Me. Luiz Lozano" userId="c7776665d65e189c" providerId="LiveId" clId="{EE4CCA4D-1B89-4551-869C-42DAF98BAE44}" dt="2020-08-09T01:05:18.734" v="1761" actId="26606"/>
          <ac:spMkLst>
            <pc:docMk/>
            <pc:sldMk cId="469573018" sldId="273"/>
            <ac:spMk id="122" creationId="{EFE5CE34-4543-42E5-B82C-1F3D12422CDD}"/>
          </ac:spMkLst>
        </pc:spChg>
        <pc:spChg chg="add del">
          <ac:chgData name="Prof. Me. Luiz Lozano" userId="c7776665d65e189c" providerId="LiveId" clId="{EE4CCA4D-1B89-4551-869C-42DAF98BAE44}" dt="2020-08-09T01:05:18.734" v="1761" actId="26606"/>
          <ac:spMkLst>
            <pc:docMk/>
            <pc:sldMk cId="469573018" sldId="273"/>
            <ac:spMk id="124" creationId="{72AF41FE-63D7-4695-81D2-66D2510E4486}"/>
          </ac:spMkLst>
        </pc:spChg>
        <pc:spChg chg="add">
          <ac:chgData name="Prof. Me. Luiz Lozano" userId="c7776665d65e189c" providerId="LiveId" clId="{EE4CCA4D-1B89-4551-869C-42DAF98BAE44}" dt="2020-08-09T01:05:18.734" v="1761" actId="26606"/>
          <ac:spMkLst>
            <pc:docMk/>
            <pc:sldMk cId="469573018" sldId="273"/>
            <ac:spMk id="129" creationId="{0671A8AE-40A1-4631-A6B8-581AFF065482}"/>
          </ac:spMkLst>
        </pc:spChg>
        <pc:spChg chg="add">
          <ac:chgData name="Prof. Me. Luiz Lozano" userId="c7776665d65e189c" providerId="LiveId" clId="{EE4CCA4D-1B89-4551-869C-42DAF98BAE44}" dt="2020-08-09T01:05:18.734" v="1761" actId="26606"/>
          <ac:spMkLst>
            <pc:docMk/>
            <pc:sldMk cId="469573018" sldId="273"/>
            <ac:spMk id="131" creationId="{A44CD100-6267-4E62-AA64-2182A3A6A1C0}"/>
          </ac:spMkLst>
        </pc:spChg>
        <pc:picChg chg="del">
          <ac:chgData name="Prof. Me. Luiz Lozano" userId="c7776665d65e189c" providerId="LiveId" clId="{EE4CCA4D-1B89-4551-869C-42DAF98BAE44}" dt="2020-08-09T00:40:59.397" v="1665" actId="478"/>
          <ac:picMkLst>
            <pc:docMk/>
            <pc:sldMk cId="469573018" sldId="273"/>
            <ac:picMk id="5" creationId="{EC38072E-1675-4A55-B641-C418B2CA8505}"/>
          </ac:picMkLst>
        </pc:picChg>
        <pc:picChg chg="add mod ord">
          <ac:chgData name="Prof. Me. Luiz Lozano" userId="c7776665d65e189c" providerId="LiveId" clId="{EE4CCA4D-1B89-4551-869C-42DAF98BAE44}" dt="2020-08-09T01:05:18.734" v="1761" actId="26606"/>
          <ac:picMkLst>
            <pc:docMk/>
            <pc:sldMk cId="469573018" sldId="273"/>
            <ac:picMk id="6" creationId="{D01BC9B2-7479-4D1C-B17A-D2C79A2E2F10}"/>
          </ac:picMkLst>
        </pc:picChg>
        <pc:cxnChg chg="add del">
          <ac:chgData name="Prof. Me. Luiz Lozano" userId="c7776665d65e189c" providerId="LiveId" clId="{EE4CCA4D-1B89-4551-869C-42DAF98BAE44}" dt="2020-08-09T01:05:18.734" v="1761" actId="26606"/>
          <ac:cxnSpMkLst>
            <pc:docMk/>
            <pc:sldMk cId="469573018" sldId="273"/>
            <ac:cxnSpMk id="118" creationId="{7B2D303B-3DD0-4319-9EAD-361847FEC71D}"/>
          </ac:cxnSpMkLst>
        </pc:cxnChg>
      </pc:sldChg>
      <pc:sldChg chg="modSp add del mod ord">
        <pc:chgData name="Prof. Me. Luiz Lozano" userId="c7776665d65e189c" providerId="LiveId" clId="{EE4CCA4D-1B89-4551-869C-42DAF98BAE44}" dt="2020-08-09T00:38:24.589" v="1502" actId="2696"/>
        <pc:sldMkLst>
          <pc:docMk/>
          <pc:sldMk cId="3921764463" sldId="273"/>
        </pc:sldMkLst>
        <pc:spChg chg="mod">
          <ac:chgData name="Prof. Me. Luiz Lozano" userId="c7776665d65e189c" providerId="LiveId" clId="{EE4CCA4D-1B89-4551-869C-42DAF98BAE44}" dt="2020-08-09T00:38:03.516" v="1501"/>
          <ac:spMkLst>
            <pc:docMk/>
            <pc:sldMk cId="3921764463" sldId="273"/>
            <ac:spMk id="3" creationId="{ABB1D55E-B8B2-4B5B-9780-0AB65EFF2EE7}"/>
          </ac:spMkLst>
        </pc:spChg>
      </pc:sldChg>
      <pc:sldChg chg="addSp delSp modSp add mod">
        <pc:chgData name="Prof. Me. Luiz Lozano" userId="c7776665d65e189c" providerId="LiveId" clId="{EE4CCA4D-1B89-4551-869C-42DAF98BAE44}" dt="2020-08-09T01:10:27.863" v="1819" actId="12"/>
        <pc:sldMkLst>
          <pc:docMk/>
          <pc:sldMk cId="3867957996" sldId="274"/>
        </pc:sldMkLst>
        <pc:spChg chg="mod">
          <ac:chgData name="Prof. Me. Luiz Lozano" userId="c7776665d65e189c" providerId="LiveId" clId="{EE4CCA4D-1B89-4551-869C-42DAF98BAE44}" dt="2020-08-09T01:06:18.623" v="1768" actId="14100"/>
          <ac:spMkLst>
            <pc:docMk/>
            <pc:sldMk cId="3867957996" sldId="274"/>
            <ac:spMk id="2" creationId="{7D355146-4E31-43D3-BB0D-06A16EE447DA}"/>
          </ac:spMkLst>
        </pc:spChg>
        <pc:spChg chg="mod">
          <ac:chgData name="Prof. Me. Luiz Lozano" userId="c7776665d65e189c" providerId="LiveId" clId="{EE4CCA4D-1B89-4551-869C-42DAF98BAE44}" dt="2020-08-09T01:10:27.863" v="1819" actId="12"/>
          <ac:spMkLst>
            <pc:docMk/>
            <pc:sldMk cId="3867957996" sldId="274"/>
            <ac:spMk id="3" creationId="{ABB1D55E-B8B2-4B5B-9780-0AB65EFF2EE7}"/>
          </ac:spMkLst>
        </pc:spChg>
        <pc:spChg chg="del">
          <ac:chgData name="Prof. Me. Luiz Lozano" userId="c7776665d65e189c" providerId="LiveId" clId="{EE4CCA4D-1B89-4551-869C-42DAF98BAE44}" dt="2020-08-09T01:06:07.383" v="1765" actId="26606"/>
          <ac:spMkLst>
            <pc:docMk/>
            <pc:sldMk cId="3867957996" sldId="274"/>
            <ac:spMk id="108" creationId="{46F1F2C8-798B-4CCE-A851-94AFAF350BED}"/>
          </ac:spMkLst>
        </pc:spChg>
        <pc:spChg chg="del">
          <ac:chgData name="Prof. Me. Luiz Lozano" userId="c7776665d65e189c" providerId="LiveId" clId="{EE4CCA4D-1B89-4551-869C-42DAF98BAE44}" dt="2020-08-09T01:06:07.383" v="1765" actId="26606"/>
          <ac:spMkLst>
            <pc:docMk/>
            <pc:sldMk cId="3867957996" sldId="274"/>
            <ac:spMk id="110" creationId="{755E9CD0-04B0-4A3C-B291-AD913379C713}"/>
          </ac:spMkLst>
        </pc:spChg>
        <pc:spChg chg="del">
          <ac:chgData name="Prof. Me. Luiz Lozano" userId="c7776665d65e189c" providerId="LiveId" clId="{EE4CCA4D-1B89-4551-869C-42DAF98BAE44}" dt="2020-08-09T01:06:07.383" v="1765" actId="26606"/>
          <ac:spMkLst>
            <pc:docMk/>
            <pc:sldMk cId="3867957996" sldId="274"/>
            <ac:spMk id="112" creationId="{1DD8BF3B-6066-418C-8D1A-75C5E396FC04}"/>
          </ac:spMkLst>
        </pc:spChg>
        <pc:spChg chg="del">
          <ac:chgData name="Prof. Me. Luiz Lozano" userId="c7776665d65e189c" providerId="LiveId" clId="{EE4CCA4D-1B89-4551-869C-42DAF98BAE44}" dt="2020-08-09T01:06:07.383" v="1765" actId="26606"/>
          <ac:spMkLst>
            <pc:docMk/>
            <pc:sldMk cId="3867957996" sldId="274"/>
            <ac:spMk id="114" creationId="{80BC66F9-7A74-4286-AD22-1174052CC22C}"/>
          </ac:spMkLst>
        </pc:spChg>
        <pc:spChg chg="del">
          <ac:chgData name="Prof. Me. Luiz Lozano" userId="c7776665d65e189c" providerId="LiveId" clId="{EE4CCA4D-1B89-4551-869C-42DAF98BAE44}" dt="2020-08-09T01:06:07.383" v="1765" actId="26606"/>
          <ac:spMkLst>
            <pc:docMk/>
            <pc:sldMk cId="3867957996" sldId="274"/>
            <ac:spMk id="116" creationId="{D8142CC3-2B5C-48E6-9DF0-6C8ACBAF23EF}"/>
          </ac:spMkLst>
        </pc:spChg>
        <pc:spChg chg="del">
          <ac:chgData name="Prof. Me. Luiz Lozano" userId="c7776665d65e189c" providerId="LiveId" clId="{EE4CCA4D-1B89-4551-869C-42DAF98BAE44}" dt="2020-08-09T01:06:07.383" v="1765" actId="26606"/>
          <ac:spMkLst>
            <pc:docMk/>
            <pc:sldMk cId="3867957996" sldId="274"/>
            <ac:spMk id="120" creationId="{46A89C79-8EF3-4AF9-B3D9-59A883F41C83}"/>
          </ac:spMkLst>
        </pc:spChg>
        <pc:spChg chg="del">
          <ac:chgData name="Prof. Me. Luiz Lozano" userId="c7776665d65e189c" providerId="LiveId" clId="{EE4CCA4D-1B89-4551-869C-42DAF98BAE44}" dt="2020-08-09T01:06:07.383" v="1765" actId="26606"/>
          <ac:spMkLst>
            <pc:docMk/>
            <pc:sldMk cId="3867957996" sldId="274"/>
            <ac:spMk id="122" creationId="{EFE5CE34-4543-42E5-B82C-1F3D12422CDD}"/>
          </ac:spMkLst>
        </pc:spChg>
        <pc:spChg chg="del">
          <ac:chgData name="Prof. Me. Luiz Lozano" userId="c7776665d65e189c" providerId="LiveId" clId="{EE4CCA4D-1B89-4551-869C-42DAF98BAE44}" dt="2020-08-09T01:06:07.383" v="1765" actId="26606"/>
          <ac:spMkLst>
            <pc:docMk/>
            <pc:sldMk cId="3867957996" sldId="274"/>
            <ac:spMk id="124" creationId="{72AF41FE-63D7-4695-81D2-66D2510E4486}"/>
          </ac:spMkLst>
        </pc:spChg>
        <pc:spChg chg="add">
          <ac:chgData name="Prof. Me. Luiz Lozano" userId="c7776665d65e189c" providerId="LiveId" clId="{EE4CCA4D-1B89-4551-869C-42DAF98BAE44}" dt="2020-08-09T01:06:07.383" v="1765" actId="26606"/>
          <ac:spMkLst>
            <pc:docMk/>
            <pc:sldMk cId="3867957996" sldId="274"/>
            <ac:spMk id="129" creationId="{A34066D6-1B59-4642-A86D-39464CEE971B}"/>
          </ac:spMkLst>
        </pc:spChg>
        <pc:spChg chg="add">
          <ac:chgData name="Prof. Me. Luiz Lozano" userId="c7776665d65e189c" providerId="LiveId" clId="{EE4CCA4D-1B89-4551-869C-42DAF98BAE44}" dt="2020-08-09T01:06:07.383" v="1765" actId="26606"/>
          <ac:spMkLst>
            <pc:docMk/>
            <pc:sldMk cId="3867957996" sldId="274"/>
            <ac:spMk id="131" creationId="{18E928D9-3091-4385-B979-265D55AD02CE}"/>
          </ac:spMkLst>
        </pc:spChg>
        <pc:spChg chg="add">
          <ac:chgData name="Prof. Me. Luiz Lozano" userId="c7776665d65e189c" providerId="LiveId" clId="{EE4CCA4D-1B89-4551-869C-42DAF98BAE44}" dt="2020-08-09T01:06:07.383" v="1765" actId="26606"/>
          <ac:spMkLst>
            <pc:docMk/>
            <pc:sldMk cId="3867957996" sldId="274"/>
            <ac:spMk id="133" creationId="{7D602432-D774-4CF5-94E8-7D52D01059D2}"/>
          </ac:spMkLst>
        </pc:spChg>
        <pc:spChg chg="add">
          <ac:chgData name="Prof. Me. Luiz Lozano" userId="c7776665d65e189c" providerId="LiveId" clId="{EE4CCA4D-1B89-4551-869C-42DAF98BAE44}" dt="2020-08-09T01:06:07.383" v="1765" actId="26606"/>
          <ac:spMkLst>
            <pc:docMk/>
            <pc:sldMk cId="3867957996" sldId="274"/>
            <ac:spMk id="135" creationId="{CBF9EBB4-5078-47B2-AAA0-DF4A88D8182A}"/>
          </ac:spMkLst>
        </pc:spChg>
        <pc:graphicFrameChg chg="add del mod">
          <ac:chgData name="Prof. Me. Luiz Lozano" userId="c7776665d65e189c" providerId="LiveId" clId="{EE4CCA4D-1B89-4551-869C-42DAF98BAE44}" dt="2020-08-09T00:42:01.783" v="1682" actId="478"/>
          <ac:graphicFrameMkLst>
            <pc:docMk/>
            <pc:sldMk cId="3867957996" sldId="274"/>
            <ac:graphicFrameMk id="4" creationId="{A5920E41-CE35-437B-9E96-ACBB2740976E}"/>
          </ac:graphicFrameMkLst>
        </pc:graphicFrameChg>
        <pc:graphicFrameChg chg="add del mod">
          <ac:chgData name="Prof. Me. Luiz Lozano" userId="c7776665d65e189c" providerId="LiveId" clId="{EE4CCA4D-1B89-4551-869C-42DAF98BAE44}" dt="2020-08-09T00:42:05.349" v="1684"/>
          <ac:graphicFrameMkLst>
            <pc:docMk/>
            <pc:sldMk cId="3867957996" sldId="274"/>
            <ac:graphicFrameMk id="5" creationId="{C0172D7A-F540-4271-BFE5-2EB26BDEAEB3}"/>
          </ac:graphicFrameMkLst>
        </pc:graphicFrameChg>
        <pc:picChg chg="add mod ord">
          <ac:chgData name="Prof. Me. Luiz Lozano" userId="c7776665d65e189c" providerId="LiveId" clId="{EE4CCA4D-1B89-4551-869C-42DAF98BAE44}" dt="2020-08-09T01:06:07.383" v="1765" actId="26606"/>
          <ac:picMkLst>
            <pc:docMk/>
            <pc:sldMk cId="3867957996" sldId="274"/>
            <ac:picMk id="8" creationId="{5560BF4F-2B4B-4D6F-9AFC-092771496AD5}"/>
          </ac:picMkLst>
        </pc:picChg>
        <pc:cxnChg chg="del">
          <ac:chgData name="Prof. Me. Luiz Lozano" userId="c7776665d65e189c" providerId="LiveId" clId="{EE4CCA4D-1B89-4551-869C-42DAF98BAE44}" dt="2020-08-09T01:06:07.383" v="1765" actId="26606"/>
          <ac:cxnSpMkLst>
            <pc:docMk/>
            <pc:sldMk cId="3867957996" sldId="274"/>
            <ac:cxnSpMk id="118" creationId="{7B2D303B-3DD0-4319-9EAD-361847FEC71D}"/>
          </ac:cxnSpMkLst>
        </pc:cxnChg>
      </pc:sldChg>
      <pc:sldChg chg="addSp delSp modSp add mod">
        <pc:chgData name="Prof. Me. Luiz Lozano" userId="c7776665d65e189c" providerId="LiveId" clId="{EE4CCA4D-1B89-4551-869C-42DAF98BAE44}" dt="2020-08-09T01:07:45.757" v="1790" actId="5793"/>
        <pc:sldMkLst>
          <pc:docMk/>
          <pc:sldMk cId="2553822693" sldId="275"/>
        </pc:sldMkLst>
        <pc:spChg chg="mod">
          <ac:chgData name="Prof. Me. Luiz Lozano" userId="c7776665d65e189c" providerId="LiveId" clId="{EE4CCA4D-1B89-4551-869C-42DAF98BAE44}" dt="2020-08-09T01:07:36.680" v="1789" actId="26606"/>
          <ac:spMkLst>
            <pc:docMk/>
            <pc:sldMk cId="2553822693" sldId="275"/>
            <ac:spMk id="2" creationId="{7D355146-4E31-43D3-BB0D-06A16EE447DA}"/>
          </ac:spMkLst>
        </pc:spChg>
        <pc:spChg chg="mod">
          <ac:chgData name="Prof. Me. Luiz Lozano" userId="c7776665d65e189c" providerId="LiveId" clId="{EE4CCA4D-1B89-4551-869C-42DAF98BAE44}" dt="2020-08-09T01:07:45.757" v="1790" actId="5793"/>
          <ac:spMkLst>
            <pc:docMk/>
            <pc:sldMk cId="2553822693" sldId="275"/>
            <ac:spMk id="3" creationId="{ABB1D55E-B8B2-4B5B-9780-0AB65EFF2EE7}"/>
          </ac:spMkLst>
        </pc:spChg>
        <pc:spChg chg="add del">
          <ac:chgData name="Prof. Me. Luiz Lozano" userId="c7776665d65e189c" providerId="LiveId" clId="{EE4CCA4D-1B89-4551-869C-42DAF98BAE44}" dt="2020-08-09T01:07:36.680" v="1789" actId="26606"/>
          <ac:spMkLst>
            <pc:docMk/>
            <pc:sldMk cId="2553822693" sldId="275"/>
            <ac:spMk id="108" creationId="{46F1F2C8-798B-4CCE-A851-94AFAF350BED}"/>
          </ac:spMkLst>
        </pc:spChg>
        <pc:spChg chg="add del">
          <ac:chgData name="Prof. Me. Luiz Lozano" userId="c7776665d65e189c" providerId="LiveId" clId="{EE4CCA4D-1B89-4551-869C-42DAF98BAE44}" dt="2020-08-09T01:07:36.680" v="1789" actId="26606"/>
          <ac:spMkLst>
            <pc:docMk/>
            <pc:sldMk cId="2553822693" sldId="275"/>
            <ac:spMk id="110" creationId="{755E9CD0-04B0-4A3C-B291-AD913379C713}"/>
          </ac:spMkLst>
        </pc:spChg>
        <pc:spChg chg="add del">
          <ac:chgData name="Prof. Me. Luiz Lozano" userId="c7776665d65e189c" providerId="LiveId" clId="{EE4CCA4D-1B89-4551-869C-42DAF98BAE44}" dt="2020-08-09T01:07:36.680" v="1789" actId="26606"/>
          <ac:spMkLst>
            <pc:docMk/>
            <pc:sldMk cId="2553822693" sldId="275"/>
            <ac:spMk id="112" creationId="{1DD8BF3B-6066-418C-8D1A-75C5E396FC04}"/>
          </ac:spMkLst>
        </pc:spChg>
        <pc:spChg chg="add del">
          <ac:chgData name="Prof. Me. Luiz Lozano" userId="c7776665d65e189c" providerId="LiveId" clId="{EE4CCA4D-1B89-4551-869C-42DAF98BAE44}" dt="2020-08-09T01:07:36.680" v="1789" actId="26606"/>
          <ac:spMkLst>
            <pc:docMk/>
            <pc:sldMk cId="2553822693" sldId="275"/>
            <ac:spMk id="114" creationId="{80BC66F9-7A74-4286-AD22-1174052CC22C}"/>
          </ac:spMkLst>
        </pc:spChg>
        <pc:spChg chg="add del">
          <ac:chgData name="Prof. Me. Luiz Lozano" userId="c7776665d65e189c" providerId="LiveId" clId="{EE4CCA4D-1B89-4551-869C-42DAF98BAE44}" dt="2020-08-09T01:07:36.680" v="1789" actId="26606"/>
          <ac:spMkLst>
            <pc:docMk/>
            <pc:sldMk cId="2553822693" sldId="275"/>
            <ac:spMk id="116" creationId="{D8142CC3-2B5C-48E6-9DF0-6C8ACBAF23EF}"/>
          </ac:spMkLst>
        </pc:spChg>
        <pc:spChg chg="add del">
          <ac:chgData name="Prof. Me. Luiz Lozano" userId="c7776665d65e189c" providerId="LiveId" clId="{EE4CCA4D-1B89-4551-869C-42DAF98BAE44}" dt="2020-08-09T01:07:36.680" v="1789" actId="26606"/>
          <ac:spMkLst>
            <pc:docMk/>
            <pc:sldMk cId="2553822693" sldId="275"/>
            <ac:spMk id="120" creationId="{46A89C79-8EF3-4AF9-B3D9-59A883F41C83}"/>
          </ac:spMkLst>
        </pc:spChg>
        <pc:spChg chg="add del">
          <ac:chgData name="Prof. Me. Luiz Lozano" userId="c7776665d65e189c" providerId="LiveId" clId="{EE4CCA4D-1B89-4551-869C-42DAF98BAE44}" dt="2020-08-09T01:07:36.680" v="1789" actId="26606"/>
          <ac:spMkLst>
            <pc:docMk/>
            <pc:sldMk cId="2553822693" sldId="275"/>
            <ac:spMk id="122" creationId="{EFE5CE34-4543-42E5-B82C-1F3D12422CDD}"/>
          </ac:spMkLst>
        </pc:spChg>
        <pc:spChg chg="add del">
          <ac:chgData name="Prof. Me. Luiz Lozano" userId="c7776665d65e189c" providerId="LiveId" clId="{EE4CCA4D-1B89-4551-869C-42DAF98BAE44}" dt="2020-08-09T01:07:36.680" v="1789" actId="26606"/>
          <ac:spMkLst>
            <pc:docMk/>
            <pc:sldMk cId="2553822693" sldId="275"/>
            <ac:spMk id="124" creationId="{72AF41FE-63D7-4695-81D2-66D2510E4486}"/>
          </ac:spMkLst>
        </pc:spChg>
        <pc:spChg chg="add del">
          <ac:chgData name="Prof. Me. Luiz Lozano" userId="c7776665d65e189c" providerId="LiveId" clId="{EE4CCA4D-1B89-4551-869C-42DAF98BAE44}" dt="2020-08-09T01:07:36.656" v="1788" actId="26606"/>
          <ac:spMkLst>
            <pc:docMk/>
            <pc:sldMk cId="2553822693" sldId="275"/>
            <ac:spMk id="129" creationId="{A34066D6-1B59-4642-A86D-39464CEE971B}"/>
          </ac:spMkLst>
        </pc:spChg>
        <pc:spChg chg="add del">
          <ac:chgData name="Prof. Me. Luiz Lozano" userId="c7776665d65e189c" providerId="LiveId" clId="{EE4CCA4D-1B89-4551-869C-42DAF98BAE44}" dt="2020-08-09T01:07:36.656" v="1788" actId="26606"/>
          <ac:spMkLst>
            <pc:docMk/>
            <pc:sldMk cId="2553822693" sldId="275"/>
            <ac:spMk id="131" creationId="{18E928D9-3091-4385-B979-265D55AD02CE}"/>
          </ac:spMkLst>
        </pc:spChg>
        <pc:spChg chg="add del">
          <ac:chgData name="Prof. Me. Luiz Lozano" userId="c7776665d65e189c" providerId="LiveId" clId="{EE4CCA4D-1B89-4551-869C-42DAF98BAE44}" dt="2020-08-09T01:07:36.656" v="1788" actId="26606"/>
          <ac:spMkLst>
            <pc:docMk/>
            <pc:sldMk cId="2553822693" sldId="275"/>
            <ac:spMk id="133" creationId="{7D602432-D774-4CF5-94E8-7D52D01059D2}"/>
          </ac:spMkLst>
        </pc:spChg>
        <pc:spChg chg="add del">
          <ac:chgData name="Prof. Me. Luiz Lozano" userId="c7776665d65e189c" providerId="LiveId" clId="{EE4CCA4D-1B89-4551-869C-42DAF98BAE44}" dt="2020-08-09T01:07:36.656" v="1788" actId="26606"/>
          <ac:spMkLst>
            <pc:docMk/>
            <pc:sldMk cId="2553822693" sldId="275"/>
            <ac:spMk id="135" creationId="{CBF9EBB4-5078-47B2-AAA0-DF4A88D8182A}"/>
          </ac:spMkLst>
        </pc:spChg>
        <pc:spChg chg="add">
          <ac:chgData name="Prof. Me. Luiz Lozano" userId="c7776665d65e189c" providerId="LiveId" clId="{EE4CCA4D-1B89-4551-869C-42DAF98BAE44}" dt="2020-08-09T01:07:36.680" v="1789" actId="26606"/>
          <ac:spMkLst>
            <pc:docMk/>
            <pc:sldMk cId="2553822693" sldId="275"/>
            <ac:spMk id="137" creationId="{8590ADD5-9383-4D3D-9047-3DA2593CCB5D}"/>
          </ac:spMkLst>
        </pc:spChg>
        <pc:spChg chg="add">
          <ac:chgData name="Prof. Me. Luiz Lozano" userId="c7776665d65e189c" providerId="LiveId" clId="{EE4CCA4D-1B89-4551-869C-42DAF98BAE44}" dt="2020-08-09T01:07:36.680" v="1789" actId="26606"/>
          <ac:spMkLst>
            <pc:docMk/>
            <pc:sldMk cId="2553822693" sldId="275"/>
            <ac:spMk id="138" creationId="{23DA7759-3209-4FE2-96D1-4EEDD81E9EA0}"/>
          </ac:spMkLst>
        </pc:spChg>
        <pc:spChg chg="add">
          <ac:chgData name="Prof. Me. Luiz Lozano" userId="c7776665d65e189c" providerId="LiveId" clId="{EE4CCA4D-1B89-4551-869C-42DAF98BAE44}" dt="2020-08-09T01:07:36.680" v="1789" actId="26606"/>
          <ac:spMkLst>
            <pc:docMk/>
            <pc:sldMk cId="2553822693" sldId="275"/>
            <ac:spMk id="139" creationId="{DABE3E45-88CF-45D8-8D40-C773324D93F6}"/>
          </ac:spMkLst>
        </pc:spChg>
        <pc:spChg chg="add">
          <ac:chgData name="Prof. Me. Luiz Lozano" userId="c7776665d65e189c" providerId="LiveId" clId="{EE4CCA4D-1B89-4551-869C-42DAF98BAE44}" dt="2020-08-09T01:07:36.680" v="1789" actId="26606"/>
          <ac:spMkLst>
            <pc:docMk/>
            <pc:sldMk cId="2553822693" sldId="275"/>
            <ac:spMk id="140" creationId="{41460DAD-8769-4C9F-9C8C-BB0443909D76}"/>
          </ac:spMkLst>
        </pc:spChg>
        <pc:spChg chg="add">
          <ac:chgData name="Prof. Me. Luiz Lozano" userId="c7776665d65e189c" providerId="LiveId" clId="{EE4CCA4D-1B89-4551-869C-42DAF98BAE44}" dt="2020-08-09T01:07:36.680" v="1789" actId="26606"/>
          <ac:spMkLst>
            <pc:docMk/>
            <pc:sldMk cId="2553822693" sldId="275"/>
            <ac:spMk id="142" creationId="{1CD81A2A-6ED4-4EF4-A14C-912D31E14800}"/>
          </ac:spMkLst>
        </pc:spChg>
        <pc:spChg chg="add">
          <ac:chgData name="Prof. Me. Luiz Lozano" userId="c7776665d65e189c" providerId="LiveId" clId="{EE4CCA4D-1B89-4551-869C-42DAF98BAE44}" dt="2020-08-09T01:07:36.680" v="1789" actId="26606"/>
          <ac:spMkLst>
            <pc:docMk/>
            <pc:sldMk cId="2553822693" sldId="275"/>
            <ac:spMk id="143" creationId="{B91ECDA9-56DC-4270-8F33-01C5637B8CEB}"/>
          </ac:spMkLst>
        </pc:spChg>
        <pc:spChg chg="add">
          <ac:chgData name="Prof. Me. Luiz Lozano" userId="c7776665d65e189c" providerId="LiveId" clId="{EE4CCA4D-1B89-4551-869C-42DAF98BAE44}" dt="2020-08-09T01:07:36.680" v="1789" actId="26606"/>
          <ac:spMkLst>
            <pc:docMk/>
            <pc:sldMk cId="2553822693" sldId="275"/>
            <ac:spMk id="144" creationId="{1661932C-CA15-4E17-B115-FAE7CBEE4789}"/>
          </ac:spMkLst>
        </pc:spChg>
        <pc:spChg chg="add">
          <ac:chgData name="Prof. Me. Luiz Lozano" userId="c7776665d65e189c" providerId="LiveId" clId="{EE4CCA4D-1B89-4551-869C-42DAF98BAE44}" dt="2020-08-09T01:07:36.680" v="1789" actId="26606"/>
          <ac:spMkLst>
            <pc:docMk/>
            <pc:sldMk cId="2553822693" sldId="275"/>
            <ac:spMk id="145" creationId="{75F47824-961D-465D-84F9-EAE11BC6173B}"/>
          </ac:spMkLst>
        </pc:spChg>
        <pc:spChg chg="add">
          <ac:chgData name="Prof. Me. Luiz Lozano" userId="c7776665d65e189c" providerId="LiveId" clId="{EE4CCA4D-1B89-4551-869C-42DAF98BAE44}" dt="2020-08-09T01:07:36.680" v="1789" actId="26606"/>
          <ac:spMkLst>
            <pc:docMk/>
            <pc:sldMk cId="2553822693" sldId="275"/>
            <ac:spMk id="147" creationId="{FEC9DA3E-C1D7-472D-B7C0-F71AE41FBA23}"/>
          </ac:spMkLst>
        </pc:spChg>
        <pc:graphicFrameChg chg="add del mod">
          <ac:chgData name="Prof. Me. Luiz Lozano" userId="c7776665d65e189c" providerId="LiveId" clId="{EE4CCA4D-1B89-4551-869C-42DAF98BAE44}" dt="2020-08-09T00:42:56.259" v="1699"/>
          <ac:graphicFrameMkLst>
            <pc:docMk/>
            <pc:sldMk cId="2553822693" sldId="275"/>
            <ac:graphicFrameMk id="4" creationId="{24CF33F6-8D19-4ED4-8425-1BD5FF2E8F88}"/>
          </ac:graphicFrameMkLst>
        </pc:graphicFrameChg>
        <pc:picChg chg="add mod ord">
          <ac:chgData name="Prof. Me. Luiz Lozano" userId="c7776665d65e189c" providerId="LiveId" clId="{EE4CCA4D-1B89-4551-869C-42DAF98BAE44}" dt="2020-08-09T01:07:36.680" v="1789" actId="26606"/>
          <ac:picMkLst>
            <pc:docMk/>
            <pc:sldMk cId="2553822693" sldId="275"/>
            <ac:picMk id="6" creationId="{53E417B2-9511-44FB-9483-D8145FD6A27A}"/>
          </ac:picMkLst>
        </pc:picChg>
        <pc:picChg chg="ord">
          <ac:chgData name="Prof. Me. Luiz Lozano" userId="c7776665d65e189c" providerId="LiveId" clId="{EE4CCA4D-1B89-4551-869C-42DAF98BAE44}" dt="2020-08-09T01:07:36.680" v="1789" actId="26606"/>
          <ac:picMkLst>
            <pc:docMk/>
            <pc:sldMk cId="2553822693" sldId="275"/>
            <ac:picMk id="7" creationId="{E01378FC-6EBF-4D8A-9C72-FE57FA7547D7}"/>
          </ac:picMkLst>
        </pc:picChg>
        <pc:cxnChg chg="add del">
          <ac:chgData name="Prof. Me. Luiz Lozano" userId="c7776665d65e189c" providerId="LiveId" clId="{EE4CCA4D-1B89-4551-869C-42DAF98BAE44}" dt="2020-08-09T01:07:36.680" v="1789" actId="26606"/>
          <ac:cxnSpMkLst>
            <pc:docMk/>
            <pc:sldMk cId="2553822693" sldId="275"/>
            <ac:cxnSpMk id="118" creationId="{7B2D303B-3DD0-4319-9EAD-361847FEC71D}"/>
          </ac:cxnSpMkLst>
        </pc:cxnChg>
        <pc:cxnChg chg="add">
          <ac:chgData name="Prof. Me. Luiz Lozano" userId="c7776665d65e189c" providerId="LiveId" clId="{EE4CCA4D-1B89-4551-869C-42DAF98BAE44}" dt="2020-08-09T01:07:36.680" v="1789" actId="26606"/>
          <ac:cxnSpMkLst>
            <pc:docMk/>
            <pc:sldMk cId="2553822693" sldId="275"/>
            <ac:cxnSpMk id="141" creationId="{49CD1692-827B-4C8D-B4A1-134FD04CF45C}"/>
          </ac:cxnSpMkLst>
        </pc:cxnChg>
      </pc:sldChg>
      <pc:sldChg chg="addSp delSp modSp add mod">
        <pc:chgData name="Prof. Me. Luiz Lozano" userId="c7776665d65e189c" providerId="LiveId" clId="{EE4CCA4D-1B89-4551-869C-42DAF98BAE44}" dt="2020-08-09T01:10:47.326" v="1825" actId="120"/>
        <pc:sldMkLst>
          <pc:docMk/>
          <pc:sldMk cId="1012562965" sldId="276"/>
        </pc:sldMkLst>
        <pc:spChg chg="mod">
          <ac:chgData name="Prof. Me. Luiz Lozano" userId="c7776665d65e189c" providerId="LiveId" clId="{EE4CCA4D-1B89-4551-869C-42DAF98BAE44}" dt="2020-08-09T01:08:37.178" v="1801" actId="26606"/>
          <ac:spMkLst>
            <pc:docMk/>
            <pc:sldMk cId="1012562965" sldId="276"/>
            <ac:spMk id="2" creationId="{7D355146-4E31-43D3-BB0D-06A16EE447DA}"/>
          </ac:spMkLst>
        </pc:spChg>
        <pc:spChg chg="mod">
          <ac:chgData name="Prof. Me. Luiz Lozano" userId="c7776665d65e189c" providerId="LiveId" clId="{EE4CCA4D-1B89-4551-869C-42DAF98BAE44}" dt="2020-08-09T01:10:47.326" v="1825" actId="120"/>
          <ac:spMkLst>
            <pc:docMk/>
            <pc:sldMk cId="1012562965" sldId="276"/>
            <ac:spMk id="3" creationId="{ABB1D55E-B8B2-4B5B-9780-0AB65EFF2EE7}"/>
          </ac:spMkLst>
        </pc:spChg>
        <pc:spChg chg="del">
          <ac:chgData name="Prof. Me. Luiz Lozano" userId="c7776665d65e189c" providerId="LiveId" clId="{EE4CCA4D-1B89-4551-869C-42DAF98BAE44}" dt="2020-08-09T01:08:37.178" v="1801" actId="26606"/>
          <ac:spMkLst>
            <pc:docMk/>
            <pc:sldMk cId="1012562965" sldId="276"/>
            <ac:spMk id="108" creationId="{46F1F2C8-798B-4CCE-A851-94AFAF350BED}"/>
          </ac:spMkLst>
        </pc:spChg>
        <pc:spChg chg="del">
          <ac:chgData name="Prof. Me. Luiz Lozano" userId="c7776665d65e189c" providerId="LiveId" clId="{EE4CCA4D-1B89-4551-869C-42DAF98BAE44}" dt="2020-08-09T01:08:37.178" v="1801" actId="26606"/>
          <ac:spMkLst>
            <pc:docMk/>
            <pc:sldMk cId="1012562965" sldId="276"/>
            <ac:spMk id="110" creationId="{755E9CD0-04B0-4A3C-B291-AD913379C713}"/>
          </ac:spMkLst>
        </pc:spChg>
        <pc:spChg chg="del">
          <ac:chgData name="Prof. Me. Luiz Lozano" userId="c7776665d65e189c" providerId="LiveId" clId="{EE4CCA4D-1B89-4551-869C-42DAF98BAE44}" dt="2020-08-09T01:08:37.178" v="1801" actId="26606"/>
          <ac:spMkLst>
            <pc:docMk/>
            <pc:sldMk cId="1012562965" sldId="276"/>
            <ac:spMk id="112" creationId="{1DD8BF3B-6066-418C-8D1A-75C5E396FC04}"/>
          </ac:spMkLst>
        </pc:spChg>
        <pc:spChg chg="del">
          <ac:chgData name="Prof. Me. Luiz Lozano" userId="c7776665d65e189c" providerId="LiveId" clId="{EE4CCA4D-1B89-4551-869C-42DAF98BAE44}" dt="2020-08-09T01:08:37.178" v="1801" actId="26606"/>
          <ac:spMkLst>
            <pc:docMk/>
            <pc:sldMk cId="1012562965" sldId="276"/>
            <ac:spMk id="114" creationId="{80BC66F9-7A74-4286-AD22-1174052CC22C}"/>
          </ac:spMkLst>
        </pc:spChg>
        <pc:spChg chg="del">
          <ac:chgData name="Prof. Me. Luiz Lozano" userId="c7776665d65e189c" providerId="LiveId" clId="{EE4CCA4D-1B89-4551-869C-42DAF98BAE44}" dt="2020-08-09T01:08:37.178" v="1801" actId="26606"/>
          <ac:spMkLst>
            <pc:docMk/>
            <pc:sldMk cId="1012562965" sldId="276"/>
            <ac:spMk id="116" creationId="{D8142CC3-2B5C-48E6-9DF0-6C8ACBAF23EF}"/>
          </ac:spMkLst>
        </pc:spChg>
        <pc:spChg chg="del">
          <ac:chgData name="Prof. Me. Luiz Lozano" userId="c7776665d65e189c" providerId="LiveId" clId="{EE4CCA4D-1B89-4551-869C-42DAF98BAE44}" dt="2020-08-09T01:08:37.178" v="1801" actId="26606"/>
          <ac:spMkLst>
            <pc:docMk/>
            <pc:sldMk cId="1012562965" sldId="276"/>
            <ac:spMk id="120" creationId="{46A89C79-8EF3-4AF9-B3D9-59A883F41C83}"/>
          </ac:spMkLst>
        </pc:spChg>
        <pc:spChg chg="del">
          <ac:chgData name="Prof. Me. Luiz Lozano" userId="c7776665d65e189c" providerId="LiveId" clId="{EE4CCA4D-1B89-4551-869C-42DAF98BAE44}" dt="2020-08-09T01:08:37.178" v="1801" actId="26606"/>
          <ac:spMkLst>
            <pc:docMk/>
            <pc:sldMk cId="1012562965" sldId="276"/>
            <ac:spMk id="122" creationId="{EFE5CE34-4543-42E5-B82C-1F3D12422CDD}"/>
          </ac:spMkLst>
        </pc:spChg>
        <pc:spChg chg="del">
          <ac:chgData name="Prof. Me. Luiz Lozano" userId="c7776665d65e189c" providerId="LiveId" clId="{EE4CCA4D-1B89-4551-869C-42DAF98BAE44}" dt="2020-08-09T01:08:37.178" v="1801" actId="26606"/>
          <ac:spMkLst>
            <pc:docMk/>
            <pc:sldMk cId="1012562965" sldId="276"/>
            <ac:spMk id="124" creationId="{72AF41FE-63D7-4695-81D2-66D2510E4486}"/>
          </ac:spMkLst>
        </pc:spChg>
        <pc:spChg chg="add">
          <ac:chgData name="Prof. Me. Luiz Lozano" userId="c7776665d65e189c" providerId="LiveId" clId="{EE4CCA4D-1B89-4551-869C-42DAF98BAE44}" dt="2020-08-09T01:08:37.178" v="1801" actId="26606"/>
          <ac:spMkLst>
            <pc:docMk/>
            <pc:sldMk cId="1012562965" sldId="276"/>
            <ac:spMk id="129" creationId="{3301E07F-4F79-4B58-8698-EF24DC1ECDBF}"/>
          </ac:spMkLst>
        </pc:spChg>
        <pc:spChg chg="add">
          <ac:chgData name="Prof. Me. Luiz Lozano" userId="c7776665d65e189c" providerId="LiveId" clId="{EE4CCA4D-1B89-4551-869C-42DAF98BAE44}" dt="2020-08-09T01:08:37.178" v="1801" actId="26606"/>
          <ac:spMkLst>
            <pc:docMk/>
            <pc:sldMk cId="1012562965" sldId="276"/>
            <ac:spMk id="131" creationId="{E58B2195-5055-402F-A3E7-53FF0E4980C3}"/>
          </ac:spMkLst>
        </pc:spChg>
        <pc:spChg chg="add">
          <ac:chgData name="Prof. Me. Luiz Lozano" userId="c7776665d65e189c" providerId="LiveId" clId="{EE4CCA4D-1B89-4551-869C-42DAF98BAE44}" dt="2020-08-09T01:08:37.178" v="1801" actId="26606"/>
          <ac:spMkLst>
            <pc:docMk/>
            <pc:sldMk cId="1012562965" sldId="276"/>
            <ac:spMk id="133" creationId="{9EE6F773-742A-491A-9A00-A2A150DF500A}"/>
          </ac:spMkLst>
        </pc:spChg>
        <pc:picChg chg="add mod">
          <ac:chgData name="Prof. Me. Luiz Lozano" userId="c7776665d65e189c" providerId="LiveId" clId="{EE4CCA4D-1B89-4551-869C-42DAF98BAE44}" dt="2020-08-09T01:08:37.178" v="1801" actId="26606"/>
          <ac:picMkLst>
            <pc:docMk/>
            <pc:sldMk cId="1012562965" sldId="276"/>
            <ac:picMk id="5" creationId="{01ECEF5A-B67E-4387-850D-F541F5DEE7F8}"/>
          </ac:picMkLst>
        </pc:picChg>
        <pc:picChg chg="ord">
          <ac:chgData name="Prof. Me. Luiz Lozano" userId="c7776665d65e189c" providerId="LiveId" clId="{EE4CCA4D-1B89-4551-869C-42DAF98BAE44}" dt="2020-08-09T01:08:37.178" v="1801" actId="26606"/>
          <ac:picMkLst>
            <pc:docMk/>
            <pc:sldMk cId="1012562965" sldId="276"/>
            <ac:picMk id="7" creationId="{E01378FC-6EBF-4D8A-9C72-FE57FA7547D7}"/>
          </ac:picMkLst>
        </pc:picChg>
        <pc:cxnChg chg="del">
          <ac:chgData name="Prof. Me. Luiz Lozano" userId="c7776665d65e189c" providerId="LiveId" clId="{EE4CCA4D-1B89-4551-869C-42DAF98BAE44}" dt="2020-08-09T01:08:37.178" v="1801" actId="26606"/>
          <ac:cxnSpMkLst>
            <pc:docMk/>
            <pc:sldMk cId="1012562965" sldId="276"/>
            <ac:cxnSpMk id="118" creationId="{7B2D303B-3DD0-4319-9EAD-361847FEC71D}"/>
          </ac:cxnSpMkLst>
        </pc:cxnChg>
      </pc:sldChg>
      <pc:sldChg chg="addSp delSp modSp add mod">
        <pc:chgData name="Prof. Me. Luiz Lozano" userId="c7776665d65e189c" providerId="LiveId" clId="{EE4CCA4D-1B89-4551-869C-42DAF98BAE44}" dt="2020-08-09T01:12:36.750" v="1845" actId="5793"/>
        <pc:sldMkLst>
          <pc:docMk/>
          <pc:sldMk cId="2137744314" sldId="277"/>
        </pc:sldMkLst>
        <pc:spChg chg="mod">
          <ac:chgData name="Prof. Me. Luiz Lozano" userId="c7776665d65e189c" providerId="LiveId" clId="{EE4CCA4D-1B89-4551-869C-42DAF98BAE44}" dt="2020-08-09T01:10:07.306" v="1817" actId="26606"/>
          <ac:spMkLst>
            <pc:docMk/>
            <pc:sldMk cId="2137744314" sldId="277"/>
            <ac:spMk id="2" creationId="{7D355146-4E31-43D3-BB0D-06A16EE447DA}"/>
          </ac:spMkLst>
        </pc:spChg>
        <pc:spChg chg="mod">
          <ac:chgData name="Prof. Me. Luiz Lozano" userId="c7776665d65e189c" providerId="LiveId" clId="{EE4CCA4D-1B89-4551-869C-42DAF98BAE44}" dt="2020-08-09T01:12:36.750" v="1845" actId="5793"/>
          <ac:spMkLst>
            <pc:docMk/>
            <pc:sldMk cId="2137744314" sldId="277"/>
            <ac:spMk id="3" creationId="{ABB1D55E-B8B2-4B5B-9780-0AB65EFF2EE7}"/>
          </ac:spMkLst>
        </pc:spChg>
        <pc:spChg chg="del">
          <ac:chgData name="Prof. Me. Luiz Lozano" userId="c7776665d65e189c" providerId="LiveId" clId="{EE4CCA4D-1B89-4551-869C-42DAF98BAE44}" dt="2020-08-09T01:10:07.306" v="1817" actId="26606"/>
          <ac:spMkLst>
            <pc:docMk/>
            <pc:sldMk cId="2137744314" sldId="277"/>
            <ac:spMk id="108" creationId="{46F1F2C8-798B-4CCE-A851-94AFAF350BED}"/>
          </ac:spMkLst>
        </pc:spChg>
        <pc:spChg chg="del">
          <ac:chgData name="Prof. Me. Luiz Lozano" userId="c7776665d65e189c" providerId="LiveId" clId="{EE4CCA4D-1B89-4551-869C-42DAF98BAE44}" dt="2020-08-09T01:10:07.306" v="1817" actId="26606"/>
          <ac:spMkLst>
            <pc:docMk/>
            <pc:sldMk cId="2137744314" sldId="277"/>
            <ac:spMk id="110" creationId="{755E9CD0-04B0-4A3C-B291-AD913379C713}"/>
          </ac:spMkLst>
        </pc:spChg>
        <pc:spChg chg="del">
          <ac:chgData name="Prof. Me. Luiz Lozano" userId="c7776665d65e189c" providerId="LiveId" clId="{EE4CCA4D-1B89-4551-869C-42DAF98BAE44}" dt="2020-08-09T01:10:07.306" v="1817" actId="26606"/>
          <ac:spMkLst>
            <pc:docMk/>
            <pc:sldMk cId="2137744314" sldId="277"/>
            <ac:spMk id="112" creationId="{1DD8BF3B-6066-418C-8D1A-75C5E396FC04}"/>
          </ac:spMkLst>
        </pc:spChg>
        <pc:spChg chg="del">
          <ac:chgData name="Prof. Me. Luiz Lozano" userId="c7776665d65e189c" providerId="LiveId" clId="{EE4CCA4D-1B89-4551-869C-42DAF98BAE44}" dt="2020-08-09T01:10:07.306" v="1817" actId="26606"/>
          <ac:spMkLst>
            <pc:docMk/>
            <pc:sldMk cId="2137744314" sldId="277"/>
            <ac:spMk id="114" creationId="{80BC66F9-7A74-4286-AD22-1174052CC22C}"/>
          </ac:spMkLst>
        </pc:spChg>
        <pc:spChg chg="del">
          <ac:chgData name="Prof. Me. Luiz Lozano" userId="c7776665d65e189c" providerId="LiveId" clId="{EE4CCA4D-1B89-4551-869C-42DAF98BAE44}" dt="2020-08-09T01:10:07.306" v="1817" actId="26606"/>
          <ac:spMkLst>
            <pc:docMk/>
            <pc:sldMk cId="2137744314" sldId="277"/>
            <ac:spMk id="116" creationId="{D8142CC3-2B5C-48E6-9DF0-6C8ACBAF23EF}"/>
          </ac:spMkLst>
        </pc:spChg>
        <pc:spChg chg="del">
          <ac:chgData name="Prof. Me. Luiz Lozano" userId="c7776665d65e189c" providerId="LiveId" clId="{EE4CCA4D-1B89-4551-869C-42DAF98BAE44}" dt="2020-08-09T01:10:07.306" v="1817" actId="26606"/>
          <ac:spMkLst>
            <pc:docMk/>
            <pc:sldMk cId="2137744314" sldId="277"/>
            <ac:spMk id="120" creationId="{46A89C79-8EF3-4AF9-B3D9-59A883F41C83}"/>
          </ac:spMkLst>
        </pc:spChg>
        <pc:spChg chg="del">
          <ac:chgData name="Prof. Me. Luiz Lozano" userId="c7776665d65e189c" providerId="LiveId" clId="{EE4CCA4D-1B89-4551-869C-42DAF98BAE44}" dt="2020-08-09T01:10:07.306" v="1817" actId="26606"/>
          <ac:spMkLst>
            <pc:docMk/>
            <pc:sldMk cId="2137744314" sldId="277"/>
            <ac:spMk id="122" creationId="{EFE5CE34-4543-42E5-B82C-1F3D12422CDD}"/>
          </ac:spMkLst>
        </pc:spChg>
        <pc:spChg chg="del">
          <ac:chgData name="Prof. Me. Luiz Lozano" userId="c7776665d65e189c" providerId="LiveId" clId="{EE4CCA4D-1B89-4551-869C-42DAF98BAE44}" dt="2020-08-09T01:10:07.306" v="1817" actId="26606"/>
          <ac:spMkLst>
            <pc:docMk/>
            <pc:sldMk cId="2137744314" sldId="277"/>
            <ac:spMk id="124" creationId="{72AF41FE-63D7-4695-81D2-66D2510E4486}"/>
          </ac:spMkLst>
        </pc:spChg>
        <pc:spChg chg="add">
          <ac:chgData name="Prof. Me. Luiz Lozano" userId="c7776665d65e189c" providerId="LiveId" clId="{EE4CCA4D-1B89-4551-869C-42DAF98BAE44}" dt="2020-08-09T01:10:07.306" v="1817" actId="26606"/>
          <ac:spMkLst>
            <pc:docMk/>
            <pc:sldMk cId="2137744314" sldId="277"/>
            <ac:spMk id="129" creationId="{23DA7759-3209-4FE2-96D1-4EEDD81E9EA0}"/>
          </ac:spMkLst>
        </pc:spChg>
        <pc:spChg chg="add">
          <ac:chgData name="Prof. Me. Luiz Lozano" userId="c7776665d65e189c" providerId="LiveId" clId="{EE4CCA4D-1B89-4551-869C-42DAF98BAE44}" dt="2020-08-09T01:10:07.306" v="1817" actId="26606"/>
          <ac:spMkLst>
            <pc:docMk/>
            <pc:sldMk cId="2137744314" sldId="277"/>
            <ac:spMk id="131" creationId="{41460DAD-8769-4C9F-9C8C-BB0443909D76}"/>
          </ac:spMkLst>
        </pc:spChg>
        <pc:spChg chg="add">
          <ac:chgData name="Prof. Me. Luiz Lozano" userId="c7776665d65e189c" providerId="LiveId" clId="{EE4CCA4D-1B89-4551-869C-42DAF98BAE44}" dt="2020-08-09T01:10:07.306" v="1817" actId="26606"/>
          <ac:spMkLst>
            <pc:docMk/>
            <pc:sldMk cId="2137744314" sldId="277"/>
            <ac:spMk id="133" creationId="{4F7EBAE4-9945-4473-9E34-B2C66EA0F03D}"/>
          </ac:spMkLst>
        </pc:spChg>
        <pc:spChg chg="add">
          <ac:chgData name="Prof. Me. Luiz Lozano" userId="c7776665d65e189c" providerId="LiveId" clId="{EE4CCA4D-1B89-4551-869C-42DAF98BAE44}" dt="2020-08-09T01:10:07.306" v="1817" actId="26606"/>
          <ac:spMkLst>
            <pc:docMk/>
            <pc:sldMk cId="2137744314" sldId="277"/>
            <ac:spMk id="135" creationId="{70BEB1E7-2F88-40BC-B73D-42E5B6F80BFC}"/>
          </ac:spMkLst>
        </pc:spChg>
        <pc:spChg chg="add">
          <ac:chgData name="Prof. Me. Luiz Lozano" userId="c7776665d65e189c" providerId="LiveId" clId="{EE4CCA4D-1B89-4551-869C-42DAF98BAE44}" dt="2020-08-09T01:10:07.306" v="1817" actId="26606"/>
          <ac:spMkLst>
            <pc:docMk/>
            <pc:sldMk cId="2137744314" sldId="277"/>
            <ac:spMk id="137" creationId="{A7B99495-F43F-4D80-A44F-2CB4764EB90B}"/>
          </ac:spMkLst>
        </pc:spChg>
        <pc:picChg chg="add mod">
          <ac:chgData name="Prof. Me. Luiz Lozano" userId="c7776665d65e189c" providerId="LiveId" clId="{EE4CCA4D-1B89-4551-869C-42DAF98BAE44}" dt="2020-08-09T01:10:07.306" v="1817" actId="26606"/>
          <ac:picMkLst>
            <pc:docMk/>
            <pc:sldMk cId="2137744314" sldId="277"/>
            <ac:picMk id="5" creationId="{03B5C22C-659E-4805-9191-723174CC78B1}"/>
          </ac:picMkLst>
        </pc:picChg>
        <pc:picChg chg="ord">
          <ac:chgData name="Prof. Me. Luiz Lozano" userId="c7776665d65e189c" providerId="LiveId" clId="{EE4CCA4D-1B89-4551-869C-42DAF98BAE44}" dt="2020-08-09T01:10:07.306" v="1817" actId="26606"/>
          <ac:picMkLst>
            <pc:docMk/>
            <pc:sldMk cId="2137744314" sldId="277"/>
            <ac:picMk id="7" creationId="{E01378FC-6EBF-4D8A-9C72-FE57FA7547D7}"/>
          </ac:picMkLst>
        </pc:picChg>
        <pc:cxnChg chg="del">
          <ac:chgData name="Prof. Me. Luiz Lozano" userId="c7776665d65e189c" providerId="LiveId" clId="{EE4CCA4D-1B89-4551-869C-42DAF98BAE44}" dt="2020-08-09T01:10:07.306" v="1817" actId="26606"/>
          <ac:cxnSpMkLst>
            <pc:docMk/>
            <pc:sldMk cId="2137744314" sldId="277"/>
            <ac:cxnSpMk id="118" creationId="{7B2D303B-3DD0-4319-9EAD-361847FEC71D}"/>
          </ac:cxnSpMkLst>
        </pc:cxnChg>
      </pc:sldChg>
      <pc:sldChg chg="addSp delSp modSp add mod">
        <pc:chgData name="Prof. Me. Luiz Lozano" userId="c7776665d65e189c" providerId="LiveId" clId="{EE4CCA4D-1B89-4551-869C-42DAF98BAE44}" dt="2020-08-09T01:12:33.482" v="1844" actId="5793"/>
        <pc:sldMkLst>
          <pc:docMk/>
          <pc:sldMk cId="1114730019" sldId="278"/>
        </pc:sldMkLst>
        <pc:spChg chg="mod">
          <ac:chgData name="Prof. Me. Luiz Lozano" userId="c7776665d65e189c" providerId="LiveId" clId="{EE4CCA4D-1B89-4551-869C-42DAF98BAE44}" dt="2020-08-09T01:12:25.627" v="1843" actId="26606"/>
          <ac:spMkLst>
            <pc:docMk/>
            <pc:sldMk cId="1114730019" sldId="278"/>
            <ac:spMk id="2" creationId="{7D355146-4E31-43D3-BB0D-06A16EE447DA}"/>
          </ac:spMkLst>
        </pc:spChg>
        <pc:spChg chg="mod">
          <ac:chgData name="Prof. Me. Luiz Lozano" userId="c7776665d65e189c" providerId="LiveId" clId="{EE4CCA4D-1B89-4551-869C-42DAF98BAE44}" dt="2020-08-09T01:12:33.482" v="1844" actId="5793"/>
          <ac:spMkLst>
            <pc:docMk/>
            <pc:sldMk cId="1114730019" sldId="278"/>
            <ac:spMk id="3" creationId="{ABB1D55E-B8B2-4B5B-9780-0AB65EFF2EE7}"/>
          </ac:spMkLst>
        </pc:spChg>
        <pc:spChg chg="del">
          <ac:chgData name="Prof. Me. Luiz Lozano" userId="c7776665d65e189c" providerId="LiveId" clId="{EE4CCA4D-1B89-4551-869C-42DAF98BAE44}" dt="2020-08-09T01:12:25.627" v="1843" actId="26606"/>
          <ac:spMkLst>
            <pc:docMk/>
            <pc:sldMk cId="1114730019" sldId="278"/>
            <ac:spMk id="108" creationId="{46F1F2C8-798B-4CCE-A851-94AFAF350BED}"/>
          </ac:spMkLst>
        </pc:spChg>
        <pc:spChg chg="del">
          <ac:chgData name="Prof. Me. Luiz Lozano" userId="c7776665d65e189c" providerId="LiveId" clId="{EE4CCA4D-1B89-4551-869C-42DAF98BAE44}" dt="2020-08-09T01:12:25.627" v="1843" actId="26606"/>
          <ac:spMkLst>
            <pc:docMk/>
            <pc:sldMk cId="1114730019" sldId="278"/>
            <ac:spMk id="110" creationId="{755E9CD0-04B0-4A3C-B291-AD913379C713}"/>
          </ac:spMkLst>
        </pc:spChg>
        <pc:spChg chg="del">
          <ac:chgData name="Prof. Me. Luiz Lozano" userId="c7776665d65e189c" providerId="LiveId" clId="{EE4CCA4D-1B89-4551-869C-42DAF98BAE44}" dt="2020-08-09T01:12:25.627" v="1843" actId="26606"/>
          <ac:spMkLst>
            <pc:docMk/>
            <pc:sldMk cId="1114730019" sldId="278"/>
            <ac:spMk id="112" creationId="{1DD8BF3B-6066-418C-8D1A-75C5E396FC04}"/>
          </ac:spMkLst>
        </pc:spChg>
        <pc:spChg chg="del">
          <ac:chgData name="Prof. Me. Luiz Lozano" userId="c7776665d65e189c" providerId="LiveId" clId="{EE4CCA4D-1B89-4551-869C-42DAF98BAE44}" dt="2020-08-09T01:12:25.627" v="1843" actId="26606"/>
          <ac:spMkLst>
            <pc:docMk/>
            <pc:sldMk cId="1114730019" sldId="278"/>
            <ac:spMk id="114" creationId="{80BC66F9-7A74-4286-AD22-1174052CC22C}"/>
          </ac:spMkLst>
        </pc:spChg>
        <pc:spChg chg="del">
          <ac:chgData name="Prof. Me. Luiz Lozano" userId="c7776665d65e189c" providerId="LiveId" clId="{EE4CCA4D-1B89-4551-869C-42DAF98BAE44}" dt="2020-08-09T01:12:25.627" v="1843" actId="26606"/>
          <ac:spMkLst>
            <pc:docMk/>
            <pc:sldMk cId="1114730019" sldId="278"/>
            <ac:spMk id="116" creationId="{D8142CC3-2B5C-48E6-9DF0-6C8ACBAF23EF}"/>
          </ac:spMkLst>
        </pc:spChg>
        <pc:spChg chg="del">
          <ac:chgData name="Prof. Me. Luiz Lozano" userId="c7776665d65e189c" providerId="LiveId" clId="{EE4CCA4D-1B89-4551-869C-42DAF98BAE44}" dt="2020-08-09T01:12:25.627" v="1843" actId="26606"/>
          <ac:spMkLst>
            <pc:docMk/>
            <pc:sldMk cId="1114730019" sldId="278"/>
            <ac:spMk id="120" creationId="{46A89C79-8EF3-4AF9-B3D9-59A883F41C83}"/>
          </ac:spMkLst>
        </pc:spChg>
        <pc:spChg chg="del">
          <ac:chgData name="Prof. Me. Luiz Lozano" userId="c7776665d65e189c" providerId="LiveId" clId="{EE4CCA4D-1B89-4551-869C-42DAF98BAE44}" dt="2020-08-09T01:12:25.627" v="1843" actId="26606"/>
          <ac:spMkLst>
            <pc:docMk/>
            <pc:sldMk cId="1114730019" sldId="278"/>
            <ac:spMk id="122" creationId="{EFE5CE34-4543-42E5-B82C-1F3D12422CDD}"/>
          </ac:spMkLst>
        </pc:spChg>
        <pc:spChg chg="del">
          <ac:chgData name="Prof. Me. Luiz Lozano" userId="c7776665d65e189c" providerId="LiveId" clId="{EE4CCA4D-1B89-4551-869C-42DAF98BAE44}" dt="2020-08-09T01:12:25.627" v="1843" actId="26606"/>
          <ac:spMkLst>
            <pc:docMk/>
            <pc:sldMk cId="1114730019" sldId="278"/>
            <ac:spMk id="124" creationId="{72AF41FE-63D7-4695-81D2-66D2510E4486}"/>
          </ac:spMkLst>
        </pc:spChg>
        <pc:spChg chg="add">
          <ac:chgData name="Prof. Me. Luiz Lozano" userId="c7776665d65e189c" providerId="LiveId" clId="{EE4CCA4D-1B89-4551-869C-42DAF98BAE44}" dt="2020-08-09T01:12:25.627" v="1843" actId="26606"/>
          <ac:spMkLst>
            <pc:docMk/>
            <pc:sldMk cId="1114730019" sldId="278"/>
            <ac:spMk id="129" creationId="{23DA7759-3209-4FE2-96D1-4EEDD81E9EA0}"/>
          </ac:spMkLst>
        </pc:spChg>
        <pc:spChg chg="add">
          <ac:chgData name="Prof. Me. Luiz Lozano" userId="c7776665d65e189c" providerId="LiveId" clId="{EE4CCA4D-1B89-4551-869C-42DAF98BAE44}" dt="2020-08-09T01:12:25.627" v="1843" actId="26606"/>
          <ac:spMkLst>
            <pc:docMk/>
            <pc:sldMk cId="1114730019" sldId="278"/>
            <ac:spMk id="131" creationId="{41460DAD-8769-4C9F-9C8C-BB0443909D76}"/>
          </ac:spMkLst>
        </pc:spChg>
        <pc:spChg chg="add">
          <ac:chgData name="Prof. Me. Luiz Lozano" userId="c7776665d65e189c" providerId="LiveId" clId="{EE4CCA4D-1B89-4551-869C-42DAF98BAE44}" dt="2020-08-09T01:12:25.627" v="1843" actId="26606"/>
          <ac:spMkLst>
            <pc:docMk/>
            <pc:sldMk cId="1114730019" sldId="278"/>
            <ac:spMk id="133" creationId="{4AC6B390-BC59-4F1D-A0EE-D71A92F0A0B2}"/>
          </ac:spMkLst>
        </pc:spChg>
        <pc:spChg chg="add">
          <ac:chgData name="Prof. Me. Luiz Lozano" userId="c7776665d65e189c" providerId="LiveId" clId="{EE4CCA4D-1B89-4551-869C-42DAF98BAE44}" dt="2020-08-09T01:12:25.627" v="1843" actId="26606"/>
          <ac:spMkLst>
            <pc:docMk/>
            <pc:sldMk cId="1114730019" sldId="278"/>
            <ac:spMk id="135" creationId="{B6C60D79-16F1-4C4B-B7E3-7634E7069CDE}"/>
          </ac:spMkLst>
        </pc:spChg>
        <pc:spChg chg="add">
          <ac:chgData name="Prof. Me. Luiz Lozano" userId="c7776665d65e189c" providerId="LiveId" clId="{EE4CCA4D-1B89-4551-869C-42DAF98BAE44}" dt="2020-08-09T01:12:25.627" v="1843" actId="26606"/>
          <ac:spMkLst>
            <pc:docMk/>
            <pc:sldMk cId="1114730019" sldId="278"/>
            <ac:spMk id="137" creationId="{426B127E-6498-4C77-9C9D-4553A5113B80}"/>
          </ac:spMkLst>
        </pc:spChg>
        <pc:picChg chg="add mod ord">
          <ac:chgData name="Prof. Me. Luiz Lozano" userId="c7776665d65e189c" providerId="LiveId" clId="{EE4CCA4D-1B89-4551-869C-42DAF98BAE44}" dt="2020-08-09T01:12:25.627" v="1843" actId="26606"/>
          <ac:picMkLst>
            <pc:docMk/>
            <pc:sldMk cId="1114730019" sldId="278"/>
            <ac:picMk id="5" creationId="{0FDBA62F-86D9-473F-9210-DEEEFD41C231}"/>
          </ac:picMkLst>
        </pc:picChg>
        <pc:cxnChg chg="del">
          <ac:chgData name="Prof. Me. Luiz Lozano" userId="c7776665d65e189c" providerId="LiveId" clId="{EE4CCA4D-1B89-4551-869C-42DAF98BAE44}" dt="2020-08-09T01:12:25.627" v="1843" actId="26606"/>
          <ac:cxnSpMkLst>
            <pc:docMk/>
            <pc:sldMk cId="1114730019" sldId="278"/>
            <ac:cxnSpMk id="118" creationId="{7B2D303B-3DD0-4319-9EAD-361847FEC71D}"/>
          </ac:cxnSpMkLst>
        </pc:cxnChg>
      </pc:sldChg>
      <pc:sldChg chg="addSp delSp modSp add mod">
        <pc:chgData name="Prof. Me. Luiz Lozano" userId="c7776665d65e189c" providerId="LiveId" clId="{EE4CCA4D-1B89-4551-869C-42DAF98BAE44}" dt="2020-08-09T01:15:40.352" v="1917" actId="27636"/>
        <pc:sldMkLst>
          <pc:docMk/>
          <pc:sldMk cId="2979710304" sldId="279"/>
        </pc:sldMkLst>
        <pc:spChg chg="mod">
          <ac:chgData name="Prof. Me. Luiz Lozano" userId="c7776665d65e189c" providerId="LiveId" clId="{EE4CCA4D-1B89-4551-869C-42DAF98BAE44}" dt="2020-08-09T01:15:22.952" v="1908" actId="14100"/>
          <ac:spMkLst>
            <pc:docMk/>
            <pc:sldMk cId="2979710304" sldId="279"/>
            <ac:spMk id="2" creationId="{7D355146-4E31-43D3-BB0D-06A16EE447DA}"/>
          </ac:spMkLst>
        </pc:spChg>
        <pc:spChg chg="mod">
          <ac:chgData name="Prof. Me. Luiz Lozano" userId="c7776665d65e189c" providerId="LiveId" clId="{EE4CCA4D-1B89-4551-869C-42DAF98BAE44}" dt="2020-08-09T01:15:40.352" v="1917" actId="27636"/>
          <ac:spMkLst>
            <pc:docMk/>
            <pc:sldMk cId="2979710304" sldId="279"/>
            <ac:spMk id="3" creationId="{ABB1D55E-B8B2-4B5B-9780-0AB65EFF2EE7}"/>
          </ac:spMkLst>
        </pc:spChg>
        <pc:spChg chg="del">
          <ac:chgData name="Prof. Me. Luiz Lozano" userId="c7776665d65e189c" providerId="LiveId" clId="{EE4CCA4D-1B89-4551-869C-42DAF98BAE44}" dt="2020-08-09T01:15:18.572" v="1906" actId="26606"/>
          <ac:spMkLst>
            <pc:docMk/>
            <pc:sldMk cId="2979710304" sldId="279"/>
            <ac:spMk id="108" creationId="{46F1F2C8-798B-4CCE-A851-94AFAF350BED}"/>
          </ac:spMkLst>
        </pc:spChg>
        <pc:spChg chg="del">
          <ac:chgData name="Prof. Me. Luiz Lozano" userId="c7776665d65e189c" providerId="LiveId" clId="{EE4CCA4D-1B89-4551-869C-42DAF98BAE44}" dt="2020-08-09T01:15:18.572" v="1906" actId="26606"/>
          <ac:spMkLst>
            <pc:docMk/>
            <pc:sldMk cId="2979710304" sldId="279"/>
            <ac:spMk id="110" creationId="{755E9CD0-04B0-4A3C-B291-AD913379C713}"/>
          </ac:spMkLst>
        </pc:spChg>
        <pc:spChg chg="del">
          <ac:chgData name="Prof. Me. Luiz Lozano" userId="c7776665d65e189c" providerId="LiveId" clId="{EE4CCA4D-1B89-4551-869C-42DAF98BAE44}" dt="2020-08-09T01:15:18.572" v="1906" actId="26606"/>
          <ac:spMkLst>
            <pc:docMk/>
            <pc:sldMk cId="2979710304" sldId="279"/>
            <ac:spMk id="112" creationId="{1DD8BF3B-6066-418C-8D1A-75C5E396FC04}"/>
          </ac:spMkLst>
        </pc:spChg>
        <pc:spChg chg="del">
          <ac:chgData name="Prof. Me. Luiz Lozano" userId="c7776665d65e189c" providerId="LiveId" clId="{EE4CCA4D-1B89-4551-869C-42DAF98BAE44}" dt="2020-08-09T01:15:18.572" v="1906" actId="26606"/>
          <ac:spMkLst>
            <pc:docMk/>
            <pc:sldMk cId="2979710304" sldId="279"/>
            <ac:spMk id="114" creationId="{80BC66F9-7A74-4286-AD22-1174052CC22C}"/>
          </ac:spMkLst>
        </pc:spChg>
        <pc:spChg chg="del">
          <ac:chgData name="Prof. Me. Luiz Lozano" userId="c7776665d65e189c" providerId="LiveId" clId="{EE4CCA4D-1B89-4551-869C-42DAF98BAE44}" dt="2020-08-09T01:15:18.572" v="1906" actId="26606"/>
          <ac:spMkLst>
            <pc:docMk/>
            <pc:sldMk cId="2979710304" sldId="279"/>
            <ac:spMk id="116" creationId="{D8142CC3-2B5C-48E6-9DF0-6C8ACBAF23EF}"/>
          </ac:spMkLst>
        </pc:spChg>
        <pc:spChg chg="del">
          <ac:chgData name="Prof. Me. Luiz Lozano" userId="c7776665d65e189c" providerId="LiveId" clId="{EE4CCA4D-1B89-4551-869C-42DAF98BAE44}" dt="2020-08-09T01:15:18.572" v="1906" actId="26606"/>
          <ac:spMkLst>
            <pc:docMk/>
            <pc:sldMk cId="2979710304" sldId="279"/>
            <ac:spMk id="120" creationId="{46A89C79-8EF3-4AF9-B3D9-59A883F41C83}"/>
          </ac:spMkLst>
        </pc:spChg>
        <pc:spChg chg="del">
          <ac:chgData name="Prof. Me. Luiz Lozano" userId="c7776665d65e189c" providerId="LiveId" clId="{EE4CCA4D-1B89-4551-869C-42DAF98BAE44}" dt="2020-08-09T01:15:18.572" v="1906" actId="26606"/>
          <ac:spMkLst>
            <pc:docMk/>
            <pc:sldMk cId="2979710304" sldId="279"/>
            <ac:spMk id="122" creationId="{EFE5CE34-4543-42E5-B82C-1F3D12422CDD}"/>
          </ac:spMkLst>
        </pc:spChg>
        <pc:spChg chg="del">
          <ac:chgData name="Prof. Me. Luiz Lozano" userId="c7776665d65e189c" providerId="LiveId" clId="{EE4CCA4D-1B89-4551-869C-42DAF98BAE44}" dt="2020-08-09T01:15:18.572" v="1906" actId="26606"/>
          <ac:spMkLst>
            <pc:docMk/>
            <pc:sldMk cId="2979710304" sldId="279"/>
            <ac:spMk id="124" creationId="{72AF41FE-63D7-4695-81D2-66D2510E4486}"/>
          </ac:spMkLst>
        </pc:spChg>
        <pc:spChg chg="add">
          <ac:chgData name="Prof. Me. Luiz Lozano" userId="c7776665d65e189c" providerId="LiveId" clId="{EE4CCA4D-1B89-4551-869C-42DAF98BAE44}" dt="2020-08-09T01:15:18.572" v="1906" actId="26606"/>
          <ac:spMkLst>
            <pc:docMk/>
            <pc:sldMk cId="2979710304" sldId="279"/>
            <ac:spMk id="129" creationId="{B9651FA3-B4A1-4E98-9B71-4CF82087794D}"/>
          </ac:spMkLst>
        </pc:spChg>
        <pc:spChg chg="add">
          <ac:chgData name="Prof. Me. Luiz Lozano" userId="c7776665d65e189c" providerId="LiveId" clId="{EE4CCA4D-1B89-4551-869C-42DAF98BAE44}" dt="2020-08-09T01:15:18.572" v="1906" actId="26606"/>
          <ac:spMkLst>
            <pc:docMk/>
            <pc:sldMk cId="2979710304" sldId="279"/>
            <ac:spMk id="131" creationId="{F227E5B6-9132-43CA-B503-37A18562ADF2}"/>
          </ac:spMkLst>
        </pc:spChg>
        <pc:spChg chg="add">
          <ac:chgData name="Prof. Me. Luiz Lozano" userId="c7776665d65e189c" providerId="LiveId" clId="{EE4CCA4D-1B89-4551-869C-42DAF98BAE44}" dt="2020-08-09T01:15:18.572" v="1906" actId="26606"/>
          <ac:spMkLst>
            <pc:docMk/>
            <pc:sldMk cId="2979710304" sldId="279"/>
            <ac:spMk id="133" creationId="{D2929CB1-0E3C-4B2D-ADC5-0154FB33BA44}"/>
          </ac:spMkLst>
        </pc:spChg>
        <pc:spChg chg="add">
          <ac:chgData name="Prof. Me. Luiz Lozano" userId="c7776665d65e189c" providerId="LiveId" clId="{EE4CCA4D-1B89-4551-869C-42DAF98BAE44}" dt="2020-08-09T01:15:18.572" v="1906" actId="26606"/>
          <ac:spMkLst>
            <pc:docMk/>
            <pc:sldMk cId="2979710304" sldId="279"/>
            <ac:spMk id="135" creationId="{658970D8-8D1D-4B5C-894B-E871CC86543D}"/>
          </ac:spMkLst>
        </pc:spChg>
        <pc:spChg chg="add">
          <ac:chgData name="Prof. Me. Luiz Lozano" userId="c7776665d65e189c" providerId="LiveId" clId="{EE4CCA4D-1B89-4551-869C-42DAF98BAE44}" dt="2020-08-09T01:15:18.572" v="1906" actId="26606"/>
          <ac:spMkLst>
            <pc:docMk/>
            <pc:sldMk cId="2979710304" sldId="279"/>
            <ac:spMk id="137" creationId="{03C2051E-A88D-48E5-BACF-AAED17892722}"/>
          </ac:spMkLst>
        </pc:spChg>
        <pc:spChg chg="add">
          <ac:chgData name="Prof. Me. Luiz Lozano" userId="c7776665d65e189c" providerId="LiveId" clId="{EE4CCA4D-1B89-4551-869C-42DAF98BAE44}" dt="2020-08-09T01:15:18.572" v="1906" actId="26606"/>
          <ac:spMkLst>
            <pc:docMk/>
            <pc:sldMk cId="2979710304" sldId="279"/>
            <ac:spMk id="139" creationId="{5F2F0C84-BE8C-4DC2-A6D3-30349A801D5C}"/>
          </ac:spMkLst>
        </pc:spChg>
        <pc:spChg chg="add">
          <ac:chgData name="Prof. Me. Luiz Lozano" userId="c7776665d65e189c" providerId="LiveId" clId="{EE4CCA4D-1B89-4551-869C-42DAF98BAE44}" dt="2020-08-09T01:15:18.572" v="1906" actId="26606"/>
          <ac:spMkLst>
            <pc:docMk/>
            <pc:sldMk cId="2979710304" sldId="279"/>
            <ac:spMk id="141" creationId="{7821A508-2985-4905-874A-527429BAABFA}"/>
          </ac:spMkLst>
        </pc:spChg>
        <pc:picChg chg="add mod">
          <ac:chgData name="Prof. Me. Luiz Lozano" userId="c7776665d65e189c" providerId="LiveId" clId="{EE4CCA4D-1B89-4551-869C-42DAF98BAE44}" dt="2020-08-09T01:15:18.572" v="1906" actId="26606"/>
          <ac:picMkLst>
            <pc:docMk/>
            <pc:sldMk cId="2979710304" sldId="279"/>
            <ac:picMk id="5" creationId="{53002BE5-DDB1-4298-AC03-67548A0D150D}"/>
          </ac:picMkLst>
        </pc:picChg>
        <pc:picChg chg="ord">
          <ac:chgData name="Prof. Me. Luiz Lozano" userId="c7776665d65e189c" providerId="LiveId" clId="{EE4CCA4D-1B89-4551-869C-42DAF98BAE44}" dt="2020-08-09T01:15:18.572" v="1906" actId="26606"/>
          <ac:picMkLst>
            <pc:docMk/>
            <pc:sldMk cId="2979710304" sldId="279"/>
            <ac:picMk id="7" creationId="{E01378FC-6EBF-4D8A-9C72-FE57FA7547D7}"/>
          </ac:picMkLst>
        </pc:picChg>
        <pc:cxnChg chg="del">
          <ac:chgData name="Prof. Me. Luiz Lozano" userId="c7776665d65e189c" providerId="LiveId" clId="{EE4CCA4D-1B89-4551-869C-42DAF98BAE44}" dt="2020-08-09T01:15:18.572" v="1906" actId="26606"/>
          <ac:cxnSpMkLst>
            <pc:docMk/>
            <pc:sldMk cId="2979710304" sldId="279"/>
            <ac:cxnSpMk id="118" creationId="{7B2D303B-3DD0-4319-9EAD-361847FEC71D}"/>
          </ac:cxnSpMkLst>
        </pc:cxnChg>
      </pc:sldChg>
      <pc:sldChg chg="addSp delSp modSp add mod">
        <pc:chgData name="Prof. Me. Luiz Lozano" userId="c7776665d65e189c" providerId="LiveId" clId="{EE4CCA4D-1B89-4551-869C-42DAF98BAE44}" dt="2020-08-09T01:16:42.248" v="1923" actId="26606"/>
        <pc:sldMkLst>
          <pc:docMk/>
          <pc:sldMk cId="1216055786" sldId="280"/>
        </pc:sldMkLst>
        <pc:spChg chg="mod">
          <ac:chgData name="Prof. Me. Luiz Lozano" userId="c7776665d65e189c" providerId="LiveId" clId="{EE4CCA4D-1B89-4551-869C-42DAF98BAE44}" dt="2020-08-09T01:16:42.248" v="1923" actId="26606"/>
          <ac:spMkLst>
            <pc:docMk/>
            <pc:sldMk cId="1216055786" sldId="280"/>
            <ac:spMk id="2" creationId="{7D355146-4E31-43D3-BB0D-06A16EE447DA}"/>
          </ac:spMkLst>
        </pc:spChg>
        <pc:spChg chg="mod">
          <ac:chgData name="Prof. Me. Luiz Lozano" userId="c7776665d65e189c" providerId="LiveId" clId="{EE4CCA4D-1B89-4551-869C-42DAF98BAE44}" dt="2020-08-09T01:16:42.248" v="1923" actId="26606"/>
          <ac:spMkLst>
            <pc:docMk/>
            <pc:sldMk cId="1216055786" sldId="280"/>
            <ac:spMk id="3" creationId="{ABB1D55E-B8B2-4B5B-9780-0AB65EFF2EE7}"/>
          </ac:spMkLst>
        </pc:spChg>
        <pc:spChg chg="add del">
          <ac:chgData name="Prof. Me. Luiz Lozano" userId="c7776665d65e189c" providerId="LiveId" clId="{EE4CCA4D-1B89-4551-869C-42DAF98BAE44}" dt="2020-08-09T01:16:42.248" v="1923" actId="26606"/>
          <ac:spMkLst>
            <pc:docMk/>
            <pc:sldMk cId="1216055786" sldId="280"/>
            <ac:spMk id="108" creationId="{46F1F2C8-798B-4CCE-A851-94AFAF350BED}"/>
          </ac:spMkLst>
        </pc:spChg>
        <pc:spChg chg="add del">
          <ac:chgData name="Prof. Me. Luiz Lozano" userId="c7776665d65e189c" providerId="LiveId" clId="{EE4CCA4D-1B89-4551-869C-42DAF98BAE44}" dt="2020-08-09T01:16:42.248" v="1923" actId="26606"/>
          <ac:spMkLst>
            <pc:docMk/>
            <pc:sldMk cId="1216055786" sldId="280"/>
            <ac:spMk id="110" creationId="{755E9CD0-04B0-4A3C-B291-AD913379C713}"/>
          </ac:spMkLst>
        </pc:spChg>
        <pc:spChg chg="add del">
          <ac:chgData name="Prof. Me. Luiz Lozano" userId="c7776665d65e189c" providerId="LiveId" clId="{EE4CCA4D-1B89-4551-869C-42DAF98BAE44}" dt="2020-08-09T01:16:42.248" v="1923" actId="26606"/>
          <ac:spMkLst>
            <pc:docMk/>
            <pc:sldMk cId="1216055786" sldId="280"/>
            <ac:spMk id="112" creationId="{1DD8BF3B-6066-418C-8D1A-75C5E396FC04}"/>
          </ac:spMkLst>
        </pc:spChg>
        <pc:spChg chg="add del">
          <ac:chgData name="Prof. Me. Luiz Lozano" userId="c7776665d65e189c" providerId="LiveId" clId="{EE4CCA4D-1B89-4551-869C-42DAF98BAE44}" dt="2020-08-09T01:16:42.248" v="1923" actId="26606"/>
          <ac:spMkLst>
            <pc:docMk/>
            <pc:sldMk cId="1216055786" sldId="280"/>
            <ac:spMk id="114" creationId="{80BC66F9-7A74-4286-AD22-1174052CC22C}"/>
          </ac:spMkLst>
        </pc:spChg>
        <pc:spChg chg="add del">
          <ac:chgData name="Prof. Me. Luiz Lozano" userId="c7776665d65e189c" providerId="LiveId" clId="{EE4CCA4D-1B89-4551-869C-42DAF98BAE44}" dt="2020-08-09T01:16:42.248" v="1923" actId="26606"/>
          <ac:spMkLst>
            <pc:docMk/>
            <pc:sldMk cId="1216055786" sldId="280"/>
            <ac:spMk id="116" creationId="{D8142CC3-2B5C-48E6-9DF0-6C8ACBAF23EF}"/>
          </ac:spMkLst>
        </pc:spChg>
        <pc:spChg chg="add del">
          <ac:chgData name="Prof. Me. Luiz Lozano" userId="c7776665d65e189c" providerId="LiveId" clId="{EE4CCA4D-1B89-4551-869C-42DAF98BAE44}" dt="2020-08-09T01:16:42.248" v="1923" actId="26606"/>
          <ac:spMkLst>
            <pc:docMk/>
            <pc:sldMk cId="1216055786" sldId="280"/>
            <ac:spMk id="120" creationId="{46A89C79-8EF3-4AF9-B3D9-59A883F41C83}"/>
          </ac:spMkLst>
        </pc:spChg>
        <pc:spChg chg="add del">
          <ac:chgData name="Prof. Me. Luiz Lozano" userId="c7776665d65e189c" providerId="LiveId" clId="{EE4CCA4D-1B89-4551-869C-42DAF98BAE44}" dt="2020-08-09T01:16:42.248" v="1923" actId="26606"/>
          <ac:spMkLst>
            <pc:docMk/>
            <pc:sldMk cId="1216055786" sldId="280"/>
            <ac:spMk id="122" creationId="{EFE5CE34-4543-42E5-B82C-1F3D12422CDD}"/>
          </ac:spMkLst>
        </pc:spChg>
        <pc:spChg chg="add del">
          <ac:chgData name="Prof. Me. Luiz Lozano" userId="c7776665d65e189c" providerId="LiveId" clId="{EE4CCA4D-1B89-4551-869C-42DAF98BAE44}" dt="2020-08-09T01:16:42.248" v="1923" actId="26606"/>
          <ac:spMkLst>
            <pc:docMk/>
            <pc:sldMk cId="1216055786" sldId="280"/>
            <ac:spMk id="124" creationId="{72AF41FE-63D7-4695-81D2-66D2510E4486}"/>
          </ac:spMkLst>
        </pc:spChg>
        <pc:spChg chg="add del">
          <ac:chgData name="Prof. Me. Luiz Lozano" userId="c7776665d65e189c" providerId="LiveId" clId="{EE4CCA4D-1B89-4551-869C-42DAF98BAE44}" dt="2020-08-09T01:16:42.236" v="1922" actId="26606"/>
          <ac:spMkLst>
            <pc:docMk/>
            <pc:sldMk cId="1216055786" sldId="280"/>
            <ac:spMk id="129" creationId="{DCE1AED4-C7FF-4468-BF54-4470A0A3E283}"/>
          </ac:spMkLst>
        </pc:spChg>
        <pc:spChg chg="add del">
          <ac:chgData name="Prof. Me. Luiz Lozano" userId="c7776665d65e189c" providerId="LiveId" clId="{EE4CCA4D-1B89-4551-869C-42DAF98BAE44}" dt="2020-08-09T01:16:42.236" v="1922" actId="26606"/>
          <ac:spMkLst>
            <pc:docMk/>
            <pc:sldMk cId="1216055786" sldId="280"/>
            <ac:spMk id="131" creationId="{BDE94FAB-AA60-43B4-A2C3-3A940B9A951A}"/>
          </ac:spMkLst>
        </pc:spChg>
        <pc:spChg chg="add">
          <ac:chgData name="Prof. Me. Luiz Lozano" userId="c7776665d65e189c" providerId="LiveId" clId="{EE4CCA4D-1B89-4551-869C-42DAF98BAE44}" dt="2020-08-09T01:16:42.248" v="1923" actId="26606"/>
          <ac:spMkLst>
            <pc:docMk/>
            <pc:sldMk cId="1216055786" sldId="280"/>
            <ac:spMk id="133" creationId="{311F016A-A753-449B-9EA6-322199B7119E}"/>
          </ac:spMkLst>
        </pc:spChg>
        <pc:spChg chg="add">
          <ac:chgData name="Prof. Me. Luiz Lozano" userId="c7776665d65e189c" providerId="LiveId" clId="{EE4CCA4D-1B89-4551-869C-42DAF98BAE44}" dt="2020-08-09T01:16:42.248" v="1923" actId="26606"/>
          <ac:spMkLst>
            <pc:docMk/>
            <pc:sldMk cId="1216055786" sldId="280"/>
            <ac:spMk id="134" creationId="{A1D7EC86-7CB9-431D-8AC3-8AAF0440B162}"/>
          </ac:spMkLst>
        </pc:spChg>
        <pc:spChg chg="add">
          <ac:chgData name="Prof. Me. Luiz Lozano" userId="c7776665d65e189c" providerId="LiveId" clId="{EE4CCA4D-1B89-4551-869C-42DAF98BAE44}" dt="2020-08-09T01:16:42.248" v="1923" actId="26606"/>
          <ac:spMkLst>
            <pc:docMk/>
            <pc:sldMk cId="1216055786" sldId="280"/>
            <ac:spMk id="135" creationId="{95106A28-883A-4993-BF9E-C403B81A8D66}"/>
          </ac:spMkLst>
        </pc:spChg>
        <pc:spChg chg="add">
          <ac:chgData name="Prof. Me. Luiz Lozano" userId="c7776665d65e189c" providerId="LiveId" clId="{EE4CCA4D-1B89-4551-869C-42DAF98BAE44}" dt="2020-08-09T01:16:42.248" v="1923" actId="26606"/>
          <ac:spMkLst>
            <pc:docMk/>
            <pc:sldMk cId="1216055786" sldId="280"/>
            <ac:spMk id="136" creationId="{D4B9777F-B610-419B-9193-80306388F3E2}"/>
          </ac:spMkLst>
        </pc:spChg>
        <pc:spChg chg="add">
          <ac:chgData name="Prof. Me. Luiz Lozano" userId="c7776665d65e189c" providerId="LiveId" clId="{EE4CCA4D-1B89-4551-869C-42DAF98BAE44}" dt="2020-08-09T01:16:42.248" v="1923" actId="26606"/>
          <ac:spMkLst>
            <pc:docMk/>
            <pc:sldMk cId="1216055786" sldId="280"/>
            <ac:spMk id="137" creationId="{F5AE4E4F-9F4C-43ED-8299-9BD63B74E8F0}"/>
          </ac:spMkLst>
        </pc:spChg>
        <pc:picChg chg="add mod ord">
          <ac:chgData name="Prof. Me. Luiz Lozano" userId="c7776665d65e189c" providerId="LiveId" clId="{EE4CCA4D-1B89-4551-869C-42DAF98BAE44}" dt="2020-08-09T01:16:42.248" v="1923" actId="26606"/>
          <ac:picMkLst>
            <pc:docMk/>
            <pc:sldMk cId="1216055786" sldId="280"/>
            <ac:picMk id="5" creationId="{EAF0FE2E-8DE4-4747-AA87-9949A878A405}"/>
          </ac:picMkLst>
        </pc:picChg>
        <pc:picChg chg="ord">
          <ac:chgData name="Prof. Me. Luiz Lozano" userId="c7776665d65e189c" providerId="LiveId" clId="{EE4CCA4D-1B89-4551-869C-42DAF98BAE44}" dt="2020-08-09T01:16:42.248" v="1923" actId="26606"/>
          <ac:picMkLst>
            <pc:docMk/>
            <pc:sldMk cId="1216055786" sldId="280"/>
            <ac:picMk id="7" creationId="{E01378FC-6EBF-4D8A-9C72-FE57FA7547D7}"/>
          </ac:picMkLst>
        </pc:picChg>
        <pc:cxnChg chg="add del">
          <ac:chgData name="Prof. Me. Luiz Lozano" userId="c7776665d65e189c" providerId="LiveId" clId="{EE4CCA4D-1B89-4551-869C-42DAF98BAE44}" dt="2020-08-09T01:16:42.248" v="1923" actId="26606"/>
          <ac:cxnSpMkLst>
            <pc:docMk/>
            <pc:sldMk cId="1216055786" sldId="280"/>
            <ac:cxnSpMk id="118" creationId="{7B2D303B-3DD0-4319-9EAD-361847FEC71D}"/>
          </ac:cxnSpMkLst>
        </pc:cxnChg>
      </pc:sldChg>
      <pc:sldChg chg="addSp delSp modSp add mod setClrOvrMap">
        <pc:chgData name="Prof. Me. Luiz Lozano" userId="c7776665d65e189c" providerId="LiveId" clId="{EE4CCA4D-1B89-4551-869C-42DAF98BAE44}" dt="2020-08-09T01:20:34.885" v="1990" actId="20577"/>
        <pc:sldMkLst>
          <pc:docMk/>
          <pc:sldMk cId="4236403097" sldId="281"/>
        </pc:sldMkLst>
        <pc:spChg chg="mod">
          <ac:chgData name="Prof. Me. Luiz Lozano" userId="c7776665d65e189c" providerId="LiveId" clId="{EE4CCA4D-1B89-4551-869C-42DAF98BAE44}" dt="2020-08-09T01:20:34.885" v="1990" actId="20577"/>
          <ac:spMkLst>
            <pc:docMk/>
            <pc:sldMk cId="4236403097" sldId="281"/>
            <ac:spMk id="2" creationId="{7D355146-4E31-43D3-BB0D-06A16EE447DA}"/>
          </ac:spMkLst>
        </pc:spChg>
        <pc:spChg chg="mod">
          <ac:chgData name="Prof. Me. Luiz Lozano" userId="c7776665d65e189c" providerId="LiveId" clId="{EE4CCA4D-1B89-4551-869C-42DAF98BAE44}" dt="2020-08-09T01:19:16.144" v="1988" actId="1076"/>
          <ac:spMkLst>
            <pc:docMk/>
            <pc:sldMk cId="4236403097" sldId="281"/>
            <ac:spMk id="3" creationId="{ABB1D55E-B8B2-4B5B-9780-0AB65EFF2EE7}"/>
          </ac:spMkLst>
        </pc:spChg>
        <pc:spChg chg="del">
          <ac:chgData name="Prof. Me. Luiz Lozano" userId="c7776665d65e189c" providerId="LiveId" clId="{EE4CCA4D-1B89-4551-869C-42DAF98BAE44}" dt="2020-08-09T01:19:05.673" v="1985" actId="26606"/>
          <ac:spMkLst>
            <pc:docMk/>
            <pc:sldMk cId="4236403097" sldId="281"/>
            <ac:spMk id="97" creationId="{0671A8AE-40A1-4631-A6B8-581AFF065482}"/>
          </ac:spMkLst>
        </pc:spChg>
        <pc:spChg chg="del">
          <ac:chgData name="Prof. Me. Luiz Lozano" userId="c7776665d65e189c" providerId="LiveId" clId="{EE4CCA4D-1B89-4551-869C-42DAF98BAE44}" dt="2020-08-09T01:19:05.673" v="1985" actId="26606"/>
          <ac:spMkLst>
            <pc:docMk/>
            <pc:sldMk cId="4236403097" sldId="281"/>
            <ac:spMk id="99" creationId="{A44CD100-6267-4E62-AA64-2182A3A6A1C0}"/>
          </ac:spMkLst>
        </pc:spChg>
        <pc:spChg chg="add">
          <ac:chgData name="Prof. Me. Luiz Lozano" userId="c7776665d65e189c" providerId="LiveId" clId="{EE4CCA4D-1B89-4551-869C-42DAF98BAE44}" dt="2020-08-09T01:19:05.673" v="1985" actId="26606"/>
          <ac:spMkLst>
            <pc:docMk/>
            <pc:sldMk cId="4236403097" sldId="281"/>
            <ac:spMk id="104" creationId="{3F138222-D274-4866-96E7-C3B1D6DA8CEE}"/>
          </ac:spMkLst>
        </pc:spChg>
        <pc:spChg chg="add">
          <ac:chgData name="Prof. Me. Luiz Lozano" userId="c7776665d65e189c" providerId="LiveId" clId="{EE4CCA4D-1B89-4551-869C-42DAF98BAE44}" dt="2020-08-09T01:19:05.673" v="1985" actId="26606"/>
          <ac:spMkLst>
            <pc:docMk/>
            <pc:sldMk cId="4236403097" sldId="281"/>
            <ac:spMk id="106" creationId="{5888E255-D20B-4F26-B9DA-3DF036797008}"/>
          </ac:spMkLst>
        </pc:spChg>
        <pc:spChg chg="add">
          <ac:chgData name="Prof. Me. Luiz Lozano" userId="c7776665d65e189c" providerId="LiveId" clId="{EE4CCA4D-1B89-4551-869C-42DAF98BAE44}" dt="2020-08-09T01:19:05.673" v="1985" actId="26606"/>
          <ac:spMkLst>
            <pc:docMk/>
            <pc:sldMk cId="4236403097" sldId="281"/>
            <ac:spMk id="108" creationId="{02AD46D6-02D6-45B3-921C-F4033826EFA7}"/>
          </ac:spMkLst>
        </pc:spChg>
        <pc:picChg chg="del">
          <ac:chgData name="Prof. Me. Luiz Lozano" userId="c7776665d65e189c" providerId="LiveId" clId="{EE4CCA4D-1B89-4551-869C-42DAF98BAE44}" dt="2020-08-09T01:17:43.761" v="1931" actId="478"/>
          <ac:picMkLst>
            <pc:docMk/>
            <pc:sldMk cId="4236403097" sldId="281"/>
            <ac:picMk id="5" creationId="{6687C1B0-C42E-4608-8C2B-57E85514229F}"/>
          </ac:picMkLst>
        </pc:picChg>
        <pc:picChg chg="add mod">
          <ac:chgData name="Prof. Me. Luiz Lozano" userId="c7776665d65e189c" providerId="LiveId" clId="{EE4CCA4D-1B89-4551-869C-42DAF98BAE44}" dt="2020-08-09T01:19:05.673" v="1985" actId="26606"/>
          <ac:picMkLst>
            <pc:docMk/>
            <pc:sldMk cId="4236403097" sldId="281"/>
            <ac:picMk id="6" creationId="{C55922AB-D698-4F09-ABE5-F8EC98AD5495}"/>
          </ac:picMkLst>
        </pc:picChg>
        <pc:picChg chg="ord">
          <ac:chgData name="Prof. Me. Luiz Lozano" userId="c7776665d65e189c" providerId="LiveId" clId="{EE4CCA4D-1B89-4551-869C-42DAF98BAE44}" dt="2020-08-09T01:19:05.673" v="1985" actId="26606"/>
          <ac:picMkLst>
            <pc:docMk/>
            <pc:sldMk cId="4236403097" sldId="281"/>
            <ac:picMk id="7" creationId="{E01378FC-6EBF-4D8A-9C72-FE57FA7547D7}"/>
          </ac:picMkLst>
        </pc:picChg>
      </pc:sldChg>
      <pc:sldChg chg="addSp delSp modSp add mod">
        <pc:chgData name="Prof. Me. Luiz Lozano" userId="c7776665d65e189c" providerId="LiveId" clId="{EE4CCA4D-1B89-4551-869C-42DAF98BAE44}" dt="2020-08-09T01:24:15.239" v="2069" actId="255"/>
        <pc:sldMkLst>
          <pc:docMk/>
          <pc:sldMk cId="1403796808" sldId="282"/>
        </pc:sldMkLst>
        <pc:spChg chg="mod">
          <ac:chgData name="Prof. Me. Luiz Lozano" userId="c7776665d65e189c" providerId="LiveId" clId="{EE4CCA4D-1B89-4551-869C-42DAF98BAE44}" dt="2020-08-09T01:24:08.340" v="2067" actId="27636"/>
          <ac:spMkLst>
            <pc:docMk/>
            <pc:sldMk cId="1403796808" sldId="282"/>
            <ac:spMk id="2" creationId="{7D355146-4E31-43D3-BB0D-06A16EE447DA}"/>
          </ac:spMkLst>
        </pc:spChg>
        <pc:spChg chg="mod">
          <ac:chgData name="Prof. Me. Luiz Lozano" userId="c7776665d65e189c" providerId="LiveId" clId="{EE4CCA4D-1B89-4551-869C-42DAF98BAE44}" dt="2020-08-09T01:24:15.239" v="2069" actId="255"/>
          <ac:spMkLst>
            <pc:docMk/>
            <pc:sldMk cId="1403796808" sldId="282"/>
            <ac:spMk id="3" creationId="{ABB1D55E-B8B2-4B5B-9780-0AB65EFF2EE7}"/>
          </ac:spMkLst>
        </pc:spChg>
        <pc:spChg chg="del">
          <ac:chgData name="Prof. Me. Luiz Lozano" userId="c7776665d65e189c" providerId="LiveId" clId="{EE4CCA4D-1B89-4551-869C-42DAF98BAE44}" dt="2020-08-09T01:21:00.300" v="2018" actId="26606"/>
          <ac:spMkLst>
            <pc:docMk/>
            <pc:sldMk cId="1403796808" sldId="282"/>
            <ac:spMk id="104" creationId="{3F138222-D274-4866-96E7-C3B1D6DA8CEE}"/>
          </ac:spMkLst>
        </pc:spChg>
        <pc:spChg chg="del">
          <ac:chgData name="Prof. Me. Luiz Lozano" userId="c7776665d65e189c" providerId="LiveId" clId="{EE4CCA4D-1B89-4551-869C-42DAF98BAE44}" dt="2020-08-09T01:21:00.300" v="2018" actId="26606"/>
          <ac:spMkLst>
            <pc:docMk/>
            <pc:sldMk cId="1403796808" sldId="282"/>
            <ac:spMk id="106" creationId="{5888E255-D20B-4F26-B9DA-3DF036797008}"/>
          </ac:spMkLst>
        </pc:spChg>
        <pc:spChg chg="del">
          <ac:chgData name="Prof. Me. Luiz Lozano" userId="c7776665d65e189c" providerId="LiveId" clId="{EE4CCA4D-1B89-4551-869C-42DAF98BAE44}" dt="2020-08-09T01:21:00.300" v="2018" actId="26606"/>
          <ac:spMkLst>
            <pc:docMk/>
            <pc:sldMk cId="1403796808" sldId="282"/>
            <ac:spMk id="108" creationId="{02AD46D6-02D6-45B3-921C-F4033826EFA7}"/>
          </ac:spMkLst>
        </pc:spChg>
        <pc:spChg chg="add del">
          <ac:chgData name="Prof. Me. Luiz Lozano" userId="c7776665d65e189c" providerId="LiveId" clId="{EE4CCA4D-1B89-4551-869C-42DAF98BAE44}" dt="2020-08-09T01:24:04.207" v="2065" actId="26606"/>
          <ac:spMkLst>
            <pc:docMk/>
            <pc:sldMk cId="1403796808" sldId="282"/>
            <ac:spMk id="113" creationId="{9AFC454B-A080-4D23-B177-6D5356C6E6EF}"/>
          </ac:spMkLst>
        </pc:spChg>
        <pc:spChg chg="add del">
          <ac:chgData name="Prof. Me. Luiz Lozano" userId="c7776665d65e189c" providerId="LiveId" clId="{EE4CCA4D-1B89-4551-869C-42DAF98BAE44}" dt="2020-08-09T01:24:04.207" v="2065" actId="26606"/>
          <ac:spMkLst>
            <pc:docMk/>
            <pc:sldMk cId="1403796808" sldId="282"/>
            <ac:spMk id="115" creationId="{D0522C2C-7B5C-48A7-A969-03941E5D2E76}"/>
          </ac:spMkLst>
        </pc:spChg>
        <pc:spChg chg="add del">
          <ac:chgData name="Prof. Me. Luiz Lozano" userId="c7776665d65e189c" providerId="LiveId" clId="{EE4CCA4D-1B89-4551-869C-42DAF98BAE44}" dt="2020-08-09T01:24:04.207" v="2065" actId="26606"/>
          <ac:spMkLst>
            <pc:docMk/>
            <pc:sldMk cId="1403796808" sldId="282"/>
            <ac:spMk id="117" creationId="{9C682A1A-5B2D-4111-BBD6-620165633E5B}"/>
          </ac:spMkLst>
        </pc:spChg>
        <pc:spChg chg="add del">
          <ac:chgData name="Prof. Me. Luiz Lozano" userId="c7776665d65e189c" providerId="LiveId" clId="{EE4CCA4D-1B89-4551-869C-42DAF98BAE44}" dt="2020-08-09T01:24:04.207" v="2065" actId="26606"/>
          <ac:spMkLst>
            <pc:docMk/>
            <pc:sldMk cId="1403796808" sldId="282"/>
            <ac:spMk id="119" creationId="{D6EE29F2-D77F-4BD0-A20B-334D316A1C9D}"/>
          </ac:spMkLst>
        </pc:spChg>
        <pc:spChg chg="add del">
          <ac:chgData name="Prof. Me. Luiz Lozano" userId="c7776665d65e189c" providerId="LiveId" clId="{EE4CCA4D-1B89-4551-869C-42DAF98BAE44}" dt="2020-08-09T01:24:04.207" v="2065" actId="26606"/>
          <ac:spMkLst>
            <pc:docMk/>
            <pc:sldMk cId="1403796808" sldId="282"/>
            <ac:spMk id="121" creationId="{22D09ED2-868F-42C6-866E-F92E0CEF314F}"/>
          </ac:spMkLst>
        </pc:spChg>
        <pc:spChg chg="add">
          <ac:chgData name="Prof. Me. Luiz Lozano" userId="c7776665d65e189c" providerId="LiveId" clId="{EE4CCA4D-1B89-4551-869C-42DAF98BAE44}" dt="2020-08-09T01:24:04.207" v="2065" actId="26606"/>
          <ac:spMkLst>
            <pc:docMk/>
            <pc:sldMk cId="1403796808" sldId="282"/>
            <ac:spMk id="126" creationId="{A1D7EC86-7CB9-431D-8AC3-8AAF0440B162}"/>
          </ac:spMkLst>
        </pc:spChg>
        <pc:spChg chg="add">
          <ac:chgData name="Prof. Me. Luiz Lozano" userId="c7776665d65e189c" providerId="LiveId" clId="{EE4CCA4D-1B89-4551-869C-42DAF98BAE44}" dt="2020-08-09T01:24:04.207" v="2065" actId="26606"/>
          <ac:spMkLst>
            <pc:docMk/>
            <pc:sldMk cId="1403796808" sldId="282"/>
            <ac:spMk id="128" creationId="{D4B9777F-B610-419B-9193-80306388F3E2}"/>
          </ac:spMkLst>
        </pc:spChg>
        <pc:spChg chg="add">
          <ac:chgData name="Prof. Me. Luiz Lozano" userId="c7776665d65e189c" providerId="LiveId" clId="{EE4CCA4D-1B89-4551-869C-42DAF98BAE44}" dt="2020-08-09T01:24:04.207" v="2065" actId="26606"/>
          <ac:spMkLst>
            <pc:docMk/>
            <pc:sldMk cId="1403796808" sldId="282"/>
            <ac:spMk id="130" creationId="{311F016A-A753-449B-9EA6-322199B7119E}"/>
          </ac:spMkLst>
        </pc:spChg>
        <pc:spChg chg="add">
          <ac:chgData name="Prof. Me. Luiz Lozano" userId="c7776665d65e189c" providerId="LiveId" clId="{EE4CCA4D-1B89-4551-869C-42DAF98BAE44}" dt="2020-08-09T01:24:04.207" v="2065" actId="26606"/>
          <ac:spMkLst>
            <pc:docMk/>
            <pc:sldMk cId="1403796808" sldId="282"/>
            <ac:spMk id="132" creationId="{95106A28-883A-4993-BF9E-C403B81A8D66}"/>
          </ac:spMkLst>
        </pc:spChg>
        <pc:spChg chg="add">
          <ac:chgData name="Prof. Me. Luiz Lozano" userId="c7776665d65e189c" providerId="LiveId" clId="{EE4CCA4D-1B89-4551-869C-42DAF98BAE44}" dt="2020-08-09T01:24:04.207" v="2065" actId="26606"/>
          <ac:spMkLst>
            <pc:docMk/>
            <pc:sldMk cId="1403796808" sldId="282"/>
            <ac:spMk id="134" creationId="{F5AE4E4F-9F4C-43ED-8299-9BD63B74E8F0}"/>
          </ac:spMkLst>
        </pc:spChg>
        <pc:picChg chg="add mod">
          <ac:chgData name="Prof. Me. Luiz Lozano" userId="c7776665d65e189c" providerId="LiveId" clId="{EE4CCA4D-1B89-4551-869C-42DAF98BAE44}" dt="2020-08-09T01:24:04.207" v="2065" actId="26606"/>
          <ac:picMkLst>
            <pc:docMk/>
            <pc:sldMk cId="1403796808" sldId="282"/>
            <ac:picMk id="5" creationId="{ADBF6637-ADC0-4839-8826-C2FF504C2C6F}"/>
          </ac:picMkLst>
        </pc:picChg>
        <pc:picChg chg="del">
          <ac:chgData name="Prof. Me. Luiz Lozano" userId="c7776665d65e189c" providerId="LiveId" clId="{EE4CCA4D-1B89-4551-869C-42DAF98BAE44}" dt="2020-08-09T01:20:53.325" v="2017" actId="478"/>
          <ac:picMkLst>
            <pc:docMk/>
            <pc:sldMk cId="1403796808" sldId="282"/>
            <ac:picMk id="6" creationId="{C55922AB-D698-4F09-ABE5-F8EC98AD5495}"/>
          </ac:picMkLst>
        </pc:picChg>
        <pc:picChg chg="ord">
          <ac:chgData name="Prof. Me. Luiz Lozano" userId="c7776665d65e189c" providerId="LiveId" clId="{EE4CCA4D-1B89-4551-869C-42DAF98BAE44}" dt="2020-08-09T01:24:04.207" v="2065" actId="26606"/>
          <ac:picMkLst>
            <pc:docMk/>
            <pc:sldMk cId="1403796808" sldId="282"/>
            <ac:picMk id="7" creationId="{E01378FC-6EBF-4D8A-9C72-FE57FA7547D7}"/>
          </ac:picMkLst>
        </pc:picChg>
      </pc:sldChg>
      <pc:sldChg chg="addSp delSp modSp add mod">
        <pc:chgData name="Prof. Me. Luiz Lozano" userId="c7776665d65e189c" providerId="LiveId" clId="{EE4CCA4D-1B89-4551-869C-42DAF98BAE44}" dt="2020-08-09T01:23:56.872" v="2061" actId="26606"/>
        <pc:sldMkLst>
          <pc:docMk/>
          <pc:sldMk cId="3920670584" sldId="283"/>
        </pc:sldMkLst>
        <pc:spChg chg="mod">
          <ac:chgData name="Prof. Me. Luiz Lozano" userId="c7776665d65e189c" providerId="LiveId" clId="{EE4CCA4D-1B89-4551-869C-42DAF98BAE44}" dt="2020-08-09T01:23:56.872" v="2061" actId="26606"/>
          <ac:spMkLst>
            <pc:docMk/>
            <pc:sldMk cId="3920670584" sldId="283"/>
            <ac:spMk id="2" creationId="{7D355146-4E31-43D3-BB0D-06A16EE447DA}"/>
          </ac:spMkLst>
        </pc:spChg>
        <pc:spChg chg="mod">
          <ac:chgData name="Prof. Me. Luiz Lozano" userId="c7776665d65e189c" providerId="LiveId" clId="{EE4CCA4D-1B89-4551-869C-42DAF98BAE44}" dt="2020-08-09T01:23:56.872" v="2061" actId="26606"/>
          <ac:spMkLst>
            <pc:docMk/>
            <pc:sldMk cId="3920670584" sldId="283"/>
            <ac:spMk id="3" creationId="{ABB1D55E-B8B2-4B5B-9780-0AB65EFF2EE7}"/>
          </ac:spMkLst>
        </pc:spChg>
        <pc:spChg chg="del">
          <ac:chgData name="Prof. Me. Luiz Lozano" userId="c7776665d65e189c" providerId="LiveId" clId="{EE4CCA4D-1B89-4551-869C-42DAF98BAE44}" dt="2020-08-09T01:23:56.872" v="2061" actId="26606"/>
          <ac:spMkLst>
            <pc:docMk/>
            <pc:sldMk cId="3920670584" sldId="283"/>
            <ac:spMk id="113" creationId="{9AFC454B-A080-4D23-B177-6D5356C6E6EF}"/>
          </ac:spMkLst>
        </pc:spChg>
        <pc:spChg chg="del">
          <ac:chgData name="Prof. Me. Luiz Lozano" userId="c7776665d65e189c" providerId="LiveId" clId="{EE4CCA4D-1B89-4551-869C-42DAF98BAE44}" dt="2020-08-09T01:23:56.872" v="2061" actId="26606"/>
          <ac:spMkLst>
            <pc:docMk/>
            <pc:sldMk cId="3920670584" sldId="283"/>
            <ac:spMk id="115" creationId="{D0522C2C-7B5C-48A7-A969-03941E5D2E76}"/>
          </ac:spMkLst>
        </pc:spChg>
        <pc:spChg chg="del">
          <ac:chgData name="Prof. Me. Luiz Lozano" userId="c7776665d65e189c" providerId="LiveId" clId="{EE4CCA4D-1B89-4551-869C-42DAF98BAE44}" dt="2020-08-09T01:23:56.872" v="2061" actId="26606"/>
          <ac:spMkLst>
            <pc:docMk/>
            <pc:sldMk cId="3920670584" sldId="283"/>
            <ac:spMk id="117" creationId="{9C682A1A-5B2D-4111-BBD6-620165633E5B}"/>
          </ac:spMkLst>
        </pc:spChg>
        <pc:spChg chg="del">
          <ac:chgData name="Prof. Me. Luiz Lozano" userId="c7776665d65e189c" providerId="LiveId" clId="{EE4CCA4D-1B89-4551-869C-42DAF98BAE44}" dt="2020-08-09T01:23:56.872" v="2061" actId="26606"/>
          <ac:spMkLst>
            <pc:docMk/>
            <pc:sldMk cId="3920670584" sldId="283"/>
            <ac:spMk id="119" creationId="{D6EE29F2-D77F-4BD0-A20B-334D316A1C9D}"/>
          </ac:spMkLst>
        </pc:spChg>
        <pc:spChg chg="del">
          <ac:chgData name="Prof. Me. Luiz Lozano" userId="c7776665d65e189c" providerId="LiveId" clId="{EE4CCA4D-1B89-4551-869C-42DAF98BAE44}" dt="2020-08-09T01:23:56.872" v="2061" actId="26606"/>
          <ac:spMkLst>
            <pc:docMk/>
            <pc:sldMk cId="3920670584" sldId="283"/>
            <ac:spMk id="121" creationId="{22D09ED2-868F-42C6-866E-F92E0CEF314F}"/>
          </ac:spMkLst>
        </pc:spChg>
        <pc:spChg chg="add">
          <ac:chgData name="Prof. Me. Luiz Lozano" userId="c7776665d65e189c" providerId="LiveId" clId="{EE4CCA4D-1B89-4551-869C-42DAF98BAE44}" dt="2020-08-09T01:23:56.872" v="2061" actId="26606"/>
          <ac:spMkLst>
            <pc:docMk/>
            <pc:sldMk cId="3920670584" sldId="283"/>
            <ac:spMk id="126" creationId="{23DA7759-3209-4FE2-96D1-4EEDD81E9EA0}"/>
          </ac:spMkLst>
        </pc:spChg>
        <pc:spChg chg="add">
          <ac:chgData name="Prof. Me. Luiz Lozano" userId="c7776665d65e189c" providerId="LiveId" clId="{EE4CCA4D-1B89-4551-869C-42DAF98BAE44}" dt="2020-08-09T01:23:56.872" v="2061" actId="26606"/>
          <ac:spMkLst>
            <pc:docMk/>
            <pc:sldMk cId="3920670584" sldId="283"/>
            <ac:spMk id="128" creationId="{41460DAD-8769-4C9F-9C8C-BB0443909D76}"/>
          </ac:spMkLst>
        </pc:spChg>
        <pc:spChg chg="add">
          <ac:chgData name="Prof. Me. Luiz Lozano" userId="c7776665d65e189c" providerId="LiveId" clId="{EE4CCA4D-1B89-4551-869C-42DAF98BAE44}" dt="2020-08-09T01:23:56.872" v="2061" actId="26606"/>
          <ac:spMkLst>
            <pc:docMk/>
            <pc:sldMk cId="3920670584" sldId="283"/>
            <ac:spMk id="130" creationId="{460B0EFB-53ED-4F35-B05D-F658EA021C65}"/>
          </ac:spMkLst>
        </pc:spChg>
        <pc:spChg chg="add">
          <ac:chgData name="Prof. Me. Luiz Lozano" userId="c7776665d65e189c" providerId="LiveId" clId="{EE4CCA4D-1B89-4551-869C-42DAF98BAE44}" dt="2020-08-09T01:23:56.872" v="2061" actId="26606"/>
          <ac:spMkLst>
            <pc:docMk/>
            <pc:sldMk cId="3920670584" sldId="283"/>
            <ac:spMk id="132" creationId="{835EF3DD-7D43-4A27-8967-A92FD8CC9365}"/>
          </ac:spMkLst>
        </pc:spChg>
        <pc:picChg chg="add mod ord">
          <ac:chgData name="Prof. Me. Luiz Lozano" userId="c7776665d65e189c" providerId="LiveId" clId="{EE4CCA4D-1B89-4551-869C-42DAF98BAE44}" dt="2020-08-09T01:23:56.872" v="2061" actId="26606"/>
          <ac:picMkLst>
            <pc:docMk/>
            <pc:sldMk cId="3920670584" sldId="283"/>
            <ac:picMk id="5" creationId="{89D6121D-0C3D-46A4-8B32-CA0F769FF0D1}"/>
          </ac:picMkLst>
        </pc:picChg>
      </pc:sldChg>
      <pc:sldChg chg="addSp delSp modSp add mod">
        <pc:chgData name="Prof. Me. Luiz Lozano" userId="c7776665d65e189c" providerId="LiveId" clId="{EE4CCA4D-1B89-4551-869C-42DAF98BAE44}" dt="2020-08-09T01:28:24.845" v="2167" actId="1076"/>
        <pc:sldMkLst>
          <pc:docMk/>
          <pc:sldMk cId="1116525662" sldId="284"/>
        </pc:sldMkLst>
        <pc:spChg chg="mod">
          <ac:chgData name="Prof. Me. Luiz Lozano" userId="c7776665d65e189c" providerId="LiveId" clId="{EE4CCA4D-1B89-4551-869C-42DAF98BAE44}" dt="2020-08-09T01:28:20.467" v="2165" actId="1076"/>
          <ac:spMkLst>
            <pc:docMk/>
            <pc:sldMk cId="1116525662" sldId="284"/>
            <ac:spMk id="2" creationId="{7D355146-4E31-43D3-BB0D-06A16EE447DA}"/>
          </ac:spMkLst>
        </pc:spChg>
        <pc:spChg chg="mod">
          <ac:chgData name="Prof. Me. Luiz Lozano" userId="c7776665d65e189c" providerId="LiveId" clId="{EE4CCA4D-1B89-4551-869C-42DAF98BAE44}" dt="2020-08-09T01:28:24.845" v="2167" actId="1076"/>
          <ac:spMkLst>
            <pc:docMk/>
            <pc:sldMk cId="1116525662" sldId="284"/>
            <ac:spMk id="3" creationId="{ABB1D55E-B8B2-4B5B-9780-0AB65EFF2EE7}"/>
          </ac:spMkLst>
        </pc:spChg>
        <pc:spChg chg="del">
          <ac:chgData name="Prof. Me. Luiz Lozano" userId="c7776665d65e189c" providerId="LiveId" clId="{EE4CCA4D-1B89-4551-869C-42DAF98BAE44}" dt="2020-08-09T01:28:00.740" v="2161" actId="26606"/>
          <ac:spMkLst>
            <pc:docMk/>
            <pc:sldMk cId="1116525662" sldId="284"/>
            <ac:spMk id="126" creationId="{23DA7759-3209-4FE2-96D1-4EEDD81E9EA0}"/>
          </ac:spMkLst>
        </pc:spChg>
        <pc:spChg chg="del">
          <ac:chgData name="Prof. Me. Luiz Lozano" userId="c7776665d65e189c" providerId="LiveId" clId="{EE4CCA4D-1B89-4551-869C-42DAF98BAE44}" dt="2020-08-09T01:28:00.740" v="2161" actId="26606"/>
          <ac:spMkLst>
            <pc:docMk/>
            <pc:sldMk cId="1116525662" sldId="284"/>
            <ac:spMk id="128" creationId="{41460DAD-8769-4C9F-9C8C-BB0443909D76}"/>
          </ac:spMkLst>
        </pc:spChg>
        <pc:spChg chg="del">
          <ac:chgData name="Prof. Me. Luiz Lozano" userId="c7776665d65e189c" providerId="LiveId" clId="{EE4CCA4D-1B89-4551-869C-42DAF98BAE44}" dt="2020-08-09T01:28:00.740" v="2161" actId="26606"/>
          <ac:spMkLst>
            <pc:docMk/>
            <pc:sldMk cId="1116525662" sldId="284"/>
            <ac:spMk id="130" creationId="{460B0EFB-53ED-4F35-B05D-F658EA021C65}"/>
          </ac:spMkLst>
        </pc:spChg>
        <pc:spChg chg="del">
          <ac:chgData name="Prof. Me. Luiz Lozano" userId="c7776665d65e189c" providerId="LiveId" clId="{EE4CCA4D-1B89-4551-869C-42DAF98BAE44}" dt="2020-08-09T01:28:00.740" v="2161" actId="26606"/>
          <ac:spMkLst>
            <pc:docMk/>
            <pc:sldMk cId="1116525662" sldId="284"/>
            <ac:spMk id="132" creationId="{835EF3DD-7D43-4A27-8967-A92FD8CC9365}"/>
          </ac:spMkLst>
        </pc:spChg>
        <pc:spChg chg="add">
          <ac:chgData name="Prof. Me. Luiz Lozano" userId="c7776665d65e189c" providerId="LiveId" clId="{EE4CCA4D-1B89-4551-869C-42DAF98BAE44}" dt="2020-08-09T01:28:00.740" v="2161" actId="26606"/>
          <ac:spMkLst>
            <pc:docMk/>
            <pc:sldMk cId="1116525662" sldId="284"/>
            <ac:spMk id="137" creationId="{D4906370-1564-49FA-A802-58546B3922DC}"/>
          </ac:spMkLst>
        </pc:spChg>
        <pc:spChg chg="add">
          <ac:chgData name="Prof. Me. Luiz Lozano" userId="c7776665d65e189c" providerId="LiveId" clId="{EE4CCA4D-1B89-4551-869C-42DAF98BAE44}" dt="2020-08-09T01:28:00.740" v="2161" actId="26606"/>
          <ac:spMkLst>
            <pc:docMk/>
            <pc:sldMk cId="1116525662" sldId="284"/>
            <ac:spMk id="139" creationId="{EF640709-BDFD-453B-B75D-6212E7A870BA}"/>
          </ac:spMkLst>
        </pc:spChg>
        <pc:spChg chg="add">
          <ac:chgData name="Prof. Me. Luiz Lozano" userId="c7776665d65e189c" providerId="LiveId" clId="{EE4CCA4D-1B89-4551-869C-42DAF98BAE44}" dt="2020-08-09T01:28:00.740" v="2161" actId="26606"/>
          <ac:spMkLst>
            <pc:docMk/>
            <pc:sldMk cId="1116525662" sldId="284"/>
            <ac:spMk id="141" creationId="{B4019478-3FDC-438C-8848-1D7DA864AFC4}"/>
          </ac:spMkLst>
        </pc:spChg>
        <pc:spChg chg="add">
          <ac:chgData name="Prof. Me. Luiz Lozano" userId="c7776665d65e189c" providerId="LiveId" clId="{EE4CCA4D-1B89-4551-869C-42DAF98BAE44}" dt="2020-08-09T01:28:00.740" v="2161" actId="26606"/>
          <ac:spMkLst>
            <pc:docMk/>
            <pc:sldMk cId="1116525662" sldId="284"/>
            <ac:spMk id="143" creationId="{FE406479-1D57-4209-B128-3C81746247C6}"/>
          </ac:spMkLst>
        </pc:spChg>
        <pc:picChg chg="del">
          <ac:chgData name="Prof. Me. Luiz Lozano" userId="c7776665d65e189c" providerId="LiveId" clId="{EE4CCA4D-1B89-4551-869C-42DAF98BAE44}" dt="2020-08-09T01:27:47.819" v="2157" actId="478"/>
          <ac:picMkLst>
            <pc:docMk/>
            <pc:sldMk cId="1116525662" sldId="284"/>
            <ac:picMk id="5" creationId="{89D6121D-0C3D-46A4-8B32-CA0F769FF0D1}"/>
          </ac:picMkLst>
        </pc:picChg>
        <pc:picChg chg="add del mod">
          <ac:chgData name="Prof. Me. Luiz Lozano" userId="c7776665d65e189c" providerId="LiveId" clId="{EE4CCA4D-1B89-4551-869C-42DAF98BAE44}" dt="2020-08-09T01:27:45.226" v="2156" actId="478"/>
          <ac:picMkLst>
            <pc:docMk/>
            <pc:sldMk cId="1116525662" sldId="284"/>
            <ac:picMk id="6" creationId="{C0568281-BBAA-40C9-8E64-318DD60EF310}"/>
          </ac:picMkLst>
        </pc:picChg>
        <pc:picChg chg="add mod ord">
          <ac:chgData name="Prof. Me. Luiz Lozano" userId="c7776665d65e189c" providerId="LiveId" clId="{EE4CCA4D-1B89-4551-869C-42DAF98BAE44}" dt="2020-08-09T01:28:00.740" v="2161" actId="26606"/>
          <ac:picMkLst>
            <pc:docMk/>
            <pc:sldMk cId="1116525662" sldId="284"/>
            <ac:picMk id="9" creationId="{DC63B5B1-0BDF-4A2C-B577-10EED8E4BEA0}"/>
          </ac:picMkLst>
        </pc:picChg>
      </pc:sldChg>
      <pc:sldChg chg="addSp delSp modSp add mod ord">
        <pc:chgData name="Prof. Me. Luiz Lozano" userId="c7776665d65e189c" providerId="LiveId" clId="{EE4CCA4D-1B89-4551-869C-42DAF98BAE44}" dt="2020-08-10T01:19:06.979" v="3331"/>
        <pc:sldMkLst>
          <pc:docMk/>
          <pc:sldMk cId="1459068347" sldId="285"/>
        </pc:sldMkLst>
        <pc:spChg chg="del">
          <ac:chgData name="Prof. Me. Luiz Lozano" userId="c7776665d65e189c" providerId="LiveId" clId="{EE4CCA4D-1B89-4551-869C-42DAF98BAE44}" dt="2020-08-09T01:29:59.013" v="2203" actId="478"/>
          <ac:spMkLst>
            <pc:docMk/>
            <pc:sldMk cId="1459068347" sldId="285"/>
            <ac:spMk id="2" creationId="{7D355146-4E31-43D3-BB0D-06A16EE447DA}"/>
          </ac:spMkLst>
        </pc:spChg>
        <pc:spChg chg="mod">
          <ac:chgData name="Prof. Me. Luiz Lozano" userId="c7776665d65e189c" providerId="LiveId" clId="{EE4CCA4D-1B89-4551-869C-42DAF98BAE44}" dt="2020-08-09T01:30:10.825" v="2209" actId="26606"/>
          <ac:spMkLst>
            <pc:docMk/>
            <pc:sldMk cId="1459068347" sldId="285"/>
            <ac:spMk id="3" creationId="{ABB1D55E-B8B2-4B5B-9780-0AB65EFF2EE7}"/>
          </ac:spMkLst>
        </pc:spChg>
        <pc:spChg chg="add del mod">
          <ac:chgData name="Prof. Me. Luiz Lozano" userId="c7776665d65e189c" providerId="LiveId" clId="{EE4CCA4D-1B89-4551-869C-42DAF98BAE44}" dt="2020-08-09T01:30:01.404" v="2204" actId="478"/>
          <ac:spMkLst>
            <pc:docMk/>
            <pc:sldMk cId="1459068347" sldId="285"/>
            <ac:spMk id="5" creationId="{2AFB63AA-EE59-4C86-AE8B-D15C83E909C6}"/>
          </ac:spMkLst>
        </pc:spChg>
        <pc:spChg chg="add">
          <ac:chgData name="Prof. Me. Luiz Lozano" userId="c7776665d65e189c" providerId="LiveId" clId="{EE4CCA4D-1B89-4551-869C-42DAF98BAE44}" dt="2020-08-09T01:30:10.825" v="2209" actId="26606"/>
          <ac:spMkLst>
            <pc:docMk/>
            <pc:sldMk cId="1459068347" sldId="285"/>
            <ac:spMk id="84" creationId="{DCE1AED4-C7FF-4468-BF54-4470A0A3E283}"/>
          </ac:spMkLst>
        </pc:spChg>
        <pc:spChg chg="add">
          <ac:chgData name="Prof. Me. Luiz Lozano" userId="c7776665d65e189c" providerId="LiveId" clId="{EE4CCA4D-1B89-4551-869C-42DAF98BAE44}" dt="2020-08-09T01:30:10.825" v="2209" actId="26606"/>
          <ac:spMkLst>
            <pc:docMk/>
            <pc:sldMk cId="1459068347" sldId="285"/>
            <ac:spMk id="86" creationId="{BDE94FAB-AA60-43B4-A2C3-3A940B9A951A}"/>
          </ac:spMkLst>
        </pc:spChg>
        <pc:spChg chg="del">
          <ac:chgData name="Prof. Me. Luiz Lozano" userId="c7776665d65e189c" providerId="LiveId" clId="{EE4CCA4D-1B89-4551-869C-42DAF98BAE44}" dt="2020-08-09T01:30:10.825" v="2209" actId="26606"/>
          <ac:spMkLst>
            <pc:docMk/>
            <pc:sldMk cId="1459068347" sldId="285"/>
            <ac:spMk id="137" creationId="{D4906370-1564-49FA-A802-58546B3922DC}"/>
          </ac:spMkLst>
        </pc:spChg>
        <pc:spChg chg="del">
          <ac:chgData name="Prof. Me. Luiz Lozano" userId="c7776665d65e189c" providerId="LiveId" clId="{EE4CCA4D-1B89-4551-869C-42DAF98BAE44}" dt="2020-08-09T01:30:10.825" v="2209" actId="26606"/>
          <ac:spMkLst>
            <pc:docMk/>
            <pc:sldMk cId="1459068347" sldId="285"/>
            <ac:spMk id="139" creationId="{EF640709-BDFD-453B-B75D-6212E7A870BA}"/>
          </ac:spMkLst>
        </pc:spChg>
        <pc:spChg chg="del">
          <ac:chgData name="Prof. Me. Luiz Lozano" userId="c7776665d65e189c" providerId="LiveId" clId="{EE4CCA4D-1B89-4551-869C-42DAF98BAE44}" dt="2020-08-09T01:30:10.825" v="2209" actId="26606"/>
          <ac:spMkLst>
            <pc:docMk/>
            <pc:sldMk cId="1459068347" sldId="285"/>
            <ac:spMk id="141" creationId="{B4019478-3FDC-438C-8848-1D7DA864AFC4}"/>
          </ac:spMkLst>
        </pc:spChg>
        <pc:spChg chg="del">
          <ac:chgData name="Prof. Me. Luiz Lozano" userId="c7776665d65e189c" providerId="LiveId" clId="{EE4CCA4D-1B89-4551-869C-42DAF98BAE44}" dt="2020-08-09T01:30:10.825" v="2209" actId="26606"/>
          <ac:spMkLst>
            <pc:docMk/>
            <pc:sldMk cId="1459068347" sldId="285"/>
            <ac:spMk id="143" creationId="{FE406479-1D57-4209-B128-3C81746247C6}"/>
          </ac:spMkLst>
        </pc:spChg>
        <pc:picChg chg="add mod ord">
          <ac:chgData name="Prof. Me. Luiz Lozano" userId="c7776665d65e189c" providerId="LiveId" clId="{EE4CCA4D-1B89-4551-869C-42DAF98BAE44}" dt="2020-08-09T01:30:10.825" v="2209" actId="26606"/>
          <ac:picMkLst>
            <pc:docMk/>
            <pc:sldMk cId="1459068347" sldId="285"/>
            <ac:picMk id="8" creationId="{FB284E34-A72E-4CE3-AE8F-DABB6F4A3FBF}"/>
          </ac:picMkLst>
        </pc:picChg>
        <pc:picChg chg="del">
          <ac:chgData name="Prof. Me. Luiz Lozano" userId="c7776665d65e189c" providerId="LiveId" clId="{EE4CCA4D-1B89-4551-869C-42DAF98BAE44}" dt="2020-08-09T01:30:03.861" v="2205" actId="478"/>
          <ac:picMkLst>
            <pc:docMk/>
            <pc:sldMk cId="1459068347" sldId="285"/>
            <ac:picMk id="9" creationId="{DC63B5B1-0BDF-4A2C-B577-10EED8E4BEA0}"/>
          </ac:picMkLst>
        </pc:picChg>
      </pc:sldChg>
      <pc:sldChg chg="addSp delSp modSp add mod">
        <pc:chgData name="Prof. Me. Luiz Lozano" userId="c7776665d65e189c" providerId="LiveId" clId="{EE4CCA4D-1B89-4551-869C-42DAF98BAE44}" dt="2020-08-09T01:32:16.104" v="2235" actId="478"/>
        <pc:sldMkLst>
          <pc:docMk/>
          <pc:sldMk cId="603888614" sldId="286"/>
        </pc:sldMkLst>
        <pc:spChg chg="mod">
          <ac:chgData name="Prof. Me. Luiz Lozano" userId="c7776665d65e189c" providerId="LiveId" clId="{EE4CCA4D-1B89-4551-869C-42DAF98BAE44}" dt="2020-08-09T01:32:12.986" v="2234" actId="26606"/>
          <ac:spMkLst>
            <pc:docMk/>
            <pc:sldMk cId="603888614" sldId="286"/>
            <ac:spMk id="2" creationId="{7D355146-4E31-43D3-BB0D-06A16EE447DA}"/>
          </ac:spMkLst>
        </pc:spChg>
        <pc:spChg chg="del mod">
          <ac:chgData name="Prof. Me. Luiz Lozano" userId="c7776665d65e189c" providerId="LiveId" clId="{EE4CCA4D-1B89-4551-869C-42DAF98BAE44}" dt="2020-08-09T01:32:16.104" v="2235" actId="478"/>
          <ac:spMkLst>
            <pc:docMk/>
            <pc:sldMk cId="603888614" sldId="286"/>
            <ac:spMk id="3" creationId="{ABB1D55E-B8B2-4B5B-9780-0AB65EFF2EE7}"/>
          </ac:spMkLst>
        </pc:spChg>
        <pc:spChg chg="add">
          <ac:chgData name="Prof. Me. Luiz Lozano" userId="c7776665d65e189c" providerId="LiveId" clId="{EE4CCA4D-1B89-4551-869C-42DAF98BAE44}" dt="2020-08-09T01:32:12.986" v="2234" actId="26606"/>
          <ac:spMkLst>
            <pc:docMk/>
            <pc:sldMk cId="603888614" sldId="286"/>
            <ac:spMk id="84" creationId="{A1D7EC86-7CB9-431D-8AC3-8AAF0440B162}"/>
          </ac:spMkLst>
        </pc:spChg>
        <pc:spChg chg="add">
          <ac:chgData name="Prof. Me. Luiz Lozano" userId="c7776665d65e189c" providerId="LiveId" clId="{EE4CCA4D-1B89-4551-869C-42DAF98BAE44}" dt="2020-08-09T01:32:12.986" v="2234" actId="26606"/>
          <ac:spMkLst>
            <pc:docMk/>
            <pc:sldMk cId="603888614" sldId="286"/>
            <ac:spMk id="86" creationId="{D4B9777F-B610-419B-9193-80306388F3E2}"/>
          </ac:spMkLst>
        </pc:spChg>
        <pc:spChg chg="add">
          <ac:chgData name="Prof. Me. Luiz Lozano" userId="c7776665d65e189c" providerId="LiveId" clId="{EE4CCA4D-1B89-4551-869C-42DAF98BAE44}" dt="2020-08-09T01:32:12.986" v="2234" actId="26606"/>
          <ac:spMkLst>
            <pc:docMk/>
            <pc:sldMk cId="603888614" sldId="286"/>
            <ac:spMk id="88" creationId="{311F016A-A753-449B-9EA6-322199B7119E}"/>
          </ac:spMkLst>
        </pc:spChg>
        <pc:spChg chg="add">
          <ac:chgData name="Prof. Me. Luiz Lozano" userId="c7776665d65e189c" providerId="LiveId" clId="{EE4CCA4D-1B89-4551-869C-42DAF98BAE44}" dt="2020-08-09T01:32:12.986" v="2234" actId="26606"/>
          <ac:spMkLst>
            <pc:docMk/>
            <pc:sldMk cId="603888614" sldId="286"/>
            <ac:spMk id="90" creationId="{95106A28-883A-4993-BF9E-C403B81A8D66}"/>
          </ac:spMkLst>
        </pc:spChg>
        <pc:spChg chg="add">
          <ac:chgData name="Prof. Me. Luiz Lozano" userId="c7776665d65e189c" providerId="LiveId" clId="{EE4CCA4D-1B89-4551-869C-42DAF98BAE44}" dt="2020-08-09T01:32:12.986" v="2234" actId="26606"/>
          <ac:spMkLst>
            <pc:docMk/>
            <pc:sldMk cId="603888614" sldId="286"/>
            <ac:spMk id="92" creationId="{F5AE4E4F-9F4C-43ED-8299-9BD63B74E8F0}"/>
          </ac:spMkLst>
        </pc:spChg>
        <pc:spChg chg="del">
          <ac:chgData name="Prof. Me. Luiz Lozano" userId="c7776665d65e189c" providerId="LiveId" clId="{EE4CCA4D-1B89-4551-869C-42DAF98BAE44}" dt="2020-08-09T01:32:12.986" v="2234" actId="26606"/>
          <ac:spMkLst>
            <pc:docMk/>
            <pc:sldMk cId="603888614" sldId="286"/>
            <ac:spMk id="137" creationId="{D4906370-1564-49FA-A802-58546B3922DC}"/>
          </ac:spMkLst>
        </pc:spChg>
        <pc:spChg chg="del">
          <ac:chgData name="Prof. Me. Luiz Lozano" userId="c7776665d65e189c" providerId="LiveId" clId="{EE4CCA4D-1B89-4551-869C-42DAF98BAE44}" dt="2020-08-09T01:32:12.986" v="2234" actId="26606"/>
          <ac:spMkLst>
            <pc:docMk/>
            <pc:sldMk cId="603888614" sldId="286"/>
            <ac:spMk id="139" creationId="{EF640709-BDFD-453B-B75D-6212E7A870BA}"/>
          </ac:spMkLst>
        </pc:spChg>
        <pc:spChg chg="del">
          <ac:chgData name="Prof. Me. Luiz Lozano" userId="c7776665d65e189c" providerId="LiveId" clId="{EE4CCA4D-1B89-4551-869C-42DAF98BAE44}" dt="2020-08-09T01:32:12.986" v="2234" actId="26606"/>
          <ac:spMkLst>
            <pc:docMk/>
            <pc:sldMk cId="603888614" sldId="286"/>
            <ac:spMk id="141" creationId="{B4019478-3FDC-438C-8848-1D7DA864AFC4}"/>
          </ac:spMkLst>
        </pc:spChg>
        <pc:spChg chg="del">
          <ac:chgData name="Prof. Me. Luiz Lozano" userId="c7776665d65e189c" providerId="LiveId" clId="{EE4CCA4D-1B89-4551-869C-42DAF98BAE44}" dt="2020-08-09T01:32:12.986" v="2234" actId="26606"/>
          <ac:spMkLst>
            <pc:docMk/>
            <pc:sldMk cId="603888614" sldId="286"/>
            <ac:spMk id="143" creationId="{FE406479-1D57-4209-B128-3C81746247C6}"/>
          </ac:spMkLst>
        </pc:spChg>
        <pc:picChg chg="add mod">
          <ac:chgData name="Prof. Me. Luiz Lozano" userId="c7776665d65e189c" providerId="LiveId" clId="{EE4CCA4D-1B89-4551-869C-42DAF98BAE44}" dt="2020-08-09T01:32:12.986" v="2234" actId="26606"/>
          <ac:picMkLst>
            <pc:docMk/>
            <pc:sldMk cId="603888614" sldId="286"/>
            <ac:picMk id="5" creationId="{DC162D49-020F-4E53-9995-445FE08CB1C4}"/>
          </ac:picMkLst>
        </pc:picChg>
        <pc:picChg chg="ord">
          <ac:chgData name="Prof. Me. Luiz Lozano" userId="c7776665d65e189c" providerId="LiveId" clId="{EE4CCA4D-1B89-4551-869C-42DAF98BAE44}" dt="2020-08-09T01:32:12.986" v="2234" actId="26606"/>
          <ac:picMkLst>
            <pc:docMk/>
            <pc:sldMk cId="603888614" sldId="286"/>
            <ac:picMk id="7" creationId="{E01378FC-6EBF-4D8A-9C72-FE57FA7547D7}"/>
          </ac:picMkLst>
        </pc:picChg>
        <pc:picChg chg="del">
          <ac:chgData name="Prof. Me. Luiz Lozano" userId="c7776665d65e189c" providerId="LiveId" clId="{EE4CCA4D-1B89-4551-869C-42DAF98BAE44}" dt="2020-08-09T01:31:31.417" v="2229" actId="478"/>
          <ac:picMkLst>
            <pc:docMk/>
            <pc:sldMk cId="603888614" sldId="286"/>
            <ac:picMk id="9" creationId="{DC63B5B1-0BDF-4A2C-B577-10EED8E4BEA0}"/>
          </ac:picMkLst>
        </pc:picChg>
      </pc:sldChg>
      <pc:sldChg chg="addSp delSp modSp add mod">
        <pc:chgData name="Prof. Me. Luiz Lozano" userId="c7776665d65e189c" providerId="LiveId" clId="{EE4CCA4D-1B89-4551-869C-42DAF98BAE44}" dt="2020-08-09T01:36:42.901" v="2356" actId="1076"/>
        <pc:sldMkLst>
          <pc:docMk/>
          <pc:sldMk cId="291996234" sldId="287"/>
        </pc:sldMkLst>
        <pc:spChg chg="mod">
          <ac:chgData name="Prof. Me. Luiz Lozano" userId="c7776665d65e189c" providerId="LiveId" clId="{EE4CCA4D-1B89-4551-869C-42DAF98BAE44}" dt="2020-08-09T01:34:22.184" v="2287" actId="26606"/>
          <ac:spMkLst>
            <pc:docMk/>
            <pc:sldMk cId="291996234" sldId="287"/>
            <ac:spMk id="2" creationId="{7D355146-4E31-43D3-BB0D-06A16EE447DA}"/>
          </ac:spMkLst>
        </pc:spChg>
        <pc:spChg chg="add mod">
          <ac:chgData name="Prof. Me. Luiz Lozano" userId="c7776665d65e189c" providerId="LiveId" clId="{EE4CCA4D-1B89-4551-869C-42DAF98BAE44}" dt="2020-08-09T01:36:42.901" v="2356" actId="1076"/>
          <ac:spMkLst>
            <pc:docMk/>
            <pc:sldMk cId="291996234" sldId="287"/>
            <ac:spMk id="18" creationId="{4E561ADA-8747-493F-AEFA-398EF0DF2518}"/>
          </ac:spMkLst>
        </pc:spChg>
        <pc:spChg chg="del">
          <ac:chgData name="Prof. Me. Luiz Lozano" userId="c7776665d65e189c" providerId="LiveId" clId="{EE4CCA4D-1B89-4551-869C-42DAF98BAE44}" dt="2020-08-09T01:34:22.184" v="2287" actId="26606"/>
          <ac:spMkLst>
            <pc:docMk/>
            <pc:sldMk cId="291996234" sldId="287"/>
            <ac:spMk id="84" creationId="{A1D7EC86-7CB9-431D-8AC3-8AAF0440B162}"/>
          </ac:spMkLst>
        </pc:spChg>
        <pc:spChg chg="del">
          <ac:chgData name="Prof. Me. Luiz Lozano" userId="c7776665d65e189c" providerId="LiveId" clId="{EE4CCA4D-1B89-4551-869C-42DAF98BAE44}" dt="2020-08-09T01:34:22.184" v="2287" actId="26606"/>
          <ac:spMkLst>
            <pc:docMk/>
            <pc:sldMk cId="291996234" sldId="287"/>
            <ac:spMk id="86" creationId="{D4B9777F-B610-419B-9193-80306388F3E2}"/>
          </ac:spMkLst>
        </pc:spChg>
        <pc:spChg chg="del">
          <ac:chgData name="Prof. Me. Luiz Lozano" userId="c7776665d65e189c" providerId="LiveId" clId="{EE4CCA4D-1B89-4551-869C-42DAF98BAE44}" dt="2020-08-09T01:34:22.184" v="2287" actId="26606"/>
          <ac:spMkLst>
            <pc:docMk/>
            <pc:sldMk cId="291996234" sldId="287"/>
            <ac:spMk id="88" creationId="{311F016A-A753-449B-9EA6-322199B7119E}"/>
          </ac:spMkLst>
        </pc:spChg>
        <pc:spChg chg="del">
          <ac:chgData name="Prof. Me. Luiz Lozano" userId="c7776665d65e189c" providerId="LiveId" clId="{EE4CCA4D-1B89-4551-869C-42DAF98BAE44}" dt="2020-08-09T01:34:22.184" v="2287" actId="26606"/>
          <ac:spMkLst>
            <pc:docMk/>
            <pc:sldMk cId="291996234" sldId="287"/>
            <ac:spMk id="90" creationId="{95106A28-883A-4993-BF9E-C403B81A8D66}"/>
          </ac:spMkLst>
        </pc:spChg>
        <pc:spChg chg="del">
          <ac:chgData name="Prof. Me. Luiz Lozano" userId="c7776665d65e189c" providerId="LiveId" clId="{EE4CCA4D-1B89-4551-869C-42DAF98BAE44}" dt="2020-08-09T01:34:22.184" v="2287" actId="26606"/>
          <ac:spMkLst>
            <pc:docMk/>
            <pc:sldMk cId="291996234" sldId="287"/>
            <ac:spMk id="92" creationId="{F5AE4E4F-9F4C-43ED-8299-9BD63B74E8F0}"/>
          </ac:spMkLst>
        </pc:spChg>
        <pc:spChg chg="add">
          <ac:chgData name="Prof. Me. Luiz Lozano" userId="c7776665d65e189c" providerId="LiveId" clId="{EE4CCA4D-1B89-4551-869C-42DAF98BAE44}" dt="2020-08-09T01:34:22.184" v="2287" actId="26606"/>
          <ac:spMkLst>
            <pc:docMk/>
            <pc:sldMk cId="291996234" sldId="287"/>
            <ac:spMk id="97" creationId="{347D6575-0B06-40B2-9D0F-298202F6BCAC}"/>
          </ac:spMkLst>
        </pc:spChg>
        <pc:spChg chg="add">
          <ac:chgData name="Prof. Me. Luiz Lozano" userId="c7776665d65e189c" providerId="LiveId" clId="{EE4CCA4D-1B89-4551-869C-42DAF98BAE44}" dt="2020-08-09T01:34:22.184" v="2287" actId="26606"/>
          <ac:spMkLst>
            <pc:docMk/>
            <pc:sldMk cId="291996234" sldId="287"/>
            <ac:spMk id="99" creationId="{E2B33195-5BCA-4BB7-A82D-6739522687DD}"/>
          </ac:spMkLst>
        </pc:spChg>
        <pc:spChg chg="add">
          <ac:chgData name="Prof. Me. Luiz Lozano" userId="c7776665d65e189c" providerId="LiveId" clId="{EE4CCA4D-1B89-4551-869C-42DAF98BAE44}" dt="2020-08-09T01:34:22.184" v="2287" actId="26606"/>
          <ac:spMkLst>
            <pc:docMk/>
            <pc:sldMk cId="291996234" sldId="287"/>
            <ac:spMk id="101" creationId="{CF8AD9F3-9AF6-494F-83A3-2F677563935C}"/>
          </ac:spMkLst>
        </pc:spChg>
        <pc:spChg chg="add">
          <ac:chgData name="Prof. Me. Luiz Lozano" userId="c7776665d65e189c" providerId="LiveId" clId="{EE4CCA4D-1B89-4551-869C-42DAF98BAE44}" dt="2020-08-09T01:34:22.184" v="2287" actId="26606"/>
          <ac:spMkLst>
            <pc:docMk/>
            <pc:sldMk cId="291996234" sldId="287"/>
            <ac:spMk id="103" creationId="{0DA5DB8B-7E5C-4ABC-8069-A9A8806F3976}"/>
          </ac:spMkLst>
        </pc:spChg>
        <pc:picChg chg="add mod">
          <ac:chgData name="Prof. Me. Luiz Lozano" userId="c7776665d65e189c" providerId="LiveId" clId="{EE4CCA4D-1B89-4551-869C-42DAF98BAE44}" dt="2020-08-09T01:34:22.184" v="2287" actId="26606"/>
          <ac:picMkLst>
            <pc:docMk/>
            <pc:sldMk cId="291996234" sldId="287"/>
            <ac:picMk id="4" creationId="{138A1932-C496-4C17-9207-61D83CB61BAC}"/>
          </ac:picMkLst>
        </pc:picChg>
        <pc:picChg chg="del">
          <ac:chgData name="Prof. Me. Luiz Lozano" userId="c7776665d65e189c" providerId="LiveId" clId="{EE4CCA4D-1B89-4551-869C-42DAF98BAE44}" dt="2020-08-09T01:32:59.162" v="2278" actId="478"/>
          <ac:picMkLst>
            <pc:docMk/>
            <pc:sldMk cId="291996234" sldId="287"/>
            <ac:picMk id="5" creationId="{DC162D49-020F-4E53-9995-445FE08CB1C4}"/>
          </ac:picMkLst>
        </pc:picChg>
        <pc:picChg chg="ord">
          <ac:chgData name="Prof. Me. Luiz Lozano" userId="c7776665d65e189c" providerId="LiveId" clId="{EE4CCA4D-1B89-4551-869C-42DAF98BAE44}" dt="2020-08-09T01:34:22.184" v="2287" actId="26606"/>
          <ac:picMkLst>
            <pc:docMk/>
            <pc:sldMk cId="291996234" sldId="287"/>
            <ac:picMk id="7" creationId="{E01378FC-6EBF-4D8A-9C72-FE57FA7547D7}"/>
          </ac:picMkLst>
        </pc:picChg>
        <pc:picChg chg="add mod">
          <ac:chgData name="Prof. Me. Luiz Lozano" userId="c7776665d65e189c" providerId="LiveId" clId="{EE4CCA4D-1B89-4551-869C-42DAF98BAE44}" dt="2020-08-09T01:34:22.184" v="2287" actId="26606"/>
          <ac:picMkLst>
            <pc:docMk/>
            <pc:sldMk cId="291996234" sldId="287"/>
            <ac:picMk id="8" creationId="{73418604-5341-4E39-98D4-5416A7D1DB2C}"/>
          </ac:picMkLst>
        </pc:picChg>
      </pc:sldChg>
      <pc:sldChg chg="addSp delSp modSp add del mod">
        <pc:chgData name="Prof. Me. Luiz Lozano" userId="c7776665d65e189c" providerId="LiveId" clId="{EE4CCA4D-1B89-4551-869C-42DAF98BAE44}" dt="2020-08-11T00:58:08.446" v="3719" actId="2696"/>
        <pc:sldMkLst>
          <pc:docMk/>
          <pc:sldMk cId="2126991408" sldId="288"/>
        </pc:sldMkLst>
        <pc:spChg chg="mod">
          <ac:chgData name="Prof. Me. Luiz Lozano" userId="c7776665d65e189c" providerId="LiveId" clId="{EE4CCA4D-1B89-4551-869C-42DAF98BAE44}" dt="2020-08-10T00:14:01.753" v="2385" actId="26606"/>
          <ac:spMkLst>
            <pc:docMk/>
            <pc:sldMk cId="2126991408" sldId="288"/>
            <ac:spMk id="2" creationId="{7D355146-4E31-43D3-BB0D-06A16EE447DA}"/>
          </ac:spMkLst>
        </pc:spChg>
        <pc:spChg chg="add del mod">
          <ac:chgData name="Prof. Me. Luiz Lozano" userId="c7776665d65e189c" providerId="LiveId" clId="{EE4CCA4D-1B89-4551-869C-42DAF98BAE44}" dt="2020-08-10T00:12:47.267" v="2381" actId="478"/>
          <ac:spMkLst>
            <pc:docMk/>
            <pc:sldMk cId="2126991408" sldId="288"/>
            <ac:spMk id="5" creationId="{7A67018F-322E-495C-B329-4DB8EC65DBCA}"/>
          </ac:spMkLst>
        </pc:spChg>
        <pc:spChg chg="del">
          <ac:chgData name="Prof. Me. Luiz Lozano" userId="c7776665d65e189c" providerId="LiveId" clId="{EE4CCA4D-1B89-4551-869C-42DAF98BAE44}" dt="2020-08-10T00:12:44.083" v="2380" actId="478"/>
          <ac:spMkLst>
            <pc:docMk/>
            <pc:sldMk cId="2126991408" sldId="288"/>
            <ac:spMk id="18" creationId="{4E561ADA-8747-493F-AEFA-398EF0DF2518}"/>
          </ac:spMkLst>
        </pc:spChg>
        <pc:spChg chg="del">
          <ac:chgData name="Prof. Me. Luiz Lozano" userId="c7776665d65e189c" providerId="LiveId" clId="{EE4CCA4D-1B89-4551-869C-42DAF98BAE44}" dt="2020-08-10T00:14:01.753" v="2385" actId="26606"/>
          <ac:spMkLst>
            <pc:docMk/>
            <pc:sldMk cId="2126991408" sldId="288"/>
            <ac:spMk id="97" creationId="{347D6575-0B06-40B2-9D0F-298202F6BCAC}"/>
          </ac:spMkLst>
        </pc:spChg>
        <pc:spChg chg="del">
          <ac:chgData name="Prof. Me. Luiz Lozano" userId="c7776665d65e189c" providerId="LiveId" clId="{EE4CCA4D-1B89-4551-869C-42DAF98BAE44}" dt="2020-08-10T00:14:01.753" v="2385" actId="26606"/>
          <ac:spMkLst>
            <pc:docMk/>
            <pc:sldMk cId="2126991408" sldId="288"/>
            <ac:spMk id="99" creationId="{E2B33195-5BCA-4BB7-A82D-6739522687DD}"/>
          </ac:spMkLst>
        </pc:spChg>
        <pc:spChg chg="del">
          <ac:chgData name="Prof. Me. Luiz Lozano" userId="c7776665d65e189c" providerId="LiveId" clId="{EE4CCA4D-1B89-4551-869C-42DAF98BAE44}" dt="2020-08-10T00:14:01.753" v="2385" actId="26606"/>
          <ac:spMkLst>
            <pc:docMk/>
            <pc:sldMk cId="2126991408" sldId="288"/>
            <ac:spMk id="101" creationId="{CF8AD9F3-9AF6-494F-83A3-2F677563935C}"/>
          </ac:spMkLst>
        </pc:spChg>
        <pc:spChg chg="del">
          <ac:chgData name="Prof. Me. Luiz Lozano" userId="c7776665d65e189c" providerId="LiveId" clId="{EE4CCA4D-1B89-4551-869C-42DAF98BAE44}" dt="2020-08-10T00:14:01.753" v="2385" actId="26606"/>
          <ac:spMkLst>
            <pc:docMk/>
            <pc:sldMk cId="2126991408" sldId="288"/>
            <ac:spMk id="103" creationId="{0DA5DB8B-7E5C-4ABC-8069-A9A8806F3976}"/>
          </ac:spMkLst>
        </pc:spChg>
        <pc:spChg chg="add">
          <ac:chgData name="Prof. Me. Luiz Lozano" userId="c7776665d65e189c" providerId="LiveId" clId="{EE4CCA4D-1B89-4551-869C-42DAF98BAE44}" dt="2020-08-10T00:14:01.753" v="2385" actId="26606"/>
          <ac:spMkLst>
            <pc:docMk/>
            <pc:sldMk cId="2126991408" sldId="288"/>
            <ac:spMk id="108" creationId="{2B577FF9-3543-4875-815D-3D87BD8A2002}"/>
          </ac:spMkLst>
        </pc:spChg>
        <pc:spChg chg="add">
          <ac:chgData name="Prof. Me. Luiz Lozano" userId="c7776665d65e189c" providerId="LiveId" clId="{EE4CCA4D-1B89-4551-869C-42DAF98BAE44}" dt="2020-08-10T00:14:01.753" v="2385" actId="26606"/>
          <ac:spMkLst>
            <pc:docMk/>
            <pc:sldMk cId="2126991408" sldId="288"/>
            <ac:spMk id="110" creationId="{F5569EEC-E12F-4856-B407-02B2813A4AA5}"/>
          </ac:spMkLst>
        </pc:spChg>
        <pc:spChg chg="add">
          <ac:chgData name="Prof. Me. Luiz Lozano" userId="c7776665d65e189c" providerId="LiveId" clId="{EE4CCA4D-1B89-4551-869C-42DAF98BAE44}" dt="2020-08-10T00:14:01.753" v="2385" actId="26606"/>
          <ac:spMkLst>
            <pc:docMk/>
            <pc:sldMk cId="2126991408" sldId="288"/>
            <ac:spMk id="112" creationId="{CF860788-3A6A-45A3-B3F1-06F159665603}"/>
          </ac:spMkLst>
        </pc:spChg>
        <pc:spChg chg="add">
          <ac:chgData name="Prof. Me. Luiz Lozano" userId="c7776665d65e189c" providerId="LiveId" clId="{EE4CCA4D-1B89-4551-869C-42DAF98BAE44}" dt="2020-08-10T00:14:01.753" v="2385" actId="26606"/>
          <ac:spMkLst>
            <pc:docMk/>
            <pc:sldMk cId="2126991408" sldId="288"/>
            <ac:spMk id="114" creationId="{DF1E3393-B852-4883-B778-ED3525112942}"/>
          </ac:spMkLst>
        </pc:spChg>
        <pc:spChg chg="add">
          <ac:chgData name="Prof. Me. Luiz Lozano" userId="c7776665d65e189c" providerId="LiveId" clId="{EE4CCA4D-1B89-4551-869C-42DAF98BAE44}" dt="2020-08-10T00:14:01.753" v="2385" actId="26606"/>
          <ac:spMkLst>
            <pc:docMk/>
            <pc:sldMk cId="2126991408" sldId="288"/>
            <ac:spMk id="116" creationId="{39853D09-4205-4CC7-83EB-288E886AC9E4}"/>
          </ac:spMkLst>
        </pc:spChg>
        <pc:spChg chg="add">
          <ac:chgData name="Prof. Me. Luiz Lozano" userId="c7776665d65e189c" providerId="LiveId" clId="{EE4CCA4D-1B89-4551-869C-42DAF98BAE44}" dt="2020-08-10T00:14:01.753" v="2385" actId="26606"/>
          <ac:spMkLst>
            <pc:docMk/>
            <pc:sldMk cId="2126991408" sldId="288"/>
            <ac:spMk id="118" creationId="{0D040B79-3E73-4A31-840D-D6B9C9FDFC46}"/>
          </ac:spMkLst>
        </pc:spChg>
        <pc:spChg chg="add">
          <ac:chgData name="Prof. Me. Luiz Lozano" userId="c7776665d65e189c" providerId="LiveId" clId="{EE4CCA4D-1B89-4551-869C-42DAF98BAE44}" dt="2020-08-10T00:14:01.753" v="2385" actId="26606"/>
          <ac:spMkLst>
            <pc:docMk/>
            <pc:sldMk cId="2126991408" sldId="288"/>
            <ac:spMk id="120" creationId="{156C6AE5-3F8B-42AC-9EA4-1B686A11E93F}"/>
          </ac:spMkLst>
        </pc:spChg>
        <pc:picChg chg="del">
          <ac:chgData name="Prof. Me. Luiz Lozano" userId="c7776665d65e189c" providerId="LiveId" clId="{EE4CCA4D-1B89-4551-869C-42DAF98BAE44}" dt="2020-08-10T00:12:51.175" v="2382" actId="478"/>
          <ac:picMkLst>
            <pc:docMk/>
            <pc:sldMk cId="2126991408" sldId="288"/>
            <ac:picMk id="4" creationId="{138A1932-C496-4C17-9207-61D83CB61BAC}"/>
          </ac:picMkLst>
        </pc:picChg>
        <pc:picChg chg="ord">
          <ac:chgData name="Prof. Me. Luiz Lozano" userId="c7776665d65e189c" providerId="LiveId" clId="{EE4CCA4D-1B89-4551-869C-42DAF98BAE44}" dt="2020-08-10T00:14:01.753" v="2385" actId="26606"/>
          <ac:picMkLst>
            <pc:docMk/>
            <pc:sldMk cId="2126991408" sldId="288"/>
            <ac:picMk id="7" creationId="{E01378FC-6EBF-4D8A-9C72-FE57FA7547D7}"/>
          </ac:picMkLst>
        </pc:picChg>
        <pc:picChg chg="del">
          <ac:chgData name="Prof. Me. Luiz Lozano" userId="c7776665d65e189c" providerId="LiveId" clId="{EE4CCA4D-1B89-4551-869C-42DAF98BAE44}" dt="2020-08-10T00:12:53.273" v="2383" actId="478"/>
          <ac:picMkLst>
            <pc:docMk/>
            <pc:sldMk cId="2126991408" sldId="288"/>
            <ac:picMk id="8" creationId="{73418604-5341-4E39-98D4-5416A7D1DB2C}"/>
          </ac:picMkLst>
        </pc:picChg>
        <pc:picChg chg="add mod">
          <ac:chgData name="Prof. Me. Luiz Lozano" userId="c7776665d65e189c" providerId="LiveId" clId="{EE4CCA4D-1B89-4551-869C-42DAF98BAE44}" dt="2020-08-10T00:14:01.753" v="2385" actId="26606"/>
          <ac:picMkLst>
            <pc:docMk/>
            <pc:sldMk cId="2126991408" sldId="288"/>
            <ac:picMk id="9" creationId="{1FC002EB-8DF7-457A-A9E5-9E7CBC0BCE40}"/>
          </ac:picMkLst>
        </pc:picChg>
      </pc:sldChg>
      <pc:sldChg chg="addSp delSp modSp add del mod">
        <pc:chgData name="Prof. Me. Luiz Lozano" userId="c7776665d65e189c" providerId="LiveId" clId="{EE4CCA4D-1B89-4551-869C-42DAF98BAE44}" dt="2020-08-10T14:41:33.592" v="3573" actId="2696"/>
        <pc:sldMkLst>
          <pc:docMk/>
          <pc:sldMk cId="4019848867" sldId="289"/>
        </pc:sldMkLst>
        <pc:spChg chg="mod">
          <ac:chgData name="Prof. Me. Luiz Lozano" userId="c7776665d65e189c" providerId="LiveId" clId="{EE4CCA4D-1B89-4551-869C-42DAF98BAE44}" dt="2020-08-10T00:15:50.622" v="2412" actId="1076"/>
          <ac:spMkLst>
            <pc:docMk/>
            <pc:sldMk cId="4019848867" sldId="289"/>
            <ac:spMk id="2" creationId="{7D355146-4E31-43D3-BB0D-06A16EE447DA}"/>
          </ac:spMkLst>
        </pc:spChg>
        <pc:spChg chg="add mod">
          <ac:chgData name="Prof. Me. Luiz Lozano" userId="c7776665d65e189c" providerId="LiveId" clId="{EE4CCA4D-1B89-4551-869C-42DAF98BAE44}" dt="2020-08-10T00:16:34.515" v="2439" actId="20577"/>
          <ac:spMkLst>
            <pc:docMk/>
            <pc:sldMk cId="4019848867" sldId="289"/>
            <ac:spMk id="12" creationId="{FDA57DC1-B6C1-4589-8413-623B0FEEB19F}"/>
          </ac:spMkLst>
        </pc:spChg>
        <pc:spChg chg="add del">
          <ac:chgData name="Prof. Me. Luiz Lozano" userId="c7776665d65e189c" providerId="LiveId" clId="{EE4CCA4D-1B89-4551-869C-42DAF98BAE44}" dt="2020-08-10T00:15:40.259" v="2411" actId="26606"/>
          <ac:spMkLst>
            <pc:docMk/>
            <pc:sldMk cId="4019848867" sldId="289"/>
            <ac:spMk id="108" creationId="{2B577FF9-3543-4875-815D-3D87BD8A2002}"/>
          </ac:spMkLst>
        </pc:spChg>
        <pc:spChg chg="add del">
          <ac:chgData name="Prof. Me. Luiz Lozano" userId="c7776665d65e189c" providerId="LiveId" clId="{EE4CCA4D-1B89-4551-869C-42DAF98BAE44}" dt="2020-08-10T00:15:40.259" v="2411" actId="26606"/>
          <ac:spMkLst>
            <pc:docMk/>
            <pc:sldMk cId="4019848867" sldId="289"/>
            <ac:spMk id="110" creationId="{F5569EEC-E12F-4856-B407-02B2813A4AA5}"/>
          </ac:spMkLst>
        </pc:spChg>
        <pc:spChg chg="add del">
          <ac:chgData name="Prof. Me. Luiz Lozano" userId="c7776665d65e189c" providerId="LiveId" clId="{EE4CCA4D-1B89-4551-869C-42DAF98BAE44}" dt="2020-08-10T00:15:40.259" v="2411" actId="26606"/>
          <ac:spMkLst>
            <pc:docMk/>
            <pc:sldMk cId="4019848867" sldId="289"/>
            <ac:spMk id="112" creationId="{CF860788-3A6A-45A3-B3F1-06F159665603}"/>
          </ac:spMkLst>
        </pc:spChg>
        <pc:spChg chg="add del">
          <ac:chgData name="Prof. Me. Luiz Lozano" userId="c7776665d65e189c" providerId="LiveId" clId="{EE4CCA4D-1B89-4551-869C-42DAF98BAE44}" dt="2020-08-10T00:15:40.259" v="2411" actId="26606"/>
          <ac:spMkLst>
            <pc:docMk/>
            <pc:sldMk cId="4019848867" sldId="289"/>
            <ac:spMk id="114" creationId="{DF1E3393-B852-4883-B778-ED3525112942}"/>
          </ac:spMkLst>
        </pc:spChg>
        <pc:spChg chg="add del">
          <ac:chgData name="Prof. Me. Luiz Lozano" userId="c7776665d65e189c" providerId="LiveId" clId="{EE4CCA4D-1B89-4551-869C-42DAF98BAE44}" dt="2020-08-10T00:15:40.259" v="2411" actId="26606"/>
          <ac:spMkLst>
            <pc:docMk/>
            <pc:sldMk cId="4019848867" sldId="289"/>
            <ac:spMk id="116" creationId="{39853D09-4205-4CC7-83EB-288E886AC9E4}"/>
          </ac:spMkLst>
        </pc:spChg>
        <pc:spChg chg="add del">
          <ac:chgData name="Prof. Me. Luiz Lozano" userId="c7776665d65e189c" providerId="LiveId" clId="{EE4CCA4D-1B89-4551-869C-42DAF98BAE44}" dt="2020-08-10T00:15:40.259" v="2411" actId="26606"/>
          <ac:spMkLst>
            <pc:docMk/>
            <pc:sldMk cId="4019848867" sldId="289"/>
            <ac:spMk id="118" creationId="{0D040B79-3E73-4A31-840D-D6B9C9FDFC46}"/>
          </ac:spMkLst>
        </pc:spChg>
        <pc:spChg chg="add del">
          <ac:chgData name="Prof. Me. Luiz Lozano" userId="c7776665d65e189c" providerId="LiveId" clId="{EE4CCA4D-1B89-4551-869C-42DAF98BAE44}" dt="2020-08-10T00:15:40.259" v="2411" actId="26606"/>
          <ac:spMkLst>
            <pc:docMk/>
            <pc:sldMk cId="4019848867" sldId="289"/>
            <ac:spMk id="120" creationId="{156C6AE5-3F8B-42AC-9EA4-1B686A11E93F}"/>
          </ac:spMkLst>
        </pc:spChg>
        <pc:spChg chg="add del">
          <ac:chgData name="Prof. Me. Luiz Lozano" userId="c7776665d65e189c" providerId="LiveId" clId="{EE4CCA4D-1B89-4551-869C-42DAF98BAE44}" dt="2020-08-10T00:15:40.245" v="2410" actId="26606"/>
          <ac:spMkLst>
            <pc:docMk/>
            <pc:sldMk cId="4019848867" sldId="289"/>
            <ac:spMk id="125" creationId="{A34066D6-1B59-4642-A86D-39464CEE971B}"/>
          </ac:spMkLst>
        </pc:spChg>
        <pc:spChg chg="add del">
          <ac:chgData name="Prof. Me. Luiz Lozano" userId="c7776665d65e189c" providerId="LiveId" clId="{EE4CCA4D-1B89-4551-869C-42DAF98BAE44}" dt="2020-08-10T00:15:40.245" v="2410" actId="26606"/>
          <ac:spMkLst>
            <pc:docMk/>
            <pc:sldMk cId="4019848867" sldId="289"/>
            <ac:spMk id="127" creationId="{18E928D9-3091-4385-B979-265D55AD02CE}"/>
          </ac:spMkLst>
        </pc:spChg>
        <pc:spChg chg="add del">
          <ac:chgData name="Prof. Me. Luiz Lozano" userId="c7776665d65e189c" providerId="LiveId" clId="{EE4CCA4D-1B89-4551-869C-42DAF98BAE44}" dt="2020-08-10T00:15:40.245" v="2410" actId="26606"/>
          <ac:spMkLst>
            <pc:docMk/>
            <pc:sldMk cId="4019848867" sldId="289"/>
            <ac:spMk id="129" creationId="{7D602432-D774-4CF5-94E8-7D52D01059D2}"/>
          </ac:spMkLst>
        </pc:spChg>
        <pc:spChg chg="add del">
          <ac:chgData name="Prof. Me. Luiz Lozano" userId="c7776665d65e189c" providerId="LiveId" clId="{EE4CCA4D-1B89-4551-869C-42DAF98BAE44}" dt="2020-08-10T00:15:40.245" v="2410" actId="26606"/>
          <ac:spMkLst>
            <pc:docMk/>
            <pc:sldMk cId="4019848867" sldId="289"/>
            <ac:spMk id="131" creationId="{CBF9EBB4-5078-47B2-AAA0-DF4A88D8182A}"/>
          </ac:spMkLst>
        </pc:spChg>
        <pc:spChg chg="add">
          <ac:chgData name="Prof. Me. Luiz Lozano" userId="c7776665d65e189c" providerId="LiveId" clId="{EE4CCA4D-1B89-4551-869C-42DAF98BAE44}" dt="2020-08-10T00:15:40.259" v="2411" actId="26606"/>
          <ac:spMkLst>
            <pc:docMk/>
            <pc:sldMk cId="4019848867" sldId="289"/>
            <ac:spMk id="133" creationId="{CBF9EBB4-5078-47B2-AAA0-DF4A88D8182A}"/>
          </ac:spMkLst>
        </pc:spChg>
        <pc:spChg chg="add">
          <ac:chgData name="Prof. Me. Luiz Lozano" userId="c7776665d65e189c" providerId="LiveId" clId="{EE4CCA4D-1B89-4551-869C-42DAF98BAE44}" dt="2020-08-10T00:15:40.259" v="2411" actId="26606"/>
          <ac:spMkLst>
            <pc:docMk/>
            <pc:sldMk cId="4019848867" sldId="289"/>
            <ac:spMk id="134" creationId="{F3F784DF-71A9-4E9B-90D7-076EE2FA695C}"/>
          </ac:spMkLst>
        </pc:spChg>
        <pc:spChg chg="add">
          <ac:chgData name="Prof. Me. Luiz Lozano" userId="c7776665d65e189c" providerId="LiveId" clId="{EE4CCA4D-1B89-4551-869C-42DAF98BAE44}" dt="2020-08-10T00:15:40.259" v="2411" actId="26606"/>
          <ac:spMkLst>
            <pc:docMk/>
            <pc:sldMk cId="4019848867" sldId="289"/>
            <ac:spMk id="135" creationId="{A34066D6-1B59-4642-A86D-39464CEE971B}"/>
          </ac:spMkLst>
        </pc:spChg>
        <pc:spChg chg="add">
          <ac:chgData name="Prof. Me. Luiz Lozano" userId="c7776665d65e189c" providerId="LiveId" clId="{EE4CCA4D-1B89-4551-869C-42DAF98BAE44}" dt="2020-08-10T00:15:40.259" v="2411" actId="26606"/>
          <ac:spMkLst>
            <pc:docMk/>
            <pc:sldMk cId="4019848867" sldId="289"/>
            <ac:spMk id="136" creationId="{18E928D9-3091-4385-B979-265D55AD02CE}"/>
          </ac:spMkLst>
        </pc:spChg>
        <pc:spChg chg="add">
          <ac:chgData name="Prof. Me. Luiz Lozano" userId="c7776665d65e189c" providerId="LiveId" clId="{EE4CCA4D-1B89-4551-869C-42DAF98BAE44}" dt="2020-08-10T00:15:40.259" v="2411" actId="26606"/>
          <ac:spMkLst>
            <pc:docMk/>
            <pc:sldMk cId="4019848867" sldId="289"/>
            <ac:spMk id="137" creationId="{7D602432-D774-4CF5-94E8-7D52D01059D2}"/>
          </ac:spMkLst>
        </pc:spChg>
        <pc:picChg chg="add mod ord">
          <ac:chgData name="Prof. Me. Luiz Lozano" userId="c7776665d65e189c" providerId="LiveId" clId="{EE4CCA4D-1B89-4551-869C-42DAF98BAE44}" dt="2020-08-10T00:15:40.259" v="2411" actId="26606"/>
          <ac:picMkLst>
            <pc:docMk/>
            <pc:sldMk cId="4019848867" sldId="289"/>
            <ac:picMk id="3" creationId="{A5115D48-B21E-4F14-AAD9-5693DDB20CF5}"/>
          </ac:picMkLst>
        </pc:picChg>
        <pc:picChg chg="ord">
          <ac:chgData name="Prof. Me. Luiz Lozano" userId="c7776665d65e189c" providerId="LiveId" clId="{EE4CCA4D-1B89-4551-869C-42DAF98BAE44}" dt="2020-08-10T00:15:40.259" v="2411" actId="26606"/>
          <ac:picMkLst>
            <pc:docMk/>
            <pc:sldMk cId="4019848867" sldId="289"/>
            <ac:picMk id="7" creationId="{E01378FC-6EBF-4D8A-9C72-FE57FA7547D7}"/>
          </ac:picMkLst>
        </pc:picChg>
        <pc:picChg chg="del">
          <ac:chgData name="Prof. Me. Luiz Lozano" userId="c7776665d65e189c" providerId="LiveId" clId="{EE4CCA4D-1B89-4551-869C-42DAF98BAE44}" dt="2020-08-10T00:15:21.439" v="2407" actId="478"/>
          <ac:picMkLst>
            <pc:docMk/>
            <pc:sldMk cId="4019848867" sldId="289"/>
            <ac:picMk id="9" creationId="{1FC002EB-8DF7-457A-A9E5-9E7CBC0BCE40}"/>
          </ac:picMkLst>
        </pc:picChg>
      </pc:sldChg>
      <pc:sldChg chg="modSp add del mod">
        <pc:chgData name="Prof. Me. Luiz Lozano" userId="c7776665d65e189c" providerId="LiveId" clId="{EE4CCA4D-1B89-4551-869C-42DAF98BAE44}" dt="2020-08-11T00:58:08.446" v="3719" actId="2696"/>
        <pc:sldMkLst>
          <pc:docMk/>
          <pc:sldMk cId="384815790" sldId="290"/>
        </pc:sldMkLst>
        <pc:spChg chg="mod">
          <ac:chgData name="Prof. Me. Luiz Lozano" userId="c7776665d65e189c" providerId="LiveId" clId="{EE4CCA4D-1B89-4551-869C-42DAF98BAE44}" dt="2020-08-10T00:19:32.061" v="2452" actId="255"/>
          <ac:spMkLst>
            <pc:docMk/>
            <pc:sldMk cId="384815790" sldId="290"/>
            <ac:spMk id="2" creationId="{7D355146-4E31-43D3-BB0D-06A16EE447DA}"/>
          </ac:spMkLst>
        </pc:spChg>
      </pc:sldChg>
      <pc:sldChg chg="addSp modSp add del mod setBg">
        <pc:chgData name="Prof. Me. Luiz Lozano" userId="c7776665d65e189c" providerId="LiveId" clId="{EE4CCA4D-1B89-4551-869C-42DAF98BAE44}" dt="2020-08-11T00:58:08.446" v="3719" actId="2696"/>
        <pc:sldMkLst>
          <pc:docMk/>
          <pc:sldMk cId="3893971239" sldId="291"/>
        </pc:sldMkLst>
        <pc:spChg chg="add">
          <ac:chgData name="Prof. Me. Luiz Lozano" userId="c7776665d65e189c" providerId="LiveId" clId="{EE4CCA4D-1B89-4551-869C-42DAF98BAE44}" dt="2020-08-10T00:19:03.674" v="2443" actId="26606"/>
          <ac:spMkLst>
            <pc:docMk/>
            <pc:sldMk cId="3893971239" sldId="291"/>
            <ac:spMk id="72" creationId="{23DA7759-3209-4FE2-96D1-4EEDD81E9EA0}"/>
          </ac:spMkLst>
        </pc:spChg>
        <pc:spChg chg="add">
          <ac:chgData name="Prof. Me. Luiz Lozano" userId="c7776665d65e189c" providerId="LiveId" clId="{EE4CCA4D-1B89-4551-869C-42DAF98BAE44}" dt="2020-08-10T00:19:03.674" v="2443" actId="26606"/>
          <ac:spMkLst>
            <pc:docMk/>
            <pc:sldMk cId="3893971239" sldId="291"/>
            <ac:spMk id="74" creationId="{41460DAD-8769-4C9F-9C8C-BB0443909D76}"/>
          </ac:spMkLst>
        </pc:spChg>
        <pc:spChg chg="add">
          <ac:chgData name="Prof. Me. Luiz Lozano" userId="c7776665d65e189c" providerId="LiveId" clId="{EE4CCA4D-1B89-4551-869C-42DAF98BAE44}" dt="2020-08-10T00:19:03.674" v="2443" actId="26606"/>
          <ac:spMkLst>
            <pc:docMk/>
            <pc:sldMk cId="3893971239" sldId="291"/>
            <ac:spMk id="76" creationId="{1709F1D5-B0F1-4714-A239-E5B61C161915}"/>
          </ac:spMkLst>
        </pc:spChg>
        <pc:spChg chg="add">
          <ac:chgData name="Prof. Me. Luiz Lozano" userId="c7776665d65e189c" providerId="LiveId" clId="{EE4CCA4D-1B89-4551-869C-42DAF98BAE44}" dt="2020-08-10T00:19:03.674" v="2443" actId="26606"/>
          <ac:spMkLst>
            <pc:docMk/>
            <pc:sldMk cId="3893971239" sldId="291"/>
            <ac:spMk id="78" creationId="{228FB460-D3FF-4440-A020-05982A09E517}"/>
          </ac:spMkLst>
        </pc:spChg>
        <pc:spChg chg="add">
          <ac:chgData name="Prof. Me. Luiz Lozano" userId="c7776665d65e189c" providerId="LiveId" clId="{EE4CCA4D-1B89-4551-869C-42DAF98BAE44}" dt="2020-08-10T00:19:03.674" v="2443" actId="26606"/>
          <ac:spMkLst>
            <pc:docMk/>
            <pc:sldMk cId="3893971239" sldId="291"/>
            <ac:spMk id="80" creationId="{14847E93-7DC1-4D4B-8829-B19AA7137C50}"/>
          </ac:spMkLst>
        </pc:spChg>
        <pc:spChg chg="add">
          <ac:chgData name="Prof. Me. Luiz Lozano" userId="c7776665d65e189c" providerId="LiveId" clId="{EE4CCA4D-1B89-4551-869C-42DAF98BAE44}" dt="2020-08-10T00:19:03.674" v="2443" actId="26606"/>
          <ac:spMkLst>
            <pc:docMk/>
            <pc:sldMk cId="3893971239" sldId="291"/>
            <ac:spMk id="82" creationId="{5566D6E1-03A1-4D73-A4E0-35D74D568A04}"/>
          </ac:spMkLst>
        </pc:spChg>
        <pc:spChg chg="add">
          <ac:chgData name="Prof. Me. Luiz Lozano" userId="c7776665d65e189c" providerId="LiveId" clId="{EE4CCA4D-1B89-4551-869C-42DAF98BAE44}" dt="2020-08-10T00:19:03.674" v="2443" actId="26606"/>
          <ac:spMkLst>
            <pc:docMk/>
            <pc:sldMk cId="3893971239" sldId="291"/>
            <ac:spMk id="84" creationId="{9F835A99-04AC-494A-A572-AFE8413CC938}"/>
          </ac:spMkLst>
        </pc:spChg>
        <pc:spChg chg="add">
          <ac:chgData name="Prof. Me. Luiz Lozano" userId="c7776665d65e189c" providerId="LiveId" clId="{EE4CCA4D-1B89-4551-869C-42DAF98BAE44}" dt="2020-08-10T00:19:03.674" v="2443" actId="26606"/>
          <ac:spMkLst>
            <pc:docMk/>
            <pc:sldMk cId="3893971239" sldId="291"/>
            <ac:spMk id="86" creationId="{7B786209-1B0B-4CA9-9BDD-F7327066A84D}"/>
          </ac:spMkLst>
        </pc:spChg>
        <pc:spChg chg="add">
          <ac:chgData name="Prof. Me. Luiz Lozano" userId="c7776665d65e189c" providerId="LiveId" clId="{EE4CCA4D-1B89-4551-869C-42DAF98BAE44}" dt="2020-08-10T00:19:03.674" v="2443" actId="26606"/>
          <ac:spMkLst>
            <pc:docMk/>
            <pc:sldMk cId="3893971239" sldId="291"/>
            <ac:spMk id="88" creationId="{2D2964BB-484D-45AE-AD66-D407D0629652}"/>
          </ac:spMkLst>
        </pc:spChg>
        <pc:spChg chg="add">
          <ac:chgData name="Prof. Me. Luiz Lozano" userId="c7776665d65e189c" providerId="LiveId" clId="{EE4CCA4D-1B89-4551-869C-42DAF98BAE44}" dt="2020-08-10T00:19:03.674" v="2443" actId="26606"/>
          <ac:spMkLst>
            <pc:docMk/>
            <pc:sldMk cId="3893971239" sldId="291"/>
            <ac:spMk id="90" creationId="{6691AC69-A76E-4DAB-B565-468B6B87ACF3}"/>
          </ac:spMkLst>
        </pc:spChg>
        <pc:spChg chg="mod">
          <ac:chgData name="Prof. Me. Luiz Lozano" userId="c7776665d65e189c" providerId="LiveId" clId="{EE4CCA4D-1B89-4551-869C-42DAF98BAE44}" dt="2020-08-10T00:19:49.976" v="2465" actId="255"/>
          <ac:spMkLst>
            <pc:docMk/>
            <pc:sldMk cId="3893971239" sldId="291"/>
            <ac:spMk id="5122" creationId="{00000000-0000-0000-0000-000000000000}"/>
          </ac:spMkLst>
        </pc:spChg>
        <pc:spChg chg="mod">
          <ac:chgData name="Prof. Me. Luiz Lozano" userId="c7776665d65e189c" providerId="LiveId" clId="{EE4CCA4D-1B89-4551-869C-42DAF98BAE44}" dt="2020-08-10T00:19:09.816" v="2444" actId="255"/>
          <ac:spMkLst>
            <pc:docMk/>
            <pc:sldMk cId="3893971239" sldId="291"/>
            <ac:spMk id="5123" creationId="{00000000-0000-0000-0000-000000000000}"/>
          </ac:spMkLst>
        </pc:spChg>
        <pc:picChg chg="add">
          <ac:chgData name="Prof. Me. Luiz Lozano" userId="c7776665d65e189c" providerId="LiveId" clId="{EE4CCA4D-1B89-4551-869C-42DAF98BAE44}" dt="2020-08-10T00:19:17.912" v="2445" actId="22"/>
          <ac:picMkLst>
            <pc:docMk/>
            <pc:sldMk cId="3893971239" sldId="291"/>
            <ac:picMk id="2" creationId="{CEA8CFF7-1A78-425F-928E-3886EB0C6247}"/>
          </ac:picMkLst>
        </pc:picChg>
      </pc:sldChg>
      <pc:sldChg chg="add del">
        <pc:chgData name="Prof. Me. Luiz Lozano" userId="c7776665d65e189c" providerId="LiveId" clId="{EE4CCA4D-1B89-4551-869C-42DAF98BAE44}" dt="2020-08-10T00:22:58.726" v="2700" actId="2696"/>
        <pc:sldMkLst>
          <pc:docMk/>
          <pc:sldMk cId="3592458462" sldId="292"/>
        </pc:sldMkLst>
      </pc:sldChg>
      <pc:sldChg chg="addSp add del mod">
        <pc:chgData name="Prof. Me. Luiz Lozano" userId="c7776665d65e189c" providerId="LiveId" clId="{EE4CCA4D-1B89-4551-869C-42DAF98BAE44}" dt="2020-08-11T00:58:08.446" v="3719" actId="2696"/>
        <pc:sldMkLst>
          <pc:docMk/>
          <pc:sldMk cId="2801949984" sldId="293"/>
        </pc:sldMkLst>
        <pc:picChg chg="add">
          <ac:chgData name="Prof. Me. Luiz Lozano" userId="c7776665d65e189c" providerId="LiveId" clId="{EE4CCA4D-1B89-4551-869C-42DAF98BAE44}" dt="2020-08-10T00:23:27.668" v="2701" actId="22"/>
          <ac:picMkLst>
            <pc:docMk/>
            <pc:sldMk cId="2801949984" sldId="293"/>
            <ac:picMk id="2" creationId="{8A3E527F-B5D7-4030-9B25-2AB5441F6CED}"/>
          </ac:picMkLst>
        </pc:picChg>
      </pc:sldChg>
      <pc:sldChg chg="addSp modSp add del mod">
        <pc:chgData name="Prof. Me. Luiz Lozano" userId="c7776665d65e189c" providerId="LiveId" clId="{EE4CCA4D-1B89-4551-869C-42DAF98BAE44}" dt="2020-08-11T00:58:08.446" v="3719" actId="2696"/>
        <pc:sldMkLst>
          <pc:docMk/>
          <pc:sldMk cId="503670108" sldId="294"/>
        </pc:sldMkLst>
        <pc:spChg chg="mod">
          <ac:chgData name="Prof. Me. Luiz Lozano" userId="c7776665d65e189c" providerId="LiveId" clId="{EE4CCA4D-1B89-4551-869C-42DAF98BAE44}" dt="2020-08-10T00:24:37.389" v="2703" actId="20577"/>
          <ac:spMkLst>
            <pc:docMk/>
            <pc:sldMk cId="503670108" sldId="294"/>
            <ac:spMk id="2" creationId="{00000000-0000-0000-0000-000000000000}"/>
          </ac:spMkLst>
        </pc:spChg>
        <pc:picChg chg="add">
          <ac:chgData name="Prof. Me. Luiz Lozano" userId="c7776665d65e189c" providerId="LiveId" clId="{EE4CCA4D-1B89-4551-869C-42DAF98BAE44}" dt="2020-08-10T00:24:47.221" v="2704" actId="22"/>
          <ac:picMkLst>
            <pc:docMk/>
            <pc:sldMk cId="503670108" sldId="294"/>
            <ac:picMk id="3" creationId="{176A98F2-B5CA-4100-BA84-15FCFAC230E9}"/>
          </ac:picMkLst>
        </pc:picChg>
      </pc:sldChg>
      <pc:sldChg chg="addSp delSp modSp add del mod">
        <pc:chgData name="Prof. Me. Luiz Lozano" userId="c7776665d65e189c" providerId="LiveId" clId="{EE4CCA4D-1B89-4551-869C-42DAF98BAE44}" dt="2020-08-10T01:07:31.195" v="3210" actId="2696"/>
        <pc:sldMkLst>
          <pc:docMk/>
          <pc:sldMk cId="0" sldId="305"/>
        </pc:sldMkLst>
        <pc:spChg chg="mod">
          <ac:chgData name="Prof. Me. Luiz Lozano" userId="c7776665d65e189c" providerId="LiveId" clId="{EE4CCA4D-1B89-4551-869C-42DAF98BAE44}" dt="2020-08-10T01:05:38.166" v="3195" actId="20577"/>
          <ac:spMkLst>
            <pc:docMk/>
            <pc:sldMk cId="0" sldId="305"/>
            <ac:spMk id="2" creationId="{00000000-0000-0000-0000-000000000000}"/>
          </ac:spMkLst>
        </pc:spChg>
        <pc:picChg chg="add mod">
          <ac:chgData name="Prof. Me. Luiz Lozano" userId="c7776665d65e189c" providerId="LiveId" clId="{EE4CCA4D-1B89-4551-869C-42DAF98BAE44}" dt="2020-08-10T01:06:34.058" v="3201" actId="1076"/>
          <ac:picMkLst>
            <pc:docMk/>
            <pc:sldMk cId="0" sldId="305"/>
            <ac:picMk id="4" creationId="{0FFBC4E2-4C37-41FF-A2B4-5C20A0698535}"/>
          </ac:picMkLst>
        </pc:picChg>
        <pc:picChg chg="del">
          <ac:chgData name="Prof. Me. Luiz Lozano" userId="c7776665d65e189c" providerId="LiveId" clId="{EE4CCA4D-1B89-4551-869C-42DAF98BAE44}" dt="2020-08-10T01:06:27.146" v="3196" actId="478"/>
          <ac:picMkLst>
            <pc:docMk/>
            <pc:sldMk cId="0" sldId="305"/>
            <ac:picMk id="5" creationId="{00000000-0000-0000-0000-000000000000}"/>
          </ac:picMkLst>
        </pc:picChg>
      </pc:sldChg>
      <pc:sldChg chg="addSp add del mod">
        <pc:chgData name="Prof. Me. Luiz Lozano" userId="c7776665d65e189c" providerId="LiveId" clId="{EE4CCA4D-1B89-4551-869C-42DAF98BAE44}" dt="2020-08-11T00:58:08.446" v="3719" actId="2696"/>
        <pc:sldMkLst>
          <pc:docMk/>
          <pc:sldMk cId="0" sldId="325"/>
        </pc:sldMkLst>
        <pc:picChg chg="add">
          <ac:chgData name="Prof. Me. Luiz Lozano" userId="c7776665d65e189c" providerId="LiveId" clId="{EE4CCA4D-1B89-4551-869C-42DAF98BAE44}" dt="2020-08-10T00:50:05.503" v="2963" actId="22"/>
          <ac:picMkLst>
            <pc:docMk/>
            <pc:sldMk cId="0" sldId="325"/>
            <ac:picMk id="2" creationId="{A6F37523-4637-40D5-A035-97B74D89991C}"/>
          </ac:picMkLst>
        </pc:picChg>
      </pc:sldChg>
      <pc:sldChg chg="addSp add del mod">
        <pc:chgData name="Prof. Me. Luiz Lozano" userId="c7776665d65e189c" providerId="LiveId" clId="{EE4CCA4D-1B89-4551-869C-42DAF98BAE44}" dt="2020-08-11T00:58:08.446" v="3719" actId="2696"/>
        <pc:sldMkLst>
          <pc:docMk/>
          <pc:sldMk cId="0" sldId="343"/>
        </pc:sldMkLst>
        <pc:picChg chg="add">
          <ac:chgData name="Prof. Me. Luiz Lozano" userId="c7776665d65e189c" providerId="LiveId" clId="{EE4CCA4D-1B89-4551-869C-42DAF98BAE44}" dt="2020-08-10T00:25:14.656" v="2705" actId="22"/>
          <ac:picMkLst>
            <pc:docMk/>
            <pc:sldMk cId="0" sldId="343"/>
            <ac:picMk id="2" creationId="{39B10F8D-949B-4992-8AF7-7708A9532193}"/>
          </ac:picMkLst>
        </pc:picChg>
      </pc:sldChg>
      <pc:sldChg chg="addSp add del mod">
        <pc:chgData name="Prof. Me. Luiz Lozano" userId="c7776665d65e189c" providerId="LiveId" clId="{EE4CCA4D-1B89-4551-869C-42DAF98BAE44}" dt="2020-08-11T00:58:08.446" v="3719" actId="2696"/>
        <pc:sldMkLst>
          <pc:docMk/>
          <pc:sldMk cId="0" sldId="344"/>
        </pc:sldMkLst>
        <pc:picChg chg="add">
          <ac:chgData name="Prof. Me. Luiz Lozano" userId="c7776665d65e189c" providerId="LiveId" clId="{EE4CCA4D-1B89-4551-869C-42DAF98BAE44}" dt="2020-08-10T00:50:56.971" v="2964" actId="22"/>
          <ac:picMkLst>
            <pc:docMk/>
            <pc:sldMk cId="0" sldId="344"/>
            <ac:picMk id="2" creationId="{5F51BCC8-9436-4F5A-A76F-EDEF3A0A6EC4}"/>
          </ac:picMkLst>
        </pc:picChg>
      </pc:sldChg>
      <pc:sldChg chg="addSp add del mod">
        <pc:chgData name="Prof. Me. Luiz Lozano" userId="c7776665d65e189c" providerId="LiveId" clId="{EE4CCA4D-1B89-4551-869C-42DAF98BAE44}" dt="2020-08-11T00:58:08.446" v="3719" actId="2696"/>
        <pc:sldMkLst>
          <pc:docMk/>
          <pc:sldMk cId="0" sldId="345"/>
        </pc:sldMkLst>
        <pc:picChg chg="add">
          <ac:chgData name="Prof. Me. Luiz Lozano" userId="c7776665d65e189c" providerId="LiveId" clId="{EE4CCA4D-1B89-4551-869C-42DAF98BAE44}" dt="2020-08-10T00:50:58.680" v="2965" actId="22"/>
          <ac:picMkLst>
            <pc:docMk/>
            <pc:sldMk cId="0" sldId="345"/>
            <ac:picMk id="2" creationId="{25C62685-0011-449B-B1AF-778DD0496FF5}"/>
          </ac:picMkLst>
        </pc:picChg>
      </pc:sldChg>
      <pc:sldChg chg="addSp add del mod">
        <pc:chgData name="Prof. Me. Luiz Lozano" userId="c7776665d65e189c" providerId="LiveId" clId="{EE4CCA4D-1B89-4551-869C-42DAF98BAE44}" dt="2020-08-11T00:58:08.446" v="3719" actId="2696"/>
        <pc:sldMkLst>
          <pc:docMk/>
          <pc:sldMk cId="0" sldId="346"/>
        </pc:sldMkLst>
        <pc:picChg chg="add">
          <ac:chgData name="Prof. Me. Luiz Lozano" userId="c7776665d65e189c" providerId="LiveId" clId="{EE4CCA4D-1B89-4551-869C-42DAF98BAE44}" dt="2020-08-10T00:51:01.693" v="2966" actId="22"/>
          <ac:picMkLst>
            <pc:docMk/>
            <pc:sldMk cId="0" sldId="346"/>
            <ac:picMk id="2" creationId="{B005FCFD-FA1F-4CB2-A063-B2CDE0A11F64}"/>
          </ac:picMkLst>
        </pc:picChg>
      </pc:sldChg>
      <pc:sldChg chg="addSp add del mod">
        <pc:chgData name="Prof. Me. Luiz Lozano" userId="c7776665d65e189c" providerId="LiveId" clId="{EE4CCA4D-1B89-4551-869C-42DAF98BAE44}" dt="2020-08-11T00:58:08.446" v="3719" actId="2696"/>
        <pc:sldMkLst>
          <pc:docMk/>
          <pc:sldMk cId="0" sldId="347"/>
        </pc:sldMkLst>
        <pc:picChg chg="add">
          <ac:chgData name="Prof. Me. Luiz Lozano" userId="c7776665d65e189c" providerId="LiveId" clId="{EE4CCA4D-1B89-4551-869C-42DAF98BAE44}" dt="2020-08-10T00:51:03.578" v="2967" actId="22"/>
          <ac:picMkLst>
            <pc:docMk/>
            <pc:sldMk cId="0" sldId="347"/>
            <ac:picMk id="2" creationId="{B902F7F8-78F9-4851-A685-4E26A0A2013A}"/>
          </ac:picMkLst>
        </pc:picChg>
      </pc:sldChg>
      <pc:sldChg chg="addSp modSp add del mod setBg">
        <pc:chgData name="Prof. Me. Luiz Lozano" userId="c7776665d65e189c" providerId="LiveId" clId="{EE4CCA4D-1B89-4551-869C-42DAF98BAE44}" dt="2020-08-11T00:58:08.446" v="3719" actId="2696"/>
        <pc:sldMkLst>
          <pc:docMk/>
          <pc:sldMk cId="0" sldId="348"/>
        </pc:sldMkLst>
        <pc:spChg chg="mod">
          <ac:chgData name="Prof. Me. Luiz Lozano" userId="c7776665d65e189c" providerId="LiveId" clId="{EE4CCA4D-1B89-4551-869C-42DAF98BAE44}" dt="2020-08-10T00:51:18.835" v="2970" actId="26606"/>
          <ac:spMkLst>
            <pc:docMk/>
            <pc:sldMk cId="0" sldId="348"/>
            <ac:spMk id="4" creationId="{00000000-0000-0000-0000-000000000000}"/>
          </ac:spMkLst>
        </pc:spChg>
        <pc:spChg chg="mod">
          <ac:chgData name="Prof. Me. Luiz Lozano" userId="c7776665d65e189c" providerId="LiveId" clId="{EE4CCA4D-1B89-4551-869C-42DAF98BAE44}" dt="2020-08-10T00:51:18.835" v="2970" actId="26606"/>
          <ac:spMkLst>
            <pc:docMk/>
            <pc:sldMk cId="0" sldId="348"/>
            <ac:spMk id="5" creationId="{00000000-0000-0000-0000-000000000000}"/>
          </ac:spMkLst>
        </pc:spChg>
        <pc:spChg chg="add">
          <ac:chgData name="Prof. Me. Luiz Lozano" userId="c7776665d65e189c" providerId="LiveId" clId="{EE4CCA4D-1B89-4551-869C-42DAF98BAE44}" dt="2020-08-10T00:51:18.835" v="2970" actId="26606"/>
          <ac:spMkLst>
            <pc:docMk/>
            <pc:sldMk cId="0" sldId="348"/>
            <ac:spMk id="12" creationId="{23DA7759-3209-4FE2-96D1-4EEDD81E9EA0}"/>
          </ac:spMkLst>
        </pc:spChg>
        <pc:spChg chg="add">
          <ac:chgData name="Prof. Me. Luiz Lozano" userId="c7776665d65e189c" providerId="LiveId" clId="{EE4CCA4D-1B89-4551-869C-42DAF98BAE44}" dt="2020-08-10T00:51:18.835" v="2970" actId="26606"/>
          <ac:spMkLst>
            <pc:docMk/>
            <pc:sldMk cId="0" sldId="348"/>
            <ac:spMk id="14" creationId="{41460DAD-8769-4C9F-9C8C-BB0443909D76}"/>
          </ac:spMkLst>
        </pc:spChg>
        <pc:spChg chg="add">
          <ac:chgData name="Prof. Me. Luiz Lozano" userId="c7776665d65e189c" providerId="LiveId" clId="{EE4CCA4D-1B89-4551-869C-42DAF98BAE44}" dt="2020-08-10T00:51:18.835" v="2970" actId="26606"/>
          <ac:spMkLst>
            <pc:docMk/>
            <pc:sldMk cId="0" sldId="348"/>
            <ac:spMk id="16" creationId="{2EB492CD-616E-47F8-933B-5E2D952A0593}"/>
          </ac:spMkLst>
        </pc:spChg>
        <pc:spChg chg="add">
          <ac:chgData name="Prof. Me. Luiz Lozano" userId="c7776665d65e189c" providerId="LiveId" clId="{EE4CCA4D-1B89-4551-869C-42DAF98BAE44}" dt="2020-08-10T00:51:18.835" v="2970" actId="26606"/>
          <ac:spMkLst>
            <pc:docMk/>
            <pc:sldMk cId="0" sldId="348"/>
            <ac:spMk id="18" creationId="{59383CF9-23B5-4335-9B21-1791C4CF1C75}"/>
          </ac:spMkLst>
        </pc:spChg>
        <pc:spChg chg="add">
          <ac:chgData name="Prof. Me. Luiz Lozano" userId="c7776665d65e189c" providerId="LiveId" clId="{EE4CCA4D-1B89-4551-869C-42DAF98BAE44}" dt="2020-08-10T00:51:18.835" v="2970" actId="26606"/>
          <ac:spMkLst>
            <pc:docMk/>
            <pc:sldMk cId="0" sldId="348"/>
            <ac:spMk id="20" creationId="{0007FE00-9498-4706-B255-6437B0252C02}"/>
          </ac:spMkLst>
        </pc:spChg>
        <pc:picChg chg="add">
          <ac:chgData name="Prof. Me. Luiz Lozano" userId="c7776665d65e189c" providerId="LiveId" clId="{EE4CCA4D-1B89-4551-869C-42DAF98BAE44}" dt="2020-08-10T00:51:25.671" v="2971" actId="22"/>
          <ac:picMkLst>
            <pc:docMk/>
            <pc:sldMk cId="0" sldId="348"/>
            <ac:picMk id="2" creationId="{0CF78100-C7EA-402E-B7B8-B9BF2B013A5D}"/>
          </ac:picMkLst>
        </pc:picChg>
        <pc:picChg chg="mod">
          <ac:chgData name="Prof. Me. Luiz Lozano" userId="c7776665d65e189c" providerId="LiveId" clId="{EE4CCA4D-1B89-4551-869C-42DAF98BAE44}" dt="2020-08-10T00:51:18.835" v="2970" actId="26606"/>
          <ac:picMkLst>
            <pc:docMk/>
            <pc:sldMk cId="0" sldId="348"/>
            <ac:picMk id="7" creationId="{00000000-0000-0000-0000-000000000000}"/>
          </ac:picMkLst>
        </pc:picChg>
      </pc:sldChg>
      <pc:sldChg chg="addSp delSp modSp add del mod">
        <pc:chgData name="Prof. Me. Luiz Lozano" userId="c7776665d65e189c" providerId="LiveId" clId="{EE4CCA4D-1B89-4551-869C-42DAF98BAE44}" dt="2020-08-10T00:37:35.740" v="2813" actId="2696"/>
        <pc:sldMkLst>
          <pc:docMk/>
          <pc:sldMk cId="1326738191" sldId="354"/>
        </pc:sldMkLst>
        <pc:spChg chg="mod">
          <ac:chgData name="Prof. Me. Luiz Lozano" userId="c7776665d65e189c" providerId="LiveId" clId="{EE4CCA4D-1B89-4551-869C-42DAF98BAE44}" dt="2020-08-10T00:31:29.177" v="2749" actId="14100"/>
          <ac:spMkLst>
            <pc:docMk/>
            <pc:sldMk cId="1326738191" sldId="354"/>
            <ac:spMk id="2" creationId="{00000000-0000-0000-0000-000000000000}"/>
          </ac:spMkLst>
        </pc:spChg>
        <pc:graphicFrameChg chg="add del mod">
          <ac:chgData name="Prof. Me. Luiz Lozano" userId="c7776665d65e189c" providerId="LiveId" clId="{EE4CCA4D-1B89-4551-869C-42DAF98BAE44}" dt="2020-08-10T00:31:42.303" v="2751" actId="478"/>
          <ac:graphicFrameMkLst>
            <pc:docMk/>
            <pc:sldMk cId="1326738191" sldId="354"/>
            <ac:graphicFrameMk id="3" creationId="{18C7A79C-0CA1-4193-A85F-2AE527C42A02}"/>
          </ac:graphicFrameMkLst>
        </pc:graphicFrameChg>
        <pc:picChg chg="add del mod">
          <ac:chgData name="Prof. Me. Luiz Lozano" userId="c7776665d65e189c" providerId="LiveId" clId="{EE4CCA4D-1B89-4551-869C-42DAF98BAE44}" dt="2020-08-10T00:33:44.878" v="2760" actId="478"/>
          <ac:picMkLst>
            <pc:docMk/>
            <pc:sldMk cId="1326738191" sldId="354"/>
            <ac:picMk id="4" creationId="{33D10DEE-1326-4F79-92D3-FD238DE64827}"/>
          </ac:picMkLst>
        </pc:picChg>
        <pc:picChg chg="add del mod">
          <ac:chgData name="Prof. Me. Luiz Lozano" userId="c7776665d65e189c" providerId="LiveId" clId="{EE4CCA4D-1B89-4551-869C-42DAF98BAE44}" dt="2020-08-10T00:33:22.085" v="2756" actId="478"/>
          <ac:picMkLst>
            <pc:docMk/>
            <pc:sldMk cId="1326738191" sldId="354"/>
            <ac:picMk id="5" creationId="{E9EB1962-4659-4556-B62E-824AA3DF73BF}"/>
          </ac:picMkLst>
        </pc:picChg>
      </pc:sldChg>
      <pc:sldChg chg="add del">
        <pc:chgData name="Prof. Me. Luiz Lozano" userId="c7776665d65e189c" providerId="LiveId" clId="{EE4CCA4D-1B89-4551-869C-42DAF98BAE44}" dt="2020-08-10T00:39:11.514" v="2841" actId="2696"/>
        <pc:sldMkLst>
          <pc:docMk/>
          <pc:sldMk cId="2141413358" sldId="355"/>
        </pc:sldMkLst>
      </pc:sldChg>
      <pc:sldChg chg="add del">
        <pc:chgData name="Prof. Me. Luiz Lozano" userId="c7776665d65e189c" providerId="LiveId" clId="{EE4CCA4D-1B89-4551-869C-42DAF98BAE44}" dt="2020-08-10T00:43:44.722" v="2922" actId="2696"/>
        <pc:sldMkLst>
          <pc:docMk/>
          <pc:sldMk cId="1684966639" sldId="356"/>
        </pc:sldMkLst>
      </pc:sldChg>
      <pc:sldChg chg="add del">
        <pc:chgData name="Prof. Me. Luiz Lozano" userId="c7776665d65e189c" providerId="LiveId" clId="{EE4CCA4D-1B89-4551-869C-42DAF98BAE44}" dt="2020-08-10T01:01:55.126" v="3137" actId="2696"/>
        <pc:sldMkLst>
          <pc:docMk/>
          <pc:sldMk cId="3058773883" sldId="358"/>
        </pc:sldMkLst>
      </pc:sldChg>
      <pc:sldChg chg="modSp add del mod">
        <pc:chgData name="Prof. Me. Luiz Lozano" userId="c7776665d65e189c" providerId="LiveId" clId="{EE4CCA4D-1B89-4551-869C-42DAF98BAE44}" dt="2020-08-10T00:56:24.623" v="3084" actId="2696"/>
        <pc:sldMkLst>
          <pc:docMk/>
          <pc:sldMk cId="474570205" sldId="359"/>
        </pc:sldMkLst>
        <pc:spChg chg="mod">
          <ac:chgData name="Prof. Me. Luiz Lozano" userId="c7776665d65e189c" providerId="LiveId" clId="{EE4CCA4D-1B89-4551-869C-42DAF98BAE44}" dt="2020-08-10T00:55:33.595" v="3067" actId="20577"/>
          <ac:spMkLst>
            <pc:docMk/>
            <pc:sldMk cId="474570205" sldId="359"/>
            <ac:spMk id="2" creationId="{00000000-0000-0000-0000-000000000000}"/>
          </ac:spMkLst>
        </pc:spChg>
      </pc:sldChg>
      <pc:sldChg chg="delSp add del">
        <pc:chgData name="Prof. Me. Luiz Lozano" userId="c7776665d65e189c" providerId="LiveId" clId="{EE4CCA4D-1B89-4551-869C-42DAF98BAE44}" dt="2020-08-10T00:57:11.329" v="3086" actId="2696"/>
        <pc:sldMkLst>
          <pc:docMk/>
          <pc:sldMk cId="2127147802" sldId="360"/>
        </pc:sldMkLst>
        <pc:picChg chg="del">
          <ac:chgData name="Prof. Me. Luiz Lozano" userId="c7776665d65e189c" providerId="LiveId" clId="{EE4CCA4D-1B89-4551-869C-42DAF98BAE44}" dt="2020-08-10T00:57:06.593" v="3085" actId="478"/>
          <ac:picMkLst>
            <pc:docMk/>
            <pc:sldMk cId="2127147802" sldId="360"/>
            <ac:picMk id="7170" creationId="{00000000-0000-0000-0000-000000000000}"/>
          </ac:picMkLst>
        </pc:picChg>
      </pc:sldChg>
      <pc:sldChg chg="add del">
        <pc:chgData name="Prof. Me. Luiz Lozano" userId="c7776665d65e189c" providerId="LiveId" clId="{EE4CCA4D-1B89-4551-869C-42DAF98BAE44}" dt="2020-08-10T01:00:58.484" v="3109" actId="2696"/>
        <pc:sldMkLst>
          <pc:docMk/>
          <pc:sldMk cId="1031194596" sldId="361"/>
        </pc:sldMkLst>
      </pc:sldChg>
      <pc:sldChg chg="add del">
        <pc:chgData name="Prof. Me. Luiz Lozano" userId="c7776665d65e189c" providerId="LiveId" clId="{EE4CCA4D-1B89-4551-869C-42DAF98BAE44}" dt="2020-08-10T01:02:04.993" v="3138" actId="2696"/>
        <pc:sldMkLst>
          <pc:docMk/>
          <pc:sldMk cId="1745497158" sldId="362"/>
        </pc:sldMkLst>
      </pc:sldChg>
      <pc:sldChg chg="addSp delSp modSp add mod ord">
        <pc:chgData name="Prof. Me. Luiz Lozano" userId="c7776665d65e189c" providerId="LiveId" clId="{EE4CCA4D-1B89-4551-869C-42DAF98BAE44}" dt="2020-08-11T00:57:47.427" v="3718"/>
        <pc:sldMkLst>
          <pc:docMk/>
          <pc:sldMk cId="3274847165" sldId="363"/>
        </pc:sldMkLst>
        <pc:spChg chg="del">
          <ac:chgData name="Prof. Me. Luiz Lozano" userId="c7776665d65e189c" providerId="LiveId" clId="{EE4CCA4D-1B89-4551-869C-42DAF98BAE44}" dt="2020-08-10T01:04:03.371" v="3140" actId="478"/>
          <ac:spMkLst>
            <pc:docMk/>
            <pc:sldMk cId="3274847165" sldId="363"/>
            <ac:spMk id="2" creationId="{00000000-0000-0000-0000-000000000000}"/>
          </ac:spMkLst>
        </pc:spChg>
        <pc:spChg chg="add mod">
          <ac:chgData name="Prof. Me. Luiz Lozano" userId="c7776665d65e189c" providerId="LiveId" clId="{EE4CCA4D-1B89-4551-869C-42DAF98BAE44}" dt="2020-08-10T01:04:27.030" v="3174" actId="20577"/>
          <ac:spMkLst>
            <pc:docMk/>
            <pc:sldMk cId="3274847165" sldId="363"/>
            <ac:spMk id="10" creationId="{4CE062CC-66FE-4D4E-870C-AA3DFFC05A82}"/>
          </ac:spMkLst>
        </pc:spChg>
        <pc:picChg chg="del">
          <ac:chgData name="Prof. Me. Luiz Lozano" userId="c7776665d65e189c" providerId="LiveId" clId="{EE4CCA4D-1B89-4551-869C-42DAF98BAE44}" dt="2020-08-10T01:03:58.825" v="3139" actId="478"/>
          <ac:picMkLst>
            <pc:docMk/>
            <pc:sldMk cId="3274847165" sldId="363"/>
            <ac:picMk id="3" creationId="{00000000-0000-0000-0000-000000000000}"/>
          </ac:picMkLst>
        </pc:picChg>
        <pc:picChg chg="add mod">
          <ac:chgData name="Prof. Me. Luiz Lozano" userId="c7776665d65e189c" providerId="LiveId" clId="{EE4CCA4D-1B89-4551-869C-42DAF98BAE44}" dt="2020-08-10T01:04:12.402" v="3145" actId="1076"/>
          <ac:picMkLst>
            <pc:docMk/>
            <pc:sldMk cId="3274847165" sldId="363"/>
            <ac:picMk id="8" creationId="{A4D8A81E-20F5-4311-8F81-045DBC35C6AD}"/>
          </ac:picMkLst>
        </pc:picChg>
        <pc:picChg chg="add">
          <ac:chgData name="Prof. Me. Luiz Lozano" userId="c7776665d65e189c" providerId="LiveId" clId="{EE4CCA4D-1B89-4551-869C-42DAF98BAE44}" dt="2020-08-10T01:05:22.296" v="3191" actId="22"/>
          <ac:picMkLst>
            <pc:docMk/>
            <pc:sldMk cId="3274847165" sldId="363"/>
            <ac:picMk id="12" creationId="{549295C7-03B3-4B35-90FE-0D6C527A4425}"/>
          </ac:picMkLst>
        </pc:picChg>
      </pc:sldChg>
      <pc:sldChg chg="add del">
        <pc:chgData name="Prof. Me. Luiz Lozano" userId="c7776665d65e189c" providerId="LiveId" clId="{EE4CCA4D-1B89-4551-869C-42DAF98BAE44}" dt="2020-08-10T01:05:08.174" v="3189" actId="2696"/>
        <pc:sldMkLst>
          <pc:docMk/>
          <pc:sldMk cId="2932867186" sldId="364"/>
        </pc:sldMkLst>
      </pc:sldChg>
      <pc:sldChg chg="add del">
        <pc:chgData name="Prof. Me. Luiz Lozano" userId="c7776665d65e189c" providerId="LiveId" clId="{EE4CCA4D-1B89-4551-869C-42DAF98BAE44}" dt="2020-08-10T01:05:11.052" v="3190" actId="2696"/>
        <pc:sldMkLst>
          <pc:docMk/>
          <pc:sldMk cId="4188654571" sldId="365"/>
        </pc:sldMkLst>
      </pc:sldChg>
      <pc:sldChg chg="add del">
        <pc:chgData name="Prof. Me. Luiz Lozano" userId="c7776665d65e189c" providerId="LiveId" clId="{EE4CCA4D-1B89-4551-869C-42DAF98BAE44}" dt="2020-08-10T01:10:35.827" v="3250" actId="2696"/>
        <pc:sldMkLst>
          <pc:docMk/>
          <pc:sldMk cId="37884533" sldId="366"/>
        </pc:sldMkLst>
      </pc:sldChg>
      <pc:sldChg chg="add del">
        <pc:chgData name="Prof. Me. Luiz Lozano" userId="c7776665d65e189c" providerId="LiveId" clId="{EE4CCA4D-1B89-4551-869C-42DAF98BAE44}" dt="2020-08-10T01:13:02.959" v="3275" actId="2696"/>
        <pc:sldMkLst>
          <pc:docMk/>
          <pc:sldMk cId="342479768" sldId="367"/>
        </pc:sldMkLst>
      </pc:sldChg>
      <pc:sldChg chg="add del">
        <pc:chgData name="Prof. Me. Luiz Lozano" userId="c7776665d65e189c" providerId="LiveId" clId="{EE4CCA4D-1B89-4551-869C-42DAF98BAE44}" dt="2020-08-10T01:14:49.609" v="3288" actId="2696"/>
        <pc:sldMkLst>
          <pc:docMk/>
          <pc:sldMk cId="56666136" sldId="368"/>
        </pc:sldMkLst>
      </pc:sldChg>
      <pc:sldChg chg="add del">
        <pc:chgData name="Prof. Me. Luiz Lozano" userId="c7776665d65e189c" providerId="LiveId" clId="{EE4CCA4D-1B89-4551-869C-42DAF98BAE44}" dt="2020-08-10T01:16:17.209" v="3310" actId="2696"/>
        <pc:sldMkLst>
          <pc:docMk/>
          <pc:sldMk cId="2090213735" sldId="369"/>
        </pc:sldMkLst>
      </pc:sldChg>
      <pc:sldChg chg="add del">
        <pc:chgData name="Prof. Me. Luiz Lozano" userId="c7776665d65e189c" providerId="LiveId" clId="{EE4CCA4D-1B89-4551-869C-42DAF98BAE44}" dt="2020-08-10T01:17:28.894" v="3324" actId="2696"/>
        <pc:sldMkLst>
          <pc:docMk/>
          <pc:sldMk cId="1437075400" sldId="370"/>
        </pc:sldMkLst>
      </pc:sldChg>
      <pc:sldChg chg="addSp modSp add del mod setBg">
        <pc:chgData name="Prof. Me. Luiz Lozano" userId="c7776665d65e189c" providerId="LiveId" clId="{EE4CCA4D-1B89-4551-869C-42DAF98BAE44}" dt="2020-08-11T00:58:08.446" v="3719" actId="2696"/>
        <pc:sldMkLst>
          <pc:docMk/>
          <pc:sldMk cId="4274700297" sldId="371"/>
        </pc:sldMkLst>
        <pc:spChg chg="mod">
          <ac:chgData name="Prof. Me. Luiz Lozano" userId="c7776665d65e189c" providerId="LiveId" clId="{EE4CCA4D-1B89-4551-869C-42DAF98BAE44}" dt="2020-08-10T01:17:56.848" v="3326" actId="26606"/>
          <ac:spMkLst>
            <pc:docMk/>
            <pc:sldMk cId="4274700297" sldId="371"/>
            <ac:spMk id="2" creationId="{00000000-0000-0000-0000-000000000000}"/>
          </ac:spMkLst>
        </pc:spChg>
        <pc:spChg chg="add">
          <ac:chgData name="Prof. Me. Luiz Lozano" userId="c7776665d65e189c" providerId="LiveId" clId="{EE4CCA4D-1B89-4551-869C-42DAF98BAE44}" dt="2020-08-10T01:17:56.848" v="3326" actId="26606"/>
          <ac:spMkLst>
            <pc:docMk/>
            <pc:sldMk cId="4274700297" sldId="371"/>
            <ac:spMk id="10" creationId="{8A7BA06D-B3FF-4E91-8639-B4569AE3AA23}"/>
          </ac:spMkLst>
        </pc:spChg>
        <pc:spChg chg="add">
          <ac:chgData name="Prof. Me. Luiz Lozano" userId="c7776665d65e189c" providerId="LiveId" clId="{EE4CCA4D-1B89-4551-869C-42DAF98BAE44}" dt="2020-08-10T01:17:56.848" v="3326" actId="26606"/>
          <ac:spMkLst>
            <pc:docMk/>
            <pc:sldMk cId="4274700297" sldId="371"/>
            <ac:spMk id="12" creationId="{2B30C86D-5A07-48BC-9C9D-6F9A2DB1E9E1}"/>
          </ac:spMkLst>
        </pc:spChg>
        <pc:spChg chg="add">
          <ac:chgData name="Prof. Me. Luiz Lozano" userId="c7776665d65e189c" providerId="LiveId" clId="{EE4CCA4D-1B89-4551-869C-42DAF98BAE44}" dt="2020-08-10T01:17:56.848" v="3326" actId="26606"/>
          <ac:spMkLst>
            <pc:docMk/>
            <pc:sldMk cId="4274700297" sldId="371"/>
            <ac:spMk id="14" creationId="{3301E07F-4F79-4B58-8698-EF24DC1ECDBF}"/>
          </ac:spMkLst>
        </pc:spChg>
        <pc:spChg chg="add">
          <ac:chgData name="Prof. Me. Luiz Lozano" userId="c7776665d65e189c" providerId="LiveId" clId="{EE4CCA4D-1B89-4551-869C-42DAF98BAE44}" dt="2020-08-10T01:17:56.848" v="3326" actId="26606"/>
          <ac:spMkLst>
            <pc:docMk/>
            <pc:sldMk cId="4274700297" sldId="371"/>
            <ac:spMk id="16" creationId="{E58B2195-5055-402F-A3E7-53FF0E4980C3}"/>
          </ac:spMkLst>
        </pc:spChg>
        <pc:picChg chg="mod">
          <ac:chgData name="Prof. Me. Luiz Lozano" userId="c7776665d65e189c" providerId="LiveId" clId="{EE4CCA4D-1B89-4551-869C-42DAF98BAE44}" dt="2020-08-10T01:17:56.848" v="3326" actId="26606"/>
          <ac:picMkLst>
            <pc:docMk/>
            <pc:sldMk cId="4274700297" sldId="371"/>
            <ac:picMk id="3" creationId="{00000000-0000-0000-0000-000000000000}"/>
          </ac:picMkLst>
        </pc:picChg>
        <pc:picChg chg="add">
          <ac:chgData name="Prof. Me. Luiz Lozano" userId="c7776665d65e189c" providerId="LiveId" clId="{EE4CCA4D-1B89-4551-869C-42DAF98BAE44}" dt="2020-08-10T01:17:54.296" v="3325" actId="22"/>
          <ac:picMkLst>
            <pc:docMk/>
            <pc:sldMk cId="4274700297" sldId="371"/>
            <ac:picMk id="5" creationId="{AFC71BB3-217F-401A-AEC2-29508533D140}"/>
          </ac:picMkLst>
        </pc:picChg>
      </pc:sldChg>
      <pc:sldChg chg="addSp modSp add del mod">
        <pc:chgData name="Prof. Me. Luiz Lozano" userId="c7776665d65e189c" providerId="LiveId" clId="{EE4CCA4D-1B89-4551-869C-42DAF98BAE44}" dt="2020-08-11T00:58:08.446" v="3719" actId="2696"/>
        <pc:sldMkLst>
          <pc:docMk/>
          <pc:sldMk cId="2523149440" sldId="372"/>
        </pc:sldMkLst>
        <pc:spChg chg="mod">
          <ac:chgData name="Prof. Me. Luiz Lozano" userId="c7776665d65e189c" providerId="LiveId" clId="{EE4CCA4D-1B89-4551-869C-42DAF98BAE44}" dt="2020-08-10T01:18:24.175" v="3328" actId="108"/>
          <ac:spMkLst>
            <pc:docMk/>
            <pc:sldMk cId="2523149440" sldId="372"/>
            <ac:spMk id="2" creationId="{00000000-0000-0000-0000-000000000000}"/>
          </ac:spMkLst>
        </pc:spChg>
        <pc:picChg chg="add">
          <ac:chgData name="Prof. Me. Luiz Lozano" userId="c7776665d65e189c" providerId="LiveId" clId="{EE4CCA4D-1B89-4551-869C-42DAF98BAE44}" dt="2020-08-10T01:18:31.623" v="3329" actId="22"/>
          <ac:picMkLst>
            <pc:docMk/>
            <pc:sldMk cId="2523149440" sldId="372"/>
            <ac:picMk id="5" creationId="{9AAB2E5F-7425-4F23-AEFD-E5152BBC5CFD}"/>
          </ac:picMkLst>
        </pc:picChg>
      </pc:sldChg>
      <pc:sldChg chg="add del">
        <pc:chgData name="Prof. Me. Luiz Lozano" userId="c7776665d65e189c" providerId="LiveId" clId="{EE4CCA4D-1B89-4551-869C-42DAF98BAE44}" dt="2020-08-10T00:25:52" v="2706" actId="2696"/>
        <pc:sldMkLst>
          <pc:docMk/>
          <pc:sldMk cId="1312630760" sldId="373"/>
        </pc:sldMkLst>
      </pc:sldChg>
      <pc:sldChg chg="addSp modSp add del mod setBg">
        <pc:chgData name="Prof. Me. Luiz Lozano" userId="c7776665d65e189c" providerId="LiveId" clId="{EE4CCA4D-1B89-4551-869C-42DAF98BAE44}" dt="2020-08-11T00:58:08.446" v="3719" actId="2696"/>
        <pc:sldMkLst>
          <pc:docMk/>
          <pc:sldMk cId="0" sldId="374"/>
        </pc:sldMkLst>
        <pc:spChg chg="add">
          <ac:chgData name="Prof. Me. Luiz Lozano" userId="c7776665d65e189c" providerId="LiveId" clId="{EE4CCA4D-1B89-4551-869C-42DAF98BAE44}" dt="2020-08-10T00:27:12.603" v="2715" actId="26606"/>
          <ac:spMkLst>
            <pc:docMk/>
            <pc:sldMk cId="0" sldId="374"/>
            <ac:spMk id="72" creationId="{23DA7759-3209-4FE2-96D1-4EEDD81E9EA0}"/>
          </ac:spMkLst>
        </pc:spChg>
        <pc:spChg chg="add">
          <ac:chgData name="Prof. Me. Luiz Lozano" userId="c7776665d65e189c" providerId="LiveId" clId="{EE4CCA4D-1B89-4551-869C-42DAF98BAE44}" dt="2020-08-10T00:27:12.603" v="2715" actId="26606"/>
          <ac:spMkLst>
            <pc:docMk/>
            <pc:sldMk cId="0" sldId="374"/>
            <ac:spMk id="74" creationId="{41460DAD-8769-4C9F-9C8C-BB0443909D76}"/>
          </ac:spMkLst>
        </pc:spChg>
        <pc:spChg chg="add">
          <ac:chgData name="Prof. Me. Luiz Lozano" userId="c7776665d65e189c" providerId="LiveId" clId="{EE4CCA4D-1B89-4551-869C-42DAF98BAE44}" dt="2020-08-10T00:27:12.603" v="2715" actId="26606"/>
          <ac:spMkLst>
            <pc:docMk/>
            <pc:sldMk cId="0" sldId="374"/>
            <ac:spMk id="76" creationId="{F837543A-6020-4505-A233-C9DB4BF74011}"/>
          </ac:spMkLst>
        </pc:spChg>
        <pc:spChg chg="add">
          <ac:chgData name="Prof. Me. Luiz Lozano" userId="c7776665d65e189c" providerId="LiveId" clId="{EE4CCA4D-1B89-4551-869C-42DAF98BAE44}" dt="2020-08-10T00:27:12.603" v="2715" actId="26606"/>
          <ac:spMkLst>
            <pc:docMk/>
            <pc:sldMk cId="0" sldId="374"/>
            <ac:spMk id="78" creationId="{35B16301-FB18-48BA-A6DD-C37CAF6F9A18}"/>
          </ac:spMkLst>
        </pc:spChg>
        <pc:spChg chg="add">
          <ac:chgData name="Prof. Me. Luiz Lozano" userId="c7776665d65e189c" providerId="LiveId" clId="{EE4CCA4D-1B89-4551-869C-42DAF98BAE44}" dt="2020-08-10T00:27:12.603" v="2715" actId="26606"/>
          <ac:spMkLst>
            <pc:docMk/>
            <pc:sldMk cId="0" sldId="374"/>
            <ac:spMk id="80" creationId="{C3C0D90E-074A-4F52-9B11-B52BEF4BCBE5}"/>
          </ac:spMkLst>
        </pc:spChg>
        <pc:spChg chg="add">
          <ac:chgData name="Prof. Me. Luiz Lozano" userId="c7776665d65e189c" providerId="LiveId" clId="{EE4CCA4D-1B89-4551-869C-42DAF98BAE44}" dt="2020-08-10T00:27:12.603" v="2715" actId="26606"/>
          <ac:spMkLst>
            <pc:docMk/>
            <pc:sldMk cId="0" sldId="374"/>
            <ac:spMk id="82" creationId="{CABBD4C1-E6F8-46F6-8152-A8A97490BF4D}"/>
          </ac:spMkLst>
        </pc:spChg>
        <pc:spChg chg="add">
          <ac:chgData name="Prof. Me. Luiz Lozano" userId="c7776665d65e189c" providerId="LiveId" clId="{EE4CCA4D-1B89-4551-869C-42DAF98BAE44}" dt="2020-08-10T00:27:12.603" v="2715" actId="26606"/>
          <ac:spMkLst>
            <pc:docMk/>
            <pc:sldMk cId="0" sldId="374"/>
            <ac:spMk id="84" creationId="{83BA5EF5-1FE9-4BF9-83BB-269BCDDF6156}"/>
          </ac:spMkLst>
        </pc:spChg>
        <pc:spChg chg="add">
          <ac:chgData name="Prof. Me. Luiz Lozano" userId="c7776665d65e189c" providerId="LiveId" clId="{EE4CCA4D-1B89-4551-869C-42DAF98BAE44}" dt="2020-08-10T00:27:12.603" v="2715" actId="26606"/>
          <ac:spMkLst>
            <pc:docMk/>
            <pc:sldMk cId="0" sldId="374"/>
            <ac:spMk id="88" creationId="{88853921-7BC9-4BDE-ACAB-133C683C82D6}"/>
          </ac:spMkLst>
        </pc:spChg>
        <pc:spChg chg="add">
          <ac:chgData name="Prof. Me. Luiz Lozano" userId="c7776665d65e189c" providerId="LiveId" clId="{EE4CCA4D-1B89-4551-869C-42DAF98BAE44}" dt="2020-08-10T00:27:12.603" v="2715" actId="26606"/>
          <ac:spMkLst>
            <pc:docMk/>
            <pc:sldMk cId="0" sldId="374"/>
            <ac:spMk id="90" creationId="{09192968-3AE7-4470-A61C-97294BB92731}"/>
          </ac:spMkLst>
        </pc:spChg>
        <pc:spChg chg="add">
          <ac:chgData name="Prof. Me. Luiz Lozano" userId="c7776665d65e189c" providerId="LiveId" clId="{EE4CCA4D-1B89-4551-869C-42DAF98BAE44}" dt="2020-08-10T00:27:12.603" v="2715" actId="26606"/>
          <ac:spMkLst>
            <pc:docMk/>
            <pc:sldMk cId="0" sldId="374"/>
            <ac:spMk id="92" creationId="{3AB72E55-43E4-4356-BFE8-E2102CB0B505}"/>
          </ac:spMkLst>
        </pc:spChg>
        <pc:spChg chg="mod">
          <ac:chgData name="Prof. Me. Luiz Lozano" userId="c7776665d65e189c" providerId="LiveId" clId="{EE4CCA4D-1B89-4551-869C-42DAF98BAE44}" dt="2020-08-10T00:27:33.682" v="2724" actId="255"/>
          <ac:spMkLst>
            <pc:docMk/>
            <pc:sldMk cId="0" sldId="374"/>
            <ac:spMk id="9218" creationId="{00000000-0000-0000-0000-000000000000}"/>
          </ac:spMkLst>
        </pc:spChg>
        <pc:spChg chg="mod">
          <ac:chgData name="Prof. Me. Luiz Lozano" userId="c7776665d65e189c" providerId="LiveId" clId="{EE4CCA4D-1B89-4551-869C-42DAF98BAE44}" dt="2020-08-10T00:27:12.603" v="2715" actId="26606"/>
          <ac:spMkLst>
            <pc:docMk/>
            <pc:sldMk cId="0" sldId="374"/>
            <ac:spMk id="9219" creationId="{00000000-0000-0000-0000-000000000000}"/>
          </ac:spMkLst>
        </pc:spChg>
        <pc:picChg chg="add">
          <ac:chgData name="Prof. Me. Luiz Lozano" userId="c7776665d65e189c" providerId="LiveId" clId="{EE4CCA4D-1B89-4551-869C-42DAF98BAE44}" dt="2020-08-10T00:35:24.716" v="2785" actId="22"/>
          <ac:picMkLst>
            <pc:docMk/>
            <pc:sldMk cId="0" sldId="374"/>
            <ac:picMk id="2" creationId="{1EF7BA39-7DB8-42C5-854E-789C68BDC398}"/>
          </ac:picMkLst>
        </pc:picChg>
        <pc:cxnChg chg="add">
          <ac:chgData name="Prof. Me. Luiz Lozano" userId="c7776665d65e189c" providerId="LiveId" clId="{EE4CCA4D-1B89-4551-869C-42DAF98BAE44}" dt="2020-08-10T00:27:12.603" v="2715" actId="26606"/>
          <ac:cxnSpMkLst>
            <pc:docMk/>
            <pc:sldMk cId="0" sldId="374"/>
            <ac:cxnSpMk id="86" creationId="{4B3BCACB-5880-460B-9606-8C433A9AF99D}"/>
          </ac:cxnSpMkLst>
        </pc:cxnChg>
      </pc:sldChg>
      <pc:sldChg chg="addSp delSp modSp add del mod">
        <pc:chgData name="Prof. Me. Luiz Lozano" userId="c7776665d65e189c" providerId="LiveId" clId="{EE4CCA4D-1B89-4551-869C-42DAF98BAE44}" dt="2020-08-10T00:36:08.749" v="2792" actId="2696"/>
        <pc:sldMkLst>
          <pc:docMk/>
          <pc:sldMk cId="0" sldId="375"/>
        </pc:sldMkLst>
        <pc:picChg chg="add del mod">
          <ac:chgData name="Prof. Me. Luiz Lozano" userId="c7776665d65e189c" providerId="LiveId" clId="{EE4CCA4D-1B89-4551-869C-42DAF98BAE44}" dt="2020-08-10T00:31:13.589" v="2744" actId="478"/>
          <ac:picMkLst>
            <pc:docMk/>
            <pc:sldMk cId="0" sldId="375"/>
            <ac:picMk id="4" creationId="{E6BA58CD-38B9-4577-A60A-D89ACDF68753}"/>
          </ac:picMkLst>
        </pc:picChg>
        <pc:picChg chg="add del mod">
          <ac:chgData name="Prof. Me. Luiz Lozano" userId="c7776665d65e189c" providerId="LiveId" clId="{EE4CCA4D-1B89-4551-869C-42DAF98BAE44}" dt="2020-08-10T00:31:22.759" v="2748" actId="478"/>
          <ac:picMkLst>
            <pc:docMk/>
            <pc:sldMk cId="0" sldId="375"/>
            <ac:picMk id="6" creationId="{18D47E7A-17B7-47DC-BFBD-4EF00F69C93A}"/>
          </ac:picMkLst>
        </pc:picChg>
      </pc:sldChg>
      <pc:sldChg chg="add del">
        <pc:chgData name="Prof. Me. Luiz Lozano" userId="c7776665d65e189c" providerId="LiveId" clId="{EE4CCA4D-1B89-4551-869C-42DAF98BAE44}" dt="2020-08-10T00:38:27.906" v="2828" actId="2696"/>
        <pc:sldMkLst>
          <pc:docMk/>
          <pc:sldMk cId="0" sldId="376"/>
        </pc:sldMkLst>
      </pc:sldChg>
      <pc:sldChg chg="add del">
        <pc:chgData name="Prof. Me. Luiz Lozano" userId="c7776665d65e189c" providerId="LiveId" clId="{EE4CCA4D-1B89-4551-869C-42DAF98BAE44}" dt="2020-08-10T00:40:41.638" v="2853" actId="2696"/>
        <pc:sldMkLst>
          <pc:docMk/>
          <pc:sldMk cId="0" sldId="377"/>
        </pc:sldMkLst>
      </pc:sldChg>
      <pc:sldChg chg="add del">
        <pc:chgData name="Prof. Me. Luiz Lozano" userId="c7776665d65e189c" providerId="LiveId" clId="{EE4CCA4D-1B89-4551-869C-42DAF98BAE44}" dt="2020-08-10T00:45:14.739" v="2941" actId="2696"/>
        <pc:sldMkLst>
          <pc:docMk/>
          <pc:sldMk cId="0" sldId="378"/>
        </pc:sldMkLst>
      </pc:sldChg>
      <pc:sldChg chg="addSp delSp add del mod">
        <pc:chgData name="Prof. Me. Luiz Lozano" userId="c7776665d65e189c" providerId="LiveId" clId="{EE4CCA4D-1B89-4551-869C-42DAF98BAE44}" dt="2020-08-10T00:46:11.053" v="2960" actId="2696"/>
        <pc:sldMkLst>
          <pc:docMk/>
          <pc:sldMk cId="0" sldId="379"/>
        </pc:sldMkLst>
        <pc:picChg chg="add del">
          <ac:chgData name="Prof. Me. Luiz Lozano" userId="c7776665d65e189c" providerId="LiveId" clId="{EE4CCA4D-1B89-4551-869C-42DAF98BAE44}" dt="2020-08-10T00:45:50.663" v="2957" actId="21"/>
          <ac:picMkLst>
            <pc:docMk/>
            <pc:sldMk cId="0" sldId="379"/>
            <ac:picMk id="7" creationId="{00000000-0000-0000-0000-000000000000}"/>
          </ac:picMkLst>
        </pc:picChg>
      </pc:sldChg>
      <pc:sldChg chg="addSp modSp add del mod setBg">
        <pc:chgData name="Prof. Me. Luiz Lozano" userId="c7776665d65e189c" providerId="LiveId" clId="{EE4CCA4D-1B89-4551-869C-42DAF98BAE44}" dt="2020-08-11T00:58:08.446" v="3719" actId="2696"/>
        <pc:sldMkLst>
          <pc:docMk/>
          <pc:sldMk cId="0" sldId="380"/>
        </pc:sldMkLst>
        <pc:spChg chg="add">
          <ac:chgData name="Prof. Me. Luiz Lozano" userId="c7776665d65e189c" providerId="LiveId" clId="{EE4CCA4D-1B89-4551-869C-42DAF98BAE44}" dt="2020-08-10T00:47:46.566" v="2961" actId="26606"/>
          <ac:spMkLst>
            <pc:docMk/>
            <pc:sldMk cId="0" sldId="380"/>
            <ac:spMk id="72" creationId="{389575E1-3389-451A-A5F7-27854C25C599}"/>
          </ac:spMkLst>
        </pc:spChg>
        <pc:spChg chg="add">
          <ac:chgData name="Prof. Me. Luiz Lozano" userId="c7776665d65e189c" providerId="LiveId" clId="{EE4CCA4D-1B89-4551-869C-42DAF98BAE44}" dt="2020-08-10T00:47:46.566" v="2961" actId="26606"/>
          <ac:spMkLst>
            <pc:docMk/>
            <pc:sldMk cId="0" sldId="380"/>
            <ac:spMk id="74" creationId="{A53CCC5C-D88E-40FB-B30B-23DCDBD01D37}"/>
          </ac:spMkLst>
        </pc:spChg>
        <pc:spChg chg="add">
          <ac:chgData name="Prof. Me. Luiz Lozano" userId="c7776665d65e189c" providerId="LiveId" clId="{EE4CCA4D-1B89-4551-869C-42DAF98BAE44}" dt="2020-08-10T00:47:46.566" v="2961" actId="26606"/>
          <ac:spMkLst>
            <pc:docMk/>
            <pc:sldMk cId="0" sldId="380"/>
            <ac:spMk id="76" creationId="{081E4A58-353D-44AE-B2FC-2A74E2E400F7}"/>
          </ac:spMkLst>
        </pc:spChg>
        <pc:spChg chg="mod">
          <ac:chgData name="Prof. Me. Luiz Lozano" userId="c7776665d65e189c" providerId="LiveId" clId="{EE4CCA4D-1B89-4551-869C-42DAF98BAE44}" dt="2020-08-10T00:47:46.566" v="2961" actId="26606"/>
          <ac:spMkLst>
            <pc:docMk/>
            <pc:sldMk cId="0" sldId="380"/>
            <ac:spMk id="48130" creationId="{00000000-0000-0000-0000-000000000000}"/>
          </ac:spMkLst>
        </pc:spChg>
        <pc:spChg chg="mod">
          <ac:chgData name="Prof. Me. Luiz Lozano" userId="c7776665d65e189c" providerId="LiveId" clId="{EE4CCA4D-1B89-4551-869C-42DAF98BAE44}" dt="2020-08-10T00:47:46.566" v="2961" actId="26606"/>
          <ac:spMkLst>
            <pc:docMk/>
            <pc:sldMk cId="0" sldId="380"/>
            <ac:spMk id="48131" creationId="{00000000-0000-0000-0000-000000000000}"/>
          </ac:spMkLst>
        </pc:spChg>
        <pc:picChg chg="add">
          <ac:chgData name="Prof. Me. Luiz Lozano" userId="c7776665d65e189c" providerId="LiveId" clId="{EE4CCA4D-1B89-4551-869C-42DAF98BAE44}" dt="2020-08-10T00:47:59.925" v="2962" actId="22"/>
          <ac:picMkLst>
            <pc:docMk/>
            <pc:sldMk cId="0" sldId="380"/>
            <ac:picMk id="2" creationId="{2968F330-10FC-4266-BE47-2E64E062525F}"/>
          </ac:picMkLst>
        </pc:picChg>
      </pc:sldChg>
      <pc:sldChg chg="addSp delSp modSp add del mod">
        <pc:chgData name="Prof. Me. Luiz Lozano" userId="c7776665d65e189c" providerId="LiveId" clId="{EE4CCA4D-1B89-4551-869C-42DAF98BAE44}" dt="2020-08-11T00:58:08.446" v="3719" actId="2696"/>
        <pc:sldMkLst>
          <pc:docMk/>
          <pc:sldMk cId="2258293377" sldId="381"/>
        </pc:sldMkLst>
        <pc:spChg chg="del">
          <ac:chgData name="Prof. Me. Luiz Lozano" userId="c7776665d65e189c" providerId="LiveId" clId="{EE4CCA4D-1B89-4551-869C-42DAF98BAE44}" dt="2020-08-10T00:22:51.722" v="2699" actId="26606"/>
          <ac:spMkLst>
            <pc:docMk/>
            <pc:sldMk cId="2258293377" sldId="381"/>
            <ac:spMk id="72" creationId="{23DA7759-3209-4FE2-96D1-4EEDD81E9EA0}"/>
          </ac:spMkLst>
        </pc:spChg>
        <pc:spChg chg="del">
          <ac:chgData name="Prof. Me. Luiz Lozano" userId="c7776665d65e189c" providerId="LiveId" clId="{EE4CCA4D-1B89-4551-869C-42DAF98BAE44}" dt="2020-08-10T00:22:51.722" v="2699" actId="26606"/>
          <ac:spMkLst>
            <pc:docMk/>
            <pc:sldMk cId="2258293377" sldId="381"/>
            <ac:spMk id="74" creationId="{41460DAD-8769-4C9F-9C8C-BB0443909D76}"/>
          </ac:spMkLst>
        </pc:spChg>
        <pc:spChg chg="del">
          <ac:chgData name="Prof. Me. Luiz Lozano" userId="c7776665d65e189c" providerId="LiveId" clId="{EE4CCA4D-1B89-4551-869C-42DAF98BAE44}" dt="2020-08-10T00:22:51.722" v="2699" actId="26606"/>
          <ac:spMkLst>
            <pc:docMk/>
            <pc:sldMk cId="2258293377" sldId="381"/>
            <ac:spMk id="76" creationId="{1709F1D5-B0F1-4714-A239-E5B61C161915}"/>
          </ac:spMkLst>
        </pc:spChg>
        <pc:spChg chg="del">
          <ac:chgData name="Prof. Me. Luiz Lozano" userId="c7776665d65e189c" providerId="LiveId" clId="{EE4CCA4D-1B89-4551-869C-42DAF98BAE44}" dt="2020-08-10T00:22:51.722" v="2699" actId="26606"/>
          <ac:spMkLst>
            <pc:docMk/>
            <pc:sldMk cId="2258293377" sldId="381"/>
            <ac:spMk id="78" creationId="{228FB460-D3FF-4440-A020-05982A09E517}"/>
          </ac:spMkLst>
        </pc:spChg>
        <pc:spChg chg="del">
          <ac:chgData name="Prof. Me. Luiz Lozano" userId="c7776665d65e189c" providerId="LiveId" clId="{EE4CCA4D-1B89-4551-869C-42DAF98BAE44}" dt="2020-08-10T00:22:51.722" v="2699" actId="26606"/>
          <ac:spMkLst>
            <pc:docMk/>
            <pc:sldMk cId="2258293377" sldId="381"/>
            <ac:spMk id="80" creationId="{14847E93-7DC1-4D4B-8829-B19AA7137C50}"/>
          </ac:spMkLst>
        </pc:spChg>
        <pc:spChg chg="del">
          <ac:chgData name="Prof. Me. Luiz Lozano" userId="c7776665d65e189c" providerId="LiveId" clId="{EE4CCA4D-1B89-4551-869C-42DAF98BAE44}" dt="2020-08-10T00:22:51.722" v="2699" actId="26606"/>
          <ac:spMkLst>
            <pc:docMk/>
            <pc:sldMk cId="2258293377" sldId="381"/>
            <ac:spMk id="82" creationId="{5566D6E1-03A1-4D73-A4E0-35D74D568A04}"/>
          </ac:spMkLst>
        </pc:spChg>
        <pc:spChg chg="del">
          <ac:chgData name="Prof. Me. Luiz Lozano" userId="c7776665d65e189c" providerId="LiveId" clId="{EE4CCA4D-1B89-4551-869C-42DAF98BAE44}" dt="2020-08-10T00:22:51.722" v="2699" actId="26606"/>
          <ac:spMkLst>
            <pc:docMk/>
            <pc:sldMk cId="2258293377" sldId="381"/>
            <ac:spMk id="84" creationId="{9F835A99-04AC-494A-A572-AFE8413CC938}"/>
          </ac:spMkLst>
        </pc:spChg>
        <pc:spChg chg="del">
          <ac:chgData name="Prof. Me. Luiz Lozano" userId="c7776665d65e189c" providerId="LiveId" clId="{EE4CCA4D-1B89-4551-869C-42DAF98BAE44}" dt="2020-08-10T00:22:51.722" v="2699" actId="26606"/>
          <ac:spMkLst>
            <pc:docMk/>
            <pc:sldMk cId="2258293377" sldId="381"/>
            <ac:spMk id="86" creationId="{7B786209-1B0B-4CA9-9BDD-F7327066A84D}"/>
          </ac:spMkLst>
        </pc:spChg>
        <pc:spChg chg="del">
          <ac:chgData name="Prof. Me. Luiz Lozano" userId="c7776665d65e189c" providerId="LiveId" clId="{EE4CCA4D-1B89-4551-869C-42DAF98BAE44}" dt="2020-08-10T00:22:51.722" v="2699" actId="26606"/>
          <ac:spMkLst>
            <pc:docMk/>
            <pc:sldMk cId="2258293377" sldId="381"/>
            <ac:spMk id="88" creationId="{2D2964BB-484D-45AE-AD66-D407D0629652}"/>
          </ac:spMkLst>
        </pc:spChg>
        <pc:spChg chg="del">
          <ac:chgData name="Prof. Me. Luiz Lozano" userId="c7776665d65e189c" providerId="LiveId" clId="{EE4CCA4D-1B89-4551-869C-42DAF98BAE44}" dt="2020-08-10T00:22:51.722" v="2699" actId="26606"/>
          <ac:spMkLst>
            <pc:docMk/>
            <pc:sldMk cId="2258293377" sldId="381"/>
            <ac:spMk id="90" creationId="{6691AC69-A76E-4DAB-B565-468B6B87ACF3}"/>
          </ac:spMkLst>
        </pc:spChg>
        <pc:spChg chg="add">
          <ac:chgData name="Prof. Me. Luiz Lozano" userId="c7776665d65e189c" providerId="LiveId" clId="{EE4CCA4D-1B89-4551-869C-42DAF98BAE44}" dt="2020-08-10T00:22:51.722" v="2699" actId="26606"/>
          <ac:spMkLst>
            <pc:docMk/>
            <pc:sldMk cId="2258293377" sldId="381"/>
            <ac:spMk id="136" creationId="{23DA7759-3209-4FE2-96D1-4EEDD81E9EA0}"/>
          </ac:spMkLst>
        </pc:spChg>
        <pc:spChg chg="add">
          <ac:chgData name="Prof. Me. Luiz Lozano" userId="c7776665d65e189c" providerId="LiveId" clId="{EE4CCA4D-1B89-4551-869C-42DAF98BAE44}" dt="2020-08-10T00:22:51.722" v="2699" actId="26606"/>
          <ac:spMkLst>
            <pc:docMk/>
            <pc:sldMk cId="2258293377" sldId="381"/>
            <ac:spMk id="138" creationId="{41460DAD-8769-4C9F-9C8C-BB0443909D76}"/>
          </ac:spMkLst>
        </pc:spChg>
        <pc:spChg chg="add">
          <ac:chgData name="Prof. Me. Luiz Lozano" userId="c7776665d65e189c" providerId="LiveId" clId="{EE4CCA4D-1B89-4551-869C-42DAF98BAE44}" dt="2020-08-10T00:22:51.722" v="2699" actId="26606"/>
          <ac:spMkLst>
            <pc:docMk/>
            <pc:sldMk cId="2258293377" sldId="381"/>
            <ac:spMk id="140" creationId="{4F7EBAE4-9945-4473-9E34-B2C66EA0F03D}"/>
          </ac:spMkLst>
        </pc:spChg>
        <pc:spChg chg="add">
          <ac:chgData name="Prof. Me. Luiz Lozano" userId="c7776665d65e189c" providerId="LiveId" clId="{EE4CCA4D-1B89-4551-869C-42DAF98BAE44}" dt="2020-08-10T00:22:51.722" v="2699" actId="26606"/>
          <ac:spMkLst>
            <pc:docMk/>
            <pc:sldMk cId="2258293377" sldId="381"/>
            <ac:spMk id="142" creationId="{70BEB1E7-2F88-40BC-B73D-42E5B6F80BFC}"/>
          </ac:spMkLst>
        </pc:spChg>
        <pc:spChg chg="add">
          <ac:chgData name="Prof. Me. Luiz Lozano" userId="c7776665d65e189c" providerId="LiveId" clId="{EE4CCA4D-1B89-4551-869C-42DAF98BAE44}" dt="2020-08-10T00:22:51.722" v="2699" actId="26606"/>
          <ac:spMkLst>
            <pc:docMk/>
            <pc:sldMk cId="2258293377" sldId="381"/>
            <ac:spMk id="144" creationId="{A7B99495-F43F-4D80-A44F-2CB4764EB90B}"/>
          </ac:spMkLst>
        </pc:spChg>
        <pc:spChg chg="mod">
          <ac:chgData name="Prof. Me. Luiz Lozano" userId="c7776665d65e189c" providerId="LiveId" clId="{EE4CCA4D-1B89-4551-869C-42DAF98BAE44}" dt="2020-08-10T00:22:51.722" v="2699" actId="26606"/>
          <ac:spMkLst>
            <pc:docMk/>
            <pc:sldMk cId="2258293377" sldId="381"/>
            <ac:spMk id="5122" creationId="{00000000-0000-0000-0000-000000000000}"/>
          </ac:spMkLst>
        </pc:spChg>
        <pc:spChg chg="mod">
          <ac:chgData name="Prof. Me. Luiz Lozano" userId="c7776665d65e189c" providerId="LiveId" clId="{EE4CCA4D-1B89-4551-869C-42DAF98BAE44}" dt="2020-08-10T00:22:51.722" v="2699" actId="26606"/>
          <ac:spMkLst>
            <pc:docMk/>
            <pc:sldMk cId="2258293377" sldId="381"/>
            <ac:spMk id="5123" creationId="{00000000-0000-0000-0000-000000000000}"/>
          </ac:spMkLst>
        </pc:spChg>
        <pc:picChg chg="ord">
          <ac:chgData name="Prof. Me. Luiz Lozano" userId="c7776665d65e189c" providerId="LiveId" clId="{EE4CCA4D-1B89-4551-869C-42DAF98BAE44}" dt="2020-08-10T00:22:51.722" v="2699" actId="26606"/>
          <ac:picMkLst>
            <pc:docMk/>
            <pc:sldMk cId="2258293377" sldId="381"/>
            <ac:picMk id="2" creationId="{CEA8CFF7-1A78-425F-928E-3886EB0C6247}"/>
          </ac:picMkLst>
        </pc:picChg>
        <pc:picChg chg="add mod">
          <ac:chgData name="Prof. Me. Luiz Lozano" userId="c7776665d65e189c" providerId="LiveId" clId="{EE4CCA4D-1B89-4551-869C-42DAF98BAE44}" dt="2020-08-10T00:22:51.722" v="2699" actId="26606"/>
          <ac:picMkLst>
            <pc:docMk/>
            <pc:sldMk cId="2258293377" sldId="381"/>
            <ac:picMk id="4" creationId="{28425E6F-33EA-458F-BC30-0E109D617BC8}"/>
          </ac:picMkLst>
        </pc:picChg>
      </pc:sldChg>
      <pc:sldChg chg="addSp modSp add del mod setBg">
        <pc:chgData name="Prof. Me. Luiz Lozano" userId="c7776665d65e189c" providerId="LiveId" clId="{EE4CCA4D-1B89-4551-869C-42DAF98BAE44}" dt="2020-08-11T00:58:08.446" v="3719" actId="2696"/>
        <pc:sldMkLst>
          <pc:docMk/>
          <pc:sldMk cId="1198942650" sldId="382"/>
        </pc:sldMkLst>
        <pc:spChg chg="add">
          <ac:chgData name="Prof. Me. Luiz Lozano" userId="c7776665d65e189c" providerId="LiveId" clId="{EE4CCA4D-1B89-4551-869C-42DAF98BAE44}" dt="2020-08-10T00:27:16.168" v="2716" actId="26606"/>
          <ac:spMkLst>
            <pc:docMk/>
            <pc:sldMk cId="1198942650" sldId="382"/>
            <ac:spMk id="72" creationId="{23DA7759-3209-4FE2-96D1-4EEDD81E9EA0}"/>
          </ac:spMkLst>
        </pc:spChg>
        <pc:spChg chg="add">
          <ac:chgData name="Prof. Me. Luiz Lozano" userId="c7776665d65e189c" providerId="LiveId" clId="{EE4CCA4D-1B89-4551-869C-42DAF98BAE44}" dt="2020-08-10T00:27:16.168" v="2716" actId="26606"/>
          <ac:spMkLst>
            <pc:docMk/>
            <pc:sldMk cId="1198942650" sldId="382"/>
            <ac:spMk id="74" creationId="{41460DAD-8769-4C9F-9C8C-BB0443909D76}"/>
          </ac:spMkLst>
        </pc:spChg>
        <pc:spChg chg="add">
          <ac:chgData name="Prof. Me. Luiz Lozano" userId="c7776665d65e189c" providerId="LiveId" clId="{EE4CCA4D-1B89-4551-869C-42DAF98BAE44}" dt="2020-08-10T00:27:16.168" v="2716" actId="26606"/>
          <ac:spMkLst>
            <pc:docMk/>
            <pc:sldMk cId="1198942650" sldId="382"/>
            <ac:spMk id="76" creationId="{E92FEB64-6EEA-4759-B4A4-BD2C1E660BA8}"/>
          </ac:spMkLst>
        </pc:spChg>
        <pc:spChg chg="add">
          <ac:chgData name="Prof. Me. Luiz Lozano" userId="c7776665d65e189c" providerId="LiveId" clId="{EE4CCA4D-1B89-4551-869C-42DAF98BAE44}" dt="2020-08-10T00:27:16.168" v="2716" actId="26606"/>
          <ac:spMkLst>
            <pc:docMk/>
            <pc:sldMk cId="1198942650" sldId="382"/>
            <ac:spMk id="78" creationId="{B10BB131-AC8E-4A8E-A5D1-36260F720C3B}"/>
          </ac:spMkLst>
        </pc:spChg>
        <pc:spChg chg="add">
          <ac:chgData name="Prof. Me. Luiz Lozano" userId="c7776665d65e189c" providerId="LiveId" clId="{EE4CCA4D-1B89-4551-869C-42DAF98BAE44}" dt="2020-08-10T00:27:16.168" v="2716" actId="26606"/>
          <ac:spMkLst>
            <pc:docMk/>
            <pc:sldMk cId="1198942650" sldId="382"/>
            <ac:spMk id="80" creationId="{14847E93-7DC1-4D4B-8829-B19AA7137C50}"/>
          </ac:spMkLst>
        </pc:spChg>
        <pc:spChg chg="add">
          <ac:chgData name="Prof. Me. Luiz Lozano" userId="c7776665d65e189c" providerId="LiveId" clId="{EE4CCA4D-1B89-4551-869C-42DAF98BAE44}" dt="2020-08-10T00:27:16.168" v="2716" actId="26606"/>
          <ac:spMkLst>
            <pc:docMk/>
            <pc:sldMk cId="1198942650" sldId="382"/>
            <ac:spMk id="82" creationId="{5566D6E1-03A1-4D73-A4E0-35D74D568A04}"/>
          </ac:spMkLst>
        </pc:spChg>
        <pc:spChg chg="add">
          <ac:chgData name="Prof. Me. Luiz Lozano" userId="c7776665d65e189c" providerId="LiveId" clId="{EE4CCA4D-1B89-4551-869C-42DAF98BAE44}" dt="2020-08-10T00:27:16.168" v="2716" actId="26606"/>
          <ac:spMkLst>
            <pc:docMk/>
            <pc:sldMk cId="1198942650" sldId="382"/>
            <ac:spMk id="84" creationId="{9F835A99-04AC-494A-A572-AFE8413CC938}"/>
          </ac:spMkLst>
        </pc:spChg>
        <pc:spChg chg="add">
          <ac:chgData name="Prof. Me. Luiz Lozano" userId="c7776665d65e189c" providerId="LiveId" clId="{EE4CCA4D-1B89-4551-869C-42DAF98BAE44}" dt="2020-08-10T00:27:16.168" v="2716" actId="26606"/>
          <ac:spMkLst>
            <pc:docMk/>
            <pc:sldMk cId="1198942650" sldId="382"/>
            <ac:spMk id="86" creationId="{7B786209-1B0B-4CA9-9BDD-F7327066A84D}"/>
          </ac:spMkLst>
        </pc:spChg>
        <pc:spChg chg="add">
          <ac:chgData name="Prof. Me. Luiz Lozano" userId="c7776665d65e189c" providerId="LiveId" clId="{EE4CCA4D-1B89-4551-869C-42DAF98BAE44}" dt="2020-08-10T00:27:16.168" v="2716" actId="26606"/>
          <ac:spMkLst>
            <pc:docMk/>
            <pc:sldMk cId="1198942650" sldId="382"/>
            <ac:spMk id="88" creationId="{2D2964BB-484D-45AE-AD66-D407D0629652}"/>
          </ac:spMkLst>
        </pc:spChg>
        <pc:spChg chg="add">
          <ac:chgData name="Prof. Me. Luiz Lozano" userId="c7776665d65e189c" providerId="LiveId" clId="{EE4CCA4D-1B89-4551-869C-42DAF98BAE44}" dt="2020-08-10T00:27:16.168" v="2716" actId="26606"/>
          <ac:spMkLst>
            <pc:docMk/>
            <pc:sldMk cId="1198942650" sldId="382"/>
            <ac:spMk id="90" creationId="{6691AC69-A76E-4DAB-B565-468B6B87ACF3}"/>
          </ac:spMkLst>
        </pc:spChg>
        <pc:spChg chg="mod">
          <ac:chgData name="Prof. Me. Luiz Lozano" userId="c7776665d65e189c" providerId="LiveId" clId="{EE4CCA4D-1B89-4551-869C-42DAF98BAE44}" dt="2020-08-10T00:27:43.972" v="2731" actId="255"/>
          <ac:spMkLst>
            <pc:docMk/>
            <pc:sldMk cId="1198942650" sldId="382"/>
            <ac:spMk id="9218" creationId="{00000000-0000-0000-0000-000000000000}"/>
          </ac:spMkLst>
        </pc:spChg>
        <pc:spChg chg="mod">
          <ac:chgData name="Prof. Me. Luiz Lozano" userId="c7776665d65e189c" providerId="LiveId" clId="{EE4CCA4D-1B89-4551-869C-42DAF98BAE44}" dt="2020-08-10T00:27:16.168" v="2716" actId="26606"/>
          <ac:spMkLst>
            <pc:docMk/>
            <pc:sldMk cId="1198942650" sldId="382"/>
            <ac:spMk id="9219" creationId="{00000000-0000-0000-0000-000000000000}"/>
          </ac:spMkLst>
        </pc:spChg>
        <pc:picChg chg="add">
          <ac:chgData name="Prof. Me. Luiz Lozano" userId="c7776665d65e189c" providerId="LiveId" clId="{EE4CCA4D-1B89-4551-869C-42DAF98BAE44}" dt="2020-08-10T00:35:26.310" v="2786" actId="22"/>
          <ac:picMkLst>
            <pc:docMk/>
            <pc:sldMk cId="1198942650" sldId="382"/>
            <ac:picMk id="2" creationId="{0AD839C5-28B9-45FE-97B8-97E84C5DD16D}"/>
          </ac:picMkLst>
        </pc:picChg>
      </pc:sldChg>
      <pc:sldChg chg="addSp modSp add del mod setBg">
        <pc:chgData name="Prof. Me. Luiz Lozano" userId="c7776665d65e189c" providerId="LiveId" clId="{EE4CCA4D-1B89-4551-869C-42DAF98BAE44}" dt="2020-08-11T00:58:08.446" v="3719" actId="2696"/>
        <pc:sldMkLst>
          <pc:docMk/>
          <pc:sldMk cId="3000019419" sldId="383"/>
        </pc:sldMkLst>
        <pc:spChg chg="add">
          <ac:chgData name="Prof. Me. Luiz Lozano" userId="c7776665d65e189c" providerId="LiveId" clId="{EE4CCA4D-1B89-4551-869C-42DAF98BAE44}" dt="2020-08-10T00:27:21.918" v="2717" actId="26606"/>
          <ac:spMkLst>
            <pc:docMk/>
            <pc:sldMk cId="3000019419" sldId="383"/>
            <ac:spMk id="72" creationId="{23DA7759-3209-4FE2-96D1-4EEDD81E9EA0}"/>
          </ac:spMkLst>
        </pc:spChg>
        <pc:spChg chg="add">
          <ac:chgData name="Prof. Me. Luiz Lozano" userId="c7776665d65e189c" providerId="LiveId" clId="{EE4CCA4D-1B89-4551-869C-42DAF98BAE44}" dt="2020-08-10T00:27:21.918" v="2717" actId="26606"/>
          <ac:spMkLst>
            <pc:docMk/>
            <pc:sldMk cId="3000019419" sldId="383"/>
            <ac:spMk id="74" creationId="{41460DAD-8769-4C9F-9C8C-BB0443909D76}"/>
          </ac:spMkLst>
        </pc:spChg>
        <pc:spChg chg="add">
          <ac:chgData name="Prof. Me. Luiz Lozano" userId="c7776665d65e189c" providerId="LiveId" clId="{EE4CCA4D-1B89-4551-869C-42DAF98BAE44}" dt="2020-08-10T00:27:21.918" v="2717" actId="26606"/>
          <ac:spMkLst>
            <pc:docMk/>
            <pc:sldMk cId="3000019419" sldId="383"/>
            <ac:spMk id="76" creationId="{907EF6B7-1338-4443-8C46-6A318D952DFD}"/>
          </ac:spMkLst>
        </pc:spChg>
        <pc:spChg chg="add">
          <ac:chgData name="Prof. Me. Luiz Lozano" userId="c7776665d65e189c" providerId="LiveId" clId="{EE4CCA4D-1B89-4551-869C-42DAF98BAE44}" dt="2020-08-10T00:27:21.918" v="2717" actId="26606"/>
          <ac:spMkLst>
            <pc:docMk/>
            <pc:sldMk cId="3000019419" sldId="383"/>
            <ac:spMk id="78" creationId="{DAAE4CDD-124C-4DCF-9584-B6033B545DD5}"/>
          </ac:spMkLst>
        </pc:spChg>
        <pc:spChg chg="add">
          <ac:chgData name="Prof. Me. Luiz Lozano" userId="c7776665d65e189c" providerId="LiveId" clId="{EE4CCA4D-1B89-4551-869C-42DAF98BAE44}" dt="2020-08-10T00:27:21.918" v="2717" actId="26606"/>
          <ac:spMkLst>
            <pc:docMk/>
            <pc:sldMk cId="3000019419" sldId="383"/>
            <ac:spMk id="80" creationId="{081E4A58-353D-44AE-B2FC-2A74E2E400F7}"/>
          </ac:spMkLst>
        </pc:spChg>
        <pc:spChg chg="mod">
          <ac:chgData name="Prof. Me. Luiz Lozano" userId="c7776665d65e189c" providerId="LiveId" clId="{EE4CCA4D-1B89-4551-869C-42DAF98BAE44}" dt="2020-08-10T00:27:55.745" v="2738" actId="255"/>
          <ac:spMkLst>
            <pc:docMk/>
            <pc:sldMk cId="3000019419" sldId="383"/>
            <ac:spMk id="9218" creationId="{00000000-0000-0000-0000-000000000000}"/>
          </ac:spMkLst>
        </pc:spChg>
        <pc:spChg chg="mod">
          <ac:chgData name="Prof. Me. Luiz Lozano" userId="c7776665d65e189c" providerId="LiveId" clId="{EE4CCA4D-1B89-4551-869C-42DAF98BAE44}" dt="2020-08-10T00:27:21.918" v="2717" actId="26606"/>
          <ac:spMkLst>
            <pc:docMk/>
            <pc:sldMk cId="3000019419" sldId="383"/>
            <ac:spMk id="9219" creationId="{00000000-0000-0000-0000-000000000000}"/>
          </ac:spMkLst>
        </pc:spChg>
        <pc:picChg chg="add">
          <ac:chgData name="Prof. Me. Luiz Lozano" userId="c7776665d65e189c" providerId="LiveId" clId="{EE4CCA4D-1B89-4551-869C-42DAF98BAE44}" dt="2020-08-10T00:35:27.933" v="2787" actId="22"/>
          <ac:picMkLst>
            <pc:docMk/>
            <pc:sldMk cId="3000019419" sldId="383"/>
            <ac:picMk id="2" creationId="{755246BC-E810-43AA-B33B-CB6E37DC27CB}"/>
          </ac:picMkLst>
        </pc:picChg>
      </pc:sldChg>
      <pc:sldChg chg="addSp delSp modSp add del mod">
        <pc:chgData name="Prof. Me. Luiz Lozano" userId="c7776665d65e189c" providerId="LiveId" clId="{EE4CCA4D-1B89-4551-869C-42DAF98BAE44}" dt="2020-08-11T00:58:08.446" v="3719" actId="2696"/>
        <pc:sldMkLst>
          <pc:docMk/>
          <pc:sldMk cId="2816327797" sldId="384"/>
        </pc:sldMkLst>
        <pc:spChg chg="del">
          <ac:chgData name="Prof. Me. Luiz Lozano" userId="c7776665d65e189c" providerId="LiveId" clId="{EE4CCA4D-1B89-4551-869C-42DAF98BAE44}" dt="2020-08-10T00:35:05.438" v="2783" actId="26606"/>
          <ac:spMkLst>
            <pc:docMk/>
            <pc:sldMk cId="2816327797" sldId="384"/>
            <ac:spMk id="72" creationId="{23DA7759-3209-4FE2-96D1-4EEDD81E9EA0}"/>
          </ac:spMkLst>
        </pc:spChg>
        <pc:spChg chg="del">
          <ac:chgData name="Prof. Me. Luiz Lozano" userId="c7776665d65e189c" providerId="LiveId" clId="{EE4CCA4D-1B89-4551-869C-42DAF98BAE44}" dt="2020-08-10T00:35:05.438" v="2783" actId="26606"/>
          <ac:spMkLst>
            <pc:docMk/>
            <pc:sldMk cId="2816327797" sldId="384"/>
            <ac:spMk id="74" creationId="{41460DAD-8769-4C9F-9C8C-BB0443909D76}"/>
          </ac:spMkLst>
        </pc:spChg>
        <pc:spChg chg="del">
          <ac:chgData name="Prof. Me. Luiz Lozano" userId="c7776665d65e189c" providerId="LiveId" clId="{EE4CCA4D-1B89-4551-869C-42DAF98BAE44}" dt="2020-08-10T00:35:05.438" v="2783" actId="26606"/>
          <ac:spMkLst>
            <pc:docMk/>
            <pc:sldMk cId="2816327797" sldId="384"/>
            <ac:spMk id="76" creationId="{907EF6B7-1338-4443-8C46-6A318D952DFD}"/>
          </ac:spMkLst>
        </pc:spChg>
        <pc:spChg chg="del">
          <ac:chgData name="Prof. Me. Luiz Lozano" userId="c7776665d65e189c" providerId="LiveId" clId="{EE4CCA4D-1B89-4551-869C-42DAF98BAE44}" dt="2020-08-10T00:35:05.438" v="2783" actId="26606"/>
          <ac:spMkLst>
            <pc:docMk/>
            <pc:sldMk cId="2816327797" sldId="384"/>
            <ac:spMk id="78" creationId="{DAAE4CDD-124C-4DCF-9584-B6033B545DD5}"/>
          </ac:spMkLst>
        </pc:spChg>
        <pc:spChg chg="del">
          <ac:chgData name="Prof. Me. Luiz Lozano" userId="c7776665d65e189c" providerId="LiveId" clId="{EE4CCA4D-1B89-4551-869C-42DAF98BAE44}" dt="2020-08-10T00:35:05.438" v="2783" actId="26606"/>
          <ac:spMkLst>
            <pc:docMk/>
            <pc:sldMk cId="2816327797" sldId="384"/>
            <ac:spMk id="80" creationId="{081E4A58-353D-44AE-B2FC-2A74E2E400F7}"/>
          </ac:spMkLst>
        </pc:spChg>
        <pc:spChg chg="add">
          <ac:chgData name="Prof. Me. Luiz Lozano" userId="c7776665d65e189c" providerId="LiveId" clId="{EE4CCA4D-1B89-4551-869C-42DAF98BAE44}" dt="2020-08-10T00:35:05.438" v="2783" actId="26606"/>
          <ac:spMkLst>
            <pc:docMk/>
            <pc:sldMk cId="2816327797" sldId="384"/>
            <ac:spMk id="136" creationId="{23DA7759-3209-4FE2-96D1-4EEDD81E9EA0}"/>
          </ac:spMkLst>
        </pc:spChg>
        <pc:spChg chg="add">
          <ac:chgData name="Prof. Me. Luiz Lozano" userId="c7776665d65e189c" providerId="LiveId" clId="{EE4CCA4D-1B89-4551-869C-42DAF98BAE44}" dt="2020-08-10T00:35:05.438" v="2783" actId="26606"/>
          <ac:spMkLst>
            <pc:docMk/>
            <pc:sldMk cId="2816327797" sldId="384"/>
            <ac:spMk id="138" creationId="{41460DAD-8769-4C9F-9C8C-BB0443909D76}"/>
          </ac:spMkLst>
        </pc:spChg>
        <pc:spChg chg="add">
          <ac:chgData name="Prof. Me. Luiz Lozano" userId="c7776665d65e189c" providerId="LiveId" clId="{EE4CCA4D-1B89-4551-869C-42DAF98BAE44}" dt="2020-08-10T00:35:05.438" v="2783" actId="26606"/>
          <ac:spMkLst>
            <pc:docMk/>
            <pc:sldMk cId="2816327797" sldId="384"/>
            <ac:spMk id="140" creationId="{4F7EBAE4-9945-4473-9E34-B2C66EA0F03D}"/>
          </ac:spMkLst>
        </pc:spChg>
        <pc:spChg chg="add">
          <ac:chgData name="Prof. Me. Luiz Lozano" userId="c7776665d65e189c" providerId="LiveId" clId="{EE4CCA4D-1B89-4551-869C-42DAF98BAE44}" dt="2020-08-10T00:35:05.438" v="2783" actId="26606"/>
          <ac:spMkLst>
            <pc:docMk/>
            <pc:sldMk cId="2816327797" sldId="384"/>
            <ac:spMk id="142" creationId="{70BEB1E7-2F88-40BC-B73D-42E5B6F80BFC}"/>
          </ac:spMkLst>
        </pc:spChg>
        <pc:spChg chg="add">
          <ac:chgData name="Prof. Me. Luiz Lozano" userId="c7776665d65e189c" providerId="LiveId" clId="{EE4CCA4D-1B89-4551-869C-42DAF98BAE44}" dt="2020-08-10T00:35:05.438" v="2783" actId="26606"/>
          <ac:spMkLst>
            <pc:docMk/>
            <pc:sldMk cId="2816327797" sldId="384"/>
            <ac:spMk id="144" creationId="{A7B99495-F43F-4D80-A44F-2CB4764EB90B}"/>
          </ac:spMkLst>
        </pc:spChg>
        <pc:spChg chg="mod">
          <ac:chgData name="Prof. Me. Luiz Lozano" userId="c7776665d65e189c" providerId="LiveId" clId="{EE4CCA4D-1B89-4551-869C-42DAF98BAE44}" dt="2020-08-10T00:42:54.102" v="2900" actId="255"/>
          <ac:spMkLst>
            <pc:docMk/>
            <pc:sldMk cId="2816327797" sldId="384"/>
            <ac:spMk id="9218" creationId="{00000000-0000-0000-0000-000000000000}"/>
          </ac:spMkLst>
        </pc:spChg>
        <pc:spChg chg="mod">
          <ac:chgData name="Prof. Me. Luiz Lozano" userId="c7776665d65e189c" providerId="LiveId" clId="{EE4CCA4D-1B89-4551-869C-42DAF98BAE44}" dt="2020-08-10T00:35:11.299" v="2784" actId="5793"/>
          <ac:spMkLst>
            <pc:docMk/>
            <pc:sldMk cId="2816327797" sldId="384"/>
            <ac:spMk id="9219" creationId="{00000000-0000-0000-0000-000000000000}"/>
          </ac:spMkLst>
        </pc:spChg>
        <pc:picChg chg="add mod">
          <ac:chgData name="Prof. Me. Luiz Lozano" userId="c7776665d65e189c" providerId="LiveId" clId="{EE4CCA4D-1B89-4551-869C-42DAF98BAE44}" dt="2020-08-10T00:35:05.438" v="2783" actId="26606"/>
          <ac:picMkLst>
            <pc:docMk/>
            <pc:sldMk cId="2816327797" sldId="384"/>
            <ac:picMk id="3" creationId="{61282734-00F6-40AE-BA7E-FEE58A02BB4F}"/>
          </ac:picMkLst>
        </pc:picChg>
        <pc:picChg chg="add">
          <ac:chgData name="Prof. Me. Luiz Lozano" userId="c7776665d65e189c" providerId="LiveId" clId="{EE4CCA4D-1B89-4551-869C-42DAF98BAE44}" dt="2020-08-10T00:35:30.101" v="2788" actId="22"/>
          <ac:picMkLst>
            <pc:docMk/>
            <pc:sldMk cId="2816327797" sldId="384"/>
            <ac:picMk id="4" creationId="{6F08215E-331E-4809-A3F4-58DA35EC72F8}"/>
          </ac:picMkLst>
        </pc:picChg>
      </pc:sldChg>
      <pc:sldChg chg="addSp delSp modSp add del mod">
        <pc:chgData name="Prof. Me. Luiz Lozano" userId="c7776665d65e189c" providerId="LiveId" clId="{EE4CCA4D-1B89-4551-869C-42DAF98BAE44}" dt="2020-08-11T00:58:08.446" v="3719" actId="2696"/>
        <pc:sldMkLst>
          <pc:docMk/>
          <pc:sldMk cId="3841505053" sldId="385"/>
        </pc:sldMkLst>
        <pc:spChg chg="del">
          <ac:chgData name="Prof. Me. Luiz Lozano" userId="c7776665d65e189c" providerId="LiveId" clId="{EE4CCA4D-1B89-4551-869C-42DAF98BAE44}" dt="2020-08-10T00:36:54.059" v="2806" actId="26606"/>
          <ac:spMkLst>
            <pc:docMk/>
            <pc:sldMk cId="3841505053" sldId="385"/>
            <ac:spMk id="136" creationId="{23DA7759-3209-4FE2-96D1-4EEDD81E9EA0}"/>
          </ac:spMkLst>
        </pc:spChg>
        <pc:spChg chg="del">
          <ac:chgData name="Prof. Me. Luiz Lozano" userId="c7776665d65e189c" providerId="LiveId" clId="{EE4CCA4D-1B89-4551-869C-42DAF98BAE44}" dt="2020-08-10T00:36:54.059" v="2806" actId="26606"/>
          <ac:spMkLst>
            <pc:docMk/>
            <pc:sldMk cId="3841505053" sldId="385"/>
            <ac:spMk id="138" creationId="{41460DAD-8769-4C9F-9C8C-BB0443909D76}"/>
          </ac:spMkLst>
        </pc:spChg>
        <pc:spChg chg="del">
          <ac:chgData name="Prof. Me. Luiz Lozano" userId="c7776665d65e189c" providerId="LiveId" clId="{EE4CCA4D-1B89-4551-869C-42DAF98BAE44}" dt="2020-08-10T00:36:54.059" v="2806" actId="26606"/>
          <ac:spMkLst>
            <pc:docMk/>
            <pc:sldMk cId="3841505053" sldId="385"/>
            <ac:spMk id="140" creationId="{4F7EBAE4-9945-4473-9E34-B2C66EA0F03D}"/>
          </ac:spMkLst>
        </pc:spChg>
        <pc:spChg chg="del">
          <ac:chgData name="Prof. Me. Luiz Lozano" userId="c7776665d65e189c" providerId="LiveId" clId="{EE4CCA4D-1B89-4551-869C-42DAF98BAE44}" dt="2020-08-10T00:36:54.059" v="2806" actId="26606"/>
          <ac:spMkLst>
            <pc:docMk/>
            <pc:sldMk cId="3841505053" sldId="385"/>
            <ac:spMk id="142" creationId="{70BEB1E7-2F88-40BC-B73D-42E5B6F80BFC}"/>
          </ac:spMkLst>
        </pc:spChg>
        <pc:spChg chg="del">
          <ac:chgData name="Prof. Me. Luiz Lozano" userId="c7776665d65e189c" providerId="LiveId" clId="{EE4CCA4D-1B89-4551-869C-42DAF98BAE44}" dt="2020-08-10T00:36:54.059" v="2806" actId="26606"/>
          <ac:spMkLst>
            <pc:docMk/>
            <pc:sldMk cId="3841505053" sldId="385"/>
            <ac:spMk id="144" creationId="{A7B99495-F43F-4D80-A44F-2CB4764EB90B}"/>
          </ac:spMkLst>
        </pc:spChg>
        <pc:spChg chg="add">
          <ac:chgData name="Prof. Me. Luiz Lozano" userId="c7776665d65e189c" providerId="LiveId" clId="{EE4CCA4D-1B89-4551-869C-42DAF98BAE44}" dt="2020-08-10T00:36:54.059" v="2806" actId="26606"/>
          <ac:spMkLst>
            <pc:docMk/>
            <pc:sldMk cId="3841505053" sldId="385"/>
            <ac:spMk id="192" creationId="{23DA7759-3209-4FE2-96D1-4EEDD81E9EA0}"/>
          </ac:spMkLst>
        </pc:spChg>
        <pc:spChg chg="add">
          <ac:chgData name="Prof. Me. Luiz Lozano" userId="c7776665d65e189c" providerId="LiveId" clId="{EE4CCA4D-1B89-4551-869C-42DAF98BAE44}" dt="2020-08-10T00:36:54.059" v="2806" actId="26606"/>
          <ac:spMkLst>
            <pc:docMk/>
            <pc:sldMk cId="3841505053" sldId="385"/>
            <ac:spMk id="193" creationId="{41460DAD-8769-4C9F-9C8C-BB0443909D76}"/>
          </ac:spMkLst>
        </pc:spChg>
        <pc:spChg chg="add">
          <ac:chgData name="Prof. Me. Luiz Lozano" userId="c7776665d65e189c" providerId="LiveId" clId="{EE4CCA4D-1B89-4551-869C-42DAF98BAE44}" dt="2020-08-10T00:36:54.059" v="2806" actId="26606"/>
          <ac:spMkLst>
            <pc:docMk/>
            <pc:sldMk cId="3841505053" sldId="385"/>
            <ac:spMk id="194" creationId="{460B0EFB-53ED-4F35-B05D-F658EA021C65}"/>
          </ac:spMkLst>
        </pc:spChg>
        <pc:spChg chg="add">
          <ac:chgData name="Prof. Me. Luiz Lozano" userId="c7776665d65e189c" providerId="LiveId" clId="{EE4CCA4D-1B89-4551-869C-42DAF98BAE44}" dt="2020-08-10T00:36:54.059" v="2806" actId="26606"/>
          <ac:spMkLst>
            <pc:docMk/>
            <pc:sldMk cId="3841505053" sldId="385"/>
            <ac:spMk id="195" creationId="{835EF3DD-7D43-4A27-8967-A92FD8CC9365}"/>
          </ac:spMkLst>
        </pc:spChg>
        <pc:spChg chg="mod">
          <ac:chgData name="Prof. Me. Luiz Lozano" userId="c7776665d65e189c" providerId="LiveId" clId="{EE4CCA4D-1B89-4551-869C-42DAF98BAE44}" dt="2020-08-10T00:43:11.525" v="2907" actId="255"/>
          <ac:spMkLst>
            <pc:docMk/>
            <pc:sldMk cId="3841505053" sldId="385"/>
            <ac:spMk id="9218" creationId="{00000000-0000-0000-0000-000000000000}"/>
          </ac:spMkLst>
        </pc:spChg>
        <pc:spChg chg="mod">
          <ac:chgData name="Prof. Me. Luiz Lozano" userId="c7776665d65e189c" providerId="LiveId" clId="{EE4CCA4D-1B89-4551-869C-42DAF98BAE44}" dt="2020-08-10T00:37:23.743" v="2812" actId="12"/>
          <ac:spMkLst>
            <pc:docMk/>
            <pc:sldMk cId="3841505053" sldId="385"/>
            <ac:spMk id="9219" creationId="{00000000-0000-0000-0000-000000000000}"/>
          </ac:spMkLst>
        </pc:spChg>
        <pc:graphicFrameChg chg="add del mod">
          <ac:chgData name="Prof. Me. Luiz Lozano" userId="c7776665d65e189c" providerId="LiveId" clId="{EE4CCA4D-1B89-4551-869C-42DAF98BAE44}" dt="2020-08-10T00:36:48.445" v="2804" actId="478"/>
          <ac:graphicFrameMkLst>
            <pc:docMk/>
            <pc:sldMk cId="3841505053" sldId="385"/>
            <ac:graphicFrameMk id="2" creationId="{DE2F7642-EE6B-4F11-8A7D-C3B66E838A51}"/>
          </ac:graphicFrameMkLst>
        </pc:graphicFrameChg>
        <pc:picChg chg="del">
          <ac:chgData name="Prof. Me. Luiz Lozano" userId="c7776665d65e189c" providerId="LiveId" clId="{EE4CCA4D-1B89-4551-869C-42DAF98BAE44}" dt="2020-08-10T00:36:43.080" v="2802" actId="478"/>
          <ac:picMkLst>
            <pc:docMk/>
            <pc:sldMk cId="3841505053" sldId="385"/>
            <ac:picMk id="3" creationId="{61282734-00F6-40AE-BA7E-FEE58A02BB4F}"/>
          </ac:picMkLst>
        </pc:picChg>
        <pc:picChg chg="add mod ord">
          <ac:chgData name="Prof. Me. Luiz Lozano" userId="c7776665d65e189c" providerId="LiveId" clId="{EE4CCA4D-1B89-4551-869C-42DAF98BAE44}" dt="2020-08-10T00:36:54.059" v="2806" actId="26606"/>
          <ac:picMkLst>
            <pc:docMk/>
            <pc:sldMk cId="3841505053" sldId="385"/>
            <ac:picMk id="6" creationId="{5200291D-557D-4E46-8FD8-48DE40EEC4C4}"/>
          </ac:picMkLst>
        </pc:picChg>
      </pc:sldChg>
      <pc:sldChg chg="modSp add del mod">
        <pc:chgData name="Prof. Me. Luiz Lozano" userId="c7776665d65e189c" providerId="LiveId" clId="{EE4CCA4D-1B89-4551-869C-42DAF98BAE44}" dt="2020-08-10T00:36:04.230" v="2791" actId="2696"/>
        <pc:sldMkLst>
          <pc:docMk/>
          <pc:sldMk cId="3894543355" sldId="385"/>
        </pc:sldMkLst>
        <pc:spChg chg="mod">
          <ac:chgData name="Prof. Me. Luiz Lozano" userId="c7776665d65e189c" providerId="LiveId" clId="{EE4CCA4D-1B89-4551-869C-42DAF98BAE44}" dt="2020-08-10T00:35:58.597" v="2790"/>
          <ac:spMkLst>
            <pc:docMk/>
            <pc:sldMk cId="3894543355" sldId="385"/>
            <ac:spMk id="9219" creationId="{00000000-0000-0000-0000-000000000000}"/>
          </ac:spMkLst>
        </pc:spChg>
      </pc:sldChg>
      <pc:sldChg chg="addSp delSp modSp add del mod">
        <pc:chgData name="Prof. Me. Luiz Lozano" userId="c7776665d65e189c" providerId="LiveId" clId="{EE4CCA4D-1B89-4551-869C-42DAF98BAE44}" dt="2020-08-11T00:58:08.446" v="3719" actId="2696"/>
        <pc:sldMkLst>
          <pc:docMk/>
          <pc:sldMk cId="2437881671" sldId="386"/>
        </pc:sldMkLst>
        <pc:spChg chg="add">
          <ac:chgData name="Prof. Me. Luiz Lozano" userId="c7776665d65e189c" providerId="LiveId" clId="{EE4CCA4D-1B89-4551-869C-42DAF98BAE44}" dt="2020-08-10T00:38:17.186" v="2826" actId="26606"/>
          <ac:spMkLst>
            <pc:docMk/>
            <pc:sldMk cId="2437881671" sldId="386"/>
            <ac:spMk id="136" creationId="{23DA7759-3209-4FE2-96D1-4EEDD81E9EA0}"/>
          </ac:spMkLst>
        </pc:spChg>
        <pc:spChg chg="add">
          <ac:chgData name="Prof. Me. Luiz Lozano" userId="c7776665d65e189c" providerId="LiveId" clId="{EE4CCA4D-1B89-4551-869C-42DAF98BAE44}" dt="2020-08-10T00:38:17.186" v="2826" actId="26606"/>
          <ac:spMkLst>
            <pc:docMk/>
            <pc:sldMk cId="2437881671" sldId="386"/>
            <ac:spMk id="138" creationId="{41460DAD-8769-4C9F-9C8C-BB0443909D76}"/>
          </ac:spMkLst>
        </pc:spChg>
        <pc:spChg chg="add">
          <ac:chgData name="Prof. Me. Luiz Lozano" userId="c7776665d65e189c" providerId="LiveId" clId="{EE4CCA4D-1B89-4551-869C-42DAF98BAE44}" dt="2020-08-10T00:38:17.186" v="2826" actId="26606"/>
          <ac:spMkLst>
            <pc:docMk/>
            <pc:sldMk cId="2437881671" sldId="386"/>
            <ac:spMk id="140" creationId="{DB304A14-32D0-4873-B914-423ED7B8DAFD}"/>
          </ac:spMkLst>
        </pc:spChg>
        <pc:spChg chg="add">
          <ac:chgData name="Prof. Me. Luiz Lozano" userId="c7776665d65e189c" providerId="LiveId" clId="{EE4CCA4D-1B89-4551-869C-42DAF98BAE44}" dt="2020-08-10T00:38:17.186" v="2826" actId="26606"/>
          <ac:spMkLst>
            <pc:docMk/>
            <pc:sldMk cId="2437881671" sldId="386"/>
            <ac:spMk id="142" creationId="{1D460C86-854F-4FB3-ABC2-E823D8FEB9DB}"/>
          </ac:spMkLst>
        </pc:spChg>
        <pc:spChg chg="add">
          <ac:chgData name="Prof. Me. Luiz Lozano" userId="c7776665d65e189c" providerId="LiveId" clId="{EE4CCA4D-1B89-4551-869C-42DAF98BAE44}" dt="2020-08-10T00:38:17.186" v="2826" actId="26606"/>
          <ac:spMkLst>
            <pc:docMk/>
            <pc:sldMk cId="2437881671" sldId="386"/>
            <ac:spMk id="144" creationId="{BB48116A-278A-4CC5-89D3-9DE8E8FF1245}"/>
          </ac:spMkLst>
        </pc:spChg>
        <pc:spChg chg="del">
          <ac:chgData name="Prof. Me. Luiz Lozano" userId="c7776665d65e189c" providerId="LiveId" clId="{EE4CCA4D-1B89-4551-869C-42DAF98BAE44}" dt="2020-08-10T00:38:17.186" v="2826" actId="26606"/>
          <ac:spMkLst>
            <pc:docMk/>
            <pc:sldMk cId="2437881671" sldId="386"/>
            <ac:spMk id="192" creationId="{23DA7759-3209-4FE2-96D1-4EEDD81E9EA0}"/>
          </ac:spMkLst>
        </pc:spChg>
        <pc:spChg chg="del">
          <ac:chgData name="Prof. Me. Luiz Lozano" userId="c7776665d65e189c" providerId="LiveId" clId="{EE4CCA4D-1B89-4551-869C-42DAF98BAE44}" dt="2020-08-10T00:38:17.186" v="2826" actId="26606"/>
          <ac:spMkLst>
            <pc:docMk/>
            <pc:sldMk cId="2437881671" sldId="386"/>
            <ac:spMk id="193" creationId="{41460DAD-8769-4C9F-9C8C-BB0443909D76}"/>
          </ac:spMkLst>
        </pc:spChg>
        <pc:spChg chg="del">
          <ac:chgData name="Prof. Me. Luiz Lozano" userId="c7776665d65e189c" providerId="LiveId" clId="{EE4CCA4D-1B89-4551-869C-42DAF98BAE44}" dt="2020-08-10T00:38:17.186" v="2826" actId="26606"/>
          <ac:spMkLst>
            <pc:docMk/>
            <pc:sldMk cId="2437881671" sldId="386"/>
            <ac:spMk id="194" creationId="{460B0EFB-53ED-4F35-B05D-F658EA021C65}"/>
          </ac:spMkLst>
        </pc:spChg>
        <pc:spChg chg="del">
          <ac:chgData name="Prof. Me. Luiz Lozano" userId="c7776665d65e189c" providerId="LiveId" clId="{EE4CCA4D-1B89-4551-869C-42DAF98BAE44}" dt="2020-08-10T00:38:17.186" v="2826" actId="26606"/>
          <ac:spMkLst>
            <pc:docMk/>
            <pc:sldMk cId="2437881671" sldId="386"/>
            <ac:spMk id="195" creationId="{835EF3DD-7D43-4A27-8967-A92FD8CC9365}"/>
          </ac:spMkLst>
        </pc:spChg>
        <pc:spChg chg="mod">
          <ac:chgData name="Prof. Me. Luiz Lozano" userId="c7776665d65e189c" providerId="LiveId" clId="{EE4CCA4D-1B89-4551-869C-42DAF98BAE44}" dt="2020-08-10T00:43:21.368" v="2914" actId="255"/>
          <ac:spMkLst>
            <pc:docMk/>
            <pc:sldMk cId="2437881671" sldId="386"/>
            <ac:spMk id="9218" creationId="{00000000-0000-0000-0000-000000000000}"/>
          </ac:spMkLst>
        </pc:spChg>
        <pc:spChg chg="mod">
          <ac:chgData name="Prof. Me. Luiz Lozano" userId="c7776665d65e189c" providerId="LiveId" clId="{EE4CCA4D-1B89-4551-869C-42DAF98BAE44}" dt="2020-08-10T00:38:20.211" v="2827" actId="5793"/>
          <ac:spMkLst>
            <pc:docMk/>
            <pc:sldMk cId="2437881671" sldId="386"/>
            <ac:spMk id="9219" creationId="{00000000-0000-0000-0000-000000000000}"/>
          </ac:spMkLst>
        </pc:spChg>
        <pc:picChg chg="add mod">
          <ac:chgData name="Prof. Me. Luiz Lozano" userId="c7776665d65e189c" providerId="LiveId" clId="{EE4CCA4D-1B89-4551-869C-42DAF98BAE44}" dt="2020-08-10T00:38:17.186" v="2826" actId="26606"/>
          <ac:picMkLst>
            <pc:docMk/>
            <pc:sldMk cId="2437881671" sldId="386"/>
            <ac:picMk id="3" creationId="{75383225-2A31-45CC-860C-9BCD9DD13033}"/>
          </ac:picMkLst>
        </pc:picChg>
        <pc:picChg chg="ord">
          <ac:chgData name="Prof. Me. Luiz Lozano" userId="c7776665d65e189c" providerId="LiveId" clId="{EE4CCA4D-1B89-4551-869C-42DAF98BAE44}" dt="2020-08-10T00:38:17.186" v="2826" actId="26606"/>
          <ac:picMkLst>
            <pc:docMk/>
            <pc:sldMk cId="2437881671" sldId="386"/>
            <ac:picMk id="4" creationId="{6F08215E-331E-4809-A3F4-58DA35EC72F8}"/>
          </ac:picMkLst>
        </pc:picChg>
        <pc:picChg chg="del">
          <ac:chgData name="Prof. Me. Luiz Lozano" userId="c7776665d65e189c" providerId="LiveId" clId="{EE4CCA4D-1B89-4551-869C-42DAF98BAE44}" dt="2020-08-10T00:38:10.253" v="2822" actId="478"/>
          <ac:picMkLst>
            <pc:docMk/>
            <pc:sldMk cId="2437881671" sldId="386"/>
            <ac:picMk id="6" creationId="{5200291D-557D-4E46-8FD8-48DE40EEC4C4}"/>
          </ac:picMkLst>
        </pc:picChg>
      </pc:sldChg>
      <pc:sldChg chg="addSp delSp modSp add del mod">
        <pc:chgData name="Prof. Me. Luiz Lozano" userId="c7776665d65e189c" providerId="LiveId" clId="{EE4CCA4D-1B89-4551-869C-42DAF98BAE44}" dt="2020-08-11T00:58:08.446" v="3719" actId="2696"/>
        <pc:sldMkLst>
          <pc:docMk/>
          <pc:sldMk cId="4262913021" sldId="387"/>
        </pc:sldMkLst>
        <pc:spChg chg="del">
          <ac:chgData name="Prof. Me. Luiz Lozano" userId="c7776665d65e189c" providerId="LiveId" clId="{EE4CCA4D-1B89-4551-869C-42DAF98BAE44}" dt="2020-08-10T00:38:56.964" v="2838" actId="26606"/>
          <ac:spMkLst>
            <pc:docMk/>
            <pc:sldMk cId="4262913021" sldId="387"/>
            <ac:spMk id="136" creationId="{23DA7759-3209-4FE2-96D1-4EEDD81E9EA0}"/>
          </ac:spMkLst>
        </pc:spChg>
        <pc:spChg chg="del">
          <ac:chgData name="Prof. Me. Luiz Lozano" userId="c7776665d65e189c" providerId="LiveId" clId="{EE4CCA4D-1B89-4551-869C-42DAF98BAE44}" dt="2020-08-10T00:38:56.964" v="2838" actId="26606"/>
          <ac:spMkLst>
            <pc:docMk/>
            <pc:sldMk cId="4262913021" sldId="387"/>
            <ac:spMk id="138" creationId="{41460DAD-8769-4C9F-9C8C-BB0443909D76}"/>
          </ac:spMkLst>
        </pc:spChg>
        <pc:spChg chg="del">
          <ac:chgData name="Prof. Me. Luiz Lozano" userId="c7776665d65e189c" providerId="LiveId" clId="{EE4CCA4D-1B89-4551-869C-42DAF98BAE44}" dt="2020-08-10T00:38:56.964" v="2838" actId="26606"/>
          <ac:spMkLst>
            <pc:docMk/>
            <pc:sldMk cId="4262913021" sldId="387"/>
            <ac:spMk id="140" creationId="{DB304A14-32D0-4873-B914-423ED7B8DAFD}"/>
          </ac:spMkLst>
        </pc:spChg>
        <pc:spChg chg="del">
          <ac:chgData name="Prof. Me. Luiz Lozano" userId="c7776665d65e189c" providerId="LiveId" clId="{EE4CCA4D-1B89-4551-869C-42DAF98BAE44}" dt="2020-08-10T00:38:56.964" v="2838" actId="26606"/>
          <ac:spMkLst>
            <pc:docMk/>
            <pc:sldMk cId="4262913021" sldId="387"/>
            <ac:spMk id="142" creationId="{1D460C86-854F-4FB3-ABC2-E823D8FEB9DB}"/>
          </ac:spMkLst>
        </pc:spChg>
        <pc:spChg chg="del">
          <ac:chgData name="Prof. Me. Luiz Lozano" userId="c7776665d65e189c" providerId="LiveId" clId="{EE4CCA4D-1B89-4551-869C-42DAF98BAE44}" dt="2020-08-10T00:38:56.964" v="2838" actId="26606"/>
          <ac:spMkLst>
            <pc:docMk/>
            <pc:sldMk cId="4262913021" sldId="387"/>
            <ac:spMk id="144" creationId="{BB48116A-278A-4CC5-89D3-9DE8E8FF1245}"/>
          </ac:spMkLst>
        </pc:spChg>
        <pc:spChg chg="add">
          <ac:chgData name="Prof. Me. Luiz Lozano" userId="c7776665d65e189c" providerId="LiveId" clId="{EE4CCA4D-1B89-4551-869C-42DAF98BAE44}" dt="2020-08-10T00:38:56.964" v="2838" actId="26606"/>
          <ac:spMkLst>
            <pc:docMk/>
            <pc:sldMk cId="4262913021" sldId="387"/>
            <ac:spMk id="192" creationId="{23DA7759-3209-4FE2-96D1-4EEDD81E9EA0}"/>
          </ac:spMkLst>
        </pc:spChg>
        <pc:spChg chg="add">
          <ac:chgData name="Prof. Me. Luiz Lozano" userId="c7776665d65e189c" providerId="LiveId" clId="{EE4CCA4D-1B89-4551-869C-42DAF98BAE44}" dt="2020-08-10T00:38:56.964" v="2838" actId="26606"/>
          <ac:spMkLst>
            <pc:docMk/>
            <pc:sldMk cId="4262913021" sldId="387"/>
            <ac:spMk id="193" creationId="{41460DAD-8769-4C9F-9C8C-BB0443909D76}"/>
          </ac:spMkLst>
        </pc:spChg>
        <pc:spChg chg="add">
          <ac:chgData name="Prof. Me. Luiz Lozano" userId="c7776665d65e189c" providerId="LiveId" clId="{EE4CCA4D-1B89-4551-869C-42DAF98BAE44}" dt="2020-08-10T00:38:56.964" v="2838" actId="26606"/>
          <ac:spMkLst>
            <pc:docMk/>
            <pc:sldMk cId="4262913021" sldId="387"/>
            <ac:spMk id="194" creationId="{CB6E2F43-29E9-49D9-91FC-E5FEFAAA70DE}"/>
          </ac:spMkLst>
        </pc:spChg>
        <pc:spChg chg="add">
          <ac:chgData name="Prof. Me. Luiz Lozano" userId="c7776665d65e189c" providerId="LiveId" clId="{EE4CCA4D-1B89-4551-869C-42DAF98BAE44}" dt="2020-08-10T00:38:56.964" v="2838" actId="26606"/>
          <ac:spMkLst>
            <pc:docMk/>
            <pc:sldMk cId="4262913021" sldId="387"/>
            <ac:spMk id="195" creationId="{8E63CC27-1C86-4653-8866-79C24C5C51FB}"/>
          </ac:spMkLst>
        </pc:spChg>
        <pc:spChg chg="add">
          <ac:chgData name="Prof. Me. Luiz Lozano" userId="c7776665d65e189c" providerId="LiveId" clId="{EE4CCA4D-1B89-4551-869C-42DAF98BAE44}" dt="2020-08-10T00:38:56.964" v="2838" actId="26606"/>
          <ac:spMkLst>
            <pc:docMk/>
            <pc:sldMk cId="4262913021" sldId="387"/>
            <ac:spMk id="196" creationId="{3BA62E19-CD42-4C09-B825-844B4943D49D}"/>
          </ac:spMkLst>
        </pc:spChg>
        <pc:spChg chg="mod">
          <ac:chgData name="Prof. Me. Luiz Lozano" userId="c7776665d65e189c" providerId="LiveId" clId="{EE4CCA4D-1B89-4551-869C-42DAF98BAE44}" dt="2020-08-10T00:43:32.436" v="2921" actId="255"/>
          <ac:spMkLst>
            <pc:docMk/>
            <pc:sldMk cId="4262913021" sldId="387"/>
            <ac:spMk id="9218" creationId="{00000000-0000-0000-0000-000000000000}"/>
          </ac:spMkLst>
        </pc:spChg>
        <pc:spChg chg="mod">
          <ac:chgData name="Prof. Me. Luiz Lozano" userId="c7776665d65e189c" providerId="LiveId" clId="{EE4CCA4D-1B89-4551-869C-42DAF98BAE44}" dt="2020-08-10T00:39:05.434" v="2840" actId="5793"/>
          <ac:spMkLst>
            <pc:docMk/>
            <pc:sldMk cId="4262913021" sldId="387"/>
            <ac:spMk id="9219" creationId="{00000000-0000-0000-0000-000000000000}"/>
          </ac:spMkLst>
        </pc:spChg>
        <pc:picChg chg="del">
          <ac:chgData name="Prof. Me. Luiz Lozano" userId="c7776665d65e189c" providerId="LiveId" clId="{EE4CCA4D-1B89-4551-869C-42DAF98BAE44}" dt="2020-08-10T00:38:45.852" v="2834" actId="478"/>
          <ac:picMkLst>
            <pc:docMk/>
            <pc:sldMk cId="4262913021" sldId="387"/>
            <ac:picMk id="3" creationId="{75383225-2A31-45CC-860C-9BCD9DD13033}"/>
          </ac:picMkLst>
        </pc:picChg>
        <pc:picChg chg="add mod ord">
          <ac:chgData name="Prof. Me. Luiz Lozano" userId="c7776665d65e189c" providerId="LiveId" clId="{EE4CCA4D-1B89-4551-869C-42DAF98BAE44}" dt="2020-08-10T00:38:56.964" v="2838" actId="26606"/>
          <ac:picMkLst>
            <pc:docMk/>
            <pc:sldMk cId="4262913021" sldId="387"/>
            <ac:picMk id="5" creationId="{BC5D0948-616E-46B4-BA00-7DC1503C0FD3}"/>
          </ac:picMkLst>
        </pc:picChg>
      </pc:sldChg>
      <pc:sldChg chg="addSp delSp modSp add del mod">
        <pc:chgData name="Prof. Me. Luiz Lozano" userId="c7776665d65e189c" providerId="LiveId" clId="{EE4CCA4D-1B89-4551-869C-42DAF98BAE44}" dt="2020-08-11T00:58:08.446" v="3719" actId="2696"/>
        <pc:sldMkLst>
          <pc:docMk/>
          <pc:sldMk cId="1468773429" sldId="388"/>
        </pc:sldMkLst>
        <pc:spChg chg="add">
          <ac:chgData name="Prof. Me. Luiz Lozano" userId="c7776665d65e189c" providerId="LiveId" clId="{EE4CCA4D-1B89-4551-869C-42DAF98BAE44}" dt="2020-08-10T00:40:25.311" v="2852" actId="26606"/>
          <ac:spMkLst>
            <pc:docMk/>
            <pc:sldMk cId="1468773429" sldId="388"/>
            <ac:spMk id="137" creationId="{23DA7759-3209-4FE2-96D1-4EEDD81E9EA0}"/>
          </ac:spMkLst>
        </pc:spChg>
        <pc:spChg chg="add del">
          <ac:chgData name="Prof. Me. Luiz Lozano" userId="c7776665d65e189c" providerId="LiveId" clId="{EE4CCA4D-1B89-4551-869C-42DAF98BAE44}" dt="2020-08-10T00:40:25.284" v="2851" actId="26606"/>
          <ac:spMkLst>
            <pc:docMk/>
            <pc:sldMk cId="1468773429" sldId="388"/>
            <ac:spMk id="138" creationId="{23DA7759-3209-4FE2-96D1-4EEDD81E9EA0}"/>
          </ac:spMkLst>
        </pc:spChg>
        <pc:spChg chg="add">
          <ac:chgData name="Prof. Me. Luiz Lozano" userId="c7776665d65e189c" providerId="LiveId" clId="{EE4CCA4D-1B89-4551-869C-42DAF98BAE44}" dt="2020-08-10T00:40:25.311" v="2852" actId="26606"/>
          <ac:spMkLst>
            <pc:docMk/>
            <pc:sldMk cId="1468773429" sldId="388"/>
            <ac:spMk id="139" creationId="{41460DAD-8769-4C9F-9C8C-BB0443909D76}"/>
          </ac:spMkLst>
        </pc:spChg>
        <pc:spChg chg="add del">
          <ac:chgData name="Prof. Me. Luiz Lozano" userId="c7776665d65e189c" providerId="LiveId" clId="{EE4CCA4D-1B89-4551-869C-42DAF98BAE44}" dt="2020-08-10T00:40:25.284" v="2851" actId="26606"/>
          <ac:spMkLst>
            <pc:docMk/>
            <pc:sldMk cId="1468773429" sldId="388"/>
            <ac:spMk id="140" creationId="{41460DAD-8769-4C9F-9C8C-BB0443909D76}"/>
          </ac:spMkLst>
        </pc:spChg>
        <pc:spChg chg="add">
          <ac:chgData name="Prof. Me. Luiz Lozano" userId="c7776665d65e189c" providerId="LiveId" clId="{EE4CCA4D-1B89-4551-869C-42DAF98BAE44}" dt="2020-08-10T00:40:25.311" v="2852" actId="26606"/>
          <ac:spMkLst>
            <pc:docMk/>
            <pc:sldMk cId="1468773429" sldId="388"/>
            <ac:spMk id="141" creationId="{7DA1F35B-C8F7-4A5A-9339-7DA4D785B300}"/>
          </ac:spMkLst>
        </pc:spChg>
        <pc:spChg chg="add del">
          <ac:chgData name="Prof. Me. Luiz Lozano" userId="c7776665d65e189c" providerId="LiveId" clId="{EE4CCA4D-1B89-4551-869C-42DAF98BAE44}" dt="2020-08-10T00:40:25.284" v="2851" actId="26606"/>
          <ac:spMkLst>
            <pc:docMk/>
            <pc:sldMk cId="1468773429" sldId="388"/>
            <ac:spMk id="142" creationId="{CB6E2F43-29E9-49D9-91FC-E5FEFAAA70DE}"/>
          </ac:spMkLst>
        </pc:spChg>
        <pc:spChg chg="add">
          <ac:chgData name="Prof. Me. Luiz Lozano" userId="c7776665d65e189c" providerId="LiveId" clId="{EE4CCA4D-1B89-4551-869C-42DAF98BAE44}" dt="2020-08-10T00:40:25.311" v="2852" actId="26606"/>
          <ac:spMkLst>
            <pc:docMk/>
            <pc:sldMk cId="1468773429" sldId="388"/>
            <ac:spMk id="143" creationId="{B2D4AD41-40DA-4A81-92F5-B6E3BA1ED82A}"/>
          </ac:spMkLst>
        </pc:spChg>
        <pc:spChg chg="add del">
          <ac:chgData name="Prof. Me. Luiz Lozano" userId="c7776665d65e189c" providerId="LiveId" clId="{EE4CCA4D-1B89-4551-869C-42DAF98BAE44}" dt="2020-08-10T00:40:25.284" v="2851" actId="26606"/>
          <ac:spMkLst>
            <pc:docMk/>
            <pc:sldMk cId="1468773429" sldId="388"/>
            <ac:spMk id="144" creationId="{8E63CC27-1C86-4653-8866-79C24C5C51FB}"/>
          </ac:spMkLst>
        </pc:spChg>
        <pc:spChg chg="add del">
          <ac:chgData name="Prof. Me. Luiz Lozano" userId="c7776665d65e189c" providerId="LiveId" clId="{EE4CCA4D-1B89-4551-869C-42DAF98BAE44}" dt="2020-08-10T00:40:25.284" v="2851" actId="26606"/>
          <ac:spMkLst>
            <pc:docMk/>
            <pc:sldMk cId="1468773429" sldId="388"/>
            <ac:spMk id="146" creationId="{3BA62E19-CD42-4C09-B825-844B4943D49D}"/>
          </ac:spMkLst>
        </pc:spChg>
        <pc:spChg chg="add del">
          <ac:chgData name="Prof. Me. Luiz Lozano" userId="c7776665d65e189c" providerId="LiveId" clId="{EE4CCA4D-1B89-4551-869C-42DAF98BAE44}" dt="2020-08-10T00:40:25.311" v="2852" actId="26606"/>
          <ac:spMkLst>
            <pc:docMk/>
            <pc:sldMk cId="1468773429" sldId="388"/>
            <ac:spMk id="192" creationId="{23DA7759-3209-4FE2-96D1-4EEDD81E9EA0}"/>
          </ac:spMkLst>
        </pc:spChg>
        <pc:spChg chg="add del">
          <ac:chgData name="Prof. Me. Luiz Lozano" userId="c7776665d65e189c" providerId="LiveId" clId="{EE4CCA4D-1B89-4551-869C-42DAF98BAE44}" dt="2020-08-10T00:40:25.311" v="2852" actId="26606"/>
          <ac:spMkLst>
            <pc:docMk/>
            <pc:sldMk cId="1468773429" sldId="388"/>
            <ac:spMk id="193" creationId="{41460DAD-8769-4C9F-9C8C-BB0443909D76}"/>
          </ac:spMkLst>
        </pc:spChg>
        <pc:spChg chg="add del">
          <ac:chgData name="Prof. Me. Luiz Lozano" userId="c7776665d65e189c" providerId="LiveId" clId="{EE4CCA4D-1B89-4551-869C-42DAF98BAE44}" dt="2020-08-10T00:40:25.311" v="2852" actId="26606"/>
          <ac:spMkLst>
            <pc:docMk/>
            <pc:sldMk cId="1468773429" sldId="388"/>
            <ac:spMk id="194" creationId="{CB6E2F43-29E9-49D9-91FC-E5FEFAAA70DE}"/>
          </ac:spMkLst>
        </pc:spChg>
        <pc:spChg chg="add del">
          <ac:chgData name="Prof. Me. Luiz Lozano" userId="c7776665d65e189c" providerId="LiveId" clId="{EE4CCA4D-1B89-4551-869C-42DAF98BAE44}" dt="2020-08-10T00:40:25.311" v="2852" actId="26606"/>
          <ac:spMkLst>
            <pc:docMk/>
            <pc:sldMk cId="1468773429" sldId="388"/>
            <ac:spMk id="195" creationId="{8E63CC27-1C86-4653-8866-79C24C5C51FB}"/>
          </ac:spMkLst>
        </pc:spChg>
        <pc:spChg chg="add del">
          <ac:chgData name="Prof. Me. Luiz Lozano" userId="c7776665d65e189c" providerId="LiveId" clId="{EE4CCA4D-1B89-4551-869C-42DAF98BAE44}" dt="2020-08-10T00:40:25.311" v="2852" actId="26606"/>
          <ac:spMkLst>
            <pc:docMk/>
            <pc:sldMk cId="1468773429" sldId="388"/>
            <ac:spMk id="196" creationId="{3BA62E19-CD42-4C09-B825-844B4943D49D}"/>
          </ac:spMkLst>
        </pc:spChg>
        <pc:spChg chg="mod">
          <ac:chgData name="Prof. Me. Luiz Lozano" userId="c7776665d65e189c" providerId="LiveId" clId="{EE4CCA4D-1B89-4551-869C-42DAF98BAE44}" dt="2020-08-10T00:42:24.780" v="2884" actId="255"/>
          <ac:spMkLst>
            <pc:docMk/>
            <pc:sldMk cId="1468773429" sldId="388"/>
            <ac:spMk id="9218" creationId="{00000000-0000-0000-0000-000000000000}"/>
          </ac:spMkLst>
        </pc:spChg>
        <pc:spChg chg="del mod">
          <ac:chgData name="Prof. Me. Luiz Lozano" userId="c7776665d65e189c" providerId="LiveId" clId="{EE4CCA4D-1B89-4551-869C-42DAF98BAE44}" dt="2020-08-10T00:40:25.311" v="2852" actId="26606"/>
          <ac:spMkLst>
            <pc:docMk/>
            <pc:sldMk cId="1468773429" sldId="388"/>
            <ac:spMk id="9219" creationId="{00000000-0000-0000-0000-000000000000}"/>
          </ac:spMkLst>
        </pc:spChg>
        <pc:graphicFrameChg chg="add">
          <ac:chgData name="Prof. Me. Luiz Lozano" userId="c7776665d65e189c" providerId="LiveId" clId="{EE4CCA4D-1B89-4551-869C-42DAF98BAE44}" dt="2020-08-10T00:40:25.311" v="2852" actId="26606"/>
          <ac:graphicFrameMkLst>
            <pc:docMk/>
            <pc:sldMk cId="1468773429" sldId="388"/>
            <ac:graphicFrameMk id="9221" creationId="{F9DCA24F-C9F7-45D2-9081-C5BE9E085448}"/>
          </ac:graphicFrameMkLst>
        </pc:graphicFrameChg>
        <pc:picChg chg="del">
          <ac:chgData name="Prof. Me. Luiz Lozano" userId="c7776665d65e189c" providerId="LiveId" clId="{EE4CCA4D-1B89-4551-869C-42DAF98BAE44}" dt="2020-08-10T00:40:18.480" v="2849" actId="478"/>
          <ac:picMkLst>
            <pc:docMk/>
            <pc:sldMk cId="1468773429" sldId="388"/>
            <ac:picMk id="5" creationId="{BC5D0948-616E-46B4-BA00-7DC1503C0FD3}"/>
          </ac:picMkLst>
        </pc:picChg>
        <pc:picChg chg="add del">
          <ac:chgData name="Prof. Me. Luiz Lozano" userId="c7776665d65e189c" providerId="LiveId" clId="{EE4CCA4D-1B89-4551-869C-42DAF98BAE44}" dt="2020-08-10T00:40:25.284" v="2851" actId="26606"/>
          <ac:picMkLst>
            <pc:docMk/>
            <pc:sldMk cId="1468773429" sldId="388"/>
            <ac:picMk id="135" creationId="{3171C5AD-DED5-4C70-952D-BECAF68EA648}"/>
          </ac:picMkLst>
        </pc:picChg>
      </pc:sldChg>
      <pc:sldChg chg="addSp delSp modSp add del mod">
        <pc:chgData name="Prof. Me. Luiz Lozano" userId="c7776665d65e189c" providerId="LiveId" clId="{EE4CCA4D-1B89-4551-869C-42DAF98BAE44}" dt="2020-08-10T00:41:37.911" v="2860" actId="2696"/>
        <pc:sldMkLst>
          <pc:docMk/>
          <pc:sldMk cId="360693229" sldId="389"/>
        </pc:sldMkLst>
        <pc:spChg chg="add del">
          <ac:chgData name="Prof. Me. Luiz Lozano" userId="c7776665d65e189c" providerId="LiveId" clId="{EE4CCA4D-1B89-4551-869C-42DAF98BAE44}" dt="2020-08-10T00:41:31.229" v="2859" actId="26606"/>
          <ac:spMkLst>
            <pc:docMk/>
            <pc:sldMk cId="360693229" sldId="389"/>
            <ac:spMk id="137" creationId="{23DA7759-3209-4FE2-96D1-4EEDD81E9EA0}"/>
          </ac:spMkLst>
        </pc:spChg>
        <pc:spChg chg="add del">
          <ac:chgData name="Prof. Me. Luiz Lozano" userId="c7776665d65e189c" providerId="LiveId" clId="{EE4CCA4D-1B89-4551-869C-42DAF98BAE44}" dt="2020-08-10T00:41:31.229" v="2859" actId="26606"/>
          <ac:spMkLst>
            <pc:docMk/>
            <pc:sldMk cId="360693229" sldId="389"/>
            <ac:spMk id="139" creationId="{41460DAD-8769-4C9F-9C8C-BB0443909D76}"/>
          </ac:spMkLst>
        </pc:spChg>
        <pc:spChg chg="add del">
          <ac:chgData name="Prof. Me. Luiz Lozano" userId="c7776665d65e189c" providerId="LiveId" clId="{EE4CCA4D-1B89-4551-869C-42DAF98BAE44}" dt="2020-08-10T00:41:31.229" v="2859" actId="26606"/>
          <ac:spMkLst>
            <pc:docMk/>
            <pc:sldMk cId="360693229" sldId="389"/>
            <ac:spMk id="141" creationId="{7DA1F35B-C8F7-4A5A-9339-7DA4D785B300}"/>
          </ac:spMkLst>
        </pc:spChg>
        <pc:spChg chg="add del">
          <ac:chgData name="Prof. Me. Luiz Lozano" userId="c7776665d65e189c" providerId="LiveId" clId="{EE4CCA4D-1B89-4551-869C-42DAF98BAE44}" dt="2020-08-10T00:41:31.229" v="2859" actId="26606"/>
          <ac:spMkLst>
            <pc:docMk/>
            <pc:sldMk cId="360693229" sldId="389"/>
            <ac:spMk id="143" creationId="{B2D4AD41-40DA-4A81-92F5-B6E3BA1ED82A}"/>
          </ac:spMkLst>
        </pc:spChg>
        <pc:spChg chg="add del">
          <ac:chgData name="Prof. Me. Luiz Lozano" userId="c7776665d65e189c" providerId="LiveId" clId="{EE4CCA4D-1B89-4551-869C-42DAF98BAE44}" dt="2020-08-10T00:41:19.011" v="2856" actId="26606"/>
          <ac:spMkLst>
            <pc:docMk/>
            <pc:sldMk cId="360693229" sldId="389"/>
            <ac:spMk id="192" creationId="{23DA7759-3209-4FE2-96D1-4EEDD81E9EA0}"/>
          </ac:spMkLst>
        </pc:spChg>
        <pc:spChg chg="add del">
          <ac:chgData name="Prof. Me. Luiz Lozano" userId="c7776665d65e189c" providerId="LiveId" clId="{EE4CCA4D-1B89-4551-869C-42DAF98BAE44}" dt="2020-08-10T00:41:19.011" v="2856" actId="26606"/>
          <ac:spMkLst>
            <pc:docMk/>
            <pc:sldMk cId="360693229" sldId="389"/>
            <ac:spMk id="193" creationId="{41460DAD-8769-4C9F-9C8C-BB0443909D76}"/>
          </ac:spMkLst>
        </pc:spChg>
        <pc:spChg chg="add del">
          <ac:chgData name="Prof. Me. Luiz Lozano" userId="c7776665d65e189c" providerId="LiveId" clId="{EE4CCA4D-1B89-4551-869C-42DAF98BAE44}" dt="2020-08-10T00:41:19.011" v="2856" actId="26606"/>
          <ac:spMkLst>
            <pc:docMk/>
            <pc:sldMk cId="360693229" sldId="389"/>
            <ac:spMk id="194" creationId="{7DA1F35B-C8F7-4A5A-9339-7DA4D785B300}"/>
          </ac:spMkLst>
        </pc:spChg>
        <pc:spChg chg="add del">
          <ac:chgData name="Prof. Me. Luiz Lozano" userId="c7776665d65e189c" providerId="LiveId" clId="{EE4CCA4D-1B89-4551-869C-42DAF98BAE44}" dt="2020-08-10T00:41:19.011" v="2856" actId="26606"/>
          <ac:spMkLst>
            <pc:docMk/>
            <pc:sldMk cId="360693229" sldId="389"/>
            <ac:spMk id="195" creationId="{B2D4AD41-40DA-4A81-92F5-B6E3BA1ED82A}"/>
          </ac:spMkLst>
        </pc:spChg>
        <pc:spChg chg="add del">
          <ac:chgData name="Prof. Me. Luiz Lozano" userId="c7776665d65e189c" providerId="LiveId" clId="{EE4CCA4D-1B89-4551-869C-42DAF98BAE44}" dt="2020-08-10T00:41:30.461" v="2858" actId="26606"/>
          <ac:spMkLst>
            <pc:docMk/>
            <pc:sldMk cId="360693229" sldId="389"/>
            <ac:spMk id="196" creationId="{6E895C8D-1379-40B8-8B1B-B6F5AEAF0A6C}"/>
          </ac:spMkLst>
        </pc:spChg>
        <pc:spChg chg="mod">
          <ac:chgData name="Prof. Me. Luiz Lozano" userId="c7776665d65e189c" providerId="LiveId" clId="{EE4CCA4D-1B89-4551-869C-42DAF98BAE44}" dt="2020-08-10T00:41:31.229" v="2859" actId="26606"/>
          <ac:spMkLst>
            <pc:docMk/>
            <pc:sldMk cId="360693229" sldId="389"/>
            <ac:spMk id="9218" creationId="{00000000-0000-0000-0000-000000000000}"/>
          </ac:spMkLst>
        </pc:spChg>
        <pc:spChg chg="add del">
          <ac:chgData name="Prof. Me. Luiz Lozano" userId="c7776665d65e189c" providerId="LiveId" clId="{EE4CCA4D-1B89-4551-869C-42DAF98BAE44}" dt="2020-08-10T00:41:30.461" v="2858" actId="26606"/>
          <ac:spMkLst>
            <pc:docMk/>
            <pc:sldMk cId="360693229" sldId="389"/>
            <ac:spMk id="9223" creationId="{23DA7759-3209-4FE2-96D1-4EEDD81E9EA0}"/>
          </ac:spMkLst>
        </pc:spChg>
        <pc:spChg chg="add del">
          <ac:chgData name="Prof. Me. Luiz Lozano" userId="c7776665d65e189c" providerId="LiveId" clId="{EE4CCA4D-1B89-4551-869C-42DAF98BAE44}" dt="2020-08-10T00:41:30.461" v="2858" actId="26606"/>
          <ac:spMkLst>
            <pc:docMk/>
            <pc:sldMk cId="360693229" sldId="389"/>
            <ac:spMk id="9224" creationId="{41460DAD-8769-4C9F-9C8C-BB0443909D76}"/>
          </ac:spMkLst>
        </pc:spChg>
        <pc:spChg chg="add del">
          <ac:chgData name="Prof. Me. Luiz Lozano" userId="c7776665d65e189c" providerId="LiveId" clId="{EE4CCA4D-1B89-4551-869C-42DAF98BAE44}" dt="2020-08-10T00:41:30.461" v="2858" actId="26606"/>
          <ac:spMkLst>
            <pc:docMk/>
            <pc:sldMk cId="360693229" sldId="389"/>
            <ac:spMk id="9225" creationId="{545D489D-16E1-484D-867B-144368D74B83}"/>
          </ac:spMkLst>
        </pc:spChg>
        <pc:spChg chg="add del">
          <ac:chgData name="Prof. Me. Luiz Lozano" userId="c7776665d65e189c" providerId="LiveId" clId="{EE4CCA4D-1B89-4551-869C-42DAF98BAE44}" dt="2020-08-10T00:41:30.461" v="2858" actId="26606"/>
          <ac:spMkLst>
            <pc:docMk/>
            <pc:sldMk cId="360693229" sldId="389"/>
            <ac:spMk id="9226" creationId="{49A496F5-B01E-4BF8-9D1E-C4E53B6F9652}"/>
          </ac:spMkLst>
        </pc:spChg>
        <pc:spChg chg="add">
          <ac:chgData name="Prof. Me. Luiz Lozano" userId="c7776665d65e189c" providerId="LiveId" clId="{EE4CCA4D-1B89-4551-869C-42DAF98BAE44}" dt="2020-08-10T00:41:31.229" v="2859" actId="26606"/>
          <ac:spMkLst>
            <pc:docMk/>
            <pc:sldMk cId="360693229" sldId="389"/>
            <ac:spMk id="9228" creationId="{23DA7759-3209-4FE2-96D1-4EEDD81E9EA0}"/>
          </ac:spMkLst>
        </pc:spChg>
        <pc:spChg chg="add">
          <ac:chgData name="Prof. Me. Luiz Lozano" userId="c7776665d65e189c" providerId="LiveId" clId="{EE4CCA4D-1B89-4551-869C-42DAF98BAE44}" dt="2020-08-10T00:41:31.229" v="2859" actId="26606"/>
          <ac:spMkLst>
            <pc:docMk/>
            <pc:sldMk cId="360693229" sldId="389"/>
            <ac:spMk id="9229" creationId="{41460DAD-8769-4C9F-9C8C-BB0443909D76}"/>
          </ac:spMkLst>
        </pc:spChg>
        <pc:spChg chg="add">
          <ac:chgData name="Prof. Me. Luiz Lozano" userId="c7776665d65e189c" providerId="LiveId" clId="{EE4CCA4D-1B89-4551-869C-42DAF98BAE44}" dt="2020-08-10T00:41:31.229" v="2859" actId="26606"/>
          <ac:spMkLst>
            <pc:docMk/>
            <pc:sldMk cId="360693229" sldId="389"/>
            <ac:spMk id="9230" creationId="{9DBC8166-481C-4473-95F5-9A5B9073B7F1}"/>
          </ac:spMkLst>
        </pc:spChg>
        <pc:spChg chg="add">
          <ac:chgData name="Prof. Me. Luiz Lozano" userId="c7776665d65e189c" providerId="LiveId" clId="{EE4CCA4D-1B89-4551-869C-42DAF98BAE44}" dt="2020-08-10T00:41:31.229" v="2859" actId="26606"/>
          <ac:spMkLst>
            <pc:docMk/>
            <pc:sldMk cId="360693229" sldId="389"/>
            <ac:spMk id="9231" creationId="{A5A5CE6E-90AF-4D43-A014-1F9EC83EB93D}"/>
          </ac:spMkLst>
        </pc:spChg>
        <pc:graphicFrameChg chg="mod modGraphic">
          <ac:chgData name="Prof. Me. Luiz Lozano" userId="c7776665d65e189c" providerId="LiveId" clId="{EE4CCA4D-1B89-4551-869C-42DAF98BAE44}" dt="2020-08-10T00:41:31.229" v="2859" actId="26606"/>
          <ac:graphicFrameMkLst>
            <pc:docMk/>
            <pc:sldMk cId="360693229" sldId="389"/>
            <ac:graphicFrameMk id="9221" creationId="{F9DCA24F-C9F7-45D2-9081-C5BE9E085448}"/>
          </ac:graphicFrameMkLst>
        </pc:graphicFrameChg>
      </pc:sldChg>
      <pc:sldChg chg="addSp delSp modSp add del mod ord">
        <pc:chgData name="Prof. Me. Luiz Lozano" userId="c7776665d65e189c" providerId="LiveId" clId="{EE4CCA4D-1B89-4551-869C-42DAF98BAE44}" dt="2020-08-11T00:58:08.446" v="3719" actId="2696"/>
        <pc:sldMkLst>
          <pc:docMk/>
          <pc:sldMk cId="1409051282" sldId="389"/>
        </pc:sldMkLst>
        <pc:spChg chg="add">
          <ac:chgData name="Prof. Me. Luiz Lozano" userId="c7776665d65e189c" providerId="LiveId" clId="{EE4CCA4D-1B89-4551-869C-42DAF98BAE44}" dt="2020-08-10T00:42:10.530" v="2877" actId="26606"/>
          <ac:spMkLst>
            <pc:docMk/>
            <pc:sldMk cId="1409051282" sldId="389"/>
            <ac:spMk id="137" creationId="{23DA7759-3209-4FE2-96D1-4EEDD81E9EA0}"/>
          </ac:spMkLst>
        </pc:spChg>
        <pc:spChg chg="add">
          <ac:chgData name="Prof. Me. Luiz Lozano" userId="c7776665d65e189c" providerId="LiveId" clId="{EE4CCA4D-1B89-4551-869C-42DAF98BAE44}" dt="2020-08-10T00:42:10.530" v="2877" actId="26606"/>
          <ac:spMkLst>
            <pc:docMk/>
            <pc:sldMk cId="1409051282" sldId="389"/>
            <ac:spMk id="139" creationId="{41460DAD-8769-4C9F-9C8C-BB0443909D76}"/>
          </ac:spMkLst>
        </pc:spChg>
        <pc:spChg chg="add">
          <ac:chgData name="Prof. Me. Luiz Lozano" userId="c7776665d65e189c" providerId="LiveId" clId="{EE4CCA4D-1B89-4551-869C-42DAF98BAE44}" dt="2020-08-10T00:42:10.530" v="2877" actId="26606"/>
          <ac:spMkLst>
            <pc:docMk/>
            <pc:sldMk cId="1409051282" sldId="389"/>
            <ac:spMk id="141" creationId="{7DA1F35B-C8F7-4A5A-9339-7DA4D785B300}"/>
          </ac:spMkLst>
        </pc:spChg>
        <pc:spChg chg="add">
          <ac:chgData name="Prof. Me. Luiz Lozano" userId="c7776665d65e189c" providerId="LiveId" clId="{EE4CCA4D-1B89-4551-869C-42DAF98BAE44}" dt="2020-08-10T00:42:10.530" v="2877" actId="26606"/>
          <ac:spMkLst>
            <pc:docMk/>
            <pc:sldMk cId="1409051282" sldId="389"/>
            <ac:spMk id="143" creationId="{B2D4AD41-40DA-4A81-92F5-B6E3BA1ED82A}"/>
          </ac:spMkLst>
        </pc:spChg>
        <pc:spChg chg="del">
          <ac:chgData name="Prof. Me. Luiz Lozano" userId="c7776665d65e189c" providerId="LiveId" clId="{EE4CCA4D-1B89-4551-869C-42DAF98BAE44}" dt="2020-08-10T00:42:10.530" v="2877" actId="26606"/>
          <ac:spMkLst>
            <pc:docMk/>
            <pc:sldMk cId="1409051282" sldId="389"/>
            <ac:spMk id="192" creationId="{23DA7759-3209-4FE2-96D1-4EEDD81E9EA0}"/>
          </ac:spMkLst>
        </pc:spChg>
        <pc:spChg chg="del">
          <ac:chgData name="Prof. Me. Luiz Lozano" userId="c7776665d65e189c" providerId="LiveId" clId="{EE4CCA4D-1B89-4551-869C-42DAF98BAE44}" dt="2020-08-10T00:42:10.530" v="2877" actId="26606"/>
          <ac:spMkLst>
            <pc:docMk/>
            <pc:sldMk cId="1409051282" sldId="389"/>
            <ac:spMk id="193" creationId="{41460DAD-8769-4C9F-9C8C-BB0443909D76}"/>
          </ac:spMkLst>
        </pc:spChg>
        <pc:spChg chg="del">
          <ac:chgData name="Prof. Me. Luiz Lozano" userId="c7776665d65e189c" providerId="LiveId" clId="{EE4CCA4D-1B89-4551-869C-42DAF98BAE44}" dt="2020-08-10T00:42:10.530" v="2877" actId="26606"/>
          <ac:spMkLst>
            <pc:docMk/>
            <pc:sldMk cId="1409051282" sldId="389"/>
            <ac:spMk id="194" creationId="{CB6E2F43-29E9-49D9-91FC-E5FEFAAA70DE}"/>
          </ac:spMkLst>
        </pc:spChg>
        <pc:spChg chg="del">
          <ac:chgData name="Prof. Me. Luiz Lozano" userId="c7776665d65e189c" providerId="LiveId" clId="{EE4CCA4D-1B89-4551-869C-42DAF98BAE44}" dt="2020-08-10T00:42:10.530" v="2877" actId="26606"/>
          <ac:spMkLst>
            <pc:docMk/>
            <pc:sldMk cId="1409051282" sldId="389"/>
            <ac:spMk id="195" creationId="{8E63CC27-1C86-4653-8866-79C24C5C51FB}"/>
          </ac:spMkLst>
        </pc:spChg>
        <pc:spChg chg="del">
          <ac:chgData name="Prof. Me. Luiz Lozano" userId="c7776665d65e189c" providerId="LiveId" clId="{EE4CCA4D-1B89-4551-869C-42DAF98BAE44}" dt="2020-08-10T00:42:10.530" v="2877" actId="26606"/>
          <ac:spMkLst>
            <pc:docMk/>
            <pc:sldMk cId="1409051282" sldId="389"/>
            <ac:spMk id="196" creationId="{3BA62E19-CD42-4C09-B825-844B4943D49D}"/>
          </ac:spMkLst>
        </pc:spChg>
        <pc:spChg chg="mod">
          <ac:chgData name="Prof. Me. Luiz Lozano" userId="c7776665d65e189c" providerId="LiveId" clId="{EE4CCA4D-1B89-4551-869C-42DAF98BAE44}" dt="2020-08-10T00:42:36.351" v="2893" actId="255"/>
          <ac:spMkLst>
            <pc:docMk/>
            <pc:sldMk cId="1409051282" sldId="389"/>
            <ac:spMk id="9218" creationId="{00000000-0000-0000-0000-000000000000}"/>
          </ac:spMkLst>
        </pc:spChg>
        <pc:spChg chg="del mod">
          <ac:chgData name="Prof. Me. Luiz Lozano" userId="c7776665d65e189c" providerId="LiveId" clId="{EE4CCA4D-1B89-4551-869C-42DAF98BAE44}" dt="2020-08-10T00:42:10.530" v="2877" actId="26606"/>
          <ac:spMkLst>
            <pc:docMk/>
            <pc:sldMk cId="1409051282" sldId="389"/>
            <ac:spMk id="9219" creationId="{00000000-0000-0000-0000-000000000000}"/>
          </ac:spMkLst>
        </pc:spChg>
        <pc:graphicFrameChg chg="add">
          <ac:chgData name="Prof. Me. Luiz Lozano" userId="c7776665d65e189c" providerId="LiveId" clId="{EE4CCA4D-1B89-4551-869C-42DAF98BAE44}" dt="2020-08-10T00:42:10.530" v="2877" actId="26606"/>
          <ac:graphicFrameMkLst>
            <pc:docMk/>
            <pc:sldMk cId="1409051282" sldId="389"/>
            <ac:graphicFrameMk id="9221" creationId="{099D566C-EAB5-4F44-9EF4-5EE4EF4B01E1}"/>
          </ac:graphicFrameMkLst>
        </pc:graphicFrameChg>
        <pc:picChg chg="del">
          <ac:chgData name="Prof. Me. Luiz Lozano" userId="c7776665d65e189c" providerId="LiveId" clId="{EE4CCA4D-1B89-4551-869C-42DAF98BAE44}" dt="2020-08-10T00:42:03.896" v="2876" actId="478"/>
          <ac:picMkLst>
            <pc:docMk/>
            <pc:sldMk cId="1409051282" sldId="389"/>
            <ac:picMk id="5" creationId="{BC5D0948-616E-46B4-BA00-7DC1503C0FD3}"/>
          </ac:picMkLst>
        </pc:picChg>
      </pc:sldChg>
      <pc:sldChg chg="addSp delSp modSp add del mod ord">
        <pc:chgData name="Prof. Me. Luiz Lozano" userId="c7776665d65e189c" providerId="LiveId" clId="{EE4CCA4D-1B89-4551-869C-42DAF98BAE44}" dt="2020-08-11T00:58:08.446" v="3719" actId="2696"/>
        <pc:sldMkLst>
          <pc:docMk/>
          <pc:sldMk cId="2772620781" sldId="390"/>
        </pc:sldMkLst>
        <pc:spChg chg="add">
          <ac:chgData name="Prof. Me. Luiz Lozano" userId="c7776665d65e189c" providerId="LiveId" clId="{EE4CCA4D-1B89-4551-869C-42DAF98BAE44}" dt="2020-08-10T00:45:07.422" v="2940" actId="26606"/>
          <ac:spMkLst>
            <pc:docMk/>
            <pc:sldMk cId="2772620781" sldId="390"/>
            <ac:spMk id="136" creationId="{23DA7759-3209-4FE2-96D1-4EEDD81E9EA0}"/>
          </ac:spMkLst>
        </pc:spChg>
        <pc:spChg chg="add">
          <ac:chgData name="Prof. Me. Luiz Lozano" userId="c7776665d65e189c" providerId="LiveId" clId="{EE4CCA4D-1B89-4551-869C-42DAF98BAE44}" dt="2020-08-10T00:45:07.422" v="2940" actId="26606"/>
          <ac:spMkLst>
            <pc:docMk/>
            <pc:sldMk cId="2772620781" sldId="390"/>
            <ac:spMk id="138" creationId="{41460DAD-8769-4C9F-9C8C-BB0443909D76}"/>
          </ac:spMkLst>
        </pc:spChg>
        <pc:spChg chg="add">
          <ac:chgData name="Prof. Me. Luiz Lozano" userId="c7776665d65e189c" providerId="LiveId" clId="{EE4CCA4D-1B89-4551-869C-42DAF98BAE44}" dt="2020-08-10T00:45:07.422" v="2940" actId="26606"/>
          <ac:spMkLst>
            <pc:docMk/>
            <pc:sldMk cId="2772620781" sldId="390"/>
            <ac:spMk id="140" creationId="{6A84B152-3496-4C52-AF08-97AFFC09DD2C}"/>
          </ac:spMkLst>
        </pc:spChg>
        <pc:spChg chg="add">
          <ac:chgData name="Prof. Me. Luiz Lozano" userId="c7776665d65e189c" providerId="LiveId" clId="{EE4CCA4D-1B89-4551-869C-42DAF98BAE44}" dt="2020-08-10T00:45:07.422" v="2940" actId="26606"/>
          <ac:spMkLst>
            <pc:docMk/>
            <pc:sldMk cId="2772620781" sldId="390"/>
            <ac:spMk id="142" creationId="{6B2ADB95-0FA3-4BD7-A8AC-89D014A83E5B}"/>
          </ac:spMkLst>
        </pc:spChg>
        <pc:spChg chg="add">
          <ac:chgData name="Prof. Me. Luiz Lozano" userId="c7776665d65e189c" providerId="LiveId" clId="{EE4CCA4D-1B89-4551-869C-42DAF98BAE44}" dt="2020-08-10T00:45:07.422" v="2940" actId="26606"/>
          <ac:spMkLst>
            <pc:docMk/>
            <pc:sldMk cId="2772620781" sldId="390"/>
            <ac:spMk id="144" creationId="{C924DBCE-E731-4B22-8181-A39C1D86276C}"/>
          </ac:spMkLst>
        </pc:spChg>
        <pc:spChg chg="add">
          <ac:chgData name="Prof. Me. Luiz Lozano" userId="c7776665d65e189c" providerId="LiveId" clId="{EE4CCA4D-1B89-4551-869C-42DAF98BAE44}" dt="2020-08-10T00:45:07.422" v="2940" actId="26606"/>
          <ac:spMkLst>
            <pc:docMk/>
            <pc:sldMk cId="2772620781" sldId="390"/>
            <ac:spMk id="146" creationId="{4CBF9756-6AC8-4C65-84DF-56FBFFA1D873}"/>
          </ac:spMkLst>
        </pc:spChg>
        <pc:spChg chg="add">
          <ac:chgData name="Prof. Me. Luiz Lozano" userId="c7776665d65e189c" providerId="LiveId" clId="{EE4CCA4D-1B89-4551-869C-42DAF98BAE44}" dt="2020-08-10T00:45:07.422" v="2940" actId="26606"/>
          <ac:spMkLst>
            <pc:docMk/>
            <pc:sldMk cId="2772620781" sldId="390"/>
            <ac:spMk id="148" creationId="{2D385988-EAAF-4C27-AF8A-2BFBECAF3D4F}"/>
          </ac:spMkLst>
        </pc:spChg>
        <pc:spChg chg="add">
          <ac:chgData name="Prof. Me. Luiz Lozano" userId="c7776665d65e189c" providerId="LiveId" clId="{EE4CCA4D-1B89-4551-869C-42DAF98BAE44}" dt="2020-08-10T00:45:07.422" v="2940" actId="26606"/>
          <ac:spMkLst>
            <pc:docMk/>
            <pc:sldMk cId="2772620781" sldId="390"/>
            <ac:spMk id="152" creationId="{B621D332-7329-4994-8836-C429A51B7549}"/>
          </ac:spMkLst>
        </pc:spChg>
        <pc:spChg chg="add">
          <ac:chgData name="Prof. Me. Luiz Lozano" userId="c7776665d65e189c" providerId="LiveId" clId="{EE4CCA4D-1B89-4551-869C-42DAF98BAE44}" dt="2020-08-10T00:45:07.422" v="2940" actId="26606"/>
          <ac:spMkLst>
            <pc:docMk/>
            <pc:sldMk cId="2772620781" sldId="390"/>
            <ac:spMk id="154" creationId="{2D20F754-35A9-4508-BE3C-C59996D1437B}"/>
          </ac:spMkLst>
        </pc:spChg>
        <pc:spChg chg="del">
          <ac:chgData name="Prof. Me. Luiz Lozano" userId="c7776665d65e189c" providerId="LiveId" clId="{EE4CCA4D-1B89-4551-869C-42DAF98BAE44}" dt="2020-08-10T00:45:07.422" v="2940" actId="26606"/>
          <ac:spMkLst>
            <pc:docMk/>
            <pc:sldMk cId="2772620781" sldId="390"/>
            <ac:spMk id="192" creationId="{23DA7759-3209-4FE2-96D1-4EEDD81E9EA0}"/>
          </ac:spMkLst>
        </pc:spChg>
        <pc:spChg chg="del">
          <ac:chgData name="Prof. Me. Luiz Lozano" userId="c7776665d65e189c" providerId="LiveId" clId="{EE4CCA4D-1B89-4551-869C-42DAF98BAE44}" dt="2020-08-10T00:45:07.422" v="2940" actId="26606"/>
          <ac:spMkLst>
            <pc:docMk/>
            <pc:sldMk cId="2772620781" sldId="390"/>
            <ac:spMk id="193" creationId="{41460DAD-8769-4C9F-9C8C-BB0443909D76}"/>
          </ac:spMkLst>
        </pc:spChg>
        <pc:spChg chg="del">
          <ac:chgData name="Prof. Me. Luiz Lozano" userId="c7776665d65e189c" providerId="LiveId" clId="{EE4CCA4D-1B89-4551-869C-42DAF98BAE44}" dt="2020-08-10T00:45:07.422" v="2940" actId="26606"/>
          <ac:spMkLst>
            <pc:docMk/>
            <pc:sldMk cId="2772620781" sldId="390"/>
            <ac:spMk id="194" creationId="{CB6E2F43-29E9-49D9-91FC-E5FEFAAA70DE}"/>
          </ac:spMkLst>
        </pc:spChg>
        <pc:spChg chg="del">
          <ac:chgData name="Prof. Me. Luiz Lozano" userId="c7776665d65e189c" providerId="LiveId" clId="{EE4CCA4D-1B89-4551-869C-42DAF98BAE44}" dt="2020-08-10T00:45:07.422" v="2940" actId="26606"/>
          <ac:spMkLst>
            <pc:docMk/>
            <pc:sldMk cId="2772620781" sldId="390"/>
            <ac:spMk id="195" creationId="{8E63CC27-1C86-4653-8866-79C24C5C51FB}"/>
          </ac:spMkLst>
        </pc:spChg>
        <pc:spChg chg="del">
          <ac:chgData name="Prof. Me. Luiz Lozano" userId="c7776665d65e189c" providerId="LiveId" clId="{EE4CCA4D-1B89-4551-869C-42DAF98BAE44}" dt="2020-08-10T00:45:07.422" v="2940" actId="26606"/>
          <ac:spMkLst>
            <pc:docMk/>
            <pc:sldMk cId="2772620781" sldId="390"/>
            <ac:spMk id="196" creationId="{3BA62E19-CD42-4C09-B825-844B4943D49D}"/>
          </ac:spMkLst>
        </pc:spChg>
        <pc:spChg chg="mod">
          <ac:chgData name="Prof. Me. Luiz Lozano" userId="c7776665d65e189c" providerId="LiveId" clId="{EE4CCA4D-1B89-4551-869C-42DAF98BAE44}" dt="2020-08-10T00:45:07.422" v="2940" actId="26606"/>
          <ac:spMkLst>
            <pc:docMk/>
            <pc:sldMk cId="2772620781" sldId="390"/>
            <ac:spMk id="9218" creationId="{00000000-0000-0000-0000-000000000000}"/>
          </ac:spMkLst>
        </pc:spChg>
        <pc:spChg chg="mod">
          <ac:chgData name="Prof. Me. Luiz Lozano" userId="c7776665d65e189c" providerId="LiveId" clId="{EE4CCA4D-1B89-4551-869C-42DAF98BAE44}" dt="2020-08-10T00:45:07.422" v="2940" actId="26606"/>
          <ac:spMkLst>
            <pc:docMk/>
            <pc:sldMk cId="2772620781" sldId="390"/>
            <ac:spMk id="9219" creationId="{00000000-0000-0000-0000-000000000000}"/>
          </ac:spMkLst>
        </pc:spChg>
        <pc:picChg chg="add mod">
          <ac:chgData name="Prof. Me. Luiz Lozano" userId="c7776665d65e189c" providerId="LiveId" clId="{EE4CCA4D-1B89-4551-869C-42DAF98BAE44}" dt="2020-08-10T00:45:07.422" v="2940" actId="26606"/>
          <ac:picMkLst>
            <pc:docMk/>
            <pc:sldMk cId="2772620781" sldId="390"/>
            <ac:picMk id="3" creationId="{16C4D618-3AAF-4116-B1AB-9EADD8C6E499}"/>
          </ac:picMkLst>
        </pc:picChg>
        <pc:picChg chg="ord">
          <ac:chgData name="Prof. Me. Luiz Lozano" userId="c7776665d65e189c" providerId="LiveId" clId="{EE4CCA4D-1B89-4551-869C-42DAF98BAE44}" dt="2020-08-10T00:45:07.422" v="2940" actId="26606"/>
          <ac:picMkLst>
            <pc:docMk/>
            <pc:sldMk cId="2772620781" sldId="390"/>
            <ac:picMk id="4" creationId="{6F08215E-331E-4809-A3F4-58DA35EC72F8}"/>
          </ac:picMkLst>
        </pc:picChg>
        <pc:picChg chg="del">
          <ac:chgData name="Prof. Me. Luiz Lozano" userId="c7776665d65e189c" providerId="LiveId" clId="{EE4CCA4D-1B89-4551-869C-42DAF98BAE44}" dt="2020-08-10T00:44:30.840" v="2936" actId="478"/>
          <ac:picMkLst>
            <pc:docMk/>
            <pc:sldMk cId="2772620781" sldId="390"/>
            <ac:picMk id="5" creationId="{BC5D0948-616E-46B4-BA00-7DC1503C0FD3}"/>
          </ac:picMkLst>
        </pc:picChg>
        <pc:cxnChg chg="add">
          <ac:chgData name="Prof. Me. Luiz Lozano" userId="c7776665d65e189c" providerId="LiveId" clId="{EE4CCA4D-1B89-4551-869C-42DAF98BAE44}" dt="2020-08-10T00:45:07.422" v="2940" actId="26606"/>
          <ac:cxnSpMkLst>
            <pc:docMk/>
            <pc:sldMk cId="2772620781" sldId="390"/>
            <ac:cxnSpMk id="150" creationId="{43621FD4-D14D-45D5-9A57-9A2DE5EA59C0}"/>
          </ac:cxnSpMkLst>
        </pc:cxnChg>
      </pc:sldChg>
      <pc:sldChg chg="addSp delSp modSp add del mod">
        <pc:chgData name="Prof. Me. Luiz Lozano" userId="c7776665d65e189c" providerId="LiveId" clId="{EE4CCA4D-1B89-4551-869C-42DAF98BAE44}" dt="2020-08-11T00:58:08.446" v="3719" actId="2696"/>
        <pc:sldMkLst>
          <pc:docMk/>
          <pc:sldMk cId="3863133318" sldId="391"/>
        </pc:sldMkLst>
        <pc:spChg chg="del">
          <ac:chgData name="Prof. Me. Luiz Lozano" userId="c7776665d65e189c" providerId="LiveId" clId="{EE4CCA4D-1B89-4551-869C-42DAF98BAE44}" dt="2020-08-10T00:45:56.552" v="2959" actId="26606"/>
          <ac:spMkLst>
            <pc:docMk/>
            <pc:sldMk cId="3863133318" sldId="391"/>
            <ac:spMk id="136" creationId="{23DA7759-3209-4FE2-96D1-4EEDD81E9EA0}"/>
          </ac:spMkLst>
        </pc:spChg>
        <pc:spChg chg="del">
          <ac:chgData name="Prof. Me. Luiz Lozano" userId="c7776665d65e189c" providerId="LiveId" clId="{EE4CCA4D-1B89-4551-869C-42DAF98BAE44}" dt="2020-08-10T00:45:56.552" v="2959" actId="26606"/>
          <ac:spMkLst>
            <pc:docMk/>
            <pc:sldMk cId="3863133318" sldId="391"/>
            <ac:spMk id="138" creationId="{41460DAD-8769-4C9F-9C8C-BB0443909D76}"/>
          </ac:spMkLst>
        </pc:spChg>
        <pc:spChg chg="del">
          <ac:chgData name="Prof. Me. Luiz Lozano" userId="c7776665d65e189c" providerId="LiveId" clId="{EE4CCA4D-1B89-4551-869C-42DAF98BAE44}" dt="2020-08-10T00:45:56.552" v="2959" actId="26606"/>
          <ac:spMkLst>
            <pc:docMk/>
            <pc:sldMk cId="3863133318" sldId="391"/>
            <ac:spMk id="140" creationId="{6A84B152-3496-4C52-AF08-97AFFC09DD2C}"/>
          </ac:spMkLst>
        </pc:spChg>
        <pc:spChg chg="del">
          <ac:chgData name="Prof. Me. Luiz Lozano" userId="c7776665d65e189c" providerId="LiveId" clId="{EE4CCA4D-1B89-4551-869C-42DAF98BAE44}" dt="2020-08-10T00:45:56.552" v="2959" actId="26606"/>
          <ac:spMkLst>
            <pc:docMk/>
            <pc:sldMk cId="3863133318" sldId="391"/>
            <ac:spMk id="142" creationId="{6B2ADB95-0FA3-4BD7-A8AC-89D014A83E5B}"/>
          </ac:spMkLst>
        </pc:spChg>
        <pc:spChg chg="del">
          <ac:chgData name="Prof. Me. Luiz Lozano" userId="c7776665d65e189c" providerId="LiveId" clId="{EE4CCA4D-1B89-4551-869C-42DAF98BAE44}" dt="2020-08-10T00:45:56.552" v="2959" actId="26606"/>
          <ac:spMkLst>
            <pc:docMk/>
            <pc:sldMk cId="3863133318" sldId="391"/>
            <ac:spMk id="144" creationId="{C924DBCE-E731-4B22-8181-A39C1D86276C}"/>
          </ac:spMkLst>
        </pc:spChg>
        <pc:spChg chg="del">
          <ac:chgData name="Prof. Me. Luiz Lozano" userId="c7776665d65e189c" providerId="LiveId" clId="{EE4CCA4D-1B89-4551-869C-42DAF98BAE44}" dt="2020-08-10T00:45:56.552" v="2959" actId="26606"/>
          <ac:spMkLst>
            <pc:docMk/>
            <pc:sldMk cId="3863133318" sldId="391"/>
            <ac:spMk id="146" creationId="{4CBF9756-6AC8-4C65-84DF-56FBFFA1D873}"/>
          </ac:spMkLst>
        </pc:spChg>
        <pc:spChg chg="del">
          <ac:chgData name="Prof. Me. Luiz Lozano" userId="c7776665d65e189c" providerId="LiveId" clId="{EE4CCA4D-1B89-4551-869C-42DAF98BAE44}" dt="2020-08-10T00:45:56.552" v="2959" actId="26606"/>
          <ac:spMkLst>
            <pc:docMk/>
            <pc:sldMk cId="3863133318" sldId="391"/>
            <ac:spMk id="148" creationId="{2D385988-EAAF-4C27-AF8A-2BFBECAF3D4F}"/>
          </ac:spMkLst>
        </pc:spChg>
        <pc:spChg chg="del">
          <ac:chgData name="Prof. Me. Luiz Lozano" userId="c7776665d65e189c" providerId="LiveId" clId="{EE4CCA4D-1B89-4551-869C-42DAF98BAE44}" dt="2020-08-10T00:45:56.552" v="2959" actId="26606"/>
          <ac:spMkLst>
            <pc:docMk/>
            <pc:sldMk cId="3863133318" sldId="391"/>
            <ac:spMk id="152" creationId="{B621D332-7329-4994-8836-C429A51B7549}"/>
          </ac:spMkLst>
        </pc:spChg>
        <pc:spChg chg="del">
          <ac:chgData name="Prof. Me. Luiz Lozano" userId="c7776665d65e189c" providerId="LiveId" clId="{EE4CCA4D-1B89-4551-869C-42DAF98BAE44}" dt="2020-08-10T00:45:56.552" v="2959" actId="26606"/>
          <ac:spMkLst>
            <pc:docMk/>
            <pc:sldMk cId="3863133318" sldId="391"/>
            <ac:spMk id="154" creationId="{2D20F754-35A9-4508-BE3C-C59996D1437B}"/>
          </ac:spMkLst>
        </pc:spChg>
        <pc:spChg chg="add">
          <ac:chgData name="Prof. Me. Luiz Lozano" userId="c7776665d65e189c" providerId="LiveId" clId="{EE4CCA4D-1B89-4551-869C-42DAF98BAE44}" dt="2020-08-10T00:45:56.552" v="2959" actId="26606"/>
          <ac:spMkLst>
            <pc:docMk/>
            <pc:sldMk cId="3863133318" sldId="391"/>
            <ac:spMk id="192" creationId="{23DA7759-3209-4FE2-96D1-4EEDD81E9EA0}"/>
          </ac:spMkLst>
        </pc:spChg>
        <pc:spChg chg="add">
          <ac:chgData name="Prof. Me. Luiz Lozano" userId="c7776665d65e189c" providerId="LiveId" clId="{EE4CCA4D-1B89-4551-869C-42DAF98BAE44}" dt="2020-08-10T00:45:56.552" v="2959" actId="26606"/>
          <ac:spMkLst>
            <pc:docMk/>
            <pc:sldMk cId="3863133318" sldId="391"/>
            <ac:spMk id="193" creationId="{41460DAD-8769-4C9F-9C8C-BB0443909D76}"/>
          </ac:spMkLst>
        </pc:spChg>
        <pc:spChg chg="add">
          <ac:chgData name="Prof. Me. Luiz Lozano" userId="c7776665d65e189c" providerId="LiveId" clId="{EE4CCA4D-1B89-4551-869C-42DAF98BAE44}" dt="2020-08-10T00:45:56.552" v="2959" actId="26606"/>
          <ac:spMkLst>
            <pc:docMk/>
            <pc:sldMk cId="3863133318" sldId="391"/>
            <ac:spMk id="194" creationId="{2EB492CD-616E-47F8-933B-5E2D952A0593}"/>
          </ac:spMkLst>
        </pc:spChg>
        <pc:spChg chg="add">
          <ac:chgData name="Prof. Me. Luiz Lozano" userId="c7776665d65e189c" providerId="LiveId" clId="{EE4CCA4D-1B89-4551-869C-42DAF98BAE44}" dt="2020-08-10T00:45:56.552" v="2959" actId="26606"/>
          <ac:spMkLst>
            <pc:docMk/>
            <pc:sldMk cId="3863133318" sldId="391"/>
            <ac:spMk id="195" creationId="{59383CF9-23B5-4335-9B21-1791C4CF1C75}"/>
          </ac:spMkLst>
        </pc:spChg>
        <pc:spChg chg="add">
          <ac:chgData name="Prof. Me. Luiz Lozano" userId="c7776665d65e189c" providerId="LiveId" clId="{EE4CCA4D-1B89-4551-869C-42DAF98BAE44}" dt="2020-08-10T00:45:56.552" v="2959" actId="26606"/>
          <ac:spMkLst>
            <pc:docMk/>
            <pc:sldMk cId="3863133318" sldId="391"/>
            <ac:spMk id="196" creationId="{0007FE00-9498-4706-B255-6437B0252C02}"/>
          </ac:spMkLst>
        </pc:spChg>
        <pc:spChg chg="mod">
          <ac:chgData name="Prof. Me. Luiz Lozano" userId="c7776665d65e189c" providerId="LiveId" clId="{EE4CCA4D-1B89-4551-869C-42DAF98BAE44}" dt="2020-08-10T00:45:56.552" v="2959" actId="26606"/>
          <ac:spMkLst>
            <pc:docMk/>
            <pc:sldMk cId="3863133318" sldId="391"/>
            <ac:spMk id="9218" creationId="{00000000-0000-0000-0000-000000000000}"/>
          </ac:spMkLst>
        </pc:spChg>
        <pc:spChg chg="mod">
          <ac:chgData name="Prof. Me. Luiz Lozano" userId="c7776665d65e189c" providerId="LiveId" clId="{EE4CCA4D-1B89-4551-869C-42DAF98BAE44}" dt="2020-08-10T00:45:56.552" v="2959" actId="26606"/>
          <ac:spMkLst>
            <pc:docMk/>
            <pc:sldMk cId="3863133318" sldId="391"/>
            <ac:spMk id="9219" creationId="{00000000-0000-0000-0000-000000000000}"/>
          </ac:spMkLst>
        </pc:spChg>
        <pc:picChg chg="add mod ord">
          <ac:chgData name="Prof. Me. Luiz Lozano" userId="c7776665d65e189c" providerId="LiveId" clId="{EE4CCA4D-1B89-4551-869C-42DAF98BAE44}" dt="2020-08-10T00:45:56.552" v="2959" actId="26606"/>
          <ac:picMkLst>
            <pc:docMk/>
            <pc:sldMk cId="3863133318" sldId="391"/>
            <ac:picMk id="2" creationId="{5925583A-BD1F-4668-9656-286E1E80DE71}"/>
          </ac:picMkLst>
        </pc:picChg>
        <pc:picChg chg="del">
          <ac:chgData name="Prof. Me. Luiz Lozano" userId="c7776665d65e189c" providerId="LiveId" clId="{EE4CCA4D-1B89-4551-869C-42DAF98BAE44}" dt="2020-08-10T00:45:45.613" v="2955" actId="478"/>
          <ac:picMkLst>
            <pc:docMk/>
            <pc:sldMk cId="3863133318" sldId="391"/>
            <ac:picMk id="3" creationId="{16C4D618-3AAF-4116-B1AB-9EADD8C6E499}"/>
          </ac:picMkLst>
        </pc:picChg>
        <pc:cxnChg chg="del">
          <ac:chgData name="Prof. Me. Luiz Lozano" userId="c7776665d65e189c" providerId="LiveId" clId="{EE4CCA4D-1B89-4551-869C-42DAF98BAE44}" dt="2020-08-10T00:45:56.552" v="2959" actId="26606"/>
          <ac:cxnSpMkLst>
            <pc:docMk/>
            <pc:sldMk cId="3863133318" sldId="391"/>
            <ac:cxnSpMk id="150" creationId="{43621FD4-D14D-45D5-9A57-9A2DE5EA59C0}"/>
          </ac:cxnSpMkLst>
        </pc:cxnChg>
      </pc:sldChg>
      <pc:sldChg chg="addSp delSp modSp add del mod">
        <pc:chgData name="Prof. Me. Luiz Lozano" userId="c7776665d65e189c" providerId="LiveId" clId="{EE4CCA4D-1B89-4551-869C-42DAF98BAE44}" dt="2020-08-11T00:58:08.446" v="3719" actId="2696"/>
        <pc:sldMkLst>
          <pc:docMk/>
          <pc:sldMk cId="1470131993" sldId="392"/>
        </pc:sldMkLst>
        <pc:spChg chg="mod">
          <ac:chgData name="Prof. Me. Luiz Lozano" userId="c7776665d65e189c" providerId="LiveId" clId="{EE4CCA4D-1B89-4551-869C-42DAF98BAE44}" dt="2020-08-10T00:57:57.339" v="3101" actId="255"/>
          <ac:spMkLst>
            <pc:docMk/>
            <pc:sldMk cId="1470131993" sldId="392"/>
            <ac:spMk id="4" creationId="{00000000-0000-0000-0000-000000000000}"/>
          </ac:spMkLst>
        </pc:spChg>
        <pc:spChg chg="mod">
          <ac:chgData name="Prof. Me. Luiz Lozano" userId="c7776665d65e189c" providerId="LiveId" clId="{EE4CCA4D-1B89-4551-869C-42DAF98BAE44}" dt="2020-08-10T00:56:16.693" v="3083" actId="26606"/>
          <ac:spMkLst>
            <pc:docMk/>
            <pc:sldMk cId="1470131993" sldId="392"/>
            <ac:spMk id="5" creationId="{00000000-0000-0000-0000-000000000000}"/>
          </ac:spMkLst>
        </pc:spChg>
        <pc:spChg chg="del">
          <ac:chgData name="Prof. Me. Luiz Lozano" userId="c7776665d65e189c" providerId="LiveId" clId="{EE4CCA4D-1B89-4551-869C-42DAF98BAE44}" dt="2020-08-10T00:56:16.693" v="3083" actId="26606"/>
          <ac:spMkLst>
            <pc:docMk/>
            <pc:sldMk cId="1470131993" sldId="392"/>
            <ac:spMk id="12" creationId="{23DA7759-3209-4FE2-96D1-4EEDD81E9EA0}"/>
          </ac:spMkLst>
        </pc:spChg>
        <pc:spChg chg="del">
          <ac:chgData name="Prof. Me. Luiz Lozano" userId="c7776665d65e189c" providerId="LiveId" clId="{EE4CCA4D-1B89-4551-869C-42DAF98BAE44}" dt="2020-08-10T00:56:16.693" v="3083" actId="26606"/>
          <ac:spMkLst>
            <pc:docMk/>
            <pc:sldMk cId="1470131993" sldId="392"/>
            <ac:spMk id="14" creationId="{41460DAD-8769-4C9F-9C8C-BB0443909D76}"/>
          </ac:spMkLst>
        </pc:spChg>
        <pc:spChg chg="del">
          <ac:chgData name="Prof. Me. Luiz Lozano" userId="c7776665d65e189c" providerId="LiveId" clId="{EE4CCA4D-1B89-4551-869C-42DAF98BAE44}" dt="2020-08-10T00:56:16.693" v="3083" actId="26606"/>
          <ac:spMkLst>
            <pc:docMk/>
            <pc:sldMk cId="1470131993" sldId="392"/>
            <ac:spMk id="16" creationId="{2EB492CD-616E-47F8-933B-5E2D952A0593}"/>
          </ac:spMkLst>
        </pc:spChg>
        <pc:spChg chg="del">
          <ac:chgData name="Prof. Me. Luiz Lozano" userId="c7776665d65e189c" providerId="LiveId" clId="{EE4CCA4D-1B89-4551-869C-42DAF98BAE44}" dt="2020-08-10T00:56:16.693" v="3083" actId="26606"/>
          <ac:spMkLst>
            <pc:docMk/>
            <pc:sldMk cId="1470131993" sldId="392"/>
            <ac:spMk id="18" creationId="{59383CF9-23B5-4335-9B21-1791C4CF1C75}"/>
          </ac:spMkLst>
        </pc:spChg>
        <pc:spChg chg="del">
          <ac:chgData name="Prof. Me. Luiz Lozano" userId="c7776665d65e189c" providerId="LiveId" clId="{EE4CCA4D-1B89-4551-869C-42DAF98BAE44}" dt="2020-08-10T00:56:16.693" v="3083" actId="26606"/>
          <ac:spMkLst>
            <pc:docMk/>
            <pc:sldMk cId="1470131993" sldId="392"/>
            <ac:spMk id="20" creationId="{0007FE00-9498-4706-B255-6437B0252C02}"/>
          </ac:spMkLst>
        </pc:spChg>
        <pc:spChg chg="add">
          <ac:chgData name="Prof. Me. Luiz Lozano" userId="c7776665d65e189c" providerId="LiveId" clId="{EE4CCA4D-1B89-4551-869C-42DAF98BAE44}" dt="2020-08-10T00:56:16.693" v="3083" actId="26606"/>
          <ac:spMkLst>
            <pc:docMk/>
            <pc:sldMk cId="1470131993" sldId="392"/>
            <ac:spMk id="25" creationId="{23DA7759-3209-4FE2-96D1-4EEDD81E9EA0}"/>
          </ac:spMkLst>
        </pc:spChg>
        <pc:spChg chg="add">
          <ac:chgData name="Prof. Me. Luiz Lozano" userId="c7776665d65e189c" providerId="LiveId" clId="{EE4CCA4D-1B89-4551-869C-42DAF98BAE44}" dt="2020-08-10T00:56:16.693" v="3083" actId="26606"/>
          <ac:spMkLst>
            <pc:docMk/>
            <pc:sldMk cId="1470131993" sldId="392"/>
            <ac:spMk id="27" creationId="{41460DAD-8769-4C9F-9C8C-BB0443909D76}"/>
          </ac:spMkLst>
        </pc:spChg>
        <pc:spChg chg="add">
          <ac:chgData name="Prof. Me. Luiz Lozano" userId="c7776665d65e189c" providerId="LiveId" clId="{EE4CCA4D-1B89-4551-869C-42DAF98BAE44}" dt="2020-08-10T00:56:16.693" v="3083" actId="26606"/>
          <ac:spMkLst>
            <pc:docMk/>
            <pc:sldMk cId="1470131993" sldId="392"/>
            <ac:spMk id="29" creationId="{4F7EBAE4-9945-4473-9E34-B2C66EA0F03D}"/>
          </ac:spMkLst>
        </pc:spChg>
        <pc:spChg chg="add">
          <ac:chgData name="Prof. Me. Luiz Lozano" userId="c7776665d65e189c" providerId="LiveId" clId="{EE4CCA4D-1B89-4551-869C-42DAF98BAE44}" dt="2020-08-10T00:56:16.693" v="3083" actId="26606"/>
          <ac:spMkLst>
            <pc:docMk/>
            <pc:sldMk cId="1470131993" sldId="392"/>
            <ac:spMk id="31" creationId="{70BEB1E7-2F88-40BC-B73D-42E5B6F80BFC}"/>
          </ac:spMkLst>
        </pc:spChg>
        <pc:spChg chg="add">
          <ac:chgData name="Prof. Me. Luiz Lozano" userId="c7776665d65e189c" providerId="LiveId" clId="{EE4CCA4D-1B89-4551-869C-42DAF98BAE44}" dt="2020-08-10T00:56:16.693" v="3083" actId="26606"/>
          <ac:spMkLst>
            <pc:docMk/>
            <pc:sldMk cId="1470131993" sldId="392"/>
            <ac:spMk id="33" creationId="{A7B99495-F43F-4D80-A44F-2CB4764EB90B}"/>
          </ac:spMkLst>
        </pc:spChg>
        <pc:picChg chg="mod ord">
          <ac:chgData name="Prof. Me. Luiz Lozano" userId="c7776665d65e189c" providerId="LiveId" clId="{EE4CCA4D-1B89-4551-869C-42DAF98BAE44}" dt="2020-08-10T00:56:16.693" v="3083" actId="26606"/>
          <ac:picMkLst>
            <pc:docMk/>
            <pc:sldMk cId="1470131993" sldId="392"/>
            <ac:picMk id="7" creationId="{00000000-0000-0000-0000-000000000000}"/>
          </ac:picMkLst>
        </pc:picChg>
      </pc:sldChg>
      <pc:sldChg chg="addSp delSp modSp add mod ord">
        <pc:chgData name="Prof. Me. Luiz Lozano" userId="c7776665d65e189c" providerId="LiveId" clId="{EE4CCA4D-1B89-4551-869C-42DAF98BAE44}" dt="2020-08-11T00:57:47.427" v="3718"/>
        <pc:sldMkLst>
          <pc:docMk/>
          <pc:sldMk cId="3319348564" sldId="393"/>
        </pc:sldMkLst>
        <pc:spChg chg="mod">
          <ac:chgData name="Prof. Me. Luiz Lozano" userId="c7776665d65e189c" providerId="LiveId" clId="{EE4CCA4D-1B89-4551-869C-42DAF98BAE44}" dt="2020-08-10T00:58:07.368" v="3108" actId="255"/>
          <ac:spMkLst>
            <pc:docMk/>
            <pc:sldMk cId="3319348564" sldId="393"/>
            <ac:spMk id="4" creationId="{00000000-0000-0000-0000-000000000000}"/>
          </ac:spMkLst>
        </pc:spChg>
        <pc:spChg chg="del">
          <ac:chgData name="Prof. Me. Luiz Lozano" userId="c7776665d65e189c" providerId="LiveId" clId="{EE4CCA4D-1B89-4551-869C-42DAF98BAE44}" dt="2020-08-10T00:57:19.761" v="3089" actId="478"/>
          <ac:spMkLst>
            <pc:docMk/>
            <pc:sldMk cId="3319348564" sldId="393"/>
            <ac:spMk id="5" creationId="{00000000-0000-0000-0000-000000000000}"/>
          </ac:spMkLst>
        </pc:spChg>
        <pc:picChg chg="add mod">
          <ac:chgData name="Prof. Me. Luiz Lozano" userId="c7776665d65e189c" providerId="LiveId" clId="{EE4CCA4D-1B89-4551-869C-42DAF98BAE44}" dt="2020-08-10T00:57:42.004" v="3094" actId="14100"/>
          <ac:picMkLst>
            <pc:docMk/>
            <pc:sldMk cId="3319348564" sldId="393"/>
            <ac:picMk id="6" creationId="{E2857CFD-7F63-4B74-8CF1-DE4D9D117F3E}"/>
          </ac:picMkLst>
        </pc:picChg>
        <pc:picChg chg="del">
          <ac:chgData name="Prof. Me. Luiz Lozano" userId="c7776665d65e189c" providerId="LiveId" clId="{EE4CCA4D-1B89-4551-869C-42DAF98BAE44}" dt="2020-08-10T00:57:16.837" v="3088" actId="478"/>
          <ac:picMkLst>
            <pc:docMk/>
            <pc:sldMk cId="3319348564" sldId="393"/>
            <ac:picMk id="7" creationId="{00000000-0000-0000-0000-000000000000}"/>
          </ac:picMkLst>
        </pc:picChg>
      </pc:sldChg>
      <pc:sldChg chg="modSp add mod ord">
        <pc:chgData name="Prof. Me. Luiz Lozano" userId="c7776665d65e189c" providerId="LiveId" clId="{EE4CCA4D-1B89-4551-869C-42DAF98BAE44}" dt="2020-08-11T00:57:47.427" v="3718"/>
        <pc:sldMkLst>
          <pc:docMk/>
          <pc:sldMk cId="769435760" sldId="394"/>
        </pc:sldMkLst>
        <pc:spChg chg="mod">
          <ac:chgData name="Prof. Me. Luiz Lozano" userId="c7776665d65e189c" providerId="LiveId" clId="{EE4CCA4D-1B89-4551-869C-42DAF98BAE44}" dt="2020-08-10T01:01:21.562" v="3129" actId="20577"/>
          <ac:spMkLst>
            <pc:docMk/>
            <pc:sldMk cId="769435760" sldId="394"/>
            <ac:spMk id="4" creationId="{00000000-0000-0000-0000-000000000000}"/>
          </ac:spMkLst>
        </pc:spChg>
        <pc:spChg chg="mod">
          <ac:chgData name="Prof. Me. Luiz Lozano" userId="c7776665d65e189c" providerId="LiveId" clId="{EE4CCA4D-1B89-4551-869C-42DAF98BAE44}" dt="2020-08-10T01:01:44.294" v="3136" actId="1076"/>
          <ac:spMkLst>
            <pc:docMk/>
            <pc:sldMk cId="769435760" sldId="394"/>
            <ac:spMk id="5" creationId="{00000000-0000-0000-0000-000000000000}"/>
          </ac:spMkLst>
        </pc:spChg>
        <pc:picChg chg="mod">
          <ac:chgData name="Prof. Me. Luiz Lozano" userId="c7776665d65e189c" providerId="LiveId" clId="{EE4CCA4D-1B89-4551-869C-42DAF98BAE44}" dt="2020-08-10T01:01:37.613" v="3134" actId="1076"/>
          <ac:picMkLst>
            <pc:docMk/>
            <pc:sldMk cId="769435760" sldId="394"/>
            <ac:picMk id="7" creationId="{00000000-0000-0000-0000-000000000000}"/>
          </ac:picMkLst>
        </pc:picChg>
      </pc:sldChg>
      <pc:sldChg chg="addSp delSp modSp add mod ord">
        <pc:chgData name="Prof. Me. Luiz Lozano" userId="c7776665d65e189c" providerId="LiveId" clId="{EE4CCA4D-1B89-4551-869C-42DAF98BAE44}" dt="2020-08-11T00:57:47.427" v="3718"/>
        <pc:sldMkLst>
          <pc:docMk/>
          <pc:sldMk cId="3902456643" sldId="395"/>
        </pc:sldMkLst>
        <pc:picChg chg="add mod">
          <ac:chgData name="Prof. Me. Luiz Lozano" userId="c7776665d65e189c" providerId="LiveId" clId="{EE4CCA4D-1B89-4551-869C-42DAF98BAE44}" dt="2020-08-10T01:04:45.934" v="3180" actId="1076"/>
          <ac:picMkLst>
            <pc:docMk/>
            <pc:sldMk cId="3902456643" sldId="395"/>
            <ac:picMk id="3" creationId="{9641777D-AD5C-4068-B797-B815436F1C30}"/>
          </ac:picMkLst>
        </pc:picChg>
        <pc:picChg chg="add">
          <ac:chgData name="Prof. Me. Luiz Lozano" userId="c7776665d65e189c" providerId="LiveId" clId="{EE4CCA4D-1B89-4551-869C-42DAF98BAE44}" dt="2020-08-10T01:05:24.517" v="3192" actId="22"/>
          <ac:picMkLst>
            <pc:docMk/>
            <pc:sldMk cId="3902456643" sldId="395"/>
            <ac:picMk id="7" creationId="{7FCE2338-07E0-4533-A457-C5262D9B8CB7}"/>
          </ac:picMkLst>
        </pc:picChg>
        <pc:picChg chg="del">
          <ac:chgData name="Prof. Me. Luiz Lozano" userId="c7776665d65e189c" providerId="LiveId" clId="{EE4CCA4D-1B89-4551-869C-42DAF98BAE44}" dt="2020-08-10T01:04:34.348" v="3176" actId="478"/>
          <ac:picMkLst>
            <pc:docMk/>
            <pc:sldMk cId="3902456643" sldId="395"/>
            <ac:picMk id="8" creationId="{A4D8A81E-20F5-4311-8F81-045DBC35C6AD}"/>
          </ac:picMkLst>
        </pc:picChg>
      </pc:sldChg>
      <pc:sldChg chg="addSp delSp modSp add mod ord">
        <pc:chgData name="Prof. Me. Luiz Lozano" userId="c7776665d65e189c" providerId="LiveId" clId="{EE4CCA4D-1B89-4551-869C-42DAF98BAE44}" dt="2020-08-11T00:57:47.427" v="3718"/>
        <pc:sldMkLst>
          <pc:docMk/>
          <pc:sldMk cId="1005927683" sldId="396"/>
        </pc:sldMkLst>
        <pc:picChg chg="del">
          <ac:chgData name="Prof. Me. Luiz Lozano" userId="c7776665d65e189c" providerId="LiveId" clId="{EE4CCA4D-1B89-4551-869C-42DAF98BAE44}" dt="2020-08-10T01:04:53.160" v="3182" actId="478"/>
          <ac:picMkLst>
            <pc:docMk/>
            <pc:sldMk cId="1005927683" sldId="396"/>
            <ac:picMk id="3" creationId="{9641777D-AD5C-4068-B797-B815436F1C30}"/>
          </ac:picMkLst>
        </pc:picChg>
        <pc:picChg chg="add mod">
          <ac:chgData name="Prof. Me. Luiz Lozano" userId="c7776665d65e189c" providerId="LiveId" clId="{EE4CCA4D-1B89-4551-869C-42DAF98BAE44}" dt="2020-08-10T01:05:02.162" v="3188" actId="1076"/>
          <ac:picMkLst>
            <pc:docMk/>
            <pc:sldMk cId="1005927683" sldId="396"/>
            <ac:picMk id="7" creationId="{FE52C0C8-0FAB-4EA6-82A0-ADE708FC346B}"/>
          </ac:picMkLst>
        </pc:picChg>
        <pc:picChg chg="add">
          <ac:chgData name="Prof. Me. Luiz Lozano" userId="c7776665d65e189c" providerId="LiveId" clId="{EE4CCA4D-1B89-4551-869C-42DAF98BAE44}" dt="2020-08-10T01:05:26.862" v="3193" actId="22"/>
          <ac:picMkLst>
            <pc:docMk/>
            <pc:sldMk cId="1005927683" sldId="396"/>
            <ac:picMk id="8" creationId="{2511ACD2-51A0-4234-995A-77BDDA424FAD}"/>
          </ac:picMkLst>
        </pc:picChg>
      </pc:sldChg>
      <pc:sldChg chg="addSp delSp modSp add del mod ord">
        <pc:chgData name="Prof. Me. Luiz Lozano" userId="c7776665d65e189c" providerId="LiveId" clId="{EE4CCA4D-1B89-4551-869C-42DAF98BAE44}" dt="2020-08-11T00:58:08.446" v="3719" actId="2696"/>
        <pc:sldMkLst>
          <pc:docMk/>
          <pc:sldMk cId="665511611" sldId="397"/>
        </pc:sldMkLst>
        <pc:spChg chg="mod">
          <ac:chgData name="Prof. Me. Luiz Lozano" userId="c7776665d65e189c" providerId="LiveId" clId="{EE4CCA4D-1B89-4551-869C-42DAF98BAE44}" dt="2020-08-10T01:08:15.384" v="3221" actId="26606"/>
          <ac:spMkLst>
            <pc:docMk/>
            <pc:sldMk cId="665511611" sldId="397"/>
            <ac:spMk id="4" creationId="{00000000-0000-0000-0000-000000000000}"/>
          </ac:spMkLst>
        </pc:spChg>
        <pc:spChg chg="mod ord">
          <ac:chgData name="Prof. Me. Luiz Lozano" userId="c7776665d65e189c" providerId="LiveId" clId="{EE4CCA4D-1B89-4551-869C-42DAF98BAE44}" dt="2020-08-10T01:08:19.707" v="3222" actId="5793"/>
          <ac:spMkLst>
            <pc:docMk/>
            <pc:sldMk cId="665511611" sldId="397"/>
            <ac:spMk id="5" creationId="{00000000-0000-0000-0000-000000000000}"/>
          </ac:spMkLst>
        </pc:spChg>
        <pc:spChg chg="del">
          <ac:chgData name="Prof. Me. Luiz Lozano" userId="c7776665d65e189c" providerId="LiveId" clId="{EE4CCA4D-1B89-4551-869C-42DAF98BAE44}" dt="2020-08-10T01:07:20.084" v="3209" actId="26606"/>
          <ac:spMkLst>
            <pc:docMk/>
            <pc:sldMk cId="665511611" sldId="397"/>
            <ac:spMk id="25" creationId="{23DA7759-3209-4FE2-96D1-4EEDD81E9EA0}"/>
          </ac:spMkLst>
        </pc:spChg>
        <pc:spChg chg="del">
          <ac:chgData name="Prof. Me. Luiz Lozano" userId="c7776665d65e189c" providerId="LiveId" clId="{EE4CCA4D-1B89-4551-869C-42DAF98BAE44}" dt="2020-08-10T01:07:20.084" v="3209" actId="26606"/>
          <ac:spMkLst>
            <pc:docMk/>
            <pc:sldMk cId="665511611" sldId="397"/>
            <ac:spMk id="27" creationId="{41460DAD-8769-4C9F-9C8C-BB0443909D76}"/>
          </ac:spMkLst>
        </pc:spChg>
        <pc:spChg chg="del">
          <ac:chgData name="Prof. Me. Luiz Lozano" userId="c7776665d65e189c" providerId="LiveId" clId="{EE4CCA4D-1B89-4551-869C-42DAF98BAE44}" dt="2020-08-10T01:07:20.084" v="3209" actId="26606"/>
          <ac:spMkLst>
            <pc:docMk/>
            <pc:sldMk cId="665511611" sldId="397"/>
            <ac:spMk id="29" creationId="{4F7EBAE4-9945-4473-9E34-B2C66EA0F03D}"/>
          </ac:spMkLst>
        </pc:spChg>
        <pc:spChg chg="del">
          <ac:chgData name="Prof. Me. Luiz Lozano" userId="c7776665d65e189c" providerId="LiveId" clId="{EE4CCA4D-1B89-4551-869C-42DAF98BAE44}" dt="2020-08-10T01:07:20.084" v="3209" actId="26606"/>
          <ac:spMkLst>
            <pc:docMk/>
            <pc:sldMk cId="665511611" sldId="397"/>
            <ac:spMk id="31" creationId="{70BEB1E7-2F88-40BC-B73D-42E5B6F80BFC}"/>
          </ac:spMkLst>
        </pc:spChg>
        <pc:spChg chg="del">
          <ac:chgData name="Prof. Me. Luiz Lozano" userId="c7776665d65e189c" providerId="LiveId" clId="{EE4CCA4D-1B89-4551-869C-42DAF98BAE44}" dt="2020-08-10T01:07:20.084" v="3209" actId="26606"/>
          <ac:spMkLst>
            <pc:docMk/>
            <pc:sldMk cId="665511611" sldId="397"/>
            <ac:spMk id="33" creationId="{A7B99495-F43F-4D80-A44F-2CB4764EB90B}"/>
          </ac:spMkLst>
        </pc:spChg>
        <pc:spChg chg="add del">
          <ac:chgData name="Prof. Me. Luiz Lozano" userId="c7776665d65e189c" providerId="LiveId" clId="{EE4CCA4D-1B89-4551-869C-42DAF98BAE44}" dt="2020-08-10T01:08:01.416" v="3218" actId="26606"/>
          <ac:spMkLst>
            <pc:docMk/>
            <pc:sldMk cId="665511611" sldId="397"/>
            <ac:spMk id="38" creationId="{23DA7759-3209-4FE2-96D1-4EEDD81E9EA0}"/>
          </ac:spMkLst>
        </pc:spChg>
        <pc:spChg chg="add del">
          <ac:chgData name="Prof. Me. Luiz Lozano" userId="c7776665d65e189c" providerId="LiveId" clId="{EE4CCA4D-1B89-4551-869C-42DAF98BAE44}" dt="2020-08-10T01:08:01.416" v="3218" actId="26606"/>
          <ac:spMkLst>
            <pc:docMk/>
            <pc:sldMk cId="665511611" sldId="397"/>
            <ac:spMk id="40" creationId="{41460DAD-8769-4C9F-9C8C-BB0443909D76}"/>
          </ac:spMkLst>
        </pc:spChg>
        <pc:spChg chg="add del">
          <ac:chgData name="Prof. Me. Luiz Lozano" userId="c7776665d65e189c" providerId="LiveId" clId="{EE4CCA4D-1B89-4551-869C-42DAF98BAE44}" dt="2020-08-10T01:08:01.416" v="3218" actId="26606"/>
          <ac:spMkLst>
            <pc:docMk/>
            <pc:sldMk cId="665511611" sldId="397"/>
            <ac:spMk id="42" creationId="{2EB492CD-616E-47F8-933B-5E2D952A0593}"/>
          </ac:spMkLst>
        </pc:spChg>
        <pc:spChg chg="add del">
          <ac:chgData name="Prof. Me. Luiz Lozano" userId="c7776665d65e189c" providerId="LiveId" clId="{EE4CCA4D-1B89-4551-869C-42DAF98BAE44}" dt="2020-08-10T01:08:01.416" v="3218" actId="26606"/>
          <ac:spMkLst>
            <pc:docMk/>
            <pc:sldMk cId="665511611" sldId="397"/>
            <ac:spMk id="44" creationId="{59383CF9-23B5-4335-9B21-1791C4CF1C75}"/>
          </ac:spMkLst>
        </pc:spChg>
        <pc:spChg chg="add del">
          <ac:chgData name="Prof. Me. Luiz Lozano" userId="c7776665d65e189c" providerId="LiveId" clId="{EE4CCA4D-1B89-4551-869C-42DAF98BAE44}" dt="2020-08-10T01:08:01.416" v="3218" actId="26606"/>
          <ac:spMkLst>
            <pc:docMk/>
            <pc:sldMk cId="665511611" sldId="397"/>
            <ac:spMk id="46" creationId="{0007FE00-9498-4706-B255-6437B0252C02}"/>
          </ac:spMkLst>
        </pc:spChg>
        <pc:spChg chg="add del">
          <ac:chgData name="Prof. Me. Luiz Lozano" userId="c7776665d65e189c" providerId="LiveId" clId="{EE4CCA4D-1B89-4551-869C-42DAF98BAE44}" dt="2020-08-10T01:08:15.384" v="3221" actId="26606"/>
          <ac:spMkLst>
            <pc:docMk/>
            <pc:sldMk cId="665511611" sldId="397"/>
            <ac:spMk id="51" creationId="{23DA7759-3209-4FE2-96D1-4EEDD81E9EA0}"/>
          </ac:spMkLst>
        </pc:spChg>
        <pc:spChg chg="add del">
          <ac:chgData name="Prof. Me. Luiz Lozano" userId="c7776665d65e189c" providerId="LiveId" clId="{EE4CCA4D-1B89-4551-869C-42DAF98BAE44}" dt="2020-08-10T01:08:15.384" v="3221" actId="26606"/>
          <ac:spMkLst>
            <pc:docMk/>
            <pc:sldMk cId="665511611" sldId="397"/>
            <ac:spMk id="53" creationId="{41460DAD-8769-4C9F-9C8C-BB0443909D76}"/>
          </ac:spMkLst>
        </pc:spChg>
        <pc:spChg chg="add del">
          <ac:chgData name="Prof. Me. Luiz Lozano" userId="c7776665d65e189c" providerId="LiveId" clId="{EE4CCA4D-1B89-4551-869C-42DAF98BAE44}" dt="2020-08-10T01:08:15.384" v="3221" actId="26606"/>
          <ac:spMkLst>
            <pc:docMk/>
            <pc:sldMk cId="665511611" sldId="397"/>
            <ac:spMk id="55" creationId="{77C59BEC-C4CC-4741-B975-08C543178D3D}"/>
          </ac:spMkLst>
        </pc:spChg>
        <pc:spChg chg="add del">
          <ac:chgData name="Prof. Me. Luiz Lozano" userId="c7776665d65e189c" providerId="LiveId" clId="{EE4CCA4D-1B89-4551-869C-42DAF98BAE44}" dt="2020-08-10T01:08:15.384" v="3221" actId="26606"/>
          <ac:spMkLst>
            <pc:docMk/>
            <pc:sldMk cId="665511611" sldId="397"/>
            <ac:spMk id="57" creationId="{72DEF309-605D-4117-9340-6D589B6C3A34}"/>
          </ac:spMkLst>
        </pc:spChg>
        <pc:spChg chg="add del">
          <ac:chgData name="Prof. Me. Luiz Lozano" userId="c7776665d65e189c" providerId="LiveId" clId="{EE4CCA4D-1B89-4551-869C-42DAF98BAE44}" dt="2020-08-10T01:08:15.384" v="3221" actId="26606"/>
          <ac:spMkLst>
            <pc:docMk/>
            <pc:sldMk cId="665511611" sldId="397"/>
            <ac:spMk id="59" creationId="{A7B99495-F43F-4D80-A44F-2CB4764EB90B}"/>
          </ac:spMkLst>
        </pc:spChg>
        <pc:spChg chg="add">
          <ac:chgData name="Prof. Me. Luiz Lozano" userId="c7776665d65e189c" providerId="LiveId" clId="{EE4CCA4D-1B89-4551-869C-42DAF98BAE44}" dt="2020-08-10T01:08:15.384" v="3221" actId="26606"/>
          <ac:spMkLst>
            <pc:docMk/>
            <pc:sldMk cId="665511611" sldId="397"/>
            <ac:spMk id="64" creationId="{23DA7759-3209-4FE2-96D1-4EEDD81E9EA0}"/>
          </ac:spMkLst>
        </pc:spChg>
        <pc:spChg chg="add">
          <ac:chgData name="Prof. Me. Luiz Lozano" userId="c7776665d65e189c" providerId="LiveId" clId="{EE4CCA4D-1B89-4551-869C-42DAF98BAE44}" dt="2020-08-10T01:08:15.384" v="3221" actId="26606"/>
          <ac:spMkLst>
            <pc:docMk/>
            <pc:sldMk cId="665511611" sldId="397"/>
            <ac:spMk id="66" creationId="{41460DAD-8769-4C9F-9C8C-BB0443909D76}"/>
          </ac:spMkLst>
        </pc:spChg>
        <pc:spChg chg="add">
          <ac:chgData name="Prof. Me. Luiz Lozano" userId="c7776665d65e189c" providerId="LiveId" clId="{EE4CCA4D-1B89-4551-869C-42DAF98BAE44}" dt="2020-08-10T01:08:15.384" v="3221" actId="26606"/>
          <ac:spMkLst>
            <pc:docMk/>
            <pc:sldMk cId="665511611" sldId="397"/>
            <ac:spMk id="68" creationId="{66E48AFA-8884-4F68-A44F-D2C1E8609C5A}"/>
          </ac:spMkLst>
        </pc:spChg>
        <pc:spChg chg="add">
          <ac:chgData name="Prof. Me. Luiz Lozano" userId="c7776665d65e189c" providerId="LiveId" clId="{EE4CCA4D-1B89-4551-869C-42DAF98BAE44}" dt="2020-08-10T01:08:15.384" v="3221" actId="26606"/>
          <ac:spMkLst>
            <pc:docMk/>
            <pc:sldMk cId="665511611" sldId="397"/>
            <ac:spMk id="70" creationId="{969D19A6-08CB-498C-93EC-3FFB021FC68A}"/>
          </ac:spMkLst>
        </pc:spChg>
        <pc:picChg chg="add mod ord">
          <ac:chgData name="Prof. Me. Luiz Lozano" userId="c7776665d65e189c" providerId="LiveId" clId="{EE4CCA4D-1B89-4551-869C-42DAF98BAE44}" dt="2020-08-10T01:08:29.191" v="3224" actId="14100"/>
          <ac:picMkLst>
            <pc:docMk/>
            <pc:sldMk cId="665511611" sldId="397"/>
            <ac:picMk id="3" creationId="{75F573F6-C00A-47CA-AB8D-39C6FC696946}"/>
          </ac:picMkLst>
        </pc:picChg>
        <pc:picChg chg="del">
          <ac:chgData name="Prof. Me. Luiz Lozano" userId="c7776665d65e189c" providerId="LiveId" clId="{EE4CCA4D-1B89-4551-869C-42DAF98BAE44}" dt="2020-08-10T01:07:16.732" v="3207" actId="478"/>
          <ac:picMkLst>
            <pc:docMk/>
            <pc:sldMk cId="665511611" sldId="397"/>
            <ac:picMk id="7" creationId="{00000000-0000-0000-0000-000000000000}"/>
          </ac:picMkLst>
        </pc:picChg>
      </pc:sldChg>
      <pc:sldChg chg="add del">
        <pc:chgData name="Prof. Me. Luiz Lozano" userId="c7776665d65e189c" providerId="LiveId" clId="{EE4CCA4D-1B89-4551-869C-42DAF98BAE44}" dt="2020-08-10T01:06:46.165" v="3203" actId="2696"/>
        <pc:sldMkLst>
          <pc:docMk/>
          <pc:sldMk cId="2237297260" sldId="397"/>
        </pc:sldMkLst>
      </pc:sldChg>
      <pc:sldChg chg="addSp delSp modSp add del mod">
        <pc:chgData name="Prof. Me. Luiz Lozano" userId="c7776665d65e189c" providerId="LiveId" clId="{EE4CCA4D-1B89-4551-869C-42DAF98BAE44}" dt="2020-08-11T00:58:08.446" v="3719" actId="2696"/>
        <pc:sldMkLst>
          <pc:docMk/>
          <pc:sldMk cId="1759847900" sldId="398"/>
        </pc:sldMkLst>
        <pc:spChg chg="mod">
          <ac:chgData name="Prof. Me. Luiz Lozano" userId="c7776665d65e189c" providerId="LiveId" clId="{EE4CCA4D-1B89-4551-869C-42DAF98BAE44}" dt="2020-08-10T01:10:20.049" v="3246" actId="26606"/>
          <ac:spMkLst>
            <pc:docMk/>
            <pc:sldMk cId="1759847900" sldId="398"/>
            <ac:spMk id="4" creationId="{00000000-0000-0000-0000-000000000000}"/>
          </ac:spMkLst>
        </pc:spChg>
        <pc:spChg chg="mod">
          <ac:chgData name="Prof. Me. Luiz Lozano" userId="c7776665d65e189c" providerId="LiveId" clId="{EE4CCA4D-1B89-4551-869C-42DAF98BAE44}" dt="2020-08-10T01:10:24.252" v="3247" actId="5793"/>
          <ac:spMkLst>
            <pc:docMk/>
            <pc:sldMk cId="1759847900" sldId="398"/>
            <ac:spMk id="5" creationId="{00000000-0000-0000-0000-000000000000}"/>
          </ac:spMkLst>
        </pc:spChg>
        <pc:spChg chg="del">
          <ac:chgData name="Prof. Me. Luiz Lozano" userId="c7776665d65e189c" providerId="LiveId" clId="{EE4CCA4D-1B89-4551-869C-42DAF98BAE44}" dt="2020-08-10T01:10:20.049" v="3246" actId="26606"/>
          <ac:spMkLst>
            <pc:docMk/>
            <pc:sldMk cId="1759847900" sldId="398"/>
            <ac:spMk id="64" creationId="{23DA7759-3209-4FE2-96D1-4EEDD81E9EA0}"/>
          </ac:spMkLst>
        </pc:spChg>
        <pc:spChg chg="del">
          <ac:chgData name="Prof. Me. Luiz Lozano" userId="c7776665d65e189c" providerId="LiveId" clId="{EE4CCA4D-1B89-4551-869C-42DAF98BAE44}" dt="2020-08-10T01:10:20.049" v="3246" actId="26606"/>
          <ac:spMkLst>
            <pc:docMk/>
            <pc:sldMk cId="1759847900" sldId="398"/>
            <ac:spMk id="66" creationId="{41460DAD-8769-4C9F-9C8C-BB0443909D76}"/>
          </ac:spMkLst>
        </pc:spChg>
        <pc:spChg chg="del">
          <ac:chgData name="Prof. Me. Luiz Lozano" userId="c7776665d65e189c" providerId="LiveId" clId="{EE4CCA4D-1B89-4551-869C-42DAF98BAE44}" dt="2020-08-10T01:10:20.049" v="3246" actId="26606"/>
          <ac:spMkLst>
            <pc:docMk/>
            <pc:sldMk cId="1759847900" sldId="398"/>
            <ac:spMk id="68" creationId="{66E48AFA-8884-4F68-A44F-D2C1E8609C5A}"/>
          </ac:spMkLst>
        </pc:spChg>
        <pc:spChg chg="del">
          <ac:chgData name="Prof. Me. Luiz Lozano" userId="c7776665d65e189c" providerId="LiveId" clId="{EE4CCA4D-1B89-4551-869C-42DAF98BAE44}" dt="2020-08-10T01:10:20.049" v="3246" actId="26606"/>
          <ac:spMkLst>
            <pc:docMk/>
            <pc:sldMk cId="1759847900" sldId="398"/>
            <ac:spMk id="70" creationId="{969D19A6-08CB-498C-93EC-3FFB021FC68A}"/>
          </ac:spMkLst>
        </pc:spChg>
        <pc:spChg chg="add">
          <ac:chgData name="Prof. Me. Luiz Lozano" userId="c7776665d65e189c" providerId="LiveId" clId="{EE4CCA4D-1B89-4551-869C-42DAF98BAE44}" dt="2020-08-10T01:10:20.049" v="3246" actId="26606"/>
          <ac:spMkLst>
            <pc:docMk/>
            <pc:sldMk cId="1759847900" sldId="398"/>
            <ac:spMk id="75" creationId="{23DA7759-3209-4FE2-96D1-4EEDD81E9EA0}"/>
          </ac:spMkLst>
        </pc:spChg>
        <pc:spChg chg="add">
          <ac:chgData name="Prof. Me. Luiz Lozano" userId="c7776665d65e189c" providerId="LiveId" clId="{EE4CCA4D-1B89-4551-869C-42DAF98BAE44}" dt="2020-08-10T01:10:20.049" v="3246" actId="26606"/>
          <ac:spMkLst>
            <pc:docMk/>
            <pc:sldMk cId="1759847900" sldId="398"/>
            <ac:spMk id="77" creationId="{41460DAD-8769-4C9F-9C8C-BB0443909D76}"/>
          </ac:spMkLst>
        </pc:spChg>
        <pc:spChg chg="add">
          <ac:chgData name="Prof. Me. Luiz Lozano" userId="c7776665d65e189c" providerId="LiveId" clId="{EE4CCA4D-1B89-4551-869C-42DAF98BAE44}" dt="2020-08-10T01:10:20.049" v="3246" actId="26606"/>
          <ac:spMkLst>
            <pc:docMk/>
            <pc:sldMk cId="1759847900" sldId="398"/>
            <ac:spMk id="79" creationId="{2EB492CD-616E-47F8-933B-5E2D952A0593}"/>
          </ac:spMkLst>
        </pc:spChg>
        <pc:spChg chg="add">
          <ac:chgData name="Prof. Me. Luiz Lozano" userId="c7776665d65e189c" providerId="LiveId" clId="{EE4CCA4D-1B89-4551-869C-42DAF98BAE44}" dt="2020-08-10T01:10:20.049" v="3246" actId="26606"/>
          <ac:spMkLst>
            <pc:docMk/>
            <pc:sldMk cId="1759847900" sldId="398"/>
            <ac:spMk id="81" creationId="{59383CF9-23B5-4335-9B21-1791C4CF1C75}"/>
          </ac:spMkLst>
        </pc:spChg>
        <pc:spChg chg="add">
          <ac:chgData name="Prof. Me. Luiz Lozano" userId="c7776665d65e189c" providerId="LiveId" clId="{EE4CCA4D-1B89-4551-869C-42DAF98BAE44}" dt="2020-08-10T01:10:20.049" v="3246" actId="26606"/>
          <ac:spMkLst>
            <pc:docMk/>
            <pc:sldMk cId="1759847900" sldId="398"/>
            <ac:spMk id="83" creationId="{0007FE00-9498-4706-B255-6437B0252C02}"/>
          </ac:spMkLst>
        </pc:spChg>
        <pc:picChg chg="del">
          <ac:chgData name="Prof. Me. Luiz Lozano" userId="c7776665d65e189c" providerId="LiveId" clId="{EE4CCA4D-1B89-4551-869C-42DAF98BAE44}" dt="2020-08-10T01:10:13.119" v="3242" actId="478"/>
          <ac:picMkLst>
            <pc:docMk/>
            <pc:sldMk cId="1759847900" sldId="398"/>
            <ac:picMk id="3" creationId="{75F573F6-C00A-47CA-AB8D-39C6FC696946}"/>
          </ac:picMkLst>
        </pc:picChg>
        <pc:picChg chg="add mod ord">
          <ac:chgData name="Prof. Me. Luiz Lozano" userId="c7776665d65e189c" providerId="LiveId" clId="{EE4CCA4D-1B89-4551-869C-42DAF98BAE44}" dt="2020-08-10T01:10:29.750" v="3249" actId="1076"/>
          <ac:picMkLst>
            <pc:docMk/>
            <pc:sldMk cId="1759847900" sldId="398"/>
            <ac:picMk id="7" creationId="{DF62D4A2-846F-4E92-A08A-82886BA0FAD6}"/>
          </ac:picMkLst>
        </pc:picChg>
      </pc:sldChg>
      <pc:sldChg chg="addSp delSp modSp add del mod">
        <pc:chgData name="Prof. Me. Luiz Lozano" userId="c7776665d65e189c" providerId="LiveId" clId="{EE4CCA4D-1B89-4551-869C-42DAF98BAE44}" dt="2020-08-11T00:58:08.446" v="3719" actId="2696"/>
        <pc:sldMkLst>
          <pc:docMk/>
          <pc:sldMk cId="3036940381" sldId="399"/>
        </pc:sldMkLst>
        <pc:spChg chg="mod">
          <ac:chgData name="Prof. Me. Luiz Lozano" userId="c7776665d65e189c" providerId="LiveId" clId="{EE4CCA4D-1B89-4551-869C-42DAF98BAE44}" dt="2020-08-10T01:12:53.941" v="3274" actId="26606"/>
          <ac:spMkLst>
            <pc:docMk/>
            <pc:sldMk cId="3036940381" sldId="399"/>
            <ac:spMk id="4" creationId="{00000000-0000-0000-0000-000000000000}"/>
          </ac:spMkLst>
        </pc:spChg>
        <pc:spChg chg="mod">
          <ac:chgData name="Prof. Me. Luiz Lozano" userId="c7776665d65e189c" providerId="LiveId" clId="{EE4CCA4D-1B89-4551-869C-42DAF98BAE44}" dt="2020-08-10T01:12:53.941" v="3274" actId="26606"/>
          <ac:spMkLst>
            <pc:docMk/>
            <pc:sldMk cId="3036940381" sldId="399"/>
            <ac:spMk id="5" creationId="{00000000-0000-0000-0000-000000000000}"/>
          </ac:spMkLst>
        </pc:spChg>
        <pc:spChg chg="add del">
          <ac:chgData name="Prof. Me. Luiz Lozano" userId="c7776665d65e189c" providerId="LiveId" clId="{EE4CCA4D-1B89-4551-869C-42DAF98BAE44}" dt="2020-08-10T01:12:53.941" v="3274" actId="26606"/>
          <ac:spMkLst>
            <pc:docMk/>
            <pc:sldMk cId="3036940381" sldId="399"/>
            <ac:spMk id="75" creationId="{23DA7759-3209-4FE2-96D1-4EEDD81E9EA0}"/>
          </ac:spMkLst>
        </pc:spChg>
        <pc:spChg chg="add del">
          <ac:chgData name="Prof. Me. Luiz Lozano" userId="c7776665d65e189c" providerId="LiveId" clId="{EE4CCA4D-1B89-4551-869C-42DAF98BAE44}" dt="2020-08-10T01:12:53.941" v="3274" actId="26606"/>
          <ac:spMkLst>
            <pc:docMk/>
            <pc:sldMk cId="3036940381" sldId="399"/>
            <ac:spMk id="77" creationId="{41460DAD-8769-4C9F-9C8C-BB0443909D76}"/>
          </ac:spMkLst>
        </pc:spChg>
        <pc:spChg chg="add del">
          <ac:chgData name="Prof. Me. Luiz Lozano" userId="c7776665d65e189c" providerId="LiveId" clId="{EE4CCA4D-1B89-4551-869C-42DAF98BAE44}" dt="2020-08-10T01:12:53.941" v="3274" actId="26606"/>
          <ac:spMkLst>
            <pc:docMk/>
            <pc:sldMk cId="3036940381" sldId="399"/>
            <ac:spMk id="79" creationId="{2EB492CD-616E-47F8-933B-5E2D952A0593}"/>
          </ac:spMkLst>
        </pc:spChg>
        <pc:spChg chg="add del">
          <ac:chgData name="Prof. Me. Luiz Lozano" userId="c7776665d65e189c" providerId="LiveId" clId="{EE4CCA4D-1B89-4551-869C-42DAF98BAE44}" dt="2020-08-10T01:12:53.941" v="3274" actId="26606"/>
          <ac:spMkLst>
            <pc:docMk/>
            <pc:sldMk cId="3036940381" sldId="399"/>
            <ac:spMk id="81" creationId="{59383CF9-23B5-4335-9B21-1791C4CF1C75}"/>
          </ac:spMkLst>
        </pc:spChg>
        <pc:spChg chg="add del">
          <ac:chgData name="Prof. Me. Luiz Lozano" userId="c7776665d65e189c" providerId="LiveId" clId="{EE4CCA4D-1B89-4551-869C-42DAF98BAE44}" dt="2020-08-10T01:12:53.941" v="3274" actId="26606"/>
          <ac:spMkLst>
            <pc:docMk/>
            <pc:sldMk cId="3036940381" sldId="399"/>
            <ac:spMk id="83" creationId="{0007FE00-9498-4706-B255-6437B0252C02}"/>
          </ac:spMkLst>
        </pc:spChg>
        <pc:spChg chg="add del">
          <ac:chgData name="Prof. Me. Luiz Lozano" userId="c7776665d65e189c" providerId="LiveId" clId="{EE4CCA4D-1B89-4551-869C-42DAF98BAE44}" dt="2020-08-10T01:12:45.891" v="3265" actId="26606"/>
          <ac:spMkLst>
            <pc:docMk/>
            <pc:sldMk cId="3036940381" sldId="399"/>
            <ac:spMk id="88" creationId="{23DA7759-3209-4FE2-96D1-4EEDD81E9EA0}"/>
          </ac:spMkLst>
        </pc:spChg>
        <pc:spChg chg="add del">
          <ac:chgData name="Prof. Me. Luiz Lozano" userId="c7776665d65e189c" providerId="LiveId" clId="{EE4CCA4D-1B89-4551-869C-42DAF98BAE44}" dt="2020-08-10T01:12:45.891" v="3265" actId="26606"/>
          <ac:spMkLst>
            <pc:docMk/>
            <pc:sldMk cId="3036940381" sldId="399"/>
            <ac:spMk id="90" creationId="{41460DAD-8769-4C9F-9C8C-BB0443909D76}"/>
          </ac:spMkLst>
        </pc:spChg>
        <pc:spChg chg="add del">
          <ac:chgData name="Prof. Me. Luiz Lozano" userId="c7776665d65e189c" providerId="LiveId" clId="{EE4CCA4D-1B89-4551-869C-42DAF98BAE44}" dt="2020-08-10T01:12:45.891" v="3265" actId="26606"/>
          <ac:spMkLst>
            <pc:docMk/>
            <pc:sldMk cId="3036940381" sldId="399"/>
            <ac:spMk id="92" creationId="{4AC6B390-BC59-4F1D-A0EE-D71A92F0A0B2}"/>
          </ac:spMkLst>
        </pc:spChg>
        <pc:spChg chg="add del">
          <ac:chgData name="Prof. Me. Luiz Lozano" userId="c7776665d65e189c" providerId="LiveId" clId="{EE4CCA4D-1B89-4551-869C-42DAF98BAE44}" dt="2020-08-10T01:12:45.891" v="3265" actId="26606"/>
          <ac:spMkLst>
            <pc:docMk/>
            <pc:sldMk cId="3036940381" sldId="399"/>
            <ac:spMk id="94" creationId="{B6C60D79-16F1-4C4B-B7E3-7634E7069CDE}"/>
          </ac:spMkLst>
        </pc:spChg>
        <pc:spChg chg="add del">
          <ac:chgData name="Prof. Me. Luiz Lozano" userId="c7776665d65e189c" providerId="LiveId" clId="{EE4CCA4D-1B89-4551-869C-42DAF98BAE44}" dt="2020-08-10T01:12:45.891" v="3265" actId="26606"/>
          <ac:spMkLst>
            <pc:docMk/>
            <pc:sldMk cId="3036940381" sldId="399"/>
            <ac:spMk id="96" creationId="{426B127E-6498-4C77-9C9D-4553A5113B80}"/>
          </ac:spMkLst>
        </pc:spChg>
        <pc:spChg chg="add del">
          <ac:chgData name="Prof. Me. Luiz Lozano" userId="c7776665d65e189c" providerId="LiveId" clId="{EE4CCA4D-1B89-4551-869C-42DAF98BAE44}" dt="2020-08-10T01:12:47.498" v="3267" actId="26606"/>
          <ac:spMkLst>
            <pc:docMk/>
            <pc:sldMk cId="3036940381" sldId="399"/>
            <ac:spMk id="98" creationId="{23DA7759-3209-4FE2-96D1-4EEDD81E9EA0}"/>
          </ac:spMkLst>
        </pc:spChg>
        <pc:spChg chg="add del">
          <ac:chgData name="Prof. Me. Luiz Lozano" userId="c7776665d65e189c" providerId="LiveId" clId="{EE4CCA4D-1B89-4551-869C-42DAF98BAE44}" dt="2020-08-10T01:12:47.498" v="3267" actId="26606"/>
          <ac:spMkLst>
            <pc:docMk/>
            <pc:sldMk cId="3036940381" sldId="399"/>
            <ac:spMk id="99" creationId="{41460DAD-8769-4C9F-9C8C-BB0443909D76}"/>
          </ac:spMkLst>
        </pc:spChg>
        <pc:spChg chg="add del">
          <ac:chgData name="Prof. Me. Luiz Lozano" userId="c7776665d65e189c" providerId="LiveId" clId="{EE4CCA4D-1B89-4551-869C-42DAF98BAE44}" dt="2020-08-10T01:12:47.498" v="3267" actId="26606"/>
          <ac:spMkLst>
            <pc:docMk/>
            <pc:sldMk cId="3036940381" sldId="399"/>
            <ac:spMk id="100" creationId="{4F7EBAE4-9945-4473-9E34-B2C66EA0F03D}"/>
          </ac:spMkLst>
        </pc:spChg>
        <pc:spChg chg="add del">
          <ac:chgData name="Prof. Me. Luiz Lozano" userId="c7776665d65e189c" providerId="LiveId" clId="{EE4CCA4D-1B89-4551-869C-42DAF98BAE44}" dt="2020-08-10T01:12:47.498" v="3267" actId="26606"/>
          <ac:spMkLst>
            <pc:docMk/>
            <pc:sldMk cId="3036940381" sldId="399"/>
            <ac:spMk id="101" creationId="{70BEB1E7-2F88-40BC-B73D-42E5B6F80BFC}"/>
          </ac:spMkLst>
        </pc:spChg>
        <pc:spChg chg="add del">
          <ac:chgData name="Prof. Me. Luiz Lozano" userId="c7776665d65e189c" providerId="LiveId" clId="{EE4CCA4D-1B89-4551-869C-42DAF98BAE44}" dt="2020-08-10T01:12:47.498" v="3267" actId="26606"/>
          <ac:spMkLst>
            <pc:docMk/>
            <pc:sldMk cId="3036940381" sldId="399"/>
            <ac:spMk id="102" creationId="{A7B99495-F43F-4D80-A44F-2CB4764EB90B}"/>
          </ac:spMkLst>
        </pc:spChg>
        <pc:spChg chg="add del">
          <ac:chgData name="Prof. Me. Luiz Lozano" userId="c7776665d65e189c" providerId="LiveId" clId="{EE4CCA4D-1B89-4551-869C-42DAF98BAE44}" dt="2020-08-10T01:12:49.710" v="3269" actId="26606"/>
          <ac:spMkLst>
            <pc:docMk/>
            <pc:sldMk cId="3036940381" sldId="399"/>
            <ac:spMk id="104" creationId="{23DA7759-3209-4FE2-96D1-4EEDD81E9EA0}"/>
          </ac:spMkLst>
        </pc:spChg>
        <pc:spChg chg="add del">
          <ac:chgData name="Prof. Me. Luiz Lozano" userId="c7776665d65e189c" providerId="LiveId" clId="{EE4CCA4D-1B89-4551-869C-42DAF98BAE44}" dt="2020-08-10T01:12:49.710" v="3269" actId="26606"/>
          <ac:spMkLst>
            <pc:docMk/>
            <pc:sldMk cId="3036940381" sldId="399"/>
            <ac:spMk id="105" creationId="{41460DAD-8769-4C9F-9C8C-BB0443909D76}"/>
          </ac:spMkLst>
        </pc:spChg>
        <pc:spChg chg="add del">
          <ac:chgData name="Prof. Me. Luiz Lozano" userId="c7776665d65e189c" providerId="LiveId" clId="{EE4CCA4D-1B89-4551-869C-42DAF98BAE44}" dt="2020-08-10T01:12:49.710" v="3269" actId="26606"/>
          <ac:spMkLst>
            <pc:docMk/>
            <pc:sldMk cId="3036940381" sldId="399"/>
            <ac:spMk id="106" creationId="{95199994-21AE-49A2-BA0D-12E295989A9A}"/>
          </ac:spMkLst>
        </pc:spChg>
        <pc:spChg chg="add del">
          <ac:chgData name="Prof. Me. Luiz Lozano" userId="c7776665d65e189c" providerId="LiveId" clId="{EE4CCA4D-1B89-4551-869C-42DAF98BAE44}" dt="2020-08-10T01:12:49.710" v="3269" actId="26606"/>
          <ac:spMkLst>
            <pc:docMk/>
            <pc:sldMk cId="3036940381" sldId="399"/>
            <ac:spMk id="107" creationId="{A2C34835-4F79-4934-B151-D68E79764C72}"/>
          </ac:spMkLst>
        </pc:spChg>
        <pc:spChg chg="add del">
          <ac:chgData name="Prof. Me. Luiz Lozano" userId="c7776665d65e189c" providerId="LiveId" clId="{EE4CCA4D-1B89-4551-869C-42DAF98BAE44}" dt="2020-08-10T01:12:53.173" v="3271" actId="26606"/>
          <ac:spMkLst>
            <pc:docMk/>
            <pc:sldMk cId="3036940381" sldId="399"/>
            <ac:spMk id="109" creationId="{23DA7759-3209-4FE2-96D1-4EEDD81E9EA0}"/>
          </ac:spMkLst>
        </pc:spChg>
        <pc:spChg chg="add del">
          <ac:chgData name="Prof. Me. Luiz Lozano" userId="c7776665d65e189c" providerId="LiveId" clId="{EE4CCA4D-1B89-4551-869C-42DAF98BAE44}" dt="2020-08-10T01:12:53.173" v="3271" actId="26606"/>
          <ac:spMkLst>
            <pc:docMk/>
            <pc:sldMk cId="3036940381" sldId="399"/>
            <ac:spMk id="110" creationId="{41460DAD-8769-4C9F-9C8C-BB0443909D76}"/>
          </ac:spMkLst>
        </pc:spChg>
        <pc:spChg chg="add del">
          <ac:chgData name="Prof. Me. Luiz Lozano" userId="c7776665d65e189c" providerId="LiveId" clId="{EE4CCA4D-1B89-4551-869C-42DAF98BAE44}" dt="2020-08-10T01:12:53.173" v="3271" actId="26606"/>
          <ac:spMkLst>
            <pc:docMk/>
            <pc:sldMk cId="3036940381" sldId="399"/>
            <ac:spMk id="111" creationId="{24D46527-8963-4773-8769-07E6ACE08487}"/>
          </ac:spMkLst>
        </pc:spChg>
        <pc:spChg chg="add del">
          <ac:chgData name="Prof. Me. Luiz Lozano" userId="c7776665d65e189c" providerId="LiveId" clId="{EE4CCA4D-1B89-4551-869C-42DAF98BAE44}" dt="2020-08-10T01:12:53.173" v="3271" actId="26606"/>
          <ac:spMkLst>
            <pc:docMk/>
            <pc:sldMk cId="3036940381" sldId="399"/>
            <ac:spMk id="112" creationId="{920E13D1-85D7-4BF3-9903-59216CB5AE14}"/>
          </ac:spMkLst>
        </pc:spChg>
        <pc:spChg chg="add del">
          <ac:chgData name="Prof. Me. Luiz Lozano" userId="c7776665d65e189c" providerId="LiveId" clId="{EE4CCA4D-1B89-4551-869C-42DAF98BAE44}" dt="2020-08-10T01:12:53.928" v="3273" actId="26606"/>
          <ac:spMkLst>
            <pc:docMk/>
            <pc:sldMk cId="3036940381" sldId="399"/>
            <ac:spMk id="114" creationId="{23DA7759-3209-4FE2-96D1-4EEDD81E9EA0}"/>
          </ac:spMkLst>
        </pc:spChg>
        <pc:spChg chg="add del">
          <ac:chgData name="Prof. Me. Luiz Lozano" userId="c7776665d65e189c" providerId="LiveId" clId="{EE4CCA4D-1B89-4551-869C-42DAF98BAE44}" dt="2020-08-10T01:12:53.928" v="3273" actId="26606"/>
          <ac:spMkLst>
            <pc:docMk/>
            <pc:sldMk cId="3036940381" sldId="399"/>
            <ac:spMk id="115" creationId="{41460DAD-8769-4C9F-9C8C-BB0443909D76}"/>
          </ac:spMkLst>
        </pc:spChg>
        <pc:spChg chg="add del">
          <ac:chgData name="Prof. Me. Luiz Lozano" userId="c7776665d65e189c" providerId="LiveId" clId="{EE4CCA4D-1B89-4551-869C-42DAF98BAE44}" dt="2020-08-10T01:12:53.928" v="3273" actId="26606"/>
          <ac:spMkLst>
            <pc:docMk/>
            <pc:sldMk cId="3036940381" sldId="399"/>
            <ac:spMk id="116" creationId="{2EB492CD-616E-47F8-933B-5E2D952A0593}"/>
          </ac:spMkLst>
        </pc:spChg>
        <pc:spChg chg="add del">
          <ac:chgData name="Prof. Me. Luiz Lozano" userId="c7776665d65e189c" providerId="LiveId" clId="{EE4CCA4D-1B89-4551-869C-42DAF98BAE44}" dt="2020-08-10T01:12:53.928" v="3273" actId="26606"/>
          <ac:spMkLst>
            <pc:docMk/>
            <pc:sldMk cId="3036940381" sldId="399"/>
            <ac:spMk id="117" creationId="{59383CF9-23B5-4335-9B21-1791C4CF1C75}"/>
          </ac:spMkLst>
        </pc:spChg>
        <pc:spChg chg="add del">
          <ac:chgData name="Prof. Me. Luiz Lozano" userId="c7776665d65e189c" providerId="LiveId" clId="{EE4CCA4D-1B89-4551-869C-42DAF98BAE44}" dt="2020-08-10T01:12:53.928" v="3273" actId="26606"/>
          <ac:spMkLst>
            <pc:docMk/>
            <pc:sldMk cId="3036940381" sldId="399"/>
            <ac:spMk id="118" creationId="{0007FE00-9498-4706-B255-6437B0252C02}"/>
          </ac:spMkLst>
        </pc:spChg>
        <pc:spChg chg="add">
          <ac:chgData name="Prof. Me. Luiz Lozano" userId="c7776665d65e189c" providerId="LiveId" clId="{EE4CCA4D-1B89-4551-869C-42DAF98BAE44}" dt="2020-08-10T01:12:53.941" v="3274" actId="26606"/>
          <ac:spMkLst>
            <pc:docMk/>
            <pc:sldMk cId="3036940381" sldId="399"/>
            <ac:spMk id="120" creationId="{23DA7759-3209-4FE2-96D1-4EEDD81E9EA0}"/>
          </ac:spMkLst>
        </pc:spChg>
        <pc:spChg chg="add">
          <ac:chgData name="Prof. Me. Luiz Lozano" userId="c7776665d65e189c" providerId="LiveId" clId="{EE4CCA4D-1B89-4551-869C-42DAF98BAE44}" dt="2020-08-10T01:12:53.941" v="3274" actId="26606"/>
          <ac:spMkLst>
            <pc:docMk/>
            <pc:sldMk cId="3036940381" sldId="399"/>
            <ac:spMk id="121" creationId="{41460DAD-8769-4C9F-9C8C-BB0443909D76}"/>
          </ac:spMkLst>
        </pc:spChg>
        <pc:spChg chg="add">
          <ac:chgData name="Prof. Me. Luiz Lozano" userId="c7776665d65e189c" providerId="LiveId" clId="{EE4CCA4D-1B89-4551-869C-42DAF98BAE44}" dt="2020-08-10T01:12:53.941" v="3274" actId="26606"/>
          <ac:spMkLst>
            <pc:docMk/>
            <pc:sldMk cId="3036940381" sldId="399"/>
            <ac:spMk id="122" creationId="{4AC6B390-BC59-4F1D-A0EE-D71A92F0A0B2}"/>
          </ac:spMkLst>
        </pc:spChg>
        <pc:spChg chg="add">
          <ac:chgData name="Prof. Me. Luiz Lozano" userId="c7776665d65e189c" providerId="LiveId" clId="{EE4CCA4D-1B89-4551-869C-42DAF98BAE44}" dt="2020-08-10T01:12:53.941" v="3274" actId="26606"/>
          <ac:spMkLst>
            <pc:docMk/>
            <pc:sldMk cId="3036940381" sldId="399"/>
            <ac:spMk id="123" creationId="{B6C60D79-16F1-4C4B-B7E3-7634E7069CDE}"/>
          </ac:spMkLst>
        </pc:spChg>
        <pc:spChg chg="add">
          <ac:chgData name="Prof. Me. Luiz Lozano" userId="c7776665d65e189c" providerId="LiveId" clId="{EE4CCA4D-1B89-4551-869C-42DAF98BAE44}" dt="2020-08-10T01:12:53.941" v="3274" actId="26606"/>
          <ac:spMkLst>
            <pc:docMk/>
            <pc:sldMk cId="3036940381" sldId="399"/>
            <ac:spMk id="124" creationId="{426B127E-6498-4C77-9C9D-4553A5113B80}"/>
          </ac:spMkLst>
        </pc:spChg>
        <pc:picChg chg="ord">
          <ac:chgData name="Prof. Me. Luiz Lozano" userId="c7776665d65e189c" providerId="LiveId" clId="{EE4CCA4D-1B89-4551-869C-42DAF98BAE44}" dt="2020-08-10T01:12:47.498" v="3267" actId="26606"/>
          <ac:picMkLst>
            <pc:docMk/>
            <pc:sldMk cId="3036940381" sldId="399"/>
            <ac:picMk id="2" creationId="{0CF78100-C7EA-402E-B7B8-B9BF2B013A5D}"/>
          </ac:picMkLst>
        </pc:picChg>
        <pc:picChg chg="add del">
          <ac:chgData name="Prof. Me. Luiz Lozano" userId="c7776665d65e189c" providerId="LiveId" clId="{EE4CCA4D-1B89-4551-869C-42DAF98BAE44}" dt="2020-08-10T01:12:35.880" v="3259" actId="478"/>
          <ac:picMkLst>
            <pc:docMk/>
            <pc:sldMk cId="3036940381" sldId="399"/>
            <ac:picMk id="3" creationId="{FC8B1D14-09FA-407F-911E-95185A84927C}"/>
          </ac:picMkLst>
        </pc:picChg>
        <pc:picChg chg="del">
          <ac:chgData name="Prof. Me. Luiz Lozano" userId="c7776665d65e189c" providerId="LiveId" clId="{EE4CCA4D-1B89-4551-869C-42DAF98BAE44}" dt="2020-08-10T01:11:34.848" v="3252" actId="478"/>
          <ac:picMkLst>
            <pc:docMk/>
            <pc:sldMk cId="3036940381" sldId="399"/>
            <ac:picMk id="7" creationId="{DF62D4A2-846F-4E92-A08A-82886BA0FAD6}"/>
          </ac:picMkLst>
        </pc:picChg>
        <pc:picChg chg="add mod ord">
          <ac:chgData name="Prof. Me. Luiz Lozano" userId="c7776665d65e189c" providerId="LiveId" clId="{EE4CCA4D-1B89-4551-869C-42DAF98BAE44}" dt="2020-08-10T01:12:53.941" v="3274" actId="26606"/>
          <ac:picMkLst>
            <pc:docMk/>
            <pc:sldMk cId="3036940381" sldId="399"/>
            <ac:picMk id="8" creationId="{B8BF9D2C-324A-48CD-A6DC-0949BD7540B4}"/>
          </ac:picMkLst>
        </pc:picChg>
      </pc:sldChg>
      <pc:sldChg chg="addSp delSp modSp add del mod">
        <pc:chgData name="Prof. Me. Luiz Lozano" userId="c7776665d65e189c" providerId="LiveId" clId="{EE4CCA4D-1B89-4551-869C-42DAF98BAE44}" dt="2020-08-11T00:58:08.446" v="3719" actId="2696"/>
        <pc:sldMkLst>
          <pc:docMk/>
          <pc:sldMk cId="3094166578" sldId="400"/>
        </pc:sldMkLst>
        <pc:spChg chg="mod">
          <ac:chgData name="Prof. Me. Luiz Lozano" userId="c7776665d65e189c" providerId="LiveId" clId="{EE4CCA4D-1B89-4551-869C-42DAF98BAE44}" dt="2020-08-10T01:14:42.219" v="3286" actId="26606"/>
          <ac:spMkLst>
            <pc:docMk/>
            <pc:sldMk cId="3094166578" sldId="400"/>
            <ac:spMk id="4" creationId="{00000000-0000-0000-0000-000000000000}"/>
          </ac:spMkLst>
        </pc:spChg>
        <pc:spChg chg="mod">
          <ac:chgData name="Prof. Me. Luiz Lozano" userId="c7776665d65e189c" providerId="LiveId" clId="{EE4CCA4D-1B89-4551-869C-42DAF98BAE44}" dt="2020-08-10T01:14:46.699" v="3287" actId="5793"/>
          <ac:spMkLst>
            <pc:docMk/>
            <pc:sldMk cId="3094166578" sldId="400"/>
            <ac:spMk id="5" creationId="{00000000-0000-0000-0000-000000000000}"/>
          </ac:spMkLst>
        </pc:spChg>
        <pc:spChg chg="del">
          <ac:chgData name="Prof. Me. Luiz Lozano" userId="c7776665d65e189c" providerId="LiveId" clId="{EE4CCA4D-1B89-4551-869C-42DAF98BAE44}" dt="2020-08-10T01:14:42.219" v="3286" actId="26606"/>
          <ac:spMkLst>
            <pc:docMk/>
            <pc:sldMk cId="3094166578" sldId="400"/>
            <ac:spMk id="120" creationId="{23DA7759-3209-4FE2-96D1-4EEDD81E9EA0}"/>
          </ac:spMkLst>
        </pc:spChg>
        <pc:spChg chg="del">
          <ac:chgData name="Prof. Me. Luiz Lozano" userId="c7776665d65e189c" providerId="LiveId" clId="{EE4CCA4D-1B89-4551-869C-42DAF98BAE44}" dt="2020-08-10T01:14:42.219" v="3286" actId="26606"/>
          <ac:spMkLst>
            <pc:docMk/>
            <pc:sldMk cId="3094166578" sldId="400"/>
            <ac:spMk id="121" creationId="{41460DAD-8769-4C9F-9C8C-BB0443909D76}"/>
          </ac:spMkLst>
        </pc:spChg>
        <pc:spChg chg="del">
          <ac:chgData name="Prof. Me. Luiz Lozano" userId="c7776665d65e189c" providerId="LiveId" clId="{EE4CCA4D-1B89-4551-869C-42DAF98BAE44}" dt="2020-08-10T01:14:42.219" v="3286" actId="26606"/>
          <ac:spMkLst>
            <pc:docMk/>
            <pc:sldMk cId="3094166578" sldId="400"/>
            <ac:spMk id="122" creationId="{4AC6B390-BC59-4F1D-A0EE-D71A92F0A0B2}"/>
          </ac:spMkLst>
        </pc:spChg>
        <pc:spChg chg="del">
          <ac:chgData name="Prof. Me. Luiz Lozano" userId="c7776665d65e189c" providerId="LiveId" clId="{EE4CCA4D-1B89-4551-869C-42DAF98BAE44}" dt="2020-08-10T01:14:42.219" v="3286" actId="26606"/>
          <ac:spMkLst>
            <pc:docMk/>
            <pc:sldMk cId="3094166578" sldId="400"/>
            <ac:spMk id="123" creationId="{B6C60D79-16F1-4C4B-B7E3-7634E7069CDE}"/>
          </ac:spMkLst>
        </pc:spChg>
        <pc:spChg chg="del">
          <ac:chgData name="Prof. Me. Luiz Lozano" userId="c7776665d65e189c" providerId="LiveId" clId="{EE4CCA4D-1B89-4551-869C-42DAF98BAE44}" dt="2020-08-10T01:14:42.219" v="3286" actId="26606"/>
          <ac:spMkLst>
            <pc:docMk/>
            <pc:sldMk cId="3094166578" sldId="400"/>
            <ac:spMk id="124" creationId="{426B127E-6498-4C77-9C9D-4553A5113B80}"/>
          </ac:spMkLst>
        </pc:spChg>
        <pc:spChg chg="add">
          <ac:chgData name="Prof. Me. Luiz Lozano" userId="c7776665d65e189c" providerId="LiveId" clId="{EE4CCA4D-1B89-4551-869C-42DAF98BAE44}" dt="2020-08-10T01:14:42.219" v="3286" actId="26606"/>
          <ac:spMkLst>
            <pc:docMk/>
            <pc:sldMk cId="3094166578" sldId="400"/>
            <ac:spMk id="129" creationId="{23DA7759-3209-4FE2-96D1-4EEDD81E9EA0}"/>
          </ac:spMkLst>
        </pc:spChg>
        <pc:spChg chg="add">
          <ac:chgData name="Prof. Me. Luiz Lozano" userId="c7776665d65e189c" providerId="LiveId" clId="{EE4CCA4D-1B89-4551-869C-42DAF98BAE44}" dt="2020-08-10T01:14:42.219" v="3286" actId="26606"/>
          <ac:spMkLst>
            <pc:docMk/>
            <pc:sldMk cId="3094166578" sldId="400"/>
            <ac:spMk id="131" creationId="{41460DAD-8769-4C9F-9C8C-BB0443909D76}"/>
          </ac:spMkLst>
        </pc:spChg>
        <pc:spChg chg="add">
          <ac:chgData name="Prof. Me. Luiz Lozano" userId="c7776665d65e189c" providerId="LiveId" clId="{EE4CCA4D-1B89-4551-869C-42DAF98BAE44}" dt="2020-08-10T01:14:42.219" v="3286" actId="26606"/>
          <ac:spMkLst>
            <pc:docMk/>
            <pc:sldMk cId="3094166578" sldId="400"/>
            <ac:spMk id="133" creationId="{95199994-21AE-49A2-BA0D-12E295989A9A}"/>
          </ac:spMkLst>
        </pc:spChg>
        <pc:spChg chg="add">
          <ac:chgData name="Prof. Me. Luiz Lozano" userId="c7776665d65e189c" providerId="LiveId" clId="{EE4CCA4D-1B89-4551-869C-42DAF98BAE44}" dt="2020-08-10T01:14:42.219" v="3286" actId="26606"/>
          <ac:spMkLst>
            <pc:docMk/>
            <pc:sldMk cId="3094166578" sldId="400"/>
            <ac:spMk id="135" creationId="{A2C34835-4F79-4934-B151-D68E79764C72}"/>
          </ac:spMkLst>
        </pc:spChg>
        <pc:picChg chg="add mod ord">
          <ac:chgData name="Prof. Me. Luiz Lozano" userId="c7776665d65e189c" providerId="LiveId" clId="{EE4CCA4D-1B89-4551-869C-42DAF98BAE44}" dt="2020-08-10T01:14:42.219" v="3286" actId="26606"/>
          <ac:picMkLst>
            <pc:docMk/>
            <pc:sldMk cId="3094166578" sldId="400"/>
            <ac:picMk id="6" creationId="{C2BAE721-CA13-429D-A085-18EB345FBB12}"/>
          </ac:picMkLst>
        </pc:picChg>
        <pc:picChg chg="del">
          <ac:chgData name="Prof. Me. Luiz Lozano" userId="c7776665d65e189c" providerId="LiveId" clId="{EE4CCA4D-1B89-4551-869C-42DAF98BAE44}" dt="2020-08-10T01:14:32.436" v="3282" actId="478"/>
          <ac:picMkLst>
            <pc:docMk/>
            <pc:sldMk cId="3094166578" sldId="400"/>
            <ac:picMk id="8" creationId="{B8BF9D2C-324A-48CD-A6DC-0949BD7540B4}"/>
          </ac:picMkLst>
        </pc:picChg>
      </pc:sldChg>
      <pc:sldChg chg="addSp delSp modSp add del mod">
        <pc:chgData name="Prof. Me. Luiz Lozano" userId="c7776665d65e189c" providerId="LiveId" clId="{EE4CCA4D-1B89-4551-869C-42DAF98BAE44}" dt="2020-08-11T00:58:08.446" v="3719" actId="2696"/>
        <pc:sldMkLst>
          <pc:docMk/>
          <pc:sldMk cId="3609964581" sldId="401"/>
        </pc:sldMkLst>
        <pc:spChg chg="mod">
          <ac:chgData name="Prof. Me. Luiz Lozano" userId="c7776665d65e189c" providerId="LiveId" clId="{EE4CCA4D-1B89-4551-869C-42DAF98BAE44}" dt="2020-08-10T01:16:11.840" v="3309" actId="20577"/>
          <ac:spMkLst>
            <pc:docMk/>
            <pc:sldMk cId="3609964581" sldId="401"/>
            <ac:spMk id="5" creationId="{00000000-0000-0000-0000-000000000000}"/>
          </ac:spMkLst>
        </pc:spChg>
        <pc:spChg chg="add">
          <ac:chgData name="Prof. Me. Luiz Lozano" userId="c7776665d65e189c" providerId="LiveId" clId="{EE4CCA4D-1B89-4551-869C-42DAF98BAE44}" dt="2020-08-10T01:16:02.131" v="3298" actId="26606"/>
          <ac:spMkLst>
            <pc:docMk/>
            <pc:sldMk cId="3609964581" sldId="401"/>
            <ac:spMk id="76" creationId="{23DA7759-3209-4FE2-96D1-4EEDD81E9EA0}"/>
          </ac:spMkLst>
        </pc:spChg>
        <pc:spChg chg="add">
          <ac:chgData name="Prof. Me. Luiz Lozano" userId="c7776665d65e189c" providerId="LiveId" clId="{EE4CCA4D-1B89-4551-869C-42DAF98BAE44}" dt="2020-08-10T01:16:02.131" v="3298" actId="26606"/>
          <ac:spMkLst>
            <pc:docMk/>
            <pc:sldMk cId="3609964581" sldId="401"/>
            <ac:spMk id="78" creationId="{41460DAD-8769-4C9F-9C8C-BB0443909D76}"/>
          </ac:spMkLst>
        </pc:spChg>
        <pc:spChg chg="add">
          <ac:chgData name="Prof. Me. Luiz Lozano" userId="c7776665d65e189c" providerId="LiveId" clId="{EE4CCA4D-1B89-4551-869C-42DAF98BAE44}" dt="2020-08-10T01:16:02.131" v="3298" actId="26606"/>
          <ac:spMkLst>
            <pc:docMk/>
            <pc:sldMk cId="3609964581" sldId="401"/>
            <ac:spMk id="80" creationId="{95199994-21AE-49A2-BA0D-12E295989A9A}"/>
          </ac:spMkLst>
        </pc:spChg>
        <pc:spChg chg="add">
          <ac:chgData name="Prof. Me. Luiz Lozano" userId="c7776665d65e189c" providerId="LiveId" clId="{EE4CCA4D-1B89-4551-869C-42DAF98BAE44}" dt="2020-08-10T01:16:02.131" v="3298" actId="26606"/>
          <ac:spMkLst>
            <pc:docMk/>
            <pc:sldMk cId="3609964581" sldId="401"/>
            <ac:spMk id="82" creationId="{A2C34835-4F79-4934-B151-D68E79764C72}"/>
          </ac:spMkLst>
        </pc:spChg>
        <pc:spChg chg="del">
          <ac:chgData name="Prof. Me. Luiz Lozano" userId="c7776665d65e189c" providerId="LiveId" clId="{EE4CCA4D-1B89-4551-869C-42DAF98BAE44}" dt="2020-08-10T01:16:02.131" v="3298" actId="26606"/>
          <ac:spMkLst>
            <pc:docMk/>
            <pc:sldMk cId="3609964581" sldId="401"/>
            <ac:spMk id="129" creationId="{23DA7759-3209-4FE2-96D1-4EEDD81E9EA0}"/>
          </ac:spMkLst>
        </pc:spChg>
        <pc:spChg chg="del">
          <ac:chgData name="Prof. Me. Luiz Lozano" userId="c7776665d65e189c" providerId="LiveId" clId="{EE4CCA4D-1B89-4551-869C-42DAF98BAE44}" dt="2020-08-10T01:16:02.131" v="3298" actId="26606"/>
          <ac:spMkLst>
            <pc:docMk/>
            <pc:sldMk cId="3609964581" sldId="401"/>
            <ac:spMk id="131" creationId="{41460DAD-8769-4C9F-9C8C-BB0443909D76}"/>
          </ac:spMkLst>
        </pc:spChg>
        <pc:spChg chg="del">
          <ac:chgData name="Prof. Me. Luiz Lozano" userId="c7776665d65e189c" providerId="LiveId" clId="{EE4CCA4D-1B89-4551-869C-42DAF98BAE44}" dt="2020-08-10T01:16:02.131" v="3298" actId="26606"/>
          <ac:spMkLst>
            <pc:docMk/>
            <pc:sldMk cId="3609964581" sldId="401"/>
            <ac:spMk id="133" creationId="{95199994-21AE-49A2-BA0D-12E295989A9A}"/>
          </ac:spMkLst>
        </pc:spChg>
        <pc:spChg chg="del">
          <ac:chgData name="Prof. Me. Luiz Lozano" userId="c7776665d65e189c" providerId="LiveId" clId="{EE4CCA4D-1B89-4551-869C-42DAF98BAE44}" dt="2020-08-10T01:16:02.131" v="3298" actId="26606"/>
          <ac:spMkLst>
            <pc:docMk/>
            <pc:sldMk cId="3609964581" sldId="401"/>
            <ac:spMk id="135" creationId="{A2C34835-4F79-4934-B151-D68E79764C72}"/>
          </ac:spMkLst>
        </pc:spChg>
        <pc:picChg chg="del">
          <ac:chgData name="Prof. Me. Luiz Lozano" userId="c7776665d65e189c" providerId="LiveId" clId="{EE4CCA4D-1B89-4551-869C-42DAF98BAE44}" dt="2020-08-10T01:15:56.666" v="3294" actId="478"/>
          <ac:picMkLst>
            <pc:docMk/>
            <pc:sldMk cId="3609964581" sldId="401"/>
            <ac:picMk id="6" creationId="{C2BAE721-CA13-429D-A085-18EB345FBB12}"/>
          </ac:picMkLst>
        </pc:picChg>
        <pc:picChg chg="add mod ord">
          <ac:chgData name="Prof. Me. Luiz Lozano" userId="c7776665d65e189c" providerId="LiveId" clId="{EE4CCA4D-1B89-4551-869C-42DAF98BAE44}" dt="2020-08-10T01:16:02.131" v="3298" actId="26606"/>
          <ac:picMkLst>
            <pc:docMk/>
            <pc:sldMk cId="3609964581" sldId="401"/>
            <ac:picMk id="7" creationId="{904ADF03-5F50-4101-98E8-8CBC2480EEFD}"/>
          </ac:picMkLst>
        </pc:picChg>
      </pc:sldChg>
      <pc:sldChg chg="addSp delSp modSp add del mod">
        <pc:chgData name="Prof. Me. Luiz Lozano" userId="c7776665d65e189c" providerId="LiveId" clId="{EE4CCA4D-1B89-4551-869C-42DAF98BAE44}" dt="2020-08-11T00:58:08.446" v="3719" actId="2696"/>
        <pc:sldMkLst>
          <pc:docMk/>
          <pc:sldMk cId="1332249870" sldId="402"/>
        </pc:sldMkLst>
        <pc:spChg chg="mod">
          <ac:chgData name="Prof. Me. Luiz Lozano" userId="c7776665d65e189c" providerId="LiveId" clId="{EE4CCA4D-1B89-4551-869C-42DAF98BAE44}" dt="2020-08-10T01:17:22.526" v="3323" actId="26606"/>
          <ac:spMkLst>
            <pc:docMk/>
            <pc:sldMk cId="1332249870" sldId="402"/>
            <ac:spMk id="4" creationId="{00000000-0000-0000-0000-000000000000}"/>
          </ac:spMkLst>
        </pc:spChg>
        <pc:spChg chg="mod">
          <ac:chgData name="Prof. Me. Luiz Lozano" userId="c7776665d65e189c" providerId="LiveId" clId="{EE4CCA4D-1B89-4551-869C-42DAF98BAE44}" dt="2020-08-10T01:17:22.526" v="3323" actId="26606"/>
          <ac:spMkLst>
            <pc:docMk/>
            <pc:sldMk cId="1332249870" sldId="402"/>
            <ac:spMk id="5" creationId="{00000000-0000-0000-0000-000000000000}"/>
          </ac:spMkLst>
        </pc:spChg>
        <pc:spChg chg="del">
          <ac:chgData name="Prof. Me. Luiz Lozano" userId="c7776665d65e189c" providerId="LiveId" clId="{EE4CCA4D-1B89-4551-869C-42DAF98BAE44}" dt="2020-08-10T01:17:22.526" v="3323" actId="26606"/>
          <ac:spMkLst>
            <pc:docMk/>
            <pc:sldMk cId="1332249870" sldId="402"/>
            <ac:spMk id="76" creationId="{23DA7759-3209-4FE2-96D1-4EEDD81E9EA0}"/>
          </ac:spMkLst>
        </pc:spChg>
        <pc:spChg chg="del">
          <ac:chgData name="Prof. Me. Luiz Lozano" userId="c7776665d65e189c" providerId="LiveId" clId="{EE4CCA4D-1B89-4551-869C-42DAF98BAE44}" dt="2020-08-10T01:17:22.526" v="3323" actId="26606"/>
          <ac:spMkLst>
            <pc:docMk/>
            <pc:sldMk cId="1332249870" sldId="402"/>
            <ac:spMk id="78" creationId="{41460DAD-8769-4C9F-9C8C-BB0443909D76}"/>
          </ac:spMkLst>
        </pc:spChg>
        <pc:spChg chg="del">
          <ac:chgData name="Prof. Me. Luiz Lozano" userId="c7776665d65e189c" providerId="LiveId" clId="{EE4CCA4D-1B89-4551-869C-42DAF98BAE44}" dt="2020-08-10T01:17:22.526" v="3323" actId="26606"/>
          <ac:spMkLst>
            <pc:docMk/>
            <pc:sldMk cId="1332249870" sldId="402"/>
            <ac:spMk id="80" creationId="{95199994-21AE-49A2-BA0D-12E295989A9A}"/>
          </ac:spMkLst>
        </pc:spChg>
        <pc:spChg chg="del">
          <ac:chgData name="Prof. Me. Luiz Lozano" userId="c7776665d65e189c" providerId="LiveId" clId="{EE4CCA4D-1B89-4551-869C-42DAF98BAE44}" dt="2020-08-10T01:17:22.526" v="3323" actId="26606"/>
          <ac:spMkLst>
            <pc:docMk/>
            <pc:sldMk cId="1332249870" sldId="402"/>
            <ac:spMk id="82" creationId="{A2C34835-4F79-4934-B151-D68E79764C72}"/>
          </ac:spMkLst>
        </pc:spChg>
        <pc:spChg chg="add">
          <ac:chgData name="Prof. Me. Luiz Lozano" userId="c7776665d65e189c" providerId="LiveId" clId="{EE4CCA4D-1B89-4551-869C-42DAF98BAE44}" dt="2020-08-10T01:17:22.526" v="3323" actId="26606"/>
          <ac:spMkLst>
            <pc:docMk/>
            <pc:sldMk cId="1332249870" sldId="402"/>
            <ac:spMk id="87" creationId="{23DA7759-3209-4FE2-96D1-4EEDD81E9EA0}"/>
          </ac:spMkLst>
        </pc:spChg>
        <pc:spChg chg="add">
          <ac:chgData name="Prof. Me. Luiz Lozano" userId="c7776665d65e189c" providerId="LiveId" clId="{EE4CCA4D-1B89-4551-869C-42DAF98BAE44}" dt="2020-08-10T01:17:22.526" v="3323" actId="26606"/>
          <ac:spMkLst>
            <pc:docMk/>
            <pc:sldMk cId="1332249870" sldId="402"/>
            <ac:spMk id="89" creationId="{41460DAD-8769-4C9F-9C8C-BB0443909D76}"/>
          </ac:spMkLst>
        </pc:spChg>
        <pc:spChg chg="add">
          <ac:chgData name="Prof. Me. Luiz Lozano" userId="c7776665d65e189c" providerId="LiveId" clId="{EE4CCA4D-1B89-4551-869C-42DAF98BAE44}" dt="2020-08-10T01:17:22.526" v="3323" actId="26606"/>
          <ac:spMkLst>
            <pc:docMk/>
            <pc:sldMk cId="1332249870" sldId="402"/>
            <ac:spMk id="91" creationId="{66E48AFA-8884-4F68-A44F-D2C1E8609C5A}"/>
          </ac:spMkLst>
        </pc:spChg>
        <pc:spChg chg="add">
          <ac:chgData name="Prof. Me. Luiz Lozano" userId="c7776665d65e189c" providerId="LiveId" clId="{EE4CCA4D-1B89-4551-869C-42DAF98BAE44}" dt="2020-08-10T01:17:22.526" v="3323" actId="26606"/>
          <ac:spMkLst>
            <pc:docMk/>
            <pc:sldMk cId="1332249870" sldId="402"/>
            <ac:spMk id="93" creationId="{969D19A6-08CB-498C-93EC-3FFB021FC68A}"/>
          </ac:spMkLst>
        </pc:spChg>
        <pc:picChg chg="add mod ord">
          <ac:chgData name="Prof. Me. Luiz Lozano" userId="c7776665d65e189c" providerId="LiveId" clId="{EE4CCA4D-1B89-4551-869C-42DAF98BAE44}" dt="2020-08-10T01:17:22.526" v="3323" actId="26606"/>
          <ac:picMkLst>
            <pc:docMk/>
            <pc:sldMk cId="1332249870" sldId="402"/>
            <ac:picMk id="6" creationId="{4FFC1ABA-C326-4455-ACC3-86C4F725996D}"/>
          </ac:picMkLst>
        </pc:picChg>
        <pc:picChg chg="del">
          <ac:chgData name="Prof. Me. Luiz Lozano" userId="c7776665d65e189c" providerId="LiveId" clId="{EE4CCA4D-1B89-4551-869C-42DAF98BAE44}" dt="2020-08-10T01:16:54.968" v="3312" actId="478"/>
          <ac:picMkLst>
            <pc:docMk/>
            <pc:sldMk cId="1332249870" sldId="402"/>
            <ac:picMk id="7" creationId="{904ADF03-5F50-4101-98E8-8CBC2480EEFD}"/>
          </ac:picMkLst>
        </pc:picChg>
      </pc:sldChg>
      <pc:sldChg chg="modSp add mod">
        <pc:chgData name="Prof. Me. Luiz Lozano" userId="c7776665d65e189c" providerId="LiveId" clId="{EE4CCA4D-1B89-4551-869C-42DAF98BAE44}" dt="2020-08-10T01:21:04.789" v="3411" actId="20577"/>
        <pc:sldMkLst>
          <pc:docMk/>
          <pc:sldMk cId="1697877691" sldId="403"/>
        </pc:sldMkLst>
        <pc:spChg chg="mod">
          <ac:chgData name="Prof. Me. Luiz Lozano" userId="c7776665d65e189c" providerId="LiveId" clId="{EE4CCA4D-1B89-4551-869C-42DAF98BAE44}" dt="2020-08-10T01:21:04.789" v="3411" actId="20577"/>
          <ac:spMkLst>
            <pc:docMk/>
            <pc:sldMk cId="1697877691" sldId="403"/>
            <ac:spMk id="48131" creationId="{00000000-0000-0000-0000-000000000000}"/>
          </ac:spMkLst>
        </pc:spChg>
      </pc:sldChg>
      <pc:sldMasterChg chg="del delSldLayout">
        <pc:chgData name="Prof. Me. Luiz Lozano" userId="c7776665d65e189c" providerId="LiveId" clId="{EE4CCA4D-1B89-4551-869C-42DAF98BAE44}" dt="2020-08-08T17:10:03.957" v="67" actId="26606"/>
        <pc:sldMasterMkLst>
          <pc:docMk/>
          <pc:sldMasterMk cId="0" sldId="2147483840"/>
        </pc:sldMasterMkLst>
        <pc:sldLayoutChg chg="del">
          <pc:chgData name="Prof. Me. Luiz Lozano" userId="c7776665d65e189c" providerId="LiveId" clId="{EE4CCA4D-1B89-4551-869C-42DAF98BAE44}" dt="2020-08-08T17:10:03.957" v="67" actId="26606"/>
          <pc:sldLayoutMkLst>
            <pc:docMk/>
            <pc:sldMasterMk cId="0" sldId="2147483840"/>
            <pc:sldLayoutMk cId="0" sldId="2147483841"/>
          </pc:sldLayoutMkLst>
        </pc:sldLayoutChg>
        <pc:sldLayoutChg chg="del">
          <pc:chgData name="Prof. Me. Luiz Lozano" userId="c7776665d65e189c" providerId="LiveId" clId="{EE4CCA4D-1B89-4551-869C-42DAF98BAE44}" dt="2020-08-08T17:10:03.957" v="67" actId="26606"/>
          <pc:sldLayoutMkLst>
            <pc:docMk/>
            <pc:sldMasterMk cId="0" sldId="2147483840"/>
            <pc:sldLayoutMk cId="0" sldId="2147483842"/>
          </pc:sldLayoutMkLst>
        </pc:sldLayoutChg>
        <pc:sldLayoutChg chg="del">
          <pc:chgData name="Prof. Me. Luiz Lozano" userId="c7776665d65e189c" providerId="LiveId" clId="{EE4CCA4D-1B89-4551-869C-42DAF98BAE44}" dt="2020-08-08T17:10:03.957" v="67" actId="26606"/>
          <pc:sldLayoutMkLst>
            <pc:docMk/>
            <pc:sldMasterMk cId="0" sldId="2147483840"/>
            <pc:sldLayoutMk cId="0" sldId="2147483843"/>
          </pc:sldLayoutMkLst>
        </pc:sldLayoutChg>
        <pc:sldLayoutChg chg="del">
          <pc:chgData name="Prof. Me. Luiz Lozano" userId="c7776665d65e189c" providerId="LiveId" clId="{EE4CCA4D-1B89-4551-869C-42DAF98BAE44}" dt="2020-08-08T17:10:03.957" v="67" actId="26606"/>
          <pc:sldLayoutMkLst>
            <pc:docMk/>
            <pc:sldMasterMk cId="0" sldId="2147483840"/>
            <pc:sldLayoutMk cId="0" sldId="2147483844"/>
          </pc:sldLayoutMkLst>
        </pc:sldLayoutChg>
        <pc:sldLayoutChg chg="del">
          <pc:chgData name="Prof. Me. Luiz Lozano" userId="c7776665d65e189c" providerId="LiveId" clId="{EE4CCA4D-1B89-4551-869C-42DAF98BAE44}" dt="2020-08-08T17:10:03.957" v="67" actId="26606"/>
          <pc:sldLayoutMkLst>
            <pc:docMk/>
            <pc:sldMasterMk cId="0" sldId="2147483840"/>
            <pc:sldLayoutMk cId="0" sldId="2147483845"/>
          </pc:sldLayoutMkLst>
        </pc:sldLayoutChg>
        <pc:sldLayoutChg chg="del">
          <pc:chgData name="Prof. Me. Luiz Lozano" userId="c7776665d65e189c" providerId="LiveId" clId="{EE4CCA4D-1B89-4551-869C-42DAF98BAE44}" dt="2020-08-08T17:10:03.957" v="67" actId="26606"/>
          <pc:sldLayoutMkLst>
            <pc:docMk/>
            <pc:sldMasterMk cId="0" sldId="2147483840"/>
            <pc:sldLayoutMk cId="0" sldId="2147483846"/>
          </pc:sldLayoutMkLst>
        </pc:sldLayoutChg>
        <pc:sldLayoutChg chg="del">
          <pc:chgData name="Prof. Me. Luiz Lozano" userId="c7776665d65e189c" providerId="LiveId" clId="{EE4CCA4D-1B89-4551-869C-42DAF98BAE44}" dt="2020-08-08T17:10:03.957" v="67" actId="26606"/>
          <pc:sldLayoutMkLst>
            <pc:docMk/>
            <pc:sldMasterMk cId="0" sldId="2147483840"/>
            <pc:sldLayoutMk cId="0" sldId="2147483847"/>
          </pc:sldLayoutMkLst>
        </pc:sldLayoutChg>
        <pc:sldLayoutChg chg="del">
          <pc:chgData name="Prof. Me. Luiz Lozano" userId="c7776665d65e189c" providerId="LiveId" clId="{EE4CCA4D-1B89-4551-869C-42DAF98BAE44}" dt="2020-08-08T17:10:03.957" v="67" actId="26606"/>
          <pc:sldLayoutMkLst>
            <pc:docMk/>
            <pc:sldMasterMk cId="0" sldId="2147483840"/>
            <pc:sldLayoutMk cId="0" sldId="2147483848"/>
          </pc:sldLayoutMkLst>
        </pc:sldLayoutChg>
        <pc:sldLayoutChg chg="del">
          <pc:chgData name="Prof. Me. Luiz Lozano" userId="c7776665d65e189c" providerId="LiveId" clId="{EE4CCA4D-1B89-4551-869C-42DAF98BAE44}" dt="2020-08-08T17:10:03.957" v="67" actId="26606"/>
          <pc:sldLayoutMkLst>
            <pc:docMk/>
            <pc:sldMasterMk cId="0" sldId="2147483840"/>
            <pc:sldLayoutMk cId="0" sldId="2147483849"/>
          </pc:sldLayoutMkLst>
        </pc:sldLayoutChg>
        <pc:sldLayoutChg chg="del">
          <pc:chgData name="Prof. Me. Luiz Lozano" userId="c7776665d65e189c" providerId="LiveId" clId="{EE4CCA4D-1B89-4551-869C-42DAF98BAE44}" dt="2020-08-08T17:10:03.957" v="67" actId="26606"/>
          <pc:sldLayoutMkLst>
            <pc:docMk/>
            <pc:sldMasterMk cId="0" sldId="2147483840"/>
            <pc:sldLayoutMk cId="0" sldId="2147483850"/>
          </pc:sldLayoutMkLst>
        </pc:sldLayoutChg>
        <pc:sldLayoutChg chg="del">
          <pc:chgData name="Prof. Me. Luiz Lozano" userId="c7776665d65e189c" providerId="LiveId" clId="{EE4CCA4D-1B89-4551-869C-42DAF98BAE44}" dt="2020-08-08T17:10:03.957" v="67" actId="26606"/>
          <pc:sldLayoutMkLst>
            <pc:docMk/>
            <pc:sldMasterMk cId="0" sldId="2147483840"/>
            <pc:sldLayoutMk cId="0" sldId="2147483851"/>
          </pc:sldLayoutMkLst>
        </pc:sldLayoutChg>
      </pc:sldMasterChg>
      <pc:sldMasterChg chg="add addSldLayout">
        <pc:chgData name="Prof. Me. Luiz Lozano" userId="c7776665d65e189c" providerId="LiveId" clId="{EE4CCA4D-1B89-4551-869C-42DAF98BAE44}" dt="2020-08-08T17:10:03.957" v="67" actId="26606"/>
        <pc:sldMasterMkLst>
          <pc:docMk/>
          <pc:sldMasterMk cId="2723524370" sldId="2147483865"/>
        </pc:sldMasterMkLst>
        <pc:sldLayoutChg chg="add">
          <pc:chgData name="Prof. Me. Luiz Lozano" userId="c7776665d65e189c" providerId="LiveId" clId="{EE4CCA4D-1B89-4551-869C-42DAF98BAE44}" dt="2020-08-08T17:10:03.957" v="67" actId="26606"/>
          <pc:sldLayoutMkLst>
            <pc:docMk/>
            <pc:sldMasterMk cId="2723524370" sldId="2147483865"/>
            <pc:sldLayoutMk cId="2791243524" sldId="2147483854"/>
          </pc:sldLayoutMkLst>
        </pc:sldLayoutChg>
        <pc:sldLayoutChg chg="add">
          <pc:chgData name="Prof. Me. Luiz Lozano" userId="c7776665d65e189c" providerId="LiveId" clId="{EE4CCA4D-1B89-4551-869C-42DAF98BAE44}" dt="2020-08-08T17:10:03.957" v="67" actId="26606"/>
          <pc:sldLayoutMkLst>
            <pc:docMk/>
            <pc:sldMasterMk cId="2723524370" sldId="2147483865"/>
            <pc:sldLayoutMk cId="1635647709" sldId="2147483855"/>
          </pc:sldLayoutMkLst>
        </pc:sldLayoutChg>
        <pc:sldLayoutChg chg="add">
          <pc:chgData name="Prof. Me. Luiz Lozano" userId="c7776665d65e189c" providerId="LiveId" clId="{EE4CCA4D-1B89-4551-869C-42DAF98BAE44}" dt="2020-08-08T17:10:03.957" v="67" actId="26606"/>
          <pc:sldLayoutMkLst>
            <pc:docMk/>
            <pc:sldMasterMk cId="2723524370" sldId="2147483865"/>
            <pc:sldLayoutMk cId="767026296" sldId="2147483856"/>
          </pc:sldLayoutMkLst>
        </pc:sldLayoutChg>
        <pc:sldLayoutChg chg="add">
          <pc:chgData name="Prof. Me. Luiz Lozano" userId="c7776665d65e189c" providerId="LiveId" clId="{EE4CCA4D-1B89-4551-869C-42DAF98BAE44}" dt="2020-08-08T17:10:03.957" v="67" actId="26606"/>
          <pc:sldLayoutMkLst>
            <pc:docMk/>
            <pc:sldMasterMk cId="2723524370" sldId="2147483865"/>
            <pc:sldLayoutMk cId="2856245683" sldId="2147483857"/>
          </pc:sldLayoutMkLst>
        </pc:sldLayoutChg>
        <pc:sldLayoutChg chg="add">
          <pc:chgData name="Prof. Me. Luiz Lozano" userId="c7776665d65e189c" providerId="LiveId" clId="{EE4CCA4D-1B89-4551-869C-42DAF98BAE44}" dt="2020-08-08T17:10:03.957" v="67" actId="26606"/>
          <pc:sldLayoutMkLst>
            <pc:docMk/>
            <pc:sldMasterMk cId="2723524370" sldId="2147483865"/>
            <pc:sldLayoutMk cId="892876027" sldId="2147483858"/>
          </pc:sldLayoutMkLst>
        </pc:sldLayoutChg>
        <pc:sldLayoutChg chg="add">
          <pc:chgData name="Prof. Me. Luiz Lozano" userId="c7776665d65e189c" providerId="LiveId" clId="{EE4CCA4D-1B89-4551-869C-42DAF98BAE44}" dt="2020-08-08T17:10:03.957" v="67" actId="26606"/>
          <pc:sldLayoutMkLst>
            <pc:docMk/>
            <pc:sldMasterMk cId="2723524370" sldId="2147483865"/>
            <pc:sldLayoutMk cId="809622929" sldId="2147483859"/>
          </pc:sldLayoutMkLst>
        </pc:sldLayoutChg>
        <pc:sldLayoutChg chg="add">
          <pc:chgData name="Prof. Me. Luiz Lozano" userId="c7776665d65e189c" providerId="LiveId" clId="{EE4CCA4D-1B89-4551-869C-42DAF98BAE44}" dt="2020-08-08T17:10:03.957" v="67" actId="26606"/>
          <pc:sldLayoutMkLst>
            <pc:docMk/>
            <pc:sldMasterMk cId="2723524370" sldId="2147483865"/>
            <pc:sldLayoutMk cId="3864143784" sldId="2147483860"/>
          </pc:sldLayoutMkLst>
        </pc:sldLayoutChg>
        <pc:sldLayoutChg chg="add">
          <pc:chgData name="Prof. Me. Luiz Lozano" userId="c7776665d65e189c" providerId="LiveId" clId="{EE4CCA4D-1B89-4551-869C-42DAF98BAE44}" dt="2020-08-08T17:10:03.957" v="67" actId="26606"/>
          <pc:sldLayoutMkLst>
            <pc:docMk/>
            <pc:sldMasterMk cId="2723524370" sldId="2147483865"/>
            <pc:sldLayoutMk cId="355305934" sldId="2147483861"/>
          </pc:sldLayoutMkLst>
        </pc:sldLayoutChg>
        <pc:sldLayoutChg chg="add">
          <pc:chgData name="Prof. Me. Luiz Lozano" userId="c7776665d65e189c" providerId="LiveId" clId="{EE4CCA4D-1B89-4551-869C-42DAF98BAE44}" dt="2020-08-08T17:10:03.957" v="67" actId="26606"/>
          <pc:sldLayoutMkLst>
            <pc:docMk/>
            <pc:sldMasterMk cId="2723524370" sldId="2147483865"/>
            <pc:sldLayoutMk cId="2915852620" sldId="2147483862"/>
          </pc:sldLayoutMkLst>
        </pc:sldLayoutChg>
        <pc:sldLayoutChg chg="add">
          <pc:chgData name="Prof. Me. Luiz Lozano" userId="c7776665d65e189c" providerId="LiveId" clId="{EE4CCA4D-1B89-4551-869C-42DAF98BAE44}" dt="2020-08-08T17:10:03.957" v="67" actId="26606"/>
          <pc:sldLayoutMkLst>
            <pc:docMk/>
            <pc:sldMasterMk cId="2723524370" sldId="2147483865"/>
            <pc:sldLayoutMk cId="3850099119" sldId="2147483863"/>
          </pc:sldLayoutMkLst>
        </pc:sldLayoutChg>
        <pc:sldLayoutChg chg="add">
          <pc:chgData name="Prof. Me. Luiz Lozano" userId="c7776665d65e189c" providerId="LiveId" clId="{EE4CCA4D-1B89-4551-869C-42DAF98BAE44}" dt="2020-08-08T17:10:03.957" v="67" actId="26606"/>
          <pc:sldLayoutMkLst>
            <pc:docMk/>
            <pc:sldMasterMk cId="2723524370" sldId="2147483865"/>
            <pc:sldLayoutMk cId="3735138938" sldId="2147483864"/>
          </pc:sldLayoutMkLst>
        </pc:sldLayoutChg>
      </pc:sldMasterChg>
    </pc:docChg>
  </pc:docChgLst>
  <pc:docChgLst>
    <pc:chgData name="Luiz Lozano" userId="c7776665d65e189c" providerId="LiveId" clId="{A43A988C-60DC-4D76-9FF7-BE03E0B4F6B7}"/>
    <pc:docChg chg="custSel modSld">
      <pc:chgData name="Luiz Lozano" userId="c7776665d65e189c" providerId="LiveId" clId="{A43A988C-60DC-4D76-9FF7-BE03E0B4F6B7}" dt="2022-02-16T22:11:07.817" v="37" actId="20577"/>
      <pc:docMkLst>
        <pc:docMk/>
      </pc:docMkLst>
      <pc:sldChg chg="modSp mod">
        <pc:chgData name="Luiz Lozano" userId="c7776665d65e189c" providerId="LiveId" clId="{A43A988C-60DC-4D76-9FF7-BE03E0B4F6B7}" dt="2022-02-16T22:11:07.817" v="37" actId="20577"/>
        <pc:sldMkLst>
          <pc:docMk/>
          <pc:sldMk cId="2461181793" sldId="256"/>
        </pc:sldMkLst>
        <pc:spChg chg="mod">
          <ac:chgData name="Luiz Lozano" userId="c7776665d65e189c" providerId="LiveId" clId="{A43A988C-60DC-4D76-9FF7-BE03E0B4F6B7}" dt="2022-02-16T22:11:07.817" v="37" actId="20577"/>
          <ac:spMkLst>
            <pc:docMk/>
            <pc:sldMk cId="2461181793" sldId="256"/>
            <ac:spMk id="3" creationId="{ABB1D55E-B8B2-4B5B-9780-0AB65EFF2EE7}"/>
          </ac:spMkLst>
        </pc:spChg>
      </pc:sldChg>
      <pc:sldChg chg="modSp mod">
        <pc:chgData name="Luiz Lozano" userId="c7776665d65e189c" providerId="LiveId" clId="{A43A988C-60DC-4D76-9FF7-BE03E0B4F6B7}" dt="2022-02-16T22:05:22.913" v="24" actId="20577"/>
        <pc:sldMkLst>
          <pc:docMk/>
          <pc:sldMk cId="968764390" sldId="258"/>
        </pc:sldMkLst>
        <pc:spChg chg="mod">
          <ac:chgData name="Luiz Lozano" userId="c7776665d65e189c" providerId="LiveId" clId="{A43A988C-60DC-4D76-9FF7-BE03E0B4F6B7}" dt="2022-02-16T22:05:22.913" v="24" actId="20577"/>
          <ac:spMkLst>
            <pc:docMk/>
            <pc:sldMk cId="968764390" sldId="258"/>
            <ac:spMk id="3" creationId="{ABB1D55E-B8B2-4B5B-9780-0AB65EFF2EE7}"/>
          </ac:spMkLst>
        </pc:spChg>
      </pc:sldChg>
      <pc:sldChg chg="modSp mod">
        <pc:chgData name="Luiz Lozano" userId="c7776665d65e189c" providerId="LiveId" clId="{A43A988C-60DC-4D76-9FF7-BE03E0B4F6B7}" dt="2022-02-15T00:33:06.771" v="18" actId="27636"/>
        <pc:sldMkLst>
          <pc:docMk/>
          <pc:sldMk cId="2591937670" sldId="270"/>
        </pc:sldMkLst>
        <pc:spChg chg="mod">
          <ac:chgData name="Luiz Lozano" userId="c7776665d65e189c" providerId="LiveId" clId="{A43A988C-60DC-4D76-9FF7-BE03E0B4F6B7}" dt="2022-02-15T00:33:06.771" v="18" actId="27636"/>
          <ac:spMkLst>
            <pc:docMk/>
            <pc:sldMk cId="2591937670" sldId="270"/>
            <ac:spMk id="3" creationId="{ABB1D55E-B8B2-4B5B-9780-0AB65EFF2EE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A7215E-E74F-0346-91A5-6872ECE5C9A9}" type="datetimeFigureOut">
              <a:rPr lang="pt-BR" smtClean="0"/>
              <a:t>02/10/2025</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7B704C-78D6-5A40-9B7D-FC2C1B9B60CA}" type="slidenum">
              <a:rPr lang="pt-BR" smtClean="0"/>
              <a:t>‹nº›</a:t>
            </a:fld>
            <a:endParaRPr lang="pt-BR"/>
          </a:p>
        </p:txBody>
      </p:sp>
    </p:spTree>
    <p:extLst>
      <p:ext uri="{BB962C8B-B14F-4D97-AF65-F5344CB8AC3E}">
        <p14:creationId xmlns:p14="http://schemas.microsoft.com/office/powerpoint/2010/main" val="11328723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10/2/2025</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91243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10/2/2025</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5305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10/2/2025</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15852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10/2/2025</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35647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10/2/2025</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0" y="106482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67026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10/2/2025</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562456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10/2/2025</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35138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10/2/2025</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92876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10/2/2025</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09622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10/2/2025</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64143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10/2/2025</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‹nº›</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50099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10/2/2025</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‹nº›</a:t>
            </a:fld>
            <a:endParaRPr lang="en-US"/>
          </a:p>
        </p:txBody>
      </p:sp>
    </p:spTree>
    <p:extLst>
      <p:ext uri="{BB962C8B-B14F-4D97-AF65-F5344CB8AC3E}">
        <p14:creationId xmlns:p14="http://schemas.microsoft.com/office/powerpoint/2010/main" val="2723524370"/>
      </p:ext>
    </p:extLst>
  </p:cSld>
  <p:clrMap bg1="lt1" tx1="dk1" bg2="lt2" tx2="dk2" accent1="accent1" accent2="accent2" accent3="accent3" accent4="accent4" accent5="accent5" accent6="accent6" hlink="hlink" folHlink="folHlink"/>
  <p:sldLayoutIdLst>
    <p:sldLayoutId id="2147483854" r:id="rId1"/>
    <p:sldLayoutId id="2147483855" r:id="rId2"/>
    <p:sldLayoutId id="2147483856" r:id="rId3"/>
    <p:sldLayoutId id="2147483857" r:id="rId4"/>
    <p:sldLayoutId id="2147483864" r:id="rId5"/>
    <p:sldLayoutId id="2147483858" r:id="rId6"/>
    <p:sldLayoutId id="2147483859" r:id="rId7"/>
    <p:sldLayoutId id="2147483860" r:id="rId8"/>
    <p:sldLayoutId id="2147483863" r:id="rId9"/>
    <p:sldLayoutId id="2147483861" r:id="rId10"/>
    <p:sldLayoutId id="214748386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278ADA9-6383-4BDD-80D2-8899A4026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84B7147-B0F6-40ED-B5A2-FF72BC819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7D355146-4E31-43D3-BB0D-06A16EE447DA}"/>
              </a:ext>
            </a:extLst>
          </p:cNvPr>
          <p:cNvSpPr>
            <a:spLocks noGrp="1"/>
          </p:cNvSpPr>
          <p:nvPr>
            <p:ph type="ctrTitle"/>
          </p:nvPr>
        </p:nvSpPr>
        <p:spPr>
          <a:xfrm>
            <a:off x="3191039" y="1619602"/>
            <a:ext cx="5988914" cy="2670787"/>
          </a:xfrm>
        </p:spPr>
        <p:txBody>
          <a:bodyPr>
            <a:normAutofit fontScale="90000"/>
          </a:bodyPr>
          <a:lstStyle/>
          <a:p>
            <a:r>
              <a:rPr lang="pt-BR" dirty="0">
                <a:solidFill>
                  <a:srgbClr val="4E91F0"/>
                </a:solidFill>
              </a:rPr>
              <a:t>Disciplina:</a:t>
            </a:r>
            <a:r>
              <a:rPr lang="pt-BR" dirty="0"/>
              <a:t> </a:t>
            </a:r>
            <a:br>
              <a:rPr lang="pt-BR" dirty="0"/>
            </a:br>
            <a:r>
              <a:rPr lang="pt-BR" dirty="0"/>
              <a:t>Laboratório de Banco de Dados Avançado</a:t>
            </a:r>
          </a:p>
        </p:txBody>
      </p:sp>
      <p:sp>
        <p:nvSpPr>
          <p:cNvPr id="3" name="Subtítulo 2">
            <a:extLst>
              <a:ext uri="{FF2B5EF4-FFF2-40B4-BE49-F238E27FC236}">
                <a16:creationId xmlns:a16="http://schemas.microsoft.com/office/drawing/2014/main" id="{ABB1D55E-B8B2-4B5B-9780-0AB65EFF2EE7}"/>
              </a:ext>
            </a:extLst>
          </p:cNvPr>
          <p:cNvSpPr>
            <a:spLocks noGrp="1"/>
          </p:cNvSpPr>
          <p:nvPr>
            <p:ph type="subTitle" idx="1"/>
          </p:nvPr>
        </p:nvSpPr>
        <p:spPr>
          <a:xfrm>
            <a:off x="3280537" y="4630584"/>
            <a:ext cx="5809919" cy="1534587"/>
          </a:xfrm>
        </p:spPr>
        <p:txBody>
          <a:bodyPr>
            <a:normAutofit/>
          </a:bodyPr>
          <a:lstStyle/>
          <a:p>
            <a:r>
              <a:rPr lang="pt-BR" dirty="0"/>
              <a:t>Análise e Desenvolvimento de Sistemas</a:t>
            </a:r>
          </a:p>
          <a:p>
            <a:r>
              <a:rPr lang="pt-BR" dirty="0"/>
              <a:t>Anália Franco</a:t>
            </a:r>
          </a:p>
        </p:txBody>
      </p:sp>
      <p:sp>
        <p:nvSpPr>
          <p:cNvPr id="18" name="Arc 17">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2">
                <a:lumMod val="75000"/>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Oval 19">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6" name="Imagem 5" descr="Tela de celular com texto preto sobre fundo branco&#10;&#10;Descrição gerada automaticamente">
            <a:extLst>
              <a:ext uri="{FF2B5EF4-FFF2-40B4-BE49-F238E27FC236}">
                <a16:creationId xmlns:a16="http://schemas.microsoft.com/office/drawing/2014/main" id="{3775F0E4-3DB5-487F-82BF-F918EBC9A6D2}"/>
              </a:ext>
            </a:extLst>
          </p:cNvPr>
          <p:cNvPicPr>
            <a:picLocks noChangeAspect="1"/>
          </p:cNvPicPr>
          <p:nvPr/>
        </p:nvPicPr>
        <p:blipFill>
          <a:blip r:embed="rId2"/>
          <a:stretch>
            <a:fillRect/>
          </a:stretch>
        </p:blipFill>
        <p:spPr>
          <a:xfrm>
            <a:off x="10550264" y="6267451"/>
            <a:ext cx="1558916" cy="508296"/>
          </a:xfrm>
          <a:prstGeom prst="rect">
            <a:avLst/>
          </a:prstGeom>
        </p:spPr>
      </p:pic>
      <p:sp>
        <p:nvSpPr>
          <p:cNvPr id="13" name="Subtítulo 2">
            <a:extLst>
              <a:ext uri="{FF2B5EF4-FFF2-40B4-BE49-F238E27FC236}">
                <a16:creationId xmlns:a16="http://schemas.microsoft.com/office/drawing/2014/main" id="{47647F52-E6A5-4B22-B313-A594E3F8E0D4}"/>
              </a:ext>
            </a:extLst>
          </p:cNvPr>
          <p:cNvSpPr txBox="1">
            <a:spLocks/>
          </p:cNvSpPr>
          <p:nvPr/>
        </p:nvSpPr>
        <p:spPr>
          <a:xfrm>
            <a:off x="252849" y="4864963"/>
            <a:ext cx="1629217" cy="184410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pt-BR" dirty="0"/>
          </a:p>
        </p:txBody>
      </p:sp>
    </p:spTree>
    <p:extLst>
      <p:ext uri="{BB962C8B-B14F-4D97-AF65-F5344CB8AC3E}">
        <p14:creationId xmlns:p14="http://schemas.microsoft.com/office/powerpoint/2010/main" val="2461181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ADE86C-E9EA-CA3E-447C-36B2C380D61F}"/>
              </a:ext>
            </a:extLst>
          </p:cNvPr>
          <p:cNvSpPr>
            <a:spLocks noGrp="1"/>
          </p:cNvSpPr>
          <p:nvPr>
            <p:ph type="title"/>
          </p:nvPr>
        </p:nvSpPr>
        <p:spPr/>
        <p:txBody>
          <a:bodyPr/>
          <a:lstStyle/>
          <a:p>
            <a:r>
              <a:rPr lang="pt-BR" dirty="0"/>
              <a:t>Controle de acesso</a:t>
            </a:r>
          </a:p>
        </p:txBody>
      </p:sp>
      <p:sp>
        <p:nvSpPr>
          <p:cNvPr id="3" name="Espaço Reservado para Conteúdo 2">
            <a:extLst>
              <a:ext uri="{FF2B5EF4-FFF2-40B4-BE49-F238E27FC236}">
                <a16:creationId xmlns:a16="http://schemas.microsoft.com/office/drawing/2014/main" id="{24285D62-E319-6F2B-575E-50EE8BD72C02}"/>
              </a:ext>
            </a:extLst>
          </p:cNvPr>
          <p:cNvSpPr>
            <a:spLocks noGrp="1"/>
          </p:cNvSpPr>
          <p:nvPr>
            <p:ph idx="1"/>
          </p:nvPr>
        </p:nvSpPr>
        <p:spPr/>
        <p:txBody>
          <a:bodyPr/>
          <a:lstStyle/>
          <a:p>
            <a:r>
              <a:rPr lang="pt-BR" dirty="0"/>
              <a:t>Por meio de concessões é possível limitar os acessos a estes programas, permitindo-os a apenas alguns usuários.</a:t>
            </a:r>
          </a:p>
        </p:txBody>
      </p:sp>
    </p:spTree>
    <p:extLst>
      <p:ext uri="{BB962C8B-B14F-4D97-AF65-F5344CB8AC3E}">
        <p14:creationId xmlns:p14="http://schemas.microsoft.com/office/powerpoint/2010/main" val="2753827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B9ADDC-880A-0737-F731-0912DE723B4B}"/>
              </a:ext>
            </a:extLst>
          </p:cNvPr>
          <p:cNvSpPr>
            <a:spLocks noGrp="1"/>
          </p:cNvSpPr>
          <p:nvPr>
            <p:ph type="title"/>
          </p:nvPr>
        </p:nvSpPr>
        <p:spPr/>
        <p:txBody>
          <a:bodyPr/>
          <a:lstStyle/>
          <a:p>
            <a:r>
              <a:rPr lang="pt-BR" dirty="0"/>
              <a:t>Modularização</a:t>
            </a:r>
          </a:p>
        </p:txBody>
      </p:sp>
      <p:sp>
        <p:nvSpPr>
          <p:cNvPr id="3" name="Espaço Reservado para Conteúdo 2">
            <a:extLst>
              <a:ext uri="{FF2B5EF4-FFF2-40B4-BE49-F238E27FC236}">
                <a16:creationId xmlns:a16="http://schemas.microsoft.com/office/drawing/2014/main" id="{011BF2D5-0472-60BD-B9B2-62C413323D75}"/>
              </a:ext>
            </a:extLst>
          </p:cNvPr>
          <p:cNvSpPr>
            <a:spLocks noGrp="1"/>
          </p:cNvSpPr>
          <p:nvPr>
            <p:ph idx="1"/>
          </p:nvPr>
        </p:nvSpPr>
        <p:spPr/>
        <p:txBody>
          <a:bodyPr/>
          <a:lstStyle/>
          <a:p>
            <a:r>
              <a:rPr lang="pt-BR" dirty="0"/>
              <a:t>Pelo fato de estarem armazenados em um </a:t>
            </a:r>
            <a:r>
              <a:rPr lang="pt-BR" dirty="0" err="1"/>
              <a:t>bd</a:t>
            </a:r>
            <a:r>
              <a:rPr lang="pt-BR" dirty="0"/>
              <a:t>, os programas podem ser agrupados dentro de pacotes, o que permite que nós os organizemos e estruturemos de acordo com seus escopos, viabilizando a modularização do sistema.</a:t>
            </a:r>
          </a:p>
        </p:txBody>
      </p:sp>
    </p:spTree>
    <p:extLst>
      <p:ext uri="{BB962C8B-B14F-4D97-AF65-F5344CB8AC3E}">
        <p14:creationId xmlns:p14="http://schemas.microsoft.com/office/powerpoint/2010/main" val="4156161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03199E-6A10-0201-E346-0745A3ACF16C}"/>
              </a:ext>
            </a:extLst>
          </p:cNvPr>
          <p:cNvSpPr>
            <a:spLocks noGrp="1"/>
          </p:cNvSpPr>
          <p:nvPr>
            <p:ph type="title"/>
          </p:nvPr>
        </p:nvSpPr>
        <p:spPr/>
        <p:txBody>
          <a:bodyPr/>
          <a:lstStyle/>
          <a:p>
            <a:r>
              <a:rPr lang="pt-BR" dirty="0"/>
              <a:t>Onde podemos executar os programas armazenados?</a:t>
            </a:r>
          </a:p>
        </p:txBody>
      </p:sp>
      <p:sp>
        <p:nvSpPr>
          <p:cNvPr id="3" name="Espaço Reservado para Conteúdo 2">
            <a:extLst>
              <a:ext uri="{FF2B5EF4-FFF2-40B4-BE49-F238E27FC236}">
                <a16:creationId xmlns:a16="http://schemas.microsoft.com/office/drawing/2014/main" id="{474AAAA8-D175-28EC-EB45-71CB8A010B58}"/>
              </a:ext>
            </a:extLst>
          </p:cNvPr>
          <p:cNvSpPr>
            <a:spLocks noGrp="1"/>
          </p:cNvSpPr>
          <p:nvPr>
            <p:ph idx="1"/>
          </p:nvPr>
        </p:nvSpPr>
        <p:spPr/>
        <p:txBody>
          <a:bodyPr/>
          <a:lstStyle/>
          <a:p>
            <a:r>
              <a:rPr lang="pt-BR" dirty="0"/>
              <a:t>Ferramentas SQL*Plus, Oracle </a:t>
            </a:r>
            <a:r>
              <a:rPr lang="pt-BR" dirty="0" err="1"/>
              <a:t>Forms</a:t>
            </a:r>
            <a:r>
              <a:rPr lang="pt-BR" dirty="0"/>
              <a:t>, Oracle Reports etc.</a:t>
            </a:r>
          </a:p>
          <a:p>
            <a:endParaRPr lang="pt-BR" dirty="0"/>
          </a:p>
          <a:p>
            <a:r>
              <a:rPr lang="pt-BR"/>
              <a:t>Podem </a:t>
            </a:r>
            <a:r>
              <a:rPr lang="pt-BR" dirty="0"/>
              <a:t>ser chamados por outros programas </a:t>
            </a:r>
            <a:r>
              <a:rPr lang="pt-BR"/>
              <a:t>armazenados ou por </a:t>
            </a:r>
            <a:r>
              <a:rPr lang="pt-BR" dirty="0"/>
              <a:t>blocos PL/SQL anônimos.</a:t>
            </a:r>
          </a:p>
          <a:p>
            <a:endParaRPr lang="pt-BR" dirty="0"/>
          </a:p>
        </p:txBody>
      </p:sp>
    </p:spTree>
    <p:extLst>
      <p:ext uri="{BB962C8B-B14F-4D97-AF65-F5344CB8AC3E}">
        <p14:creationId xmlns:p14="http://schemas.microsoft.com/office/powerpoint/2010/main" val="2661954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C9DCAF-17F9-9D73-B9C8-B823DFD1D978}"/>
              </a:ext>
            </a:extLst>
          </p:cNvPr>
          <p:cNvSpPr>
            <a:spLocks noGrp="1"/>
          </p:cNvSpPr>
          <p:nvPr>
            <p:ph type="title"/>
          </p:nvPr>
        </p:nvSpPr>
        <p:spPr/>
        <p:txBody>
          <a:bodyPr/>
          <a:lstStyle/>
          <a:p>
            <a:r>
              <a:rPr lang="pt-BR" dirty="0"/>
              <a:t>Exemplo de criação de uma procedure</a:t>
            </a:r>
          </a:p>
        </p:txBody>
      </p:sp>
      <p:pic>
        <p:nvPicPr>
          <p:cNvPr id="5" name="Imagem 4">
            <a:extLst>
              <a:ext uri="{FF2B5EF4-FFF2-40B4-BE49-F238E27FC236}">
                <a16:creationId xmlns:a16="http://schemas.microsoft.com/office/drawing/2014/main" id="{336AC192-C9FB-566B-3DC0-76C823AA221D}"/>
              </a:ext>
            </a:extLst>
          </p:cNvPr>
          <p:cNvPicPr>
            <a:picLocks noChangeAspect="1"/>
          </p:cNvPicPr>
          <p:nvPr/>
        </p:nvPicPr>
        <p:blipFill>
          <a:blip r:embed="rId2"/>
          <a:stretch>
            <a:fillRect/>
          </a:stretch>
        </p:blipFill>
        <p:spPr>
          <a:xfrm>
            <a:off x="3810406" y="1357746"/>
            <a:ext cx="4571188" cy="5253338"/>
          </a:xfrm>
          <a:prstGeom prst="rect">
            <a:avLst/>
          </a:prstGeom>
        </p:spPr>
      </p:pic>
    </p:spTree>
    <p:extLst>
      <p:ext uri="{BB962C8B-B14F-4D97-AF65-F5344CB8AC3E}">
        <p14:creationId xmlns:p14="http://schemas.microsoft.com/office/powerpoint/2010/main" val="1993366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A363E5-998F-E3AA-09B3-D276F4546D89}"/>
              </a:ext>
            </a:extLst>
          </p:cNvPr>
          <p:cNvSpPr>
            <a:spLocks noGrp="1"/>
          </p:cNvSpPr>
          <p:nvPr>
            <p:ph type="title"/>
          </p:nvPr>
        </p:nvSpPr>
        <p:spPr/>
        <p:txBody>
          <a:bodyPr/>
          <a:lstStyle/>
          <a:p>
            <a:r>
              <a:rPr lang="pt-BR" dirty="0"/>
              <a:t>Exemplo de execução da procedure</a:t>
            </a:r>
          </a:p>
        </p:txBody>
      </p:sp>
      <p:pic>
        <p:nvPicPr>
          <p:cNvPr id="7" name="Imagem 6">
            <a:extLst>
              <a:ext uri="{FF2B5EF4-FFF2-40B4-BE49-F238E27FC236}">
                <a16:creationId xmlns:a16="http://schemas.microsoft.com/office/drawing/2014/main" id="{60CC86B3-39FE-A7FB-2749-258A379C0184}"/>
              </a:ext>
            </a:extLst>
          </p:cNvPr>
          <p:cNvPicPr>
            <a:picLocks noChangeAspect="1"/>
          </p:cNvPicPr>
          <p:nvPr/>
        </p:nvPicPr>
        <p:blipFill>
          <a:blip r:embed="rId2"/>
          <a:stretch>
            <a:fillRect/>
          </a:stretch>
        </p:blipFill>
        <p:spPr>
          <a:xfrm>
            <a:off x="4344323" y="2274048"/>
            <a:ext cx="3503354" cy="2309903"/>
          </a:xfrm>
          <a:prstGeom prst="rect">
            <a:avLst/>
          </a:prstGeom>
        </p:spPr>
      </p:pic>
    </p:spTree>
    <p:extLst>
      <p:ext uri="{BB962C8B-B14F-4D97-AF65-F5344CB8AC3E}">
        <p14:creationId xmlns:p14="http://schemas.microsoft.com/office/powerpoint/2010/main" val="395583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C40AAB-2267-6A0B-3D63-5BF1B6EF5F01}"/>
              </a:ext>
            </a:extLst>
          </p:cNvPr>
          <p:cNvSpPr>
            <a:spLocks noGrp="1"/>
          </p:cNvSpPr>
          <p:nvPr>
            <p:ph type="title"/>
          </p:nvPr>
        </p:nvSpPr>
        <p:spPr/>
        <p:txBody>
          <a:bodyPr/>
          <a:lstStyle/>
          <a:p>
            <a:r>
              <a:rPr lang="pt-BR" dirty="0"/>
              <a:t>Comando </a:t>
            </a:r>
            <a:r>
              <a:rPr lang="pt-BR" i="1" dirty="0" err="1"/>
              <a:t>replace</a:t>
            </a:r>
            <a:r>
              <a:rPr lang="pt-BR" dirty="0"/>
              <a:t> na criação de uma procedure</a:t>
            </a:r>
          </a:p>
        </p:txBody>
      </p:sp>
      <p:sp>
        <p:nvSpPr>
          <p:cNvPr id="3" name="Espaço Reservado para Conteúdo 2">
            <a:extLst>
              <a:ext uri="{FF2B5EF4-FFF2-40B4-BE49-F238E27FC236}">
                <a16:creationId xmlns:a16="http://schemas.microsoft.com/office/drawing/2014/main" id="{B65AAAFB-AD64-BB0E-216A-53E6BD9B844F}"/>
              </a:ext>
            </a:extLst>
          </p:cNvPr>
          <p:cNvSpPr>
            <a:spLocks noGrp="1"/>
          </p:cNvSpPr>
          <p:nvPr>
            <p:ph idx="1"/>
          </p:nvPr>
        </p:nvSpPr>
        <p:spPr/>
        <p:txBody>
          <a:bodyPr/>
          <a:lstStyle/>
          <a:p>
            <a:r>
              <a:rPr lang="pt-BR" dirty="0"/>
              <a:t>Podemos utilizar o comando </a:t>
            </a:r>
            <a:r>
              <a:rPr lang="pt-BR" dirty="0" err="1"/>
              <a:t>replace</a:t>
            </a:r>
            <a:r>
              <a:rPr lang="pt-BR" dirty="0"/>
              <a:t> na criação de uma procedure.</a:t>
            </a:r>
          </a:p>
          <a:p>
            <a:endParaRPr lang="pt-BR" dirty="0"/>
          </a:p>
          <a:p>
            <a:r>
              <a:rPr lang="en-US" dirty="0"/>
              <a:t>create or replace procedure calc is</a:t>
            </a:r>
            <a:r>
              <a:rPr lang="pt-BR" dirty="0"/>
              <a:t> ...</a:t>
            </a:r>
          </a:p>
        </p:txBody>
      </p:sp>
    </p:spTree>
    <p:extLst>
      <p:ext uri="{BB962C8B-B14F-4D97-AF65-F5344CB8AC3E}">
        <p14:creationId xmlns:p14="http://schemas.microsoft.com/office/powerpoint/2010/main" val="36078309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FA8876-EA4C-1CFF-8072-CE8F2D4ACC78}"/>
              </a:ext>
            </a:extLst>
          </p:cNvPr>
          <p:cNvSpPr>
            <a:spLocks noGrp="1"/>
          </p:cNvSpPr>
          <p:nvPr>
            <p:ph type="title"/>
          </p:nvPr>
        </p:nvSpPr>
        <p:spPr/>
        <p:txBody>
          <a:bodyPr/>
          <a:lstStyle/>
          <a:p>
            <a:r>
              <a:rPr lang="pt-BR" dirty="0"/>
              <a:t>Alteração de procedure</a:t>
            </a:r>
          </a:p>
        </p:txBody>
      </p:sp>
      <p:sp>
        <p:nvSpPr>
          <p:cNvPr id="3" name="Espaço Reservado para Conteúdo 2">
            <a:extLst>
              <a:ext uri="{FF2B5EF4-FFF2-40B4-BE49-F238E27FC236}">
                <a16:creationId xmlns:a16="http://schemas.microsoft.com/office/drawing/2014/main" id="{842D4350-C9D1-468C-47EF-F222EAFB2FD2}"/>
              </a:ext>
            </a:extLst>
          </p:cNvPr>
          <p:cNvSpPr>
            <a:spLocks noGrp="1"/>
          </p:cNvSpPr>
          <p:nvPr>
            <p:ph idx="1"/>
          </p:nvPr>
        </p:nvSpPr>
        <p:spPr/>
        <p:txBody>
          <a:bodyPr/>
          <a:lstStyle/>
          <a:p>
            <a:r>
              <a:rPr lang="pt-BR" dirty="0"/>
              <a:t>Quando alteramos uma </a:t>
            </a:r>
            <a:r>
              <a:rPr lang="pt-BR" i="1" dirty="0"/>
              <a:t>procedure</a:t>
            </a:r>
            <a:r>
              <a:rPr lang="pt-BR" dirty="0"/>
              <a:t> ou </a:t>
            </a:r>
            <a:r>
              <a:rPr lang="pt-BR" i="1" dirty="0" err="1"/>
              <a:t>function</a:t>
            </a:r>
            <a:r>
              <a:rPr lang="pt-BR" dirty="0"/>
              <a:t> no banco de dados, pode acontecer de termos que compilá-la novamente. Para isso, utilizamos o comando </a:t>
            </a:r>
            <a:r>
              <a:rPr lang="pt-BR" i="1" dirty="0"/>
              <a:t>alter</a:t>
            </a:r>
            <a:r>
              <a:rPr lang="pt-BR" dirty="0"/>
              <a:t>. </a:t>
            </a:r>
          </a:p>
          <a:p>
            <a:endParaRPr lang="pt-BR" dirty="0"/>
          </a:p>
          <a:p>
            <a:r>
              <a:rPr lang="pt-BR" dirty="0"/>
              <a:t>Exemplo:</a:t>
            </a:r>
          </a:p>
          <a:p>
            <a:endParaRPr lang="pt-BR" dirty="0"/>
          </a:p>
          <a:p>
            <a:r>
              <a:rPr lang="pt-BR" dirty="0" err="1"/>
              <a:t>alter</a:t>
            </a:r>
            <a:r>
              <a:rPr lang="pt-BR" dirty="0"/>
              <a:t> procedure </a:t>
            </a:r>
            <a:r>
              <a:rPr lang="pt-BR" dirty="0" err="1"/>
              <a:t>calc</a:t>
            </a:r>
            <a:r>
              <a:rPr lang="pt-BR" dirty="0"/>
              <a:t> compile;</a:t>
            </a:r>
          </a:p>
        </p:txBody>
      </p:sp>
    </p:spTree>
    <p:extLst>
      <p:ext uri="{BB962C8B-B14F-4D97-AF65-F5344CB8AC3E}">
        <p14:creationId xmlns:p14="http://schemas.microsoft.com/office/powerpoint/2010/main" val="15656577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300873-5771-4EFE-7F15-4FB797B79775}"/>
              </a:ext>
            </a:extLst>
          </p:cNvPr>
          <p:cNvSpPr>
            <a:spLocks noGrp="1"/>
          </p:cNvSpPr>
          <p:nvPr>
            <p:ph type="title"/>
          </p:nvPr>
        </p:nvSpPr>
        <p:spPr/>
        <p:txBody>
          <a:bodyPr/>
          <a:lstStyle/>
          <a:p>
            <a:r>
              <a:rPr lang="pt-BR" dirty="0"/>
              <a:t>Excluir uma procedure</a:t>
            </a:r>
          </a:p>
        </p:txBody>
      </p:sp>
      <p:sp>
        <p:nvSpPr>
          <p:cNvPr id="3" name="Espaço Reservado para Conteúdo 2">
            <a:extLst>
              <a:ext uri="{FF2B5EF4-FFF2-40B4-BE49-F238E27FC236}">
                <a16:creationId xmlns:a16="http://schemas.microsoft.com/office/drawing/2014/main" id="{D230A073-D812-D53A-66AF-CECC9461153D}"/>
              </a:ext>
            </a:extLst>
          </p:cNvPr>
          <p:cNvSpPr>
            <a:spLocks noGrp="1"/>
          </p:cNvSpPr>
          <p:nvPr>
            <p:ph idx="1"/>
          </p:nvPr>
        </p:nvSpPr>
        <p:spPr/>
        <p:txBody>
          <a:bodyPr/>
          <a:lstStyle/>
          <a:p>
            <a:r>
              <a:rPr lang="pt-BR" dirty="0" err="1"/>
              <a:t>drop</a:t>
            </a:r>
            <a:r>
              <a:rPr lang="pt-BR" dirty="0"/>
              <a:t> procedure </a:t>
            </a:r>
            <a:r>
              <a:rPr lang="pt-BR" dirty="0" err="1"/>
              <a:t>calc</a:t>
            </a:r>
            <a:r>
              <a:rPr lang="pt-BR" dirty="0"/>
              <a:t>;</a:t>
            </a:r>
          </a:p>
        </p:txBody>
      </p:sp>
    </p:spTree>
    <p:extLst>
      <p:ext uri="{BB962C8B-B14F-4D97-AF65-F5344CB8AC3E}">
        <p14:creationId xmlns:p14="http://schemas.microsoft.com/office/powerpoint/2010/main" val="15237018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5E73647-0FAD-C932-1F9B-CCC2BC595710}"/>
              </a:ext>
            </a:extLst>
          </p:cNvPr>
          <p:cNvSpPr>
            <a:spLocks noGrp="1"/>
          </p:cNvSpPr>
          <p:nvPr>
            <p:ph type="title"/>
          </p:nvPr>
        </p:nvSpPr>
        <p:spPr/>
        <p:txBody>
          <a:bodyPr/>
          <a:lstStyle/>
          <a:p>
            <a:r>
              <a:rPr lang="pt-BR" dirty="0"/>
              <a:t>Recuperando algumas informações</a:t>
            </a:r>
          </a:p>
        </p:txBody>
      </p:sp>
      <p:sp>
        <p:nvSpPr>
          <p:cNvPr id="3" name="Espaço Reservado para Conteúdo 2">
            <a:extLst>
              <a:ext uri="{FF2B5EF4-FFF2-40B4-BE49-F238E27FC236}">
                <a16:creationId xmlns:a16="http://schemas.microsoft.com/office/drawing/2014/main" id="{1DCBD131-D48C-2411-287C-0BA590367F85}"/>
              </a:ext>
            </a:extLst>
          </p:cNvPr>
          <p:cNvSpPr>
            <a:spLocks noGrp="1"/>
          </p:cNvSpPr>
          <p:nvPr>
            <p:ph idx="1"/>
          </p:nvPr>
        </p:nvSpPr>
        <p:spPr/>
        <p:txBody>
          <a:bodyPr>
            <a:normAutofit fontScale="85000" lnSpcReduction="20000"/>
          </a:bodyPr>
          <a:lstStyle/>
          <a:p>
            <a:r>
              <a:rPr lang="pt-BR" dirty="0"/>
              <a:t>Para visualizar informações referentes a procedures e </a:t>
            </a:r>
            <a:r>
              <a:rPr lang="pt-BR" dirty="0" err="1"/>
              <a:t>functions</a:t>
            </a:r>
            <a:r>
              <a:rPr lang="pt-BR" dirty="0"/>
              <a:t> utilize as </a:t>
            </a:r>
            <a:r>
              <a:rPr lang="pt-BR" u="sng" dirty="0" err="1"/>
              <a:t>views</a:t>
            </a:r>
            <a:r>
              <a:rPr lang="pt-BR" u="sng" dirty="0"/>
              <a:t> </a:t>
            </a:r>
            <a:r>
              <a:rPr lang="pt-BR" u="sng" dirty="0" err="1"/>
              <a:t>user_objects</a:t>
            </a:r>
            <a:r>
              <a:rPr lang="pt-BR" dirty="0"/>
              <a:t>, </a:t>
            </a:r>
            <a:r>
              <a:rPr lang="pt-BR" u="sng" dirty="0" err="1"/>
              <a:t>all_objects</a:t>
            </a:r>
            <a:r>
              <a:rPr lang="pt-BR" dirty="0"/>
              <a:t> ou </a:t>
            </a:r>
            <a:r>
              <a:rPr lang="pt-BR" u="sng" dirty="0" err="1"/>
              <a:t>dba_objects</a:t>
            </a:r>
            <a:r>
              <a:rPr lang="pt-BR" dirty="0"/>
              <a:t>.</a:t>
            </a:r>
            <a:endParaRPr lang="en-US" dirty="0"/>
          </a:p>
          <a:p>
            <a:endParaRPr lang="en-US" dirty="0"/>
          </a:p>
          <a:p>
            <a:r>
              <a:rPr lang="en-US" dirty="0"/>
              <a:t>select </a:t>
            </a:r>
          </a:p>
          <a:p>
            <a:pPr lvl="1"/>
            <a:r>
              <a:rPr lang="en-US" dirty="0"/>
              <a:t>owner, </a:t>
            </a:r>
          </a:p>
          <a:p>
            <a:pPr lvl="1"/>
            <a:r>
              <a:rPr lang="en-US" dirty="0" err="1"/>
              <a:t>object_type</a:t>
            </a:r>
            <a:r>
              <a:rPr lang="en-US" dirty="0"/>
              <a:t>, </a:t>
            </a:r>
          </a:p>
          <a:p>
            <a:pPr lvl="1"/>
            <a:r>
              <a:rPr lang="en-US" dirty="0"/>
              <a:t>status, </a:t>
            </a:r>
          </a:p>
          <a:p>
            <a:pPr lvl="1"/>
            <a:r>
              <a:rPr lang="en-US" dirty="0"/>
              <a:t>created, </a:t>
            </a:r>
          </a:p>
          <a:p>
            <a:pPr lvl="1"/>
            <a:r>
              <a:rPr lang="en-US" dirty="0" err="1"/>
              <a:t>last_ddl_time</a:t>
            </a:r>
            <a:r>
              <a:rPr lang="en-US" dirty="0"/>
              <a:t> </a:t>
            </a:r>
          </a:p>
          <a:p>
            <a:pPr lvl="2"/>
            <a:r>
              <a:rPr lang="en-US" dirty="0"/>
              <a:t>from </a:t>
            </a:r>
            <a:r>
              <a:rPr lang="en-US" dirty="0" err="1"/>
              <a:t>all_objects</a:t>
            </a:r>
            <a:r>
              <a:rPr lang="en-US" dirty="0"/>
              <a:t> </a:t>
            </a:r>
          </a:p>
          <a:p>
            <a:pPr lvl="3"/>
            <a:r>
              <a:rPr lang="en-US" dirty="0"/>
              <a:t>where </a:t>
            </a:r>
            <a:r>
              <a:rPr lang="en-US" dirty="0" err="1"/>
              <a:t>object_name</a:t>
            </a:r>
            <a:r>
              <a:rPr lang="en-US" dirty="0"/>
              <a:t> = 'CALC’;</a:t>
            </a:r>
          </a:p>
          <a:p>
            <a:pPr lvl="3"/>
            <a:endParaRPr lang="en-US" dirty="0"/>
          </a:p>
          <a:p>
            <a:r>
              <a:rPr lang="pt-BR" dirty="0" err="1"/>
              <a:t>describe</a:t>
            </a:r>
            <a:r>
              <a:rPr lang="pt-BR" dirty="0"/>
              <a:t> </a:t>
            </a:r>
            <a:r>
              <a:rPr lang="pt-BR" dirty="0" err="1"/>
              <a:t>calc</a:t>
            </a:r>
            <a:r>
              <a:rPr lang="pt-BR" dirty="0"/>
              <a:t>;</a:t>
            </a:r>
          </a:p>
        </p:txBody>
      </p:sp>
      <p:pic>
        <p:nvPicPr>
          <p:cNvPr id="5" name="Imagem 4">
            <a:extLst>
              <a:ext uri="{FF2B5EF4-FFF2-40B4-BE49-F238E27FC236}">
                <a16:creationId xmlns:a16="http://schemas.microsoft.com/office/drawing/2014/main" id="{D721438E-36E5-E6C2-D05D-34ED9004B7FC}"/>
              </a:ext>
            </a:extLst>
          </p:cNvPr>
          <p:cNvPicPr>
            <a:picLocks noChangeAspect="1"/>
          </p:cNvPicPr>
          <p:nvPr/>
        </p:nvPicPr>
        <p:blipFill>
          <a:blip r:embed="rId2"/>
          <a:stretch>
            <a:fillRect/>
          </a:stretch>
        </p:blipFill>
        <p:spPr>
          <a:xfrm>
            <a:off x="5005376" y="3186821"/>
            <a:ext cx="6285050" cy="1018678"/>
          </a:xfrm>
          <a:prstGeom prst="rect">
            <a:avLst/>
          </a:prstGeom>
        </p:spPr>
      </p:pic>
      <p:pic>
        <p:nvPicPr>
          <p:cNvPr id="7" name="Imagem 6">
            <a:extLst>
              <a:ext uri="{FF2B5EF4-FFF2-40B4-BE49-F238E27FC236}">
                <a16:creationId xmlns:a16="http://schemas.microsoft.com/office/drawing/2014/main" id="{4CE11AF7-70C4-2C9A-8E2A-E4C841766DA2}"/>
              </a:ext>
            </a:extLst>
          </p:cNvPr>
          <p:cNvPicPr>
            <a:picLocks noChangeAspect="1"/>
          </p:cNvPicPr>
          <p:nvPr/>
        </p:nvPicPr>
        <p:blipFill>
          <a:blip r:embed="rId3"/>
          <a:srcRect t="13272"/>
          <a:stretch/>
        </p:blipFill>
        <p:spPr>
          <a:xfrm>
            <a:off x="7994316" y="5343621"/>
            <a:ext cx="3296110" cy="446148"/>
          </a:xfrm>
          <a:prstGeom prst="rect">
            <a:avLst/>
          </a:prstGeom>
        </p:spPr>
      </p:pic>
    </p:spTree>
    <p:extLst>
      <p:ext uri="{BB962C8B-B14F-4D97-AF65-F5344CB8AC3E}">
        <p14:creationId xmlns:p14="http://schemas.microsoft.com/office/powerpoint/2010/main" val="11942171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1024A7-F8E8-4F25-E644-5BA93C00A356}"/>
              </a:ext>
            </a:extLst>
          </p:cNvPr>
          <p:cNvSpPr>
            <a:spLocks noGrp="1"/>
          </p:cNvSpPr>
          <p:nvPr>
            <p:ph type="title"/>
          </p:nvPr>
        </p:nvSpPr>
        <p:spPr/>
        <p:txBody>
          <a:bodyPr/>
          <a:lstStyle/>
          <a:p>
            <a:r>
              <a:rPr lang="pt-BR" dirty="0"/>
              <a:t>Recuperando algumas informações</a:t>
            </a:r>
          </a:p>
        </p:txBody>
      </p:sp>
      <p:sp>
        <p:nvSpPr>
          <p:cNvPr id="3" name="Espaço Reservado para Conteúdo 2">
            <a:extLst>
              <a:ext uri="{FF2B5EF4-FFF2-40B4-BE49-F238E27FC236}">
                <a16:creationId xmlns:a16="http://schemas.microsoft.com/office/drawing/2014/main" id="{FE866634-857E-B491-D01D-3E0EB07C26EF}"/>
              </a:ext>
            </a:extLst>
          </p:cNvPr>
          <p:cNvSpPr>
            <a:spLocks noGrp="1"/>
          </p:cNvSpPr>
          <p:nvPr>
            <p:ph idx="1"/>
          </p:nvPr>
        </p:nvSpPr>
        <p:spPr/>
        <p:txBody>
          <a:bodyPr>
            <a:normAutofit lnSpcReduction="10000"/>
          </a:bodyPr>
          <a:lstStyle/>
          <a:p>
            <a:r>
              <a:rPr lang="pt-BR" dirty="0"/>
              <a:t>Para visualizar o código dos objetos armazenados no banco de dados, utilize as </a:t>
            </a:r>
            <a:r>
              <a:rPr lang="pt-BR" u="sng" dirty="0" err="1"/>
              <a:t>views</a:t>
            </a:r>
            <a:r>
              <a:rPr lang="pt-BR" u="sng" dirty="0"/>
              <a:t> </a:t>
            </a:r>
            <a:r>
              <a:rPr lang="pt-BR" u="sng" dirty="0" err="1"/>
              <a:t>user_source</a:t>
            </a:r>
            <a:r>
              <a:rPr lang="pt-BR" dirty="0"/>
              <a:t>, </a:t>
            </a:r>
            <a:r>
              <a:rPr lang="pt-BR" u="sng" dirty="0" err="1"/>
              <a:t>all_source</a:t>
            </a:r>
            <a:r>
              <a:rPr lang="pt-BR" dirty="0"/>
              <a:t> ou </a:t>
            </a:r>
            <a:r>
              <a:rPr lang="pt-BR" u="sng" dirty="0" err="1"/>
              <a:t>dba_source</a:t>
            </a:r>
            <a:endParaRPr lang="en-US" u="sng" dirty="0"/>
          </a:p>
          <a:p>
            <a:endParaRPr lang="en-US" dirty="0"/>
          </a:p>
          <a:p>
            <a:r>
              <a:rPr lang="en-US" dirty="0"/>
              <a:t>select </a:t>
            </a:r>
          </a:p>
          <a:p>
            <a:pPr lvl="1"/>
            <a:r>
              <a:rPr lang="en-US" dirty="0"/>
              <a:t>line,</a:t>
            </a:r>
          </a:p>
          <a:p>
            <a:pPr lvl="1"/>
            <a:r>
              <a:rPr lang="en-US" dirty="0"/>
              <a:t>text </a:t>
            </a:r>
          </a:p>
          <a:p>
            <a:pPr lvl="2"/>
            <a:r>
              <a:rPr lang="en-US" dirty="0"/>
              <a:t>from </a:t>
            </a:r>
            <a:r>
              <a:rPr lang="en-US" dirty="0" err="1"/>
              <a:t>all_source</a:t>
            </a:r>
            <a:r>
              <a:rPr lang="en-US" dirty="0"/>
              <a:t> </a:t>
            </a:r>
          </a:p>
          <a:p>
            <a:pPr lvl="3"/>
            <a:r>
              <a:rPr lang="en-US" dirty="0"/>
              <a:t>where </a:t>
            </a:r>
          </a:p>
          <a:p>
            <a:pPr lvl="4"/>
            <a:r>
              <a:rPr lang="en-US" dirty="0"/>
              <a:t>name = 'CALC';</a:t>
            </a:r>
            <a:endParaRPr lang="pt-BR" dirty="0"/>
          </a:p>
        </p:txBody>
      </p:sp>
      <p:pic>
        <p:nvPicPr>
          <p:cNvPr id="5" name="Imagem 4">
            <a:extLst>
              <a:ext uri="{FF2B5EF4-FFF2-40B4-BE49-F238E27FC236}">
                <a16:creationId xmlns:a16="http://schemas.microsoft.com/office/drawing/2014/main" id="{63CDEF7D-5154-4963-CB18-4C23BDBE3572}"/>
              </a:ext>
            </a:extLst>
          </p:cNvPr>
          <p:cNvPicPr>
            <a:picLocks noChangeAspect="1"/>
          </p:cNvPicPr>
          <p:nvPr/>
        </p:nvPicPr>
        <p:blipFill>
          <a:blip r:embed="rId2"/>
          <a:stretch>
            <a:fillRect/>
          </a:stretch>
        </p:blipFill>
        <p:spPr>
          <a:xfrm>
            <a:off x="6374728" y="2896244"/>
            <a:ext cx="4979072" cy="3415656"/>
          </a:xfrm>
          <a:prstGeom prst="rect">
            <a:avLst/>
          </a:prstGeom>
        </p:spPr>
      </p:pic>
    </p:spTree>
    <p:extLst>
      <p:ext uri="{BB962C8B-B14F-4D97-AF65-F5344CB8AC3E}">
        <p14:creationId xmlns:p14="http://schemas.microsoft.com/office/powerpoint/2010/main" val="3933701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9" name="Rectangle 12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m 5" descr="Uma imagem contendo desenho, placar&#10;&#10;Descrição gerada automaticamente">
            <a:extLst>
              <a:ext uri="{FF2B5EF4-FFF2-40B4-BE49-F238E27FC236}">
                <a16:creationId xmlns:a16="http://schemas.microsoft.com/office/drawing/2014/main" id="{D01BC9B2-7479-4D1C-B17A-D2C79A2E2F10}"/>
              </a:ext>
            </a:extLst>
          </p:cNvPr>
          <p:cNvPicPr>
            <a:picLocks noChangeAspect="1"/>
          </p:cNvPicPr>
          <p:nvPr/>
        </p:nvPicPr>
        <p:blipFill rotWithShape="1">
          <a:blip r:embed="rId2"/>
          <a:srcRect l="5421" r="28720" b="9091"/>
          <a:stretch/>
        </p:blipFill>
        <p:spPr>
          <a:xfrm>
            <a:off x="20" y="10"/>
            <a:ext cx="12191980" cy="6857990"/>
          </a:xfrm>
          <a:prstGeom prst="rect">
            <a:avLst/>
          </a:prstGeom>
        </p:spPr>
      </p:pic>
      <p:sp>
        <p:nvSpPr>
          <p:cNvPr id="131" name="Rectangle 130">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alpha val="30000"/>
                </a:schemeClr>
              </a:gs>
              <a:gs pos="33000">
                <a:schemeClr val="bg1">
                  <a:alpha val="20000"/>
                </a:schemeClr>
              </a:gs>
              <a:gs pos="0">
                <a:schemeClr val="bg1">
                  <a:alpha val="0"/>
                </a:schemeClr>
              </a:gs>
              <a:gs pos="100000">
                <a:schemeClr val="bg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7D355146-4E31-43D3-BB0D-06A16EE447DA}"/>
              </a:ext>
            </a:extLst>
          </p:cNvPr>
          <p:cNvSpPr>
            <a:spLocks noGrp="1"/>
          </p:cNvSpPr>
          <p:nvPr>
            <p:ph type="ctrTitle"/>
          </p:nvPr>
        </p:nvSpPr>
        <p:spPr>
          <a:xfrm>
            <a:off x="477981" y="1122363"/>
            <a:ext cx="4023360" cy="1077630"/>
          </a:xfrm>
        </p:spPr>
        <p:txBody>
          <a:bodyPr vert="horz" lIns="91440" tIns="45720" rIns="91440" bIns="45720" rtlCol="0" anchor="b">
            <a:normAutofit/>
          </a:bodyPr>
          <a:lstStyle/>
          <a:p>
            <a:pPr algn="l"/>
            <a:r>
              <a:rPr lang="en-US" sz="5400" dirty="0" err="1"/>
              <a:t>Unidade</a:t>
            </a:r>
            <a:r>
              <a:rPr lang="en-US" sz="5400" dirty="0"/>
              <a:t> 4</a:t>
            </a:r>
            <a:r>
              <a:rPr lang="en-US" sz="5400" kern="1200" dirty="0">
                <a:latin typeface="+mj-lt"/>
                <a:ea typeface="+mj-ea"/>
                <a:cs typeface="+mj-cs"/>
              </a:rPr>
              <a:t>:</a:t>
            </a:r>
          </a:p>
        </p:txBody>
      </p:sp>
      <p:sp>
        <p:nvSpPr>
          <p:cNvPr id="3" name="Subtítulo 2">
            <a:extLst>
              <a:ext uri="{FF2B5EF4-FFF2-40B4-BE49-F238E27FC236}">
                <a16:creationId xmlns:a16="http://schemas.microsoft.com/office/drawing/2014/main" id="{ABB1D55E-B8B2-4B5B-9780-0AB65EFF2EE7}"/>
              </a:ext>
            </a:extLst>
          </p:cNvPr>
          <p:cNvSpPr>
            <a:spLocks noGrp="1"/>
          </p:cNvSpPr>
          <p:nvPr>
            <p:ph type="subTitle" idx="1"/>
          </p:nvPr>
        </p:nvSpPr>
        <p:spPr>
          <a:xfrm>
            <a:off x="477980" y="2326741"/>
            <a:ext cx="4637228" cy="3408895"/>
          </a:xfrm>
        </p:spPr>
        <p:txBody>
          <a:bodyPr vert="horz" lIns="91440" tIns="45720" rIns="91440" bIns="45720" rtlCol="0">
            <a:normAutofit/>
          </a:bodyPr>
          <a:lstStyle/>
          <a:p>
            <a:pPr marL="114300" algn="l"/>
            <a:r>
              <a:rPr lang="pt-BR" sz="1800" b="1" i="1" dirty="0" err="1"/>
              <a:t>Stored</a:t>
            </a:r>
            <a:r>
              <a:rPr lang="pt-BR" sz="1800" b="1" dirty="0"/>
              <a:t> </a:t>
            </a:r>
            <a:r>
              <a:rPr lang="pt-BR" sz="1800" b="1" i="1" dirty="0"/>
              <a:t>procedures</a:t>
            </a:r>
          </a:p>
          <a:p>
            <a:pPr marL="114300" algn="l"/>
            <a:endParaRPr lang="pt-BR" sz="1800" b="1" dirty="0"/>
          </a:p>
          <a:p>
            <a:pPr marL="114300" algn="l"/>
            <a:r>
              <a:rPr lang="pt-BR" sz="1800" dirty="0"/>
              <a:t>Definição, características e codificação de </a:t>
            </a:r>
            <a:r>
              <a:rPr lang="pt-BR" sz="1800" i="1" dirty="0" err="1"/>
              <a:t>stored</a:t>
            </a:r>
            <a:r>
              <a:rPr lang="pt-BR" sz="1800" dirty="0"/>
              <a:t> </a:t>
            </a:r>
            <a:r>
              <a:rPr lang="pt-BR" sz="1800" i="1" dirty="0"/>
              <a:t>procedures</a:t>
            </a:r>
            <a:r>
              <a:rPr lang="pt-BR" sz="1800" dirty="0"/>
              <a:t>.</a:t>
            </a:r>
          </a:p>
        </p:txBody>
      </p:sp>
      <p:pic>
        <p:nvPicPr>
          <p:cNvPr id="7" name="Imagem 6" descr="Tela de celular com texto preto sobre fundo branco&#10;&#10;Descrição gerada automaticamente">
            <a:extLst>
              <a:ext uri="{FF2B5EF4-FFF2-40B4-BE49-F238E27FC236}">
                <a16:creationId xmlns:a16="http://schemas.microsoft.com/office/drawing/2014/main" id="{E01378FC-6EBF-4D8A-9C72-FE57FA7547D7}"/>
              </a:ext>
            </a:extLst>
          </p:cNvPr>
          <p:cNvPicPr>
            <a:picLocks noChangeAspect="1"/>
          </p:cNvPicPr>
          <p:nvPr/>
        </p:nvPicPr>
        <p:blipFill>
          <a:blip r:embed="rId3"/>
          <a:stretch>
            <a:fillRect/>
          </a:stretch>
        </p:blipFill>
        <p:spPr>
          <a:xfrm>
            <a:off x="10550264" y="6267451"/>
            <a:ext cx="1558916" cy="508296"/>
          </a:xfrm>
          <a:prstGeom prst="rect">
            <a:avLst/>
          </a:prstGeom>
        </p:spPr>
      </p:pic>
    </p:spTree>
    <p:extLst>
      <p:ext uri="{BB962C8B-B14F-4D97-AF65-F5344CB8AC3E}">
        <p14:creationId xmlns:p14="http://schemas.microsoft.com/office/powerpoint/2010/main" val="469573018"/>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C0E589-80CB-BECF-9517-C80E3FA12D0B}"/>
              </a:ext>
            </a:extLst>
          </p:cNvPr>
          <p:cNvSpPr>
            <a:spLocks noGrp="1"/>
          </p:cNvSpPr>
          <p:nvPr>
            <p:ph type="title"/>
          </p:nvPr>
        </p:nvSpPr>
        <p:spPr/>
        <p:txBody>
          <a:bodyPr/>
          <a:lstStyle/>
          <a:p>
            <a:r>
              <a:rPr lang="pt-BR" dirty="0"/>
              <a:t>Parâmetros nas Procedures</a:t>
            </a:r>
          </a:p>
        </p:txBody>
      </p:sp>
      <p:sp>
        <p:nvSpPr>
          <p:cNvPr id="3" name="Espaço Reservado para Conteúdo 2">
            <a:extLst>
              <a:ext uri="{FF2B5EF4-FFF2-40B4-BE49-F238E27FC236}">
                <a16:creationId xmlns:a16="http://schemas.microsoft.com/office/drawing/2014/main" id="{3193D9B5-D36B-1450-60A2-7AA9C6A82A11}"/>
              </a:ext>
            </a:extLst>
          </p:cNvPr>
          <p:cNvSpPr>
            <a:spLocks noGrp="1"/>
          </p:cNvSpPr>
          <p:nvPr>
            <p:ph idx="1"/>
          </p:nvPr>
        </p:nvSpPr>
        <p:spPr/>
        <p:txBody>
          <a:bodyPr>
            <a:normAutofit lnSpcReduction="10000"/>
          </a:bodyPr>
          <a:lstStyle/>
          <a:p>
            <a:r>
              <a:rPr lang="pt-BR" dirty="0"/>
              <a:t>Programas armazenados, como procedures e </a:t>
            </a:r>
            <a:r>
              <a:rPr lang="pt-BR" dirty="0" err="1"/>
              <a:t>functions</a:t>
            </a:r>
            <a:r>
              <a:rPr lang="pt-BR" dirty="0"/>
              <a:t>, permitem trabalhar com passagem de parâmetros. </a:t>
            </a:r>
          </a:p>
          <a:p>
            <a:r>
              <a:rPr lang="pt-BR" dirty="0"/>
              <a:t>Quando criamos um procedimento ou uma função, podemos especificar parâmetros de entrada e saída para que valores possam ser levados para dentro destes programas ou recuperados deles. </a:t>
            </a:r>
          </a:p>
          <a:p>
            <a:r>
              <a:rPr lang="pt-BR" dirty="0"/>
              <a:t>Os parâmetros podem ser do tipo in, out ou in out. </a:t>
            </a:r>
          </a:p>
          <a:p>
            <a:pPr lvl="1"/>
            <a:r>
              <a:rPr lang="pt-BR" dirty="0"/>
              <a:t>in define que se trata de um parâmetro de entrada. </a:t>
            </a:r>
          </a:p>
          <a:p>
            <a:pPr lvl="1"/>
            <a:r>
              <a:rPr lang="pt-BR" dirty="0"/>
              <a:t>Já um parâmetro do tipo out indica que ele é de saída. </a:t>
            </a:r>
          </a:p>
          <a:p>
            <a:pPr lvl="1"/>
            <a:r>
              <a:rPr lang="pt-BR" dirty="0"/>
              <a:t>Logo, in out indica um parâmetro de entrada e saída. </a:t>
            </a:r>
          </a:p>
        </p:txBody>
      </p:sp>
    </p:spTree>
    <p:extLst>
      <p:ext uri="{BB962C8B-B14F-4D97-AF65-F5344CB8AC3E}">
        <p14:creationId xmlns:p14="http://schemas.microsoft.com/office/powerpoint/2010/main" val="32487614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2F975F-C785-DD33-AA3B-CCC8DEDAD52C}"/>
              </a:ext>
            </a:extLst>
          </p:cNvPr>
          <p:cNvSpPr>
            <a:spLocks noGrp="1"/>
          </p:cNvSpPr>
          <p:nvPr>
            <p:ph type="title"/>
          </p:nvPr>
        </p:nvSpPr>
        <p:spPr/>
        <p:txBody>
          <a:bodyPr/>
          <a:lstStyle/>
          <a:p>
            <a:r>
              <a:rPr lang="pt-BR" dirty="0"/>
              <a:t>Parâmetros nas Procedures</a:t>
            </a:r>
          </a:p>
        </p:txBody>
      </p:sp>
      <p:sp>
        <p:nvSpPr>
          <p:cNvPr id="3" name="Espaço Reservado para Conteúdo 2">
            <a:extLst>
              <a:ext uri="{FF2B5EF4-FFF2-40B4-BE49-F238E27FC236}">
                <a16:creationId xmlns:a16="http://schemas.microsoft.com/office/drawing/2014/main" id="{4E6D4C44-9859-0756-3907-EE91C884B1B9}"/>
              </a:ext>
            </a:extLst>
          </p:cNvPr>
          <p:cNvSpPr>
            <a:spLocks noGrp="1"/>
          </p:cNvSpPr>
          <p:nvPr>
            <p:ph idx="1"/>
          </p:nvPr>
        </p:nvSpPr>
        <p:spPr/>
        <p:txBody>
          <a:bodyPr>
            <a:normAutofit fontScale="77500" lnSpcReduction="20000"/>
          </a:bodyPr>
          <a:lstStyle/>
          <a:p>
            <a:r>
              <a:rPr lang="pt-BR" dirty="0"/>
              <a:t>Quando estamos falando de parâmetros de entrada ( in), isso quer dizer que os valores contidos neles podem ser atribuídos a outras variáveis ou parâmetros existentes dentro da procedure ou </a:t>
            </a:r>
            <a:r>
              <a:rPr lang="pt-BR" dirty="0" err="1"/>
              <a:t>function</a:t>
            </a:r>
            <a:r>
              <a:rPr lang="pt-BR" dirty="0"/>
              <a:t>. Contudo, não podemos atribuir valores a eles.</a:t>
            </a:r>
          </a:p>
          <a:p>
            <a:r>
              <a:rPr lang="pt-BR" dirty="0"/>
              <a:t> </a:t>
            </a:r>
          </a:p>
          <a:p>
            <a:r>
              <a:rPr lang="pt-BR" dirty="0"/>
              <a:t>Já quando estamos falando dos parâmetros de saída ( out), estamos dizendo que os valores destes parâmetros podem ser alterados, mas não atribuídos a outras variáveis ou parâmetros existentes dentro destes objetos. </a:t>
            </a:r>
          </a:p>
          <a:p>
            <a:endParaRPr lang="pt-BR" dirty="0"/>
          </a:p>
          <a:p>
            <a:r>
              <a:rPr lang="pt-BR" dirty="0"/>
              <a:t>Logo, quando temos parâmetros do tipo in out sendo usados, isso indica que tanto podemos atribuir valores a ele como também atribuir seus valores a outras variáveis ou parâmetros existentes dentro dos objetos.</a:t>
            </a:r>
          </a:p>
          <a:p>
            <a:endParaRPr lang="pt-BR" dirty="0"/>
          </a:p>
        </p:txBody>
      </p:sp>
    </p:spTree>
    <p:extLst>
      <p:ext uri="{BB962C8B-B14F-4D97-AF65-F5344CB8AC3E}">
        <p14:creationId xmlns:p14="http://schemas.microsoft.com/office/powerpoint/2010/main" val="12457763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64ED8B-02CE-3DC3-0A10-FA94EDE1938D}"/>
              </a:ext>
            </a:extLst>
          </p:cNvPr>
          <p:cNvSpPr>
            <a:spLocks noGrp="1"/>
          </p:cNvSpPr>
          <p:nvPr>
            <p:ph type="title"/>
          </p:nvPr>
        </p:nvSpPr>
        <p:spPr/>
        <p:txBody>
          <a:bodyPr/>
          <a:lstStyle/>
          <a:p>
            <a:r>
              <a:rPr lang="pt-BR" dirty="0"/>
              <a:t>Parâmetros nas Procedures</a:t>
            </a:r>
          </a:p>
        </p:txBody>
      </p:sp>
      <p:sp>
        <p:nvSpPr>
          <p:cNvPr id="3" name="Espaço Reservado para Conteúdo 2">
            <a:extLst>
              <a:ext uri="{FF2B5EF4-FFF2-40B4-BE49-F238E27FC236}">
                <a16:creationId xmlns:a16="http://schemas.microsoft.com/office/drawing/2014/main" id="{53C63963-4D8A-DD10-C12A-145A4740D3EF}"/>
              </a:ext>
            </a:extLst>
          </p:cNvPr>
          <p:cNvSpPr>
            <a:spLocks noGrp="1"/>
          </p:cNvSpPr>
          <p:nvPr>
            <p:ph idx="1"/>
          </p:nvPr>
        </p:nvSpPr>
        <p:spPr/>
        <p:txBody>
          <a:bodyPr/>
          <a:lstStyle/>
          <a:p>
            <a:r>
              <a:rPr lang="pt-BR" dirty="0"/>
              <a:t>Quando não informamos o tipo do parâmetro, por padrão, ele será do tipo in.</a:t>
            </a:r>
          </a:p>
          <a:p>
            <a:endParaRPr lang="pt-BR" dirty="0"/>
          </a:p>
        </p:txBody>
      </p:sp>
    </p:spTree>
    <p:extLst>
      <p:ext uri="{BB962C8B-B14F-4D97-AF65-F5344CB8AC3E}">
        <p14:creationId xmlns:p14="http://schemas.microsoft.com/office/powerpoint/2010/main" val="38066050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B20060-AB34-B864-9FB0-A8CF01A40E84}"/>
              </a:ext>
            </a:extLst>
          </p:cNvPr>
          <p:cNvSpPr>
            <a:spLocks noGrp="1"/>
          </p:cNvSpPr>
          <p:nvPr>
            <p:ph type="title"/>
          </p:nvPr>
        </p:nvSpPr>
        <p:spPr/>
        <p:txBody>
          <a:bodyPr/>
          <a:lstStyle/>
          <a:p>
            <a:r>
              <a:rPr lang="pt-BR" dirty="0"/>
              <a:t>Exemplo de procedure com o uso de parâmetros</a:t>
            </a:r>
          </a:p>
        </p:txBody>
      </p:sp>
      <p:pic>
        <p:nvPicPr>
          <p:cNvPr id="5" name="Imagem 4">
            <a:extLst>
              <a:ext uri="{FF2B5EF4-FFF2-40B4-BE49-F238E27FC236}">
                <a16:creationId xmlns:a16="http://schemas.microsoft.com/office/drawing/2014/main" id="{77F96FDE-54C9-9192-4BF2-C567F4B204DD}"/>
              </a:ext>
            </a:extLst>
          </p:cNvPr>
          <p:cNvPicPr>
            <a:picLocks noChangeAspect="1"/>
          </p:cNvPicPr>
          <p:nvPr/>
        </p:nvPicPr>
        <p:blipFill>
          <a:blip r:embed="rId2"/>
          <a:stretch>
            <a:fillRect/>
          </a:stretch>
        </p:blipFill>
        <p:spPr>
          <a:xfrm>
            <a:off x="838200" y="2484490"/>
            <a:ext cx="7448412" cy="931051"/>
          </a:xfrm>
          <a:prstGeom prst="rect">
            <a:avLst/>
          </a:prstGeom>
        </p:spPr>
      </p:pic>
      <p:pic>
        <p:nvPicPr>
          <p:cNvPr id="7" name="Imagem 6">
            <a:extLst>
              <a:ext uri="{FF2B5EF4-FFF2-40B4-BE49-F238E27FC236}">
                <a16:creationId xmlns:a16="http://schemas.microsoft.com/office/drawing/2014/main" id="{CAE4260C-58A4-C412-4ADA-CCECD749A35A}"/>
              </a:ext>
            </a:extLst>
          </p:cNvPr>
          <p:cNvPicPr>
            <a:picLocks noChangeAspect="1"/>
          </p:cNvPicPr>
          <p:nvPr/>
        </p:nvPicPr>
        <p:blipFill>
          <a:blip r:embed="rId3"/>
          <a:stretch>
            <a:fillRect/>
          </a:stretch>
        </p:blipFill>
        <p:spPr>
          <a:xfrm>
            <a:off x="838200" y="3933468"/>
            <a:ext cx="5028480" cy="1987498"/>
          </a:xfrm>
          <a:prstGeom prst="rect">
            <a:avLst/>
          </a:prstGeom>
        </p:spPr>
      </p:pic>
      <p:pic>
        <p:nvPicPr>
          <p:cNvPr id="9" name="Imagem 8">
            <a:extLst>
              <a:ext uri="{FF2B5EF4-FFF2-40B4-BE49-F238E27FC236}">
                <a16:creationId xmlns:a16="http://schemas.microsoft.com/office/drawing/2014/main" id="{5760960D-2769-06F6-4FA7-B2F1CF995590}"/>
              </a:ext>
            </a:extLst>
          </p:cNvPr>
          <p:cNvPicPr>
            <a:picLocks noChangeAspect="1"/>
          </p:cNvPicPr>
          <p:nvPr/>
        </p:nvPicPr>
        <p:blipFill>
          <a:blip r:embed="rId4"/>
          <a:stretch>
            <a:fillRect/>
          </a:stretch>
        </p:blipFill>
        <p:spPr>
          <a:xfrm>
            <a:off x="6325322" y="3873639"/>
            <a:ext cx="4920400" cy="1987498"/>
          </a:xfrm>
          <a:prstGeom prst="rect">
            <a:avLst/>
          </a:prstGeom>
        </p:spPr>
      </p:pic>
      <p:sp>
        <p:nvSpPr>
          <p:cNvPr id="10" name="CaixaDeTexto 9">
            <a:extLst>
              <a:ext uri="{FF2B5EF4-FFF2-40B4-BE49-F238E27FC236}">
                <a16:creationId xmlns:a16="http://schemas.microsoft.com/office/drawing/2014/main" id="{61E3EBB7-62B8-BA57-3F9C-E0A9D24858D8}"/>
              </a:ext>
            </a:extLst>
          </p:cNvPr>
          <p:cNvSpPr txBox="1"/>
          <p:nvPr/>
        </p:nvSpPr>
        <p:spPr>
          <a:xfrm>
            <a:off x="5656457" y="4557885"/>
            <a:ext cx="439544" cy="369332"/>
          </a:xfrm>
          <a:prstGeom prst="rect">
            <a:avLst/>
          </a:prstGeom>
          <a:noFill/>
          <a:ln>
            <a:solidFill>
              <a:schemeClr val="accent1"/>
            </a:solidFill>
          </a:ln>
        </p:spPr>
        <p:txBody>
          <a:bodyPr wrap="none" rtlCol="0">
            <a:spAutoFit/>
          </a:bodyPr>
          <a:lstStyle/>
          <a:p>
            <a:r>
              <a:rPr lang="pt-BR" dirty="0"/>
              <a:t>ou</a:t>
            </a:r>
          </a:p>
        </p:txBody>
      </p:sp>
    </p:spTree>
    <p:extLst>
      <p:ext uri="{BB962C8B-B14F-4D97-AF65-F5344CB8AC3E}">
        <p14:creationId xmlns:p14="http://schemas.microsoft.com/office/powerpoint/2010/main" val="34299690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54A5C6-746D-FE5E-09FE-B770EBD93B10}"/>
              </a:ext>
            </a:extLst>
          </p:cNvPr>
          <p:cNvSpPr>
            <a:spLocks noGrp="1"/>
          </p:cNvSpPr>
          <p:nvPr>
            <p:ph type="title"/>
          </p:nvPr>
        </p:nvSpPr>
        <p:spPr/>
        <p:txBody>
          <a:bodyPr/>
          <a:lstStyle/>
          <a:p>
            <a:r>
              <a:rPr lang="pt-BR" dirty="0"/>
              <a:t>Exemplo procedure com o uso de curso para listar dados</a:t>
            </a:r>
          </a:p>
        </p:txBody>
      </p:sp>
      <p:pic>
        <p:nvPicPr>
          <p:cNvPr id="5" name="Imagem 4">
            <a:extLst>
              <a:ext uri="{FF2B5EF4-FFF2-40B4-BE49-F238E27FC236}">
                <a16:creationId xmlns:a16="http://schemas.microsoft.com/office/drawing/2014/main" id="{B74C2E97-1B74-982C-69AF-F12AFF5FEA6D}"/>
              </a:ext>
            </a:extLst>
          </p:cNvPr>
          <p:cNvPicPr>
            <a:picLocks noChangeAspect="1"/>
          </p:cNvPicPr>
          <p:nvPr/>
        </p:nvPicPr>
        <p:blipFill>
          <a:blip r:embed="rId2"/>
          <a:stretch>
            <a:fillRect/>
          </a:stretch>
        </p:blipFill>
        <p:spPr>
          <a:xfrm>
            <a:off x="2561732" y="1547353"/>
            <a:ext cx="7068536" cy="5229955"/>
          </a:xfrm>
          <a:prstGeom prst="rect">
            <a:avLst/>
          </a:prstGeom>
        </p:spPr>
      </p:pic>
    </p:spTree>
    <p:extLst>
      <p:ext uri="{BB962C8B-B14F-4D97-AF65-F5344CB8AC3E}">
        <p14:creationId xmlns:p14="http://schemas.microsoft.com/office/powerpoint/2010/main" val="30644936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376A3E-C7C2-35D0-E4C7-C877937DE098}"/>
              </a:ext>
            </a:extLst>
          </p:cNvPr>
          <p:cNvSpPr>
            <a:spLocks noGrp="1"/>
          </p:cNvSpPr>
          <p:nvPr>
            <p:ph type="title"/>
          </p:nvPr>
        </p:nvSpPr>
        <p:spPr/>
        <p:txBody>
          <a:bodyPr/>
          <a:lstStyle/>
          <a:p>
            <a:r>
              <a:rPr lang="pt-BR" dirty="0"/>
              <a:t>Exemplo de procedure com listagem de dados e parâmetro (sem o uso de cursor)</a:t>
            </a:r>
          </a:p>
        </p:txBody>
      </p:sp>
      <p:pic>
        <p:nvPicPr>
          <p:cNvPr id="5" name="Imagem 4">
            <a:extLst>
              <a:ext uri="{FF2B5EF4-FFF2-40B4-BE49-F238E27FC236}">
                <a16:creationId xmlns:a16="http://schemas.microsoft.com/office/drawing/2014/main" id="{31DF754C-23CB-468B-F1D3-56F34637D713}"/>
              </a:ext>
            </a:extLst>
          </p:cNvPr>
          <p:cNvPicPr>
            <a:picLocks noChangeAspect="1"/>
          </p:cNvPicPr>
          <p:nvPr/>
        </p:nvPicPr>
        <p:blipFill>
          <a:blip r:embed="rId2"/>
          <a:stretch>
            <a:fillRect/>
          </a:stretch>
        </p:blipFill>
        <p:spPr>
          <a:xfrm>
            <a:off x="2004441" y="2017278"/>
            <a:ext cx="8183117" cy="4153480"/>
          </a:xfrm>
          <a:prstGeom prst="rect">
            <a:avLst/>
          </a:prstGeom>
        </p:spPr>
      </p:pic>
    </p:spTree>
    <p:extLst>
      <p:ext uri="{BB962C8B-B14F-4D97-AF65-F5344CB8AC3E}">
        <p14:creationId xmlns:p14="http://schemas.microsoft.com/office/powerpoint/2010/main" val="29083807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97D7D1-4650-6955-16DA-4D7587DE2469}"/>
              </a:ext>
            </a:extLst>
          </p:cNvPr>
          <p:cNvSpPr>
            <a:spLocks noGrp="1"/>
          </p:cNvSpPr>
          <p:nvPr>
            <p:ph type="title"/>
          </p:nvPr>
        </p:nvSpPr>
        <p:spPr/>
        <p:txBody>
          <a:bodyPr/>
          <a:lstStyle/>
          <a:p>
            <a:r>
              <a:rPr lang="pt-BR" dirty="0"/>
              <a:t>Exemplo de procedure com o uso de </a:t>
            </a:r>
            <a:r>
              <a:rPr lang="pt-BR" dirty="0" err="1"/>
              <a:t>exception</a:t>
            </a:r>
            <a:endParaRPr lang="pt-BR" dirty="0"/>
          </a:p>
        </p:txBody>
      </p:sp>
      <p:pic>
        <p:nvPicPr>
          <p:cNvPr id="5" name="Espaço Reservado para Conteúdo 4">
            <a:extLst>
              <a:ext uri="{FF2B5EF4-FFF2-40B4-BE49-F238E27FC236}">
                <a16:creationId xmlns:a16="http://schemas.microsoft.com/office/drawing/2014/main" id="{488A6CA9-7976-9F83-2E6A-6B3F54A62E98}"/>
              </a:ext>
            </a:extLst>
          </p:cNvPr>
          <p:cNvPicPr>
            <a:picLocks noGrp="1" noChangeAspect="1"/>
          </p:cNvPicPr>
          <p:nvPr>
            <p:ph idx="1"/>
          </p:nvPr>
        </p:nvPicPr>
        <p:blipFill>
          <a:blip r:embed="rId2"/>
          <a:stretch>
            <a:fillRect/>
          </a:stretch>
        </p:blipFill>
        <p:spPr>
          <a:xfrm>
            <a:off x="2286377" y="1825625"/>
            <a:ext cx="7619245" cy="4351338"/>
          </a:xfrm>
        </p:spPr>
      </p:pic>
    </p:spTree>
    <p:extLst>
      <p:ext uri="{BB962C8B-B14F-4D97-AF65-F5344CB8AC3E}">
        <p14:creationId xmlns:p14="http://schemas.microsoft.com/office/powerpoint/2010/main" val="14670649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CD3BF9-8C88-163F-AF27-DB5F1DF2529C}"/>
              </a:ext>
            </a:extLst>
          </p:cNvPr>
          <p:cNvSpPr>
            <a:spLocks noGrp="1"/>
          </p:cNvSpPr>
          <p:nvPr>
            <p:ph type="title"/>
          </p:nvPr>
        </p:nvSpPr>
        <p:spPr/>
        <p:txBody>
          <a:bodyPr/>
          <a:lstStyle/>
          <a:p>
            <a:r>
              <a:rPr lang="pt-BR" dirty="0"/>
              <a:t>Exercícios</a:t>
            </a:r>
          </a:p>
        </p:txBody>
      </p:sp>
      <p:sp>
        <p:nvSpPr>
          <p:cNvPr id="3" name="Espaço Reservado para Conteúdo 2">
            <a:extLst>
              <a:ext uri="{FF2B5EF4-FFF2-40B4-BE49-F238E27FC236}">
                <a16:creationId xmlns:a16="http://schemas.microsoft.com/office/drawing/2014/main" id="{6A2728D1-7B9C-5834-1338-356B8D8A5BA0}"/>
              </a:ext>
            </a:extLst>
          </p:cNvPr>
          <p:cNvSpPr>
            <a:spLocks noGrp="1"/>
          </p:cNvSpPr>
          <p:nvPr>
            <p:ph idx="1"/>
          </p:nvPr>
        </p:nvSpPr>
        <p:spPr/>
        <p:txBody>
          <a:bodyPr/>
          <a:lstStyle/>
          <a:p>
            <a:pPr marL="514350" indent="-514350">
              <a:buFont typeface="+mj-lt"/>
              <a:buAutoNum type="arabicPeriod"/>
            </a:pPr>
            <a:r>
              <a:rPr lang="pt-BR" dirty="0"/>
              <a:t>Criar  e executar uma procedure que faça uma inserção de aluno (a procedure deve verificar se o aluno já existe);</a:t>
            </a:r>
          </a:p>
          <a:p>
            <a:pPr marL="514350" indent="-514350">
              <a:buFont typeface="+mj-lt"/>
              <a:buAutoNum type="arabicPeriod"/>
            </a:pPr>
            <a:r>
              <a:rPr lang="pt-BR" dirty="0"/>
              <a:t>Criar e executar uma procedure que faça a alteração de um aluno de acordo com um </a:t>
            </a:r>
            <a:r>
              <a:rPr lang="pt-BR" dirty="0" err="1"/>
              <a:t>idAluno</a:t>
            </a:r>
            <a:r>
              <a:rPr lang="pt-BR" dirty="0"/>
              <a:t> informado (a procedure deve verificar se o </a:t>
            </a:r>
            <a:r>
              <a:rPr lang="pt-BR" dirty="0" err="1"/>
              <a:t>idAluno</a:t>
            </a:r>
            <a:r>
              <a:rPr lang="pt-BR" dirty="0"/>
              <a:t> informado existe);</a:t>
            </a:r>
          </a:p>
          <a:p>
            <a:pPr marL="514350" indent="-514350">
              <a:buFont typeface="+mj-lt"/>
              <a:buAutoNum type="arabicPeriod"/>
            </a:pPr>
            <a:r>
              <a:rPr lang="pt-BR" dirty="0"/>
              <a:t>Criar e executar uma procedure que exclua um aluno de acordo um </a:t>
            </a:r>
            <a:r>
              <a:rPr lang="pt-BR" dirty="0" err="1"/>
              <a:t>idAluno</a:t>
            </a:r>
            <a:r>
              <a:rPr lang="pt-BR" dirty="0"/>
              <a:t> informado (a procedure deve verificar se o </a:t>
            </a:r>
            <a:r>
              <a:rPr lang="pt-BR" dirty="0" err="1"/>
              <a:t>idAluno</a:t>
            </a:r>
            <a:r>
              <a:rPr lang="pt-BR" dirty="0"/>
              <a:t> informado existe);</a:t>
            </a:r>
          </a:p>
        </p:txBody>
      </p:sp>
    </p:spTree>
    <p:extLst>
      <p:ext uri="{BB962C8B-B14F-4D97-AF65-F5344CB8AC3E}">
        <p14:creationId xmlns:p14="http://schemas.microsoft.com/office/powerpoint/2010/main" val="40043752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06BB5F-5B1E-0DC9-2866-7CC15E07525F}"/>
              </a:ext>
            </a:extLst>
          </p:cNvPr>
          <p:cNvSpPr>
            <a:spLocks noGrp="1"/>
          </p:cNvSpPr>
          <p:nvPr>
            <p:ph type="title"/>
          </p:nvPr>
        </p:nvSpPr>
        <p:spPr/>
        <p:txBody>
          <a:bodyPr/>
          <a:lstStyle/>
          <a:p>
            <a:r>
              <a:rPr lang="pt-BR" dirty="0"/>
              <a:t>Exercícios</a:t>
            </a:r>
          </a:p>
        </p:txBody>
      </p:sp>
      <p:sp>
        <p:nvSpPr>
          <p:cNvPr id="3" name="Espaço Reservado para Conteúdo 2">
            <a:extLst>
              <a:ext uri="{FF2B5EF4-FFF2-40B4-BE49-F238E27FC236}">
                <a16:creationId xmlns:a16="http://schemas.microsoft.com/office/drawing/2014/main" id="{E0EB2F10-2109-1DC0-97D2-15632FE06F86}"/>
              </a:ext>
            </a:extLst>
          </p:cNvPr>
          <p:cNvSpPr>
            <a:spLocks noGrp="1"/>
          </p:cNvSpPr>
          <p:nvPr>
            <p:ph idx="1"/>
          </p:nvPr>
        </p:nvSpPr>
        <p:spPr/>
        <p:txBody>
          <a:bodyPr>
            <a:normAutofit lnSpcReduction="10000"/>
          </a:bodyPr>
          <a:lstStyle/>
          <a:p>
            <a:pPr marL="514350" indent="-514350">
              <a:buFont typeface="+mj-lt"/>
              <a:buAutoNum type="arabicPeriod" startAt="4"/>
            </a:pPr>
            <a:r>
              <a:rPr lang="pt-BR" dirty="0"/>
              <a:t>Criar  e executar uma procedure que liste o nome do aluno, seu e-mail e sua turma;</a:t>
            </a:r>
          </a:p>
          <a:p>
            <a:pPr marL="514350" indent="-514350">
              <a:buFont typeface="+mj-lt"/>
              <a:buAutoNum type="arabicPeriod" startAt="4"/>
            </a:pPr>
            <a:r>
              <a:rPr lang="pt-BR" dirty="0"/>
              <a:t>Criar e executar uma procedure que exiba a quantidade de alunos de uma determinada turma;</a:t>
            </a:r>
          </a:p>
          <a:p>
            <a:pPr marL="514350" indent="-514350">
              <a:buFont typeface="+mj-lt"/>
              <a:buAutoNum type="arabicPeriod" startAt="4"/>
            </a:pPr>
            <a:r>
              <a:rPr lang="pt-BR" dirty="0"/>
              <a:t>Criar e executar uma procedure que exiba o id do último aluno inserido na tabela;</a:t>
            </a:r>
          </a:p>
          <a:p>
            <a:pPr marL="514350" indent="-514350">
              <a:buFont typeface="+mj-lt"/>
              <a:buAutoNum type="arabicPeriod" startAt="4"/>
            </a:pPr>
            <a:r>
              <a:rPr lang="pt-BR" dirty="0"/>
              <a:t>Criar e executar uma procedure que dado um </a:t>
            </a:r>
            <a:r>
              <a:rPr lang="pt-BR" dirty="0" err="1"/>
              <a:t>cpf</a:t>
            </a:r>
            <a:r>
              <a:rPr lang="pt-BR" dirty="0"/>
              <a:t> sem formatação, exiba o </a:t>
            </a:r>
            <a:r>
              <a:rPr lang="pt-BR" dirty="0" err="1"/>
              <a:t>cpf</a:t>
            </a:r>
            <a:r>
              <a:rPr lang="pt-BR" dirty="0"/>
              <a:t> formatado. Exemplo: 11122233396</a:t>
            </a:r>
            <a:br>
              <a:rPr lang="pt-BR" dirty="0"/>
            </a:br>
            <a:r>
              <a:rPr lang="pt-BR" dirty="0"/>
              <a:t>CPF formatado: 111.222.333-96</a:t>
            </a:r>
          </a:p>
        </p:txBody>
      </p:sp>
    </p:spTree>
    <p:extLst>
      <p:ext uri="{BB962C8B-B14F-4D97-AF65-F5344CB8AC3E}">
        <p14:creationId xmlns:p14="http://schemas.microsoft.com/office/powerpoint/2010/main" val="8001899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73F1BEB-478B-C552-1EB7-D01C6D0C7016}"/>
              </a:ext>
            </a:extLst>
          </p:cNvPr>
          <p:cNvSpPr>
            <a:spLocks noGrp="1"/>
          </p:cNvSpPr>
          <p:nvPr>
            <p:ph type="ctrTitle"/>
          </p:nvPr>
        </p:nvSpPr>
        <p:spPr/>
        <p:txBody>
          <a:bodyPr/>
          <a:lstStyle/>
          <a:p>
            <a:r>
              <a:rPr lang="pt-BR" dirty="0" err="1"/>
              <a:t>Functions</a:t>
            </a:r>
            <a:endParaRPr lang="pt-BR" dirty="0"/>
          </a:p>
        </p:txBody>
      </p:sp>
      <p:sp>
        <p:nvSpPr>
          <p:cNvPr id="5" name="Subtítulo 4">
            <a:extLst>
              <a:ext uri="{FF2B5EF4-FFF2-40B4-BE49-F238E27FC236}">
                <a16:creationId xmlns:a16="http://schemas.microsoft.com/office/drawing/2014/main" id="{C778BFB7-5AD9-B6B0-2318-F4A6AA0C0D16}"/>
              </a:ext>
            </a:extLst>
          </p:cNvPr>
          <p:cNvSpPr>
            <a:spLocks noGrp="1"/>
          </p:cNvSpPr>
          <p:nvPr>
            <p:ph type="subTitle" idx="1"/>
          </p:nvPr>
        </p:nvSpPr>
        <p:spPr/>
        <p:txBody>
          <a:bodyPr/>
          <a:lstStyle/>
          <a:p>
            <a:endParaRPr lang="pt-BR"/>
          </a:p>
        </p:txBody>
      </p:sp>
    </p:spTree>
    <p:extLst>
      <p:ext uri="{BB962C8B-B14F-4D97-AF65-F5344CB8AC3E}">
        <p14:creationId xmlns:p14="http://schemas.microsoft.com/office/powerpoint/2010/main" val="4062520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998B1C-C6CE-2E50-2B17-D3E9401FBDCC}"/>
              </a:ext>
            </a:extLst>
          </p:cNvPr>
          <p:cNvSpPr>
            <a:spLocks noGrp="1"/>
          </p:cNvSpPr>
          <p:nvPr>
            <p:ph type="ctrTitle"/>
          </p:nvPr>
        </p:nvSpPr>
        <p:spPr/>
        <p:txBody>
          <a:bodyPr/>
          <a:lstStyle/>
          <a:p>
            <a:r>
              <a:rPr lang="pt-BR" dirty="0"/>
              <a:t>Procedures</a:t>
            </a:r>
          </a:p>
        </p:txBody>
      </p:sp>
      <p:sp>
        <p:nvSpPr>
          <p:cNvPr id="3" name="Subtítulo 2">
            <a:extLst>
              <a:ext uri="{FF2B5EF4-FFF2-40B4-BE49-F238E27FC236}">
                <a16:creationId xmlns:a16="http://schemas.microsoft.com/office/drawing/2014/main" id="{5182067B-991B-01F5-850E-550789836705}"/>
              </a:ext>
            </a:extLst>
          </p:cNvPr>
          <p:cNvSpPr>
            <a:spLocks noGrp="1"/>
          </p:cNvSpPr>
          <p:nvPr>
            <p:ph type="subTitle" idx="1"/>
          </p:nvPr>
        </p:nvSpPr>
        <p:spPr/>
        <p:txBody>
          <a:bodyPr/>
          <a:lstStyle/>
          <a:p>
            <a:endParaRPr lang="pt-BR"/>
          </a:p>
        </p:txBody>
      </p:sp>
    </p:spTree>
    <p:extLst>
      <p:ext uri="{BB962C8B-B14F-4D97-AF65-F5344CB8AC3E}">
        <p14:creationId xmlns:p14="http://schemas.microsoft.com/office/powerpoint/2010/main" val="2127576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A1A5BF-6D27-2B92-E041-58888501050C}"/>
              </a:ext>
            </a:extLst>
          </p:cNvPr>
          <p:cNvSpPr>
            <a:spLocks noGrp="1"/>
          </p:cNvSpPr>
          <p:nvPr>
            <p:ph type="title"/>
          </p:nvPr>
        </p:nvSpPr>
        <p:spPr/>
        <p:txBody>
          <a:bodyPr/>
          <a:lstStyle/>
          <a:p>
            <a:r>
              <a:rPr lang="pt-BR" dirty="0"/>
              <a:t>Definição e exemplo</a:t>
            </a:r>
          </a:p>
        </p:txBody>
      </p:sp>
      <p:sp>
        <p:nvSpPr>
          <p:cNvPr id="3" name="Espaço Reservado para Conteúdo 2">
            <a:extLst>
              <a:ext uri="{FF2B5EF4-FFF2-40B4-BE49-F238E27FC236}">
                <a16:creationId xmlns:a16="http://schemas.microsoft.com/office/drawing/2014/main" id="{1837BF49-D51D-8638-F8C6-36E0AD041E11}"/>
              </a:ext>
            </a:extLst>
          </p:cNvPr>
          <p:cNvSpPr>
            <a:spLocks noGrp="1"/>
          </p:cNvSpPr>
          <p:nvPr>
            <p:ph idx="1"/>
          </p:nvPr>
        </p:nvSpPr>
        <p:spPr>
          <a:xfrm>
            <a:off x="838200" y="1825625"/>
            <a:ext cx="10515600" cy="1080537"/>
          </a:xfrm>
        </p:spPr>
        <p:txBody>
          <a:bodyPr>
            <a:normAutofit/>
          </a:bodyPr>
          <a:lstStyle/>
          <a:p>
            <a:r>
              <a:rPr lang="pt-BR" dirty="0"/>
              <a:t>Uma função é uma sub-rotina que aceita parâmetros, realiza um cálculo ou ação e retorna um valor. Exemplo:</a:t>
            </a:r>
          </a:p>
          <a:p>
            <a:endParaRPr lang="pt-BR" dirty="0"/>
          </a:p>
          <a:p>
            <a:endParaRPr lang="en-US" dirty="0"/>
          </a:p>
        </p:txBody>
      </p:sp>
      <p:pic>
        <p:nvPicPr>
          <p:cNvPr id="7" name="Imagem 6">
            <a:extLst>
              <a:ext uri="{FF2B5EF4-FFF2-40B4-BE49-F238E27FC236}">
                <a16:creationId xmlns:a16="http://schemas.microsoft.com/office/drawing/2014/main" id="{4B1BB1EF-DCE7-2102-3C7B-3944FED17002}"/>
              </a:ext>
            </a:extLst>
          </p:cNvPr>
          <p:cNvPicPr>
            <a:picLocks noChangeAspect="1"/>
          </p:cNvPicPr>
          <p:nvPr/>
        </p:nvPicPr>
        <p:blipFill>
          <a:blip r:embed="rId2"/>
          <a:stretch>
            <a:fillRect/>
          </a:stretch>
        </p:blipFill>
        <p:spPr>
          <a:xfrm>
            <a:off x="2352502" y="2817091"/>
            <a:ext cx="7486996" cy="3168073"/>
          </a:xfrm>
          <a:prstGeom prst="rect">
            <a:avLst/>
          </a:prstGeom>
        </p:spPr>
      </p:pic>
    </p:spTree>
    <p:extLst>
      <p:ext uri="{BB962C8B-B14F-4D97-AF65-F5344CB8AC3E}">
        <p14:creationId xmlns:p14="http://schemas.microsoft.com/office/powerpoint/2010/main" val="30348942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896F3F-6C94-9AE5-ABD9-CA760DB863B1}"/>
              </a:ext>
            </a:extLst>
          </p:cNvPr>
          <p:cNvSpPr>
            <a:spLocks noGrp="1"/>
          </p:cNvSpPr>
          <p:nvPr>
            <p:ph type="title"/>
          </p:nvPr>
        </p:nvSpPr>
        <p:spPr/>
        <p:txBody>
          <a:bodyPr/>
          <a:lstStyle/>
          <a:p>
            <a:r>
              <a:rPr lang="pt-BR" dirty="0"/>
              <a:t>Mais um exemplo</a:t>
            </a:r>
          </a:p>
        </p:txBody>
      </p:sp>
      <p:pic>
        <p:nvPicPr>
          <p:cNvPr id="5" name="Imagem 4">
            <a:extLst>
              <a:ext uri="{FF2B5EF4-FFF2-40B4-BE49-F238E27FC236}">
                <a16:creationId xmlns:a16="http://schemas.microsoft.com/office/drawing/2014/main" id="{57807192-1D05-82DA-B972-8B2792791E31}"/>
              </a:ext>
            </a:extLst>
          </p:cNvPr>
          <p:cNvPicPr>
            <a:picLocks noChangeAspect="1"/>
          </p:cNvPicPr>
          <p:nvPr/>
        </p:nvPicPr>
        <p:blipFill>
          <a:blip r:embed="rId2"/>
          <a:stretch>
            <a:fillRect/>
          </a:stretch>
        </p:blipFill>
        <p:spPr>
          <a:xfrm>
            <a:off x="2932546" y="1492916"/>
            <a:ext cx="6326908" cy="4821225"/>
          </a:xfrm>
          <a:prstGeom prst="rect">
            <a:avLst/>
          </a:prstGeom>
        </p:spPr>
      </p:pic>
    </p:spTree>
    <p:extLst>
      <p:ext uri="{BB962C8B-B14F-4D97-AF65-F5344CB8AC3E}">
        <p14:creationId xmlns:p14="http://schemas.microsoft.com/office/powerpoint/2010/main" val="16717457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1A76B9-5250-249F-2A7C-6E887156177F}"/>
              </a:ext>
            </a:extLst>
          </p:cNvPr>
          <p:cNvSpPr>
            <a:spLocks noGrp="1"/>
          </p:cNvSpPr>
          <p:nvPr>
            <p:ph type="title"/>
          </p:nvPr>
        </p:nvSpPr>
        <p:spPr/>
        <p:txBody>
          <a:bodyPr/>
          <a:lstStyle/>
          <a:p>
            <a:r>
              <a:rPr lang="pt-BR" dirty="0"/>
              <a:t>Exemplo de </a:t>
            </a:r>
            <a:r>
              <a:rPr lang="pt-BR" i="1" dirty="0"/>
              <a:t>procedure</a:t>
            </a:r>
            <a:r>
              <a:rPr lang="pt-BR" dirty="0"/>
              <a:t> chamando uma </a:t>
            </a:r>
            <a:r>
              <a:rPr lang="pt-BR" i="1" dirty="0" err="1"/>
              <a:t>function</a:t>
            </a:r>
            <a:endParaRPr lang="pt-BR" i="1" dirty="0"/>
          </a:p>
        </p:txBody>
      </p:sp>
      <p:pic>
        <p:nvPicPr>
          <p:cNvPr id="5" name="Imagem 4">
            <a:extLst>
              <a:ext uri="{FF2B5EF4-FFF2-40B4-BE49-F238E27FC236}">
                <a16:creationId xmlns:a16="http://schemas.microsoft.com/office/drawing/2014/main" id="{C092B79F-5C09-D7B4-2157-DC1BCA9A4189}"/>
              </a:ext>
            </a:extLst>
          </p:cNvPr>
          <p:cNvPicPr>
            <a:picLocks noChangeAspect="1"/>
          </p:cNvPicPr>
          <p:nvPr/>
        </p:nvPicPr>
        <p:blipFill>
          <a:blip r:embed="rId2"/>
          <a:stretch>
            <a:fillRect/>
          </a:stretch>
        </p:blipFill>
        <p:spPr>
          <a:xfrm>
            <a:off x="838200" y="1690687"/>
            <a:ext cx="5780883" cy="2133167"/>
          </a:xfrm>
          <a:prstGeom prst="rect">
            <a:avLst/>
          </a:prstGeom>
        </p:spPr>
      </p:pic>
      <p:pic>
        <p:nvPicPr>
          <p:cNvPr id="7" name="Imagem 6">
            <a:extLst>
              <a:ext uri="{FF2B5EF4-FFF2-40B4-BE49-F238E27FC236}">
                <a16:creationId xmlns:a16="http://schemas.microsoft.com/office/drawing/2014/main" id="{3ADA88E1-6847-A81C-E985-DBB79380C0F9}"/>
              </a:ext>
            </a:extLst>
          </p:cNvPr>
          <p:cNvPicPr>
            <a:picLocks noChangeAspect="1"/>
          </p:cNvPicPr>
          <p:nvPr/>
        </p:nvPicPr>
        <p:blipFill>
          <a:blip r:embed="rId3"/>
          <a:stretch>
            <a:fillRect/>
          </a:stretch>
        </p:blipFill>
        <p:spPr>
          <a:xfrm>
            <a:off x="838200" y="4193310"/>
            <a:ext cx="6953640" cy="2424695"/>
          </a:xfrm>
          <a:prstGeom prst="rect">
            <a:avLst/>
          </a:prstGeom>
        </p:spPr>
      </p:pic>
      <p:pic>
        <p:nvPicPr>
          <p:cNvPr id="9" name="Imagem 8">
            <a:extLst>
              <a:ext uri="{FF2B5EF4-FFF2-40B4-BE49-F238E27FC236}">
                <a16:creationId xmlns:a16="http://schemas.microsoft.com/office/drawing/2014/main" id="{F81D1C17-6DD4-1B2C-4975-49017240CBDC}"/>
              </a:ext>
            </a:extLst>
          </p:cNvPr>
          <p:cNvPicPr>
            <a:picLocks noChangeAspect="1"/>
          </p:cNvPicPr>
          <p:nvPr/>
        </p:nvPicPr>
        <p:blipFill>
          <a:blip r:embed="rId4"/>
          <a:stretch>
            <a:fillRect/>
          </a:stretch>
        </p:blipFill>
        <p:spPr>
          <a:xfrm>
            <a:off x="7885040" y="1690688"/>
            <a:ext cx="3468760" cy="423020"/>
          </a:xfrm>
          <a:prstGeom prst="rect">
            <a:avLst/>
          </a:prstGeom>
        </p:spPr>
      </p:pic>
    </p:spTree>
    <p:extLst>
      <p:ext uri="{BB962C8B-B14F-4D97-AF65-F5344CB8AC3E}">
        <p14:creationId xmlns:p14="http://schemas.microsoft.com/office/powerpoint/2010/main" val="37265665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AACD2C-5A33-8555-5616-F825B01E0180}"/>
              </a:ext>
            </a:extLst>
          </p:cNvPr>
          <p:cNvSpPr>
            <a:spLocks noGrp="1"/>
          </p:cNvSpPr>
          <p:nvPr>
            <p:ph type="title"/>
          </p:nvPr>
        </p:nvSpPr>
        <p:spPr/>
        <p:txBody>
          <a:bodyPr/>
          <a:lstStyle/>
          <a:p>
            <a:r>
              <a:rPr lang="pt-BR" dirty="0"/>
              <a:t>Exercícios</a:t>
            </a:r>
          </a:p>
        </p:txBody>
      </p:sp>
      <p:sp>
        <p:nvSpPr>
          <p:cNvPr id="3" name="Espaço Reservado para Conteúdo 2">
            <a:extLst>
              <a:ext uri="{FF2B5EF4-FFF2-40B4-BE49-F238E27FC236}">
                <a16:creationId xmlns:a16="http://schemas.microsoft.com/office/drawing/2014/main" id="{D75B911B-7FF7-63F0-B403-BA0A9F1974F0}"/>
              </a:ext>
            </a:extLst>
          </p:cNvPr>
          <p:cNvSpPr>
            <a:spLocks noGrp="1"/>
          </p:cNvSpPr>
          <p:nvPr>
            <p:ph idx="1"/>
          </p:nvPr>
        </p:nvSpPr>
        <p:spPr/>
        <p:txBody>
          <a:bodyPr>
            <a:normAutofit fontScale="92500"/>
          </a:bodyPr>
          <a:lstStyle/>
          <a:p>
            <a:pPr marL="514350" indent="-514350">
              <a:buFont typeface="+mj-lt"/>
              <a:buAutoNum type="arabicPeriod"/>
            </a:pPr>
            <a:r>
              <a:rPr lang="pt-BR" dirty="0"/>
              <a:t>Crie uma função que receba o primeiro e o último nome de um cliente e retorne o nome completo.</a:t>
            </a:r>
          </a:p>
          <a:p>
            <a:pPr marL="514350" indent="-514350">
              <a:buFont typeface="+mj-lt"/>
              <a:buAutoNum type="arabicPeriod"/>
            </a:pPr>
            <a:endParaRPr lang="pt-BR" dirty="0"/>
          </a:p>
          <a:p>
            <a:pPr marL="514350" indent="-514350">
              <a:buFont typeface="+mj-lt"/>
              <a:buAutoNum type="arabicPeriod"/>
            </a:pPr>
            <a:r>
              <a:rPr lang="pt-BR" dirty="0"/>
              <a:t>Crie uma função que receba a data de nascimento de um cliente e retorne a idade. (Utilize por exemplo as funções </a:t>
            </a:r>
            <a:r>
              <a:rPr lang="pt-BR" dirty="0" err="1"/>
              <a:t>trunc</a:t>
            </a:r>
            <a:r>
              <a:rPr lang="pt-BR" dirty="0"/>
              <a:t> e </a:t>
            </a:r>
            <a:r>
              <a:rPr lang="pt-BR" dirty="0" err="1"/>
              <a:t>months_between</a:t>
            </a:r>
            <a:r>
              <a:rPr lang="pt-BR" dirty="0"/>
              <a:t>)</a:t>
            </a:r>
          </a:p>
          <a:p>
            <a:pPr marL="514350" indent="-514350">
              <a:buFont typeface="+mj-lt"/>
              <a:buAutoNum type="arabicPeriod"/>
            </a:pPr>
            <a:endParaRPr lang="pt-BR" dirty="0"/>
          </a:p>
          <a:p>
            <a:pPr marL="514350" indent="-514350">
              <a:buFont typeface="+mj-lt"/>
              <a:buAutoNum type="arabicPeriod"/>
            </a:pPr>
            <a:r>
              <a:rPr lang="pt-BR" dirty="0"/>
              <a:t>Crie uma função que faça a inserção em uma tabela do banco de dados e retorna uma mensagem de sucesso ou erro.</a:t>
            </a:r>
          </a:p>
        </p:txBody>
      </p:sp>
    </p:spTree>
    <p:extLst>
      <p:ext uri="{BB962C8B-B14F-4D97-AF65-F5344CB8AC3E}">
        <p14:creationId xmlns:p14="http://schemas.microsoft.com/office/powerpoint/2010/main" val="2976252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6C0E0F-DDE0-C94B-7068-CADEF2A4775C}"/>
              </a:ext>
            </a:extLst>
          </p:cNvPr>
          <p:cNvSpPr>
            <a:spLocks noGrp="1"/>
          </p:cNvSpPr>
          <p:nvPr>
            <p:ph type="title"/>
          </p:nvPr>
        </p:nvSpPr>
        <p:spPr/>
        <p:txBody>
          <a:bodyPr/>
          <a:lstStyle/>
          <a:p>
            <a:r>
              <a:rPr lang="pt-BR" dirty="0"/>
              <a:t>Exercícios</a:t>
            </a:r>
          </a:p>
        </p:txBody>
      </p:sp>
      <p:sp>
        <p:nvSpPr>
          <p:cNvPr id="3" name="Espaço Reservado para Conteúdo 2">
            <a:extLst>
              <a:ext uri="{FF2B5EF4-FFF2-40B4-BE49-F238E27FC236}">
                <a16:creationId xmlns:a16="http://schemas.microsoft.com/office/drawing/2014/main" id="{824836DA-6B97-3374-24ED-6EB3ACD09681}"/>
              </a:ext>
            </a:extLst>
          </p:cNvPr>
          <p:cNvSpPr>
            <a:spLocks noGrp="1"/>
          </p:cNvSpPr>
          <p:nvPr>
            <p:ph idx="1"/>
          </p:nvPr>
        </p:nvSpPr>
        <p:spPr/>
        <p:txBody>
          <a:bodyPr/>
          <a:lstStyle/>
          <a:p>
            <a:r>
              <a:rPr lang="pt-BR" dirty="0"/>
              <a:t>Criar uma </a:t>
            </a:r>
            <a:r>
              <a:rPr lang="pt-BR" dirty="0" err="1"/>
              <a:t>function</a:t>
            </a:r>
            <a:r>
              <a:rPr lang="pt-BR" dirty="0"/>
              <a:t> que verifique se um nome possui no mínimo 3 caracteres e retorne </a:t>
            </a:r>
            <a:r>
              <a:rPr lang="pt-BR" dirty="0" err="1"/>
              <a:t>true</a:t>
            </a:r>
            <a:r>
              <a:rPr lang="pt-BR" dirty="0"/>
              <a:t> caso verdadeiro ou false caso contrário. Criar outra </a:t>
            </a:r>
            <a:r>
              <a:rPr lang="pt-BR" dirty="0" err="1"/>
              <a:t>function</a:t>
            </a:r>
            <a:r>
              <a:rPr lang="pt-BR" dirty="0"/>
              <a:t> que verifique se um e-mail possui o caractere @ e mais de 8 caracteres. A função também deve retornar </a:t>
            </a:r>
            <a:r>
              <a:rPr lang="pt-BR" dirty="0" err="1"/>
              <a:t>true</a:t>
            </a:r>
            <a:r>
              <a:rPr lang="pt-BR" dirty="0"/>
              <a:t> ou false. Por fim crie e execute uma procedure que utilize as </a:t>
            </a:r>
            <a:r>
              <a:rPr lang="pt-BR" dirty="0" err="1"/>
              <a:t>functions</a:t>
            </a:r>
            <a:r>
              <a:rPr lang="pt-BR" dirty="0"/>
              <a:t> criadas para validar o nome e e-mail. Caso ambas </a:t>
            </a:r>
            <a:r>
              <a:rPr lang="pt-BR" dirty="0" err="1"/>
              <a:t>functions</a:t>
            </a:r>
            <a:r>
              <a:rPr lang="pt-BR" dirty="0"/>
              <a:t> retornem verdadeiro inserir os dados em uma tabela. Caso contrário exibir uma mensagem de erro ao cadastrar.</a:t>
            </a:r>
          </a:p>
        </p:txBody>
      </p:sp>
    </p:spTree>
    <p:extLst>
      <p:ext uri="{BB962C8B-B14F-4D97-AF65-F5344CB8AC3E}">
        <p14:creationId xmlns:p14="http://schemas.microsoft.com/office/powerpoint/2010/main" val="6532281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7" name="Rectangle 136">
            <a:extLst>
              <a:ext uri="{FF2B5EF4-FFF2-40B4-BE49-F238E27FC236}">
                <a16:creationId xmlns:a16="http://schemas.microsoft.com/office/drawing/2014/main" id="{D4906370-1564-49FA-A802-58546B3922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6646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Imagem 8" descr="Uma imagem contendo cartão de visita, tijolo&#10;&#10;Descrição gerada automaticamente">
            <a:extLst>
              <a:ext uri="{FF2B5EF4-FFF2-40B4-BE49-F238E27FC236}">
                <a16:creationId xmlns:a16="http://schemas.microsoft.com/office/drawing/2014/main" id="{DC63B5B1-0BDF-4A2C-B577-10EED8E4BEA0}"/>
              </a:ext>
            </a:extLst>
          </p:cNvPr>
          <p:cNvPicPr>
            <a:picLocks noChangeAspect="1"/>
          </p:cNvPicPr>
          <p:nvPr/>
        </p:nvPicPr>
        <p:blipFill rotWithShape="1">
          <a:blip r:embed="rId2">
            <a:alphaModFix amt="55000"/>
          </a:blip>
          <a:srcRect b="443"/>
          <a:stretch/>
        </p:blipFill>
        <p:spPr>
          <a:xfrm>
            <a:off x="20" y="10"/>
            <a:ext cx="12191980" cy="6857990"/>
          </a:xfrm>
          <a:prstGeom prst="rect">
            <a:avLst/>
          </a:prstGeom>
        </p:spPr>
      </p:pic>
      <p:sp>
        <p:nvSpPr>
          <p:cNvPr id="139" name="Oval 138">
            <a:extLst>
              <a:ext uri="{FF2B5EF4-FFF2-40B4-BE49-F238E27FC236}">
                <a16:creationId xmlns:a16="http://schemas.microsoft.com/office/drawing/2014/main" id="{EF640709-BDFD-453B-B75D-6212E7A87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11500" y="370600"/>
            <a:ext cx="5923842" cy="5923842"/>
          </a:xfrm>
          <a:prstGeom prst="ellipse">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7D355146-4E31-43D3-BB0D-06A16EE447DA}"/>
              </a:ext>
            </a:extLst>
          </p:cNvPr>
          <p:cNvSpPr>
            <a:spLocks noGrp="1"/>
          </p:cNvSpPr>
          <p:nvPr>
            <p:ph type="ctrTitle"/>
          </p:nvPr>
        </p:nvSpPr>
        <p:spPr>
          <a:xfrm>
            <a:off x="3577192" y="1837996"/>
            <a:ext cx="5037616" cy="954252"/>
          </a:xfrm>
        </p:spPr>
        <p:txBody>
          <a:bodyPr vert="horz" lIns="91440" tIns="45720" rIns="91440" bIns="45720" rtlCol="0">
            <a:normAutofit/>
          </a:bodyPr>
          <a:lstStyle/>
          <a:p>
            <a:r>
              <a:rPr lang="en-US" kern="1200" dirty="0" err="1">
                <a:latin typeface="+mj-lt"/>
                <a:ea typeface="+mj-ea"/>
                <a:cs typeface="+mj-cs"/>
              </a:rPr>
              <a:t>Contato</a:t>
            </a:r>
            <a:endParaRPr lang="en-US" kern="1200" dirty="0">
              <a:latin typeface="+mj-lt"/>
              <a:ea typeface="+mj-ea"/>
              <a:cs typeface="+mj-cs"/>
            </a:endParaRPr>
          </a:p>
        </p:txBody>
      </p:sp>
      <p:sp>
        <p:nvSpPr>
          <p:cNvPr id="3" name="Subtítulo 2">
            <a:extLst>
              <a:ext uri="{FF2B5EF4-FFF2-40B4-BE49-F238E27FC236}">
                <a16:creationId xmlns:a16="http://schemas.microsoft.com/office/drawing/2014/main" id="{ABB1D55E-B8B2-4B5B-9780-0AB65EFF2EE7}"/>
              </a:ext>
            </a:extLst>
          </p:cNvPr>
          <p:cNvSpPr>
            <a:spLocks noGrp="1"/>
          </p:cNvSpPr>
          <p:nvPr>
            <p:ph type="subTitle" idx="1"/>
          </p:nvPr>
        </p:nvSpPr>
        <p:spPr>
          <a:xfrm>
            <a:off x="3577192" y="3332521"/>
            <a:ext cx="5037616" cy="954252"/>
          </a:xfrm>
        </p:spPr>
        <p:txBody>
          <a:bodyPr vert="horz" lIns="91440" tIns="45720" rIns="91440" bIns="45720" rtlCol="0">
            <a:normAutofit/>
          </a:bodyPr>
          <a:lstStyle/>
          <a:p>
            <a:r>
              <a:rPr lang="en-US" dirty="0"/>
              <a:t>E-mail: allan@cruzeirodosul.edu.br</a:t>
            </a:r>
          </a:p>
          <a:p>
            <a:endParaRPr lang="en-US" dirty="0"/>
          </a:p>
        </p:txBody>
      </p:sp>
      <p:sp>
        <p:nvSpPr>
          <p:cNvPr id="141" name="Arc 140">
            <a:extLst>
              <a:ext uri="{FF2B5EF4-FFF2-40B4-BE49-F238E27FC236}">
                <a16:creationId xmlns:a16="http://schemas.microsoft.com/office/drawing/2014/main" id="{B4019478-3FDC-438C-8848-1D7DA864A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366740" flipV="1">
            <a:off x="2607299" y="8363"/>
            <a:ext cx="6816262" cy="6816262"/>
          </a:xfrm>
          <a:prstGeom prst="arc">
            <a:avLst>
              <a:gd name="adj1" fmla="val 16200000"/>
              <a:gd name="adj2" fmla="val 20401595"/>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3" name="Oval 142">
            <a:extLst>
              <a:ext uri="{FF2B5EF4-FFF2-40B4-BE49-F238E27FC236}">
                <a16:creationId xmlns:a16="http://schemas.microsoft.com/office/drawing/2014/main" id="{FE406479-1D57-4209-B128-3C81746247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3400" y="4609861"/>
            <a:ext cx="873032" cy="84934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Imagem 6" descr="Tela de celular com texto preto sobre fundo branco&#10;&#10;Descrição gerada automaticamente">
            <a:extLst>
              <a:ext uri="{FF2B5EF4-FFF2-40B4-BE49-F238E27FC236}">
                <a16:creationId xmlns:a16="http://schemas.microsoft.com/office/drawing/2014/main" id="{E01378FC-6EBF-4D8A-9C72-FE57FA7547D7}"/>
              </a:ext>
            </a:extLst>
          </p:cNvPr>
          <p:cNvPicPr>
            <a:picLocks noChangeAspect="1"/>
          </p:cNvPicPr>
          <p:nvPr/>
        </p:nvPicPr>
        <p:blipFill>
          <a:blip r:embed="rId3"/>
          <a:stretch>
            <a:fillRect/>
          </a:stretch>
        </p:blipFill>
        <p:spPr>
          <a:xfrm>
            <a:off x="10550264" y="6267451"/>
            <a:ext cx="1558916" cy="508296"/>
          </a:xfrm>
          <a:prstGeom prst="rect">
            <a:avLst/>
          </a:prstGeom>
        </p:spPr>
      </p:pic>
    </p:spTree>
    <p:extLst>
      <p:ext uri="{BB962C8B-B14F-4D97-AF65-F5344CB8AC3E}">
        <p14:creationId xmlns:p14="http://schemas.microsoft.com/office/powerpoint/2010/main" val="11165256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4" name="Rectangle 83">
            <a:extLst>
              <a:ext uri="{FF2B5EF4-FFF2-40B4-BE49-F238E27FC236}">
                <a16:creationId xmlns:a16="http://schemas.microsoft.com/office/drawing/2014/main" id="{DCE1AED4-C7FF-4468-BF54-4470A0A3E2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magem 7" descr="Uma imagem contendo ao ar livre, edifício, placar, grande&#10;&#10;Descrição gerada automaticamente">
            <a:extLst>
              <a:ext uri="{FF2B5EF4-FFF2-40B4-BE49-F238E27FC236}">
                <a16:creationId xmlns:a16="http://schemas.microsoft.com/office/drawing/2014/main" id="{FB284E34-A72E-4CE3-AE8F-DABB6F4A3FBF}"/>
              </a:ext>
            </a:extLst>
          </p:cNvPr>
          <p:cNvPicPr>
            <a:picLocks noChangeAspect="1"/>
          </p:cNvPicPr>
          <p:nvPr/>
        </p:nvPicPr>
        <p:blipFill rotWithShape="1">
          <a:blip r:embed="rId2"/>
          <a:srcRect r="913" b="-1"/>
          <a:stretch/>
        </p:blipFill>
        <p:spPr>
          <a:xfrm>
            <a:off x="20" y="10"/>
            <a:ext cx="12188932" cy="6857990"/>
          </a:xfrm>
          <a:prstGeom prst="rect">
            <a:avLst/>
          </a:prstGeom>
        </p:spPr>
      </p:pic>
      <p:sp>
        <p:nvSpPr>
          <p:cNvPr id="86" name="Rectangle 85">
            <a:extLst>
              <a:ext uri="{FF2B5EF4-FFF2-40B4-BE49-F238E27FC236}">
                <a16:creationId xmlns:a16="http://schemas.microsoft.com/office/drawing/2014/main" id="{BDE94FAB-AA60-43B4-A2C3-3A940B9A95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 y="4530071"/>
            <a:ext cx="12191999" cy="2327926"/>
          </a:xfrm>
          <a:prstGeom prst="rect">
            <a:avLst/>
          </a:prstGeom>
          <a:gradFill flip="none" rotWithShape="1">
            <a:gsLst>
              <a:gs pos="44000">
                <a:schemeClr val="tx1">
                  <a:alpha val="40000"/>
                </a:schemeClr>
              </a:gs>
              <a:gs pos="100000">
                <a:schemeClr val="tx1">
                  <a:alpha val="70000"/>
                </a:schemeClr>
              </a:gs>
              <a:gs pos="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ítulo 2">
            <a:extLst>
              <a:ext uri="{FF2B5EF4-FFF2-40B4-BE49-F238E27FC236}">
                <a16:creationId xmlns:a16="http://schemas.microsoft.com/office/drawing/2014/main" id="{ABB1D55E-B8B2-4B5B-9780-0AB65EFF2EE7}"/>
              </a:ext>
            </a:extLst>
          </p:cNvPr>
          <p:cNvSpPr>
            <a:spLocks noGrp="1"/>
          </p:cNvSpPr>
          <p:nvPr>
            <p:ph type="subTitle" idx="1"/>
          </p:nvPr>
        </p:nvSpPr>
        <p:spPr>
          <a:xfrm>
            <a:off x="1524000" y="5636465"/>
            <a:ext cx="9144000" cy="646785"/>
          </a:xfrm>
        </p:spPr>
        <p:txBody>
          <a:bodyPr vert="horz" lIns="91440" tIns="45720" rIns="91440" bIns="45720" rtlCol="0">
            <a:normAutofit/>
          </a:bodyPr>
          <a:lstStyle/>
          <a:p>
            <a:r>
              <a:rPr lang="en-US">
                <a:solidFill>
                  <a:schemeClr val="bg1"/>
                </a:solidFill>
              </a:rPr>
              <a:t>www. cruzeirodosul.edu.br</a:t>
            </a:r>
          </a:p>
        </p:txBody>
      </p:sp>
      <p:pic>
        <p:nvPicPr>
          <p:cNvPr id="7" name="Imagem 6" descr="Tela de celular com texto preto sobre fundo branco&#10;&#10;Descrição gerada automaticamente">
            <a:extLst>
              <a:ext uri="{FF2B5EF4-FFF2-40B4-BE49-F238E27FC236}">
                <a16:creationId xmlns:a16="http://schemas.microsoft.com/office/drawing/2014/main" id="{E01378FC-6EBF-4D8A-9C72-FE57FA7547D7}"/>
              </a:ext>
            </a:extLst>
          </p:cNvPr>
          <p:cNvPicPr>
            <a:picLocks noChangeAspect="1"/>
          </p:cNvPicPr>
          <p:nvPr/>
        </p:nvPicPr>
        <p:blipFill>
          <a:blip r:embed="rId3"/>
          <a:stretch>
            <a:fillRect/>
          </a:stretch>
        </p:blipFill>
        <p:spPr>
          <a:xfrm>
            <a:off x="10550264" y="6267451"/>
            <a:ext cx="1558916" cy="508296"/>
          </a:xfrm>
          <a:prstGeom prst="rect">
            <a:avLst/>
          </a:prstGeom>
        </p:spPr>
      </p:pic>
    </p:spTree>
    <p:extLst>
      <p:ext uri="{BB962C8B-B14F-4D97-AF65-F5344CB8AC3E}">
        <p14:creationId xmlns:p14="http://schemas.microsoft.com/office/powerpoint/2010/main" val="1459068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5D515A-CF22-8EC7-30A7-F85ED3D31108}"/>
              </a:ext>
            </a:extLst>
          </p:cNvPr>
          <p:cNvSpPr>
            <a:spLocks noGrp="1"/>
          </p:cNvSpPr>
          <p:nvPr>
            <p:ph type="title"/>
          </p:nvPr>
        </p:nvSpPr>
        <p:spPr/>
        <p:txBody>
          <a:bodyPr/>
          <a:lstStyle/>
          <a:p>
            <a:r>
              <a:rPr lang="pt-BR" dirty="0"/>
              <a:t>Definição</a:t>
            </a:r>
          </a:p>
        </p:txBody>
      </p:sp>
      <p:sp>
        <p:nvSpPr>
          <p:cNvPr id="3" name="Espaço Reservado para Conteúdo 2">
            <a:extLst>
              <a:ext uri="{FF2B5EF4-FFF2-40B4-BE49-F238E27FC236}">
                <a16:creationId xmlns:a16="http://schemas.microsoft.com/office/drawing/2014/main" id="{710B7ABE-2954-8681-EADF-D837ECF881F1}"/>
              </a:ext>
            </a:extLst>
          </p:cNvPr>
          <p:cNvSpPr>
            <a:spLocks noGrp="1"/>
          </p:cNvSpPr>
          <p:nvPr>
            <p:ph idx="1"/>
          </p:nvPr>
        </p:nvSpPr>
        <p:spPr/>
        <p:txBody>
          <a:bodyPr>
            <a:normAutofit fontScale="85000" lnSpcReduction="10000"/>
          </a:bodyPr>
          <a:lstStyle/>
          <a:p>
            <a:r>
              <a:rPr lang="pt-BR" b="1" dirty="0"/>
              <a:t>Procedure</a:t>
            </a:r>
            <a:r>
              <a:rPr lang="pt-BR" dirty="0"/>
              <a:t>: </a:t>
            </a:r>
          </a:p>
          <a:p>
            <a:endParaRPr lang="pt-BR" dirty="0"/>
          </a:p>
          <a:p>
            <a:pPr lvl="1"/>
            <a:r>
              <a:rPr lang="pt-BR" dirty="0"/>
              <a:t>São subprogramas que executam uma série de instruções PL/SQL. Podem ter parâmetros de entrada e saída.</a:t>
            </a:r>
          </a:p>
          <a:p>
            <a:pPr lvl="1"/>
            <a:r>
              <a:rPr lang="pt-BR" dirty="0"/>
              <a:t>Podem ou não retornar um valor.</a:t>
            </a:r>
          </a:p>
          <a:p>
            <a:pPr marL="0" indent="0">
              <a:buNone/>
            </a:pPr>
            <a:endParaRPr lang="pt-BR" dirty="0"/>
          </a:p>
          <a:p>
            <a:r>
              <a:rPr lang="pt-BR" b="1" dirty="0" err="1"/>
              <a:t>Function</a:t>
            </a:r>
            <a:endParaRPr lang="pt-BR" b="1" dirty="0"/>
          </a:p>
          <a:p>
            <a:pPr marL="0" indent="0">
              <a:buNone/>
            </a:pPr>
            <a:endParaRPr lang="pt-BR" dirty="0"/>
          </a:p>
          <a:p>
            <a:pPr lvl="1"/>
            <a:r>
              <a:rPr lang="pt-BR" dirty="0"/>
              <a:t>Quando precisamos que um programa retorne uma informação.</a:t>
            </a:r>
          </a:p>
          <a:p>
            <a:pPr lvl="1"/>
            <a:r>
              <a:rPr lang="pt-BR" dirty="0"/>
              <a:t>As funções sempre devem retornar um valor.</a:t>
            </a:r>
          </a:p>
          <a:p>
            <a:pPr lvl="1"/>
            <a:r>
              <a:rPr lang="pt-BR" dirty="0"/>
              <a:t>Não pode ter em sua composição comandos DML, DDL e DCL, apenas </a:t>
            </a:r>
            <a:r>
              <a:rPr lang="pt-BR" i="1" dirty="0" err="1"/>
              <a:t>selects</a:t>
            </a:r>
            <a:r>
              <a:rPr lang="pt-BR" dirty="0"/>
              <a:t>.</a:t>
            </a:r>
          </a:p>
        </p:txBody>
      </p:sp>
    </p:spTree>
    <p:extLst>
      <p:ext uri="{BB962C8B-B14F-4D97-AF65-F5344CB8AC3E}">
        <p14:creationId xmlns:p14="http://schemas.microsoft.com/office/powerpoint/2010/main" val="3802160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DBF7F1-5D12-19C9-9CCB-4FC6DF71CCAA}"/>
              </a:ext>
            </a:extLst>
          </p:cNvPr>
          <p:cNvSpPr>
            <a:spLocks noGrp="1"/>
          </p:cNvSpPr>
          <p:nvPr>
            <p:ph type="title"/>
          </p:nvPr>
        </p:nvSpPr>
        <p:spPr/>
        <p:txBody>
          <a:bodyPr/>
          <a:lstStyle/>
          <a:p>
            <a:r>
              <a:rPr lang="pt-BR" dirty="0"/>
              <a:t>Até o momento...</a:t>
            </a:r>
          </a:p>
        </p:txBody>
      </p:sp>
      <p:sp>
        <p:nvSpPr>
          <p:cNvPr id="3" name="Espaço Reservado para Conteúdo 2">
            <a:extLst>
              <a:ext uri="{FF2B5EF4-FFF2-40B4-BE49-F238E27FC236}">
                <a16:creationId xmlns:a16="http://schemas.microsoft.com/office/drawing/2014/main" id="{09506BBD-88DA-CFD6-EB0C-14A8A7D9E438}"/>
              </a:ext>
            </a:extLst>
          </p:cNvPr>
          <p:cNvSpPr>
            <a:spLocks noGrp="1"/>
          </p:cNvSpPr>
          <p:nvPr>
            <p:ph idx="1"/>
          </p:nvPr>
        </p:nvSpPr>
        <p:spPr/>
        <p:txBody>
          <a:bodyPr/>
          <a:lstStyle/>
          <a:p>
            <a:r>
              <a:rPr lang="pt-BR" dirty="0"/>
              <a:t>Construímos programas em blocos chamados </a:t>
            </a:r>
            <a:r>
              <a:rPr lang="pt-BR" u="sng" dirty="0"/>
              <a:t>blocos anônimos</a:t>
            </a:r>
            <a:r>
              <a:rPr lang="pt-BR" dirty="0"/>
              <a:t>.</a:t>
            </a:r>
          </a:p>
          <a:p>
            <a:r>
              <a:rPr lang="pt-BR" dirty="0"/>
              <a:t>Caso quiséssemos guardá-los, teríamos que salvá-los em um ou mais arquivos em algum diretório no computador para não perdê-los.</a:t>
            </a:r>
          </a:p>
        </p:txBody>
      </p:sp>
    </p:spTree>
    <p:extLst>
      <p:ext uri="{BB962C8B-B14F-4D97-AF65-F5344CB8AC3E}">
        <p14:creationId xmlns:p14="http://schemas.microsoft.com/office/powerpoint/2010/main" val="355030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1A2201-132E-FD9C-6B79-CDF699DE9070}"/>
              </a:ext>
            </a:extLst>
          </p:cNvPr>
          <p:cNvSpPr>
            <a:spLocks noGrp="1"/>
          </p:cNvSpPr>
          <p:nvPr>
            <p:ph type="title"/>
          </p:nvPr>
        </p:nvSpPr>
        <p:spPr/>
        <p:txBody>
          <a:bodyPr/>
          <a:lstStyle/>
          <a:p>
            <a:r>
              <a:rPr lang="pt-BR" dirty="0"/>
              <a:t>Agora vamos guardar os programas no BD	</a:t>
            </a:r>
          </a:p>
        </p:txBody>
      </p:sp>
      <p:sp>
        <p:nvSpPr>
          <p:cNvPr id="3" name="Espaço Reservado para Conteúdo 2">
            <a:extLst>
              <a:ext uri="{FF2B5EF4-FFF2-40B4-BE49-F238E27FC236}">
                <a16:creationId xmlns:a16="http://schemas.microsoft.com/office/drawing/2014/main" id="{6FA767DC-9736-2B04-A032-08AC2AD6E887}"/>
              </a:ext>
            </a:extLst>
          </p:cNvPr>
          <p:cNvSpPr>
            <a:spLocks noGrp="1"/>
          </p:cNvSpPr>
          <p:nvPr>
            <p:ph idx="1"/>
          </p:nvPr>
        </p:nvSpPr>
        <p:spPr/>
        <p:txBody>
          <a:bodyPr/>
          <a:lstStyle/>
          <a:p>
            <a:r>
              <a:rPr lang="pt-BR" dirty="0"/>
              <a:t>Vantagens:</a:t>
            </a:r>
          </a:p>
          <a:p>
            <a:endParaRPr lang="pt-BR" dirty="0"/>
          </a:p>
          <a:p>
            <a:r>
              <a:rPr lang="pt-BR" dirty="0"/>
              <a:t>Reaproveitamento de códigos;</a:t>
            </a:r>
          </a:p>
          <a:p>
            <a:r>
              <a:rPr lang="pt-BR" dirty="0"/>
              <a:t>Rapidez;</a:t>
            </a:r>
          </a:p>
          <a:p>
            <a:r>
              <a:rPr lang="pt-BR" dirty="0"/>
              <a:t>Controle de alterações;</a:t>
            </a:r>
          </a:p>
          <a:p>
            <a:r>
              <a:rPr lang="pt-BR" dirty="0"/>
              <a:t>Controle de acesso;</a:t>
            </a:r>
          </a:p>
          <a:p>
            <a:r>
              <a:rPr lang="pt-BR" dirty="0"/>
              <a:t>Modularização.</a:t>
            </a:r>
          </a:p>
        </p:txBody>
      </p:sp>
    </p:spTree>
    <p:extLst>
      <p:ext uri="{BB962C8B-B14F-4D97-AF65-F5344CB8AC3E}">
        <p14:creationId xmlns:p14="http://schemas.microsoft.com/office/powerpoint/2010/main" val="706174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DDCD55-B7F0-308C-F3F5-AD52BCACEDD3}"/>
              </a:ext>
            </a:extLst>
          </p:cNvPr>
          <p:cNvSpPr>
            <a:spLocks noGrp="1"/>
          </p:cNvSpPr>
          <p:nvPr>
            <p:ph type="title"/>
          </p:nvPr>
        </p:nvSpPr>
        <p:spPr/>
        <p:txBody>
          <a:bodyPr/>
          <a:lstStyle/>
          <a:p>
            <a:r>
              <a:rPr lang="pt-BR" dirty="0"/>
              <a:t>Reaproveitamento de códigos</a:t>
            </a:r>
          </a:p>
        </p:txBody>
      </p:sp>
      <p:sp>
        <p:nvSpPr>
          <p:cNvPr id="3" name="Espaço Reservado para Conteúdo 2">
            <a:extLst>
              <a:ext uri="{FF2B5EF4-FFF2-40B4-BE49-F238E27FC236}">
                <a16:creationId xmlns:a16="http://schemas.microsoft.com/office/drawing/2014/main" id="{A045D4A3-A643-99C8-74E0-9B3F53521359}"/>
              </a:ext>
            </a:extLst>
          </p:cNvPr>
          <p:cNvSpPr>
            <a:spLocks noGrp="1"/>
          </p:cNvSpPr>
          <p:nvPr>
            <p:ph idx="1"/>
          </p:nvPr>
        </p:nvSpPr>
        <p:spPr/>
        <p:txBody>
          <a:bodyPr/>
          <a:lstStyle/>
          <a:p>
            <a:r>
              <a:rPr lang="pt-BR" dirty="0"/>
              <a:t>Podemos escrever procedimentos e funções que podem servir como base para as demais partes de um sistema. Por exemplo, podemos criar uma função para validação de números de CPF que possa ser utilizada em vários módulos do sistema, como no módulo de RH ou de compras, ou seja, podemos ter um programa gravado no banco de dados ao qual todos podem ter acesso</a:t>
            </a:r>
          </a:p>
        </p:txBody>
      </p:sp>
    </p:spTree>
    <p:extLst>
      <p:ext uri="{BB962C8B-B14F-4D97-AF65-F5344CB8AC3E}">
        <p14:creationId xmlns:p14="http://schemas.microsoft.com/office/powerpoint/2010/main" val="2006802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B7A477-BEBF-3DAF-E89E-B081CC57A9D5}"/>
              </a:ext>
            </a:extLst>
          </p:cNvPr>
          <p:cNvSpPr>
            <a:spLocks noGrp="1"/>
          </p:cNvSpPr>
          <p:nvPr>
            <p:ph type="title"/>
          </p:nvPr>
        </p:nvSpPr>
        <p:spPr/>
        <p:txBody>
          <a:bodyPr/>
          <a:lstStyle/>
          <a:p>
            <a:r>
              <a:rPr lang="pt-BR" dirty="0"/>
              <a:t>Rapidez</a:t>
            </a:r>
          </a:p>
        </p:txBody>
      </p:sp>
      <p:sp>
        <p:nvSpPr>
          <p:cNvPr id="3" name="Espaço Reservado para Conteúdo 2">
            <a:extLst>
              <a:ext uri="{FF2B5EF4-FFF2-40B4-BE49-F238E27FC236}">
                <a16:creationId xmlns:a16="http://schemas.microsoft.com/office/drawing/2014/main" id="{CB0D500F-9827-0DDB-C4F4-C759515E9EED}"/>
              </a:ext>
            </a:extLst>
          </p:cNvPr>
          <p:cNvSpPr>
            <a:spLocks noGrp="1"/>
          </p:cNvSpPr>
          <p:nvPr>
            <p:ph idx="1"/>
          </p:nvPr>
        </p:nvSpPr>
        <p:spPr/>
        <p:txBody>
          <a:bodyPr/>
          <a:lstStyle/>
          <a:p>
            <a:r>
              <a:rPr lang="pt-BR" dirty="0"/>
              <a:t>Com o programa armazenado no banco de dados, podemos acessá-lo rapidamente, sem ter que utilizar chamadas externas a arquivos. outro ponto interessante é que as ferramentas de desenvolvimento e análise do Oracle enxergam de forma nativa estes objetos armazenados.</a:t>
            </a:r>
          </a:p>
        </p:txBody>
      </p:sp>
    </p:spTree>
    <p:extLst>
      <p:ext uri="{BB962C8B-B14F-4D97-AF65-F5344CB8AC3E}">
        <p14:creationId xmlns:p14="http://schemas.microsoft.com/office/powerpoint/2010/main" val="2373266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77D6BF-B7BC-1E1F-8B12-D8BCD3C22A1C}"/>
              </a:ext>
            </a:extLst>
          </p:cNvPr>
          <p:cNvSpPr>
            <a:spLocks noGrp="1"/>
          </p:cNvSpPr>
          <p:nvPr>
            <p:ph type="title"/>
          </p:nvPr>
        </p:nvSpPr>
        <p:spPr/>
        <p:txBody>
          <a:bodyPr/>
          <a:lstStyle/>
          <a:p>
            <a:r>
              <a:rPr lang="pt-BR" dirty="0"/>
              <a:t>Controle de alterações</a:t>
            </a:r>
          </a:p>
        </p:txBody>
      </p:sp>
      <p:sp>
        <p:nvSpPr>
          <p:cNvPr id="3" name="Espaço Reservado para Conteúdo 2">
            <a:extLst>
              <a:ext uri="{FF2B5EF4-FFF2-40B4-BE49-F238E27FC236}">
                <a16:creationId xmlns:a16="http://schemas.microsoft.com/office/drawing/2014/main" id="{7F964FEC-54FB-2EB2-B3CF-CDD3C5C7FB6A}"/>
              </a:ext>
            </a:extLst>
          </p:cNvPr>
          <p:cNvSpPr>
            <a:spLocks noGrp="1"/>
          </p:cNvSpPr>
          <p:nvPr>
            <p:ph idx="1"/>
          </p:nvPr>
        </p:nvSpPr>
        <p:spPr/>
        <p:txBody>
          <a:bodyPr/>
          <a:lstStyle/>
          <a:p>
            <a:r>
              <a:rPr lang="pt-BR" dirty="0"/>
              <a:t>Um programa armazenado no banco de dados é muito mais fácil de ser alterado. É possível abri-lo e alterá-lo de forma mais rápida, compilando e em seguida efetivando as alterações. Como o programa está em um único lugar, os demais sistemas que o utilizam enxergarão todas as alterações realizadas.</a:t>
            </a:r>
          </a:p>
        </p:txBody>
      </p:sp>
    </p:spTree>
    <p:extLst>
      <p:ext uri="{BB962C8B-B14F-4D97-AF65-F5344CB8AC3E}">
        <p14:creationId xmlns:p14="http://schemas.microsoft.com/office/powerpoint/2010/main" val="3491309267"/>
      </p:ext>
    </p:extLst>
  </p:cSld>
  <p:clrMapOvr>
    <a:masterClrMapping/>
  </p:clrMapOvr>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530</TotalTime>
  <Words>1245</Words>
  <Application>Microsoft Office PowerPoint</Application>
  <PresentationFormat>Widescreen</PresentationFormat>
  <Paragraphs>125</Paragraphs>
  <Slides>36</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36</vt:i4>
      </vt:variant>
    </vt:vector>
  </HeadingPairs>
  <TitlesOfParts>
    <vt:vector size="41" baseType="lpstr">
      <vt:lpstr>Arial</vt:lpstr>
      <vt:lpstr>Avenir Next LT Pro</vt:lpstr>
      <vt:lpstr>Calibri</vt:lpstr>
      <vt:lpstr>Tw Cen MT</vt:lpstr>
      <vt:lpstr>ShapesVTI</vt:lpstr>
      <vt:lpstr>Disciplina:  Laboratório de Banco de Dados Avançado</vt:lpstr>
      <vt:lpstr>Unidade 4:</vt:lpstr>
      <vt:lpstr>Procedures</vt:lpstr>
      <vt:lpstr>Definição</vt:lpstr>
      <vt:lpstr>Até o momento...</vt:lpstr>
      <vt:lpstr>Agora vamos guardar os programas no BD </vt:lpstr>
      <vt:lpstr>Reaproveitamento de códigos</vt:lpstr>
      <vt:lpstr>Rapidez</vt:lpstr>
      <vt:lpstr>Controle de alterações</vt:lpstr>
      <vt:lpstr>Controle de acesso</vt:lpstr>
      <vt:lpstr>Modularização</vt:lpstr>
      <vt:lpstr>Onde podemos executar os programas armazenados?</vt:lpstr>
      <vt:lpstr>Exemplo de criação de uma procedure</vt:lpstr>
      <vt:lpstr>Exemplo de execução da procedure</vt:lpstr>
      <vt:lpstr>Comando replace na criação de uma procedure</vt:lpstr>
      <vt:lpstr>Alteração de procedure</vt:lpstr>
      <vt:lpstr>Excluir uma procedure</vt:lpstr>
      <vt:lpstr>Recuperando algumas informações</vt:lpstr>
      <vt:lpstr>Recuperando algumas informações</vt:lpstr>
      <vt:lpstr>Parâmetros nas Procedures</vt:lpstr>
      <vt:lpstr>Parâmetros nas Procedures</vt:lpstr>
      <vt:lpstr>Parâmetros nas Procedures</vt:lpstr>
      <vt:lpstr>Exemplo de procedure com o uso de parâmetros</vt:lpstr>
      <vt:lpstr>Exemplo procedure com o uso de curso para listar dados</vt:lpstr>
      <vt:lpstr>Exemplo de procedure com listagem de dados e parâmetro (sem o uso de cursor)</vt:lpstr>
      <vt:lpstr>Exemplo de procedure com o uso de exception</vt:lpstr>
      <vt:lpstr>Exercícios</vt:lpstr>
      <vt:lpstr>Exercícios</vt:lpstr>
      <vt:lpstr>Functions</vt:lpstr>
      <vt:lpstr>Definição e exemplo</vt:lpstr>
      <vt:lpstr>Mais um exemplo</vt:lpstr>
      <vt:lpstr>Exemplo de procedure chamando uma function</vt:lpstr>
      <vt:lpstr>Exercícios</vt:lpstr>
      <vt:lpstr>Exercícios</vt:lpstr>
      <vt:lpstr>Contato</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Disciplina:  Banco de Dados</dc:title>
  <dc:creator>Prof. Me. Luiz Lozano</dc:creator>
  <cp:lastModifiedBy>Allan Vidal de Negreiros</cp:lastModifiedBy>
  <cp:revision>101</cp:revision>
  <dcterms:created xsi:type="dcterms:W3CDTF">2020-08-11T22:01:25Z</dcterms:created>
  <dcterms:modified xsi:type="dcterms:W3CDTF">2025-10-02T20:44:26Z</dcterms:modified>
</cp:coreProperties>
</file>