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256" r:id="rId2"/>
    <p:sldId id="258" r:id="rId3"/>
    <p:sldId id="267" r:id="rId4"/>
    <p:sldId id="26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91A2"/>
    <a:srgbClr val="19C8E2"/>
    <a:srgbClr val="0342A8"/>
    <a:srgbClr val="336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09" autoAdjust="0"/>
    <p:restoredTop sz="94674"/>
  </p:normalViewPr>
  <p:slideViewPr>
    <p:cSldViewPr snapToGrid="0" snapToObjects="1">
      <p:cViewPr varScale="1">
        <p:scale>
          <a:sx n="67" d="100"/>
          <a:sy n="67" d="100"/>
        </p:scale>
        <p:origin x="10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73BF5E-669C-440A-889D-A60C9891CCD7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HN"/>
        </a:p>
      </dgm:t>
    </dgm:pt>
    <dgm:pt modelId="{722F8FD9-75A7-4038-95B5-067143C8AD9C}">
      <dgm:prSet phldrT="[Texto]" custT="1"/>
      <dgm:spPr/>
      <dgm:t>
        <a:bodyPr/>
        <a:lstStyle/>
        <a:p>
          <a:r>
            <a:rPr lang="es-HN" sz="1800" smtClean="0">
              <a:solidFill>
                <a:schemeClr val="tx1">
                  <a:lumMod val="65000"/>
                  <a:lumOff val="35000"/>
                </a:schemeClr>
              </a:solidFill>
            </a:rPr>
            <a:t>Afiliado recibe su kit electrónico al momento de la afiliación.</a:t>
          </a:r>
          <a:endParaRPr lang="es-HN" sz="18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E0C2B67-4B62-46A8-93D0-420AFBE971B7}" type="parTrans" cxnId="{EF50E759-7653-4984-A1B5-7B99CFA33254}">
      <dgm:prSet/>
      <dgm:spPr/>
      <dgm:t>
        <a:bodyPr/>
        <a:lstStyle/>
        <a:p>
          <a:endParaRPr lang="es-HN" sz="1600"/>
        </a:p>
      </dgm:t>
    </dgm:pt>
    <dgm:pt modelId="{032B14C9-6E81-4749-85A6-A8791BBE31E8}" type="sibTrans" cxnId="{EF50E759-7653-4984-A1B5-7B99CFA33254}">
      <dgm:prSet/>
      <dgm:spPr/>
      <dgm:t>
        <a:bodyPr/>
        <a:lstStyle/>
        <a:p>
          <a:endParaRPr lang="es-HN" sz="1600"/>
        </a:p>
      </dgm:t>
    </dgm:pt>
    <dgm:pt modelId="{4325238F-AE3A-4D26-9286-85B37AA4D34F}">
      <dgm:prSet phldrT="[Texto]" custT="1"/>
      <dgm:spPr>
        <a:solidFill>
          <a:schemeClr val="accent6"/>
        </a:solidFill>
      </dgm:spPr>
      <dgm:t>
        <a:bodyPr/>
        <a:lstStyle/>
        <a:p>
          <a:r>
            <a:rPr lang="es-HN" sz="1800" dirty="0" smtClean="0"/>
            <a:t>Fase  II- Kit de Bienvenida </a:t>
          </a:r>
          <a:r>
            <a:rPr lang="es-HN" sz="1800" dirty="0" smtClean="0"/>
            <a:t>Digital</a:t>
          </a:r>
          <a:endParaRPr lang="es-HN" sz="1800" dirty="0"/>
        </a:p>
      </dgm:t>
    </dgm:pt>
    <dgm:pt modelId="{2962E865-B6D5-49DB-8DBA-7F71F60B399F}" type="sibTrans" cxnId="{5F723612-7E59-4C99-B903-21855C7723C1}">
      <dgm:prSet/>
      <dgm:spPr/>
      <dgm:t>
        <a:bodyPr/>
        <a:lstStyle/>
        <a:p>
          <a:endParaRPr lang="es-HN" sz="1600"/>
        </a:p>
      </dgm:t>
    </dgm:pt>
    <dgm:pt modelId="{09887E94-13BA-46C7-81B6-BE1AE0DFE44D}" type="parTrans" cxnId="{5F723612-7E59-4C99-B903-21855C7723C1}">
      <dgm:prSet/>
      <dgm:spPr/>
      <dgm:t>
        <a:bodyPr/>
        <a:lstStyle/>
        <a:p>
          <a:endParaRPr lang="es-HN" sz="1600"/>
        </a:p>
      </dgm:t>
    </dgm:pt>
    <dgm:pt modelId="{7C1B1A08-13E4-438C-9B4E-F45054E5903F}">
      <dgm:prSet phldrT="[Texto]" custT="1"/>
      <dgm:spPr/>
      <dgm:t>
        <a:bodyPr/>
        <a:lstStyle/>
        <a:p>
          <a:r>
            <a:rPr lang="es-HN" sz="1800" i="1" u="none" dirty="0" smtClean="0">
              <a:solidFill>
                <a:schemeClr val="tx1">
                  <a:lumMod val="65000"/>
                  <a:lumOff val="35000"/>
                </a:schemeClr>
              </a:solidFill>
            </a:rPr>
            <a:t>Pendiente </a:t>
          </a:r>
          <a:r>
            <a:rPr lang="es-HN" sz="1800" i="1" u="none" dirty="0" smtClean="0">
              <a:solidFill>
                <a:schemeClr val="tx1">
                  <a:lumMod val="65000"/>
                  <a:lumOff val="35000"/>
                </a:schemeClr>
              </a:solidFill>
            </a:rPr>
            <a:t>arte</a:t>
          </a:r>
          <a:endParaRPr lang="es-HN" sz="1800" i="1" u="none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5FDB6C0-0036-4478-AA84-C5D1F530F51C}" type="sibTrans" cxnId="{0D6921F4-27E1-410D-9425-DB53125D5D78}">
      <dgm:prSet/>
      <dgm:spPr/>
      <dgm:t>
        <a:bodyPr/>
        <a:lstStyle/>
        <a:p>
          <a:endParaRPr lang="es-HN"/>
        </a:p>
      </dgm:t>
    </dgm:pt>
    <dgm:pt modelId="{7C183A2E-28FB-4E56-A7BB-1B592AFD4795}" type="parTrans" cxnId="{0D6921F4-27E1-410D-9425-DB53125D5D78}">
      <dgm:prSet/>
      <dgm:spPr/>
      <dgm:t>
        <a:bodyPr/>
        <a:lstStyle/>
        <a:p>
          <a:endParaRPr lang="es-HN"/>
        </a:p>
      </dgm:t>
    </dgm:pt>
    <dgm:pt modelId="{B89D1DF7-20B5-4D53-9F50-46974100BC80}">
      <dgm:prSet phldrT="[Texto]" custT="1"/>
      <dgm:spPr/>
      <dgm:t>
        <a:bodyPr/>
        <a:lstStyle/>
        <a:p>
          <a:r>
            <a:rPr lang="es-HN" sz="1800" dirty="0" smtClean="0">
              <a:solidFill>
                <a:schemeClr val="tx1">
                  <a:lumMod val="65000"/>
                  <a:lumOff val="35000"/>
                </a:schemeClr>
              </a:solidFill>
            </a:rPr>
            <a:t>Detalle de las gestiones que puede realizar el afiliado.</a:t>
          </a:r>
          <a:endParaRPr lang="es-HN" sz="18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A95A8A7C-63B1-42B2-B071-137DE87C515A}">
      <dgm:prSet phldrT="[Texto]" custT="1"/>
      <dgm:spPr/>
      <dgm:t>
        <a:bodyPr/>
        <a:lstStyle/>
        <a:p>
          <a:r>
            <a:rPr lang="es-HN" sz="1800" dirty="0" smtClean="0">
              <a:solidFill>
                <a:schemeClr val="tx1">
                  <a:lumMod val="65000"/>
                  <a:lumOff val="35000"/>
                </a:schemeClr>
              </a:solidFill>
            </a:rPr>
            <a:t>Guía de afiliación para página web.</a:t>
          </a:r>
          <a:endParaRPr lang="es-HN" sz="18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73A7AE4D-EE46-4294-906A-3ADE670C562B}">
      <dgm:prSet phldrT="[Texto]" custT="1"/>
      <dgm:spPr/>
      <dgm:t>
        <a:bodyPr/>
        <a:lstStyle/>
        <a:p>
          <a:r>
            <a:rPr lang="es-HN" sz="1800" dirty="0" smtClean="0">
              <a:solidFill>
                <a:schemeClr val="tx1">
                  <a:lumMod val="65000"/>
                  <a:lumOff val="35000"/>
                </a:schemeClr>
              </a:solidFill>
            </a:rPr>
            <a:t>Carta de Bienvenida explicando los beneficios de un fondo de pensión y los distintos canales de atención. </a:t>
          </a:r>
          <a:endParaRPr lang="es-HN" sz="18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C5C6B2A-355A-4EB2-A0E3-8551968A0796}">
      <dgm:prSet phldrT="[Texto]" custT="1"/>
      <dgm:spPr/>
      <dgm:t>
        <a:bodyPr/>
        <a:lstStyle/>
        <a:p>
          <a:r>
            <a:rPr lang="es-HN" sz="1800" dirty="0" smtClean="0">
              <a:solidFill>
                <a:schemeClr val="tx1">
                  <a:lumMod val="65000"/>
                  <a:lumOff val="35000"/>
                </a:schemeClr>
              </a:solidFill>
            </a:rPr>
            <a:t>El kit incluye:		</a:t>
          </a:r>
          <a:endParaRPr lang="es-HN" sz="18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AF35639-692A-4D43-B28D-1D1F6CB11003}" type="sibTrans" cxnId="{6737AC7B-1768-432F-BC7D-0791D9701360}">
      <dgm:prSet/>
      <dgm:spPr/>
      <dgm:t>
        <a:bodyPr/>
        <a:lstStyle/>
        <a:p>
          <a:endParaRPr lang="es-HN" sz="1600"/>
        </a:p>
      </dgm:t>
    </dgm:pt>
    <dgm:pt modelId="{FAB558C1-DFF8-4152-ADBE-08E39D10A60C}" type="parTrans" cxnId="{6737AC7B-1768-432F-BC7D-0791D9701360}">
      <dgm:prSet/>
      <dgm:spPr/>
      <dgm:t>
        <a:bodyPr/>
        <a:lstStyle/>
        <a:p>
          <a:endParaRPr lang="es-HN" sz="1600"/>
        </a:p>
      </dgm:t>
    </dgm:pt>
    <dgm:pt modelId="{BF317ABA-224B-484C-AACD-1565FE702E42}" type="sibTrans" cxnId="{0C08ADEF-9244-4942-9007-05813344BDB3}">
      <dgm:prSet/>
      <dgm:spPr/>
      <dgm:t>
        <a:bodyPr/>
        <a:lstStyle/>
        <a:p>
          <a:endParaRPr lang="es-HN" sz="1600"/>
        </a:p>
      </dgm:t>
    </dgm:pt>
    <dgm:pt modelId="{16E2E09D-6276-4202-9A8C-DE809112C392}" type="parTrans" cxnId="{0C08ADEF-9244-4942-9007-05813344BDB3}">
      <dgm:prSet/>
      <dgm:spPr/>
      <dgm:t>
        <a:bodyPr/>
        <a:lstStyle/>
        <a:p>
          <a:endParaRPr lang="es-HN" sz="1600"/>
        </a:p>
      </dgm:t>
    </dgm:pt>
    <dgm:pt modelId="{5F60ED1B-2284-4F3C-BD98-64B5FF1E2407}" type="sibTrans" cxnId="{2567064A-77C4-4BF0-A836-D77AEDB9EEBA}">
      <dgm:prSet/>
      <dgm:spPr/>
      <dgm:t>
        <a:bodyPr/>
        <a:lstStyle/>
        <a:p>
          <a:endParaRPr lang="es-HN" sz="1600"/>
        </a:p>
      </dgm:t>
    </dgm:pt>
    <dgm:pt modelId="{5AAB0C36-307F-411A-AD18-8969D20B7792}" type="parTrans" cxnId="{2567064A-77C4-4BF0-A836-D77AEDB9EEBA}">
      <dgm:prSet/>
      <dgm:spPr/>
      <dgm:t>
        <a:bodyPr/>
        <a:lstStyle/>
        <a:p>
          <a:endParaRPr lang="es-HN" sz="1600"/>
        </a:p>
      </dgm:t>
    </dgm:pt>
    <dgm:pt modelId="{FBDC4F85-4B27-46C2-B7FC-69405A3CA413}" type="sibTrans" cxnId="{36AD415B-E05F-450E-90E2-38B662A537DE}">
      <dgm:prSet/>
      <dgm:spPr/>
      <dgm:t>
        <a:bodyPr/>
        <a:lstStyle/>
        <a:p>
          <a:endParaRPr lang="es-HN" sz="1600"/>
        </a:p>
      </dgm:t>
    </dgm:pt>
    <dgm:pt modelId="{A62A2662-F540-4906-B56C-DB56B1117BAB}" type="parTrans" cxnId="{36AD415B-E05F-450E-90E2-38B662A537DE}">
      <dgm:prSet/>
      <dgm:spPr/>
      <dgm:t>
        <a:bodyPr/>
        <a:lstStyle/>
        <a:p>
          <a:endParaRPr lang="es-HN" sz="1600"/>
        </a:p>
      </dgm:t>
    </dgm:pt>
    <dgm:pt modelId="{CCDC2444-337F-4D70-B59F-51FC0130C539}" type="pres">
      <dgm:prSet presAssocID="{E573BF5E-669C-440A-889D-A60C9891CC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HN"/>
        </a:p>
      </dgm:t>
    </dgm:pt>
    <dgm:pt modelId="{EC82AF44-25EC-4B10-A605-C39A9F83CB97}" type="pres">
      <dgm:prSet presAssocID="{4325238F-AE3A-4D26-9286-85B37AA4D34F}" presName="parentText" presStyleLbl="node1" presStyleIdx="0" presStyleCnt="1" custScaleY="47419">
        <dgm:presLayoutVars>
          <dgm:chMax val="0"/>
          <dgm:bulletEnabled val="1"/>
        </dgm:presLayoutVars>
      </dgm:prSet>
      <dgm:spPr/>
      <dgm:t>
        <a:bodyPr/>
        <a:lstStyle/>
        <a:p>
          <a:endParaRPr lang="es-HN"/>
        </a:p>
      </dgm:t>
    </dgm:pt>
    <dgm:pt modelId="{A21E9CD0-692A-4406-A0AE-1B0102CDD46F}" type="pres">
      <dgm:prSet presAssocID="{4325238F-AE3A-4D26-9286-85B37AA4D34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HN"/>
        </a:p>
      </dgm:t>
    </dgm:pt>
  </dgm:ptLst>
  <dgm:cxnLst>
    <dgm:cxn modelId="{4B82A722-41A3-445F-A960-F26D8AEFD074}" type="presOf" srcId="{7C1B1A08-13E4-438C-9B4E-F45054E5903F}" destId="{A21E9CD0-692A-4406-A0AE-1B0102CDD46F}" srcOrd="0" destOrd="5" presId="urn:microsoft.com/office/officeart/2005/8/layout/vList2"/>
    <dgm:cxn modelId="{79E9F41B-024C-4016-8EA7-98A8383B5001}" type="presOf" srcId="{73A7AE4D-EE46-4294-906A-3ADE670C562B}" destId="{A21E9CD0-692A-4406-A0AE-1B0102CDD46F}" srcOrd="0" destOrd="2" presId="urn:microsoft.com/office/officeart/2005/8/layout/vList2"/>
    <dgm:cxn modelId="{36AD415B-E05F-450E-90E2-38B662A537DE}" srcId="{FC5C6B2A-355A-4EB2-A0E3-8551968A0796}" destId="{73A7AE4D-EE46-4294-906A-3ADE670C562B}" srcOrd="0" destOrd="0" parTransId="{A62A2662-F540-4906-B56C-DB56B1117BAB}" sibTransId="{FBDC4F85-4B27-46C2-B7FC-69405A3CA413}"/>
    <dgm:cxn modelId="{4078394F-27BA-432D-953F-6F95A0FDF1CC}" type="presOf" srcId="{E573BF5E-669C-440A-889D-A60C9891CCD7}" destId="{CCDC2444-337F-4D70-B59F-51FC0130C539}" srcOrd="0" destOrd="0" presId="urn:microsoft.com/office/officeart/2005/8/layout/vList2"/>
    <dgm:cxn modelId="{6737AC7B-1768-432F-BC7D-0791D9701360}" srcId="{4325238F-AE3A-4D26-9286-85B37AA4D34F}" destId="{FC5C6B2A-355A-4EB2-A0E3-8551968A0796}" srcOrd="1" destOrd="0" parTransId="{FAB558C1-DFF8-4152-ADBE-08E39D10A60C}" sibTransId="{4AF35639-692A-4D43-B28D-1D1F6CB11003}"/>
    <dgm:cxn modelId="{3A0EED95-F0E8-4273-84FC-7D9CF7F6094B}" type="presOf" srcId="{A95A8A7C-63B1-42B2-B071-137DE87C515A}" destId="{A21E9CD0-692A-4406-A0AE-1B0102CDD46F}" srcOrd="0" destOrd="3" presId="urn:microsoft.com/office/officeart/2005/8/layout/vList2"/>
    <dgm:cxn modelId="{5F723612-7E59-4C99-B903-21855C7723C1}" srcId="{E573BF5E-669C-440A-889D-A60C9891CCD7}" destId="{4325238F-AE3A-4D26-9286-85B37AA4D34F}" srcOrd="0" destOrd="0" parTransId="{09887E94-13BA-46C7-81B6-BE1AE0DFE44D}" sibTransId="{2962E865-B6D5-49DB-8DBA-7F71F60B399F}"/>
    <dgm:cxn modelId="{2567064A-77C4-4BF0-A836-D77AEDB9EEBA}" srcId="{FC5C6B2A-355A-4EB2-A0E3-8551968A0796}" destId="{A95A8A7C-63B1-42B2-B071-137DE87C515A}" srcOrd="1" destOrd="0" parTransId="{5AAB0C36-307F-411A-AD18-8969D20B7792}" sibTransId="{5F60ED1B-2284-4F3C-BD98-64B5FF1E2407}"/>
    <dgm:cxn modelId="{EF50E759-7653-4984-A1B5-7B99CFA33254}" srcId="{4325238F-AE3A-4D26-9286-85B37AA4D34F}" destId="{722F8FD9-75A7-4038-95B5-067143C8AD9C}" srcOrd="0" destOrd="0" parTransId="{9E0C2B67-4B62-46A8-93D0-420AFBE971B7}" sibTransId="{032B14C9-6E81-4749-85A6-A8791BBE31E8}"/>
    <dgm:cxn modelId="{6B116750-AE4E-49FA-B45F-5A830A8A219A}" type="presOf" srcId="{B89D1DF7-20B5-4D53-9F50-46974100BC80}" destId="{A21E9CD0-692A-4406-A0AE-1B0102CDD46F}" srcOrd="0" destOrd="4" presId="urn:microsoft.com/office/officeart/2005/8/layout/vList2"/>
    <dgm:cxn modelId="{133A1B0F-6971-4D56-B67F-B8E35487D731}" type="presOf" srcId="{FC5C6B2A-355A-4EB2-A0E3-8551968A0796}" destId="{A21E9CD0-692A-4406-A0AE-1B0102CDD46F}" srcOrd="0" destOrd="1" presId="urn:microsoft.com/office/officeart/2005/8/layout/vList2"/>
    <dgm:cxn modelId="{8BD11C7B-0C72-4453-B738-6318A8072840}" type="presOf" srcId="{722F8FD9-75A7-4038-95B5-067143C8AD9C}" destId="{A21E9CD0-692A-4406-A0AE-1B0102CDD46F}" srcOrd="0" destOrd="0" presId="urn:microsoft.com/office/officeart/2005/8/layout/vList2"/>
    <dgm:cxn modelId="{CCCC6B41-5801-4352-833A-8BE522F65412}" type="presOf" srcId="{4325238F-AE3A-4D26-9286-85B37AA4D34F}" destId="{EC82AF44-25EC-4B10-A605-C39A9F83CB97}" srcOrd="0" destOrd="0" presId="urn:microsoft.com/office/officeart/2005/8/layout/vList2"/>
    <dgm:cxn modelId="{0D6921F4-27E1-410D-9425-DB53125D5D78}" srcId="{4325238F-AE3A-4D26-9286-85B37AA4D34F}" destId="{7C1B1A08-13E4-438C-9B4E-F45054E5903F}" srcOrd="2" destOrd="0" parTransId="{7C183A2E-28FB-4E56-A7BB-1B592AFD4795}" sibTransId="{45FDB6C0-0036-4478-AA84-C5D1F530F51C}"/>
    <dgm:cxn modelId="{0C08ADEF-9244-4942-9007-05813344BDB3}" srcId="{FC5C6B2A-355A-4EB2-A0E3-8551968A0796}" destId="{B89D1DF7-20B5-4D53-9F50-46974100BC80}" srcOrd="2" destOrd="0" parTransId="{16E2E09D-6276-4202-9A8C-DE809112C392}" sibTransId="{BF317ABA-224B-484C-AACD-1565FE702E42}"/>
    <dgm:cxn modelId="{4C2C2634-C340-4097-8402-81C7FC3578B2}" type="presParOf" srcId="{CCDC2444-337F-4D70-B59F-51FC0130C539}" destId="{EC82AF44-25EC-4B10-A605-C39A9F83CB97}" srcOrd="0" destOrd="0" presId="urn:microsoft.com/office/officeart/2005/8/layout/vList2"/>
    <dgm:cxn modelId="{4CE76193-0C58-4E58-928A-78AA67E7FC52}" type="presParOf" srcId="{CCDC2444-337F-4D70-B59F-51FC0130C539}" destId="{A21E9CD0-692A-4406-A0AE-1B0102CDD46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73BF5E-669C-440A-889D-A60C9891CCD7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HN"/>
        </a:p>
      </dgm:t>
    </dgm:pt>
    <dgm:pt modelId="{7DED5DE4-91E3-4F1F-A09C-5224239C3A24}">
      <dgm:prSet phldrT="[Texto]" custT="1"/>
      <dgm:spPr/>
      <dgm:t>
        <a:bodyPr/>
        <a:lstStyle/>
        <a:p>
          <a:r>
            <a:rPr lang="es-HN" sz="1800" dirty="0" smtClean="0">
              <a:solidFill>
                <a:schemeClr val="tx1">
                  <a:lumMod val="65000"/>
                  <a:lumOff val="35000"/>
                </a:schemeClr>
              </a:solidFill>
            </a:rPr>
            <a:t>Envío de correo de aniversario cada vez que la persona cumpla un año más en el fondo de pensión. </a:t>
          </a:r>
          <a:endParaRPr lang="es-HN" sz="18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39588DC-412D-48E4-93C4-756042503666}" type="parTrans" cxnId="{660B2B5D-CC8F-4AC3-9E71-1E25A9A9B30F}">
      <dgm:prSet/>
      <dgm:spPr/>
      <dgm:t>
        <a:bodyPr/>
        <a:lstStyle/>
        <a:p>
          <a:endParaRPr lang="es-HN" sz="1800"/>
        </a:p>
      </dgm:t>
    </dgm:pt>
    <dgm:pt modelId="{DF4A4461-FB05-4612-AD62-D2E88CAE8B6D}" type="sibTrans" cxnId="{660B2B5D-CC8F-4AC3-9E71-1E25A9A9B30F}">
      <dgm:prSet/>
      <dgm:spPr/>
      <dgm:t>
        <a:bodyPr/>
        <a:lstStyle/>
        <a:p>
          <a:endParaRPr lang="es-HN" sz="1800"/>
        </a:p>
      </dgm:t>
    </dgm:pt>
    <dgm:pt modelId="{55E37CD1-FDCA-421F-BC46-4FCEC7544DD7}">
      <dgm:prSet phldrT="[Texto]" custT="1"/>
      <dgm:spPr/>
      <dgm:t>
        <a:bodyPr/>
        <a:lstStyle/>
        <a:p>
          <a:r>
            <a:rPr lang="es-HN" sz="1800" dirty="0" smtClean="0"/>
            <a:t>Inactivo y Afiliados sin Aportes</a:t>
          </a:r>
          <a:endParaRPr lang="es-HN" sz="1800" dirty="0"/>
        </a:p>
      </dgm:t>
    </dgm:pt>
    <dgm:pt modelId="{C5F6933D-4AF1-401F-8F88-B02B82C6E704}" type="parTrans" cxnId="{0A9A2073-C559-4826-AF8C-AD2749D8DCC3}">
      <dgm:prSet/>
      <dgm:spPr/>
      <dgm:t>
        <a:bodyPr/>
        <a:lstStyle/>
        <a:p>
          <a:endParaRPr lang="es-HN" sz="1800"/>
        </a:p>
      </dgm:t>
    </dgm:pt>
    <dgm:pt modelId="{EDAF7B70-81CE-411B-949D-42AC0F5E1276}" type="sibTrans" cxnId="{0A9A2073-C559-4826-AF8C-AD2749D8DCC3}">
      <dgm:prSet/>
      <dgm:spPr/>
      <dgm:t>
        <a:bodyPr/>
        <a:lstStyle/>
        <a:p>
          <a:endParaRPr lang="es-HN" sz="1800"/>
        </a:p>
      </dgm:t>
    </dgm:pt>
    <dgm:pt modelId="{9FD68DB9-1243-4539-AD44-21E518BB92BA}">
      <dgm:prSet phldrT="[Texto]" custT="1"/>
      <dgm:spPr/>
      <dgm:t>
        <a:bodyPr/>
        <a:lstStyle/>
        <a:p>
          <a:r>
            <a:rPr lang="es-HN" sz="1800" dirty="0" smtClean="0">
              <a:solidFill>
                <a:schemeClr val="tx1">
                  <a:lumMod val="65000"/>
                  <a:lumOff val="35000"/>
                </a:schemeClr>
              </a:solidFill>
            </a:rPr>
            <a:t>Envío de correo a las personas afiliadas a un sub producto recurrente después de 6 meses de inactividad. </a:t>
          </a:r>
          <a:endParaRPr lang="es-HN" sz="18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B4F80A9E-1B7F-4798-8FAB-0BFB187B3615}" type="parTrans" cxnId="{A5D5E685-1595-49B8-9956-B0DD3C92C473}">
      <dgm:prSet/>
      <dgm:spPr/>
      <dgm:t>
        <a:bodyPr/>
        <a:lstStyle/>
        <a:p>
          <a:endParaRPr lang="es-HN" sz="1800"/>
        </a:p>
      </dgm:t>
    </dgm:pt>
    <dgm:pt modelId="{A5872997-A12A-4AB0-B82F-76395A272239}" type="sibTrans" cxnId="{A5D5E685-1595-49B8-9956-B0DD3C92C473}">
      <dgm:prSet/>
      <dgm:spPr/>
      <dgm:t>
        <a:bodyPr/>
        <a:lstStyle/>
        <a:p>
          <a:endParaRPr lang="es-HN" sz="1800"/>
        </a:p>
      </dgm:t>
    </dgm:pt>
    <dgm:pt modelId="{497EE0F6-33CD-42F6-ACD8-9320D2CD77E7}">
      <dgm:prSet phldrT="[Texto]" custT="1"/>
      <dgm:spPr/>
      <dgm:t>
        <a:bodyPr/>
        <a:lstStyle/>
        <a:p>
          <a:r>
            <a:rPr lang="es-HN" sz="1800" i="1" dirty="0" smtClean="0">
              <a:solidFill>
                <a:schemeClr val="tx1">
                  <a:lumMod val="65000"/>
                  <a:lumOff val="35000"/>
                </a:schemeClr>
              </a:solidFill>
            </a:rPr>
            <a:t>Manual a través de IC</a:t>
          </a:r>
          <a:endParaRPr lang="es-HN" sz="1800" i="1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1E5382E-2A81-445E-ACA8-723437E48200}" type="parTrans" cxnId="{FD06FDA1-FB01-417F-8249-37A2BC28E665}">
      <dgm:prSet/>
      <dgm:spPr/>
      <dgm:t>
        <a:bodyPr/>
        <a:lstStyle/>
        <a:p>
          <a:endParaRPr lang="es-HN" sz="1800"/>
        </a:p>
      </dgm:t>
    </dgm:pt>
    <dgm:pt modelId="{4E6EF6CF-0184-4460-8C46-5327267A1B10}" type="sibTrans" cxnId="{FD06FDA1-FB01-417F-8249-37A2BC28E665}">
      <dgm:prSet/>
      <dgm:spPr/>
      <dgm:t>
        <a:bodyPr/>
        <a:lstStyle/>
        <a:p>
          <a:endParaRPr lang="es-HN" sz="1800"/>
        </a:p>
      </dgm:t>
    </dgm:pt>
    <dgm:pt modelId="{2AF156B1-ED40-48A9-9614-B4E26BB1A5E7}">
      <dgm:prSet phldrT="[Texto]" custT="1"/>
      <dgm:spPr/>
      <dgm:t>
        <a:bodyPr/>
        <a:lstStyle/>
        <a:p>
          <a:r>
            <a:rPr lang="es-HN" sz="1800" dirty="0" smtClean="0">
              <a:solidFill>
                <a:schemeClr val="tx1">
                  <a:lumMod val="65000"/>
                  <a:lumOff val="35000"/>
                </a:schemeClr>
              </a:solidFill>
            </a:rPr>
            <a:t>Periodicidad: mensual</a:t>
          </a:r>
          <a:endParaRPr lang="es-HN" sz="18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B6B94AA-8208-47B4-96C8-08146F1D4B0D}" type="parTrans" cxnId="{AC5E5F45-829A-46AA-A6F1-D8AC8644AF9B}">
      <dgm:prSet/>
      <dgm:spPr/>
      <dgm:t>
        <a:bodyPr/>
        <a:lstStyle/>
        <a:p>
          <a:endParaRPr lang="es-HN"/>
        </a:p>
      </dgm:t>
    </dgm:pt>
    <dgm:pt modelId="{DDBAA81C-831A-435C-BC65-26C0D5AEA7C5}" type="sibTrans" cxnId="{AC5E5F45-829A-46AA-A6F1-D8AC8644AF9B}">
      <dgm:prSet/>
      <dgm:spPr/>
      <dgm:t>
        <a:bodyPr/>
        <a:lstStyle/>
        <a:p>
          <a:endParaRPr lang="es-HN"/>
        </a:p>
      </dgm:t>
    </dgm:pt>
    <dgm:pt modelId="{F264282A-BAB6-4D91-86F4-CF8E011C936A}">
      <dgm:prSet phldrT="[Texto]" custT="1"/>
      <dgm:spPr/>
      <dgm:t>
        <a:bodyPr/>
        <a:lstStyle/>
        <a:p>
          <a:r>
            <a:rPr lang="es-HN" sz="1800" i="0" dirty="0" smtClean="0">
              <a:solidFill>
                <a:schemeClr val="tx1">
                  <a:lumMod val="65000"/>
                  <a:lumOff val="35000"/>
                </a:schemeClr>
              </a:solidFill>
            </a:rPr>
            <a:t>Periodicidad: mensual</a:t>
          </a:r>
          <a:endParaRPr lang="es-HN" sz="1800" i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3FB5BCE6-DD9B-4738-A918-6132248EA7F6}" type="parTrans" cxnId="{D22FC6C3-F51D-4933-9C9C-EBC16CBA9AD8}">
      <dgm:prSet/>
      <dgm:spPr/>
      <dgm:t>
        <a:bodyPr/>
        <a:lstStyle/>
        <a:p>
          <a:endParaRPr lang="es-HN"/>
        </a:p>
      </dgm:t>
    </dgm:pt>
    <dgm:pt modelId="{2E45B029-163C-45F0-B9CF-5A4FFEDAA0D4}" type="sibTrans" cxnId="{D22FC6C3-F51D-4933-9C9C-EBC16CBA9AD8}">
      <dgm:prSet/>
      <dgm:spPr/>
      <dgm:t>
        <a:bodyPr/>
        <a:lstStyle/>
        <a:p>
          <a:endParaRPr lang="es-HN"/>
        </a:p>
      </dgm:t>
    </dgm:pt>
    <dgm:pt modelId="{1DF3224C-7B05-4BE3-8906-0809ECD246A5}">
      <dgm:prSet phldrT="[Texto]" custT="1"/>
      <dgm:spPr/>
      <dgm:t>
        <a:bodyPr/>
        <a:lstStyle/>
        <a:p>
          <a:r>
            <a:rPr lang="es-HN" sz="1800" i="1" dirty="0" smtClean="0">
              <a:solidFill>
                <a:schemeClr val="tx1">
                  <a:lumMod val="65000"/>
                  <a:lumOff val="35000"/>
                </a:schemeClr>
              </a:solidFill>
            </a:rPr>
            <a:t>Manual a través de IC</a:t>
          </a:r>
          <a:endParaRPr lang="es-HN" sz="1800" i="1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1F84B427-BEC7-408F-BB41-43CFFA780000}" type="parTrans" cxnId="{900A406D-F105-4038-84C7-C8EF0967B650}">
      <dgm:prSet/>
      <dgm:spPr/>
      <dgm:t>
        <a:bodyPr/>
        <a:lstStyle/>
        <a:p>
          <a:endParaRPr lang="es-HN"/>
        </a:p>
      </dgm:t>
    </dgm:pt>
    <dgm:pt modelId="{35BF0B35-9966-47E9-B5CA-35625A4BDEA9}" type="sibTrans" cxnId="{900A406D-F105-4038-84C7-C8EF0967B650}">
      <dgm:prSet/>
      <dgm:spPr/>
      <dgm:t>
        <a:bodyPr/>
        <a:lstStyle/>
        <a:p>
          <a:endParaRPr lang="es-HN"/>
        </a:p>
      </dgm:t>
    </dgm:pt>
    <dgm:pt modelId="{56608558-001A-4ABF-97A3-D908996952C7}">
      <dgm:prSet phldrT="[Texto]" custT="1"/>
      <dgm:spPr/>
      <dgm:t>
        <a:bodyPr/>
        <a:lstStyle/>
        <a:p>
          <a:r>
            <a:rPr lang="es-HN" sz="1800" dirty="0" smtClean="0"/>
            <a:t>Aniversario en el </a:t>
          </a:r>
          <a:r>
            <a:rPr lang="es-HN" sz="1800" dirty="0" smtClean="0"/>
            <a:t>fondo</a:t>
          </a:r>
          <a:endParaRPr lang="es-HN" sz="1800" dirty="0"/>
        </a:p>
      </dgm:t>
    </dgm:pt>
    <dgm:pt modelId="{099DFCB9-E21A-48FF-874E-13DA92B44F9A}" type="sibTrans" cxnId="{458BC530-95E6-477E-ADC8-4A783E6312A5}">
      <dgm:prSet/>
      <dgm:spPr/>
      <dgm:t>
        <a:bodyPr/>
        <a:lstStyle/>
        <a:p>
          <a:endParaRPr lang="es-HN" sz="1800"/>
        </a:p>
      </dgm:t>
    </dgm:pt>
    <dgm:pt modelId="{D55C3285-9304-4AE0-9FC7-302397ABD02E}" type="parTrans" cxnId="{458BC530-95E6-477E-ADC8-4A783E6312A5}">
      <dgm:prSet/>
      <dgm:spPr/>
      <dgm:t>
        <a:bodyPr/>
        <a:lstStyle/>
        <a:p>
          <a:endParaRPr lang="es-HN" sz="1800"/>
        </a:p>
      </dgm:t>
    </dgm:pt>
    <dgm:pt modelId="{F572CA3E-5C69-4572-B8DF-B8A42338EE5A}">
      <dgm:prSet phldrT="[Texto]" custT="1"/>
      <dgm:spPr/>
      <dgm:t>
        <a:bodyPr/>
        <a:lstStyle/>
        <a:p>
          <a:endParaRPr lang="es-HN" sz="1800" i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2D9A436-7E46-493F-B281-856D1B6E1B84}" type="parTrans" cxnId="{A608479F-0434-412D-AD5C-EFC9DB1463B5}">
      <dgm:prSet/>
      <dgm:spPr/>
      <dgm:t>
        <a:bodyPr/>
        <a:lstStyle/>
        <a:p>
          <a:endParaRPr lang="es-HN"/>
        </a:p>
      </dgm:t>
    </dgm:pt>
    <dgm:pt modelId="{96590BA6-7D69-4D6A-96EC-257DCB6CE807}" type="sibTrans" cxnId="{A608479F-0434-412D-AD5C-EFC9DB1463B5}">
      <dgm:prSet/>
      <dgm:spPr/>
      <dgm:t>
        <a:bodyPr/>
        <a:lstStyle/>
        <a:p>
          <a:endParaRPr lang="es-HN"/>
        </a:p>
      </dgm:t>
    </dgm:pt>
    <dgm:pt modelId="{A27A0904-FA3F-4E63-9E1F-389FCABA4457}">
      <dgm:prSet phldrT="[Texto]" custT="1"/>
      <dgm:spPr/>
      <dgm:t>
        <a:bodyPr/>
        <a:lstStyle/>
        <a:p>
          <a:r>
            <a:rPr lang="es-HN" sz="1800" i="1" dirty="0" smtClean="0">
              <a:solidFill>
                <a:schemeClr val="tx1">
                  <a:lumMod val="65000"/>
                  <a:lumOff val="35000"/>
                </a:schemeClr>
              </a:solidFill>
            </a:rPr>
            <a:t>Pendiente arte</a:t>
          </a:r>
          <a:endParaRPr lang="es-HN" sz="1800" i="1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3EB05ACA-CD2C-4BD5-A92E-75B98384B137}" type="parTrans" cxnId="{4644FD8C-9290-4E3C-BE66-9E21484AE42E}">
      <dgm:prSet/>
      <dgm:spPr/>
      <dgm:t>
        <a:bodyPr/>
        <a:lstStyle/>
        <a:p>
          <a:endParaRPr lang="es-HN"/>
        </a:p>
      </dgm:t>
    </dgm:pt>
    <dgm:pt modelId="{02F08D64-5E24-4D10-84A1-CFB18B569621}" type="sibTrans" cxnId="{4644FD8C-9290-4E3C-BE66-9E21484AE42E}">
      <dgm:prSet/>
      <dgm:spPr/>
      <dgm:t>
        <a:bodyPr/>
        <a:lstStyle/>
        <a:p>
          <a:endParaRPr lang="es-HN"/>
        </a:p>
      </dgm:t>
    </dgm:pt>
    <dgm:pt modelId="{9270D114-B4EE-4860-85B6-249E01FFF91D}">
      <dgm:prSet phldrT="[Texto]" custT="1"/>
      <dgm:spPr/>
      <dgm:t>
        <a:bodyPr/>
        <a:lstStyle/>
        <a:p>
          <a:endParaRPr lang="es-HN" sz="1800" i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B4EB5A7-50A7-456E-AB97-BA72C58C3ECB}" type="parTrans" cxnId="{0DED058C-9F66-47C4-8794-8F6D2C325133}">
      <dgm:prSet/>
      <dgm:spPr/>
      <dgm:t>
        <a:bodyPr/>
        <a:lstStyle/>
        <a:p>
          <a:endParaRPr lang="es-HN"/>
        </a:p>
      </dgm:t>
    </dgm:pt>
    <dgm:pt modelId="{F367796E-8573-4D42-9460-CE319FE51CDA}" type="sibTrans" cxnId="{0DED058C-9F66-47C4-8794-8F6D2C325133}">
      <dgm:prSet/>
      <dgm:spPr/>
      <dgm:t>
        <a:bodyPr/>
        <a:lstStyle/>
        <a:p>
          <a:endParaRPr lang="es-HN"/>
        </a:p>
      </dgm:t>
    </dgm:pt>
    <dgm:pt modelId="{A5A742B2-E349-42CA-90C4-65F7649FD87A}">
      <dgm:prSet phldrT="[Texto]" custT="1"/>
      <dgm:spPr/>
      <dgm:t>
        <a:bodyPr/>
        <a:lstStyle/>
        <a:p>
          <a:endParaRPr lang="es-HN" sz="1800" i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A20FF1C5-D3D7-4F29-A962-4A6A9287517A}" type="parTrans" cxnId="{F506A430-578B-4290-9042-1CF9A3DFFEB7}">
      <dgm:prSet/>
      <dgm:spPr/>
      <dgm:t>
        <a:bodyPr/>
        <a:lstStyle/>
        <a:p>
          <a:endParaRPr lang="es-HN"/>
        </a:p>
      </dgm:t>
    </dgm:pt>
    <dgm:pt modelId="{041694DC-D460-4778-AC73-2E2F788E032A}" type="sibTrans" cxnId="{F506A430-578B-4290-9042-1CF9A3DFFEB7}">
      <dgm:prSet/>
      <dgm:spPr/>
      <dgm:t>
        <a:bodyPr/>
        <a:lstStyle/>
        <a:p>
          <a:endParaRPr lang="es-HN"/>
        </a:p>
      </dgm:t>
    </dgm:pt>
    <dgm:pt modelId="{CCDC2444-337F-4D70-B59F-51FC0130C539}" type="pres">
      <dgm:prSet presAssocID="{E573BF5E-669C-440A-889D-A60C9891CC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HN"/>
        </a:p>
      </dgm:t>
    </dgm:pt>
    <dgm:pt modelId="{B59E9C43-7D18-4AB5-A030-A4149E653112}" type="pres">
      <dgm:prSet presAssocID="{56608558-001A-4ABF-97A3-D908996952C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HN"/>
        </a:p>
      </dgm:t>
    </dgm:pt>
    <dgm:pt modelId="{201C1691-4C3D-4DE5-BA84-AD4E20FBB3F1}" type="pres">
      <dgm:prSet presAssocID="{56608558-001A-4ABF-97A3-D908996952C7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HN"/>
        </a:p>
      </dgm:t>
    </dgm:pt>
    <dgm:pt modelId="{406D5948-4FB6-4D09-A099-2B9DF826C37A}" type="pres">
      <dgm:prSet presAssocID="{55E37CD1-FDCA-421F-BC46-4FCEC7544DD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HN"/>
        </a:p>
      </dgm:t>
    </dgm:pt>
    <dgm:pt modelId="{2CDFA778-83D7-4373-A583-6639E724FD29}" type="pres">
      <dgm:prSet presAssocID="{55E37CD1-FDCA-421F-BC46-4FCEC7544DD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HN"/>
        </a:p>
      </dgm:t>
    </dgm:pt>
  </dgm:ptLst>
  <dgm:cxnLst>
    <dgm:cxn modelId="{16C4C75C-E75D-44C6-AB6C-E665DAADCAFE}" type="presOf" srcId="{F264282A-BAB6-4D91-86F4-CF8E011C936A}" destId="{201C1691-4C3D-4DE5-BA84-AD4E20FBB3F1}" srcOrd="0" destOrd="2" presId="urn:microsoft.com/office/officeart/2005/8/layout/vList2"/>
    <dgm:cxn modelId="{458BC530-95E6-477E-ADC8-4A783E6312A5}" srcId="{E573BF5E-669C-440A-889D-A60C9891CCD7}" destId="{56608558-001A-4ABF-97A3-D908996952C7}" srcOrd="0" destOrd="0" parTransId="{D55C3285-9304-4AE0-9FC7-302397ABD02E}" sibTransId="{099DFCB9-E21A-48FF-874E-13DA92B44F9A}"/>
    <dgm:cxn modelId="{660B2B5D-CC8F-4AC3-9E71-1E25A9A9B30F}" srcId="{56608558-001A-4ABF-97A3-D908996952C7}" destId="{7DED5DE4-91E3-4F1F-A09C-5224239C3A24}" srcOrd="0" destOrd="0" parTransId="{439588DC-412D-48E4-93C4-756042503666}" sibTransId="{DF4A4461-FB05-4612-AD62-D2E88CAE8B6D}"/>
    <dgm:cxn modelId="{A608479F-0434-412D-AD5C-EFC9DB1463B5}" srcId="{56608558-001A-4ABF-97A3-D908996952C7}" destId="{F572CA3E-5C69-4572-B8DF-B8A42338EE5A}" srcOrd="6" destOrd="0" parTransId="{F2D9A436-7E46-493F-B281-856D1B6E1B84}" sibTransId="{96590BA6-7D69-4D6A-96EC-257DCB6CE807}"/>
    <dgm:cxn modelId="{239BE9B5-1FCB-429E-97AF-9DD22F7BC69D}" type="presOf" srcId="{497EE0F6-33CD-42F6-ACD8-9320D2CD77E7}" destId="{201C1691-4C3D-4DE5-BA84-AD4E20FBB3F1}" srcOrd="0" destOrd="1" presId="urn:microsoft.com/office/officeart/2005/8/layout/vList2"/>
    <dgm:cxn modelId="{E3688480-1E5F-4CB3-8E0E-451218B07C2C}" type="presOf" srcId="{A27A0904-FA3F-4E63-9E1F-389FCABA4457}" destId="{201C1691-4C3D-4DE5-BA84-AD4E20FBB3F1}" srcOrd="0" destOrd="3" presId="urn:microsoft.com/office/officeart/2005/8/layout/vList2"/>
    <dgm:cxn modelId="{C322563E-4526-4C27-8467-948F9B666A1F}" type="presOf" srcId="{F572CA3E-5C69-4572-B8DF-B8A42338EE5A}" destId="{201C1691-4C3D-4DE5-BA84-AD4E20FBB3F1}" srcOrd="0" destOrd="6" presId="urn:microsoft.com/office/officeart/2005/8/layout/vList2"/>
    <dgm:cxn modelId="{2CAF3448-0CAA-402D-A1A9-D70DB8C228E5}" type="presOf" srcId="{A5A742B2-E349-42CA-90C4-65F7649FD87A}" destId="{201C1691-4C3D-4DE5-BA84-AD4E20FBB3F1}" srcOrd="0" destOrd="4" presId="urn:microsoft.com/office/officeart/2005/8/layout/vList2"/>
    <dgm:cxn modelId="{190E06AE-AADC-4068-A6D8-441D32952F3F}" type="presOf" srcId="{1DF3224C-7B05-4BE3-8906-0809ECD246A5}" destId="{2CDFA778-83D7-4373-A583-6639E724FD29}" srcOrd="0" destOrd="1" presId="urn:microsoft.com/office/officeart/2005/8/layout/vList2"/>
    <dgm:cxn modelId="{F8D9FFE3-AFBE-4405-88F8-54B05F82D469}" type="presOf" srcId="{7DED5DE4-91E3-4F1F-A09C-5224239C3A24}" destId="{201C1691-4C3D-4DE5-BA84-AD4E20FBB3F1}" srcOrd="0" destOrd="0" presId="urn:microsoft.com/office/officeart/2005/8/layout/vList2"/>
    <dgm:cxn modelId="{F506A430-578B-4290-9042-1CF9A3DFFEB7}" srcId="{56608558-001A-4ABF-97A3-D908996952C7}" destId="{A5A742B2-E349-42CA-90C4-65F7649FD87A}" srcOrd="4" destOrd="0" parTransId="{A20FF1C5-D3D7-4F29-A962-4A6A9287517A}" sibTransId="{041694DC-D460-4778-AC73-2E2F788E032A}"/>
    <dgm:cxn modelId="{30A1B8AB-AA35-48E1-B560-903AD516D555}" type="presOf" srcId="{E573BF5E-669C-440A-889D-A60C9891CCD7}" destId="{CCDC2444-337F-4D70-B59F-51FC0130C539}" srcOrd="0" destOrd="0" presId="urn:microsoft.com/office/officeart/2005/8/layout/vList2"/>
    <dgm:cxn modelId="{FD06FDA1-FB01-417F-8249-37A2BC28E665}" srcId="{56608558-001A-4ABF-97A3-D908996952C7}" destId="{497EE0F6-33CD-42F6-ACD8-9320D2CD77E7}" srcOrd="1" destOrd="0" parTransId="{D1E5382E-2A81-445E-ACA8-723437E48200}" sibTransId="{4E6EF6CF-0184-4460-8C46-5327267A1B10}"/>
    <dgm:cxn modelId="{A5D5E685-1595-49B8-9956-B0DD3C92C473}" srcId="{55E37CD1-FDCA-421F-BC46-4FCEC7544DD7}" destId="{9FD68DB9-1243-4539-AD44-21E518BB92BA}" srcOrd="0" destOrd="0" parTransId="{B4F80A9E-1B7F-4798-8FAB-0BFB187B3615}" sibTransId="{A5872997-A12A-4AB0-B82F-76395A272239}"/>
    <dgm:cxn modelId="{EDB48585-06A6-4735-84B3-33F4A4DB23AD}" type="presOf" srcId="{9270D114-B4EE-4860-85B6-249E01FFF91D}" destId="{201C1691-4C3D-4DE5-BA84-AD4E20FBB3F1}" srcOrd="0" destOrd="5" presId="urn:microsoft.com/office/officeart/2005/8/layout/vList2"/>
    <dgm:cxn modelId="{68ECAB7F-769D-4CEE-B025-B2ADFB7CE640}" type="presOf" srcId="{56608558-001A-4ABF-97A3-D908996952C7}" destId="{B59E9C43-7D18-4AB5-A030-A4149E653112}" srcOrd="0" destOrd="0" presId="urn:microsoft.com/office/officeart/2005/8/layout/vList2"/>
    <dgm:cxn modelId="{D22FC6C3-F51D-4933-9C9C-EBC16CBA9AD8}" srcId="{56608558-001A-4ABF-97A3-D908996952C7}" destId="{F264282A-BAB6-4D91-86F4-CF8E011C936A}" srcOrd="2" destOrd="0" parTransId="{3FB5BCE6-DD9B-4738-A918-6132248EA7F6}" sibTransId="{2E45B029-163C-45F0-B9CF-5A4FFEDAA0D4}"/>
    <dgm:cxn modelId="{0A9A2073-C559-4826-AF8C-AD2749D8DCC3}" srcId="{E573BF5E-669C-440A-889D-A60C9891CCD7}" destId="{55E37CD1-FDCA-421F-BC46-4FCEC7544DD7}" srcOrd="1" destOrd="0" parTransId="{C5F6933D-4AF1-401F-8F88-B02B82C6E704}" sibTransId="{EDAF7B70-81CE-411B-949D-42AC0F5E1276}"/>
    <dgm:cxn modelId="{0DED058C-9F66-47C4-8794-8F6D2C325133}" srcId="{56608558-001A-4ABF-97A3-D908996952C7}" destId="{9270D114-B4EE-4860-85B6-249E01FFF91D}" srcOrd="5" destOrd="0" parTransId="{2B4EB5A7-50A7-456E-AB97-BA72C58C3ECB}" sibTransId="{F367796E-8573-4D42-9460-CE319FE51CDA}"/>
    <dgm:cxn modelId="{900A406D-F105-4038-84C7-C8EF0967B650}" srcId="{55E37CD1-FDCA-421F-BC46-4FCEC7544DD7}" destId="{1DF3224C-7B05-4BE3-8906-0809ECD246A5}" srcOrd="1" destOrd="0" parTransId="{1F84B427-BEC7-408F-BB41-43CFFA780000}" sibTransId="{35BF0B35-9966-47E9-B5CA-35625A4BDEA9}"/>
    <dgm:cxn modelId="{E07A9A5E-652A-4A3A-9AC7-A76A1C6987DE}" type="presOf" srcId="{55E37CD1-FDCA-421F-BC46-4FCEC7544DD7}" destId="{406D5948-4FB6-4D09-A099-2B9DF826C37A}" srcOrd="0" destOrd="0" presId="urn:microsoft.com/office/officeart/2005/8/layout/vList2"/>
    <dgm:cxn modelId="{4644FD8C-9290-4E3C-BE66-9E21484AE42E}" srcId="{56608558-001A-4ABF-97A3-D908996952C7}" destId="{A27A0904-FA3F-4E63-9E1F-389FCABA4457}" srcOrd="3" destOrd="0" parTransId="{3EB05ACA-CD2C-4BD5-A92E-75B98384B137}" sibTransId="{02F08D64-5E24-4D10-84A1-CFB18B569621}"/>
    <dgm:cxn modelId="{4C5E7572-A1A5-4E69-B69F-E6E824267A67}" type="presOf" srcId="{9FD68DB9-1243-4539-AD44-21E518BB92BA}" destId="{2CDFA778-83D7-4373-A583-6639E724FD29}" srcOrd="0" destOrd="0" presId="urn:microsoft.com/office/officeart/2005/8/layout/vList2"/>
    <dgm:cxn modelId="{85620015-01D5-46E6-BE64-452509E2CE04}" type="presOf" srcId="{2AF156B1-ED40-48A9-9614-B4E26BB1A5E7}" destId="{2CDFA778-83D7-4373-A583-6639E724FD29}" srcOrd="0" destOrd="2" presId="urn:microsoft.com/office/officeart/2005/8/layout/vList2"/>
    <dgm:cxn modelId="{AC5E5F45-829A-46AA-A6F1-D8AC8644AF9B}" srcId="{55E37CD1-FDCA-421F-BC46-4FCEC7544DD7}" destId="{2AF156B1-ED40-48A9-9614-B4E26BB1A5E7}" srcOrd="2" destOrd="0" parTransId="{0B6B94AA-8208-47B4-96C8-08146F1D4B0D}" sibTransId="{DDBAA81C-831A-435C-BC65-26C0D5AEA7C5}"/>
    <dgm:cxn modelId="{9E10F27D-191E-4431-BA55-C25EB5E7057E}" type="presParOf" srcId="{CCDC2444-337F-4D70-B59F-51FC0130C539}" destId="{B59E9C43-7D18-4AB5-A030-A4149E653112}" srcOrd="0" destOrd="0" presId="urn:microsoft.com/office/officeart/2005/8/layout/vList2"/>
    <dgm:cxn modelId="{76C9366F-F491-4E6C-BED6-3CCBF06CC307}" type="presParOf" srcId="{CCDC2444-337F-4D70-B59F-51FC0130C539}" destId="{201C1691-4C3D-4DE5-BA84-AD4E20FBB3F1}" srcOrd="1" destOrd="0" presId="urn:microsoft.com/office/officeart/2005/8/layout/vList2"/>
    <dgm:cxn modelId="{44FE7B25-C672-4179-88A5-5DA370A40C58}" type="presParOf" srcId="{CCDC2444-337F-4D70-B59F-51FC0130C539}" destId="{406D5948-4FB6-4D09-A099-2B9DF826C37A}" srcOrd="2" destOrd="0" presId="urn:microsoft.com/office/officeart/2005/8/layout/vList2"/>
    <dgm:cxn modelId="{5B72DB6E-CAFC-4FF4-9A83-C176A6ECAE62}" type="presParOf" srcId="{CCDC2444-337F-4D70-B59F-51FC0130C539}" destId="{2CDFA778-83D7-4373-A583-6639E724FD2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73BF5E-669C-440A-889D-A60C9891CCD7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HN"/>
        </a:p>
      </dgm:t>
    </dgm:pt>
    <dgm:pt modelId="{ACFEA724-BC6A-4632-B1B6-2CCAE09DD573}">
      <dgm:prSet phldrT="[Texto]" custT="1"/>
      <dgm:spPr/>
      <dgm:t>
        <a:bodyPr/>
        <a:lstStyle/>
        <a:p>
          <a:r>
            <a:rPr lang="es-HN" sz="1600" dirty="0" smtClean="0">
              <a:solidFill>
                <a:schemeClr val="tx1">
                  <a:lumMod val="65000"/>
                  <a:lumOff val="35000"/>
                </a:schemeClr>
              </a:solidFill>
            </a:rPr>
            <a:t>Envío de HTML a afiliados que hicieron retiros totales o parciales.</a:t>
          </a:r>
          <a:endParaRPr lang="es-HN" sz="16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38C38363-87D0-4F1C-B8A9-5862A061EA79}" type="parTrans" cxnId="{6CCAE1ED-E91D-459E-B912-9FE4FC492BDE}">
      <dgm:prSet/>
      <dgm:spPr/>
      <dgm:t>
        <a:bodyPr/>
        <a:lstStyle/>
        <a:p>
          <a:endParaRPr lang="es-HN" sz="1600"/>
        </a:p>
      </dgm:t>
    </dgm:pt>
    <dgm:pt modelId="{50BA3A31-79B3-4E88-A37D-736334D3495C}" type="sibTrans" cxnId="{6CCAE1ED-E91D-459E-B912-9FE4FC492BDE}">
      <dgm:prSet/>
      <dgm:spPr/>
      <dgm:t>
        <a:bodyPr/>
        <a:lstStyle/>
        <a:p>
          <a:endParaRPr lang="es-HN" sz="1600"/>
        </a:p>
      </dgm:t>
    </dgm:pt>
    <dgm:pt modelId="{C3329D4A-1B7F-4BA5-A4EB-779EA2E00498}">
      <dgm:prSet phldrT="[Texto]" custT="1"/>
      <dgm:spPr/>
      <dgm:t>
        <a:bodyPr/>
        <a:lstStyle/>
        <a:p>
          <a:r>
            <a:rPr lang="es-HN" sz="1600" dirty="0" smtClean="0">
              <a:solidFill>
                <a:schemeClr val="tx1">
                  <a:lumMod val="65000"/>
                  <a:lumOff val="35000"/>
                </a:schemeClr>
              </a:solidFill>
            </a:rPr>
            <a:t>Periodicidad: base mensual de retiros</a:t>
          </a:r>
          <a:endParaRPr lang="es-HN" sz="16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BBF320BF-F7E2-4B8B-82F9-A7564511259F}" type="parTrans" cxnId="{8DDE1EC8-4C92-41B6-BA37-5B0913D21ADB}">
      <dgm:prSet/>
      <dgm:spPr/>
      <dgm:t>
        <a:bodyPr/>
        <a:lstStyle/>
        <a:p>
          <a:endParaRPr lang="es-HN" sz="1600"/>
        </a:p>
      </dgm:t>
    </dgm:pt>
    <dgm:pt modelId="{8EE88A84-7400-4DDD-9B40-7656E2C5DF68}" type="sibTrans" cxnId="{8DDE1EC8-4C92-41B6-BA37-5B0913D21ADB}">
      <dgm:prSet/>
      <dgm:spPr/>
      <dgm:t>
        <a:bodyPr/>
        <a:lstStyle/>
        <a:p>
          <a:endParaRPr lang="es-HN" sz="1600"/>
        </a:p>
      </dgm:t>
    </dgm:pt>
    <dgm:pt modelId="{CE1031ED-4B36-4D19-91F3-F9CF7AD238F6}">
      <dgm:prSet phldrT="[Texto]" custT="1"/>
      <dgm:spPr/>
      <dgm:t>
        <a:bodyPr/>
        <a:lstStyle/>
        <a:p>
          <a:r>
            <a:rPr lang="es-HN" sz="1600" i="1" dirty="0" smtClean="0">
              <a:solidFill>
                <a:schemeClr val="tx1">
                  <a:lumMod val="65000"/>
                  <a:lumOff val="35000"/>
                </a:schemeClr>
              </a:solidFill>
            </a:rPr>
            <a:t>Entrega julio 2018</a:t>
          </a:r>
          <a:endParaRPr lang="es-HN" sz="1600" i="1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C2C67E47-013F-4B9B-B6EA-B8746242EE55}" type="parTrans" cxnId="{54BFB7FF-7EE2-4D2A-8165-15F4C69B8ED6}">
      <dgm:prSet/>
      <dgm:spPr/>
      <dgm:t>
        <a:bodyPr/>
        <a:lstStyle/>
        <a:p>
          <a:endParaRPr lang="es-HN" sz="1600"/>
        </a:p>
      </dgm:t>
    </dgm:pt>
    <dgm:pt modelId="{E7CC1578-1B46-47E3-8D61-71C3C6AC8D1D}" type="sibTrans" cxnId="{54BFB7FF-7EE2-4D2A-8165-15F4C69B8ED6}">
      <dgm:prSet/>
      <dgm:spPr/>
      <dgm:t>
        <a:bodyPr/>
        <a:lstStyle/>
        <a:p>
          <a:endParaRPr lang="es-HN" sz="1600"/>
        </a:p>
      </dgm:t>
    </dgm:pt>
    <dgm:pt modelId="{47FF7D8B-6E69-4E21-AC94-E5A571D4AF4B}">
      <dgm:prSet phldrT="[Texto]" custT="1"/>
      <dgm:spPr/>
      <dgm:t>
        <a:bodyPr/>
        <a:lstStyle/>
        <a:p>
          <a:r>
            <a:rPr lang="es-HN" sz="1600" i="1" dirty="0" smtClean="0">
              <a:solidFill>
                <a:schemeClr val="tx1">
                  <a:lumMod val="65000"/>
                  <a:lumOff val="35000"/>
                </a:schemeClr>
              </a:solidFill>
            </a:rPr>
            <a:t>Pendiente arte</a:t>
          </a:r>
          <a:endParaRPr lang="es-HN" sz="1600" i="1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58D012C-4143-4364-B6F0-93229C05C2CA}" type="parTrans" cxnId="{6D397AD6-701C-4082-96E5-178980AC8C2D}">
      <dgm:prSet/>
      <dgm:spPr/>
      <dgm:t>
        <a:bodyPr/>
        <a:lstStyle/>
        <a:p>
          <a:endParaRPr lang="es-HN" sz="1600"/>
        </a:p>
      </dgm:t>
    </dgm:pt>
    <dgm:pt modelId="{04643AD9-1609-47A6-A51F-C87A992869EF}" type="sibTrans" cxnId="{6D397AD6-701C-4082-96E5-178980AC8C2D}">
      <dgm:prSet/>
      <dgm:spPr/>
      <dgm:t>
        <a:bodyPr/>
        <a:lstStyle/>
        <a:p>
          <a:endParaRPr lang="es-HN" sz="1600"/>
        </a:p>
      </dgm:t>
    </dgm:pt>
    <dgm:pt modelId="{0355AB59-8FE1-47D5-863C-7A908A2CF24C}">
      <dgm:prSet phldrT="[Texto]" custT="1"/>
      <dgm:spPr/>
      <dgm:t>
        <a:bodyPr/>
        <a:lstStyle/>
        <a:p>
          <a:endParaRPr lang="es-HN" sz="1600" i="1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676AAB45-571E-48FC-82E8-B66F76B3AC60}" type="parTrans" cxnId="{E8B22E47-06E9-4F06-8A4A-56569999DA3C}">
      <dgm:prSet/>
      <dgm:spPr/>
      <dgm:t>
        <a:bodyPr/>
        <a:lstStyle/>
        <a:p>
          <a:endParaRPr lang="es-HN" sz="1600"/>
        </a:p>
      </dgm:t>
    </dgm:pt>
    <dgm:pt modelId="{819CAE00-7792-4562-A6EA-60892D3C97D1}" type="sibTrans" cxnId="{E8B22E47-06E9-4F06-8A4A-56569999DA3C}">
      <dgm:prSet/>
      <dgm:spPr/>
      <dgm:t>
        <a:bodyPr/>
        <a:lstStyle/>
        <a:p>
          <a:endParaRPr lang="es-HN" sz="1600"/>
        </a:p>
      </dgm:t>
    </dgm:pt>
    <dgm:pt modelId="{62EC4B65-7886-4F9A-A926-2C0832E7DAF6}">
      <dgm:prSet phldrT="[Texto]" custT="1"/>
      <dgm:spPr/>
      <dgm:t>
        <a:bodyPr/>
        <a:lstStyle/>
        <a:p>
          <a:endParaRPr lang="es-HN" sz="1600" i="1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5088608-FA88-479D-8C22-DF3049117958}" type="parTrans" cxnId="{C904E0BE-725A-4443-80ED-52E12124FEF0}">
      <dgm:prSet/>
      <dgm:spPr/>
      <dgm:t>
        <a:bodyPr/>
        <a:lstStyle/>
        <a:p>
          <a:endParaRPr lang="es-HN" sz="1600"/>
        </a:p>
      </dgm:t>
    </dgm:pt>
    <dgm:pt modelId="{255A7E24-C634-4ED9-A605-1C7D797BDF78}" type="sibTrans" cxnId="{C904E0BE-725A-4443-80ED-52E12124FEF0}">
      <dgm:prSet/>
      <dgm:spPr/>
      <dgm:t>
        <a:bodyPr/>
        <a:lstStyle/>
        <a:p>
          <a:endParaRPr lang="es-HN" sz="1600"/>
        </a:p>
      </dgm:t>
    </dgm:pt>
    <dgm:pt modelId="{32F6DB68-CF85-4820-856E-5646BE47DC9B}">
      <dgm:prSet phldrT="[Texto]" custT="1"/>
      <dgm:spPr/>
      <dgm:t>
        <a:bodyPr/>
        <a:lstStyle/>
        <a:p>
          <a:r>
            <a:rPr lang="es-HN" sz="1600" dirty="0" smtClean="0"/>
            <a:t>HTML Retiros Totales- Despedida</a:t>
          </a:r>
          <a:endParaRPr lang="es-HN" sz="1600" i="1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C8C85443-50FA-42BF-9172-9A925344195F}" type="parTrans" cxnId="{C958B9C7-C2CE-4D40-86B0-E56B10AE29C6}">
      <dgm:prSet/>
      <dgm:spPr/>
      <dgm:t>
        <a:bodyPr/>
        <a:lstStyle/>
        <a:p>
          <a:endParaRPr lang="es-HN"/>
        </a:p>
      </dgm:t>
    </dgm:pt>
    <dgm:pt modelId="{06A7CA3C-2653-441D-B94D-74D685B0F3A5}" type="sibTrans" cxnId="{C958B9C7-C2CE-4D40-86B0-E56B10AE29C6}">
      <dgm:prSet/>
      <dgm:spPr/>
      <dgm:t>
        <a:bodyPr/>
        <a:lstStyle/>
        <a:p>
          <a:endParaRPr lang="es-HN"/>
        </a:p>
      </dgm:t>
    </dgm:pt>
    <dgm:pt modelId="{CCDC2444-337F-4D70-B59F-51FC0130C539}" type="pres">
      <dgm:prSet presAssocID="{E573BF5E-669C-440A-889D-A60C9891CC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HN"/>
        </a:p>
      </dgm:t>
    </dgm:pt>
    <dgm:pt modelId="{1FD0C2F7-23DB-466B-97BE-1E90BF8DA174}" type="pres">
      <dgm:prSet presAssocID="{32F6DB68-CF85-4820-856E-5646BE47DC9B}" presName="parentText" presStyleLbl="node1" presStyleIdx="0" presStyleCnt="1" custScaleY="30665">
        <dgm:presLayoutVars>
          <dgm:chMax val="0"/>
          <dgm:bulletEnabled val="1"/>
        </dgm:presLayoutVars>
      </dgm:prSet>
      <dgm:spPr/>
      <dgm:t>
        <a:bodyPr/>
        <a:lstStyle/>
        <a:p>
          <a:endParaRPr lang="es-HN"/>
        </a:p>
      </dgm:t>
    </dgm:pt>
    <dgm:pt modelId="{990C2392-EDD8-46E9-B717-E043056C28BC}" type="pres">
      <dgm:prSet presAssocID="{32F6DB68-CF85-4820-856E-5646BE47DC9B}" presName="childText" presStyleLbl="revTx" presStyleIdx="0" presStyleCnt="1" custScaleY="12054">
        <dgm:presLayoutVars>
          <dgm:bulletEnabled val="1"/>
        </dgm:presLayoutVars>
      </dgm:prSet>
      <dgm:spPr/>
      <dgm:t>
        <a:bodyPr/>
        <a:lstStyle/>
        <a:p>
          <a:endParaRPr lang="es-HN"/>
        </a:p>
      </dgm:t>
    </dgm:pt>
  </dgm:ptLst>
  <dgm:cxnLst>
    <dgm:cxn modelId="{D0AD258A-414D-479F-88DB-23D173B2D4E5}" type="presOf" srcId="{0355AB59-8FE1-47D5-863C-7A908A2CF24C}" destId="{990C2392-EDD8-46E9-B717-E043056C28BC}" srcOrd="0" destOrd="5" presId="urn:microsoft.com/office/officeart/2005/8/layout/vList2"/>
    <dgm:cxn modelId="{8DDE1EC8-4C92-41B6-BA37-5B0913D21ADB}" srcId="{32F6DB68-CF85-4820-856E-5646BE47DC9B}" destId="{C3329D4A-1B7F-4BA5-A4EB-779EA2E00498}" srcOrd="1" destOrd="0" parTransId="{BBF320BF-F7E2-4B8B-82F9-A7564511259F}" sibTransId="{8EE88A84-7400-4DDD-9B40-7656E2C5DF68}"/>
    <dgm:cxn modelId="{C958B9C7-C2CE-4D40-86B0-E56B10AE29C6}" srcId="{E573BF5E-669C-440A-889D-A60C9891CCD7}" destId="{32F6DB68-CF85-4820-856E-5646BE47DC9B}" srcOrd="0" destOrd="0" parTransId="{C8C85443-50FA-42BF-9172-9A925344195F}" sibTransId="{06A7CA3C-2653-441D-B94D-74D685B0F3A5}"/>
    <dgm:cxn modelId="{D3DD9C01-20FD-4F82-87A1-3CA288ADAB2F}" type="presOf" srcId="{ACFEA724-BC6A-4632-B1B6-2CCAE09DD573}" destId="{990C2392-EDD8-46E9-B717-E043056C28BC}" srcOrd="0" destOrd="0" presId="urn:microsoft.com/office/officeart/2005/8/layout/vList2"/>
    <dgm:cxn modelId="{E8B22E47-06E9-4F06-8A4A-56569999DA3C}" srcId="{32F6DB68-CF85-4820-856E-5646BE47DC9B}" destId="{0355AB59-8FE1-47D5-863C-7A908A2CF24C}" srcOrd="5" destOrd="0" parTransId="{676AAB45-571E-48FC-82E8-B66F76B3AC60}" sibTransId="{819CAE00-7792-4562-A6EA-60892D3C97D1}"/>
    <dgm:cxn modelId="{54BFB7FF-7EE2-4D2A-8165-15F4C69B8ED6}" srcId="{32F6DB68-CF85-4820-856E-5646BE47DC9B}" destId="{CE1031ED-4B36-4D19-91F3-F9CF7AD238F6}" srcOrd="2" destOrd="0" parTransId="{C2C67E47-013F-4B9B-B6EA-B8746242EE55}" sibTransId="{E7CC1578-1B46-47E3-8D61-71C3C6AC8D1D}"/>
    <dgm:cxn modelId="{6D397AD6-701C-4082-96E5-178980AC8C2D}" srcId="{32F6DB68-CF85-4820-856E-5646BE47DC9B}" destId="{47FF7D8B-6E69-4E21-AC94-E5A571D4AF4B}" srcOrd="3" destOrd="0" parTransId="{D58D012C-4143-4364-B6F0-93229C05C2CA}" sibTransId="{04643AD9-1609-47A6-A51F-C87A992869EF}"/>
    <dgm:cxn modelId="{C904E0BE-725A-4443-80ED-52E12124FEF0}" srcId="{32F6DB68-CF85-4820-856E-5646BE47DC9B}" destId="{62EC4B65-7886-4F9A-A926-2C0832E7DAF6}" srcOrd="4" destOrd="0" parTransId="{F5088608-FA88-479D-8C22-DF3049117958}" sibTransId="{255A7E24-C634-4ED9-A605-1C7D797BDF78}"/>
    <dgm:cxn modelId="{51A1DD51-F411-44F0-8250-BEB5ECCD0C57}" type="presOf" srcId="{62EC4B65-7886-4F9A-A926-2C0832E7DAF6}" destId="{990C2392-EDD8-46E9-B717-E043056C28BC}" srcOrd="0" destOrd="4" presId="urn:microsoft.com/office/officeart/2005/8/layout/vList2"/>
    <dgm:cxn modelId="{D459AD34-A009-4E5F-A9CA-20AE4A051499}" type="presOf" srcId="{CE1031ED-4B36-4D19-91F3-F9CF7AD238F6}" destId="{990C2392-EDD8-46E9-B717-E043056C28BC}" srcOrd="0" destOrd="2" presId="urn:microsoft.com/office/officeart/2005/8/layout/vList2"/>
    <dgm:cxn modelId="{6CCAE1ED-E91D-459E-B912-9FE4FC492BDE}" srcId="{32F6DB68-CF85-4820-856E-5646BE47DC9B}" destId="{ACFEA724-BC6A-4632-B1B6-2CCAE09DD573}" srcOrd="0" destOrd="0" parTransId="{38C38363-87D0-4F1C-B8A9-5862A061EA79}" sibTransId="{50BA3A31-79B3-4E88-A37D-736334D3495C}"/>
    <dgm:cxn modelId="{70559EA2-3E50-4B9B-B276-638DEA692EF3}" type="presOf" srcId="{E573BF5E-669C-440A-889D-A60C9891CCD7}" destId="{CCDC2444-337F-4D70-B59F-51FC0130C539}" srcOrd="0" destOrd="0" presId="urn:microsoft.com/office/officeart/2005/8/layout/vList2"/>
    <dgm:cxn modelId="{5DC3A6EE-5321-4398-8F09-E2C4ACD865D1}" type="presOf" srcId="{32F6DB68-CF85-4820-856E-5646BE47DC9B}" destId="{1FD0C2F7-23DB-466B-97BE-1E90BF8DA174}" srcOrd="0" destOrd="0" presId="urn:microsoft.com/office/officeart/2005/8/layout/vList2"/>
    <dgm:cxn modelId="{0685D907-08FC-4AB0-9EA7-9FFF2E271544}" type="presOf" srcId="{C3329D4A-1B7F-4BA5-A4EB-779EA2E00498}" destId="{990C2392-EDD8-46E9-B717-E043056C28BC}" srcOrd="0" destOrd="1" presId="urn:microsoft.com/office/officeart/2005/8/layout/vList2"/>
    <dgm:cxn modelId="{41F89ECC-C2AE-4B28-9FC2-F26D6CE02947}" type="presOf" srcId="{47FF7D8B-6E69-4E21-AC94-E5A571D4AF4B}" destId="{990C2392-EDD8-46E9-B717-E043056C28BC}" srcOrd="0" destOrd="3" presId="urn:microsoft.com/office/officeart/2005/8/layout/vList2"/>
    <dgm:cxn modelId="{906CA6AD-2E95-4292-8ED1-2CC07F82415B}" type="presParOf" srcId="{CCDC2444-337F-4D70-B59F-51FC0130C539}" destId="{1FD0C2F7-23DB-466B-97BE-1E90BF8DA174}" srcOrd="0" destOrd="0" presId="urn:microsoft.com/office/officeart/2005/8/layout/vList2"/>
    <dgm:cxn modelId="{2219B824-E777-4FB9-A880-6F682126D895}" type="presParOf" srcId="{CCDC2444-337F-4D70-B59F-51FC0130C539}" destId="{990C2392-EDD8-46E9-B717-E043056C28B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82AF44-25EC-4B10-A605-C39A9F83CB97}">
      <dsp:nvSpPr>
        <dsp:cNvPr id="0" name=""/>
        <dsp:cNvSpPr/>
      </dsp:nvSpPr>
      <dsp:spPr>
        <a:xfrm>
          <a:off x="0" y="9430"/>
          <a:ext cx="8366849" cy="319566"/>
        </a:xfrm>
        <a:prstGeom prst="roundRect">
          <a:avLst/>
        </a:prstGeom>
        <a:solidFill>
          <a:schemeClr val="accent6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HN" sz="1800" kern="1200" dirty="0" smtClean="0"/>
            <a:t>Fase  II- Kit de Bienvenida </a:t>
          </a:r>
          <a:r>
            <a:rPr lang="es-HN" sz="1800" kern="1200" dirty="0" smtClean="0"/>
            <a:t>Digital</a:t>
          </a:r>
          <a:endParaRPr lang="es-HN" sz="1800" kern="1200" dirty="0"/>
        </a:p>
      </dsp:txBody>
      <dsp:txXfrm>
        <a:off x="15600" y="25030"/>
        <a:ext cx="8335649" cy="288366"/>
      </dsp:txXfrm>
    </dsp:sp>
    <dsp:sp modelId="{A21E9CD0-692A-4406-A0AE-1B0102CDD46F}">
      <dsp:nvSpPr>
        <dsp:cNvPr id="0" name=""/>
        <dsp:cNvSpPr/>
      </dsp:nvSpPr>
      <dsp:spPr>
        <a:xfrm>
          <a:off x="0" y="328996"/>
          <a:ext cx="8366849" cy="208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64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HN" sz="18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Afiliado recibe su kit electrónico al momento de la afiliación.</a:t>
          </a:r>
          <a:endParaRPr lang="es-HN" sz="1800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HN" sz="18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El kit incluye:		</a:t>
          </a:r>
          <a:endParaRPr lang="es-HN" sz="1800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HN" sz="18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Carta de Bienvenida explicando los beneficios de un fondo de pensión y los distintos canales de atención. </a:t>
          </a:r>
          <a:endParaRPr lang="es-HN" sz="1800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HN" sz="18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Guía de afiliación para página web.</a:t>
          </a:r>
          <a:endParaRPr lang="es-HN" sz="1800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HN" sz="18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Detalle de las gestiones que puede realizar el afiliado.</a:t>
          </a:r>
          <a:endParaRPr lang="es-HN" sz="1800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HN" sz="1800" i="1" u="none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Pendiente </a:t>
          </a:r>
          <a:r>
            <a:rPr lang="es-HN" sz="1800" i="1" u="none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arte</a:t>
          </a:r>
          <a:endParaRPr lang="es-HN" sz="1800" i="1" u="none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0" y="328996"/>
        <a:ext cx="8366849" cy="2086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E9C43-7D18-4AB5-A030-A4149E653112}">
      <dsp:nvSpPr>
        <dsp:cNvPr id="0" name=""/>
        <dsp:cNvSpPr/>
      </dsp:nvSpPr>
      <dsp:spPr>
        <a:xfrm>
          <a:off x="0" y="3054"/>
          <a:ext cx="8366849" cy="2873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HN" sz="1800" kern="1200" dirty="0" smtClean="0"/>
            <a:t>Aniversario en el </a:t>
          </a:r>
          <a:r>
            <a:rPr lang="es-HN" sz="1800" kern="1200" dirty="0" smtClean="0"/>
            <a:t>fondo</a:t>
          </a:r>
          <a:endParaRPr lang="es-HN" sz="1800" kern="1200" dirty="0"/>
        </a:p>
      </dsp:txBody>
      <dsp:txXfrm>
        <a:off x="14027" y="17081"/>
        <a:ext cx="8338795" cy="259286"/>
      </dsp:txXfrm>
    </dsp:sp>
    <dsp:sp modelId="{201C1691-4C3D-4DE5-BA84-AD4E20FBB3F1}">
      <dsp:nvSpPr>
        <dsp:cNvPr id="0" name=""/>
        <dsp:cNvSpPr/>
      </dsp:nvSpPr>
      <dsp:spPr>
        <a:xfrm>
          <a:off x="0" y="290394"/>
          <a:ext cx="8366849" cy="1571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64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HN" sz="18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Envío de correo de aniversario cada vez que la persona cumpla un año más en el fondo de pensión. </a:t>
          </a:r>
          <a:endParaRPr lang="es-HN" sz="1800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HN" sz="1800" i="1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Manual a través de IC</a:t>
          </a:r>
          <a:endParaRPr lang="es-HN" sz="1800" i="1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HN" sz="1800" i="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Periodicidad: mensual</a:t>
          </a:r>
          <a:endParaRPr lang="es-HN" sz="1800" i="0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HN" sz="1800" i="1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Pendiente arte</a:t>
          </a:r>
          <a:endParaRPr lang="es-HN" sz="1800" i="1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HN" sz="1800" i="0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HN" sz="1800" i="0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HN" sz="1800" i="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0" y="290394"/>
        <a:ext cx="8366849" cy="1571906"/>
      </dsp:txXfrm>
    </dsp:sp>
    <dsp:sp modelId="{406D5948-4FB6-4D09-A099-2B9DF826C37A}">
      <dsp:nvSpPr>
        <dsp:cNvPr id="0" name=""/>
        <dsp:cNvSpPr/>
      </dsp:nvSpPr>
      <dsp:spPr>
        <a:xfrm>
          <a:off x="0" y="1862300"/>
          <a:ext cx="8366849" cy="28734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HN" sz="1800" kern="1200" dirty="0" smtClean="0"/>
            <a:t>Inactivo y Afiliados sin Aportes</a:t>
          </a:r>
          <a:endParaRPr lang="es-HN" sz="1800" kern="1200" dirty="0"/>
        </a:p>
      </dsp:txBody>
      <dsp:txXfrm>
        <a:off x="14027" y="1876327"/>
        <a:ext cx="8338795" cy="259286"/>
      </dsp:txXfrm>
    </dsp:sp>
    <dsp:sp modelId="{2CDFA778-83D7-4373-A583-6639E724FD29}">
      <dsp:nvSpPr>
        <dsp:cNvPr id="0" name=""/>
        <dsp:cNvSpPr/>
      </dsp:nvSpPr>
      <dsp:spPr>
        <a:xfrm>
          <a:off x="0" y="2149640"/>
          <a:ext cx="8366849" cy="772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64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HN" sz="18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Envío de correo a las personas afiliadas a un sub producto recurrente después de 6 meses de inactividad. </a:t>
          </a:r>
          <a:endParaRPr lang="es-HN" sz="1800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HN" sz="1800" i="1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Manual a través de IC</a:t>
          </a:r>
          <a:endParaRPr lang="es-HN" sz="1800" i="1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HN" sz="18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Periodicidad: mensual</a:t>
          </a:r>
          <a:endParaRPr lang="es-HN" sz="18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0" y="2149640"/>
        <a:ext cx="8366849" cy="7724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0C2F7-23DB-466B-97BE-1E90BF8DA174}">
      <dsp:nvSpPr>
        <dsp:cNvPr id="0" name=""/>
        <dsp:cNvSpPr/>
      </dsp:nvSpPr>
      <dsp:spPr>
        <a:xfrm>
          <a:off x="0" y="957866"/>
          <a:ext cx="8366849" cy="36703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HN" sz="1600" kern="1200" dirty="0" smtClean="0"/>
            <a:t>HTML Retiros Totales- Despedida</a:t>
          </a:r>
          <a:endParaRPr lang="es-HN" sz="1600" i="1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7917" y="975783"/>
        <a:ext cx="8331015" cy="331198"/>
      </dsp:txXfrm>
    </dsp:sp>
    <dsp:sp modelId="{990C2392-EDD8-46E9-B717-E043056C28BC}">
      <dsp:nvSpPr>
        <dsp:cNvPr id="0" name=""/>
        <dsp:cNvSpPr/>
      </dsp:nvSpPr>
      <dsp:spPr>
        <a:xfrm>
          <a:off x="0" y="1324898"/>
          <a:ext cx="8366849" cy="199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647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HN" sz="16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Envío de HTML a afiliados que hicieron retiros totales o parciales.</a:t>
          </a:r>
          <a:endParaRPr lang="es-HN" sz="1600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HN" sz="16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Periodicidad: base mensual de retiros</a:t>
          </a:r>
          <a:endParaRPr lang="es-HN" sz="1600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HN" sz="1600" i="1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Entrega julio 2018</a:t>
          </a:r>
          <a:endParaRPr lang="es-HN" sz="1600" i="1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HN" sz="1600" i="1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Pendiente arte</a:t>
          </a:r>
          <a:endParaRPr lang="es-HN" sz="1600" i="1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HN" sz="1600" i="1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HN" sz="1600" i="1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0" y="1324898"/>
        <a:ext cx="8366849" cy="199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926BB-3865-D84A-AA8C-4D29D4DE021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CD760-4626-C647-B1DB-F87B25273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92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8D45-1CBA-2042-86F8-C13A39D2E13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4087-ACB7-FE48-807A-628BE17798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6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8D45-1CBA-2042-86F8-C13A39D2E13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4087-ACB7-FE48-807A-628BE17798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7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8D45-1CBA-2042-86F8-C13A39D2E13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4087-ACB7-FE48-807A-628BE17798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0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8D45-1CBA-2042-86F8-C13A39D2E13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4087-ACB7-FE48-807A-628BE17798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3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8D45-1CBA-2042-86F8-C13A39D2E13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4087-ACB7-FE48-807A-628BE17798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2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8D45-1CBA-2042-86F8-C13A39D2E13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4087-ACB7-FE48-807A-628BE17798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7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8D45-1CBA-2042-86F8-C13A39D2E13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4087-ACB7-FE48-807A-628BE17798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6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8D45-1CBA-2042-86F8-C13A39D2E13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4087-ACB7-FE48-807A-628BE17798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8D45-1CBA-2042-86F8-C13A39D2E13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4087-ACB7-FE48-807A-628BE17798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8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8D45-1CBA-2042-86F8-C13A39D2E13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4087-ACB7-FE48-807A-628BE17798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6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8D45-1CBA-2042-86F8-C13A39D2E13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4087-ACB7-FE48-807A-628BE17798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3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08D45-1CBA-2042-86F8-C13A39D2E13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34087-ACB7-FE48-807A-628BE17798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7.jpg"/><Relationship Id="rId4" Type="http://schemas.openxmlformats.org/officeDocument/2006/relationships/diagramData" Target="../diagrams/data2.xml"/><Relationship Id="rId9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07644" y="1043167"/>
            <a:ext cx="2527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342A8"/>
                </a:solidFill>
              </a:rPr>
              <a:t>Constant Contact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598" y="5476128"/>
            <a:ext cx="4339295" cy="1028769"/>
          </a:xfrm>
          <a:prstGeom prst="rect">
            <a:avLst/>
          </a:prstGeom>
        </p:spPr>
      </p:pic>
      <p:pic>
        <p:nvPicPr>
          <p:cNvPr id="2052" name="Picture 4" descr="Resultado de imagen para email market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537" y="2105527"/>
            <a:ext cx="2076421" cy="194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6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2064" y="317542"/>
            <a:ext cx="4762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342A8"/>
                </a:solidFill>
              </a:rPr>
              <a:t>Etapa 2- </a:t>
            </a:r>
            <a:r>
              <a:rPr lang="en-US" sz="2400" b="1" dirty="0" smtClean="0">
                <a:solidFill>
                  <a:srgbClr val="0342A8"/>
                </a:solidFill>
              </a:rPr>
              <a:t>Afiliación/</a:t>
            </a:r>
            <a:r>
              <a:rPr lang="en-US" sz="2400" b="1" dirty="0" err="1" smtClean="0">
                <a:solidFill>
                  <a:srgbClr val="0342A8"/>
                </a:solidFill>
              </a:rPr>
              <a:t>Negociación</a:t>
            </a:r>
            <a:endParaRPr lang="en-US" sz="2400" b="1" dirty="0">
              <a:solidFill>
                <a:srgbClr val="0342A8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413" y="6349431"/>
            <a:ext cx="1945503" cy="396143"/>
          </a:xfrm>
          <a:prstGeom prst="rect">
            <a:avLst/>
          </a:prstGeom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856497939"/>
              </p:ext>
            </p:extLst>
          </p:nvPr>
        </p:nvGraphicFramePr>
        <p:xfrm>
          <a:off x="452064" y="1032588"/>
          <a:ext cx="8366849" cy="2424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37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2065" y="162678"/>
            <a:ext cx="370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342A8"/>
                </a:solidFill>
              </a:rPr>
              <a:t>Etapa </a:t>
            </a:r>
            <a:r>
              <a:rPr lang="en-US" sz="2400" b="1" dirty="0" smtClean="0">
                <a:solidFill>
                  <a:srgbClr val="0342A8"/>
                </a:solidFill>
              </a:rPr>
              <a:t>3- Mantenimiento</a:t>
            </a:r>
            <a:endParaRPr lang="en-US" sz="2400" b="1" dirty="0">
              <a:solidFill>
                <a:srgbClr val="0342A8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413" y="6349431"/>
            <a:ext cx="1945503" cy="396143"/>
          </a:xfrm>
          <a:prstGeom prst="rect">
            <a:avLst/>
          </a:prstGeom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4273967334"/>
              </p:ext>
            </p:extLst>
          </p:nvPr>
        </p:nvGraphicFramePr>
        <p:xfrm>
          <a:off x="452065" y="1446879"/>
          <a:ext cx="8366849" cy="2925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476" y="4071938"/>
            <a:ext cx="1134595" cy="192881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828" y="2094483"/>
            <a:ext cx="842243" cy="117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2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2065" y="313701"/>
            <a:ext cx="370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342A8"/>
                </a:solidFill>
              </a:rPr>
              <a:t>Etapa </a:t>
            </a:r>
            <a:r>
              <a:rPr lang="en-US" sz="2400" b="1" dirty="0" smtClean="0">
                <a:solidFill>
                  <a:srgbClr val="0342A8"/>
                </a:solidFill>
              </a:rPr>
              <a:t>3- Mantenimiento</a:t>
            </a:r>
            <a:endParaRPr lang="en-US" sz="2400" b="1" dirty="0">
              <a:solidFill>
                <a:srgbClr val="0342A8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413" y="6349431"/>
            <a:ext cx="1945503" cy="396143"/>
          </a:xfrm>
          <a:prstGeom prst="rect">
            <a:avLst/>
          </a:prstGeom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462080387"/>
              </p:ext>
            </p:extLst>
          </p:nvPr>
        </p:nvGraphicFramePr>
        <p:xfrm>
          <a:off x="452065" y="175292"/>
          <a:ext cx="8366849" cy="2482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4974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952</TotalTime>
  <Words>162</Words>
  <Application>Microsoft Office PowerPoint</Application>
  <PresentationFormat>Presentación en pantalla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Paola Alessandra Silvestri Sikaffy</cp:lastModifiedBy>
  <cp:revision>63</cp:revision>
  <dcterms:created xsi:type="dcterms:W3CDTF">2018-01-24T09:45:45Z</dcterms:created>
  <dcterms:modified xsi:type="dcterms:W3CDTF">2018-07-03T15:18:24Z</dcterms:modified>
</cp:coreProperties>
</file>