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9C4-B13C-90A9-CAB2-0F84D443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61FDD-8933-6579-A3D5-1CFF233AD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A4F6-936D-7C11-2D85-D33FB82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59F6-986F-9331-5C5B-BA403081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68FB-6F66-9491-2D12-8FA859D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1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B89A-E925-7F87-318A-B4E95E8D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3BEC4-BA01-8472-E169-A3FDEE5F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1B2F-CF6C-80B7-22DD-9B3848CC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82A-6313-E190-DD31-B08FDCE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667B-62F5-5208-7DE1-E089E4B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73330-D0FC-F4FB-1701-E264B752C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87AC4-8433-F3FE-6C57-52CC5909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FB7A-E664-A46E-DC18-38D057D8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93E2-F2C5-9B79-A56D-6A5039F7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95E2-8D98-5E0D-2A24-E78C5CAA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4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B8A4-44BD-D855-B612-887E3124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C509-5F07-4586-090A-2C9DDF5C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073D-EFDC-A03D-725D-5EB6FE47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86B21-A5EF-B38C-C35D-DAD7AD7C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5459-1F75-00C6-5EA7-F1AD2D1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A70A-ED86-33EA-0929-3184586A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07B9-196E-2F77-D8A7-74089430D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3A42-70B6-2E2E-D88B-17C0B6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689A-85B4-3758-164E-1106191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A3F8-AC00-8C84-38A7-79FE0037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0F86-2291-AF8F-A4C7-5343EAE4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A943-4044-AB0B-D5F1-79EDED2CF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70F17-0119-179C-C5A9-FD3D3BA39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F7B7-3B4A-9873-FAC3-CC798DCB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D05B-0603-7F70-EFBE-E533674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DF5E-BC40-107F-E438-A551889A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002B-748F-6088-165A-017803CA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8C8E-3D73-F2A8-925D-148FAED2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D431-3A75-D858-DA1A-1BCBCFF7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3611F-170A-3F7E-74B9-9F74E8116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9E0E6-163A-E59B-990E-D51123966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912C-60EF-3FA5-D236-B32103E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E769A-C9BF-0BDB-3D0C-093F971F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D4CE0-0BDE-766F-A819-27C8DEB9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A5C9-25AB-58DB-4CFF-61637C39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1230B-48CE-B43E-A794-EC57232B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94DF-3254-7F15-64BC-2A1FF0D1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EF677-0C8D-85C9-A484-D030654B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7E265-5AD8-EBC5-32DF-4881D765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1228B-6C66-F818-805A-12823650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E800A-96DE-7C58-5380-8FEB02C2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E31-B32B-C5D3-ADC0-868CE4ED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6998-50E2-8E95-FA4F-9AB8C9FA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2B57-FA43-974B-C558-BFDC561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CBF03-95E8-8207-5EF3-CF72ACBC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9F18-EEC3-7466-EC02-8C588C08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4084-68F2-2EA4-27A7-89BDDB33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3D44-F61D-E70B-BFB9-50499FC6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66AE7-53BD-8016-1DA2-46A5E10A9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A3E1-F513-3EAA-F073-4FB13E2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C9A88-0F0A-F653-39CA-93DB848C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7D6D-378C-FEAA-46BE-032A31B7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ADCB-A249-A9C3-5065-5D5DBA91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929E1-C20B-52B3-ECA7-D5E55A7B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A6B5D-825D-30E5-1BBB-7A556FF6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B73A-3777-8B3A-CD1D-103ADDB7F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4528-3812-A448-90EE-E9EE5C30567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D50F-6709-B18D-7F26-65A8F3F5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0792-4292-4FB1-A90B-3F9A1EFD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A042-BC21-2F45-A051-6136A532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0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6.png" /><Relationship Id="rId4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F8E1-A636-AD89-AC90-A96CC2B27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News for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18F-11E2-2C13-DF5F-AE86917B9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 Mosely Jr.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JRN301:Newsgathering and reporting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Cunningham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07/05/2023</a:t>
            </a:r>
          </a:p>
        </p:txBody>
      </p:sp>
    </p:spTree>
    <p:extLst>
      <p:ext uri="{BB962C8B-B14F-4D97-AF65-F5344CB8AC3E}">
        <p14:creationId xmlns:p14="http://schemas.microsoft.com/office/powerpoint/2010/main" val="375967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2F6B1-BB47-A6B4-B479-50CE5802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Writing News for Social Media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9A3097-EF86-BB14-793B-1F6A3A731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493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0FC136D-9D0A-EC5F-A3CA-3EBBB22F1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" b="-4"/>
          <a:stretch/>
        </p:blipFill>
        <p:spPr>
          <a:xfrm>
            <a:off x="4226837" y="1721922"/>
            <a:ext cx="2765731" cy="452056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B8ECD-D9EB-A24E-73F6-3DF678609649}"/>
              </a:ext>
            </a:extLst>
          </p:cNvPr>
          <p:cNvSpPr txBox="1"/>
          <p:nvPr/>
        </p:nvSpPr>
        <p:spPr>
          <a:xfrm>
            <a:off x="6992568" y="1721922"/>
            <a:ext cx="4533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related stories are from different outlets but are reporting the same events. The first article announced at 3:27 PM, July 5, 2023 that the Savannah Police was on scene of a shooting. The article informed the audience of where the shooting occurred. Finally, the article made note of a male victim being hospitalized due to the shooting.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obvious that the story is an ongoing investigation because it is plainly stated at the end of the second article. This article written by Emily Dietrich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WSAV.com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much of the same information as the previous article and announce the investigation. This article written at 5:24 PM updated the status of the shooting victim injuries; adding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non-life threatening.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6E1D-1078-5FF5-8E4F-05E2BFA8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6400450" cy="988808"/>
          </a:xfrm>
        </p:spPr>
        <p:txBody>
          <a:bodyPr/>
          <a:lstStyle/>
          <a:p>
            <a:r>
              <a:rPr lang="en-US" dirty="0">
                <a:latin typeface="Times New Roman" panose="02020603050405020304"/>
              </a:rPr>
              <a:t>            AU CHAMPION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38543-E6A0-FFA9-F875-0C3C15EB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316" y="5746787"/>
            <a:ext cx="5157787" cy="823912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latin typeface="Times New Roman" panose="02020603050405020304"/>
              </a:rPr>
              <a:t>Coverage of the story from a reliable tweet. EMS and Police Departments are vital sources will covering developing stories.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9C377A2-A131-AAF7-3197-B7802FF094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20"/>
          <a:stretch/>
        </p:blipFill>
        <p:spPr>
          <a:xfrm>
            <a:off x="921894" y="3939475"/>
            <a:ext cx="4612142" cy="1807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3E49D-4ED1-B385-03F9-DF75B2951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6070" y="2996687"/>
            <a:ext cx="5183188" cy="82391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0" dirty="0">
                <a:latin typeface="Times New Roman" panose="02020603050405020304"/>
              </a:rPr>
              <a:t>Shooting on the 1400 block</a:t>
            </a:r>
          </a:p>
          <a:p>
            <a:r>
              <a:rPr lang="en-US" sz="2800" b="0" dirty="0">
                <a:latin typeface="Times New Roman" panose="02020603050405020304"/>
              </a:rPr>
              <a:t> </a:t>
            </a:r>
            <a:r>
              <a:rPr lang="en-US" sz="2800" b="0" dirty="0" err="1">
                <a:latin typeface="Times New Roman" panose="02020603050405020304"/>
              </a:rPr>
              <a:t>Fellwood</a:t>
            </a:r>
            <a:r>
              <a:rPr lang="en-US" sz="2800" b="0" dirty="0">
                <a:latin typeface="Times New Roman" panose="02020603050405020304"/>
              </a:rPr>
              <a:t> Drive; investigation underway.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6A18FF0-BEFA-6F3F-BE68-E22BCD9CE9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06"/>
          <a:stretch/>
        </p:blipFill>
        <p:spPr>
          <a:xfrm>
            <a:off x="6119258" y="3302046"/>
            <a:ext cx="3538139" cy="1606258"/>
          </a:xfr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A1CB67E-A812-2416-97FC-75D9EF652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908304"/>
            <a:ext cx="5183188" cy="823912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>
                <a:latin typeface="Times New Roman" panose="02020603050405020304"/>
              </a:rPr>
              <a:t>Media outlets such as this one gathered the information offered by the police department and introduced the story as “breaking news” through their outlets.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219AB-49C7-45EC-80EA-AD2BEF836D26}"/>
              </a:ext>
            </a:extLst>
          </p:cNvPr>
          <p:cNvSpPr txBox="1"/>
          <p:nvPr/>
        </p:nvSpPr>
        <p:spPr>
          <a:xfrm>
            <a:off x="6119258" y="2212386"/>
            <a:ext cx="4841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News from Savannah, Georgia; Savannah Police Department are investigating a shooting of a man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Fellwood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Drive.</a:t>
            </a:r>
          </a:p>
        </p:txBody>
      </p:sp>
      <p:pic>
        <p:nvPicPr>
          <p:cNvPr id="12" name="Picture 11" descr="Image result for add twitter logo follow">
            <a:extLst>
              <a:ext uri="{FF2B5EF4-FFF2-40B4-BE49-F238E27FC236}">
                <a16:creationId xmlns:a16="http://schemas.microsoft.com/office/drawing/2014/main" id="{2D90687C-8367-1F01-5B82-5BD8B6684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999" y="365126"/>
            <a:ext cx="1109980" cy="35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384A3BB1-F958-9B23-6DBF-1B0AC9ADFCA7}"/>
              </a:ext>
            </a:extLst>
          </p:cNvPr>
          <p:cNvSpPr/>
          <p:nvPr/>
        </p:nvSpPr>
        <p:spPr>
          <a:xfrm>
            <a:off x="604890" y="379807"/>
            <a:ext cx="7673340" cy="10896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E68D6-C25A-54F6-F77F-ACE4292DC6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" r="63245"/>
          <a:stretch/>
        </p:blipFill>
        <p:spPr bwMode="auto">
          <a:xfrm>
            <a:off x="902659" y="379807"/>
            <a:ext cx="960120" cy="1124585"/>
          </a:xfrm>
          <a:prstGeom prst="rect">
            <a:avLst/>
          </a:prstGeom>
          <a:ln>
            <a:solidFill>
              <a:schemeClr val="accent6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BF7B5CF8-4D9A-47F6-79A3-8F240E0FEFF0}"/>
              </a:ext>
            </a:extLst>
          </p:cNvPr>
          <p:cNvSpPr txBox="1"/>
          <p:nvPr/>
        </p:nvSpPr>
        <p:spPr>
          <a:xfrm>
            <a:off x="1862780" y="379807"/>
            <a:ext cx="5947102" cy="108966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800" b="1" dirty="0">
                <a:ln>
                  <a:noFill/>
                </a:ln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 CHAMPION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9D3BDCED-282A-E17A-E3CB-D20F8AC60AB1}"/>
              </a:ext>
            </a:extLst>
          </p:cNvPr>
          <p:cNvSpPr txBox="1"/>
          <p:nvPr/>
        </p:nvSpPr>
        <p:spPr>
          <a:xfrm>
            <a:off x="-1328608" y="1520623"/>
            <a:ext cx="9216935" cy="5657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TWEETS	FOLLOWING	FOLLOWERS	FAVORITES	LISTS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              14K		25k		65k		732		57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Box 305">
            <a:extLst>
              <a:ext uri="{FF2B5EF4-FFF2-40B4-BE49-F238E27FC236}">
                <a16:creationId xmlns:a16="http://schemas.microsoft.com/office/drawing/2014/main" id="{ECF88797-F43D-8FC1-A217-220A15EF47CB}"/>
              </a:ext>
            </a:extLst>
          </p:cNvPr>
          <p:cNvSpPr txBox="1"/>
          <p:nvPr/>
        </p:nvSpPr>
        <p:spPr>
          <a:xfrm>
            <a:off x="8400944" y="781914"/>
            <a:ext cx="1279632" cy="144495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Official Twitter Feed of the AU Champion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JRN 301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Online, Anywhere</a:t>
            </a: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DB5287B9-7C39-3F71-3DAB-671A49755819}"/>
              </a:ext>
            </a:extLst>
          </p:cNvPr>
          <p:cNvSpPr txBox="1"/>
          <p:nvPr/>
        </p:nvSpPr>
        <p:spPr>
          <a:xfrm>
            <a:off x="6105213" y="1996936"/>
            <a:ext cx="3178175" cy="29175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 CHAMPION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@AUCHAMP   June 5, 2023 3:30 PM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8CA5D9F8-38C6-F544-3F19-C2E4B0246601}"/>
              </a:ext>
            </a:extLst>
          </p:cNvPr>
          <p:cNvSpPr txBox="1"/>
          <p:nvPr/>
        </p:nvSpPr>
        <p:spPr>
          <a:xfrm>
            <a:off x="902659" y="2734906"/>
            <a:ext cx="3178175" cy="23836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 CHAMPION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@AUCHAMP  June 5, 2023 3:25PM</a:t>
            </a:r>
          </a:p>
        </p:txBody>
      </p:sp>
    </p:spTree>
    <p:extLst>
      <p:ext uri="{BB962C8B-B14F-4D97-AF65-F5344CB8AC3E}">
        <p14:creationId xmlns:p14="http://schemas.microsoft.com/office/powerpoint/2010/main" val="397737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Writing News for Social Media</vt:lpstr>
      <vt:lpstr>  Writing News for Social Media</vt:lpstr>
      <vt:lpstr>            AU CHAMPION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News for Social Media</dc:title>
  <dc:creator>moselyjrhcoinx@gmail.com</dc:creator>
  <cp:lastModifiedBy>moselyjrhcoinx@gmail.com</cp:lastModifiedBy>
  <cp:revision>3</cp:revision>
  <dcterms:created xsi:type="dcterms:W3CDTF">2023-07-05T23:21:06Z</dcterms:created>
  <dcterms:modified xsi:type="dcterms:W3CDTF">2023-07-08T04:08:28Z</dcterms:modified>
</cp:coreProperties>
</file>