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13" r:id="rId2"/>
  </p:sldMasterIdLst>
  <p:sldIdLst>
    <p:sldId id="259" r:id="rId3"/>
    <p:sldId id="256" r:id="rId4"/>
    <p:sldId id="258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7EE7"/>
    <a:srgbClr val="959DFF"/>
    <a:srgbClr val="669900"/>
    <a:srgbClr val="CC3300"/>
    <a:srgbClr val="E6E6E6"/>
    <a:srgbClr val="E3F3D1"/>
    <a:srgbClr val="C2E49C"/>
    <a:srgbClr val="6D1C64"/>
    <a:srgbClr val="B68FFF"/>
    <a:srgbClr val="8037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10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10" name="Google Shape;10;p2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8" name="Google Shape;48;p2"/>
          <p:cNvSpPr txBox="1">
            <a:spLocks noGrp="1"/>
          </p:cNvSpPr>
          <p:nvPr>
            <p:ph type="ctrTitle"/>
          </p:nvPr>
        </p:nvSpPr>
        <p:spPr>
          <a:xfrm>
            <a:off x="1756800" y="1591500"/>
            <a:ext cx="8678400" cy="2299200"/>
          </a:xfrm>
          <a:prstGeom prst="rect">
            <a:avLst/>
          </a:prstGeom>
          <a:effectLst>
            <a:outerShdw blurRad="142875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666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subTitle" idx="1"/>
          </p:nvPr>
        </p:nvSpPr>
        <p:spPr>
          <a:xfrm>
            <a:off x="3064200" y="4502364"/>
            <a:ext cx="6063600" cy="4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grpSp>
        <p:nvGrpSpPr>
          <p:cNvPr id="50" name="Google Shape;50;p2"/>
          <p:cNvGrpSpPr/>
          <p:nvPr/>
        </p:nvGrpSpPr>
        <p:grpSpPr>
          <a:xfrm>
            <a:off x="-14" y="809085"/>
            <a:ext cx="1712580" cy="782400"/>
            <a:chOff x="-11" y="606814"/>
            <a:chExt cx="1284435" cy="586800"/>
          </a:xfrm>
        </p:grpSpPr>
        <p:sp>
          <p:nvSpPr>
            <p:cNvPr id="51" name="Google Shape;51;p2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2" name="Google Shape;52;p2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59" name="Google Shape;59;p2"/>
          <p:cNvGrpSpPr/>
          <p:nvPr/>
        </p:nvGrpSpPr>
        <p:grpSpPr>
          <a:xfrm rot="5400000">
            <a:off x="113467" y="2466167"/>
            <a:ext cx="131869" cy="737453"/>
            <a:chOff x="4898850" y="4820550"/>
            <a:chExt cx="98902" cy="553090"/>
          </a:xfrm>
        </p:grpSpPr>
        <p:sp>
          <p:nvSpPr>
            <p:cNvPr id="60" name="Google Shape;60;p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" name="Google Shape;65;p2"/>
          <p:cNvGrpSpPr/>
          <p:nvPr/>
        </p:nvGrpSpPr>
        <p:grpSpPr>
          <a:xfrm>
            <a:off x="-1886073" y="4078305"/>
            <a:ext cx="3063733" cy="463200"/>
            <a:chOff x="-1414555" y="3058729"/>
            <a:chExt cx="2297800" cy="347400"/>
          </a:xfrm>
        </p:grpSpPr>
        <p:sp>
          <p:nvSpPr>
            <p:cNvPr id="66" name="Google Shape;66;p2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" name="Google Shape;68;p2"/>
          <p:cNvGrpSpPr/>
          <p:nvPr/>
        </p:nvGrpSpPr>
        <p:grpSpPr>
          <a:xfrm flipH="1">
            <a:off x="-1065672" y="5518673"/>
            <a:ext cx="2430688" cy="262659"/>
            <a:chOff x="7857346" y="4002005"/>
            <a:chExt cx="1823016" cy="196994"/>
          </a:xfrm>
        </p:grpSpPr>
        <p:sp>
          <p:nvSpPr>
            <p:cNvPr id="69" name="Google Shape;69;p2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2" name="Google Shape;72;p2"/>
          <p:cNvSpPr/>
          <p:nvPr/>
        </p:nvSpPr>
        <p:spPr>
          <a:xfrm rot="10800000">
            <a:off x="10703527" y="330530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" name="Google Shape;73;p2"/>
          <p:cNvSpPr/>
          <p:nvPr/>
        </p:nvSpPr>
        <p:spPr>
          <a:xfrm rot="10800000">
            <a:off x="11409615" y="514543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" name="Google Shape;74;p2"/>
          <p:cNvSpPr/>
          <p:nvPr/>
        </p:nvSpPr>
        <p:spPr>
          <a:xfrm rot="5400000">
            <a:off x="10941549" y="-46508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5" name="Google Shape;75;p2"/>
          <p:cNvGrpSpPr/>
          <p:nvPr/>
        </p:nvGrpSpPr>
        <p:grpSpPr>
          <a:xfrm>
            <a:off x="10417076" y="1330617"/>
            <a:ext cx="2027976" cy="402753"/>
            <a:chOff x="5642557" y="-150670"/>
            <a:chExt cx="1520982" cy="302065"/>
          </a:xfrm>
        </p:grpSpPr>
        <p:sp>
          <p:nvSpPr>
            <p:cNvPr id="76" name="Google Shape;76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" name="Google Shape;81;p2"/>
          <p:cNvGrpSpPr/>
          <p:nvPr/>
        </p:nvGrpSpPr>
        <p:grpSpPr>
          <a:xfrm>
            <a:off x="11327985" y="2284705"/>
            <a:ext cx="1177683" cy="322788"/>
            <a:chOff x="2300350" y="2601250"/>
            <a:chExt cx="2275275" cy="623625"/>
          </a:xfrm>
        </p:grpSpPr>
        <p:sp>
          <p:nvSpPr>
            <p:cNvPr id="82" name="Google Shape;82;p2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8" name="Google Shape;88;p2"/>
          <p:cNvGrpSpPr/>
          <p:nvPr/>
        </p:nvGrpSpPr>
        <p:grpSpPr>
          <a:xfrm>
            <a:off x="11023189" y="4308089"/>
            <a:ext cx="1474635" cy="178625"/>
            <a:chOff x="8183182" y="663852"/>
            <a:chExt cx="1475028" cy="178673"/>
          </a:xfrm>
        </p:grpSpPr>
        <p:grpSp>
          <p:nvGrpSpPr>
            <p:cNvPr id="89" name="Google Shape;89;p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0" name="Google Shape;100;p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" name="Google Shape;101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11" name="Google Shape;111;p2"/>
          <p:cNvGrpSpPr/>
          <p:nvPr/>
        </p:nvGrpSpPr>
        <p:grpSpPr>
          <a:xfrm rot="5400000">
            <a:off x="11360346" y="5235565"/>
            <a:ext cx="402753" cy="2027976"/>
            <a:chOff x="-108754" y="2690919"/>
            <a:chExt cx="302065" cy="1520982"/>
          </a:xfrm>
        </p:grpSpPr>
        <p:sp>
          <p:nvSpPr>
            <p:cNvPr id="112" name="Google Shape;112;p2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2280476" y="-143943"/>
            <a:ext cx="2027976" cy="402753"/>
            <a:chOff x="5642557" y="-150670"/>
            <a:chExt cx="1520982" cy="302065"/>
          </a:xfrm>
        </p:grpSpPr>
        <p:sp>
          <p:nvSpPr>
            <p:cNvPr id="118" name="Google Shape;118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3" name="Google Shape;123;p2"/>
          <p:cNvGrpSpPr/>
          <p:nvPr/>
        </p:nvGrpSpPr>
        <p:grpSpPr>
          <a:xfrm>
            <a:off x="8561193" y="-1940395"/>
            <a:ext cx="463200" cy="3063733"/>
            <a:chOff x="6420895" y="-1455296"/>
            <a:chExt cx="347400" cy="2297800"/>
          </a:xfrm>
        </p:grpSpPr>
        <p:sp>
          <p:nvSpPr>
            <p:cNvPr id="124" name="Google Shape;124;p2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2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6" name="Google Shape;126;p2"/>
          <p:cNvSpPr/>
          <p:nvPr/>
        </p:nvSpPr>
        <p:spPr>
          <a:xfrm rot="10800000">
            <a:off x="1365016" y="5852619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34656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3" name="Google Shape;783;p11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784" name="Google Shape;784;p11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5" name="Google Shape;785;p11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6" name="Google Shape;786;p11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7" name="Google Shape;787;p11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8" name="Google Shape;788;p11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9" name="Google Shape;789;p11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0" name="Google Shape;790;p11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1" name="Google Shape;791;p11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2" name="Google Shape;792;p11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" name="Google Shape;793;p11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4" name="Google Shape;794;p11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5" name="Google Shape;795;p11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6" name="Google Shape;796;p11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7" name="Google Shape;797;p11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8" name="Google Shape;798;p11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" name="Google Shape;799;p11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0" name="Google Shape;800;p11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1" name="Google Shape;801;p11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2" name="Google Shape;802;p11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3" name="Google Shape;803;p11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4" name="Google Shape;804;p11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5" name="Google Shape;805;p11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6" name="Google Shape;806;p11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7" name="Google Shape;807;p11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8" name="Google Shape;808;p11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9" name="Google Shape;809;p11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0" name="Google Shape;810;p11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1" name="Google Shape;811;p11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" name="Google Shape;812;p11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3" name="Google Shape;813;p11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4" name="Google Shape;814;p11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" name="Google Shape;815;p11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6" name="Google Shape;816;p11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7" name="Google Shape;817;p11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" name="Google Shape;818;p11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9" name="Google Shape;819;p11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0" name="Google Shape;820;p11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1" name="Google Shape;821;p11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22" name="Google Shape;822;p11"/>
          <p:cNvSpPr txBox="1">
            <a:spLocks noGrp="1"/>
          </p:cNvSpPr>
          <p:nvPr>
            <p:ph type="title" hasCustomPrompt="1"/>
          </p:nvPr>
        </p:nvSpPr>
        <p:spPr>
          <a:xfrm>
            <a:off x="950800" y="1771449"/>
            <a:ext cx="10290400" cy="2228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823" name="Google Shape;823;p11"/>
          <p:cNvSpPr txBox="1">
            <a:spLocks noGrp="1"/>
          </p:cNvSpPr>
          <p:nvPr>
            <p:ph type="subTitle" idx="1"/>
          </p:nvPr>
        </p:nvSpPr>
        <p:spPr>
          <a:xfrm>
            <a:off x="2716000" y="4101100"/>
            <a:ext cx="6760000" cy="4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824" name="Google Shape;824;p11"/>
          <p:cNvSpPr/>
          <p:nvPr/>
        </p:nvSpPr>
        <p:spPr>
          <a:xfrm rot="-5400000">
            <a:off x="465083" y="344002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25" name="Google Shape;825;p11"/>
          <p:cNvGrpSpPr/>
          <p:nvPr/>
        </p:nvGrpSpPr>
        <p:grpSpPr>
          <a:xfrm>
            <a:off x="2280476" y="-143943"/>
            <a:ext cx="2027976" cy="402753"/>
            <a:chOff x="5642557" y="-150670"/>
            <a:chExt cx="1520982" cy="302065"/>
          </a:xfrm>
        </p:grpSpPr>
        <p:sp>
          <p:nvSpPr>
            <p:cNvPr id="826" name="Google Shape;826;p11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7" name="Google Shape;827;p11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8" name="Google Shape;828;p11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9" name="Google Shape;829;p11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0" name="Google Shape;830;p11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1" name="Google Shape;831;p11"/>
          <p:cNvGrpSpPr/>
          <p:nvPr/>
        </p:nvGrpSpPr>
        <p:grpSpPr>
          <a:xfrm rot="5400000">
            <a:off x="113467" y="2466167"/>
            <a:ext cx="131869" cy="737453"/>
            <a:chOff x="4898850" y="4820550"/>
            <a:chExt cx="98902" cy="553090"/>
          </a:xfrm>
        </p:grpSpPr>
        <p:sp>
          <p:nvSpPr>
            <p:cNvPr id="832" name="Google Shape;832;p11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3" name="Google Shape;833;p11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4" name="Google Shape;834;p11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5" name="Google Shape;835;p11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6" name="Google Shape;836;p11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37" name="Google Shape;837;p11"/>
          <p:cNvSpPr/>
          <p:nvPr/>
        </p:nvSpPr>
        <p:spPr>
          <a:xfrm>
            <a:off x="-1886073" y="445070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8" name="Google Shape;838;p11"/>
          <p:cNvSpPr/>
          <p:nvPr/>
        </p:nvSpPr>
        <p:spPr>
          <a:xfrm>
            <a:off x="-1481940" y="407830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39" name="Google Shape;839;p11"/>
          <p:cNvGrpSpPr/>
          <p:nvPr/>
        </p:nvGrpSpPr>
        <p:grpSpPr>
          <a:xfrm flipH="1">
            <a:off x="-1065672" y="5518673"/>
            <a:ext cx="2430688" cy="262659"/>
            <a:chOff x="7857346" y="4002005"/>
            <a:chExt cx="1823016" cy="196994"/>
          </a:xfrm>
        </p:grpSpPr>
        <p:sp>
          <p:nvSpPr>
            <p:cNvPr id="840" name="Google Shape;840;p11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1" name="Google Shape;841;p11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2" name="Google Shape;842;p11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43" name="Google Shape;843;p11"/>
          <p:cNvGrpSpPr/>
          <p:nvPr/>
        </p:nvGrpSpPr>
        <p:grpSpPr>
          <a:xfrm rot="-5400000" flipH="1">
            <a:off x="4880661" y="6509307"/>
            <a:ext cx="2430688" cy="395524"/>
            <a:chOff x="7857346" y="3902355"/>
            <a:chExt cx="1823016" cy="296643"/>
          </a:xfrm>
        </p:grpSpPr>
        <p:sp>
          <p:nvSpPr>
            <p:cNvPr id="844" name="Google Shape;844;p11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5" name="Google Shape;845;p11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6" name="Google Shape;846;p11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7" name="Google Shape;847;p11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8" name="Google Shape;848;p11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9" name="Google Shape;849;p11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50" name="Google Shape;850;p11"/>
          <p:cNvSpPr/>
          <p:nvPr/>
        </p:nvSpPr>
        <p:spPr>
          <a:xfrm rot="5400000">
            <a:off x="7276793" y="-65599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1" name="Google Shape;851;p11"/>
          <p:cNvSpPr/>
          <p:nvPr/>
        </p:nvSpPr>
        <p:spPr>
          <a:xfrm rot="5400000">
            <a:off x="7649193" y="-251861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2" name="Google Shape;852;p11"/>
          <p:cNvSpPr/>
          <p:nvPr/>
        </p:nvSpPr>
        <p:spPr>
          <a:xfrm rot="10800000">
            <a:off x="10703527" y="330530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3" name="Google Shape;853;p11"/>
          <p:cNvSpPr/>
          <p:nvPr/>
        </p:nvSpPr>
        <p:spPr>
          <a:xfrm rot="5400000">
            <a:off x="10944515" y="5605042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4" name="Google Shape;854;p11"/>
          <p:cNvSpPr/>
          <p:nvPr/>
        </p:nvSpPr>
        <p:spPr>
          <a:xfrm>
            <a:off x="11409616" y="-1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55" name="Google Shape;855;p11"/>
          <p:cNvGrpSpPr/>
          <p:nvPr/>
        </p:nvGrpSpPr>
        <p:grpSpPr>
          <a:xfrm>
            <a:off x="10620276" y="416217"/>
            <a:ext cx="2027976" cy="402753"/>
            <a:chOff x="5642557" y="-150670"/>
            <a:chExt cx="1520982" cy="302065"/>
          </a:xfrm>
        </p:grpSpPr>
        <p:sp>
          <p:nvSpPr>
            <p:cNvPr id="856" name="Google Shape;856;p11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7" name="Google Shape;857;p11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8" name="Google Shape;858;p11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9" name="Google Shape;859;p11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0" name="Google Shape;860;p11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61" name="Google Shape;861;p11"/>
          <p:cNvGrpSpPr/>
          <p:nvPr/>
        </p:nvGrpSpPr>
        <p:grpSpPr>
          <a:xfrm>
            <a:off x="11327985" y="4321638"/>
            <a:ext cx="1177683" cy="322788"/>
            <a:chOff x="2300350" y="2601250"/>
            <a:chExt cx="2275275" cy="623625"/>
          </a:xfrm>
        </p:grpSpPr>
        <p:sp>
          <p:nvSpPr>
            <p:cNvPr id="862" name="Google Shape;862;p11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3" name="Google Shape;863;p11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4" name="Google Shape;864;p11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5" name="Google Shape;865;p11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6" name="Google Shape;866;p11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7" name="Google Shape;867;p11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68" name="Google Shape;868;p11"/>
          <p:cNvGrpSpPr/>
          <p:nvPr/>
        </p:nvGrpSpPr>
        <p:grpSpPr>
          <a:xfrm>
            <a:off x="11023189" y="2480989"/>
            <a:ext cx="1474635" cy="178625"/>
            <a:chOff x="8183182" y="663852"/>
            <a:chExt cx="1475028" cy="178673"/>
          </a:xfrm>
        </p:grpSpPr>
        <p:grpSp>
          <p:nvGrpSpPr>
            <p:cNvPr id="869" name="Google Shape;869;p11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870" name="Google Shape;870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1" name="Google Shape;871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2" name="Google Shape;872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3" name="Google Shape;873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4" name="Google Shape;874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5" name="Google Shape;875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6" name="Google Shape;876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7" name="Google Shape;877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8" name="Google Shape;878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9" name="Google Shape;879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80" name="Google Shape;880;p11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881" name="Google Shape;881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2" name="Google Shape;882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3" name="Google Shape;883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4" name="Google Shape;884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5" name="Google Shape;885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6" name="Google Shape;886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7" name="Google Shape;887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8" name="Google Shape;888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9" name="Google Shape;889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0" name="Google Shape;890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891" name="Google Shape;891;p11"/>
          <p:cNvGrpSpPr/>
          <p:nvPr/>
        </p:nvGrpSpPr>
        <p:grpSpPr>
          <a:xfrm>
            <a:off x="7263069" y="6048159"/>
            <a:ext cx="1670529" cy="68000"/>
            <a:chOff x="2915381" y="4104819"/>
            <a:chExt cx="1252897" cy="51000"/>
          </a:xfrm>
        </p:grpSpPr>
        <p:sp>
          <p:nvSpPr>
            <p:cNvPr id="892" name="Google Shape;892;p11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3" name="Google Shape;893;p11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4" name="Google Shape;894;p11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5" name="Google Shape;895;p11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6" name="Google Shape;896;p11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7" name="Google Shape;897;p11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8" name="Google Shape;898;p11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9" name="Google Shape;899;p11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0" name="Google Shape;900;p11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1" name="Google Shape;901;p11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2" name="Google Shape;902;p11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3" name="Google Shape;903;p11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4" name="Google Shape;904;p11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5" name="Google Shape;905;p11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06" name="Google Shape;906;p11"/>
          <p:cNvGrpSpPr/>
          <p:nvPr/>
        </p:nvGrpSpPr>
        <p:grpSpPr>
          <a:xfrm>
            <a:off x="-313351" y="1106326"/>
            <a:ext cx="1474635" cy="178625"/>
            <a:chOff x="8183182" y="663852"/>
            <a:chExt cx="1475028" cy="178673"/>
          </a:xfrm>
        </p:grpSpPr>
        <p:grpSp>
          <p:nvGrpSpPr>
            <p:cNvPr id="907" name="Google Shape;907;p11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8" name="Google Shape;908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9" name="Google Shape;909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0" name="Google Shape;910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1" name="Google Shape;911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2" name="Google Shape;912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3" name="Google Shape;913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4" name="Google Shape;914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5" name="Google Shape;915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6" name="Google Shape;916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7" name="Google Shape;917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18" name="Google Shape;918;p11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919" name="Google Shape;919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0" name="Google Shape;920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1" name="Google Shape;921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2" name="Google Shape;922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3" name="Google Shape;923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4" name="Google Shape;924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5" name="Google Shape;925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6" name="Google Shape;926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7" name="Google Shape;927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8" name="Google Shape;928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1810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1675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1" name="Google Shape;931;p13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932" name="Google Shape;932;p13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3" name="Google Shape;933;p13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4" name="Google Shape;934;p13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5" name="Google Shape;935;p13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6" name="Google Shape;936;p13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7" name="Google Shape;937;p13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8" name="Google Shape;938;p13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9" name="Google Shape;939;p13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0" name="Google Shape;940;p13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1" name="Google Shape;941;p13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2" name="Google Shape;942;p13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3" name="Google Shape;943;p13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4" name="Google Shape;944;p13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5" name="Google Shape;945;p13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6" name="Google Shape;946;p13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7" name="Google Shape;947;p13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8" name="Google Shape;948;p13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9" name="Google Shape;949;p13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0" name="Google Shape;950;p13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1" name="Google Shape;951;p13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2" name="Google Shape;952;p13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3" name="Google Shape;953;p13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4" name="Google Shape;954;p13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5" name="Google Shape;955;p13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6" name="Google Shape;956;p13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9" name="Google Shape;959;p13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0" name="Google Shape;960;p13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1" name="Google Shape;961;p13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2" name="Google Shape;962;p13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3" name="Google Shape;963;p13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4" name="Google Shape;964;p13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5" name="Google Shape;965;p13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6" name="Google Shape;966;p13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7" name="Google Shape;967;p13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8" name="Google Shape;968;p13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9" name="Google Shape;969;p13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70" name="Google Shape;970;p13"/>
          <p:cNvSpPr txBox="1">
            <a:spLocks noGrp="1"/>
          </p:cNvSpPr>
          <p:nvPr>
            <p:ph type="title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971" name="Google Shape;971;p13"/>
          <p:cNvSpPr txBox="1">
            <a:spLocks noGrp="1"/>
          </p:cNvSpPr>
          <p:nvPr>
            <p:ph type="title" idx="2"/>
          </p:nvPr>
        </p:nvSpPr>
        <p:spPr>
          <a:xfrm>
            <a:off x="1035400" y="2643273"/>
            <a:ext cx="29780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972" name="Google Shape;972;p13"/>
          <p:cNvSpPr txBox="1">
            <a:spLocks noGrp="1"/>
          </p:cNvSpPr>
          <p:nvPr>
            <p:ph type="subTitle" idx="1"/>
          </p:nvPr>
        </p:nvSpPr>
        <p:spPr>
          <a:xfrm>
            <a:off x="1035400" y="3188072"/>
            <a:ext cx="2978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973" name="Google Shape;973;p13"/>
          <p:cNvSpPr txBox="1">
            <a:spLocks noGrp="1"/>
          </p:cNvSpPr>
          <p:nvPr>
            <p:ph type="title" idx="3" hasCustomPrompt="1"/>
          </p:nvPr>
        </p:nvSpPr>
        <p:spPr>
          <a:xfrm>
            <a:off x="1035400" y="1793709"/>
            <a:ext cx="2978000" cy="6464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74" name="Google Shape;974;p13"/>
          <p:cNvSpPr txBox="1">
            <a:spLocks noGrp="1"/>
          </p:cNvSpPr>
          <p:nvPr>
            <p:ph type="title" idx="4"/>
          </p:nvPr>
        </p:nvSpPr>
        <p:spPr>
          <a:xfrm>
            <a:off x="4628200" y="2643273"/>
            <a:ext cx="29356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975" name="Google Shape;975;p13"/>
          <p:cNvSpPr txBox="1">
            <a:spLocks noGrp="1"/>
          </p:cNvSpPr>
          <p:nvPr>
            <p:ph type="subTitle" idx="5"/>
          </p:nvPr>
        </p:nvSpPr>
        <p:spPr>
          <a:xfrm>
            <a:off x="4628200" y="3188072"/>
            <a:ext cx="29356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976" name="Google Shape;976;p13"/>
          <p:cNvSpPr txBox="1">
            <a:spLocks noGrp="1"/>
          </p:cNvSpPr>
          <p:nvPr>
            <p:ph type="title" idx="6" hasCustomPrompt="1"/>
          </p:nvPr>
        </p:nvSpPr>
        <p:spPr>
          <a:xfrm>
            <a:off x="4628200" y="1793709"/>
            <a:ext cx="2935600" cy="6464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77" name="Google Shape;977;p13"/>
          <p:cNvSpPr txBox="1">
            <a:spLocks noGrp="1"/>
          </p:cNvSpPr>
          <p:nvPr>
            <p:ph type="title" idx="7"/>
          </p:nvPr>
        </p:nvSpPr>
        <p:spPr>
          <a:xfrm>
            <a:off x="8199800" y="2643273"/>
            <a:ext cx="29356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978" name="Google Shape;978;p13"/>
          <p:cNvSpPr txBox="1">
            <a:spLocks noGrp="1"/>
          </p:cNvSpPr>
          <p:nvPr>
            <p:ph type="subTitle" idx="8"/>
          </p:nvPr>
        </p:nvSpPr>
        <p:spPr>
          <a:xfrm>
            <a:off x="8199800" y="3188072"/>
            <a:ext cx="29356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979" name="Google Shape;979;p13"/>
          <p:cNvSpPr txBox="1">
            <a:spLocks noGrp="1"/>
          </p:cNvSpPr>
          <p:nvPr>
            <p:ph type="title" idx="9" hasCustomPrompt="1"/>
          </p:nvPr>
        </p:nvSpPr>
        <p:spPr>
          <a:xfrm>
            <a:off x="8199800" y="1793709"/>
            <a:ext cx="2935600" cy="6464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80" name="Google Shape;980;p13"/>
          <p:cNvSpPr txBox="1">
            <a:spLocks noGrp="1"/>
          </p:cNvSpPr>
          <p:nvPr>
            <p:ph type="title" idx="13"/>
          </p:nvPr>
        </p:nvSpPr>
        <p:spPr>
          <a:xfrm>
            <a:off x="1035400" y="4823793"/>
            <a:ext cx="29780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981" name="Google Shape;981;p13"/>
          <p:cNvSpPr txBox="1">
            <a:spLocks noGrp="1"/>
          </p:cNvSpPr>
          <p:nvPr>
            <p:ph type="subTitle" idx="14"/>
          </p:nvPr>
        </p:nvSpPr>
        <p:spPr>
          <a:xfrm>
            <a:off x="1035400" y="5368592"/>
            <a:ext cx="2978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982" name="Google Shape;982;p13"/>
          <p:cNvSpPr txBox="1">
            <a:spLocks noGrp="1"/>
          </p:cNvSpPr>
          <p:nvPr>
            <p:ph type="title" idx="15" hasCustomPrompt="1"/>
          </p:nvPr>
        </p:nvSpPr>
        <p:spPr>
          <a:xfrm>
            <a:off x="1035400" y="3974188"/>
            <a:ext cx="2978000" cy="6464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83" name="Google Shape;983;p13"/>
          <p:cNvSpPr txBox="1">
            <a:spLocks noGrp="1"/>
          </p:cNvSpPr>
          <p:nvPr>
            <p:ph type="title" idx="16"/>
          </p:nvPr>
        </p:nvSpPr>
        <p:spPr>
          <a:xfrm>
            <a:off x="4628200" y="4823793"/>
            <a:ext cx="29356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984" name="Google Shape;984;p13"/>
          <p:cNvSpPr txBox="1">
            <a:spLocks noGrp="1"/>
          </p:cNvSpPr>
          <p:nvPr>
            <p:ph type="subTitle" idx="17"/>
          </p:nvPr>
        </p:nvSpPr>
        <p:spPr>
          <a:xfrm>
            <a:off x="4628200" y="5368592"/>
            <a:ext cx="29356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985" name="Google Shape;985;p13"/>
          <p:cNvSpPr txBox="1">
            <a:spLocks noGrp="1"/>
          </p:cNvSpPr>
          <p:nvPr>
            <p:ph type="title" idx="18" hasCustomPrompt="1"/>
          </p:nvPr>
        </p:nvSpPr>
        <p:spPr>
          <a:xfrm>
            <a:off x="4628200" y="3974188"/>
            <a:ext cx="2935600" cy="6464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86" name="Google Shape;986;p13"/>
          <p:cNvSpPr txBox="1">
            <a:spLocks noGrp="1"/>
          </p:cNvSpPr>
          <p:nvPr>
            <p:ph type="title" idx="19"/>
          </p:nvPr>
        </p:nvSpPr>
        <p:spPr>
          <a:xfrm>
            <a:off x="8199800" y="4823793"/>
            <a:ext cx="29356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987" name="Google Shape;987;p13"/>
          <p:cNvSpPr txBox="1">
            <a:spLocks noGrp="1"/>
          </p:cNvSpPr>
          <p:nvPr>
            <p:ph type="subTitle" idx="20"/>
          </p:nvPr>
        </p:nvSpPr>
        <p:spPr>
          <a:xfrm>
            <a:off x="8199800" y="5368592"/>
            <a:ext cx="29356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988" name="Google Shape;988;p13"/>
          <p:cNvSpPr txBox="1">
            <a:spLocks noGrp="1"/>
          </p:cNvSpPr>
          <p:nvPr>
            <p:ph type="title" idx="21" hasCustomPrompt="1"/>
          </p:nvPr>
        </p:nvSpPr>
        <p:spPr>
          <a:xfrm>
            <a:off x="8199800" y="3974188"/>
            <a:ext cx="2935600" cy="6464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grpSp>
        <p:nvGrpSpPr>
          <p:cNvPr id="989" name="Google Shape;989;p13"/>
          <p:cNvGrpSpPr/>
          <p:nvPr/>
        </p:nvGrpSpPr>
        <p:grpSpPr>
          <a:xfrm rot="5400000">
            <a:off x="11175267" y="6092243"/>
            <a:ext cx="131869" cy="737453"/>
            <a:chOff x="4898850" y="4820550"/>
            <a:chExt cx="98902" cy="553090"/>
          </a:xfrm>
        </p:grpSpPr>
        <p:sp>
          <p:nvSpPr>
            <p:cNvPr id="990" name="Google Shape;990;p1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1" name="Google Shape;991;p1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2" name="Google Shape;992;p1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3" name="Google Shape;993;p1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4" name="Google Shape;994;p1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95" name="Google Shape;995;p13"/>
          <p:cNvSpPr/>
          <p:nvPr/>
        </p:nvSpPr>
        <p:spPr>
          <a:xfrm>
            <a:off x="9" y="2742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96" name="Google Shape;996;p13"/>
          <p:cNvGrpSpPr/>
          <p:nvPr/>
        </p:nvGrpSpPr>
        <p:grpSpPr>
          <a:xfrm rot="-5400000">
            <a:off x="-197646" y="430175"/>
            <a:ext cx="1177683" cy="322788"/>
            <a:chOff x="2300350" y="2601250"/>
            <a:chExt cx="2275275" cy="623625"/>
          </a:xfrm>
        </p:grpSpPr>
        <p:sp>
          <p:nvSpPr>
            <p:cNvPr id="997" name="Google Shape;997;p1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8" name="Google Shape;998;p1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9" name="Google Shape;999;p1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0" name="Google Shape;1000;p1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1" name="Google Shape;1001;p1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2" name="Google Shape;1002;p1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03" name="Google Shape;1003;p13"/>
          <p:cNvSpPr/>
          <p:nvPr/>
        </p:nvSpPr>
        <p:spPr>
          <a:xfrm rot="5400000" flipH="1">
            <a:off x="10955035" y="-447073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04" name="Google Shape;1004;p13"/>
          <p:cNvGrpSpPr/>
          <p:nvPr/>
        </p:nvGrpSpPr>
        <p:grpSpPr>
          <a:xfrm>
            <a:off x="-341344" y="6395022"/>
            <a:ext cx="1474635" cy="178625"/>
            <a:chOff x="8183182" y="663852"/>
            <a:chExt cx="1475028" cy="178673"/>
          </a:xfrm>
        </p:grpSpPr>
        <p:grpSp>
          <p:nvGrpSpPr>
            <p:cNvPr id="1005" name="Google Shape;1005;p1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006" name="Google Shape;1006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7" name="Google Shape;1007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8" name="Google Shape;1008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9" name="Google Shape;1009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0" name="Google Shape;1010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1" name="Google Shape;1011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2" name="Google Shape;1012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3" name="Google Shape;1013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4" name="Google Shape;1014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5" name="Google Shape;1015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16" name="Google Shape;1016;p1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7" name="Google Shape;1017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8" name="Google Shape;1018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9" name="Google Shape;1019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0" name="Google Shape;1020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1" name="Google Shape;1021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2" name="Google Shape;1022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3" name="Google Shape;1023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4" name="Google Shape;1024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5" name="Google Shape;1025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6" name="Google Shape;1026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027" name="Google Shape;1027;p13"/>
          <p:cNvGrpSpPr/>
          <p:nvPr/>
        </p:nvGrpSpPr>
        <p:grpSpPr>
          <a:xfrm>
            <a:off x="11053445" y="319889"/>
            <a:ext cx="1474635" cy="178625"/>
            <a:chOff x="8183182" y="663852"/>
            <a:chExt cx="1475028" cy="178673"/>
          </a:xfrm>
        </p:grpSpPr>
        <p:grpSp>
          <p:nvGrpSpPr>
            <p:cNvPr id="1028" name="Google Shape;1028;p1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029" name="Google Shape;1029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0" name="Google Shape;1030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1" name="Google Shape;1031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2" name="Google Shape;1032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3" name="Google Shape;1033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4" name="Google Shape;1034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5" name="Google Shape;1035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6" name="Google Shape;1036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7" name="Google Shape;1037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8" name="Google Shape;1038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39" name="Google Shape;1039;p1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40" name="Google Shape;1040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1" name="Google Shape;1041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2" name="Google Shape;1042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3" name="Google Shape;1043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4" name="Google Shape;1044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5" name="Google Shape;1045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6" name="Google Shape;1046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7" name="Google Shape;1047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8" name="Google Shape;1048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9" name="Google Shape;1049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050" name="Google Shape;1050;p13"/>
          <p:cNvGrpSpPr/>
          <p:nvPr/>
        </p:nvGrpSpPr>
        <p:grpSpPr>
          <a:xfrm rot="5400000">
            <a:off x="11238152" y="3855503"/>
            <a:ext cx="1177683" cy="322788"/>
            <a:chOff x="2300350" y="2601250"/>
            <a:chExt cx="2275275" cy="623625"/>
          </a:xfrm>
        </p:grpSpPr>
        <p:sp>
          <p:nvSpPr>
            <p:cNvPr id="1051" name="Google Shape;1051;p1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2" name="Google Shape;1052;p1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3" name="Google Shape;1053;p1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57" name="Google Shape;1057;p13"/>
          <p:cNvGrpSpPr/>
          <p:nvPr/>
        </p:nvGrpSpPr>
        <p:grpSpPr>
          <a:xfrm>
            <a:off x="2178876" y="-143943"/>
            <a:ext cx="2027976" cy="402753"/>
            <a:chOff x="5642557" y="-150670"/>
            <a:chExt cx="1520982" cy="302065"/>
          </a:xfrm>
        </p:grpSpPr>
        <p:sp>
          <p:nvSpPr>
            <p:cNvPr id="1058" name="Google Shape;1058;p13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178683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4" name="Google Shape;1064;p14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1065" name="Google Shape;1065;p14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6" name="Google Shape;1066;p14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7" name="Google Shape;1067;p14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8" name="Google Shape;1068;p14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9" name="Google Shape;1069;p14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0" name="Google Shape;1070;p14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1" name="Google Shape;1071;p14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2" name="Google Shape;1072;p14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3" name="Google Shape;1073;p14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4" name="Google Shape;1074;p14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5" name="Google Shape;1075;p14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6" name="Google Shape;1076;p14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7" name="Google Shape;1077;p14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8" name="Google Shape;1078;p14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9" name="Google Shape;1079;p14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0" name="Google Shape;1080;p14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1" name="Google Shape;1081;p14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2" name="Google Shape;1082;p14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3" name="Google Shape;1083;p14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4" name="Google Shape;1084;p14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5" name="Google Shape;1085;p14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6" name="Google Shape;1086;p14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7" name="Google Shape;1087;p14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8" name="Google Shape;1088;p14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9" name="Google Shape;1089;p14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0" name="Google Shape;1090;p14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1" name="Google Shape;1091;p14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2" name="Google Shape;1092;p14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3" name="Google Shape;1093;p14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4" name="Google Shape;1094;p14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5" name="Google Shape;1095;p14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6" name="Google Shape;1096;p14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7" name="Google Shape;1097;p14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8" name="Google Shape;1098;p14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9" name="Google Shape;1099;p14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0" name="Google Shape;1100;p14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1" name="Google Shape;1101;p14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2" name="Google Shape;1102;p14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03" name="Google Shape;1103;p14"/>
          <p:cNvSpPr txBox="1">
            <a:spLocks noGrp="1"/>
          </p:cNvSpPr>
          <p:nvPr>
            <p:ph type="title"/>
          </p:nvPr>
        </p:nvSpPr>
        <p:spPr>
          <a:xfrm>
            <a:off x="2477333" y="4338015"/>
            <a:ext cx="7238400" cy="5792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104" name="Google Shape;1104;p14"/>
          <p:cNvSpPr txBox="1">
            <a:spLocks noGrp="1"/>
          </p:cNvSpPr>
          <p:nvPr>
            <p:ph type="subTitle" idx="1"/>
          </p:nvPr>
        </p:nvSpPr>
        <p:spPr>
          <a:xfrm>
            <a:off x="3017200" y="1946184"/>
            <a:ext cx="6157600" cy="22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105" name="Google Shape;1105;p14"/>
          <p:cNvSpPr/>
          <p:nvPr/>
        </p:nvSpPr>
        <p:spPr>
          <a:xfrm rot="-5400000" flipH="1">
            <a:off x="465091" y="5610533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06" name="Google Shape;1106;p14"/>
          <p:cNvGrpSpPr/>
          <p:nvPr/>
        </p:nvGrpSpPr>
        <p:grpSpPr>
          <a:xfrm rot="-5400000">
            <a:off x="8143261" y="40835"/>
            <a:ext cx="2430688" cy="395524"/>
            <a:chOff x="7857346" y="3902355"/>
            <a:chExt cx="1823016" cy="296643"/>
          </a:xfrm>
        </p:grpSpPr>
        <p:sp>
          <p:nvSpPr>
            <p:cNvPr id="1107" name="Google Shape;1107;p14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8" name="Google Shape;1108;p14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9" name="Google Shape;1109;p14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0" name="Google Shape;1110;p14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1" name="Google Shape;1111;p14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2" name="Google Shape;1112;p14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13" name="Google Shape;1113;p14"/>
          <p:cNvSpPr/>
          <p:nvPr/>
        </p:nvSpPr>
        <p:spPr>
          <a:xfrm flipH="1">
            <a:off x="10785160" y="2860372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14" name="Google Shape;1114;p14"/>
          <p:cNvGrpSpPr/>
          <p:nvPr/>
        </p:nvGrpSpPr>
        <p:grpSpPr>
          <a:xfrm>
            <a:off x="11544995" y="3944907"/>
            <a:ext cx="2430688" cy="262659"/>
            <a:chOff x="7857346" y="4002005"/>
            <a:chExt cx="1823016" cy="196994"/>
          </a:xfrm>
        </p:grpSpPr>
        <p:sp>
          <p:nvSpPr>
            <p:cNvPr id="1115" name="Google Shape;1115;p14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6" name="Google Shape;1116;p14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7" name="Google Shape;1117;p14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18" name="Google Shape;1118;p14"/>
          <p:cNvSpPr/>
          <p:nvPr/>
        </p:nvSpPr>
        <p:spPr>
          <a:xfrm rot="5400000">
            <a:off x="10941549" y="-46508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19" name="Google Shape;1119;p14"/>
          <p:cNvSpPr/>
          <p:nvPr/>
        </p:nvSpPr>
        <p:spPr>
          <a:xfrm>
            <a:off x="22660" y="11342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20" name="Google Shape;1120;p14"/>
          <p:cNvGrpSpPr/>
          <p:nvPr/>
        </p:nvGrpSpPr>
        <p:grpSpPr>
          <a:xfrm rot="-5400000">
            <a:off x="451578" y="-394200"/>
            <a:ext cx="402753" cy="2027976"/>
            <a:chOff x="-108754" y="2690919"/>
            <a:chExt cx="302065" cy="1520982"/>
          </a:xfrm>
        </p:grpSpPr>
        <p:sp>
          <p:nvSpPr>
            <p:cNvPr id="1121" name="Google Shape;1121;p14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2" name="Google Shape;1122;p14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3" name="Google Shape;1123;p14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4" name="Google Shape;1124;p14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5" name="Google Shape;1125;p14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26" name="Google Shape;1126;p14"/>
          <p:cNvGrpSpPr/>
          <p:nvPr/>
        </p:nvGrpSpPr>
        <p:grpSpPr>
          <a:xfrm>
            <a:off x="5728709" y="6600466"/>
            <a:ext cx="2027976" cy="402753"/>
            <a:chOff x="5642557" y="-150670"/>
            <a:chExt cx="1520982" cy="302065"/>
          </a:xfrm>
        </p:grpSpPr>
        <p:sp>
          <p:nvSpPr>
            <p:cNvPr id="1127" name="Google Shape;1127;p14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8" name="Google Shape;1128;p14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9" name="Google Shape;1129;p14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0" name="Google Shape;1130;p14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1" name="Google Shape;1131;p14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32" name="Google Shape;1132;p14"/>
          <p:cNvGrpSpPr/>
          <p:nvPr/>
        </p:nvGrpSpPr>
        <p:grpSpPr>
          <a:xfrm rot="5400000">
            <a:off x="9001234" y="5566883"/>
            <a:ext cx="131869" cy="737453"/>
            <a:chOff x="4898850" y="4820550"/>
            <a:chExt cx="98902" cy="553090"/>
          </a:xfrm>
        </p:grpSpPr>
        <p:sp>
          <p:nvSpPr>
            <p:cNvPr id="1133" name="Google Shape;1133;p14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4" name="Google Shape;1134;p14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5" name="Google Shape;1135;p14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6" name="Google Shape;1136;p14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7" name="Google Shape;1137;p14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38" name="Google Shape;1138;p14"/>
          <p:cNvGrpSpPr/>
          <p:nvPr/>
        </p:nvGrpSpPr>
        <p:grpSpPr>
          <a:xfrm>
            <a:off x="-1886073" y="4992705"/>
            <a:ext cx="3063733" cy="463200"/>
            <a:chOff x="-1414555" y="3744529"/>
            <a:chExt cx="2297800" cy="347400"/>
          </a:xfrm>
        </p:grpSpPr>
        <p:sp>
          <p:nvSpPr>
            <p:cNvPr id="1139" name="Google Shape;1139;p14"/>
            <p:cNvSpPr/>
            <p:nvPr/>
          </p:nvSpPr>
          <p:spPr>
            <a:xfrm>
              <a:off x="-1414555" y="40238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0" name="Google Shape;1140;p14"/>
            <p:cNvSpPr/>
            <p:nvPr/>
          </p:nvSpPr>
          <p:spPr>
            <a:xfrm>
              <a:off x="-1111455" y="37445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41" name="Google Shape;1141;p14"/>
          <p:cNvGrpSpPr/>
          <p:nvPr/>
        </p:nvGrpSpPr>
        <p:grpSpPr>
          <a:xfrm rot="10800000">
            <a:off x="-207015" y="3241338"/>
            <a:ext cx="1177683" cy="322788"/>
            <a:chOff x="2300350" y="2601250"/>
            <a:chExt cx="2275275" cy="623625"/>
          </a:xfrm>
        </p:grpSpPr>
        <p:sp>
          <p:nvSpPr>
            <p:cNvPr id="1142" name="Google Shape;1142;p1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3" name="Google Shape;1143;p1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4" name="Google Shape;1144;p1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5" name="Google Shape;1145;p1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6" name="Google Shape;1146;p1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7" name="Google Shape;1147;p1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696440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9" name="Google Shape;1149;p15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1150" name="Google Shape;1150;p15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1" name="Google Shape;1151;p15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2" name="Google Shape;1152;p15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3" name="Google Shape;1153;p15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4" name="Google Shape;1154;p15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5" name="Google Shape;1155;p15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6" name="Google Shape;1156;p15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7" name="Google Shape;1157;p15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8" name="Google Shape;1158;p15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9" name="Google Shape;1159;p15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0" name="Google Shape;1160;p15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1" name="Google Shape;1161;p15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2" name="Google Shape;1162;p15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3" name="Google Shape;1163;p15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4" name="Google Shape;1164;p15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5" name="Google Shape;1165;p15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6" name="Google Shape;1166;p15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7" name="Google Shape;1167;p15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8" name="Google Shape;1168;p15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9" name="Google Shape;1169;p15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0" name="Google Shape;1170;p15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1" name="Google Shape;1171;p15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2" name="Google Shape;1172;p15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3" name="Google Shape;1173;p15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4" name="Google Shape;1174;p15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5" name="Google Shape;1175;p15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6" name="Google Shape;1176;p15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7" name="Google Shape;1177;p15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8" name="Google Shape;1178;p15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9" name="Google Shape;1179;p15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0" name="Google Shape;1180;p15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1" name="Google Shape;1181;p15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2" name="Google Shape;1182;p15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3" name="Google Shape;1183;p15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4" name="Google Shape;1184;p15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5" name="Google Shape;1185;p15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6" name="Google Shape;1186;p15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7" name="Google Shape;1187;p15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88" name="Google Shape;1188;p15"/>
          <p:cNvSpPr txBox="1">
            <a:spLocks noGrp="1"/>
          </p:cNvSpPr>
          <p:nvPr>
            <p:ph type="title"/>
          </p:nvPr>
        </p:nvSpPr>
        <p:spPr>
          <a:xfrm>
            <a:off x="1152700" y="3207567"/>
            <a:ext cx="10088400" cy="11224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189" name="Google Shape;1189;p15"/>
          <p:cNvSpPr txBox="1">
            <a:spLocks noGrp="1"/>
          </p:cNvSpPr>
          <p:nvPr>
            <p:ph type="subTitle" idx="1"/>
          </p:nvPr>
        </p:nvSpPr>
        <p:spPr>
          <a:xfrm>
            <a:off x="1152700" y="4587300"/>
            <a:ext cx="6192000" cy="4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190" name="Google Shape;1190;p15"/>
          <p:cNvSpPr txBox="1">
            <a:spLocks noGrp="1"/>
          </p:cNvSpPr>
          <p:nvPr>
            <p:ph type="title" idx="2" hasCustomPrompt="1"/>
          </p:nvPr>
        </p:nvSpPr>
        <p:spPr>
          <a:xfrm>
            <a:off x="1152700" y="1979967"/>
            <a:ext cx="2840400" cy="1227600"/>
          </a:xfrm>
          <a:prstGeom prst="rect">
            <a:avLst/>
          </a:prstGeom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191" name="Google Shape;1191;p15"/>
          <p:cNvGrpSpPr/>
          <p:nvPr/>
        </p:nvGrpSpPr>
        <p:grpSpPr>
          <a:xfrm rot="5400000">
            <a:off x="-43560" y="2161367"/>
            <a:ext cx="131869" cy="737453"/>
            <a:chOff x="4898850" y="4820550"/>
            <a:chExt cx="98902" cy="553090"/>
          </a:xfrm>
        </p:grpSpPr>
        <p:sp>
          <p:nvSpPr>
            <p:cNvPr id="1192" name="Google Shape;1192;p1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3" name="Google Shape;1193;p1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4" name="Google Shape;1194;p1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5" name="Google Shape;1195;p1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6" name="Google Shape;1196;p1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97" name="Google Shape;1197;p15"/>
          <p:cNvSpPr/>
          <p:nvPr/>
        </p:nvSpPr>
        <p:spPr>
          <a:xfrm rot="-5400000">
            <a:off x="465091" y="5208165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98" name="Google Shape;1198;p15"/>
          <p:cNvSpPr/>
          <p:nvPr/>
        </p:nvSpPr>
        <p:spPr>
          <a:xfrm rot="5400000">
            <a:off x="-749607" y="-45279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99" name="Google Shape;1199;p15"/>
          <p:cNvSpPr/>
          <p:nvPr/>
        </p:nvSpPr>
        <p:spPr>
          <a:xfrm rot="5400000">
            <a:off x="-377207" y="-48661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00" name="Google Shape;1200;p15"/>
          <p:cNvSpPr/>
          <p:nvPr/>
        </p:nvSpPr>
        <p:spPr>
          <a:xfrm rot="10800000" flipH="1">
            <a:off x="3855293" y="645630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01" name="Google Shape;1201;p15"/>
          <p:cNvSpPr/>
          <p:nvPr/>
        </p:nvSpPr>
        <p:spPr>
          <a:xfrm>
            <a:off x="11380767" y="-1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02" name="Google Shape;1202;p15"/>
          <p:cNvGrpSpPr/>
          <p:nvPr/>
        </p:nvGrpSpPr>
        <p:grpSpPr>
          <a:xfrm flipH="1">
            <a:off x="10530679" y="467649"/>
            <a:ext cx="2027976" cy="402753"/>
            <a:chOff x="5642557" y="-150670"/>
            <a:chExt cx="1520982" cy="302065"/>
          </a:xfrm>
        </p:grpSpPr>
        <p:sp>
          <p:nvSpPr>
            <p:cNvPr id="1203" name="Google Shape;1203;p1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4" name="Google Shape;1204;p1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5" name="Google Shape;1205;p1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6" name="Google Shape;1206;p1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7" name="Google Shape;1207;p1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08" name="Google Shape;1208;p15"/>
          <p:cNvGrpSpPr/>
          <p:nvPr/>
        </p:nvGrpSpPr>
        <p:grpSpPr>
          <a:xfrm rot="5400000">
            <a:off x="146070" y="2605367"/>
            <a:ext cx="131869" cy="737453"/>
            <a:chOff x="4898850" y="4820550"/>
            <a:chExt cx="98902" cy="553090"/>
          </a:xfrm>
        </p:grpSpPr>
        <p:sp>
          <p:nvSpPr>
            <p:cNvPr id="1209" name="Google Shape;1209;p1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0" name="Google Shape;1210;p1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1" name="Google Shape;1211;p1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2" name="Google Shape;1212;p1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3" name="Google Shape;1213;p1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14" name="Google Shape;1214;p15"/>
          <p:cNvGrpSpPr/>
          <p:nvPr/>
        </p:nvGrpSpPr>
        <p:grpSpPr>
          <a:xfrm>
            <a:off x="6242876" y="-143943"/>
            <a:ext cx="2027976" cy="402753"/>
            <a:chOff x="5642557" y="-150670"/>
            <a:chExt cx="1520982" cy="302065"/>
          </a:xfrm>
        </p:grpSpPr>
        <p:sp>
          <p:nvSpPr>
            <p:cNvPr id="1215" name="Google Shape;1215;p1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6" name="Google Shape;1216;p1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7" name="Google Shape;1217;p1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8" name="Google Shape;1218;p1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9" name="Google Shape;1219;p1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20" name="Google Shape;1220;p15"/>
          <p:cNvGrpSpPr/>
          <p:nvPr/>
        </p:nvGrpSpPr>
        <p:grpSpPr>
          <a:xfrm>
            <a:off x="10509127" y="5782105"/>
            <a:ext cx="3063733" cy="463200"/>
            <a:chOff x="7881845" y="4031779"/>
            <a:chExt cx="2297800" cy="347400"/>
          </a:xfrm>
        </p:grpSpPr>
        <p:sp>
          <p:nvSpPr>
            <p:cNvPr id="1221" name="Google Shape;1221;p15"/>
            <p:cNvSpPr/>
            <p:nvPr/>
          </p:nvSpPr>
          <p:spPr>
            <a:xfrm flipH="1">
              <a:off x="8184945" y="431107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2" name="Google Shape;1222;p15"/>
            <p:cNvSpPr/>
            <p:nvPr/>
          </p:nvSpPr>
          <p:spPr>
            <a:xfrm flipH="1">
              <a:off x="7881845" y="403177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961624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4" name="Google Shape;1224;p16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1225" name="Google Shape;1225;p16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6" name="Google Shape;1226;p16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7" name="Google Shape;1227;p16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8" name="Google Shape;1228;p16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9" name="Google Shape;1229;p16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0" name="Google Shape;1230;p16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1" name="Google Shape;1231;p16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2" name="Google Shape;1232;p16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3" name="Google Shape;1233;p16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4" name="Google Shape;1234;p16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5" name="Google Shape;1235;p16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6" name="Google Shape;1236;p16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7" name="Google Shape;1237;p16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8" name="Google Shape;1238;p16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9" name="Google Shape;1239;p16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0" name="Google Shape;1240;p16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1" name="Google Shape;1241;p16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2" name="Google Shape;1242;p16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3" name="Google Shape;1243;p16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4" name="Google Shape;1244;p16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5" name="Google Shape;1245;p16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6" name="Google Shape;1246;p16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7" name="Google Shape;1247;p16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8" name="Google Shape;1248;p16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9" name="Google Shape;1249;p16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0" name="Google Shape;1250;p16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1" name="Google Shape;1251;p16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2" name="Google Shape;1252;p16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3" name="Google Shape;1253;p16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4" name="Google Shape;1254;p16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5" name="Google Shape;1255;p16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6" name="Google Shape;1256;p16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7" name="Google Shape;1257;p16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8" name="Google Shape;1258;p16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9" name="Google Shape;1259;p16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0" name="Google Shape;1260;p16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1" name="Google Shape;1261;p16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2" name="Google Shape;1262;p16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63" name="Google Shape;1263;p16"/>
          <p:cNvSpPr txBox="1">
            <a:spLocks noGrp="1"/>
          </p:cNvSpPr>
          <p:nvPr>
            <p:ph type="title"/>
          </p:nvPr>
        </p:nvSpPr>
        <p:spPr>
          <a:xfrm>
            <a:off x="950800" y="3207567"/>
            <a:ext cx="10111200" cy="11224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264" name="Google Shape;1264;p16"/>
          <p:cNvSpPr txBox="1">
            <a:spLocks noGrp="1"/>
          </p:cNvSpPr>
          <p:nvPr>
            <p:ph type="subTitle" idx="1"/>
          </p:nvPr>
        </p:nvSpPr>
        <p:spPr>
          <a:xfrm>
            <a:off x="4756000" y="4554500"/>
            <a:ext cx="63060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265" name="Google Shape;1265;p16"/>
          <p:cNvSpPr txBox="1">
            <a:spLocks noGrp="1"/>
          </p:cNvSpPr>
          <p:nvPr>
            <p:ph type="title" idx="2" hasCustomPrompt="1"/>
          </p:nvPr>
        </p:nvSpPr>
        <p:spPr>
          <a:xfrm>
            <a:off x="7948000" y="1979967"/>
            <a:ext cx="3114000" cy="1227600"/>
          </a:xfrm>
          <a:prstGeom prst="rect">
            <a:avLst/>
          </a:prstGeom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6" name="Google Shape;1266;p16"/>
          <p:cNvSpPr/>
          <p:nvPr/>
        </p:nvSpPr>
        <p:spPr>
          <a:xfrm rot="5400000">
            <a:off x="10941548" y="5583067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67" name="Google Shape;1267;p16"/>
          <p:cNvSpPr/>
          <p:nvPr/>
        </p:nvSpPr>
        <p:spPr>
          <a:xfrm rot="-5400000">
            <a:off x="465083" y="547202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68" name="Google Shape;1268;p16"/>
          <p:cNvGrpSpPr/>
          <p:nvPr/>
        </p:nvGrpSpPr>
        <p:grpSpPr>
          <a:xfrm rot="10800000">
            <a:off x="-15" y="1242105"/>
            <a:ext cx="1177683" cy="322788"/>
            <a:chOff x="2300350" y="2601250"/>
            <a:chExt cx="2275275" cy="623625"/>
          </a:xfrm>
        </p:grpSpPr>
        <p:sp>
          <p:nvSpPr>
            <p:cNvPr id="1269" name="Google Shape;1269;p1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0" name="Google Shape;1270;p1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1" name="Google Shape;1271;p1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2" name="Google Shape;1272;p1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3" name="Google Shape;1273;p1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4" name="Google Shape;1274;p1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75" name="Google Shape;1275;p16"/>
          <p:cNvGrpSpPr/>
          <p:nvPr/>
        </p:nvGrpSpPr>
        <p:grpSpPr>
          <a:xfrm rot="5400000">
            <a:off x="113467" y="2466167"/>
            <a:ext cx="131869" cy="737453"/>
            <a:chOff x="4898850" y="4820550"/>
            <a:chExt cx="98902" cy="553090"/>
          </a:xfrm>
        </p:grpSpPr>
        <p:sp>
          <p:nvSpPr>
            <p:cNvPr id="1276" name="Google Shape;1276;p1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7" name="Google Shape;1277;p1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8" name="Google Shape;1278;p1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9" name="Google Shape;1279;p1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0" name="Google Shape;1280;p1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81" name="Google Shape;1281;p16"/>
          <p:cNvGrpSpPr/>
          <p:nvPr/>
        </p:nvGrpSpPr>
        <p:grpSpPr>
          <a:xfrm>
            <a:off x="-1886073" y="4078305"/>
            <a:ext cx="3063733" cy="463200"/>
            <a:chOff x="-1414555" y="3058729"/>
            <a:chExt cx="2297800" cy="347400"/>
          </a:xfrm>
        </p:grpSpPr>
        <p:sp>
          <p:nvSpPr>
            <p:cNvPr id="1282" name="Google Shape;1282;p16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3" name="Google Shape;1283;p16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84" name="Google Shape;1284;p16"/>
          <p:cNvSpPr/>
          <p:nvPr/>
        </p:nvSpPr>
        <p:spPr>
          <a:xfrm rot="10800000">
            <a:off x="757357" y="5145419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85" name="Google Shape;1285;p16"/>
          <p:cNvGrpSpPr/>
          <p:nvPr/>
        </p:nvGrpSpPr>
        <p:grpSpPr>
          <a:xfrm rot="5400000">
            <a:off x="10569607" y="5538173"/>
            <a:ext cx="2430688" cy="395524"/>
            <a:chOff x="7857346" y="3902355"/>
            <a:chExt cx="1823016" cy="296643"/>
          </a:xfrm>
        </p:grpSpPr>
        <p:sp>
          <p:nvSpPr>
            <p:cNvPr id="1286" name="Google Shape;1286;p16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7" name="Google Shape;1287;p16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8" name="Google Shape;1288;p16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9" name="Google Shape;1289;p16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0" name="Google Shape;1290;p16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1" name="Google Shape;1291;p16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92" name="Google Shape;1292;p16"/>
          <p:cNvGrpSpPr/>
          <p:nvPr/>
        </p:nvGrpSpPr>
        <p:grpSpPr>
          <a:xfrm>
            <a:off x="3481193" y="-1940395"/>
            <a:ext cx="463200" cy="3063733"/>
            <a:chOff x="2610895" y="-1455296"/>
            <a:chExt cx="347400" cy="2297800"/>
          </a:xfrm>
        </p:grpSpPr>
        <p:sp>
          <p:nvSpPr>
            <p:cNvPr id="1293" name="Google Shape;1293;p16"/>
            <p:cNvSpPr/>
            <p:nvPr/>
          </p:nvSpPr>
          <p:spPr>
            <a:xfrm rot="5400000">
              <a:off x="164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4" name="Google Shape;1294;p16"/>
            <p:cNvSpPr/>
            <p:nvPr/>
          </p:nvSpPr>
          <p:spPr>
            <a:xfrm rot="5400000">
              <a:off x="192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95" name="Google Shape;1295;p16"/>
          <p:cNvSpPr/>
          <p:nvPr/>
        </p:nvSpPr>
        <p:spPr>
          <a:xfrm rot="10800000" flipH="1">
            <a:off x="3144093" y="635470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96" name="Google Shape;1296;p16"/>
          <p:cNvSpPr/>
          <p:nvPr/>
        </p:nvSpPr>
        <p:spPr>
          <a:xfrm rot="5400000">
            <a:off x="10941549" y="-46508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97" name="Google Shape;1297;p16"/>
          <p:cNvGrpSpPr/>
          <p:nvPr/>
        </p:nvGrpSpPr>
        <p:grpSpPr>
          <a:xfrm>
            <a:off x="7164393" y="-150551"/>
            <a:ext cx="2027976" cy="402753"/>
            <a:chOff x="5642557" y="-150670"/>
            <a:chExt cx="1520982" cy="302065"/>
          </a:xfrm>
        </p:grpSpPr>
        <p:sp>
          <p:nvSpPr>
            <p:cNvPr id="1298" name="Google Shape;1298;p16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9" name="Google Shape;1299;p16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0" name="Google Shape;1300;p16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1" name="Google Shape;1301;p16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2" name="Google Shape;1302;p16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29091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4" name="Google Shape;1304;p17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1305" name="Google Shape;1305;p17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6" name="Google Shape;1306;p17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7" name="Google Shape;1307;p17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8" name="Google Shape;1308;p17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9" name="Google Shape;1309;p17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0" name="Google Shape;1310;p17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1" name="Google Shape;1311;p17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2" name="Google Shape;1312;p17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3" name="Google Shape;1313;p17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4" name="Google Shape;1314;p17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5" name="Google Shape;1315;p17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6" name="Google Shape;1316;p17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7" name="Google Shape;1317;p17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8" name="Google Shape;1318;p17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9" name="Google Shape;1319;p17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0" name="Google Shape;1320;p17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1" name="Google Shape;1321;p17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2" name="Google Shape;1322;p17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3" name="Google Shape;1323;p17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4" name="Google Shape;1324;p17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5" name="Google Shape;1325;p17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6" name="Google Shape;1326;p17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7" name="Google Shape;1327;p17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8" name="Google Shape;1328;p17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9" name="Google Shape;1329;p17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0" name="Google Shape;1330;p17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1" name="Google Shape;1331;p17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2" name="Google Shape;1332;p17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3" name="Google Shape;1333;p17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4" name="Google Shape;1334;p17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5" name="Google Shape;1335;p17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6" name="Google Shape;1336;p17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7" name="Google Shape;1337;p17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8" name="Google Shape;1338;p17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9" name="Google Shape;1339;p17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0" name="Google Shape;1340;p17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1" name="Google Shape;1341;p17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2" name="Google Shape;1342;p17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43" name="Google Shape;1343;p17"/>
          <p:cNvSpPr txBox="1">
            <a:spLocks noGrp="1"/>
          </p:cNvSpPr>
          <p:nvPr>
            <p:ph type="title"/>
          </p:nvPr>
        </p:nvSpPr>
        <p:spPr>
          <a:xfrm>
            <a:off x="950800" y="2297400"/>
            <a:ext cx="5868800" cy="763600"/>
          </a:xfrm>
          <a:prstGeom prst="rect">
            <a:avLst/>
          </a:prstGeom>
          <a:effectLst>
            <a:outerShdw blurRad="157163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344" name="Google Shape;1344;p17"/>
          <p:cNvSpPr txBox="1">
            <a:spLocks noGrp="1"/>
          </p:cNvSpPr>
          <p:nvPr>
            <p:ph type="subTitle" idx="1"/>
          </p:nvPr>
        </p:nvSpPr>
        <p:spPr>
          <a:xfrm>
            <a:off x="950800" y="3154733"/>
            <a:ext cx="5868800" cy="14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grpSp>
        <p:nvGrpSpPr>
          <p:cNvPr id="1345" name="Google Shape;1345;p17"/>
          <p:cNvGrpSpPr/>
          <p:nvPr/>
        </p:nvGrpSpPr>
        <p:grpSpPr>
          <a:xfrm>
            <a:off x="10850009" y="-145815"/>
            <a:ext cx="782400" cy="1712580"/>
            <a:chOff x="8137507" y="-109362"/>
            <a:chExt cx="586800" cy="1284435"/>
          </a:xfrm>
        </p:grpSpPr>
        <p:sp>
          <p:nvSpPr>
            <p:cNvPr id="1346" name="Google Shape;1346;p17"/>
            <p:cNvSpPr/>
            <p:nvPr/>
          </p:nvSpPr>
          <p:spPr>
            <a:xfrm>
              <a:off x="8137507" y="-109352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347" name="Google Shape;1347;p17"/>
            <p:cNvGrpSpPr/>
            <p:nvPr/>
          </p:nvGrpSpPr>
          <p:grpSpPr>
            <a:xfrm rot="-5400000">
              <a:off x="7989266" y="211224"/>
              <a:ext cx="883262" cy="242091"/>
              <a:chOff x="2300350" y="2601250"/>
              <a:chExt cx="2275275" cy="623625"/>
            </a:xfrm>
          </p:grpSpPr>
          <p:sp>
            <p:nvSpPr>
              <p:cNvPr id="1348" name="Google Shape;1348;p17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49" name="Google Shape;1349;p17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50" name="Google Shape;1350;p17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51" name="Google Shape;1351;p17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52" name="Google Shape;1352;p17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53" name="Google Shape;1353;p17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354" name="Google Shape;1354;p17"/>
          <p:cNvGrpSpPr/>
          <p:nvPr/>
        </p:nvGrpSpPr>
        <p:grpSpPr>
          <a:xfrm>
            <a:off x="3356809" y="-155159"/>
            <a:ext cx="2027976" cy="402753"/>
            <a:chOff x="5642557" y="-150670"/>
            <a:chExt cx="1520982" cy="302065"/>
          </a:xfrm>
        </p:grpSpPr>
        <p:sp>
          <p:nvSpPr>
            <p:cNvPr id="1355" name="Google Shape;1355;p1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6" name="Google Shape;1356;p1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7" name="Google Shape;1357;p1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8" name="Google Shape;1358;p1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9" name="Google Shape;1359;p1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60" name="Google Shape;1360;p17"/>
          <p:cNvSpPr/>
          <p:nvPr/>
        </p:nvSpPr>
        <p:spPr>
          <a:xfrm rot="-5400000">
            <a:off x="455505" y="-46508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61" name="Google Shape;1361;p17"/>
          <p:cNvGrpSpPr/>
          <p:nvPr/>
        </p:nvGrpSpPr>
        <p:grpSpPr>
          <a:xfrm>
            <a:off x="6551869" y="900207"/>
            <a:ext cx="1670529" cy="68000"/>
            <a:chOff x="2915381" y="4104819"/>
            <a:chExt cx="1252897" cy="51000"/>
          </a:xfrm>
        </p:grpSpPr>
        <p:sp>
          <p:nvSpPr>
            <p:cNvPr id="1362" name="Google Shape;1362;p1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3" name="Google Shape;1363;p1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4" name="Google Shape;1364;p1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5" name="Google Shape;1365;p1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6" name="Google Shape;1366;p1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7" name="Google Shape;1367;p1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8" name="Google Shape;1368;p1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9" name="Google Shape;1369;p1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0" name="Google Shape;1370;p1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1" name="Google Shape;1371;p1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2" name="Google Shape;1372;p1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3" name="Google Shape;1373;p1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4" name="Google Shape;1374;p1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5" name="Google Shape;1375;p1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76" name="Google Shape;1376;p17"/>
          <p:cNvSpPr/>
          <p:nvPr/>
        </p:nvSpPr>
        <p:spPr>
          <a:xfrm rot="5400000">
            <a:off x="10944516" y="5605502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77" name="Google Shape;1377;p17"/>
          <p:cNvSpPr/>
          <p:nvPr/>
        </p:nvSpPr>
        <p:spPr>
          <a:xfrm rot="10800000">
            <a:off x="1816415" y="565343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78" name="Google Shape;1378;p17"/>
          <p:cNvGrpSpPr/>
          <p:nvPr/>
        </p:nvGrpSpPr>
        <p:grpSpPr>
          <a:xfrm>
            <a:off x="7467209" y="6658316"/>
            <a:ext cx="2027976" cy="402753"/>
            <a:chOff x="5642557" y="-150670"/>
            <a:chExt cx="1520982" cy="302065"/>
          </a:xfrm>
        </p:grpSpPr>
        <p:sp>
          <p:nvSpPr>
            <p:cNvPr id="1379" name="Google Shape;1379;p1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0" name="Google Shape;1380;p1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1" name="Google Shape;1381;p1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2" name="Google Shape;1382;p1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3" name="Google Shape;1383;p1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84" name="Google Shape;1384;p17"/>
          <p:cNvGrpSpPr/>
          <p:nvPr/>
        </p:nvGrpSpPr>
        <p:grpSpPr>
          <a:xfrm rot="5400000">
            <a:off x="11867" y="2364567"/>
            <a:ext cx="131869" cy="737453"/>
            <a:chOff x="4898850" y="4820550"/>
            <a:chExt cx="98902" cy="553090"/>
          </a:xfrm>
        </p:grpSpPr>
        <p:sp>
          <p:nvSpPr>
            <p:cNvPr id="1385" name="Google Shape;1385;p1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6" name="Google Shape;1386;p1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7" name="Google Shape;1387;p1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8" name="Google Shape;1388;p1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9" name="Google Shape;1389;p1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6693320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1" name="Google Shape;1391;p18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1392" name="Google Shape;1392;p1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3" name="Google Shape;1393;p1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4" name="Google Shape;1394;p1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5" name="Google Shape;1395;p1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6" name="Google Shape;1396;p1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7" name="Google Shape;1397;p1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8" name="Google Shape;1398;p1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9" name="Google Shape;1399;p1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0" name="Google Shape;1400;p1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1" name="Google Shape;1401;p1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2" name="Google Shape;1402;p1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3" name="Google Shape;1403;p1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4" name="Google Shape;1404;p1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5" name="Google Shape;1405;p1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6" name="Google Shape;1406;p1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7" name="Google Shape;1407;p1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8" name="Google Shape;1408;p1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9" name="Google Shape;1409;p1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0" name="Google Shape;1410;p1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1" name="Google Shape;1411;p1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2" name="Google Shape;1412;p1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3" name="Google Shape;1413;p1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4" name="Google Shape;1414;p1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5" name="Google Shape;1415;p1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6" name="Google Shape;1416;p1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7" name="Google Shape;1417;p1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8" name="Google Shape;1418;p1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9" name="Google Shape;1419;p1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0" name="Google Shape;1420;p1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1" name="Google Shape;1421;p1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2" name="Google Shape;1422;p1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3" name="Google Shape;1423;p1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4" name="Google Shape;1424;p1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5" name="Google Shape;1425;p1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6" name="Google Shape;1426;p1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7" name="Google Shape;1427;p1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8" name="Google Shape;1428;p1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9" name="Google Shape;1429;p1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30" name="Google Shape;1430;p18"/>
          <p:cNvSpPr txBox="1">
            <a:spLocks noGrp="1"/>
          </p:cNvSpPr>
          <p:nvPr>
            <p:ph type="title"/>
          </p:nvPr>
        </p:nvSpPr>
        <p:spPr>
          <a:xfrm>
            <a:off x="1154000" y="1764903"/>
            <a:ext cx="5554800" cy="763600"/>
          </a:xfrm>
          <a:prstGeom prst="rect">
            <a:avLst/>
          </a:prstGeom>
          <a:effectLst>
            <a:outerShdw blurRad="8572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431" name="Google Shape;1431;p18"/>
          <p:cNvSpPr txBox="1">
            <a:spLocks noGrp="1"/>
          </p:cNvSpPr>
          <p:nvPr>
            <p:ph type="subTitle" idx="1"/>
          </p:nvPr>
        </p:nvSpPr>
        <p:spPr>
          <a:xfrm>
            <a:off x="1154000" y="2621669"/>
            <a:ext cx="5554800" cy="25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grpSp>
        <p:nvGrpSpPr>
          <p:cNvPr id="1432" name="Google Shape;1432;p18"/>
          <p:cNvGrpSpPr/>
          <p:nvPr/>
        </p:nvGrpSpPr>
        <p:grpSpPr>
          <a:xfrm rot="5400000">
            <a:off x="-99714" y="2689987"/>
            <a:ext cx="1177683" cy="322788"/>
            <a:chOff x="2300350" y="2601250"/>
            <a:chExt cx="2275275" cy="623625"/>
          </a:xfrm>
        </p:grpSpPr>
        <p:sp>
          <p:nvSpPr>
            <p:cNvPr id="1433" name="Google Shape;1433;p1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4" name="Google Shape;1434;p1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5" name="Google Shape;1435;p1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6" name="Google Shape;1436;p1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7" name="Google Shape;1437;p1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8" name="Google Shape;1438;p1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39" name="Google Shape;1439;p18"/>
          <p:cNvGrpSpPr/>
          <p:nvPr/>
        </p:nvGrpSpPr>
        <p:grpSpPr>
          <a:xfrm>
            <a:off x="3030543" y="-174859"/>
            <a:ext cx="2027976" cy="402753"/>
            <a:chOff x="5642557" y="-150670"/>
            <a:chExt cx="1520982" cy="302065"/>
          </a:xfrm>
        </p:grpSpPr>
        <p:sp>
          <p:nvSpPr>
            <p:cNvPr id="1440" name="Google Shape;1440;p1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1" name="Google Shape;1441;p1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2" name="Google Shape;1442;p1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3" name="Google Shape;1443;p1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4" name="Google Shape;1444;p1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45" name="Google Shape;1445;p18"/>
          <p:cNvGrpSpPr/>
          <p:nvPr/>
        </p:nvGrpSpPr>
        <p:grpSpPr>
          <a:xfrm rot="5400000">
            <a:off x="113467" y="5059800"/>
            <a:ext cx="131869" cy="737453"/>
            <a:chOff x="4898850" y="4820550"/>
            <a:chExt cx="98902" cy="553090"/>
          </a:xfrm>
        </p:grpSpPr>
        <p:sp>
          <p:nvSpPr>
            <p:cNvPr id="1446" name="Google Shape;1446;p1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7" name="Google Shape;1447;p1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8" name="Google Shape;1448;p1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9" name="Google Shape;1449;p1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0" name="Google Shape;1450;p1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51" name="Google Shape;1451;p18"/>
          <p:cNvSpPr/>
          <p:nvPr/>
        </p:nvSpPr>
        <p:spPr>
          <a:xfrm>
            <a:off x="717849" y="-35891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52" name="Google Shape;1452;p18"/>
          <p:cNvSpPr/>
          <p:nvPr/>
        </p:nvSpPr>
        <p:spPr>
          <a:xfrm rot="10800000">
            <a:off x="11409615" y="514543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53" name="Google Shape;1453;p18"/>
          <p:cNvSpPr/>
          <p:nvPr/>
        </p:nvSpPr>
        <p:spPr>
          <a:xfrm rot="5400000">
            <a:off x="10941549" y="-46508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454" name="Google Shape;1454;p18"/>
          <p:cNvGrpSpPr/>
          <p:nvPr/>
        </p:nvGrpSpPr>
        <p:grpSpPr>
          <a:xfrm rot="5400000">
            <a:off x="10778609" y="328217"/>
            <a:ext cx="2027976" cy="402753"/>
            <a:chOff x="5642557" y="-150670"/>
            <a:chExt cx="1520982" cy="302065"/>
          </a:xfrm>
        </p:grpSpPr>
        <p:sp>
          <p:nvSpPr>
            <p:cNvPr id="1455" name="Google Shape;1455;p1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6" name="Google Shape;1456;p1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7" name="Google Shape;1457;p1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8" name="Google Shape;1458;p1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9" name="Google Shape;1459;p1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60" name="Google Shape;1460;p18"/>
          <p:cNvGrpSpPr/>
          <p:nvPr/>
        </p:nvGrpSpPr>
        <p:grpSpPr>
          <a:xfrm>
            <a:off x="-321142" y="5781319"/>
            <a:ext cx="2033707" cy="782400"/>
            <a:chOff x="-240856" y="4335989"/>
            <a:chExt cx="1525280" cy="586800"/>
          </a:xfrm>
        </p:grpSpPr>
        <p:sp>
          <p:nvSpPr>
            <p:cNvPr id="1461" name="Google Shape;1461;p18"/>
            <p:cNvSpPr/>
            <p:nvPr/>
          </p:nvSpPr>
          <p:spPr>
            <a:xfrm rot="-5400000">
              <a:off x="348812" y="39871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462" name="Google Shape;1462;p18"/>
            <p:cNvGrpSpPr/>
            <p:nvPr/>
          </p:nvGrpSpPr>
          <p:grpSpPr>
            <a:xfrm>
              <a:off x="-240856" y="4562421"/>
              <a:ext cx="1105976" cy="133969"/>
              <a:chOff x="8183182" y="663852"/>
              <a:chExt cx="1475028" cy="178673"/>
            </a:xfrm>
          </p:grpSpPr>
          <p:grpSp>
            <p:nvGrpSpPr>
              <p:cNvPr id="1463" name="Google Shape;1463;p18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1464" name="Google Shape;1464;p18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65" name="Google Shape;1465;p18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66" name="Google Shape;1466;p18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67" name="Google Shape;1467;p18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68" name="Google Shape;1468;p18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69" name="Google Shape;1469;p18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70" name="Google Shape;1470;p18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71" name="Google Shape;1471;p18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72" name="Google Shape;1472;p18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73" name="Google Shape;1473;p18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474" name="Google Shape;1474;p18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1475" name="Google Shape;1475;p18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76" name="Google Shape;1476;p18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77" name="Google Shape;1477;p18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78" name="Google Shape;1478;p18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79" name="Google Shape;1479;p18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80" name="Google Shape;1480;p18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81" name="Google Shape;1481;p18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82" name="Google Shape;1482;p18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83" name="Google Shape;1483;p18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84" name="Google Shape;1484;p18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1485" name="Google Shape;1485;p18"/>
          <p:cNvGrpSpPr/>
          <p:nvPr/>
        </p:nvGrpSpPr>
        <p:grpSpPr>
          <a:xfrm>
            <a:off x="7623209" y="6622141"/>
            <a:ext cx="2027976" cy="402753"/>
            <a:chOff x="5642557" y="-150670"/>
            <a:chExt cx="1520982" cy="302065"/>
          </a:xfrm>
        </p:grpSpPr>
        <p:sp>
          <p:nvSpPr>
            <p:cNvPr id="1486" name="Google Shape;1486;p1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7" name="Google Shape;1487;p1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8" name="Google Shape;1488;p1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9" name="Google Shape;1489;p1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0" name="Google Shape;1490;p1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055082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2" name="Google Shape;1492;p19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1493" name="Google Shape;1493;p1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4" name="Google Shape;1494;p1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5" name="Google Shape;1495;p1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6" name="Google Shape;1496;p1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7" name="Google Shape;1497;p1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8" name="Google Shape;1498;p1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9" name="Google Shape;1499;p1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0" name="Google Shape;1500;p1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1" name="Google Shape;1501;p1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2" name="Google Shape;1502;p1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3" name="Google Shape;1503;p1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4" name="Google Shape;1504;p1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5" name="Google Shape;1505;p1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6" name="Google Shape;1506;p1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7" name="Google Shape;1507;p1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8" name="Google Shape;1508;p1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9" name="Google Shape;1509;p1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0" name="Google Shape;1510;p1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1" name="Google Shape;1511;p1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2" name="Google Shape;1512;p1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3" name="Google Shape;1513;p1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4" name="Google Shape;1514;p1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5" name="Google Shape;1515;p1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6" name="Google Shape;1516;p1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7" name="Google Shape;1517;p1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8" name="Google Shape;1518;p1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9" name="Google Shape;1519;p1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0" name="Google Shape;1520;p1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1" name="Google Shape;1521;p1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2" name="Google Shape;1522;p1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3" name="Google Shape;1523;p1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4" name="Google Shape;1524;p1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5" name="Google Shape;1525;p1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6" name="Google Shape;1526;p1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7" name="Google Shape;1527;p1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8" name="Google Shape;1528;p1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9" name="Google Shape;1529;p1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0" name="Google Shape;1530;p1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31" name="Google Shape;1531;p19"/>
          <p:cNvSpPr txBox="1">
            <a:spLocks noGrp="1"/>
          </p:cNvSpPr>
          <p:nvPr>
            <p:ph type="title"/>
          </p:nvPr>
        </p:nvSpPr>
        <p:spPr>
          <a:xfrm>
            <a:off x="2364133" y="3462800"/>
            <a:ext cx="25144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532" name="Google Shape;1532;p19"/>
          <p:cNvSpPr txBox="1">
            <a:spLocks noGrp="1"/>
          </p:cNvSpPr>
          <p:nvPr>
            <p:ph type="subTitle" idx="1"/>
          </p:nvPr>
        </p:nvSpPr>
        <p:spPr>
          <a:xfrm>
            <a:off x="1564528" y="2000413"/>
            <a:ext cx="4113600" cy="12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533" name="Google Shape;1533;p19"/>
          <p:cNvSpPr txBox="1">
            <a:spLocks noGrp="1"/>
          </p:cNvSpPr>
          <p:nvPr>
            <p:ph type="title" idx="2"/>
          </p:nvPr>
        </p:nvSpPr>
        <p:spPr>
          <a:xfrm>
            <a:off x="7321633" y="4018167"/>
            <a:ext cx="25144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534" name="Google Shape;1534;p19"/>
          <p:cNvSpPr txBox="1">
            <a:spLocks noGrp="1"/>
          </p:cNvSpPr>
          <p:nvPr>
            <p:ph type="subTitle" idx="3"/>
          </p:nvPr>
        </p:nvSpPr>
        <p:spPr>
          <a:xfrm>
            <a:off x="6522028" y="4546180"/>
            <a:ext cx="4113600" cy="12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grpSp>
        <p:nvGrpSpPr>
          <p:cNvPr id="1535" name="Google Shape;1535;p19"/>
          <p:cNvGrpSpPr/>
          <p:nvPr/>
        </p:nvGrpSpPr>
        <p:grpSpPr>
          <a:xfrm>
            <a:off x="-14" y="5848616"/>
            <a:ext cx="1712580" cy="782400"/>
            <a:chOff x="-11" y="4386462"/>
            <a:chExt cx="1284435" cy="586800"/>
          </a:xfrm>
        </p:grpSpPr>
        <p:sp>
          <p:nvSpPr>
            <p:cNvPr id="1536" name="Google Shape;1536;p19"/>
            <p:cNvSpPr/>
            <p:nvPr/>
          </p:nvSpPr>
          <p:spPr>
            <a:xfrm rot="-5400000">
              <a:off x="348812" y="4037649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537" name="Google Shape;1537;p19"/>
            <p:cNvGrpSpPr/>
            <p:nvPr/>
          </p:nvGrpSpPr>
          <p:grpSpPr>
            <a:xfrm rot="10800000">
              <a:off x="-11" y="4558826"/>
              <a:ext cx="883262" cy="242091"/>
              <a:chOff x="2300350" y="2601250"/>
              <a:chExt cx="2275275" cy="623625"/>
            </a:xfrm>
          </p:grpSpPr>
          <p:sp>
            <p:nvSpPr>
              <p:cNvPr id="1538" name="Google Shape;1538;p19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39" name="Google Shape;1539;p19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0" name="Google Shape;1540;p19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1" name="Google Shape;1541;p19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2" name="Google Shape;1542;p19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3" name="Google Shape;1543;p19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544" name="Google Shape;1544;p19"/>
          <p:cNvGrpSpPr/>
          <p:nvPr/>
        </p:nvGrpSpPr>
        <p:grpSpPr>
          <a:xfrm>
            <a:off x="2469743" y="-152410"/>
            <a:ext cx="2027976" cy="402753"/>
            <a:chOff x="5642557" y="-150670"/>
            <a:chExt cx="1520982" cy="302065"/>
          </a:xfrm>
        </p:grpSpPr>
        <p:sp>
          <p:nvSpPr>
            <p:cNvPr id="1545" name="Google Shape;1545;p1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6" name="Google Shape;1546;p1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7" name="Google Shape;1547;p1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8" name="Google Shape;1548;p1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9" name="Google Shape;1549;p1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50" name="Google Shape;1550;p19"/>
          <p:cNvGrpSpPr/>
          <p:nvPr/>
        </p:nvGrpSpPr>
        <p:grpSpPr>
          <a:xfrm rot="5400000">
            <a:off x="113467" y="2031400"/>
            <a:ext cx="131869" cy="737453"/>
            <a:chOff x="4898850" y="4820550"/>
            <a:chExt cx="98902" cy="553090"/>
          </a:xfrm>
        </p:grpSpPr>
        <p:sp>
          <p:nvSpPr>
            <p:cNvPr id="1551" name="Google Shape;1551;p1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2" name="Google Shape;1552;p1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3" name="Google Shape;1553;p1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4" name="Google Shape;1554;p1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5" name="Google Shape;1555;p1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56" name="Google Shape;1556;p19"/>
          <p:cNvSpPr/>
          <p:nvPr/>
        </p:nvSpPr>
        <p:spPr>
          <a:xfrm>
            <a:off x="628116" y="-1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7" name="Google Shape;1557;p19"/>
          <p:cNvSpPr/>
          <p:nvPr/>
        </p:nvSpPr>
        <p:spPr>
          <a:xfrm>
            <a:off x="-1708807" y="5054639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8" name="Google Shape;1558;p19"/>
          <p:cNvSpPr/>
          <p:nvPr/>
        </p:nvSpPr>
        <p:spPr>
          <a:xfrm rot="10800000">
            <a:off x="11409615" y="514543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9" name="Google Shape;1559;p19"/>
          <p:cNvSpPr/>
          <p:nvPr/>
        </p:nvSpPr>
        <p:spPr>
          <a:xfrm rot="5400000">
            <a:off x="10941549" y="-46508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560" name="Google Shape;1560;p19"/>
          <p:cNvGrpSpPr/>
          <p:nvPr/>
        </p:nvGrpSpPr>
        <p:grpSpPr>
          <a:xfrm rot="5400000">
            <a:off x="11360346" y="5235565"/>
            <a:ext cx="402753" cy="2027976"/>
            <a:chOff x="-108754" y="2690919"/>
            <a:chExt cx="302065" cy="1520982"/>
          </a:xfrm>
        </p:grpSpPr>
        <p:sp>
          <p:nvSpPr>
            <p:cNvPr id="1561" name="Google Shape;1561;p19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2" name="Google Shape;1562;p19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3" name="Google Shape;1563;p19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4" name="Google Shape;1564;p19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5" name="Google Shape;1565;p19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66" name="Google Shape;1566;p19"/>
          <p:cNvSpPr txBox="1">
            <a:spLocks noGrp="1"/>
          </p:cNvSpPr>
          <p:nvPr>
            <p:ph type="title" idx="4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  <a:effectLst>
            <a:outerShdw blurRad="142875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044410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8" name="Google Shape;1568;p20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1569" name="Google Shape;1569;p20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0" name="Google Shape;1570;p20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1" name="Google Shape;1571;p20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2" name="Google Shape;1572;p20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3" name="Google Shape;1573;p20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4" name="Google Shape;1574;p20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5" name="Google Shape;1575;p20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6" name="Google Shape;1576;p20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7" name="Google Shape;1577;p20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8" name="Google Shape;1578;p20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9" name="Google Shape;1579;p20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0" name="Google Shape;1580;p20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1" name="Google Shape;1581;p20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2" name="Google Shape;1582;p20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3" name="Google Shape;1583;p20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4" name="Google Shape;1584;p20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5" name="Google Shape;1585;p20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6" name="Google Shape;1586;p20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7" name="Google Shape;1587;p20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8" name="Google Shape;1588;p20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9" name="Google Shape;1589;p20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0" name="Google Shape;1590;p20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1" name="Google Shape;1591;p20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2" name="Google Shape;1592;p20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3" name="Google Shape;1593;p20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4" name="Google Shape;1594;p20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5" name="Google Shape;1595;p20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6" name="Google Shape;1596;p20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7" name="Google Shape;1597;p20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8" name="Google Shape;1598;p20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9" name="Google Shape;1599;p20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0" name="Google Shape;1600;p20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1" name="Google Shape;1601;p20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2" name="Google Shape;1602;p20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3" name="Google Shape;1603;p20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4" name="Google Shape;1604;p20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5" name="Google Shape;1605;p20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6" name="Google Shape;1606;p20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07" name="Google Shape;1607;p20"/>
          <p:cNvSpPr txBox="1">
            <a:spLocks noGrp="1"/>
          </p:cNvSpPr>
          <p:nvPr>
            <p:ph type="subTitle" idx="1"/>
          </p:nvPr>
        </p:nvSpPr>
        <p:spPr>
          <a:xfrm>
            <a:off x="950800" y="1948367"/>
            <a:ext cx="4995600" cy="36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608" name="Google Shape;1608;p20"/>
          <p:cNvSpPr txBox="1">
            <a:spLocks noGrp="1"/>
          </p:cNvSpPr>
          <p:nvPr>
            <p:ph type="subTitle" idx="2"/>
          </p:nvPr>
        </p:nvSpPr>
        <p:spPr>
          <a:xfrm>
            <a:off x="6245600" y="1948367"/>
            <a:ext cx="4995600" cy="22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grpSp>
        <p:nvGrpSpPr>
          <p:cNvPr id="1609" name="Google Shape;1609;p20"/>
          <p:cNvGrpSpPr/>
          <p:nvPr/>
        </p:nvGrpSpPr>
        <p:grpSpPr>
          <a:xfrm>
            <a:off x="1940" y="-118485"/>
            <a:ext cx="782400" cy="1712580"/>
            <a:chOff x="1455" y="-88864"/>
            <a:chExt cx="586800" cy="1284435"/>
          </a:xfrm>
        </p:grpSpPr>
        <p:sp>
          <p:nvSpPr>
            <p:cNvPr id="1610" name="Google Shape;1610;p20"/>
            <p:cNvSpPr/>
            <p:nvPr/>
          </p:nvSpPr>
          <p:spPr>
            <a:xfrm>
              <a:off x="1455" y="-88855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611" name="Google Shape;1611;p20"/>
            <p:cNvGrpSpPr/>
            <p:nvPr/>
          </p:nvGrpSpPr>
          <p:grpSpPr>
            <a:xfrm rot="-5400000">
              <a:off x="-146785" y="231721"/>
              <a:ext cx="883262" cy="242091"/>
              <a:chOff x="2300350" y="2601250"/>
              <a:chExt cx="2275275" cy="623625"/>
            </a:xfrm>
          </p:grpSpPr>
          <p:sp>
            <p:nvSpPr>
              <p:cNvPr id="1612" name="Google Shape;1612;p20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3" name="Google Shape;1613;p20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4" name="Google Shape;1614;p20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5" name="Google Shape;1615;p20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6" name="Google Shape;1616;p20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7" name="Google Shape;1617;p20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618" name="Google Shape;1618;p20"/>
          <p:cNvGrpSpPr/>
          <p:nvPr/>
        </p:nvGrpSpPr>
        <p:grpSpPr>
          <a:xfrm rot="5400000">
            <a:off x="8339600" y="-68233"/>
            <a:ext cx="131869" cy="737453"/>
            <a:chOff x="4898850" y="4820550"/>
            <a:chExt cx="98902" cy="553090"/>
          </a:xfrm>
        </p:grpSpPr>
        <p:sp>
          <p:nvSpPr>
            <p:cNvPr id="1619" name="Google Shape;1619;p20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0" name="Google Shape;1620;p20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1" name="Google Shape;1621;p20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2" name="Google Shape;1622;p20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3" name="Google Shape;1623;p20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24" name="Google Shape;1624;p20"/>
          <p:cNvGrpSpPr/>
          <p:nvPr/>
        </p:nvGrpSpPr>
        <p:grpSpPr>
          <a:xfrm rot="5400000">
            <a:off x="1300" y="5574000"/>
            <a:ext cx="131869" cy="737453"/>
            <a:chOff x="4898850" y="4820550"/>
            <a:chExt cx="98902" cy="553090"/>
          </a:xfrm>
        </p:grpSpPr>
        <p:sp>
          <p:nvSpPr>
            <p:cNvPr id="1625" name="Google Shape;1625;p20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6" name="Google Shape;1626;p20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7" name="Google Shape;1627;p20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8" name="Google Shape;1628;p20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9" name="Google Shape;1629;p20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30" name="Google Shape;1630;p20"/>
          <p:cNvGrpSpPr/>
          <p:nvPr/>
        </p:nvGrpSpPr>
        <p:grpSpPr>
          <a:xfrm flipH="1">
            <a:off x="-1065672" y="6331473"/>
            <a:ext cx="2430688" cy="262659"/>
            <a:chOff x="7857346" y="4002005"/>
            <a:chExt cx="1823016" cy="196994"/>
          </a:xfrm>
        </p:grpSpPr>
        <p:sp>
          <p:nvSpPr>
            <p:cNvPr id="1631" name="Google Shape;1631;p20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2" name="Google Shape;1632;p20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3" name="Google Shape;1633;p20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34" name="Google Shape;1634;p20"/>
          <p:cNvSpPr/>
          <p:nvPr/>
        </p:nvSpPr>
        <p:spPr>
          <a:xfrm rot="10800000">
            <a:off x="11409615" y="534863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635" name="Google Shape;1635;p20"/>
          <p:cNvGrpSpPr/>
          <p:nvPr/>
        </p:nvGrpSpPr>
        <p:grpSpPr>
          <a:xfrm rot="5400000">
            <a:off x="11360346" y="5438765"/>
            <a:ext cx="402753" cy="2027976"/>
            <a:chOff x="-108754" y="2690919"/>
            <a:chExt cx="302065" cy="1520982"/>
          </a:xfrm>
        </p:grpSpPr>
        <p:sp>
          <p:nvSpPr>
            <p:cNvPr id="1636" name="Google Shape;1636;p20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7" name="Google Shape;1637;p20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8" name="Google Shape;1638;p20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9" name="Google Shape;1639;p20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0" name="Google Shape;1640;p20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41" name="Google Shape;1641;p20"/>
          <p:cNvGrpSpPr/>
          <p:nvPr/>
        </p:nvGrpSpPr>
        <p:grpSpPr>
          <a:xfrm>
            <a:off x="1912902" y="512675"/>
            <a:ext cx="1670529" cy="68000"/>
            <a:chOff x="2915381" y="4104819"/>
            <a:chExt cx="1252897" cy="51000"/>
          </a:xfrm>
        </p:grpSpPr>
        <p:sp>
          <p:nvSpPr>
            <p:cNvPr id="1642" name="Google Shape;1642;p20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3" name="Google Shape;1643;p20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4" name="Google Shape;1644;p20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5" name="Google Shape;1645;p20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6" name="Google Shape;1646;p20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7" name="Google Shape;1647;p20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8" name="Google Shape;1648;p20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9" name="Google Shape;1649;p20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0" name="Google Shape;1650;p20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1" name="Google Shape;1651;p20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2" name="Google Shape;1652;p20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3" name="Google Shape;1653;p20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4" name="Google Shape;1654;p20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5" name="Google Shape;1655;p20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56" name="Google Shape;1656;p20"/>
          <p:cNvSpPr txBox="1">
            <a:spLocks noGrp="1"/>
          </p:cNvSpPr>
          <p:nvPr>
            <p:ph type="title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  <a:effectLst>
            <a:outerShdw blurRad="142875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94278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3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129" name="Google Shape;129;p3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7" name="Google Shape;167;p3"/>
          <p:cNvSpPr txBox="1">
            <a:spLocks noGrp="1"/>
          </p:cNvSpPr>
          <p:nvPr>
            <p:ph type="title"/>
          </p:nvPr>
        </p:nvSpPr>
        <p:spPr>
          <a:xfrm>
            <a:off x="950800" y="3207569"/>
            <a:ext cx="10290400" cy="11224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68" name="Google Shape;168;p3"/>
          <p:cNvSpPr txBox="1">
            <a:spLocks noGrp="1"/>
          </p:cNvSpPr>
          <p:nvPr>
            <p:ph type="subTitle" idx="1"/>
          </p:nvPr>
        </p:nvSpPr>
        <p:spPr>
          <a:xfrm>
            <a:off x="2478200" y="4554503"/>
            <a:ext cx="7235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69" name="Google Shape;169;p3"/>
          <p:cNvSpPr txBox="1">
            <a:spLocks noGrp="1"/>
          </p:cNvSpPr>
          <p:nvPr>
            <p:ph type="title" idx="2" hasCustomPrompt="1"/>
          </p:nvPr>
        </p:nvSpPr>
        <p:spPr>
          <a:xfrm>
            <a:off x="4176597" y="1979964"/>
            <a:ext cx="3838800" cy="1227600"/>
          </a:xfrm>
          <a:prstGeom prst="rect">
            <a:avLst/>
          </a:prstGeom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666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70" name="Google Shape;170;p3"/>
          <p:cNvSpPr/>
          <p:nvPr/>
        </p:nvSpPr>
        <p:spPr>
          <a:xfrm rot="10800000" flipH="1">
            <a:off x="10463457" y="5500766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71" name="Google Shape;171;p3"/>
          <p:cNvGrpSpPr/>
          <p:nvPr/>
        </p:nvGrpSpPr>
        <p:grpSpPr>
          <a:xfrm rot="-5400000" flipH="1">
            <a:off x="10265803" y="6361511"/>
            <a:ext cx="1177683" cy="322788"/>
            <a:chOff x="2300350" y="2601250"/>
            <a:chExt cx="2275275" cy="623625"/>
          </a:xfrm>
        </p:grpSpPr>
        <p:sp>
          <p:nvSpPr>
            <p:cNvPr id="172" name="Google Shape;172;p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78" name="Google Shape;178;p3"/>
          <p:cNvSpPr/>
          <p:nvPr/>
        </p:nvSpPr>
        <p:spPr>
          <a:xfrm flipH="1">
            <a:off x="10785160" y="2047572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79" name="Google Shape;179;p3"/>
          <p:cNvGrpSpPr/>
          <p:nvPr/>
        </p:nvGrpSpPr>
        <p:grpSpPr>
          <a:xfrm>
            <a:off x="11544995" y="3132107"/>
            <a:ext cx="2430688" cy="262659"/>
            <a:chOff x="7857346" y="4002005"/>
            <a:chExt cx="1823016" cy="196994"/>
          </a:xfrm>
        </p:grpSpPr>
        <p:sp>
          <p:nvSpPr>
            <p:cNvPr id="180" name="Google Shape;180;p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3" name="Google Shape;183;p3"/>
          <p:cNvSpPr/>
          <p:nvPr/>
        </p:nvSpPr>
        <p:spPr>
          <a:xfrm rot="5400000">
            <a:off x="10941549" y="-46508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4" name="Google Shape;184;p3"/>
          <p:cNvSpPr/>
          <p:nvPr/>
        </p:nvSpPr>
        <p:spPr>
          <a:xfrm>
            <a:off x="22660" y="11342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5" name="Google Shape;185;p3"/>
          <p:cNvGrpSpPr/>
          <p:nvPr/>
        </p:nvGrpSpPr>
        <p:grpSpPr>
          <a:xfrm rot="-5400000">
            <a:off x="451578" y="-394200"/>
            <a:ext cx="402753" cy="2027976"/>
            <a:chOff x="-108754" y="2690919"/>
            <a:chExt cx="302065" cy="1520982"/>
          </a:xfrm>
        </p:grpSpPr>
        <p:sp>
          <p:nvSpPr>
            <p:cNvPr id="186" name="Google Shape;186;p3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1" name="Google Shape;191;p3"/>
          <p:cNvGrpSpPr/>
          <p:nvPr/>
        </p:nvGrpSpPr>
        <p:grpSpPr>
          <a:xfrm>
            <a:off x="6846309" y="6600466"/>
            <a:ext cx="2027976" cy="402753"/>
            <a:chOff x="5642557" y="-150670"/>
            <a:chExt cx="1520982" cy="302065"/>
          </a:xfrm>
        </p:grpSpPr>
        <p:sp>
          <p:nvSpPr>
            <p:cNvPr id="192" name="Google Shape;192;p3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7" name="Google Shape;197;p3"/>
          <p:cNvGrpSpPr/>
          <p:nvPr/>
        </p:nvGrpSpPr>
        <p:grpSpPr>
          <a:xfrm>
            <a:off x="11226389" y="4409689"/>
            <a:ext cx="1474635" cy="178625"/>
            <a:chOff x="8183182" y="663852"/>
            <a:chExt cx="1475028" cy="178673"/>
          </a:xfrm>
        </p:grpSpPr>
        <p:grpSp>
          <p:nvGrpSpPr>
            <p:cNvPr id="198" name="Google Shape;198;p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99" name="Google Shape;199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4" name="Google Shape;204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09" name="Google Shape;209;p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10" name="Google Shape;210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1" name="Google Shape;211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2" name="Google Shape;212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3" name="Google Shape;213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4" name="Google Shape;214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5" name="Google Shape;215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6" name="Google Shape;216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7" name="Google Shape;217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8" name="Google Shape;218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9" name="Google Shape;219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20" name="Google Shape;220;p3"/>
          <p:cNvSpPr/>
          <p:nvPr/>
        </p:nvSpPr>
        <p:spPr>
          <a:xfrm>
            <a:off x="-1886073" y="536510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1" name="Google Shape;221;p3"/>
          <p:cNvSpPr/>
          <p:nvPr/>
        </p:nvSpPr>
        <p:spPr>
          <a:xfrm>
            <a:off x="-1481940" y="499270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22" name="Google Shape;222;p3"/>
          <p:cNvGrpSpPr/>
          <p:nvPr/>
        </p:nvGrpSpPr>
        <p:grpSpPr>
          <a:xfrm rot="10800000">
            <a:off x="-207015" y="3241338"/>
            <a:ext cx="1177683" cy="322788"/>
            <a:chOff x="2300350" y="2601250"/>
            <a:chExt cx="2275275" cy="623625"/>
          </a:xfrm>
        </p:grpSpPr>
        <p:sp>
          <p:nvSpPr>
            <p:cNvPr id="223" name="Google Shape;223;p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3131940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8" name="Google Shape;1658;p21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1659" name="Google Shape;1659;p21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0" name="Google Shape;1660;p21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1" name="Google Shape;1661;p21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2" name="Google Shape;1662;p21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3" name="Google Shape;1663;p21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4" name="Google Shape;1664;p21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5" name="Google Shape;1665;p21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6" name="Google Shape;1666;p21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7" name="Google Shape;1667;p21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8" name="Google Shape;1668;p21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9" name="Google Shape;1669;p21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0" name="Google Shape;1670;p21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1" name="Google Shape;1671;p21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2" name="Google Shape;1672;p21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3" name="Google Shape;1673;p21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4" name="Google Shape;1674;p21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5" name="Google Shape;1675;p21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6" name="Google Shape;1676;p21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7" name="Google Shape;1677;p21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8" name="Google Shape;1678;p21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9" name="Google Shape;1679;p21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0" name="Google Shape;1680;p21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1" name="Google Shape;1681;p21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2" name="Google Shape;1682;p21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3" name="Google Shape;1683;p21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4" name="Google Shape;1684;p21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5" name="Google Shape;1685;p21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6" name="Google Shape;1686;p21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7" name="Google Shape;1687;p21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8" name="Google Shape;1688;p21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9" name="Google Shape;1689;p21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0" name="Google Shape;1690;p21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1" name="Google Shape;1691;p21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2" name="Google Shape;1692;p21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3" name="Google Shape;1693;p21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4" name="Google Shape;1694;p21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5" name="Google Shape;1695;p21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6" name="Google Shape;1696;p21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97" name="Google Shape;1697;p21"/>
          <p:cNvSpPr txBox="1">
            <a:spLocks noGrp="1"/>
          </p:cNvSpPr>
          <p:nvPr>
            <p:ph type="title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698" name="Google Shape;1698;p21"/>
          <p:cNvSpPr txBox="1">
            <a:spLocks noGrp="1"/>
          </p:cNvSpPr>
          <p:nvPr>
            <p:ph type="title" idx="2"/>
          </p:nvPr>
        </p:nvSpPr>
        <p:spPr>
          <a:xfrm>
            <a:off x="1007467" y="3867817"/>
            <a:ext cx="30208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699" name="Google Shape;1699;p21"/>
          <p:cNvSpPr txBox="1">
            <a:spLocks noGrp="1"/>
          </p:cNvSpPr>
          <p:nvPr>
            <p:ph type="subTitle" idx="1"/>
          </p:nvPr>
        </p:nvSpPr>
        <p:spPr>
          <a:xfrm>
            <a:off x="1007467" y="4395817"/>
            <a:ext cx="3020800" cy="10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700" name="Google Shape;1700;p21"/>
          <p:cNvSpPr txBox="1">
            <a:spLocks noGrp="1"/>
          </p:cNvSpPr>
          <p:nvPr>
            <p:ph type="title" idx="3"/>
          </p:nvPr>
        </p:nvSpPr>
        <p:spPr>
          <a:xfrm>
            <a:off x="4591472" y="3867817"/>
            <a:ext cx="30208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701" name="Google Shape;1701;p21"/>
          <p:cNvSpPr txBox="1">
            <a:spLocks noGrp="1"/>
          </p:cNvSpPr>
          <p:nvPr>
            <p:ph type="subTitle" idx="4"/>
          </p:nvPr>
        </p:nvSpPr>
        <p:spPr>
          <a:xfrm>
            <a:off x="4591472" y="4395817"/>
            <a:ext cx="3020800" cy="10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702" name="Google Shape;1702;p21"/>
          <p:cNvSpPr txBox="1">
            <a:spLocks noGrp="1"/>
          </p:cNvSpPr>
          <p:nvPr>
            <p:ph type="title" idx="5"/>
          </p:nvPr>
        </p:nvSpPr>
        <p:spPr>
          <a:xfrm>
            <a:off x="8176859" y="3867817"/>
            <a:ext cx="30208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703" name="Google Shape;1703;p21"/>
          <p:cNvSpPr txBox="1">
            <a:spLocks noGrp="1"/>
          </p:cNvSpPr>
          <p:nvPr>
            <p:ph type="subTitle" idx="6"/>
          </p:nvPr>
        </p:nvSpPr>
        <p:spPr>
          <a:xfrm>
            <a:off x="8176859" y="4395817"/>
            <a:ext cx="3020800" cy="10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grpSp>
        <p:nvGrpSpPr>
          <p:cNvPr id="1704" name="Google Shape;1704;p21"/>
          <p:cNvGrpSpPr/>
          <p:nvPr/>
        </p:nvGrpSpPr>
        <p:grpSpPr>
          <a:xfrm>
            <a:off x="-9" y="-101601"/>
            <a:ext cx="782400" cy="1712567"/>
            <a:chOff x="-7" y="-76201"/>
            <a:chExt cx="586800" cy="1284425"/>
          </a:xfrm>
        </p:grpSpPr>
        <p:sp>
          <p:nvSpPr>
            <p:cNvPr id="1705" name="Google Shape;1705;p21"/>
            <p:cNvSpPr/>
            <p:nvPr/>
          </p:nvSpPr>
          <p:spPr>
            <a:xfrm flipH="1">
              <a:off x="-7" y="-762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706" name="Google Shape;1706;p21"/>
            <p:cNvGrpSpPr/>
            <p:nvPr/>
          </p:nvGrpSpPr>
          <p:grpSpPr>
            <a:xfrm rot="5400000" flipH="1">
              <a:off x="-148228" y="320574"/>
              <a:ext cx="883262" cy="242091"/>
              <a:chOff x="2300350" y="2601250"/>
              <a:chExt cx="2275275" cy="623625"/>
            </a:xfrm>
          </p:grpSpPr>
          <p:sp>
            <p:nvSpPr>
              <p:cNvPr id="1707" name="Google Shape;1707;p21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08" name="Google Shape;1708;p21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09" name="Google Shape;1709;p21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10" name="Google Shape;1710;p21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11" name="Google Shape;1711;p21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12" name="Google Shape;1712;p21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713" name="Google Shape;1713;p21"/>
          <p:cNvGrpSpPr/>
          <p:nvPr/>
        </p:nvGrpSpPr>
        <p:grpSpPr>
          <a:xfrm rot="5400000">
            <a:off x="72600" y="2220500"/>
            <a:ext cx="131869" cy="737453"/>
            <a:chOff x="4898850" y="4820550"/>
            <a:chExt cx="98902" cy="553090"/>
          </a:xfrm>
        </p:grpSpPr>
        <p:sp>
          <p:nvSpPr>
            <p:cNvPr id="1714" name="Google Shape;1714;p21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5" name="Google Shape;1715;p21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6" name="Google Shape;1716;p21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7" name="Google Shape;1717;p21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8" name="Google Shape;1718;p21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719" name="Google Shape;1719;p21"/>
          <p:cNvSpPr/>
          <p:nvPr/>
        </p:nvSpPr>
        <p:spPr>
          <a:xfrm rot="-5400000">
            <a:off x="465085" y="5358169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720" name="Google Shape;1720;p21"/>
          <p:cNvGrpSpPr/>
          <p:nvPr/>
        </p:nvGrpSpPr>
        <p:grpSpPr>
          <a:xfrm rot="-5400000" flipH="1">
            <a:off x="10542955" y="5941033"/>
            <a:ext cx="2430688" cy="395524"/>
            <a:chOff x="7857346" y="3902355"/>
            <a:chExt cx="1823016" cy="296643"/>
          </a:xfrm>
        </p:grpSpPr>
        <p:sp>
          <p:nvSpPr>
            <p:cNvPr id="1721" name="Google Shape;1721;p21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2" name="Google Shape;1722;p21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3" name="Google Shape;1723;p21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4" name="Google Shape;1724;p21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5" name="Google Shape;1725;p21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6" name="Google Shape;1726;p21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27" name="Google Shape;1727;p21"/>
          <p:cNvGrpSpPr/>
          <p:nvPr/>
        </p:nvGrpSpPr>
        <p:grpSpPr>
          <a:xfrm flipH="1">
            <a:off x="9494076" y="-143943"/>
            <a:ext cx="2027976" cy="402753"/>
            <a:chOff x="5642557" y="-150670"/>
            <a:chExt cx="1520982" cy="302065"/>
          </a:xfrm>
        </p:grpSpPr>
        <p:sp>
          <p:nvSpPr>
            <p:cNvPr id="1728" name="Google Shape;1728;p21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9" name="Google Shape;1729;p21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0" name="Google Shape;1730;p21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1" name="Google Shape;1731;p21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2" name="Google Shape;1732;p21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33" name="Google Shape;1733;p21"/>
          <p:cNvGrpSpPr/>
          <p:nvPr/>
        </p:nvGrpSpPr>
        <p:grpSpPr>
          <a:xfrm>
            <a:off x="11273583" y="1716638"/>
            <a:ext cx="1177683" cy="322788"/>
            <a:chOff x="2300350" y="2601250"/>
            <a:chExt cx="2275275" cy="623625"/>
          </a:xfrm>
        </p:grpSpPr>
        <p:sp>
          <p:nvSpPr>
            <p:cNvPr id="1734" name="Google Shape;1734;p21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5" name="Google Shape;1735;p21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6" name="Google Shape;1736;p21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7" name="Google Shape;1737;p21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8" name="Google Shape;1738;p21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9" name="Google Shape;1739;p21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0895560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" name="Google Shape;1741;p22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1742" name="Google Shape;1742;p22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3" name="Google Shape;1743;p22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4" name="Google Shape;1744;p22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5" name="Google Shape;1745;p22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6" name="Google Shape;1746;p22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7" name="Google Shape;1747;p22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8" name="Google Shape;1748;p22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9" name="Google Shape;1749;p22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0" name="Google Shape;1750;p22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1" name="Google Shape;1751;p22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2" name="Google Shape;1752;p22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3" name="Google Shape;1753;p22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4" name="Google Shape;1754;p22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5" name="Google Shape;1755;p22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6" name="Google Shape;1756;p22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7" name="Google Shape;1757;p22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8" name="Google Shape;1758;p22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9" name="Google Shape;1759;p22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0" name="Google Shape;1760;p22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1" name="Google Shape;1761;p22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2" name="Google Shape;1762;p22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3" name="Google Shape;1763;p22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4" name="Google Shape;1764;p22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5" name="Google Shape;1765;p22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6" name="Google Shape;1766;p22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7" name="Google Shape;1767;p22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8" name="Google Shape;1768;p22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9" name="Google Shape;1769;p22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0" name="Google Shape;1770;p22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1" name="Google Shape;1771;p22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2" name="Google Shape;1772;p22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3" name="Google Shape;1773;p22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4" name="Google Shape;1774;p22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5" name="Google Shape;1775;p22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6" name="Google Shape;1776;p22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7" name="Google Shape;1777;p22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8" name="Google Shape;1778;p22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9" name="Google Shape;1779;p22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780" name="Google Shape;1780;p22"/>
          <p:cNvSpPr txBox="1">
            <a:spLocks noGrp="1"/>
          </p:cNvSpPr>
          <p:nvPr>
            <p:ph type="title"/>
          </p:nvPr>
        </p:nvSpPr>
        <p:spPr>
          <a:xfrm>
            <a:off x="2995432" y="2181385"/>
            <a:ext cx="26924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781" name="Google Shape;1781;p22"/>
          <p:cNvSpPr txBox="1">
            <a:spLocks noGrp="1"/>
          </p:cNvSpPr>
          <p:nvPr>
            <p:ph type="subTitle" idx="1"/>
          </p:nvPr>
        </p:nvSpPr>
        <p:spPr>
          <a:xfrm>
            <a:off x="2831232" y="2709385"/>
            <a:ext cx="3020800" cy="7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782" name="Google Shape;1782;p22"/>
          <p:cNvSpPr txBox="1">
            <a:spLocks noGrp="1"/>
          </p:cNvSpPr>
          <p:nvPr>
            <p:ph type="title" idx="2"/>
          </p:nvPr>
        </p:nvSpPr>
        <p:spPr>
          <a:xfrm>
            <a:off x="8230104" y="2181385"/>
            <a:ext cx="26924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783" name="Google Shape;1783;p22"/>
          <p:cNvSpPr txBox="1">
            <a:spLocks noGrp="1"/>
          </p:cNvSpPr>
          <p:nvPr>
            <p:ph type="subTitle" idx="3"/>
          </p:nvPr>
        </p:nvSpPr>
        <p:spPr>
          <a:xfrm>
            <a:off x="8065904" y="2709385"/>
            <a:ext cx="3020800" cy="7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784" name="Google Shape;1784;p22"/>
          <p:cNvSpPr txBox="1">
            <a:spLocks noGrp="1"/>
          </p:cNvSpPr>
          <p:nvPr>
            <p:ph type="title" idx="4"/>
          </p:nvPr>
        </p:nvSpPr>
        <p:spPr>
          <a:xfrm>
            <a:off x="2939032" y="4420533"/>
            <a:ext cx="28052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785" name="Google Shape;1785;p22"/>
          <p:cNvSpPr txBox="1">
            <a:spLocks noGrp="1"/>
          </p:cNvSpPr>
          <p:nvPr>
            <p:ph type="subTitle" idx="5"/>
          </p:nvPr>
        </p:nvSpPr>
        <p:spPr>
          <a:xfrm>
            <a:off x="2831232" y="4948533"/>
            <a:ext cx="3020800" cy="7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786" name="Google Shape;1786;p22"/>
          <p:cNvSpPr txBox="1">
            <a:spLocks noGrp="1"/>
          </p:cNvSpPr>
          <p:nvPr>
            <p:ph type="title" idx="6"/>
          </p:nvPr>
        </p:nvSpPr>
        <p:spPr>
          <a:xfrm>
            <a:off x="8230104" y="4420533"/>
            <a:ext cx="26924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787" name="Google Shape;1787;p22"/>
          <p:cNvSpPr txBox="1">
            <a:spLocks noGrp="1"/>
          </p:cNvSpPr>
          <p:nvPr>
            <p:ph type="subTitle" idx="7"/>
          </p:nvPr>
        </p:nvSpPr>
        <p:spPr>
          <a:xfrm>
            <a:off x="8065904" y="4948533"/>
            <a:ext cx="3020800" cy="7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788" name="Google Shape;1788;p22"/>
          <p:cNvSpPr/>
          <p:nvPr/>
        </p:nvSpPr>
        <p:spPr>
          <a:xfrm>
            <a:off x="9" y="-13227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789" name="Google Shape;1789;p22"/>
          <p:cNvGrpSpPr/>
          <p:nvPr/>
        </p:nvGrpSpPr>
        <p:grpSpPr>
          <a:xfrm>
            <a:off x="-667656" y="214993"/>
            <a:ext cx="2027976" cy="402753"/>
            <a:chOff x="5642557" y="-150670"/>
            <a:chExt cx="1520982" cy="302065"/>
          </a:xfrm>
        </p:grpSpPr>
        <p:sp>
          <p:nvSpPr>
            <p:cNvPr id="1790" name="Google Shape;1790;p2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1" name="Google Shape;1791;p2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2" name="Google Shape;1792;p2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3" name="Google Shape;1793;p2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4" name="Google Shape;1794;p2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95" name="Google Shape;1795;p22"/>
          <p:cNvGrpSpPr/>
          <p:nvPr/>
        </p:nvGrpSpPr>
        <p:grpSpPr>
          <a:xfrm rot="5400000">
            <a:off x="113467" y="2669367"/>
            <a:ext cx="131869" cy="737453"/>
            <a:chOff x="4898850" y="4820550"/>
            <a:chExt cx="98902" cy="553090"/>
          </a:xfrm>
        </p:grpSpPr>
        <p:sp>
          <p:nvSpPr>
            <p:cNvPr id="1796" name="Google Shape;1796;p2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7" name="Google Shape;1797;p2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8" name="Google Shape;1798;p2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9" name="Google Shape;1799;p2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0" name="Google Shape;1800;p2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01" name="Google Shape;1801;p22"/>
          <p:cNvGrpSpPr/>
          <p:nvPr/>
        </p:nvGrpSpPr>
        <p:grpSpPr>
          <a:xfrm flipH="1">
            <a:off x="6763228" y="6666308"/>
            <a:ext cx="2430688" cy="262659"/>
            <a:chOff x="7857346" y="4002005"/>
            <a:chExt cx="1823016" cy="196994"/>
          </a:xfrm>
        </p:grpSpPr>
        <p:sp>
          <p:nvSpPr>
            <p:cNvPr id="1802" name="Google Shape;1802;p22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3" name="Google Shape;1803;p22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4" name="Google Shape;1804;p22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05" name="Google Shape;1805;p22"/>
          <p:cNvSpPr/>
          <p:nvPr/>
        </p:nvSpPr>
        <p:spPr>
          <a:xfrm rot="-5400000">
            <a:off x="465083" y="5594302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06" name="Google Shape;1806;p22"/>
          <p:cNvGrpSpPr/>
          <p:nvPr/>
        </p:nvGrpSpPr>
        <p:grpSpPr>
          <a:xfrm rot="5400000">
            <a:off x="12025483" y="1752200"/>
            <a:ext cx="131869" cy="737453"/>
            <a:chOff x="4898850" y="4820550"/>
            <a:chExt cx="98902" cy="553090"/>
          </a:xfrm>
        </p:grpSpPr>
        <p:sp>
          <p:nvSpPr>
            <p:cNvPr id="1807" name="Google Shape;1807;p2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8" name="Google Shape;1808;p2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9" name="Google Shape;1809;p2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0" name="Google Shape;1810;p2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1" name="Google Shape;1811;p2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12" name="Google Shape;1812;p22"/>
          <p:cNvSpPr/>
          <p:nvPr/>
        </p:nvSpPr>
        <p:spPr>
          <a:xfrm rot="5400000">
            <a:off x="10941549" y="-46508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13" name="Google Shape;1813;p22"/>
          <p:cNvGrpSpPr/>
          <p:nvPr/>
        </p:nvGrpSpPr>
        <p:grpSpPr>
          <a:xfrm>
            <a:off x="6762769" y="379992"/>
            <a:ext cx="1670529" cy="68000"/>
            <a:chOff x="2915381" y="4104819"/>
            <a:chExt cx="1252897" cy="51000"/>
          </a:xfrm>
        </p:grpSpPr>
        <p:sp>
          <p:nvSpPr>
            <p:cNvPr id="1814" name="Google Shape;1814;p22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5" name="Google Shape;1815;p22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6" name="Google Shape;1816;p22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7" name="Google Shape;1817;p22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8" name="Google Shape;1818;p22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9" name="Google Shape;1819;p22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0" name="Google Shape;1820;p22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1" name="Google Shape;1821;p22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2" name="Google Shape;1822;p22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3" name="Google Shape;1823;p22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4" name="Google Shape;1824;p22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5" name="Google Shape;1825;p22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6" name="Google Shape;1826;p22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7" name="Google Shape;1827;p22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28" name="Google Shape;1828;p22"/>
          <p:cNvGrpSpPr/>
          <p:nvPr/>
        </p:nvGrpSpPr>
        <p:grpSpPr>
          <a:xfrm>
            <a:off x="11409615" y="5145434"/>
            <a:ext cx="782400" cy="2030983"/>
            <a:chOff x="8557211" y="3859075"/>
            <a:chExt cx="586800" cy="1523237"/>
          </a:xfrm>
        </p:grpSpPr>
        <p:sp>
          <p:nvSpPr>
            <p:cNvPr id="1829" name="Google Shape;1829;p22"/>
            <p:cNvSpPr/>
            <p:nvPr/>
          </p:nvSpPr>
          <p:spPr>
            <a:xfrm rot="10800000">
              <a:off x="8557211" y="3859075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830" name="Google Shape;1830;p22"/>
            <p:cNvGrpSpPr/>
            <p:nvPr/>
          </p:nvGrpSpPr>
          <p:grpSpPr>
            <a:xfrm rot="5400000">
              <a:off x="8297605" y="4762340"/>
              <a:ext cx="1105976" cy="133969"/>
              <a:chOff x="8183182" y="663852"/>
              <a:chExt cx="1475028" cy="178673"/>
            </a:xfrm>
          </p:grpSpPr>
          <p:grpSp>
            <p:nvGrpSpPr>
              <p:cNvPr id="1831" name="Google Shape;1831;p22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1832" name="Google Shape;1832;p22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33" name="Google Shape;1833;p22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34" name="Google Shape;1834;p22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35" name="Google Shape;1835;p22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36" name="Google Shape;1836;p22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37" name="Google Shape;1837;p22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38" name="Google Shape;1838;p22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39" name="Google Shape;1839;p22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40" name="Google Shape;1840;p22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41" name="Google Shape;1841;p22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842" name="Google Shape;1842;p22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1843" name="Google Shape;1843;p22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44" name="Google Shape;1844;p22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45" name="Google Shape;1845;p22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46" name="Google Shape;1846;p22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47" name="Google Shape;1847;p22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48" name="Google Shape;1848;p22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49" name="Google Shape;1849;p22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50" name="Google Shape;1850;p22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51" name="Google Shape;1851;p22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52" name="Google Shape;1852;p22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sp>
        <p:nvSpPr>
          <p:cNvPr id="1853" name="Google Shape;1853;p22"/>
          <p:cNvSpPr txBox="1">
            <a:spLocks noGrp="1"/>
          </p:cNvSpPr>
          <p:nvPr>
            <p:ph type="title" idx="8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819236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5" name="Google Shape;1855;p23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1856" name="Google Shape;1856;p23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7" name="Google Shape;1857;p23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8" name="Google Shape;1858;p23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9" name="Google Shape;1859;p23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0" name="Google Shape;1860;p23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1" name="Google Shape;1861;p23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2" name="Google Shape;1862;p23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3" name="Google Shape;1863;p23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4" name="Google Shape;1864;p23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5" name="Google Shape;1865;p23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6" name="Google Shape;1866;p23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7" name="Google Shape;1867;p23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8" name="Google Shape;1868;p23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9" name="Google Shape;1869;p23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0" name="Google Shape;1870;p23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1" name="Google Shape;1871;p23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2" name="Google Shape;1872;p23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3" name="Google Shape;1873;p23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4" name="Google Shape;1874;p23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5" name="Google Shape;1875;p23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6" name="Google Shape;1876;p23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7" name="Google Shape;1877;p23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8" name="Google Shape;1878;p23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9" name="Google Shape;1879;p23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0" name="Google Shape;1880;p23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1" name="Google Shape;1881;p23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2" name="Google Shape;1882;p23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3" name="Google Shape;1883;p23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4" name="Google Shape;1884;p23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5" name="Google Shape;1885;p23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6" name="Google Shape;1886;p23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7" name="Google Shape;1887;p23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8" name="Google Shape;1888;p23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9" name="Google Shape;1889;p23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0" name="Google Shape;1890;p23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1" name="Google Shape;1891;p23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2" name="Google Shape;1892;p23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3" name="Google Shape;1893;p23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94" name="Google Shape;1894;p23"/>
          <p:cNvSpPr txBox="1">
            <a:spLocks noGrp="1"/>
          </p:cNvSpPr>
          <p:nvPr>
            <p:ph type="title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895" name="Google Shape;1895;p23"/>
          <p:cNvSpPr txBox="1">
            <a:spLocks noGrp="1"/>
          </p:cNvSpPr>
          <p:nvPr>
            <p:ph type="title" idx="2"/>
          </p:nvPr>
        </p:nvSpPr>
        <p:spPr>
          <a:xfrm>
            <a:off x="2869424" y="2017089"/>
            <a:ext cx="24372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896" name="Google Shape;1896;p23"/>
          <p:cNvSpPr txBox="1">
            <a:spLocks noGrp="1"/>
          </p:cNvSpPr>
          <p:nvPr>
            <p:ph type="subTitle" idx="1"/>
          </p:nvPr>
        </p:nvSpPr>
        <p:spPr>
          <a:xfrm>
            <a:off x="2657224" y="2548500"/>
            <a:ext cx="28616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897" name="Google Shape;1897;p23"/>
          <p:cNvSpPr txBox="1">
            <a:spLocks noGrp="1"/>
          </p:cNvSpPr>
          <p:nvPr>
            <p:ph type="title" idx="3"/>
          </p:nvPr>
        </p:nvSpPr>
        <p:spPr>
          <a:xfrm>
            <a:off x="2869424" y="3499575"/>
            <a:ext cx="24372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898" name="Google Shape;1898;p23"/>
          <p:cNvSpPr txBox="1">
            <a:spLocks noGrp="1"/>
          </p:cNvSpPr>
          <p:nvPr>
            <p:ph type="subTitle" idx="4"/>
          </p:nvPr>
        </p:nvSpPr>
        <p:spPr>
          <a:xfrm>
            <a:off x="2657224" y="4025367"/>
            <a:ext cx="28616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899" name="Google Shape;1899;p23"/>
          <p:cNvSpPr txBox="1">
            <a:spLocks noGrp="1"/>
          </p:cNvSpPr>
          <p:nvPr>
            <p:ph type="title" idx="5"/>
          </p:nvPr>
        </p:nvSpPr>
        <p:spPr>
          <a:xfrm>
            <a:off x="8073791" y="3499575"/>
            <a:ext cx="24372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900" name="Google Shape;1900;p23"/>
          <p:cNvSpPr txBox="1">
            <a:spLocks noGrp="1"/>
          </p:cNvSpPr>
          <p:nvPr>
            <p:ph type="subTitle" idx="6"/>
          </p:nvPr>
        </p:nvSpPr>
        <p:spPr>
          <a:xfrm>
            <a:off x="7861591" y="4025376"/>
            <a:ext cx="28616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901" name="Google Shape;1901;p23"/>
          <p:cNvSpPr txBox="1">
            <a:spLocks noGrp="1"/>
          </p:cNvSpPr>
          <p:nvPr>
            <p:ph type="title" idx="7"/>
          </p:nvPr>
        </p:nvSpPr>
        <p:spPr>
          <a:xfrm>
            <a:off x="8073791" y="2017089"/>
            <a:ext cx="24372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902" name="Google Shape;1902;p23"/>
          <p:cNvSpPr txBox="1">
            <a:spLocks noGrp="1"/>
          </p:cNvSpPr>
          <p:nvPr>
            <p:ph type="subTitle" idx="8"/>
          </p:nvPr>
        </p:nvSpPr>
        <p:spPr>
          <a:xfrm>
            <a:off x="7861591" y="2548500"/>
            <a:ext cx="28616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903" name="Google Shape;1903;p23"/>
          <p:cNvSpPr txBox="1">
            <a:spLocks noGrp="1"/>
          </p:cNvSpPr>
          <p:nvPr>
            <p:ph type="title" idx="9"/>
          </p:nvPr>
        </p:nvSpPr>
        <p:spPr>
          <a:xfrm>
            <a:off x="2869424" y="4977583"/>
            <a:ext cx="24372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904" name="Google Shape;1904;p23"/>
          <p:cNvSpPr txBox="1">
            <a:spLocks noGrp="1"/>
          </p:cNvSpPr>
          <p:nvPr>
            <p:ph type="subTitle" idx="13"/>
          </p:nvPr>
        </p:nvSpPr>
        <p:spPr>
          <a:xfrm>
            <a:off x="2657224" y="5502233"/>
            <a:ext cx="28616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905" name="Google Shape;1905;p23"/>
          <p:cNvSpPr txBox="1">
            <a:spLocks noGrp="1"/>
          </p:cNvSpPr>
          <p:nvPr>
            <p:ph type="title" idx="14"/>
          </p:nvPr>
        </p:nvSpPr>
        <p:spPr>
          <a:xfrm>
            <a:off x="8073791" y="4977583"/>
            <a:ext cx="24372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906" name="Google Shape;1906;p23"/>
          <p:cNvSpPr txBox="1">
            <a:spLocks noGrp="1"/>
          </p:cNvSpPr>
          <p:nvPr>
            <p:ph type="subTitle" idx="15"/>
          </p:nvPr>
        </p:nvSpPr>
        <p:spPr>
          <a:xfrm>
            <a:off x="7861591" y="5502236"/>
            <a:ext cx="28616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907" name="Google Shape;1907;p23"/>
          <p:cNvSpPr/>
          <p:nvPr/>
        </p:nvSpPr>
        <p:spPr>
          <a:xfrm>
            <a:off x="1940" y="-118473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908" name="Google Shape;1908;p23"/>
          <p:cNvGrpSpPr/>
          <p:nvPr/>
        </p:nvGrpSpPr>
        <p:grpSpPr>
          <a:xfrm rot="-5400000">
            <a:off x="-195714" y="308962"/>
            <a:ext cx="1177683" cy="322788"/>
            <a:chOff x="2300350" y="2601250"/>
            <a:chExt cx="2275275" cy="623625"/>
          </a:xfrm>
        </p:grpSpPr>
        <p:sp>
          <p:nvSpPr>
            <p:cNvPr id="1909" name="Google Shape;1909;p2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0" name="Google Shape;1910;p2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1" name="Google Shape;1911;p2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2" name="Google Shape;1912;p2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3" name="Google Shape;1913;p2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4" name="Google Shape;1914;p2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15" name="Google Shape;1915;p23"/>
          <p:cNvGrpSpPr/>
          <p:nvPr/>
        </p:nvGrpSpPr>
        <p:grpSpPr>
          <a:xfrm>
            <a:off x="2247689" y="617589"/>
            <a:ext cx="1474635" cy="178625"/>
            <a:chOff x="8183182" y="663852"/>
            <a:chExt cx="1475028" cy="178673"/>
          </a:xfrm>
        </p:grpSpPr>
        <p:grpSp>
          <p:nvGrpSpPr>
            <p:cNvPr id="1916" name="Google Shape;1916;p2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917" name="Google Shape;1917;p2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18" name="Google Shape;1918;p2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19" name="Google Shape;1919;p2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0" name="Google Shape;1920;p2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1" name="Google Shape;1921;p2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2" name="Google Shape;1922;p2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3" name="Google Shape;1923;p2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4" name="Google Shape;1924;p2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5" name="Google Shape;1925;p2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6" name="Google Shape;1926;p2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927" name="Google Shape;1927;p2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928" name="Google Shape;1928;p2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9" name="Google Shape;1929;p2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0" name="Google Shape;1930;p2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1" name="Google Shape;1931;p2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2" name="Google Shape;1932;p2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3" name="Google Shape;1933;p2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4" name="Google Shape;1934;p2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5" name="Google Shape;1935;p2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6" name="Google Shape;1936;p2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7" name="Google Shape;1937;p2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938" name="Google Shape;1938;p23"/>
          <p:cNvSpPr/>
          <p:nvPr/>
        </p:nvSpPr>
        <p:spPr>
          <a:xfrm flipH="1">
            <a:off x="10889827" y="100830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39" name="Google Shape;1939;p23"/>
          <p:cNvSpPr/>
          <p:nvPr/>
        </p:nvSpPr>
        <p:spPr>
          <a:xfrm flipH="1">
            <a:off x="10485693" y="63590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940" name="Google Shape;1940;p23"/>
          <p:cNvGrpSpPr/>
          <p:nvPr/>
        </p:nvGrpSpPr>
        <p:grpSpPr>
          <a:xfrm rot="5400000">
            <a:off x="9152400" y="-68233"/>
            <a:ext cx="131869" cy="737453"/>
            <a:chOff x="4898850" y="4820550"/>
            <a:chExt cx="98902" cy="553090"/>
          </a:xfrm>
        </p:grpSpPr>
        <p:sp>
          <p:nvSpPr>
            <p:cNvPr id="1941" name="Google Shape;1941;p2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2" name="Google Shape;1942;p2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3" name="Google Shape;1943;p2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4" name="Google Shape;1944;p2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5" name="Google Shape;1945;p2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46" name="Google Shape;1946;p23"/>
          <p:cNvGrpSpPr/>
          <p:nvPr/>
        </p:nvGrpSpPr>
        <p:grpSpPr>
          <a:xfrm rot="5400000">
            <a:off x="1300" y="5574000"/>
            <a:ext cx="131869" cy="737453"/>
            <a:chOff x="4898850" y="4820550"/>
            <a:chExt cx="98902" cy="553090"/>
          </a:xfrm>
        </p:grpSpPr>
        <p:sp>
          <p:nvSpPr>
            <p:cNvPr id="1947" name="Google Shape;1947;p2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8" name="Google Shape;1948;p2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9" name="Google Shape;1949;p2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0" name="Google Shape;1950;p2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1" name="Google Shape;1951;p2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52" name="Google Shape;1952;p23"/>
          <p:cNvGrpSpPr/>
          <p:nvPr/>
        </p:nvGrpSpPr>
        <p:grpSpPr>
          <a:xfrm flipH="1">
            <a:off x="-1065672" y="6331473"/>
            <a:ext cx="2430688" cy="262659"/>
            <a:chOff x="7857346" y="4002005"/>
            <a:chExt cx="1823016" cy="196994"/>
          </a:xfrm>
        </p:grpSpPr>
        <p:sp>
          <p:nvSpPr>
            <p:cNvPr id="1953" name="Google Shape;1953;p2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4" name="Google Shape;1954;p2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5" name="Google Shape;1955;p2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56" name="Google Shape;1956;p23"/>
          <p:cNvSpPr/>
          <p:nvPr/>
        </p:nvSpPr>
        <p:spPr>
          <a:xfrm rot="10800000">
            <a:off x="11409615" y="534863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957" name="Google Shape;1957;p23"/>
          <p:cNvGrpSpPr/>
          <p:nvPr/>
        </p:nvGrpSpPr>
        <p:grpSpPr>
          <a:xfrm rot="5400000">
            <a:off x="11360346" y="5438765"/>
            <a:ext cx="402753" cy="2027976"/>
            <a:chOff x="-108754" y="2690919"/>
            <a:chExt cx="302065" cy="1520982"/>
          </a:xfrm>
        </p:grpSpPr>
        <p:sp>
          <p:nvSpPr>
            <p:cNvPr id="1958" name="Google Shape;1958;p23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9" name="Google Shape;1959;p23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0" name="Google Shape;1960;p23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1" name="Google Shape;1961;p23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2" name="Google Shape;1962;p23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63" name="Google Shape;1963;p23"/>
          <p:cNvGrpSpPr/>
          <p:nvPr/>
        </p:nvGrpSpPr>
        <p:grpSpPr>
          <a:xfrm>
            <a:off x="5260736" y="6367092"/>
            <a:ext cx="1670529" cy="68000"/>
            <a:chOff x="2915381" y="4104819"/>
            <a:chExt cx="1252897" cy="51000"/>
          </a:xfrm>
        </p:grpSpPr>
        <p:sp>
          <p:nvSpPr>
            <p:cNvPr id="1964" name="Google Shape;1964;p2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5" name="Google Shape;1965;p2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6" name="Google Shape;1966;p2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7" name="Google Shape;1967;p2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8" name="Google Shape;1968;p2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9" name="Google Shape;1969;p2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0" name="Google Shape;1970;p2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1" name="Google Shape;1971;p2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2" name="Google Shape;1972;p2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3" name="Google Shape;1973;p2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4" name="Google Shape;1974;p2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5" name="Google Shape;1975;p2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6" name="Google Shape;1976;p2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7" name="Google Shape;1977;p2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216181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9" name="Google Shape;1979;p24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1980" name="Google Shape;1980;p24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1" name="Google Shape;1981;p24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2" name="Google Shape;1982;p24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3" name="Google Shape;1983;p24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4" name="Google Shape;1984;p24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5" name="Google Shape;1985;p24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6" name="Google Shape;1986;p24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7" name="Google Shape;1987;p24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8" name="Google Shape;1988;p24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9" name="Google Shape;1989;p24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0" name="Google Shape;1990;p24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1" name="Google Shape;1991;p24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2" name="Google Shape;1992;p24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3" name="Google Shape;1993;p24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4" name="Google Shape;1994;p24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5" name="Google Shape;1995;p24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6" name="Google Shape;1996;p24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7" name="Google Shape;1997;p24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8" name="Google Shape;1998;p24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9" name="Google Shape;1999;p24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0" name="Google Shape;2000;p24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1" name="Google Shape;2001;p24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2" name="Google Shape;2002;p24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3" name="Google Shape;2003;p24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4" name="Google Shape;2004;p24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5" name="Google Shape;2005;p24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6" name="Google Shape;2006;p24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7" name="Google Shape;2007;p24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8" name="Google Shape;2008;p24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9" name="Google Shape;2009;p24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0" name="Google Shape;2010;p24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1" name="Google Shape;2011;p24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2" name="Google Shape;2012;p24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3" name="Google Shape;2013;p24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4" name="Google Shape;2014;p24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5" name="Google Shape;2015;p24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6" name="Google Shape;2016;p24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7" name="Google Shape;2017;p24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18" name="Google Shape;2018;p24"/>
          <p:cNvGrpSpPr/>
          <p:nvPr/>
        </p:nvGrpSpPr>
        <p:grpSpPr>
          <a:xfrm>
            <a:off x="6233276" y="6608057"/>
            <a:ext cx="2027976" cy="402753"/>
            <a:chOff x="5642557" y="-150670"/>
            <a:chExt cx="1520982" cy="302065"/>
          </a:xfrm>
        </p:grpSpPr>
        <p:sp>
          <p:nvSpPr>
            <p:cNvPr id="2019" name="Google Shape;2019;p24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0" name="Google Shape;2020;p24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1" name="Google Shape;2021;p24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2" name="Google Shape;2022;p24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3" name="Google Shape;2023;p24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24" name="Google Shape;2024;p24"/>
          <p:cNvGrpSpPr/>
          <p:nvPr/>
        </p:nvGrpSpPr>
        <p:grpSpPr>
          <a:xfrm rot="5400000">
            <a:off x="113467" y="3075767"/>
            <a:ext cx="131869" cy="737453"/>
            <a:chOff x="4898850" y="4820550"/>
            <a:chExt cx="98902" cy="553090"/>
          </a:xfrm>
        </p:grpSpPr>
        <p:sp>
          <p:nvSpPr>
            <p:cNvPr id="2025" name="Google Shape;2025;p24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6" name="Google Shape;2026;p24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7" name="Google Shape;2027;p24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8" name="Google Shape;2028;p24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9" name="Google Shape;2029;p24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30" name="Google Shape;2030;p24"/>
          <p:cNvGrpSpPr/>
          <p:nvPr/>
        </p:nvGrpSpPr>
        <p:grpSpPr>
          <a:xfrm>
            <a:off x="-2326123" y="4789505"/>
            <a:ext cx="3063733" cy="463200"/>
            <a:chOff x="-1439792" y="3592129"/>
            <a:chExt cx="2297800" cy="347400"/>
          </a:xfrm>
        </p:grpSpPr>
        <p:sp>
          <p:nvSpPr>
            <p:cNvPr id="2031" name="Google Shape;2031;p24"/>
            <p:cNvSpPr/>
            <p:nvPr/>
          </p:nvSpPr>
          <p:spPr>
            <a:xfrm>
              <a:off x="-1439792" y="38714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2" name="Google Shape;2032;p24"/>
            <p:cNvSpPr/>
            <p:nvPr/>
          </p:nvSpPr>
          <p:spPr>
            <a:xfrm>
              <a:off x="-1136692" y="35921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33" name="Google Shape;2033;p24"/>
          <p:cNvSpPr/>
          <p:nvPr/>
        </p:nvSpPr>
        <p:spPr>
          <a:xfrm rot="10800000">
            <a:off x="552216" y="5954219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034" name="Google Shape;2034;p24"/>
          <p:cNvGrpSpPr/>
          <p:nvPr/>
        </p:nvGrpSpPr>
        <p:grpSpPr>
          <a:xfrm>
            <a:off x="-296977" y="301085"/>
            <a:ext cx="2009543" cy="782400"/>
            <a:chOff x="-222733" y="225814"/>
            <a:chExt cx="1507157" cy="586800"/>
          </a:xfrm>
        </p:grpSpPr>
        <p:sp>
          <p:nvSpPr>
            <p:cNvPr id="2035" name="Google Shape;2035;p24"/>
            <p:cNvSpPr/>
            <p:nvPr/>
          </p:nvSpPr>
          <p:spPr>
            <a:xfrm rot="-5400000">
              <a:off x="348812" y="-122999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036" name="Google Shape;2036;p24"/>
            <p:cNvGrpSpPr/>
            <p:nvPr/>
          </p:nvGrpSpPr>
          <p:grpSpPr>
            <a:xfrm>
              <a:off x="-222733" y="452241"/>
              <a:ext cx="1105976" cy="133969"/>
              <a:chOff x="8183182" y="663852"/>
              <a:chExt cx="1475028" cy="178673"/>
            </a:xfrm>
          </p:grpSpPr>
          <p:grpSp>
            <p:nvGrpSpPr>
              <p:cNvPr id="2037" name="Google Shape;2037;p24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038" name="Google Shape;2038;p24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39" name="Google Shape;2039;p24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40" name="Google Shape;2040;p24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41" name="Google Shape;2041;p24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42" name="Google Shape;2042;p24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43" name="Google Shape;2043;p24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44" name="Google Shape;2044;p24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45" name="Google Shape;2045;p24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46" name="Google Shape;2046;p24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47" name="Google Shape;2047;p24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2048" name="Google Shape;2048;p24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049" name="Google Shape;2049;p24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50" name="Google Shape;2050;p24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51" name="Google Shape;2051;p24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52" name="Google Shape;2052;p24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53" name="Google Shape;2053;p24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54" name="Google Shape;2054;p24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55" name="Google Shape;2055;p24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56" name="Google Shape;2056;p24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57" name="Google Shape;2057;p24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58" name="Google Shape;2058;p24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sp>
        <p:nvSpPr>
          <p:cNvPr id="2059" name="Google Shape;2059;p24"/>
          <p:cNvSpPr/>
          <p:nvPr/>
        </p:nvSpPr>
        <p:spPr>
          <a:xfrm>
            <a:off x="11409616" y="-1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060" name="Google Shape;2060;p24"/>
          <p:cNvGrpSpPr/>
          <p:nvPr/>
        </p:nvGrpSpPr>
        <p:grpSpPr>
          <a:xfrm>
            <a:off x="10721876" y="245017"/>
            <a:ext cx="2027976" cy="402753"/>
            <a:chOff x="5642557" y="-150670"/>
            <a:chExt cx="1520982" cy="302065"/>
          </a:xfrm>
        </p:grpSpPr>
        <p:sp>
          <p:nvSpPr>
            <p:cNvPr id="2061" name="Google Shape;2061;p24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2" name="Google Shape;2062;p24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3" name="Google Shape;2063;p24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4" name="Google Shape;2064;p24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5" name="Google Shape;2065;p24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66" name="Google Shape;2066;p24"/>
          <p:cNvGrpSpPr/>
          <p:nvPr/>
        </p:nvGrpSpPr>
        <p:grpSpPr>
          <a:xfrm rot="5400000">
            <a:off x="11147019" y="3793639"/>
            <a:ext cx="1177683" cy="322788"/>
            <a:chOff x="2300350" y="2601250"/>
            <a:chExt cx="2275275" cy="623625"/>
          </a:xfrm>
        </p:grpSpPr>
        <p:sp>
          <p:nvSpPr>
            <p:cNvPr id="2067" name="Google Shape;2067;p2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8" name="Google Shape;2068;p2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9" name="Google Shape;2069;p2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0" name="Google Shape;2070;p2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1" name="Google Shape;2071;p2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2" name="Google Shape;2072;p2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73" name="Google Shape;2073;p24"/>
          <p:cNvGrpSpPr/>
          <p:nvPr/>
        </p:nvGrpSpPr>
        <p:grpSpPr>
          <a:xfrm>
            <a:off x="11023189" y="6238489"/>
            <a:ext cx="1474635" cy="178625"/>
            <a:chOff x="8183182" y="663852"/>
            <a:chExt cx="1475028" cy="178673"/>
          </a:xfrm>
        </p:grpSpPr>
        <p:grpSp>
          <p:nvGrpSpPr>
            <p:cNvPr id="2074" name="Google Shape;2074;p2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075" name="Google Shape;2075;p2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76" name="Google Shape;2076;p2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77" name="Google Shape;2077;p2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78" name="Google Shape;2078;p2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79" name="Google Shape;2079;p2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0" name="Google Shape;2080;p2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1" name="Google Shape;2081;p2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2" name="Google Shape;2082;p2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3" name="Google Shape;2083;p2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4" name="Google Shape;2084;p2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085" name="Google Shape;2085;p2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086" name="Google Shape;2086;p2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7" name="Google Shape;2087;p2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8" name="Google Shape;2088;p2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9" name="Google Shape;2089;p2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90" name="Google Shape;2090;p2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91" name="Google Shape;2091;p2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92" name="Google Shape;2092;p2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93" name="Google Shape;2093;p2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94" name="Google Shape;2094;p2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95" name="Google Shape;2095;p2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096" name="Google Shape;2096;p24"/>
          <p:cNvGrpSpPr/>
          <p:nvPr/>
        </p:nvGrpSpPr>
        <p:grpSpPr>
          <a:xfrm>
            <a:off x="6697735" y="318659"/>
            <a:ext cx="1670529" cy="68000"/>
            <a:chOff x="2915381" y="4104819"/>
            <a:chExt cx="1252897" cy="51000"/>
          </a:xfrm>
        </p:grpSpPr>
        <p:sp>
          <p:nvSpPr>
            <p:cNvPr id="2097" name="Google Shape;2097;p24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8" name="Google Shape;2098;p24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9" name="Google Shape;2099;p24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0" name="Google Shape;2100;p24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1" name="Google Shape;2101;p24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2" name="Google Shape;2102;p24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3" name="Google Shape;2103;p24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4" name="Google Shape;2104;p24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5" name="Google Shape;2105;p24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6" name="Google Shape;2106;p24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7" name="Google Shape;2107;p24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8" name="Google Shape;2108;p24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9" name="Google Shape;2109;p24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0" name="Google Shape;2110;p24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11" name="Google Shape;2111;p24"/>
          <p:cNvSpPr txBox="1">
            <a:spLocks noGrp="1"/>
          </p:cNvSpPr>
          <p:nvPr>
            <p:ph type="title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  <a:effectLst>
            <a:outerShdw blurRad="8572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074855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3" name="Google Shape;2113;p25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2114" name="Google Shape;2114;p25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5" name="Google Shape;2115;p25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6" name="Google Shape;2116;p25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7" name="Google Shape;2117;p25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8" name="Google Shape;2118;p25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9" name="Google Shape;2119;p25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0" name="Google Shape;2120;p25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1" name="Google Shape;2121;p25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2" name="Google Shape;2122;p25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3" name="Google Shape;2123;p25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4" name="Google Shape;2124;p25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5" name="Google Shape;2125;p25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6" name="Google Shape;2126;p25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7" name="Google Shape;2127;p25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8" name="Google Shape;2128;p25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9" name="Google Shape;2129;p25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0" name="Google Shape;2130;p25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1" name="Google Shape;2131;p25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2" name="Google Shape;2132;p25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3" name="Google Shape;2133;p25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4" name="Google Shape;2134;p25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5" name="Google Shape;2135;p25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6" name="Google Shape;2136;p25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7" name="Google Shape;2137;p25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8" name="Google Shape;2138;p25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9" name="Google Shape;2139;p25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0" name="Google Shape;2140;p25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1" name="Google Shape;2141;p25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2" name="Google Shape;2142;p25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3" name="Google Shape;2143;p25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4" name="Google Shape;2144;p25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5" name="Google Shape;2145;p25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6" name="Google Shape;2146;p25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7" name="Google Shape;2147;p25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8" name="Google Shape;2148;p25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9" name="Google Shape;2149;p25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0" name="Google Shape;2150;p25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1" name="Google Shape;2151;p25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52" name="Google Shape;2152;p25"/>
          <p:cNvSpPr/>
          <p:nvPr/>
        </p:nvSpPr>
        <p:spPr>
          <a:xfrm rot="-5400000">
            <a:off x="160283" y="97246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153" name="Google Shape;2153;p25"/>
          <p:cNvGrpSpPr/>
          <p:nvPr/>
        </p:nvGrpSpPr>
        <p:grpSpPr>
          <a:xfrm rot="5400000">
            <a:off x="113467" y="4877234"/>
            <a:ext cx="131869" cy="737453"/>
            <a:chOff x="4898850" y="4820550"/>
            <a:chExt cx="98902" cy="553090"/>
          </a:xfrm>
        </p:grpSpPr>
        <p:sp>
          <p:nvSpPr>
            <p:cNvPr id="2154" name="Google Shape;2154;p2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5" name="Google Shape;2155;p2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6" name="Google Shape;2156;p2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7" name="Google Shape;2157;p2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8" name="Google Shape;2158;p2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59" name="Google Shape;2159;p25"/>
          <p:cNvGrpSpPr/>
          <p:nvPr/>
        </p:nvGrpSpPr>
        <p:grpSpPr>
          <a:xfrm flipH="1">
            <a:off x="-718123" y="755774"/>
            <a:ext cx="2430688" cy="395524"/>
            <a:chOff x="7857346" y="3902355"/>
            <a:chExt cx="1823016" cy="296643"/>
          </a:xfrm>
        </p:grpSpPr>
        <p:sp>
          <p:nvSpPr>
            <p:cNvPr id="2160" name="Google Shape;2160;p25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1" name="Google Shape;2161;p25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2" name="Google Shape;2162;p25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3" name="Google Shape;2163;p25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4" name="Google Shape;2164;p25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5" name="Google Shape;2165;p25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66" name="Google Shape;2166;p25"/>
          <p:cNvGrpSpPr/>
          <p:nvPr/>
        </p:nvGrpSpPr>
        <p:grpSpPr>
          <a:xfrm rot="5400000">
            <a:off x="6398800" y="6125067"/>
            <a:ext cx="131869" cy="737453"/>
            <a:chOff x="4898850" y="4820550"/>
            <a:chExt cx="98902" cy="553090"/>
          </a:xfrm>
        </p:grpSpPr>
        <p:sp>
          <p:nvSpPr>
            <p:cNvPr id="2167" name="Google Shape;2167;p2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8" name="Google Shape;2168;p2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9" name="Google Shape;2169;p2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0" name="Google Shape;2170;p2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1" name="Google Shape;2171;p2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72" name="Google Shape;2172;p25"/>
          <p:cNvGrpSpPr/>
          <p:nvPr/>
        </p:nvGrpSpPr>
        <p:grpSpPr>
          <a:xfrm>
            <a:off x="577225" y="6341493"/>
            <a:ext cx="1474635" cy="178625"/>
            <a:chOff x="8183182" y="663852"/>
            <a:chExt cx="1475028" cy="178673"/>
          </a:xfrm>
        </p:grpSpPr>
        <p:grpSp>
          <p:nvGrpSpPr>
            <p:cNvPr id="2173" name="Google Shape;2173;p25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174" name="Google Shape;2174;p2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75" name="Google Shape;2175;p2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76" name="Google Shape;2176;p2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77" name="Google Shape;2177;p2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78" name="Google Shape;2178;p2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79" name="Google Shape;2179;p2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80" name="Google Shape;2180;p2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81" name="Google Shape;2181;p2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82" name="Google Shape;2182;p2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83" name="Google Shape;2183;p2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84" name="Google Shape;2184;p25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185" name="Google Shape;2185;p2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86" name="Google Shape;2186;p2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87" name="Google Shape;2187;p2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88" name="Google Shape;2188;p2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89" name="Google Shape;2189;p2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90" name="Google Shape;2190;p2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91" name="Google Shape;2191;p2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92" name="Google Shape;2192;p2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93" name="Google Shape;2193;p2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94" name="Google Shape;2194;p2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195" name="Google Shape;2195;p25"/>
          <p:cNvSpPr/>
          <p:nvPr/>
        </p:nvSpPr>
        <p:spPr>
          <a:xfrm rot="5400000">
            <a:off x="11039865" y="563750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96" name="Google Shape;2196;p25"/>
          <p:cNvSpPr/>
          <p:nvPr/>
        </p:nvSpPr>
        <p:spPr>
          <a:xfrm>
            <a:off x="10882149" y="-465077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197" name="Google Shape;2197;p25"/>
          <p:cNvGrpSpPr/>
          <p:nvPr/>
        </p:nvGrpSpPr>
        <p:grpSpPr>
          <a:xfrm>
            <a:off x="11194101" y="6332405"/>
            <a:ext cx="1177683" cy="322788"/>
            <a:chOff x="2300350" y="2601250"/>
            <a:chExt cx="2275275" cy="623625"/>
          </a:xfrm>
        </p:grpSpPr>
        <p:sp>
          <p:nvSpPr>
            <p:cNvPr id="2198" name="Google Shape;2198;p2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9" name="Google Shape;2199;p2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0" name="Google Shape;2200;p2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1" name="Google Shape;2201;p2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2" name="Google Shape;2202;p2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3" name="Google Shape;2203;p2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04" name="Google Shape;2204;p25"/>
          <p:cNvGrpSpPr/>
          <p:nvPr/>
        </p:nvGrpSpPr>
        <p:grpSpPr>
          <a:xfrm>
            <a:off x="7985485" y="314348"/>
            <a:ext cx="1670529" cy="68000"/>
            <a:chOff x="2915381" y="4104819"/>
            <a:chExt cx="1252897" cy="51000"/>
          </a:xfrm>
        </p:grpSpPr>
        <p:sp>
          <p:nvSpPr>
            <p:cNvPr id="2205" name="Google Shape;2205;p25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6" name="Google Shape;2206;p25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7" name="Google Shape;2207;p25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8" name="Google Shape;2208;p25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9" name="Google Shape;2209;p25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0" name="Google Shape;2210;p25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1" name="Google Shape;2211;p25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2" name="Google Shape;2212;p25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3" name="Google Shape;2213;p25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4" name="Google Shape;2214;p25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5" name="Google Shape;2215;p25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6" name="Google Shape;2216;p25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7" name="Google Shape;2217;p25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8" name="Google Shape;2218;p25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219" name="Google Shape;2219;p25"/>
          <p:cNvSpPr txBox="1">
            <a:spLocks noGrp="1"/>
          </p:cNvSpPr>
          <p:nvPr>
            <p:ph type="title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  <a:effectLst>
            <a:outerShdw blurRad="85725" algn="bl" rotWithShape="0">
              <a:schemeClr val="accent2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621290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1" name="Google Shape;2221;p26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2222" name="Google Shape;2222;p26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3" name="Google Shape;2223;p26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4" name="Google Shape;2224;p26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5" name="Google Shape;2225;p26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6" name="Google Shape;2226;p26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7" name="Google Shape;2227;p26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8" name="Google Shape;2228;p26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9" name="Google Shape;2229;p26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0" name="Google Shape;2230;p26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1" name="Google Shape;2231;p26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2" name="Google Shape;2232;p26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3" name="Google Shape;2233;p26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4" name="Google Shape;2234;p26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5" name="Google Shape;2235;p26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6" name="Google Shape;2236;p26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7" name="Google Shape;2237;p26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8" name="Google Shape;2238;p26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9" name="Google Shape;2239;p26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0" name="Google Shape;2240;p26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1" name="Google Shape;2241;p26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2" name="Google Shape;2242;p26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3" name="Google Shape;2243;p26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4" name="Google Shape;2244;p26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5" name="Google Shape;2245;p26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6" name="Google Shape;2246;p26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7" name="Google Shape;2247;p26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8" name="Google Shape;2248;p26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9" name="Google Shape;2249;p26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0" name="Google Shape;2250;p26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1" name="Google Shape;2251;p26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2" name="Google Shape;2252;p26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3" name="Google Shape;2253;p26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4" name="Google Shape;2254;p26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5" name="Google Shape;2255;p26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6" name="Google Shape;2256;p26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7" name="Google Shape;2257;p26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8" name="Google Shape;2258;p26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9" name="Google Shape;2259;p26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260" name="Google Shape;2260;p26"/>
          <p:cNvSpPr txBox="1">
            <a:spLocks noGrp="1"/>
          </p:cNvSpPr>
          <p:nvPr>
            <p:ph type="title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261" name="Google Shape;2261;p26"/>
          <p:cNvSpPr txBox="1">
            <a:spLocks noGrp="1"/>
          </p:cNvSpPr>
          <p:nvPr>
            <p:ph type="title" idx="2"/>
          </p:nvPr>
        </p:nvSpPr>
        <p:spPr>
          <a:xfrm>
            <a:off x="1121700" y="3481461"/>
            <a:ext cx="27208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262" name="Google Shape;2262;p26"/>
          <p:cNvSpPr txBox="1">
            <a:spLocks noGrp="1"/>
          </p:cNvSpPr>
          <p:nvPr>
            <p:ph type="subTitle" idx="1"/>
          </p:nvPr>
        </p:nvSpPr>
        <p:spPr>
          <a:xfrm>
            <a:off x="1121700" y="4026260"/>
            <a:ext cx="2720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263" name="Google Shape;2263;p26"/>
          <p:cNvSpPr txBox="1">
            <a:spLocks noGrp="1"/>
          </p:cNvSpPr>
          <p:nvPr>
            <p:ph type="title" idx="3" hasCustomPrompt="1"/>
          </p:nvPr>
        </p:nvSpPr>
        <p:spPr>
          <a:xfrm>
            <a:off x="993100" y="2224340"/>
            <a:ext cx="2978000" cy="10516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7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264" name="Google Shape;2264;p26"/>
          <p:cNvSpPr txBox="1">
            <a:spLocks noGrp="1"/>
          </p:cNvSpPr>
          <p:nvPr>
            <p:ph type="title" idx="4"/>
          </p:nvPr>
        </p:nvSpPr>
        <p:spPr>
          <a:xfrm>
            <a:off x="4735457" y="3963967"/>
            <a:ext cx="27208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265" name="Google Shape;2265;p26"/>
          <p:cNvSpPr txBox="1">
            <a:spLocks noGrp="1"/>
          </p:cNvSpPr>
          <p:nvPr>
            <p:ph type="subTitle" idx="5"/>
          </p:nvPr>
        </p:nvSpPr>
        <p:spPr>
          <a:xfrm>
            <a:off x="4735457" y="4508765"/>
            <a:ext cx="2720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266" name="Google Shape;2266;p26"/>
          <p:cNvSpPr txBox="1">
            <a:spLocks noGrp="1"/>
          </p:cNvSpPr>
          <p:nvPr>
            <p:ph type="title" idx="6" hasCustomPrompt="1"/>
          </p:nvPr>
        </p:nvSpPr>
        <p:spPr>
          <a:xfrm>
            <a:off x="4606857" y="2706845"/>
            <a:ext cx="2978000" cy="10516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7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267" name="Google Shape;2267;p26"/>
          <p:cNvSpPr txBox="1">
            <a:spLocks noGrp="1"/>
          </p:cNvSpPr>
          <p:nvPr>
            <p:ph type="title" idx="7"/>
          </p:nvPr>
        </p:nvSpPr>
        <p:spPr>
          <a:xfrm>
            <a:off x="8349233" y="3481461"/>
            <a:ext cx="27208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268" name="Google Shape;2268;p26"/>
          <p:cNvSpPr txBox="1">
            <a:spLocks noGrp="1"/>
          </p:cNvSpPr>
          <p:nvPr>
            <p:ph type="subTitle" idx="8"/>
          </p:nvPr>
        </p:nvSpPr>
        <p:spPr>
          <a:xfrm>
            <a:off x="8349233" y="4026260"/>
            <a:ext cx="2720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269" name="Google Shape;2269;p26"/>
          <p:cNvSpPr txBox="1">
            <a:spLocks noGrp="1"/>
          </p:cNvSpPr>
          <p:nvPr>
            <p:ph type="title" idx="9" hasCustomPrompt="1"/>
          </p:nvPr>
        </p:nvSpPr>
        <p:spPr>
          <a:xfrm>
            <a:off x="8220633" y="2224340"/>
            <a:ext cx="2978000" cy="10516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7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grpSp>
        <p:nvGrpSpPr>
          <p:cNvPr id="2270" name="Google Shape;2270;p26"/>
          <p:cNvGrpSpPr/>
          <p:nvPr/>
        </p:nvGrpSpPr>
        <p:grpSpPr>
          <a:xfrm>
            <a:off x="-14" y="5781319"/>
            <a:ext cx="1712580" cy="782400"/>
            <a:chOff x="-11" y="4335989"/>
            <a:chExt cx="1284435" cy="586800"/>
          </a:xfrm>
        </p:grpSpPr>
        <p:sp>
          <p:nvSpPr>
            <p:cNvPr id="2271" name="Google Shape;2271;p26"/>
            <p:cNvSpPr/>
            <p:nvPr/>
          </p:nvSpPr>
          <p:spPr>
            <a:xfrm rot="-5400000">
              <a:off x="348812" y="39871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272" name="Google Shape;2272;p26"/>
            <p:cNvGrpSpPr/>
            <p:nvPr/>
          </p:nvGrpSpPr>
          <p:grpSpPr>
            <a:xfrm rot="10800000">
              <a:off x="-11" y="4508353"/>
              <a:ext cx="883262" cy="242091"/>
              <a:chOff x="2300350" y="2601250"/>
              <a:chExt cx="2275275" cy="623625"/>
            </a:xfrm>
          </p:grpSpPr>
          <p:sp>
            <p:nvSpPr>
              <p:cNvPr id="2273" name="Google Shape;2273;p26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74" name="Google Shape;2274;p26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75" name="Google Shape;2275;p26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76" name="Google Shape;2276;p26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77" name="Google Shape;2277;p26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78" name="Google Shape;2278;p26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279" name="Google Shape;2279;p26"/>
          <p:cNvGrpSpPr/>
          <p:nvPr/>
        </p:nvGrpSpPr>
        <p:grpSpPr>
          <a:xfrm>
            <a:off x="1864076" y="-152410"/>
            <a:ext cx="2027976" cy="402753"/>
            <a:chOff x="5642557" y="-150670"/>
            <a:chExt cx="1520982" cy="302065"/>
          </a:xfrm>
        </p:grpSpPr>
        <p:sp>
          <p:nvSpPr>
            <p:cNvPr id="2280" name="Google Shape;2280;p26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1" name="Google Shape;2281;p26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2" name="Google Shape;2282;p26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3" name="Google Shape;2283;p26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4" name="Google Shape;2284;p26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85" name="Google Shape;2285;p26"/>
          <p:cNvGrpSpPr/>
          <p:nvPr/>
        </p:nvGrpSpPr>
        <p:grpSpPr>
          <a:xfrm rot="5400000">
            <a:off x="113467" y="2031400"/>
            <a:ext cx="131869" cy="737453"/>
            <a:chOff x="4898850" y="4820550"/>
            <a:chExt cx="98902" cy="553090"/>
          </a:xfrm>
        </p:grpSpPr>
        <p:sp>
          <p:nvSpPr>
            <p:cNvPr id="2286" name="Google Shape;2286;p2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7" name="Google Shape;2287;p2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8" name="Google Shape;2288;p2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9" name="Google Shape;2289;p2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0" name="Google Shape;2290;p2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291" name="Google Shape;2291;p26"/>
          <p:cNvSpPr/>
          <p:nvPr/>
        </p:nvSpPr>
        <p:spPr>
          <a:xfrm>
            <a:off x="16" y="-1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92" name="Google Shape;2292;p26"/>
          <p:cNvSpPr/>
          <p:nvPr/>
        </p:nvSpPr>
        <p:spPr>
          <a:xfrm>
            <a:off x="-1708807" y="5054639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93" name="Google Shape;2293;p26"/>
          <p:cNvSpPr/>
          <p:nvPr/>
        </p:nvSpPr>
        <p:spPr>
          <a:xfrm rot="10800000">
            <a:off x="11409615" y="514543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94" name="Google Shape;2294;p26"/>
          <p:cNvSpPr/>
          <p:nvPr/>
        </p:nvSpPr>
        <p:spPr>
          <a:xfrm rot="5400000">
            <a:off x="10941549" y="-46508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295" name="Google Shape;2295;p26"/>
          <p:cNvGrpSpPr/>
          <p:nvPr/>
        </p:nvGrpSpPr>
        <p:grpSpPr>
          <a:xfrm>
            <a:off x="10417076" y="1178017"/>
            <a:ext cx="2027976" cy="402753"/>
            <a:chOff x="5642557" y="-150670"/>
            <a:chExt cx="1520982" cy="302065"/>
          </a:xfrm>
        </p:grpSpPr>
        <p:sp>
          <p:nvSpPr>
            <p:cNvPr id="2296" name="Google Shape;2296;p26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7" name="Google Shape;2297;p26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8" name="Google Shape;2298;p26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9" name="Google Shape;2299;p26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0" name="Google Shape;2300;p26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01" name="Google Shape;2301;p26"/>
          <p:cNvGrpSpPr/>
          <p:nvPr/>
        </p:nvGrpSpPr>
        <p:grpSpPr>
          <a:xfrm rot="5400000">
            <a:off x="11360346" y="5235565"/>
            <a:ext cx="402753" cy="2027976"/>
            <a:chOff x="-108754" y="2690919"/>
            <a:chExt cx="302065" cy="1520982"/>
          </a:xfrm>
        </p:grpSpPr>
        <p:sp>
          <p:nvSpPr>
            <p:cNvPr id="2302" name="Google Shape;2302;p26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3" name="Google Shape;2303;p26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4" name="Google Shape;2304;p26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5" name="Google Shape;2305;p26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6" name="Google Shape;2306;p26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7130695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8" name="Google Shape;2308;p27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2309" name="Google Shape;2309;p27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0" name="Google Shape;2310;p27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1" name="Google Shape;2311;p27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2" name="Google Shape;2312;p27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3" name="Google Shape;2313;p27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4" name="Google Shape;2314;p27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5" name="Google Shape;2315;p27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6" name="Google Shape;2316;p27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7" name="Google Shape;2317;p27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8" name="Google Shape;2318;p27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9" name="Google Shape;2319;p27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0" name="Google Shape;2320;p27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1" name="Google Shape;2321;p27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2" name="Google Shape;2322;p27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3" name="Google Shape;2323;p27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4" name="Google Shape;2324;p27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5" name="Google Shape;2325;p27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6" name="Google Shape;2326;p27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7" name="Google Shape;2327;p27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8" name="Google Shape;2328;p27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9" name="Google Shape;2329;p27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0" name="Google Shape;2330;p27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1" name="Google Shape;2331;p27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2" name="Google Shape;2332;p27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3" name="Google Shape;2333;p27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4" name="Google Shape;2334;p27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5" name="Google Shape;2335;p27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6" name="Google Shape;2336;p27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7" name="Google Shape;2337;p27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8" name="Google Shape;2338;p27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9" name="Google Shape;2339;p27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0" name="Google Shape;2340;p27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1" name="Google Shape;2341;p27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2" name="Google Shape;2342;p27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3" name="Google Shape;2343;p27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4" name="Google Shape;2344;p27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5" name="Google Shape;2345;p27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6" name="Google Shape;2346;p27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347" name="Google Shape;2347;p27"/>
          <p:cNvSpPr txBox="1">
            <a:spLocks noGrp="1"/>
          </p:cNvSpPr>
          <p:nvPr>
            <p:ph type="title"/>
          </p:nvPr>
        </p:nvSpPr>
        <p:spPr>
          <a:xfrm>
            <a:off x="3114200" y="1010833"/>
            <a:ext cx="5963600" cy="12740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9333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348" name="Google Shape;2348;p27"/>
          <p:cNvSpPr txBox="1">
            <a:spLocks noGrp="1"/>
          </p:cNvSpPr>
          <p:nvPr>
            <p:ph type="subTitle" idx="1"/>
          </p:nvPr>
        </p:nvSpPr>
        <p:spPr>
          <a:xfrm>
            <a:off x="3114200" y="2366667"/>
            <a:ext cx="5963600" cy="134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349" name="Google Shape;2349;p27"/>
          <p:cNvSpPr txBox="1"/>
          <p:nvPr/>
        </p:nvSpPr>
        <p:spPr>
          <a:xfrm>
            <a:off x="3376600" y="4437009"/>
            <a:ext cx="5438800" cy="8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2"/>
                </a:solidFill>
                <a:latin typeface="PT Sans"/>
                <a:ea typeface="PT Sans"/>
                <a:cs typeface="PT Sans"/>
                <a:sym typeface="PT Sans"/>
              </a:rPr>
              <a:t>Credits:</a:t>
            </a:r>
            <a:r>
              <a:rPr lang="en" sz="1600">
                <a:solidFill>
                  <a:schemeClr val="accent2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en" sz="16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This presentation template was created by </a:t>
            </a:r>
            <a:r>
              <a:rPr lang="en" sz="1600" b="1">
                <a:solidFill>
                  <a:schemeClr val="accent2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, including icons by </a:t>
            </a:r>
            <a:r>
              <a:rPr lang="en" sz="1600" b="1">
                <a:solidFill>
                  <a:schemeClr val="accent2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, infographics &amp; images by </a:t>
            </a:r>
            <a:r>
              <a:rPr lang="en" sz="1600" b="1">
                <a:solidFill>
                  <a:schemeClr val="accent2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350" name="Google Shape;2350;p27"/>
          <p:cNvSpPr/>
          <p:nvPr/>
        </p:nvSpPr>
        <p:spPr>
          <a:xfrm rot="10800000">
            <a:off x="15" y="514543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351" name="Google Shape;2351;p27"/>
          <p:cNvGrpSpPr/>
          <p:nvPr/>
        </p:nvGrpSpPr>
        <p:grpSpPr>
          <a:xfrm>
            <a:off x="-14" y="809085"/>
            <a:ext cx="1712580" cy="782400"/>
            <a:chOff x="-11" y="606814"/>
            <a:chExt cx="1284435" cy="586800"/>
          </a:xfrm>
        </p:grpSpPr>
        <p:sp>
          <p:nvSpPr>
            <p:cNvPr id="2352" name="Google Shape;2352;p27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353" name="Google Shape;2353;p27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2354" name="Google Shape;2354;p27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55" name="Google Shape;2355;p27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56" name="Google Shape;2356;p27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57" name="Google Shape;2357;p27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58" name="Google Shape;2358;p27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59" name="Google Shape;2359;p27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360" name="Google Shape;2360;p27"/>
          <p:cNvGrpSpPr/>
          <p:nvPr/>
        </p:nvGrpSpPr>
        <p:grpSpPr>
          <a:xfrm>
            <a:off x="3491843" y="6641857"/>
            <a:ext cx="2027976" cy="402753"/>
            <a:chOff x="5642557" y="-150670"/>
            <a:chExt cx="1520982" cy="302065"/>
          </a:xfrm>
        </p:grpSpPr>
        <p:sp>
          <p:nvSpPr>
            <p:cNvPr id="2361" name="Google Shape;2361;p2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2" name="Google Shape;2362;p2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3" name="Google Shape;2363;p2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4" name="Google Shape;2364;p2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5" name="Google Shape;2365;p2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66" name="Google Shape;2366;p27"/>
          <p:cNvGrpSpPr/>
          <p:nvPr/>
        </p:nvGrpSpPr>
        <p:grpSpPr>
          <a:xfrm rot="5400000">
            <a:off x="113467" y="2466167"/>
            <a:ext cx="131869" cy="737453"/>
            <a:chOff x="4898850" y="4820550"/>
            <a:chExt cx="98902" cy="553090"/>
          </a:xfrm>
        </p:grpSpPr>
        <p:sp>
          <p:nvSpPr>
            <p:cNvPr id="2367" name="Google Shape;2367;p2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8" name="Google Shape;2368;p2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9" name="Google Shape;2369;p2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0" name="Google Shape;2370;p2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1" name="Google Shape;2371;p2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72" name="Google Shape;2372;p27"/>
          <p:cNvGrpSpPr/>
          <p:nvPr/>
        </p:nvGrpSpPr>
        <p:grpSpPr>
          <a:xfrm>
            <a:off x="-1886073" y="3773505"/>
            <a:ext cx="3063733" cy="463200"/>
            <a:chOff x="-1414555" y="2830129"/>
            <a:chExt cx="2297800" cy="347400"/>
          </a:xfrm>
        </p:grpSpPr>
        <p:sp>
          <p:nvSpPr>
            <p:cNvPr id="2373" name="Google Shape;2373;p27"/>
            <p:cNvSpPr/>
            <p:nvPr/>
          </p:nvSpPr>
          <p:spPr>
            <a:xfrm>
              <a:off x="-1414555" y="31094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4" name="Google Shape;2374;p27"/>
            <p:cNvSpPr/>
            <p:nvPr/>
          </p:nvSpPr>
          <p:spPr>
            <a:xfrm>
              <a:off x="-1111455" y="28301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75" name="Google Shape;2375;p27"/>
          <p:cNvGrpSpPr/>
          <p:nvPr/>
        </p:nvGrpSpPr>
        <p:grpSpPr>
          <a:xfrm flipH="1">
            <a:off x="-705439" y="5751040"/>
            <a:ext cx="2430688" cy="262659"/>
            <a:chOff x="7857346" y="4002005"/>
            <a:chExt cx="1823016" cy="196994"/>
          </a:xfrm>
        </p:grpSpPr>
        <p:sp>
          <p:nvSpPr>
            <p:cNvPr id="2376" name="Google Shape;2376;p27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7" name="Google Shape;2377;p27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8" name="Google Shape;2378;p27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379" name="Google Shape;2379;p27"/>
          <p:cNvSpPr/>
          <p:nvPr/>
        </p:nvSpPr>
        <p:spPr>
          <a:xfrm rot="5400000">
            <a:off x="10944512" y="5180902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380" name="Google Shape;2380;p27"/>
          <p:cNvGrpSpPr/>
          <p:nvPr/>
        </p:nvGrpSpPr>
        <p:grpSpPr>
          <a:xfrm>
            <a:off x="6937323" y="6249789"/>
            <a:ext cx="1474635" cy="178625"/>
            <a:chOff x="8183182" y="663852"/>
            <a:chExt cx="1475028" cy="178673"/>
          </a:xfrm>
        </p:grpSpPr>
        <p:grpSp>
          <p:nvGrpSpPr>
            <p:cNvPr id="2381" name="Google Shape;2381;p2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382" name="Google Shape;2382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83" name="Google Shape;2383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84" name="Google Shape;2384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85" name="Google Shape;2385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86" name="Google Shape;2386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87" name="Google Shape;2387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88" name="Google Shape;2388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89" name="Google Shape;2389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90" name="Google Shape;2390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91" name="Google Shape;2391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392" name="Google Shape;2392;p2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393" name="Google Shape;2393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94" name="Google Shape;2394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95" name="Google Shape;2395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96" name="Google Shape;2396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97" name="Google Shape;2397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98" name="Google Shape;2398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99" name="Google Shape;2399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00" name="Google Shape;2400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01" name="Google Shape;2401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02" name="Google Shape;2402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403" name="Google Shape;2403;p27"/>
          <p:cNvSpPr/>
          <p:nvPr/>
        </p:nvSpPr>
        <p:spPr>
          <a:xfrm rot="10800000">
            <a:off x="10703527" y="289890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404" name="Google Shape;2404;p27"/>
          <p:cNvGrpSpPr/>
          <p:nvPr/>
        </p:nvGrpSpPr>
        <p:grpSpPr>
          <a:xfrm rot="-5400000">
            <a:off x="9563611" y="513307"/>
            <a:ext cx="2430688" cy="395524"/>
            <a:chOff x="7857346" y="3902355"/>
            <a:chExt cx="1823016" cy="296643"/>
          </a:xfrm>
        </p:grpSpPr>
        <p:sp>
          <p:nvSpPr>
            <p:cNvPr id="2405" name="Google Shape;2405;p27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6" name="Google Shape;2406;p27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7" name="Google Shape;2407;p27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8" name="Google Shape;2408;p27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9" name="Google Shape;2409;p27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0" name="Google Shape;2410;p27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11" name="Google Shape;2411;p27"/>
          <p:cNvGrpSpPr/>
          <p:nvPr/>
        </p:nvGrpSpPr>
        <p:grpSpPr>
          <a:xfrm>
            <a:off x="11023189" y="3901689"/>
            <a:ext cx="1474635" cy="178625"/>
            <a:chOff x="8183182" y="663852"/>
            <a:chExt cx="1475028" cy="178673"/>
          </a:xfrm>
        </p:grpSpPr>
        <p:grpSp>
          <p:nvGrpSpPr>
            <p:cNvPr id="2412" name="Google Shape;2412;p2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413" name="Google Shape;2413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14" name="Google Shape;2414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15" name="Google Shape;2415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16" name="Google Shape;2416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17" name="Google Shape;2417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18" name="Google Shape;2418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19" name="Google Shape;2419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20" name="Google Shape;2420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21" name="Google Shape;2421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22" name="Google Shape;2422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23" name="Google Shape;2423;p2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424" name="Google Shape;2424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25" name="Google Shape;2425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26" name="Google Shape;2426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27" name="Google Shape;2427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28" name="Google Shape;2428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29" name="Google Shape;2429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30" name="Google Shape;2430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31" name="Google Shape;2431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32" name="Google Shape;2432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33" name="Google Shape;2433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434" name="Google Shape;2434;p27"/>
          <p:cNvGrpSpPr/>
          <p:nvPr/>
        </p:nvGrpSpPr>
        <p:grpSpPr>
          <a:xfrm>
            <a:off x="3146669" y="501441"/>
            <a:ext cx="1670529" cy="68000"/>
            <a:chOff x="2915381" y="4104819"/>
            <a:chExt cx="1252897" cy="51000"/>
          </a:xfrm>
        </p:grpSpPr>
        <p:sp>
          <p:nvSpPr>
            <p:cNvPr id="2435" name="Google Shape;2435;p2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6" name="Google Shape;2436;p2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7" name="Google Shape;2437;p2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8" name="Google Shape;2438;p2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9" name="Google Shape;2439;p2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0" name="Google Shape;2440;p2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1" name="Google Shape;2441;p2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2" name="Google Shape;2442;p2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3" name="Google Shape;2443;p2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4" name="Google Shape;2444;p2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5" name="Google Shape;2445;p2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6" name="Google Shape;2446;p2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7" name="Google Shape;2447;p2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8" name="Google Shape;2448;p2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6243149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0" name="Google Shape;2450;p28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2451" name="Google Shape;2451;p2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2" name="Google Shape;2452;p2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3" name="Google Shape;2453;p2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4" name="Google Shape;2454;p2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5" name="Google Shape;2455;p2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6" name="Google Shape;2456;p2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7" name="Google Shape;2467;p2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8" name="Google Shape;2468;p2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9" name="Google Shape;2469;p2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0" name="Google Shape;2470;p2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1" name="Google Shape;2471;p2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2" name="Google Shape;2472;p2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3" name="Google Shape;2473;p2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4" name="Google Shape;2474;p2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5" name="Google Shape;2475;p2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6" name="Google Shape;2476;p2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7" name="Google Shape;2477;p2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8" name="Google Shape;2478;p2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9" name="Google Shape;2479;p2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0" name="Google Shape;2480;p2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1" name="Google Shape;2481;p2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2" name="Google Shape;2482;p2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3" name="Google Shape;2483;p2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4" name="Google Shape;2484;p2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5" name="Google Shape;2485;p2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6" name="Google Shape;2486;p2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7" name="Google Shape;2487;p2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8" name="Google Shape;2488;p2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89" name="Google Shape;2489;p28"/>
          <p:cNvGrpSpPr/>
          <p:nvPr/>
        </p:nvGrpSpPr>
        <p:grpSpPr>
          <a:xfrm rot="5400000">
            <a:off x="113467" y="2466167"/>
            <a:ext cx="131869" cy="737453"/>
            <a:chOff x="4898850" y="4820550"/>
            <a:chExt cx="98902" cy="553090"/>
          </a:xfrm>
        </p:grpSpPr>
        <p:sp>
          <p:nvSpPr>
            <p:cNvPr id="2490" name="Google Shape;2490;p2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95" name="Google Shape;2495;p28"/>
          <p:cNvGrpSpPr/>
          <p:nvPr/>
        </p:nvGrpSpPr>
        <p:grpSpPr>
          <a:xfrm flipH="1">
            <a:off x="-1119639" y="3791373"/>
            <a:ext cx="2430688" cy="262659"/>
            <a:chOff x="7857346" y="4002005"/>
            <a:chExt cx="1823016" cy="196994"/>
          </a:xfrm>
        </p:grpSpPr>
        <p:sp>
          <p:nvSpPr>
            <p:cNvPr id="2496" name="Google Shape;2496;p2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499" name="Google Shape;2499;p28"/>
          <p:cNvSpPr/>
          <p:nvPr/>
        </p:nvSpPr>
        <p:spPr>
          <a:xfrm rot="5400000">
            <a:off x="10941532" y="514543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00" name="Google Shape;2500;p28"/>
          <p:cNvSpPr/>
          <p:nvPr/>
        </p:nvSpPr>
        <p:spPr>
          <a:xfrm>
            <a:off x="10941549" y="-46508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501" name="Google Shape;2501;p28"/>
          <p:cNvGrpSpPr/>
          <p:nvPr/>
        </p:nvGrpSpPr>
        <p:grpSpPr>
          <a:xfrm>
            <a:off x="11023189" y="4308089"/>
            <a:ext cx="1474635" cy="178625"/>
            <a:chOff x="8183182" y="663852"/>
            <a:chExt cx="1475028" cy="178673"/>
          </a:xfrm>
        </p:grpSpPr>
        <p:grpSp>
          <p:nvGrpSpPr>
            <p:cNvPr id="2502" name="Google Shape;2502;p2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503" name="Google Shape;2503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04" name="Google Shape;2504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05" name="Google Shape;2505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06" name="Google Shape;2506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07" name="Google Shape;2507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08" name="Google Shape;2508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09" name="Google Shape;2509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10" name="Google Shape;2510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11" name="Google Shape;2511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12" name="Google Shape;2512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13" name="Google Shape;2513;p2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514" name="Google Shape;2514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15" name="Google Shape;2515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16" name="Google Shape;2516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17" name="Google Shape;2517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18" name="Google Shape;2518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19" name="Google Shape;2519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20" name="Google Shape;2520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21" name="Google Shape;2521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22" name="Google Shape;2522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23" name="Google Shape;2523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524" name="Google Shape;2524;p28"/>
          <p:cNvGrpSpPr/>
          <p:nvPr/>
        </p:nvGrpSpPr>
        <p:grpSpPr>
          <a:xfrm flipH="1">
            <a:off x="6446076" y="-143943"/>
            <a:ext cx="2027976" cy="402753"/>
            <a:chOff x="5642557" y="-150670"/>
            <a:chExt cx="1520982" cy="302065"/>
          </a:xfrm>
        </p:grpSpPr>
        <p:sp>
          <p:nvSpPr>
            <p:cNvPr id="2525" name="Google Shape;2525;p2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6" name="Google Shape;2526;p2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7" name="Google Shape;2527;p2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8" name="Google Shape;2528;p2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9" name="Google Shape;2529;p2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30" name="Google Shape;2530;p28"/>
          <p:cNvGrpSpPr/>
          <p:nvPr/>
        </p:nvGrpSpPr>
        <p:grpSpPr>
          <a:xfrm>
            <a:off x="847827" y="-1940395"/>
            <a:ext cx="463200" cy="3063733"/>
            <a:chOff x="6420895" y="-1455296"/>
            <a:chExt cx="347400" cy="2297800"/>
          </a:xfrm>
        </p:grpSpPr>
        <p:sp>
          <p:nvSpPr>
            <p:cNvPr id="2531" name="Google Shape;2531;p28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2" name="Google Shape;2532;p28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533" name="Google Shape;2533;p28"/>
          <p:cNvSpPr/>
          <p:nvPr/>
        </p:nvSpPr>
        <p:spPr>
          <a:xfrm rot="-5400000">
            <a:off x="465083" y="5610253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534" name="Google Shape;2534;p28"/>
          <p:cNvGrpSpPr/>
          <p:nvPr/>
        </p:nvGrpSpPr>
        <p:grpSpPr>
          <a:xfrm>
            <a:off x="445080" y="5552899"/>
            <a:ext cx="402753" cy="2027976"/>
            <a:chOff x="-108754" y="2690919"/>
            <a:chExt cx="302065" cy="1520982"/>
          </a:xfrm>
        </p:grpSpPr>
        <p:sp>
          <p:nvSpPr>
            <p:cNvPr id="2535" name="Google Shape;2535;p28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6" name="Google Shape;2536;p28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40" name="Google Shape;2540;p28"/>
          <p:cNvGrpSpPr/>
          <p:nvPr/>
        </p:nvGrpSpPr>
        <p:grpSpPr>
          <a:xfrm>
            <a:off x="11320152" y="2859338"/>
            <a:ext cx="1177683" cy="322788"/>
            <a:chOff x="2300350" y="2601250"/>
            <a:chExt cx="2275275" cy="623625"/>
          </a:xfrm>
        </p:grpSpPr>
        <p:sp>
          <p:nvSpPr>
            <p:cNvPr id="2541" name="Google Shape;2541;p2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2" name="Google Shape;2542;p2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3" name="Google Shape;2543;p2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4" name="Google Shape;2544;p2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5" name="Google Shape;2545;p2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6" name="Google Shape;2546;p2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8100825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8" name="Google Shape;2548;p29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2549" name="Google Shape;2549;p2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5" name="Google Shape;2555;p2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6" name="Google Shape;2556;p2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7" name="Google Shape;2557;p2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8" name="Google Shape;2558;p2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9" name="Google Shape;2559;p2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0" name="Google Shape;2560;p2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1" name="Google Shape;2561;p2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2" name="Google Shape;2562;p2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3" name="Google Shape;2563;p2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4" name="Google Shape;2564;p2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5" name="Google Shape;2565;p2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6" name="Google Shape;2566;p2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7" name="Google Shape;2567;p2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8" name="Google Shape;2568;p2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9" name="Google Shape;2569;p2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0" name="Google Shape;2570;p2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1" name="Google Shape;2571;p2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2" name="Google Shape;2572;p2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3" name="Google Shape;2573;p2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4" name="Google Shape;2574;p2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5" name="Google Shape;2575;p2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6" name="Google Shape;2576;p2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7" name="Google Shape;2577;p2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8" name="Google Shape;2578;p2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9" name="Google Shape;2579;p2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0" name="Google Shape;2580;p2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1" name="Google Shape;2581;p2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2" name="Google Shape;2582;p2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3" name="Google Shape;2583;p2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4" name="Google Shape;2584;p2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5" name="Google Shape;2585;p2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6" name="Google Shape;2586;p2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87" name="Google Shape;2587;p29"/>
          <p:cNvGrpSpPr/>
          <p:nvPr/>
        </p:nvGrpSpPr>
        <p:grpSpPr>
          <a:xfrm rot="5400000">
            <a:off x="113467" y="1043767"/>
            <a:ext cx="131869" cy="737453"/>
            <a:chOff x="4898850" y="4820550"/>
            <a:chExt cx="98902" cy="553090"/>
          </a:xfrm>
        </p:grpSpPr>
        <p:sp>
          <p:nvSpPr>
            <p:cNvPr id="2588" name="Google Shape;2588;p2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9" name="Google Shape;2589;p2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0" name="Google Shape;2590;p2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1" name="Google Shape;2591;p2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2" name="Google Shape;2592;p2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93" name="Google Shape;2593;p29"/>
          <p:cNvGrpSpPr/>
          <p:nvPr/>
        </p:nvGrpSpPr>
        <p:grpSpPr>
          <a:xfrm>
            <a:off x="-1886073" y="2655905"/>
            <a:ext cx="3063733" cy="463200"/>
            <a:chOff x="-1414555" y="3058729"/>
            <a:chExt cx="2297800" cy="347400"/>
          </a:xfrm>
        </p:grpSpPr>
        <p:sp>
          <p:nvSpPr>
            <p:cNvPr id="2594" name="Google Shape;2594;p29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5" name="Google Shape;2595;p29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96" name="Google Shape;2596;p29"/>
          <p:cNvGrpSpPr/>
          <p:nvPr/>
        </p:nvGrpSpPr>
        <p:grpSpPr>
          <a:xfrm flipH="1">
            <a:off x="-1065672" y="4401073"/>
            <a:ext cx="2430688" cy="262659"/>
            <a:chOff x="7857346" y="4002005"/>
            <a:chExt cx="1823016" cy="196994"/>
          </a:xfrm>
        </p:grpSpPr>
        <p:sp>
          <p:nvSpPr>
            <p:cNvPr id="2597" name="Google Shape;2597;p2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8" name="Google Shape;2598;p2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9" name="Google Shape;2599;p2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600" name="Google Shape;2600;p29"/>
          <p:cNvSpPr/>
          <p:nvPr/>
        </p:nvSpPr>
        <p:spPr>
          <a:xfrm rot="5400000">
            <a:off x="10939735" y="-465906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01" name="Google Shape;2601;p29"/>
          <p:cNvSpPr/>
          <p:nvPr/>
        </p:nvSpPr>
        <p:spPr>
          <a:xfrm rot="10800000">
            <a:off x="10315483" y="5857118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602" name="Google Shape;2602;p29"/>
          <p:cNvGrpSpPr/>
          <p:nvPr/>
        </p:nvGrpSpPr>
        <p:grpSpPr>
          <a:xfrm rot="5400000">
            <a:off x="11051552" y="3566617"/>
            <a:ext cx="1177683" cy="322788"/>
            <a:chOff x="2300350" y="2601250"/>
            <a:chExt cx="2275275" cy="623625"/>
          </a:xfrm>
        </p:grpSpPr>
        <p:sp>
          <p:nvSpPr>
            <p:cNvPr id="2603" name="Google Shape;2603;p2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4" name="Google Shape;2604;p2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5" name="Google Shape;2605;p2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6" name="Google Shape;2606;p2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7" name="Google Shape;2607;p2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8" name="Google Shape;2608;p2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09" name="Google Shape;2609;p29"/>
          <p:cNvGrpSpPr/>
          <p:nvPr/>
        </p:nvGrpSpPr>
        <p:grpSpPr>
          <a:xfrm>
            <a:off x="11377396" y="-384517"/>
            <a:ext cx="402753" cy="2027976"/>
            <a:chOff x="-108754" y="2690919"/>
            <a:chExt cx="302065" cy="1520982"/>
          </a:xfrm>
        </p:grpSpPr>
        <p:sp>
          <p:nvSpPr>
            <p:cNvPr id="2610" name="Google Shape;2610;p29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1" name="Google Shape;2611;p29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2" name="Google Shape;2612;p29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3" name="Google Shape;2613;p29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4" name="Google Shape;2614;p29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15" name="Google Shape;2615;p29"/>
          <p:cNvGrpSpPr/>
          <p:nvPr/>
        </p:nvGrpSpPr>
        <p:grpSpPr>
          <a:xfrm>
            <a:off x="1569276" y="-143943"/>
            <a:ext cx="2027976" cy="402753"/>
            <a:chOff x="5642557" y="-150670"/>
            <a:chExt cx="1520982" cy="302065"/>
          </a:xfrm>
        </p:grpSpPr>
        <p:sp>
          <p:nvSpPr>
            <p:cNvPr id="2616" name="Google Shape;2616;p2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7" name="Google Shape;2617;p2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8" name="Google Shape;2618;p2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9" name="Google Shape;2619;p2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0" name="Google Shape;2620;p2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21" name="Google Shape;2621;p29"/>
          <p:cNvGrpSpPr/>
          <p:nvPr/>
        </p:nvGrpSpPr>
        <p:grpSpPr>
          <a:xfrm>
            <a:off x="8561193" y="-1940395"/>
            <a:ext cx="463200" cy="3063733"/>
            <a:chOff x="6420895" y="-1455296"/>
            <a:chExt cx="347400" cy="2297800"/>
          </a:xfrm>
        </p:grpSpPr>
        <p:sp>
          <p:nvSpPr>
            <p:cNvPr id="2622" name="Google Shape;2622;p29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3" name="Google Shape;2623;p29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24" name="Google Shape;2624;p29"/>
          <p:cNvGrpSpPr/>
          <p:nvPr/>
        </p:nvGrpSpPr>
        <p:grpSpPr>
          <a:xfrm>
            <a:off x="-296977" y="5747585"/>
            <a:ext cx="2009543" cy="782400"/>
            <a:chOff x="-222733" y="4310689"/>
            <a:chExt cx="1507157" cy="586800"/>
          </a:xfrm>
        </p:grpSpPr>
        <p:sp>
          <p:nvSpPr>
            <p:cNvPr id="2625" name="Google Shape;2625;p29"/>
            <p:cNvSpPr/>
            <p:nvPr/>
          </p:nvSpPr>
          <p:spPr>
            <a:xfrm rot="-5400000">
              <a:off x="348812" y="39618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626" name="Google Shape;2626;p29"/>
            <p:cNvGrpSpPr/>
            <p:nvPr/>
          </p:nvGrpSpPr>
          <p:grpSpPr>
            <a:xfrm>
              <a:off x="-222733" y="4537116"/>
              <a:ext cx="1105976" cy="133969"/>
              <a:chOff x="8183182" y="663852"/>
              <a:chExt cx="1475028" cy="178673"/>
            </a:xfrm>
          </p:grpSpPr>
          <p:grpSp>
            <p:nvGrpSpPr>
              <p:cNvPr id="2627" name="Google Shape;2627;p29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628" name="Google Shape;2628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29" name="Google Shape;2629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30" name="Google Shape;2630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31" name="Google Shape;2631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32" name="Google Shape;2632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33" name="Google Shape;2633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34" name="Google Shape;2634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35" name="Google Shape;2635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36" name="Google Shape;2636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37" name="Google Shape;2637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2638" name="Google Shape;2638;p29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639" name="Google Shape;2639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40" name="Google Shape;2640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41" name="Google Shape;2641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42" name="Google Shape;2642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43" name="Google Shape;2643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44" name="Google Shape;2644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45" name="Google Shape;2645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46" name="Google Shape;2646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47" name="Google Shape;2647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48" name="Google Shape;2648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6924100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6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3354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4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231" name="Google Shape;231;p4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69" name="Google Shape;269;p4"/>
          <p:cNvSpPr txBox="1">
            <a:spLocks noGrp="1"/>
          </p:cNvSpPr>
          <p:nvPr>
            <p:ph type="title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70" name="Google Shape;270;p4"/>
          <p:cNvSpPr txBox="1">
            <a:spLocks noGrp="1"/>
          </p:cNvSpPr>
          <p:nvPr>
            <p:ph type="body" idx="1"/>
          </p:nvPr>
        </p:nvSpPr>
        <p:spPr>
          <a:xfrm>
            <a:off x="950800" y="1583600"/>
            <a:ext cx="102904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grpSp>
        <p:nvGrpSpPr>
          <p:cNvPr id="271" name="Google Shape;271;p4"/>
          <p:cNvGrpSpPr/>
          <p:nvPr/>
        </p:nvGrpSpPr>
        <p:grpSpPr>
          <a:xfrm rot="5400000" flipH="1">
            <a:off x="10460595" y="192041"/>
            <a:ext cx="2430688" cy="395524"/>
            <a:chOff x="7857346" y="3902355"/>
            <a:chExt cx="1823016" cy="296643"/>
          </a:xfrm>
        </p:grpSpPr>
        <p:sp>
          <p:nvSpPr>
            <p:cNvPr id="272" name="Google Shape;272;p4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78" name="Google Shape;278;p4"/>
          <p:cNvSpPr/>
          <p:nvPr/>
        </p:nvSpPr>
        <p:spPr>
          <a:xfrm rot="5400000">
            <a:off x="10941548" y="561050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79" name="Google Shape;279;p4"/>
          <p:cNvGrpSpPr/>
          <p:nvPr/>
        </p:nvGrpSpPr>
        <p:grpSpPr>
          <a:xfrm>
            <a:off x="10781261" y="6298057"/>
            <a:ext cx="2430688" cy="262659"/>
            <a:chOff x="8085946" y="4723543"/>
            <a:chExt cx="1823016" cy="196994"/>
          </a:xfrm>
        </p:grpSpPr>
        <p:sp>
          <p:nvSpPr>
            <p:cNvPr id="280" name="Google Shape;280;p4"/>
            <p:cNvSpPr/>
            <p:nvPr/>
          </p:nvSpPr>
          <p:spPr>
            <a:xfrm rot="10800000" flipH="1">
              <a:off x="8184816" y="4723543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" name="Google Shape;281;p4"/>
            <p:cNvSpPr/>
            <p:nvPr/>
          </p:nvSpPr>
          <p:spPr>
            <a:xfrm rot="10800000" flipH="1">
              <a:off x="8085946" y="4828583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4"/>
            <p:cNvSpPr/>
            <p:nvPr/>
          </p:nvSpPr>
          <p:spPr>
            <a:xfrm rot="10800000" flipH="1">
              <a:off x="8110687" y="4853293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3" name="Google Shape;283;p4"/>
          <p:cNvGrpSpPr/>
          <p:nvPr/>
        </p:nvGrpSpPr>
        <p:grpSpPr>
          <a:xfrm>
            <a:off x="-324086" y="214017"/>
            <a:ext cx="1474635" cy="178625"/>
            <a:chOff x="8183182" y="663852"/>
            <a:chExt cx="1475028" cy="178673"/>
          </a:xfrm>
        </p:grpSpPr>
        <p:grpSp>
          <p:nvGrpSpPr>
            <p:cNvPr id="284" name="Google Shape;284;p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5" name="Google Shape;285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6" name="Google Shape;286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7" name="Google Shape;287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8" name="Google Shape;288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9" name="Google Shape;289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0" name="Google Shape;290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1" name="Google Shape;291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2" name="Google Shape;292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3" name="Google Shape;293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4" name="Google Shape;294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95" name="Google Shape;295;p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6" name="Google Shape;296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7" name="Google Shape;297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8" name="Google Shape;298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9" name="Google Shape;299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0" name="Google Shape;300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1" name="Google Shape;301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2" name="Google Shape;302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3" name="Google Shape;303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4" name="Google Shape;304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5" name="Google Shape;305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06" name="Google Shape;306;p4"/>
          <p:cNvSpPr/>
          <p:nvPr/>
        </p:nvSpPr>
        <p:spPr>
          <a:xfrm>
            <a:off x="-2091540" y="448470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7" name="Google Shape;307;p4"/>
          <p:cNvSpPr/>
          <p:nvPr/>
        </p:nvSpPr>
        <p:spPr>
          <a:xfrm rot="10800000">
            <a:off x="16" y="5145419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7493562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2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4" name="Google Shape;2654;p32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20644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oogle Shape;309;p5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310" name="Google Shape;310;p5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48" name="Google Shape;348;p5"/>
          <p:cNvSpPr txBox="1">
            <a:spLocks noGrp="1"/>
          </p:cNvSpPr>
          <p:nvPr>
            <p:ph type="title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49" name="Google Shape;349;p5"/>
          <p:cNvSpPr txBox="1">
            <a:spLocks noGrp="1"/>
          </p:cNvSpPr>
          <p:nvPr>
            <p:ph type="title" idx="2"/>
          </p:nvPr>
        </p:nvSpPr>
        <p:spPr>
          <a:xfrm>
            <a:off x="2054000" y="3871000"/>
            <a:ext cx="34960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50" name="Google Shape;350;p5"/>
          <p:cNvSpPr txBox="1">
            <a:spLocks noGrp="1"/>
          </p:cNvSpPr>
          <p:nvPr>
            <p:ph type="subTitle" idx="1"/>
          </p:nvPr>
        </p:nvSpPr>
        <p:spPr>
          <a:xfrm>
            <a:off x="2054000" y="4399012"/>
            <a:ext cx="3496000" cy="12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51" name="Google Shape;351;p5"/>
          <p:cNvSpPr txBox="1">
            <a:spLocks noGrp="1"/>
          </p:cNvSpPr>
          <p:nvPr>
            <p:ph type="title" idx="3"/>
          </p:nvPr>
        </p:nvSpPr>
        <p:spPr>
          <a:xfrm>
            <a:off x="6649433" y="3871000"/>
            <a:ext cx="34960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52" name="Google Shape;352;p5"/>
          <p:cNvSpPr txBox="1">
            <a:spLocks noGrp="1"/>
          </p:cNvSpPr>
          <p:nvPr>
            <p:ph type="subTitle" idx="4"/>
          </p:nvPr>
        </p:nvSpPr>
        <p:spPr>
          <a:xfrm>
            <a:off x="6649433" y="4399011"/>
            <a:ext cx="3496000" cy="12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grpSp>
        <p:nvGrpSpPr>
          <p:cNvPr id="353" name="Google Shape;353;p5"/>
          <p:cNvGrpSpPr/>
          <p:nvPr/>
        </p:nvGrpSpPr>
        <p:grpSpPr>
          <a:xfrm>
            <a:off x="1417189" y="6410021"/>
            <a:ext cx="2064000" cy="90800"/>
            <a:chOff x="3980838" y="4076181"/>
            <a:chExt cx="1548000" cy="68100"/>
          </a:xfrm>
        </p:grpSpPr>
        <p:sp>
          <p:nvSpPr>
            <p:cNvPr id="354" name="Google Shape;354;p5"/>
            <p:cNvSpPr/>
            <p:nvPr/>
          </p:nvSpPr>
          <p:spPr>
            <a:xfrm>
              <a:off x="39808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41041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42274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43508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44741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45974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47207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48441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49674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50907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52140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53374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54607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67" name="Google Shape;367;p5"/>
          <p:cNvGrpSpPr/>
          <p:nvPr/>
        </p:nvGrpSpPr>
        <p:grpSpPr>
          <a:xfrm rot="5400000" flipH="1">
            <a:off x="-708829" y="217699"/>
            <a:ext cx="2430688" cy="395524"/>
            <a:chOff x="7857346" y="3902355"/>
            <a:chExt cx="1823016" cy="296643"/>
          </a:xfrm>
        </p:grpSpPr>
        <p:sp>
          <p:nvSpPr>
            <p:cNvPr id="368" name="Google Shape;368;p5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4" name="Google Shape;374;p5"/>
          <p:cNvGrpSpPr/>
          <p:nvPr/>
        </p:nvGrpSpPr>
        <p:grpSpPr>
          <a:xfrm>
            <a:off x="6219151" y="6614818"/>
            <a:ext cx="2027976" cy="402753"/>
            <a:chOff x="5642557" y="-150670"/>
            <a:chExt cx="1520982" cy="302065"/>
          </a:xfrm>
        </p:grpSpPr>
        <p:sp>
          <p:nvSpPr>
            <p:cNvPr id="375" name="Google Shape;375;p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0" name="Google Shape;380;p5"/>
          <p:cNvGrpSpPr/>
          <p:nvPr/>
        </p:nvGrpSpPr>
        <p:grpSpPr>
          <a:xfrm>
            <a:off x="2077276" y="-143943"/>
            <a:ext cx="2027976" cy="402753"/>
            <a:chOff x="5642557" y="-150670"/>
            <a:chExt cx="1520982" cy="302065"/>
          </a:xfrm>
        </p:grpSpPr>
        <p:sp>
          <p:nvSpPr>
            <p:cNvPr id="381" name="Google Shape;381;p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6" name="Google Shape;386;p5"/>
          <p:cNvGrpSpPr/>
          <p:nvPr/>
        </p:nvGrpSpPr>
        <p:grpSpPr>
          <a:xfrm>
            <a:off x="10474319" y="396403"/>
            <a:ext cx="1177683" cy="322788"/>
            <a:chOff x="2300350" y="2601250"/>
            <a:chExt cx="2275275" cy="623625"/>
          </a:xfrm>
        </p:grpSpPr>
        <p:sp>
          <p:nvSpPr>
            <p:cNvPr id="387" name="Google Shape;387;p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3" name="Google Shape;393;p5"/>
          <p:cNvGrpSpPr/>
          <p:nvPr/>
        </p:nvGrpSpPr>
        <p:grpSpPr>
          <a:xfrm rot="10800000">
            <a:off x="-285531" y="3612303"/>
            <a:ext cx="1177683" cy="322788"/>
            <a:chOff x="2300350" y="2601250"/>
            <a:chExt cx="2275275" cy="623625"/>
          </a:xfrm>
        </p:grpSpPr>
        <p:sp>
          <p:nvSpPr>
            <p:cNvPr id="394" name="Google Shape;394;p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00" name="Google Shape;400;p5"/>
          <p:cNvSpPr/>
          <p:nvPr/>
        </p:nvSpPr>
        <p:spPr>
          <a:xfrm rot="5400000" flipH="1">
            <a:off x="10930785" y="5470335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01" name="Google Shape;401;p5"/>
          <p:cNvGrpSpPr/>
          <p:nvPr/>
        </p:nvGrpSpPr>
        <p:grpSpPr>
          <a:xfrm rot="10800000" flipH="1">
            <a:off x="11000599" y="6165238"/>
            <a:ext cx="1177683" cy="322788"/>
            <a:chOff x="2300350" y="2601250"/>
            <a:chExt cx="2275275" cy="623625"/>
          </a:xfrm>
        </p:grpSpPr>
        <p:sp>
          <p:nvSpPr>
            <p:cNvPr id="402" name="Google Shape;402;p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96452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409;p6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410" name="Google Shape;410;p6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6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6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6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6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6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6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6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6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" name="Google Shape;442;p6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6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6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" name="Google Shape;445;p6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6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6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48" name="Google Shape;448;p6"/>
          <p:cNvSpPr txBox="1">
            <a:spLocks noGrp="1"/>
          </p:cNvSpPr>
          <p:nvPr>
            <p:ph type="title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449" name="Google Shape;449;p6"/>
          <p:cNvSpPr/>
          <p:nvPr/>
        </p:nvSpPr>
        <p:spPr>
          <a:xfrm rot="5400000">
            <a:off x="10941549" y="-46508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50" name="Google Shape;450;p6"/>
          <p:cNvGrpSpPr/>
          <p:nvPr/>
        </p:nvGrpSpPr>
        <p:grpSpPr>
          <a:xfrm>
            <a:off x="659069" y="6389500"/>
            <a:ext cx="1670529" cy="68000"/>
            <a:chOff x="2915381" y="4104819"/>
            <a:chExt cx="1252897" cy="51000"/>
          </a:xfrm>
        </p:grpSpPr>
        <p:sp>
          <p:nvSpPr>
            <p:cNvPr id="451" name="Google Shape;451;p6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6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6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6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6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" name="Google Shape;456;p6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7" name="Google Shape;457;p6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8" name="Google Shape;458;p6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9" name="Google Shape;459;p6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0" name="Google Shape;460;p6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1" name="Google Shape;461;p6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2" name="Google Shape;462;p6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3" name="Google Shape;463;p6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6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65" name="Google Shape;465;p6"/>
          <p:cNvSpPr/>
          <p:nvPr/>
        </p:nvSpPr>
        <p:spPr>
          <a:xfrm rot="10800000">
            <a:off x="11409615" y="534863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66" name="Google Shape;466;p6"/>
          <p:cNvGrpSpPr/>
          <p:nvPr/>
        </p:nvGrpSpPr>
        <p:grpSpPr>
          <a:xfrm rot="5400000">
            <a:off x="11360346" y="5438765"/>
            <a:ext cx="402753" cy="2027976"/>
            <a:chOff x="-108754" y="2690919"/>
            <a:chExt cx="302065" cy="1520982"/>
          </a:xfrm>
        </p:grpSpPr>
        <p:sp>
          <p:nvSpPr>
            <p:cNvPr id="467" name="Google Shape;467;p6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8" name="Google Shape;468;p6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6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0" name="Google Shape;470;p6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1" name="Google Shape;471;p6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2" name="Google Shape;472;p6"/>
          <p:cNvGrpSpPr/>
          <p:nvPr/>
        </p:nvGrpSpPr>
        <p:grpSpPr>
          <a:xfrm rot="5400000">
            <a:off x="113467" y="2466167"/>
            <a:ext cx="131869" cy="737453"/>
            <a:chOff x="4898850" y="4820550"/>
            <a:chExt cx="98902" cy="553090"/>
          </a:xfrm>
        </p:grpSpPr>
        <p:sp>
          <p:nvSpPr>
            <p:cNvPr id="473" name="Google Shape;473;p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4" name="Google Shape;474;p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" name="Google Shape;475;p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6" name="Google Shape;476;p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7" name="Google Shape;477;p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78" name="Google Shape;478;p6"/>
          <p:cNvSpPr/>
          <p:nvPr/>
        </p:nvSpPr>
        <p:spPr>
          <a:xfrm>
            <a:off x="9" y="2742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79" name="Google Shape;479;p6"/>
          <p:cNvGrpSpPr/>
          <p:nvPr/>
        </p:nvGrpSpPr>
        <p:grpSpPr>
          <a:xfrm rot="-5400000">
            <a:off x="-197646" y="430175"/>
            <a:ext cx="1177683" cy="322788"/>
            <a:chOff x="2300350" y="2601250"/>
            <a:chExt cx="2275275" cy="623625"/>
          </a:xfrm>
        </p:grpSpPr>
        <p:sp>
          <p:nvSpPr>
            <p:cNvPr id="480" name="Google Shape;480;p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3" name="Google Shape;483;p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" name="Google Shape;485;p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6" name="Google Shape;486;p6"/>
          <p:cNvGrpSpPr/>
          <p:nvPr/>
        </p:nvGrpSpPr>
        <p:grpSpPr>
          <a:xfrm>
            <a:off x="2280476" y="-143943"/>
            <a:ext cx="2027976" cy="402753"/>
            <a:chOff x="5642557" y="-150670"/>
            <a:chExt cx="1520982" cy="302065"/>
          </a:xfrm>
        </p:grpSpPr>
        <p:sp>
          <p:nvSpPr>
            <p:cNvPr id="487" name="Google Shape;487;p6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" name="Google Shape;488;p6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6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" name="Google Shape;490;p6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1" name="Google Shape;491;p6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054496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3" name="Google Shape;493;p7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494" name="Google Shape;494;p7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9" name="Google Shape;529;p7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" name="Google Shape;530;p7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32" name="Google Shape;532;p7"/>
          <p:cNvSpPr txBox="1">
            <a:spLocks noGrp="1"/>
          </p:cNvSpPr>
          <p:nvPr>
            <p:ph type="title"/>
          </p:nvPr>
        </p:nvSpPr>
        <p:spPr>
          <a:xfrm>
            <a:off x="5910933" y="2594183"/>
            <a:ext cx="5330400" cy="7636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533" name="Google Shape;533;p7"/>
          <p:cNvSpPr txBox="1">
            <a:spLocks noGrp="1"/>
          </p:cNvSpPr>
          <p:nvPr>
            <p:ph type="subTitle" idx="1"/>
          </p:nvPr>
        </p:nvSpPr>
        <p:spPr>
          <a:xfrm>
            <a:off x="5910933" y="3359047"/>
            <a:ext cx="5330400" cy="9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534" name="Google Shape;534;p7"/>
          <p:cNvSpPr/>
          <p:nvPr/>
        </p:nvSpPr>
        <p:spPr>
          <a:xfrm>
            <a:off x="11409616" y="-1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5" name="Google Shape;535;p7"/>
          <p:cNvSpPr/>
          <p:nvPr/>
        </p:nvSpPr>
        <p:spPr>
          <a:xfrm rot="-5400000">
            <a:off x="465083" y="-7361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36" name="Google Shape;536;p7"/>
          <p:cNvGrpSpPr/>
          <p:nvPr/>
        </p:nvGrpSpPr>
        <p:grpSpPr>
          <a:xfrm rot="10800000">
            <a:off x="-15" y="621289"/>
            <a:ext cx="1177683" cy="322788"/>
            <a:chOff x="2300350" y="2601250"/>
            <a:chExt cx="2275275" cy="623625"/>
          </a:xfrm>
        </p:grpSpPr>
        <p:sp>
          <p:nvSpPr>
            <p:cNvPr id="537" name="Google Shape;537;p7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3" name="Google Shape;543;p7"/>
          <p:cNvGrpSpPr/>
          <p:nvPr/>
        </p:nvGrpSpPr>
        <p:grpSpPr>
          <a:xfrm>
            <a:off x="2280476" y="-143943"/>
            <a:ext cx="2027976" cy="402753"/>
            <a:chOff x="5642557" y="-150670"/>
            <a:chExt cx="1520982" cy="302065"/>
          </a:xfrm>
        </p:grpSpPr>
        <p:sp>
          <p:nvSpPr>
            <p:cNvPr id="544" name="Google Shape;544;p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5" name="Google Shape;545;p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" name="Google Shape;546;p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7" name="Google Shape;547;p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8" name="Google Shape;548;p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49" name="Google Shape;549;p7"/>
          <p:cNvSpPr/>
          <p:nvPr/>
        </p:nvSpPr>
        <p:spPr>
          <a:xfrm rot="5400000">
            <a:off x="7353293" y="-520028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0" name="Google Shape;550;p7"/>
          <p:cNvSpPr/>
          <p:nvPr/>
        </p:nvSpPr>
        <p:spPr>
          <a:xfrm rot="5400000">
            <a:off x="7725693" y="-11589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51" name="Google Shape;551;p7"/>
          <p:cNvGrpSpPr/>
          <p:nvPr/>
        </p:nvGrpSpPr>
        <p:grpSpPr>
          <a:xfrm>
            <a:off x="4669636" y="1121975"/>
            <a:ext cx="1670529" cy="68000"/>
            <a:chOff x="2915381" y="4104819"/>
            <a:chExt cx="1252897" cy="51000"/>
          </a:xfrm>
        </p:grpSpPr>
        <p:sp>
          <p:nvSpPr>
            <p:cNvPr id="552" name="Google Shape;552;p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3" name="Google Shape;553;p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4" name="Google Shape;554;p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5" name="Google Shape;555;p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" name="Google Shape;557;p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" name="Google Shape;558;p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0" name="Google Shape;560;p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1" name="Google Shape;561;p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2" name="Google Shape;562;p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3" name="Google Shape;563;p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5" name="Google Shape;565;p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66" name="Google Shape;566;p7"/>
          <p:cNvSpPr/>
          <p:nvPr/>
        </p:nvSpPr>
        <p:spPr>
          <a:xfrm rot="5400000">
            <a:off x="10941548" y="561050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67" name="Google Shape;567;p7"/>
          <p:cNvGrpSpPr/>
          <p:nvPr/>
        </p:nvGrpSpPr>
        <p:grpSpPr>
          <a:xfrm>
            <a:off x="10781261" y="6298057"/>
            <a:ext cx="2430688" cy="262659"/>
            <a:chOff x="8085946" y="4723543"/>
            <a:chExt cx="1823016" cy="196994"/>
          </a:xfrm>
        </p:grpSpPr>
        <p:sp>
          <p:nvSpPr>
            <p:cNvPr id="568" name="Google Shape;568;p7"/>
            <p:cNvSpPr/>
            <p:nvPr/>
          </p:nvSpPr>
          <p:spPr>
            <a:xfrm rot="10800000" flipH="1">
              <a:off x="8184816" y="4723543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9" name="Google Shape;569;p7"/>
            <p:cNvSpPr/>
            <p:nvPr/>
          </p:nvSpPr>
          <p:spPr>
            <a:xfrm rot="10800000" flipH="1">
              <a:off x="8085946" y="4828583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7"/>
            <p:cNvSpPr/>
            <p:nvPr/>
          </p:nvSpPr>
          <p:spPr>
            <a:xfrm rot="10800000" flipH="1">
              <a:off x="8110687" y="4853293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71" name="Google Shape;571;p7"/>
          <p:cNvSpPr/>
          <p:nvPr/>
        </p:nvSpPr>
        <p:spPr>
          <a:xfrm rot="10800000">
            <a:off x="559616" y="5418719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72" name="Google Shape;572;p7"/>
          <p:cNvGrpSpPr/>
          <p:nvPr/>
        </p:nvGrpSpPr>
        <p:grpSpPr>
          <a:xfrm rot="5400000">
            <a:off x="38986" y="4117028"/>
            <a:ext cx="131869" cy="737453"/>
            <a:chOff x="4898850" y="4820550"/>
            <a:chExt cx="98902" cy="553090"/>
          </a:xfrm>
        </p:grpSpPr>
        <p:sp>
          <p:nvSpPr>
            <p:cNvPr id="573" name="Google Shape;573;p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" name="Google Shape;574;p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" name="Google Shape;575;p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" name="Google Shape;577;p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8" name="Google Shape;578;p7"/>
          <p:cNvGrpSpPr/>
          <p:nvPr/>
        </p:nvGrpSpPr>
        <p:grpSpPr>
          <a:xfrm>
            <a:off x="6606024" y="6611689"/>
            <a:ext cx="2027976" cy="402753"/>
            <a:chOff x="5642557" y="-150670"/>
            <a:chExt cx="1520982" cy="302065"/>
          </a:xfrm>
        </p:grpSpPr>
        <p:sp>
          <p:nvSpPr>
            <p:cNvPr id="579" name="Google Shape;579;p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0" name="Google Shape;580;p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" name="Google Shape;581;p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3" name="Google Shape;583;p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83717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5" name="Google Shape;585;p8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586" name="Google Shape;586;p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7" name="Google Shape;587;p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9" name="Google Shape;589;p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0" name="Google Shape;590;p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2" name="Google Shape;592;p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3" name="Google Shape;593;p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4" name="Google Shape;594;p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5" name="Google Shape;595;p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6" name="Google Shape;596;p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7" name="Google Shape;597;p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8" name="Google Shape;598;p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9" name="Google Shape;599;p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0" name="Google Shape;600;p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1" name="Google Shape;601;p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2" name="Google Shape;602;p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3" name="Google Shape;603;p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4" name="Google Shape;604;p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5" name="Google Shape;605;p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6" name="Google Shape;606;p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7" name="Google Shape;607;p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8" name="Google Shape;608;p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9" name="Google Shape;609;p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0" name="Google Shape;610;p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1" name="Google Shape;611;p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" name="Google Shape;612;p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3" name="Google Shape;613;p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4" name="Google Shape;614;p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5" name="Google Shape;615;p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6" name="Google Shape;616;p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7" name="Google Shape;617;p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8" name="Google Shape;618;p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9" name="Google Shape;619;p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0" name="Google Shape;620;p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1" name="Google Shape;621;p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2" name="Google Shape;622;p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3" name="Google Shape;623;p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24" name="Google Shape;624;p8"/>
          <p:cNvSpPr txBox="1">
            <a:spLocks noGrp="1"/>
          </p:cNvSpPr>
          <p:nvPr>
            <p:ph type="title"/>
          </p:nvPr>
        </p:nvSpPr>
        <p:spPr>
          <a:xfrm>
            <a:off x="1576000" y="1760933"/>
            <a:ext cx="9040000" cy="336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666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625" name="Google Shape;625;p8"/>
          <p:cNvSpPr/>
          <p:nvPr/>
        </p:nvSpPr>
        <p:spPr>
          <a:xfrm rot="-5400000">
            <a:off x="465083" y="344002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26" name="Google Shape;626;p8"/>
          <p:cNvGrpSpPr/>
          <p:nvPr/>
        </p:nvGrpSpPr>
        <p:grpSpPr>
          <a:xfrm>
            <a:off x="-1886073" y="3773505"/>
            <a:ext cx="3063733" cy="463200"/>
            <a:chOff x="-1414555" y="2830129"/>
            <a:chExt cx="2297800" cy="347400"/>
          </a:xfrm>
        </p:grpSpPr>
        <p:sp>
          <p:nvSpPr>
            <p:cNvPr id="627" name="Google Shape;627;p8"/>
            <p:cNvSpPr/>
            <p:nvPr/>
          </p:nvSpPr>
          <p:spPr>
            <a:xfrm>
              <a:off x="-1414555" y="31094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8" name="Google Shape;628;p8"/>
            <p:cNvSpPr/>
            <p:nvPr/>
          </p:nvSpPr>
          <p:spPr>
            <a:xfrm>
              <a:off x="-1111455" y="28301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9" name="Google Shape;629;p8"/>
          <p:cNvGrpSpPr/>
          <p:nvPr/>
        </p:nvGrpSpPr>
        <p:grpSpPr>
          <a:xfrm>
            <a:off x="10746028" y="4882773"/>
            <a:ext cx="2430688" cy="262659"/>
            <a:chOff x="7857346" y="4002005"/>
            <a:chExt cx="1823016" cy="196994"/>
          </a:xfrm>
        </p:grpSpPr>
        <p:sp>
          <p:nvSpPr>
            <p:cNvPr id="630" name="Google Shape;630;p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1" name="Google Shape;631;p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2" name="Google Shape;632;p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33" name="Google Shape;633;p8"/>
          <p:cNvSpPr/>
          <p:nvPr/>
        </p:nvSpPr>
        <p:spPr>
          <a:xfrm rot="10800000">
            <a:off x="9833616" y="5393253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34" name="Google Shape;634;p8"/>
          <p:cNvGrpSpPr/>
          <p:nvPr/>
        </p:nvGrpSpPr>
        <p:grpSpPr>
          <a:xfrm rot="-5400000" flipH="1">
            <a:off x="4880661" y="6542957"/>
            <a:ext cx="2430688" cy="395524"/>
            <a:chOff x="7857346" y="3902355"/>
            <a:chExt cx="1823016" cy="296643"/>
          </a:xfrm>
        </p:grpSpPr>
        <p:sp>
          <p:nvSpPr>
            <p:cNvPr id="635" name="Google Shape;635;p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6" name="Google Shape;636;p8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7" name="Google Shape;637;p8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" name="Google Shape;638;p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9" name="Google Shape;639;p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0" name="Google Shape;640;p8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41" name="Google Shape;641;p8"/>
          <p:cNvSpPr/>
          <p:nvPr/>
        </p:nvSpPr>
        <p:spPr>
          <a:xfrm rot="10800000">
            <a:off x="10703527" y="330530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2" name="Google Shape;642;p8"/>
          <p:cNvSpPr/>
          <p:nvPr/>
        </p:nvSpPr>
        <p:spPr>
          <a:xfrm rot="10800000">
            <a:off x="5860" y="514543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3" name="Google Shape;643;p8"/>
          <p:cNvSpPr/>
          <p:nvPr/>
        </p:nvSpPr>
        <p:spPr>
          <a:xfrm rot="5400000">
            <a:off x="10941549" y="-46508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44" name="Google Shape;644;p8"/>
          <p:cNvGrpSpPr/>
          <p:nvPr/>
        </p:nvGrpSpPr>
        <p:grpSpPr>
          <a:xfrm>
            <a:off x="10417076" y="2044450"/>
            <a:ext cx="2027976" cy="402753"/>
            <a:chOff x="5642557" y="-150670"/>
            <a:chExt cx="1520982" cy="302065"/>
          </a:xfrm>
        </p:grpSpPr>
        <p:sp>
          <p:nvSpPr>
            <p:cNvPr id="645" name="Google Shape;645;p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6" name="Google Shape;646;p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7" name="Google Shape;647;p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8" name="Google Shape;648;p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9" name="Google Shape;649;p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0" name="Google Shape;650;p8"/>
          <p:cNvGrpSpPr/>
          <p:nvPr/>
        </p:nvGrpSpPr>
        <p:grpSpPr>
          <a:xfrm rot="5400000">
            <a:off x="566190" y="5235565"/>
            <a:ext cx="402753" cy="2027976"/>
            <a:chOff x="-108754" y="2690919"/>
            <a:chExt cx="302065" cy="1520982"/>
          </a:xfrm>
        </p:grpSpPr>
        <p:sp>
          <p:nvSpPr>
            <p:cNvPr id="651" name="Google Shape;651;p8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2" name="Google Shape;652;p8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3" name="Google Shape;653;p8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4" name="Google Shape;654;p8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5" name="Google Shape;655;p8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56" name="Google Shape;656;p8"/>
          <p:cNvSpPr/>
          <p:nvPr/>
        </p:nvSpPr>
        <p:spPr>
          <a:xfrm rot="-5400000" flipH="1">
            <a:off x="1412743" y="-251861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57" name="Google Shape;657;p8"/>
          <p:cNvGrpSpPr/>
          <p:nvPr/>
        </p:nvGrpSpPr>
        <p:grpSpPr>
          <a:xfrm>
            <a:off x="11103684" y="229805"/>
            <a:ext cx="1177683" cy="322788"/>
            <a:chOff x="2300350" y="2601250"/>
            <a:chExt cx="2275275" cy="623625"/>
          </a:xfrm>
        </p:grpSpPr>
        <p:sp>
          <p:nvSpPr>
            <p:cNvPr id="658" name="Google Shape;658;p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9" name="Google Shape;659;p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0" name="Google Shape;660;p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1" name="Google Shape;661;p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2" name="Google Shape;662;p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3" name="Google Shape;663;p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64" name="Google Shape;664;p8"/>
          <p:cNvGrpSpPr/>
          <p:nvPr/>
        </p:nvGrpSpPr>
        <p:grpSpPr>
          <a:xfrm flipH="1">
            <a:off x="-330678" y="2284705"/>
            <a:ext cx="1177683" cy="322788"/>
            <a:chOff x="2300350" y="2601250"/>
            <a:chExt cx="2275275" cy="623625"/>
          </a:xfrm>
        </p:grpSpPr>
        <p:sp>
          <p:nvSpPr>
            <p:cNvPr id="665" name="Google Shape;665;p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6" name="Google Shape;666;p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7" name="Google Shape;667;p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8" name="Google Shape;668;p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9" name="Google Shape;669;p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0" name="Google Shape;670;p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71" name="Google Shape;671;p8"/>
          <p:cNvGrpSpPr/>
          <p:nvPr/>
        </p:nvGrpSpPr>
        <p:grpSpPr>
          <a:xfrm rot="-5400000">
            <a:off x="4888781" y="-77063"/>
            <a:ext cx="2430688" cy="395524"/>
            <a:chOff x="7857346" y="3902355"/>
            <a:chExt cx="1823016" cy="296643"/>
          </a:xfrm>
        </p:grpSpPr>
        <p:sp>
          <p:nvSpPr>
            <p:cNvPr id="672" name="Google Shape;672;p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3" name="Google Shape;673;p8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4" name="Google Shape;674;p8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5" name="Google Shape;675;p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6" name="Google Shape;676;p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7" name="Google Shape;677;p8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98662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9" name="Google Shape;679;p9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680" name="Google Shape;680;p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2" name="Google Shape;682;p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5" name="Google Shape;685;p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" name="Google Shape;686;p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7" name="Google Shape;687;p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1" name="Google Shape;691;p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3" name="Google Shape;693;p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4" name="Google Shape;694;p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5" name="Google Shape;695;p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6" name="Google Shape;696;p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7" name="Google Shape;697;p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8" name="Google Shape;698;p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9" name="Google Shape;699;p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0" name="Google Shape;700;p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1" name="Google Shape;701;p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2" name="Google Shape;702;p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3" name="Google Shape;703;p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4" name="Google Shape;704;p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5" name="Google Shape;705;p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6" name="Google Shape;706;p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7" name="Google Shape;707;p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8" name="Google Shape;708;p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9" name="Google Shape;709;p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0" name="Google Shape;710;p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1" name="Google Shape;711;p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2" name="Google Shape;712;p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3" name="Google Shape;713;p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4" name="Google Shape;714;p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5" name="Google Shape;715;p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6" name="Google Shape;716;p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" name="Google Shape;717;p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18" name="Google Shape;718;p9"/>
          <p:cNvSpPr txBox="1">
            <a:spLocks noGrp="1"/>
          </p:cNvSpPr>
          <p:nvPr>
            <p:ph type="subTitle" idx="1"/>
          </p:nvPr>
        </p:nvSpPr>
        <p:spPr>
          <a:xfrm>
            <a:off x="3199800" y="3154735"/>
            <a:ext cx="5792400" cy="14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719" name="Google Shape;719;p9"/>
          <p:cNvSpPr txBox="1">
            <a:spLocks noGrp="1"/>
          </p:cNvSpPr>
          <p:nvPr>
            <p:ph type="title"/>
          </p:nvPr>
        </p:nvSpPr>
        <p:spPr>
          <a:xfrm>
            <a:off x="3199800" y="2297400"/>
            <a:ext cx="5792400" cy="7636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720" name="Google Shape;720;p9"/>
          <p:cNvSpPr/>
          <p:nvPr/>
        </p:nvSpPr>
        <p:spPr>
          <a:xfrm rot="-5400000">
            <a:off x="465083" y="344002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21" name="Google Shape;721;p9"/>
          <p:cNvGrpSpPr/>
          <p:nvPr/>
        </p:nvGrpSpPr>
        <p:grpSpPr>
          <a:xfrm rot="10800000">
            <a:off x="-15" y="1038905"/>
            <a:ext cx="1177683" cy="322788"/>
            <a:chOff x="2300350" y="2601250"/>
            <a:chExt cx="2275275" cy="623625"/>
          </a:xfrm>
        </p:grpSpPr>
        <p:sp>
          <p:nvSpPr>
            <p:cNvPr id="722" name="Google Shape;722;p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3" name="Google Shape;723;p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4" name="Google Shape;724;p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5" name="Google Shape;725;p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6" name="Google Shape;726;p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7" name="Google Shape;727;p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28" name="Google Shape;728;p9"/>
          <p:cNvSpPr/>
          <p:nvPr/>
        </p:nvSpPr>
        <p:spPr>
          <a:xfrm rot="5400000">
            <a:off x="1993960" y="-65599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9" name="Google Shape;729;p9"/>
          <p:cNvSpPr/>
          <p:nvPr/>
        </p:nvSpPr>
        <p:spPr>
          <a:xfrm rot="5400000">
            <a:off x="2366360" y="-251861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0" name="Google Shape;730;p9"/>
          <p:cNvSpPr/>
          <p:nvPr/>
        </p:nvSpPr>
        <p:spPr>
          <a:xfrm>
            <a:off x="11409616" y="-1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31" name="Google Shape;731;p9"/>
          <p:cNvGrpSpPr/>
          <p:nvPr/>
        </p:nvGrpSpPr>
        <p:grpSpPr>
          <a:xfrm>
            <a:off x="-1886073" y="4383105"/>
            <a:ext cx="3063733" cy="463200"/>
            <a:chOff x="-1414555" y="3439729"/>
            <a:chExt cx="2297800" cy="347400"/>
          </a:xfrm>
        </p:grpSpPr>
        <p:sp>
          <p:nvSpPr>
            <p:cNvPr id="732" name="Google Shape;732;p9"/>
            <p:cNvSpPr/>
            <p:nvPr/>
          </p:nvSpPr>
          <p:spPr>
            <a:xfrm>
              <a:off x="-1414555" y="3719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3" name="Google Shape;733;p9"/>
            <p:cNvSpPr/>
            <p:nvPr/>
          </p:nvSpPr>
          <p:spPr>
            <a:xfrm>
              <a:off x="-1111455" y="3439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34" name="Google Shape;734;p9"/>
          <p:cNvGrpSpPr/>
          <p:nvPr/>
        </p:nvGrpSpPr>
        <p:grpSpPr>
          <a:xfrm>
            <a:off x="7350176" y="-155127"/>
            <a:ext cx="2027976" cy="402753"/>
            <a:chOff x="5642557" y="-150670"/>
            <a:chExt cx="1520982" cy="302065"/>
          </a:xfrm>
        </p:grpSpPr>
        <p:sp>
          <p:nvSpPr>
            <p:cNvPr id="735" name="Google Shape;735;p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6" name="Google Shape;736;p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7" name="Google Shape;737;p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8" name="Google Shape;738;p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9" name="Google Shape;739;p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40" name="Google Shape;740;p9"/>
          <p:cNvGrpSpPr/>
          <p:nvPr/>
        </p:nvGrpSpPr>
        <p:grpSpPr>
          <a:xfrm rot="10800000" flipH="1">
            <a:off x="10558028" y="2565174"/>
            <a:ext cx="2430688" cy="395524"/>
            <a:chOff x="7857346" y="3902355"/>
            <a:chExt cx="1823016" cy="296643"/>
          </a:xfrm>
        </p:grpSpPr>
        <p:sp>
          <p:nvSpPr>
            <p:cNvPr id="741" name="Google Shape;741;p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2" name="Google Shape;742;p9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3" name="Google Shape;743;p9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4" name="Google Shape;744;p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5" name="Google Shape;745;p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6" name="Google Shape;746;p9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47" name="Google Shape;747;p9"/>
          <p:cNvGrpSpPr/>
          <p:nvPr/>
        </p:nvGrpSpPr>
        <p:grpSpPr>
          <a:xfrm flipH="1">
            <a:off x="-1065672" y="2877073"/>
            <a:ext cx="2430688" cy="262659"/>
            <a:chOff x="7857346" y="4002005"/>
            <a:chExt cx="1823016" cy="196994"/>
          </a:xfrm>
        </p:grpSpPr>
        <p:sp>
          <p:nvSpPr>
            <p:cNvPr id="748" name="Google Shape;748;p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9" name="Google Shape;749;p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0" name="Google Shape;750;p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51" name="Google Shape;751;p9"/>
          <p:cNvGrpSpPr/>
          <p:nvPr/>
        </p:nvGrpSpPr>
        <p:grpSpPr>
          <a:xfrm>
            <a:off x="11108337" y="4240090"/>
            <a:ext cx="1474635" cy="178625"/>
            <a:chOff x="8183182" y="663852"/>
            <a:chExt cx="1475028" cy="178673"/>
          </a:xfrm>
        </p:grpSpPr>
        <p:grpSp>
          <p:nvGrpSpPr>
            <p:cNvPr id="752" name="Google Shape;752;p9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753" name="Google Shape;753;p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4" name="Google Shape;754;p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5" name="Google Shape;755;p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6" name="Google Shape;756;p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7" name="Google Shape;757;p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8" name="Google Shape;758;p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9" name="Google Shape;759;p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0" name="Google Shape;760;p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1" name="Google Shape;761;p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2" name="Google Shape;762;p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63" name="Google Shape;763;p9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764" name="Google Shape;764;p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5" name="Google Shape;765;p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6" name="Google Shape;766;p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7" name="Google Shape;767;p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8" name="Google Shape;768;p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9" name="Google Shape;769;p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0" name="Google Shape;770;p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1" name="Google Shape;771;p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2" name="Google Shape;772;p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3" name="Google Shape;773;p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774" name="Google Shape;774;p9"/>
          <p:cNvGrpSpPr/>
          <p:nvPr/>
        </p:nvGrpSpPr>
        <p:grpSpPr>
          <a:xfrm rot="5400000">
            <a:off x="113467" y="5717367"/>
            <a:ext cx="131869" cy="737453"/>
            <a:chOff x="4898850" y="4820550"/>
            <a:chExt cx="98902" cy="553090"/>
          </a:xfrm>
        </p:grpSpPr>
        <p:sp>
          <p:nvSpPr>
            <p:cNvPr id="775" name="Google Shape;775;p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6" name="Google Shape;776;p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7" name="Google Shape;777;p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8" name="Google Shape;778;p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9" name="Google Shape;779;p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903564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10"/>
          <p:cNvSpPr txBox="1">
            <a:spLocks noGrp="1"/>
          </p:cNvSpPr>
          <p:nvPr>
            <p:ph type="body" idx="1"/>
          </p:nvPr>
        </p:nvSpPr>
        <p:spPr>
          <a:xfrm>
            <a:off x="1479400" y="5438703"/>
            <a:ext cx="9233200" cy="5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>
                <a:latin typeface="Exo"/>
                <a:ea typeface="Exo"/>
                <a:cs typeface="Exo"/>
                <a:sym typeface="Exo"/>
              </a:defRPr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4214659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accent4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800" y="1583600"/>
            <a:ext cx="102904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864199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  <p:sldLayoutId id="2147483704" r:id="rId20"/>
    <p:sldLayoutId id="2147483705" r:id="rId21"/>
    <p:sldLayoutId id="2147483706" r:id="rId22"/>
    <p:sldLayoutId id="2147483707" r:id="rId23"/>
    <p:sldLayoutId id="2147483708" r:id="rId24"/>
    <p:sldLayoutId id="2147483709" r:id="rId25"/>
    <p:sldLayoutId id="2147483710" r:id="rId26"/>
    <p:sldLayoutId id="2147483711" r:id="rId27"/>
    <p:sldLayoutId id="2147483712" r:id="rId2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0" name="Google Shape;2650;p30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651" name="Google Shape;2651;p30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6746816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414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7DEDA34D-86D3-710E-32DA-846277722928}"/>
              </a:ext>
            </a:extLst>
          </p:cNvPr>
          <p:cNvSpPr txBox="1"/>
          <p:nvPr/>
        </p:nvSpPr>
        <p:spPr>
          <a:xfrm>
            <a:off x="2652265" y="235601"/>
            <a:ext cx="72560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solidFill>
                  <a:srgbClr val="B68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FERRAMENTAS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4B33B5F-BE91-49F8-0798-CDE1E1536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376" y="1487362"/>
            <a:ext cx="1099079" cy="1077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A4AFB7D-A5C4-2D16-9739-A6981B0640E7}"/>
              </a:ext>
            </a:extLst>
          </p:cNvPr>
          <p:cNvSpPr txBox="1"/>
          <p:nvPr/>
        </p:nvSpPr>
        <p:spPr>
          <a:xfrm>
            <a:off x="2335400" y="1487661"/>
            <a:ext cx="353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Visual Studio Code:</a:t>
            </a:r>
          </a:p>
          <a:p>
            <a:pPr algn="just"/>
            <a:r>
              <a:rPr lang="pt-BR" sz="2000" dirty="0">
                <a:solidFill>
                  <a:schemeClr val="bg1"/>
                </a:solidFill>
              </a:rPr>
              <a:t>Editor de código no qual o jogo será desenvolvido;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9DFCEC7-4AF0-90A6-C876-0C6B0CB7244B}"/>
              </a:ext>
            </a:extLst>
          </p:cNvPr>
          <p:cNvSpPr txBox="1"/>
          <p:nvPr/>
        </p:nvSpPr>
        <p:spPr>
          <a:xfrm>
            <a:off x="2340287" y="3034046"/>
            <a:ext cx="35271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Biblioteca p5.js:</a:t>
            </a:r>
          </a:p>
          <a:p>
            <a:pPr algn="just"/>
            <a:r>
              <a:rPr lang="pt-BR" sz="2000" dirty="0">
                <a:solidFill>
                  <a:schemeClr val="bg1"/>
                </a:solidFill>
              </a:rPr>
              <a:t>Biblioteca de funções que ajudam na criação do código;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30F420D6-0E32-377C-2E3D-475DE729E6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27" t="16456" r="2575"/>
          <a:stretch/>
        </p:blipFill>
        <p:spPr>
          <a:xfrm>
            <a:off x="814013" y="3034864"/>
            <a:ext cx="1526274" cy="1076400"/>
          </a:xfrm>
          <a:prstGeom prst="roundRect">
            <a:avLst/>
          </a:prstGeom>
        </p:spPr>
      </p:pic>
      <p:pic>
        <p:nvPicPr>
          <p:cNvPr id="1028" name="Picture 4" descr="Canva graphic design platform with a new logo">
            <a:extLst>
              <a:ext uri="{FF2B5EF4-FFF2-40B4-BE49-F238E27FC236}">
                <a16:creationId xmlns:a16="http://schemas.microsoft.com/office/drawing/2014/main" id="{8A2D2FEA-A89F-FC7D-04B9-E24F0E7582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46" r="21523"/>
          <a:stretch/>
        </p:blipFill>
        <p:spPr bwMode="auto">
          <a:xfrm>
            <a:off x="1027843" y="4580431"/>
            <a:ext cx="1098612" cy="107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1BE28ECF-BC08-A9F4-773A-816893BA88D6}"/>
              </a:ext>
            </a:extLst>
          </p:cNvPr>
          <p:cNvSpPr txBox="1"/>
          <p:nvPr/>
        </p:nvSpPr>
        <p:spPr>
          <a:xfrm>
            <a:off x="2334214" y="4546642"/>
            <a:ext cx="35331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Canva:</a:t>
            </a:r>
          </a:p>
          <a:p>
            <a:pPr algn="just"/>
            <a:r>
              <a:rPr lang="pt-BR" sz="2000" dirty="0">
                <a:solidFill>
                  <a:schemeClr val="bg1"/>
                </a:solidFill>
              </a:rPr>
              <a:t>Editor de imagens onde serão criadas as animações;</a:t>
            </a:r>
          </a:p>
        </p:txBody>
      </p:sp>
      <p:pic>
        <p:nvPicPr>
          <p:cNvPr id="1032" name="Picture 8" descr="youtube logo icon transparent | Youtube logo png, Youtube logo, Youtube  banner template">
            <a:extLst>
              <a:ext uri="{FF2B5EF4-FFF2-40B4-BE49-F238E27FC236}">
                <a16:creationId xmlns:a16="http://schemas.microsoft.com/office/drawing/2014/main" id="{36BB4789-3E84-4FC1-2C0C-E078FEFCB6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1" r="16826"/>
          <a:stretch/>
        </p:blipFill>
        <p:spPr bwMode="auto">
          <a:xfrm>
            <a:off x="6578833" y="1487063"/>
            <a:ext cx="1076400" cy="1077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1FF5260E-A635-56EB-6C5F-A903B4526980}"/>
              </a:ext>
            </a:extLst>
          </p:cNvPr>
          <p:cNvSpPr txBox="1"/>
          <p:nvPr/>
        </p:nvSpPr>
        <p:spPr>
          <a:xfrm>
            <a:off x="7858959" y="1487362"/>
            <a:ext cx="34617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Youtube:</a:t>
            </a:r>
          </a:p>
          <a:p>
            <a:pPr algn="just"/>
            <a:r>
              <a:rPr lang="pt-BR" sz="2000" dirty="0">
                <a:solidFill>
                  <a:schemeClr val="bg1"/>
                </a:solidFill>
              </a:rPr>
              <a:t>Plataforma de vídeos, fonte da trilha sonora do jogo;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87C83310-BC7A-3D9A-2FD3-82FF81FAECB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88" t="24481" r="13325" b="22791"/>
          <a:stretch/>
        </p:blipFill>
        <p:spPr>
          <a:xfrm>
            <a:off x="6375107" y="4575079"/>
            <a:ext cx="1483852" cy="1076400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853B68E6-0FF6-50E0-E713-FC32AABBC3C1}"/>
              </a:ext>
            </a:extLst>
          </p:cNvPr>
          <p:cNvSpPr txBox="1"/>
          <p:nvPr/>
        </p:nvSpPr>
        <p:spPr>
          <a:xfrm>
            <a:off x="7858958" y="4575079"/>
            <a:ext cx="34617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Remove BG:</a:t>
            </a:r>
          </a:p>
          <a:p>
            <a:pPr algn="just"/>
            <a:r>
              <a:rPr lang="pt-BR" sz="2000" dirty="0">
                <a:solidFill>
                  <a:schemeClr val="bg1"/>
                </a:solidFill>
              </a:rPr>
              <a:t>Removedor de fundo de imagens.</a:t>
            </a: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12F03DE1-419E-D914-FBCA-37BEAFBCD18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7" t="8365" r="8181" b="14650"/>
          <a:stretch/>
        </p:blipFill>
        <p:spPr>
          <a:xfrm>
            <a:off x="6578833" y="3041015"/>
            <a:ext cx="1076400" cy="1070249"/>
          </a:xfrm>
          <a:prstGeom prst="rect">
            <a:avLst/>
          </a:prstGeom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4EC2C447-FF9B-54A8-BBE2-C169A59310A3}"/>
              </a:ext>
            </a:extLst>
          </p:cNvPr>
          <p:cNvSpPr txBox="1"/>
          <p:nvPr/>
        </p:nvSpPr>
        <p:spPr>
          <a:xfrm>
            <a:off x="7858958" y="3034864"/>
            <a:ext cx="34617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Yout MP3:</a:t>
            </a:r>
          </a:p>
          <a:p>
            <a:pPr algn="just"/>
            <a:r>
              <a:rPr lang="pt-BR" sz="2000" dirty="0">
                <a:solidFill>
                  <a:schemeClr val="bg1"/>
                </a:solidFill>
              </a:rPr>
              <a:t>Plataforma que converte vídeos do YouTube em mp3;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46F006EF-57F0-3A0D-C1AB-F7FDEBAC322B}"/>
              </a:ext>
            </a:extLst>
          </p:cNvPr>
          <p:cNvSpPr/>
          <p:nvPr/>
        </p:nvSpPr>
        <p:spPr>
          <a:xfrm rot="5400000">
            <a:off x="3784840" y="3207069"/>
            <a:ext cx="464742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-*-. -*-. -*-. -*-. -*-. -*-.</a:t>
            </a:r>
          </a:p>
        </p:txBody>
      </p:sp>
    </p:spTree>
    <p:extLst>
      <p:ext uri="{BB962C8B-B14F-4D97-AF65-F5344CB8AC3E}">
        <p14:creationId xmlns:p14="http://schemas.microsoft.com/office/powerpoint/2010/main" val="11148093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5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5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2" grpId="0"/>
      <p:bldP spid="25" grpId="0"/>
      <p:bldP spid="29" grpId="0"/>
      <p:bldP spid="32" grpId="0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AC0DD7A-EB1B-C624-41AE-14F7CA113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0000" y="3622603"/>
            <a:ext cx="9233200" cy="599600"/>
          </a:xfrm>
        </p:spPr>
        <p:txBody>
          <a:bodyPr/>
          <a:lstStyle/>
          <a:p>
            <a:endParaRPr lang="pt-BR" sz="4000" dirty="0"/>
          </a:p>
          <a:p>
            <a:endParaRPr lang="pt-BR" sz="4000" dirty="0"/>
          </a:p>
          <a:p>
            <a:endParaRPr lang="pt-BR" sz="4000" dirty="0"/>
          </a:p>
          <a:p>
            <a:endParaRPr lang="pt-BR" sz="4000" dirty="0"/>
          </a:p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9F0544C-A6CC-C1B0-57D6-8C8F4F5906E7}"/>
              </a:ext>
            </a:extLst>
          </p:cNvPr>
          <p:cNvSpPr txBox="1"/>
          <p:nvPr/>
        </p:nvSpPr>
        <p:spPr>
          <a:xfrm>
            <a:off x="3135052" y="-8236461"/>
            <a:ext cx="5787161" cy="8433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800" dirty="0">
                <a:solidFill>
                  <a:schemeClr val="bg1"/>
                </a:solidFill>
              </a:rPr>
              <a:t>ESCOLA</a:t>
            </a:r>
          </a:p>
          <a:p>
            <a:pPr algn="ctr"/>
            <a:r>
              <a:rPr lang="pt-BR" sz="3200" dirty="0">
                <a:solidFill>
                  <a:schemeClr val="bg1"/>
                </a:solidFill>
              </a:rPr>
              <a:t>BYJU’S Future School</a:t>
            </a:r>
          </a:p>
          <a:p>
            <a:pPr algn="ctr"/>
            <a:endParaRPr lang="pt-BR" sz="3200" dirty="0">
              <a:solidFill>
                <a:schemeClr val="bg1"/>
              </a:solidFill>
            </a:endParaRPr>
          </a:p>
          <a:p>
            <a:pPr algn="ctr"/>
            <a:r>
              <a:rPr lang="pt-BR" sz="1800" dirty="0">
                <a:solidFill>
                  <a:schemeClr val="bg1"/>
                </a:solidFill>
              </a:rPr>
              <a:t>PROFESSORA</a:t>
            </a:r>
          </a:p>
          <a:p>
            <a:pPr algn="ctr"/>
            <a:r>
              <a:rPr lang="pt-BR" sz="3200" dirty="0">
                <a:solidFill>
                  <a:schemeClr val="bg1"/>
                </a:solidFill>
              </a:rPr>
              <a:t>Melissa La Banca Freitas</a:t>
            </a:r>
          </a:p>
          <a:p>
            <a:pPr algn="ctr"/>
            <a:endParaRPr lang="pt-BR" sz="3200" dirty="0">
              <a:solidFill>
                <a:schemeClr val="bg1"/>
              </a:solidFill>
            </a:endParaRPr>
          </a:p>
          <a:p>
            <a:pPr algn="ctr"/>
            <a:r>
              <a:rPr lang="pt-BR" sz="1800" dirty="0">
                <a:solidFill>
                  <a:schemeClr val="bg1"/>
                </a:solidFill>
              </a:rPr>
              <a:t>ALUNO</a:t>
            </a:r>
          </a:p>
          <a:p>
            <a:pPr algn="ctr"/>
            <a:r>
              <a:rPr lang="pt-BR" sz="3200" dirty="0">
                <a:solidFill>
                  <a:schemeClr val="bg1"/>
                </a:solidFill>
              </a:rPr>
              <a:t>Hebert Luís Gomes Gonçalves</a:t>
            </a:r>
          </a:p>
          <a:p>
            <a:pPr algn="ctr"/>
            <a:endParaRPr lang="pt-BR" sz="3200" dirty="0">
              <a:solidFill>
                <a:schemeClr val="bg1"/>
              </a:solidFill>
            </a:endParaRPr>
          </a:p>
          <a:p>
            <a:pPr algn="ctr"/>
            <a:r>
              <a:rPr lang="pt-BR" sz="1800" dirty="0">
                <a:solidFill>
                  <a:schemeClr val="bg1"/>
                </a:solidFill>
              </a:rPr>
              <a:t>CURRÍCULO:</a:t>
            </a:r>
          </a:p>
          <a:p>
            <a:pPr algn="ctr"/>
            <a:r>
              <a:rPr lang="pt-BR" sz="3200" dirty="0">
                <a:solidFill>
                  <a:schemeClr val="bg1"/>
                </a:solidFill>
              </a:rPr>
              <a:t>Profissional</a:t>
            </a:r>
          </a:p>
          <a:p>
            <a:pPr algn="ctr"/>
            <a:endParaRPr lang="pt-BR" sz="3200" dirty="0">
              <a:solidFill>
                <a:schemeClr val="bg1"/>
              </a:solidFill>
            </a:endParaRPr>
          </a:p>
          <a:p>
            <a:pPr algn="ctr"/>
            <a:r>
              <a:rPr lang="pt-BR" sz="1800" dirty="0">
                <a:solidFill>
                  <a:schemeClr val="bg1"/>
                </a:solidFill>
              </a:rPr>
              <a:t>AULA / PROJETO</a:t>
            </a:r>
          </a:p>
          <a:p>
            <a:pPr algn="ctr"/>
            <a:r>
              <a:rPr lang="pt-BR" sz="3200" dirty="0">
                <a:solidFill>
                  <a:schemeClr val="bg1"/>
                </a:solidFill>
              </a:rPr>
              <a:t>C44</a:t>
            </a:r>
          </a:p>
          <a:p>
            <a:pPr algn="ctr"/>
            <a:endParaRPr lang="pt-BR" sz="3200" dirty="0">
              <a:solidFill>
                <a:schemeClr val="bg1"/>
              </a:solidFill>
            </a:endParaRPr>
          </a:p>
          <a:p>
            <a:pPr algn="ctr"/>
            <a:r>
              <a:rPr lang="pt-BR" sz="1800" dirty="0">
                <a:solidFill>
                  <a:schemeClr val="bg1"/>
                </a:solidFill>
              </a:rPr>
              <a:t>LOCAL</a:t>
            </a:r>
          </a:p>
          <a:p>
            <a:pPr algn="ctr"/>
            <a:r>
              <a:rPr lang="pt-BR" sz="3200" dirty="0">
                <a:solidFill>
                  <a:schemeClr val="bg1"/>
                </a:solidFill>
              </a:rPr>
              <a:t>Vitória da Conquista - BA</a:t>
            </a:r>
          </a:p>
          <a:p>
            <a:pPr algn="ctr"/>
            <a:endParaRPr lang="pt-BR" sz="3200" dirty="0">
              <a:solidFill>
                <a:schemeClr val="bg1"/>
              </a:solidFill>
            </a:endParaRPr>
          </a:p>
          <a:p>
            <a:pPr algn="ctr"/>
            <a:r>
              <a:rPr lang="pt-BR" sz="1800" dirty="0">
                <a:solidFill>
                  <a:schemeClr val="bg1"/>
                </a:solidFill>
              </a:rPr>
              <a:t>DATA</a:t>
            </a:r>
          </a:p>
          <a:p>
            <a:pPr algn="ctr"/>
            <a:r>
              <a:rPr lang="pt-BR" sz="3200" dirty="0">
                <a:solidFill>
                  <a:schemeClr val="bg1"/>
                </a:solidFill>
              </a:rPr>
              <a:t>30/06/2022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2E88DA51-8EF8-50B2-95F2-0E0E93CDD513}"/>
              </a:ext>
            </a:extLst>
          </p:cNvPr>
          <p:cNvGrpSpPr/>
          <p:nvPr/>
        </p:nvGrpSpPr>
        <p:grpSpPr>
          <a:xfrm>
            <a:off x="4524374" y="2893940"/>
            <a:ext cx="3143250" cy="1457325"/>
            <a:chOff x="2571039" y="374955"/>
            <a:chExt cx="3143250" cy="1457325"/>
          </a:xfrm>
        </p:grpSpPr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64454017-CF7C-EED2-56C4-71F981C907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1039" y="374955"/>
              <a:ext cx="3143250" cy="1457325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D25B19F4-478D-9074-CDDD-624006B3EE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5491" y="554953"/>
              <a:ext cx="1334210" cy="4248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104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17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0"/>
                            </p:stCondLst>
                            <p:childTnLst>
                              <p:par>
                                <p:cTn id="14" presetID="26" presetClass="emph" presetSubtype="0" repeatCount="2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40C316-6E53-AA26-9240-A6B196696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800" y="1117293"/>
            <a:ext cx="8678400" cy="2299200"/>
          </a:xfrm>
        </p:spPr>
        <p:txBody>
          <a:bodyPr/>
          <a:lstStyle/>
          <a:p>
            <a:r>
              <a:rPr lang="pt-BR" dirty="0"/>
              <a:t>Documento de Design do Jogo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1E3CE5-34A0-A203-698B-B898C133FB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924827"/>
            <a:ext cx="12192000" cy="408400"/>
          </a:xfrm>
          <a:ln>
            <a:noFill/>
          </a:ln>
        </p:spPr>
        <p:txBody>
          <a:bodyPr/>
          <a:lstStyle/>
          <a:p>
            <a:r>
              <a:rPr lang="pt-BR" b="1" dirty="0">
                <a:solidFill>
                  <a:srgbClr val="B68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oxima Nova Semibold"/>
              </a:rPr>
              <a:t>Hebert Luís Gomes Gonçalves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C9A108D7-D6E7-8E5A-DE8D-2F35865ACDB6}"/>
              </a:ext>
            </a:extLst>
          </p:cNvPr>
          <p:cNvGrpSpPr/>
          <p:nvPr/>
        </p:nvGrpSpPr>
        <p:grpSpPr>
          <a:xfrm>
            <a:off x="4524375" y="4799864"/>
            <a:ext cx="3143250" cy="1457325"/>
            <a:chOff x="2571039" y="374955"/>
            <a:chExt cx="3143250" cy="1457325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4EA3B9BC-04A0-A244-7B5A-ECF1A46F0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1039" y="374955"/>
              <a:ext cx="3143250" cy="1457325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9DAE1E96-174D-DCCE-3015-42C8E7E7D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5491" y="554953"/>
              <a:ext cx="1334210" cy="4248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20028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7DEDA34D-86D3-710E-32DA-846277722928}"/>
              </a:ext>
            </a:extLst>
          </p:cNvPr>
          <p:cNvSpPr txBox="1"/>
          <p:nvPr/>
        </p:nvSpPr>
        <p:spPr>
          <a:xfrm>
            <a:off x="4321791" y="286603"/>
            <a:ext cx="35484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solidFill>
                  <a:srgbClr val="B68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O JOGO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2809BEC-4797-5053-D089-552998BCC16F}"/>
              </a:ext>
            </a:extLst>
          </p:cNvPr>
          <p:cNvSpPr txBox="1"/>
          <p:nvPr/>
        </p:nvSpPr>
        <p:spPr>
          <a:xfrm>
            <a:off x="1501667" y="1171627"/>
            <a:ext cx="98410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NOME:</a:t>
            </a:r>
          </a:p>
          <a:p>
            <a:pPr algn="just"/>
            <a:r>
              <a:rPr lang="pt-BR" sz="2000" dirty="0">
                <a:solidFill>
                  <a:schemeClr val="bg1"/>
                </a:solidFill>
                <a:latin typeface="+mn-lt"/>
              </a:rPr>
              <a:t>       NOASTEROID: Defendendo Marte!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9E0F2B-D8D0-FA9C-89AF-CF2124913C91}"/>
              </a:ext>
            </a:extLst>
          </p:cNvPr>
          <p:cNvSpPr txBox="1"/>
          <p:nvPr/>
        </p:nvSpPr>
        <p:spPr>
          <a:xfrm>
            <a:off x="1501667" y="2135037"/>
            <a:ext cx="973044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OBJETIVO:</a:t>
            </a:r>
          </a:p>
          <a:p>
            <a:pPr algn="just"/>
            <a:r>
              <a:rPr lang="pt-BR" sz="2000" dirty="0">
                <a:solidFill>
                  <a:schemeClr val="bg1"/>
                </a:solidFill>
                <a:latin typeface="+mn-lt"/>
              </a:rPr>
              <a:t>       Proteger Marte destruindo os asteroides que miram nele e limpar o lixo espacial.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6DEC478-8FB9-9E5F-268B-C88380EF2AF7}"/>
              </a:ext>
            </a:extLst>
          </p:cNvPr>
          <p:cNvSpPr txBox="1"/>
          <p:nvPr/>
        </p:nvSpPr>
        <p:spPr>
          <a:xfrm>
            <a:off x="1501668" y="3098447"/>
            <a:ext cx="9841007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HISTÓRIA:</a:t>
            </a:r>
          </a:p>
          <a:p>
            <a:pPr algn="just"/>
            <a:r>
              <a:rPr lang="pt-BR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     </a:t>
            </a:r>
            <a:r>
              <a:rPr lang="pt-BR" sz="2000" dirty="0">
                <a:solidFill>
                  <a:schemeClr val="bg1"/>
                </a:solidFill>
                <a:latin typeface="+mn-lt"/>
              </a:rPr>
              <a:t>O ano é 2148. Os terráqueos finalmente colonizaram Marte. Mas para que isso acontecesse, eles poluíram muito o espaço sideral e o Sr. Universo não gostou nadinha disso. Então ele resolveu se vingar:</a:t>
            </a:r>
          </a:p>
          <a:p>
            <a:pPr algn="just"/>
            <a:r>
              <a:rPr lang="pt-BR" sz="2000" dirty="0">
                <a:solidFill>
                  <a:schemeClr val="bg1"/>
                </a:solidFill>
                <a:latin typeface="+mn-lt"/>
              </a:rPr>
              <a:t>       Asteroides foram invocados e lançados em direção ao Planeta Vermelho e a missão agora é impedir que eles exterminem tudo e todos.</a:t>
            </a:r>
          </a:p>
          <a:p>
            <a:pPr algn="just"/>
            <a:r>
              <a:rPr lang="pt-BR" sz="2000" dirty="0">
                <a:solidFill>
                  <a:schemeClr val="bg1"/>
                </a:solidFill>
                <a:latin typeface="+mn-lt"/>
              </a:rPr>
              <a:t>       Você acaba de ser convocado para pilotar a NASTD-i, a nave desenvolvida pela SpaceX 2.0 para aniquilar qualquer corpo celeste que seja uma ameaça à população. </a:t>
            </a:r>
          </a:p>
          <a:p>
            <a:pPr algn="just"/>
            <a:r>
              <a:rPr lang="pt-BR" sz="2000" dirty="0">
                <a:solidFill>
                  <a:schemeClr val="bg1"/>
                </a:solidFill>
              </a:rPr>
              <a:t>       E para deixar o Sr. Universo feliz, você e a Poli, sua robô assistente,  devem recolher todo o lixo espacial lançado pelos humanos. Só assim ele irá parar de lançar os asteroides. Defenda-os e torne-se o herói deles. E Boa Sorte, você vai precisar!!</a:t>
            </a:r>
            <a:endParaRPr lang="pt-BR" sz="2400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7836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7DEDA34D-86D3-710E-32DA-846277722928}"/>
              </a:ext>
            </a:extLst>
          </p:cNvPr>
          <p:cNvSpPr txBox="1"/>
          <p:nvPr/>
        </p:nvSpPr>
        <p:spPr>
          <a:xfrm>
            <a:off x="2870784" y="335115"/>
            <a:ext cx="63685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solidFill>
                  <a:srgbClr val="B68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PERSONAGENS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2809BEC-4797-5053-D089-552998BCC16F}"/>
              </a:ext>
            </a:extLst>
          </p:cNvPr>
          <p:cNvSpPr txBox="1"/>
          <p:nvPr/>
        </p:nvSpPr>
        <p:spPr>
          <a:xfrm>
            <a:off x="1979338" y="1934430"/>
            <a:ext cx="8502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PC’s:</a:t>
            </a:r>
          </a:p>
          <a:p>
            <a:pPr algn="just"/>
            <a:r>
              <a:rPr lang="pt-BR" sz="2000" dirty="0">
                <a:solidFill>
                  <a:schemeClr val="bg1"/>
                </a:solidFill>
                <a:latin typeface="+mn-lt"/>
              </a:rPr>
              <a:t>     •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>
                <a:solidFill>
                  <a:schemeClr val="bg1"/>
                </a:solidFill>
                <a:latin typeface="+mn-lt"/>
              </a:rPr>
              <a:t>A NASTD-i, nave controlada pelo jogador;</a:t>
            </a:r>
          </a:p>
          <a:p>
            <a:pPr algn="just"/>
            <a:r>
              <a:rPr lang="pt-BR" sz="2000" dirty="0">
                <a:solidFill>
                  <a:schemeClr val="bg1"/>
                </a:solidFill>
                <a:latin typeface="+mn-lt"/>
              </a:rPr>
              <a:t>     </a:t>
            </a:r>
            <a:r>
              <a:rPr lang="pt-BR" sz="2000" dirty="0">
                <a:solidFill>
                  <a:schemeClr val="bg1"/>
                </a:solidFill>
              </a:rPr>
              <a:t>• A  Poli, robô auxiliar também controlada pelo jogador .</a:t>
            </a:r>
            <a:endParaRPr lang="pt-BR" sz="2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9E0F2B-D8D0-FA9C-89AF-CF2124913C91}"/>
              </a:ext>
            </a:extLst>
          </p:cNvPr>
          <p:cNvSpPr txBox="1"/>
          <p:nvPr/>
        </p:nvSpPr>
        <p:spPr>
          <a:xfrm>
            <a:off x="1979338" y="3516615"/>
            <a:ext cx="973044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NPC’s:</a:t>
            </a:r>
          </a:p>
          <a:p>
            <a:pPr algn="just"/>
            <a:r>
              <a:rPr lang="pt-BR" sz="2400" dirty="0">
                <a:solidFill>
                  <a:schemeClr val="bg1"/>
                </a:solidFill>
              </a:rPr>
              <a:t>    </a:t>
            </a:r>
            <a:r>
              <a:rPr lang="pt-BR" sz="2000" dirty="0">
                <a:solidFill>
                  <a:schemeClr val="bg1"/>
                </a:solidFill>
              </a:rPr>
              <a:t>• Marte;</a:t>
            </a:r>
          </a:p>
          <a:p>
            <a:pPr algn="just"/>
            <a:r>
              <a:rPr lang="pt-BR" sz="2000" dirty="0">
                <a:solidFill>
                  <a:schemeClr val="bg1"/>
                </a:solidFill>
              </a:rPr>
              <a:t>     • Sr. Universo;</a:t>
            </a:r>
          </a:p>
          <a:p>
            <a:pPr algn="just"/>
            <a:r>
              <a:rPr lang="pt-BR" sz="2000" dirty="0">
                <a:solidFill>
                  <a:schemeClr val="bg1"/>
                </a:solidFill>
              </a:rPr>
              <a:t>     • Lixo espacial;</a:t>
            </a:r>
          </a:p>
          <a:p>
            <a:pPr algn="just"/>
            <a:r>
              <a:rPr lang="pt-BR" sz="2000" dirty="0">
                <a:solidFill>
                  <a:schemeClr val="bg1"/>
                </a:solidFill>
              </a:rPr>
              <a:t>     • Os asteroides;</a:t>
            </a:r>
          </a:p>
          <a:p>
            <a:pPr algn="just"/>
            <a:r>
              <a:rPr lang="pt-BR" sz="2000" dirty="0">
                <a:solidFill>
                  <a:schemeClr val="bg1"/>
                </a:solidFill>
              </a:rPr>
              <a:t>     • Itens que ajudam o jogador.</a:t>
            </a:r>
            <a:r>
              <a:rPr lang="pt-BR" sz="2000" dirty="0">
                <a:solidFill>
                  <a:schemeClr val="bg1"/>
                </a:solidFill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89135939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7DEDA34D-86D3-710E-32DA-846277722928}"/>
              </a:ext>
            </a:extLst>
          </p:cNvPr>
          <p:cNvSpPr txBox="1"/>
          <p:nvPr/>
        </p:nvSpPr>
        <p:spPr>
          <a:xfrm>
            <a:off x="4549355" y="221465"/>
            <a:ext cx="30932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solidFill>
                  <a:srgbClr val="B68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TABELA</a:t>
            </a:r>
          </a:p>
        </p:txBody>
      </p:sp>
      <p:graphicFrame>
        <p:nvGraphicFramePr>
          <p:cNvPr id="10" name="Tabela 10">
            <a:extLst>
              <a:ext uri="{FF2B5EF4-FFF2-40B4-BE49-F238E27FC236}">
                <a16:creationId xmlns:a16="http://schemas.microsoft.com/office/drawing/2014/main" id="{E9C421C3-A801-223A-1D19-0195DD3B02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423679"/>
              </p:ext>
            </p:extLst>
          </p:nvPr>
        </p:nvGraphicFramePr>
        <p:xfrm>
          <a:off x="1850884" y="1594503"/>
          <a:ext cx="8490228" cy="4053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830076">
                  <a:extLst>
                    <a:ext uri="{9D8B030D-6E8A-4147-A177-3AD203B41FA5}">
                      <a16:colId xmlns:a16="http://schemas.microsoft.com/office/drawing/2014/main" val="3113173527"/>
                    </a:ext>
                  </a:extLst>
                </a:gridCol>
                <a:gridCol w="2830076">
                  <a:extLst>
                    <a:ext uri="{9D8B030D-6E8A-4147-A177-3AD203B41FA5}">
                      <a16:colId xmlns:a16="http://schemas.microsoft.com/office/drawing/2014/main" val="1622972134"/>
                    </a:ext>
                  </a:extLst>
                </a:gridCol>
                <a:gridCol w="2830076">
                  <a:extLst>
                    <a:ext uri="{9D8B030D-6E8A-4147-A177-3AD203B41FA5}">
                      <a16:colId xmlns:a16="http://schemas.microsoft.com/office/drawing/2014/main" val="4409930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NÚMERO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844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  <a:p>
                      <a:pPr algn="ctr"/>
                      <a:r>
                        <a:rPr lang="pt-BR" sz="1800" dirty="0"/>
                        <a:t>NASTD-i</a:t>
                      </a:r>
                    </a:p>
                    <a:p>
                      <a:pPr algn="ctr"/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Nave destruidora de corpos celestes. Voa e atira mísseis.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998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  <a:p>
                      <a:pPr algn="ctr"/>
                      <a:r>
                        <a:rPr lang="pt-BR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  <a:p>
                      <a:pPr algn="ctr"/>
                      <a:r>
                        <a:rPr lang="pt-BR" sz="1800" dirty="0"/>
                        <a:t>Poli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Robô espacial que auxilia no combate e limpa a poluição espacial.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354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  <a:p>
                      <a:pPr algn="ctr"/>
                      <a:r>
                        <a:rPr lang="pt-BR" sz="1800" dirty="0"/>
                        <a:t>3</a:t>
                      </a:r>
                    </a:p>
                    <a:p>
                      <a:pPr algn="ctr"/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  <a:p>
                      <a:pPr algn="ctr"/>
                      <a:r>
                        <a:rPr lang="pt-BR" sz="1800" dirty="0"/>
                        <a:t>Sr. Universo</a:t>
                      </a:r>
                    </a:p>
                    <a:p>
                      <a:pPr algn="ctr"/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Lança asteroides em direção a Marte e que podem atingir a nave.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516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  <a:p>
                      <a:pPr algn="ctr"/>
                      <a:r>
                        <a:rPr lang="pt-BR" sz="1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  <a:p>
                      <a:pPr algn="ctr"/>
                      <a:r>
                        <a:rPr lang="pt-BR" sz="1800" dirty="0"/>
                        <a:t>Marte</a:t>
                      </a:r>
                    </a:p>
                    <a:p>
                      <a:pPr algn="ctr"/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Planeta colonizado pelos terráqueos. Está em perigo pelos asteroides.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814310"/>
                  </a:ext>
                </a:extLst>
              </a:tr>
            </a:tbl>
          </a:graphicData>
        </a:graphic>
      </p:graphicFrame>
      <p:sp>
        <p:nvSpPr>
          <p:cNvPr id="2" name="Seta: para a Direita 1">
            <a:extLst>
              <a:ext uri="{FF2B5EF4-FFF2-40B4-BE49-F238E27FC236}">
                <a16:creationId xmlns:a16="http://schemas.microsoft.com/office/drawing/2014/main" id="{DB8E2ED0-C11A-E97D-DD31-D262E8D656E1}"/>
              </a:ext>
            </a:extLst>
          </p:cNvPr>
          <p:cNvSpPr/>
          <p:nvPr/>
        </p:nvSpPr>
        <p:spPr>
          <a:xfrm>
            <a:off x="4936435" y="6108065"/>
            <a:ext cx="2319130" cy="26504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95943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2" presetClass="emph" presetSubtype="0" repeatCount="indefinite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1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7DEDA34D-86D3-710E-32DA-846277722928}"/>
              </a:ext>
            </a:extLst>
          </p:cNvPr>
          <p:cNvSpPr txBox="1"/>
          <p:nvPr/>
        </p:nvSpPr>
        <p:spPr>
          <a:xfrm>
            <a:off x="4549355" y="221465"/>
            <a:ext cx="30932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solidFill>
                  <a:srgbClr val="B68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TABELA</a:t>
            </a:r>
          </a:p>
        </p:txBody>
      </p:sp>
      <p:graphicFrame>
        <p:nvGraphicFramePr>
          <p:cNvPr id="10" name="Tabela 10">
            <a:extLst>
              <a:ext uri="{FF2B5EF4-FFF2-40B4-BE49-F238E27FC236}">
                <a16:creationId xmlns:a16="http://schemas.microsoft.com/office/drawing/2014/main" id="{E9C421C3-A801-223A-1D19-0195DD3B02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167321"/>
              </p:ext>
            </p:extLst>
          </p:nvPr>
        </p:nvGraphicFramePr>
        <p:xfrm>
          <a:off x="1850884" y="1594503"/>
          <a:ext cx="8490228" cy="31394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830076">
                  <a:extLst>
                    <a:ext uri="{9D8B030D-6E8A-4147-A177-3AD203B41FA5}">
                      <a16:colId xmlns:a16="http://schemas.microsoft.com/office/drawing/2014/main" val="3113173527"/>
                    </a:ext>
                  </a:extLst>
                </a:gridCol>
                <a:gridCol w="2830076">
                  <a:extLst>
                    <a:ext uri="{9D8B030D-6E8A-4147-A177-3AD203B41FA5}">
                      <a16:colId xmlns:a16="http://schemas.microsoft.com/office/drawing/2014/main" val="1622972134"/>
                    </a:ext>
                  </a:extLst>
                </a:gridCol>
                <a:gridCol w="2830076">
                  <a:extLst>
                    <a:ext uri="{9D8B030D-6E8A-4147-A177-3AD203B41FA5}">
                      <a16:colId xmlns:a16="http://schemas.microsoft.com/office/drawing/2014/main" val="4409930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NÚMERO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844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  <a:p>
                      <a:pPr algn="ctr"/>
                      <a:r>
                        <a:rPr lang="pt-BR" sz="1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  <a:p>
                      <a:pPr algn="ctr"/>
                      <a:r>
                        <a:rPr lang="pt-BR" sz="1800" dirty="0"/>
                        <a:t>Asteroides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Invocados e lançados pelo Sr. Universo, tem Marte como alvo.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998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  <a:p>
                      <a:pPr algn="ctr"/>
                      <a:r>
                        <a:rPr lang="pt-BR" sz="1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  <a:p>
                      <a:pPr algn="ctr"/>
                      <a:r>
                        <a:rPr lang="pt-BR" sz="1800" dirty="0"/>
                        <a:t>Itens de Ajuda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Surgem do além para fortificar e abastecer a nave.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354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  <a:p>
                      <a:pPr algn="ctr"/>
                      <a:r>
                        <a:rPr lang="pt-BR" sz="1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pt-BR" sz="18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800" dirty="0"/>
                        <a:t>Lixos espaciais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Detritos que devem ser coletados para deixar o</a:t>
                      </a:r>
                    </a:p>
                    <a:p>
                      <a:pPr algn="ctr"/>
                      <a:r>
                        <a:rPr lang="pt-BR" sz="1800" dirty="0"/>
                        <a:t>Sr. Universo feliz.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516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933539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7DEDA34D-86D3-710E-32DA-846277722928}"/>
              </a:ext>
            </a:extLst>
          </p:cNvPr>
          <p:cNvSpPr txBox="1"/>
          <p:nvPr/>
        </p:nvSpPr>
        <p:spPr>
          <a:xfrm>
            <a:off x="4358235" y="221465"/>
            <a:ext cx="34755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solidFill>
                  <a:srgbClr val="B68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ESBOÇO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22BE0F5-D679-DF4E-A23A-C9D98EFD07C7}"/>
              </a:ext>
            </a:extLst>
          </p:cNvPr>
          <p:cNvSpPr txBox="1"/>
          <p:nvPr/>
        </p:nvSpPr>
        <p:spPr>
          <a:xfrm>
            <a:off x="1844928" y="1329461"/>
            <a:ext cx="8502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Controle:</a:t>
            </a:r>
          </a:p>
          <a:p>
            <a:pPr algn="just"/>
            <a:r>
              <a:rPr lang="pt-BR" sz="2000" dirty="0">
                <a:solidFill>
                  <a:schemeClr val="bg1"/>
                </a:solidFill>
              </a:rPr>
              <a:t>       • A nave é controlada pelo teclado (movimento e tiros), enquanto o robô é controlado pelo mouse (movimento e captura de lixo).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6F96369-A995-A0D8-0A06-CA4C8F7B89C2}"/>
              </a:ext>
            </a:extLst>
          </p:cNvPr>
          <p:cNvSpPr txBox="1"/>
          <p:nvPr/>
        </p:nvSpPr>
        <p:spPr>
          <a:xfrm>
            <a:off x="1844928" y="2673739"/>
            <a:ext cx="8502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Funções:</a:t>
            </a:r>
          </a:p>
          <a:p>
            <a:pPr algn="just"/>
            <a:r>
              <a:rPr lang="pt-BR" sz="2000" dirty="0">
                <a:solidFill>
                  <a:schemeClr val="bg1"/>
                </a:solidFill>
              </a:rPr>
              <a:t>       • A nave atira mísseis nos asteroides para destruí-los, e o robô coleta os lixos para vencer o jogo.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2E8765D-0FAB-5F3B-BE0B-E5305C815BAC}"/>
              </a:ext>
            </a:extLst>
          </p:cNvPr>
          <p:cNvSpPr txBox="1"/>
          <p:nvPr/>
        </p:nvSpPr>
        <p:spPr>
          <a:xfrm>
            <a:off x="1844928" y="4018017"/>
            <a:ext cx="85021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Feedbacks:</a:t>
            </a:r>
          </a:p>
          <a:p>
            <a:pPr algn="just"/>
            <a:r>
              <a:rPr lang="pt-BR" sz="2000" dirty="0">
                <a:solidFill>
                  <a:schemeClr val="bg1"/>
                </a:solidFill>
              </a:rPr>
              <a:t>       • A nave tem uma vida (que diminui caso os asteroides atinjam ela ou Marte) e uma bateria (que diminui com o tempo). Ambos podem ser recompostos pelos itens de ajuda que surgem na tela;</a:t>
            </a:r>
          </a:p>
          <a:p>
            <a:pPr algn="just"/>
            <a:r>
              <a:rPr lang="pt-BR" sz="2000" dirty="0">
                <a:solidFill>
                  <a:schemeClr val="bg1"/>
                </a:solidFill>
              </a:rPr>
              <a:t>       • A  medida que os lixos são coletados, uma barrinha no lado direito, que representa a felicidade do Sr. Universo, fica cheia, e quando completa, ele para de lançar asteroides e o jogador vence o jogo. </a:t>
            </a:r>
          </a:p>
        </p:txBody>
      </p:sp>
    </p:spTree>
    <p:extLst>
      <p:ext uri="{BB962C8B-B14F-4D97-AF65-F5344CB8AC3E}">
        <p14:creationId xmlns:p14="http://schemas.microsoft.com/office/powerpoint/2010/main" val="34800021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Agrupar 52">
            <a:extLst>
              <a:ext uri="{FF2B5EF4-FFF2-40B4-BE49-F238E27FC236}">
                <a16:creationId xmlns:a16="http://schemas.microsoft.com/office/drawing/2014/main" id="{DBF189F3-786D-CC6F-E89A-81934B6EE9D9}"/>
              </a:ext>
            </a:extLst>
          </p:cNvPr>
          <p:cNvGrpSpPr/>
          <p:nvPr/>
        </p:nvGrpSpPr>
        <p:grpSpPr>
          <a:xfrm>
            <a:off x="106018" y="65385"/>
            <a:ext cx="11968894" cy="7854239"/>
            <a:chOff x="106018" y="65385"/>
            <a:chExt cx="11968894" cy="7854239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CF0CE8F4-CAFA-BF31-2870-4F9F1702C9CC}"/>
                </a:ext>
              </a:extLst>
            </p:cNvPr>
            <p:cNvSpPr/>
            <p:nvPr/>
          </p:nvSpPr>
          <p:spPr>
            <a:xfrm>
              <a:off x="108199" y="127053"/>
              <a:ext cx="11966713" cy="661946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B110A274-6D57-0039-B031-78555FE91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8572" y="4095678"/>
              <a:ext cx="1141589" cy="1614533"/>
            </a:xfrm>
            <a:prstGeom prst="rect">
              <a:avLst/>
            </a:prstGeom>
          </p:spPr>
        </p:pic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6A5FEC65-1621-1D6A-0F6D-17216B7DCA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970" t="45502" r="20629" b="25797"/>
            <a:stretch/>
          </p:blipFill>
          <p:spPr>
            <a:xfrm rot="13702358">
              <a:off x="4790163" y="5419492"/>
              <a:ext cx="2395763" cy="2604502"/>
            </a:xfrm>
            <a:prstGeom prst="triangle">
              <a:avLst>
                <a:gd name="adj" fmla="val 96416"/>
              </a:avLst>
            </a:prstGeom>
          </p:spPr>
        </p:pic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7482220F-5AC5-1FD3-E36B-6CD8FCAFA6F2}"/>
                </a:ext>
              </a:extLst>
            </p:cNvPr>
            <p:cNvSpPr/>
            <p:nvPr/>
          </p:nvSpPr>
          <p:spPr>
            <a:xfrm>
              <a:off x="106018" y="65385"/>
              <a:ext cx="2795381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4800" b="0" cap="none" spc="0" dirty="0">
                  <a:ln w="0"/>
                  <a:solidFill>
                    <a:schemeClr val="tx1"/>
                  </a:solidFill>
                  <a:effectLst/>
                  <a:latin typeface="Chiller" panose="04020404031007020602" pitchFamily="82" charset="0"/>
                </a:rPr>
                <a:t>NOASTEROID</a:t>
              </a:r>
              <a:endParaRPr lang="pt-BR" sz="5400" b="0" cap="none" spc="0" dirty="0">
                <a:ln w="0"/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030" name="Picture 6" descr="Asteróide Desenho Para Colorir - Ultra Coloring Pages">
              <a:extLst>
                <a:ext uri="{FF2B5EF4-FFF2-40B4-BE49-F238E27FC236}">
                  <a16:creationId xmlns:a16="http://schemas.microsoft.com/office/drawing/2014/main" id="{8C0AD647-26D5-B92E-8422-815B215EA74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95" t="45045" r="15095" b="19710"/>
            <a:stretch/>
          </p:blipFill>
          <p:spPr bwMode="auto">
            <a:xfrm>
              <a:off x="6734175" y="114984"/>
              <a:ext cx="874369" cy="4544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Fluxograma: Decisão 20">
              <a:extLst>
                <a:ext uri="{FF2B5EF4-FFF2-40B4-BE49-F238E27FC236}">
                  <a16:creationId xmlns:a16="http://schemas.microsoft.com/office/drawing/2014/main" id="{60EF3D7E-90E5-BA64-2E42-C9913503365D}"/>
                </a:ext>
              </a:extLst>
            </p:cNvPr>
            <p:cNvSpPr/>
            <p:nvPr/>
          </p:nvSpPr>
          <p:spPr>
            <a:xfrm>
              <a:off x="6660161" y="3991384"/>
              <a:ext cx="285750" cy="298450"/>
            </a:xfrm>
            <a:prstGeom prst="flowChartDecision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•</a:t>
              </a:r>
              <a:endParaRPr lang="pt-BR" sz="1400" dirty="0">
                <a:solidFill>
                  <a:schemeClr val="tx1"/>
                </a:solidFill>
                <a:latin typeface="Bodoni MT Condensed" panose="02070606080606020203" pitchFamily="18" charset="0"/>
              </a:endParaRPr>
            </a:p>
          </p:txBody>
        </p:sp>
        <p:pic>
          <p:nvPicPr>
            <p:cNvPr id="27" name="Picture 6" descr="Asteróide Desenho Para Colorir - Ultra Coloring Pages">
              <a:extLst>
                <a:ext uri="{FF2B5EF4-FFF2-40B4-BE49-F238E27FC236}">
                  <a16:creationId xmlns:a16="http://schemas.microsoft.com/office/drawing/2014/main" id="{6D62C9DF-1C48-4137-D425-8691C334E3D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95" t="24211" r="15095" b="19710"/>
            <a:stretch/>
          </p:blipFill>
          <p:spPr bwMode="auto">
            <a:xfrm rot="15037475">
              <a:off x="8556887" y="4236724"/>
              <a:ext cx="874369" cy="7230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4" name="Agrupar 23">
              <a:extLst>
                <a:ext uri="{FF2B5EF4-FFF2-40B4-BE49-F238E27FC236}">
                  <a16:creationId xmlns:a16="http://schemas.microsoft.com/office/drawing/2014/main" id="{15683966-5966-76B9-6A7A-2AF2C86254B4}"/>
                </a:ext>
              </a:extLst>
            </p:cNvPr>
            <p:cNvGrpSpPr/>
            <p:nvPr/>
          </p:nvGrpSpPr>
          <p:grpSpPr>
            <a:xfrm flipH="1">
              <a:off x="6073135" y="3602894"/>
              <a:ext cx="45729" cy="410465"/>
              <a:chOff x="6066502" y="4130294"/>
              <a:chExt cx="45731" cy="368300"/>
            </a:xfrm>
          </p:grpSpPr>
          <p:sp>
            <p:nvSpPr>
              <p:cNvPr id="23" name="Triângulo isósceles 22">
                <a:extLst>
                  <a:ext uri="{FF2B5EF4-FFF2-40B4-BE49-F238E27FC236}">
                    <a16:creationId xmlns:a16="http://schemas.microsoft.com/office/drawing/2014/main" id="{7228316D-9082-9587-F0D2-82DA792F0FFE}"/>
                  </a:ext>
                </a:extLst>
              </p:cNvPr>
              <p:cNvSpPr/>
              <p:nvPr/>
            </p:nvSpPr>
            <p:spPr>
              <a:xfrm>
                <a:off x="6066514" y="4419219"/>
                <a:ext cx="45719" cy="79375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Triângulo isósceles 29">
                <a:extLst>
                  <a:ext uri="{FF2B5EF4-FFF2-40B4-BE49-F238E27FC236}">
                    <a16:creationId xmlns:a16="http://schemas.microsoft.com/office/drawing/2014/main" id="{049A4091-6175-8033-F034-99A3A3587BED}"/>
                  </a:ext>
                </a:extLst>
              </p:cNvPr>
              <p:cNvSpPr/>
              <p:nvPr/>
            </p:nvSpPr>
            <p:spPr>
              <a:xfrm>
                <a:off x="6066513" y="4274757"/>
                <a:ext cx="45719" cy="79375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1" name="Triângulo isósceles 30">
                <a:extLst>
                  <a:ext uri="{FF2B5EF4-FFF2-40B4-BE49-F238E27FC236}">
                    <a16:creationId xmlns:a16="http://schemas.microsoft.com/office/drawing/2014/main" id="{6BA06EA8-9612-219E-8874-DBE3B8B3F93C}"/>
                  </a:ext>
                </a:extLst>
              </p:cNvPr>
              <p:cNvSpPr/>
              <p:nvPr/>
            </p:nvSpPr>
            <p:spPr>
              <a:xfrm>
                <a:off x="6066502" y="4130294"/>
                <a:ext cx="45719" cy="79375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pic>
          <p:nvPicPr>
            <p:cNvPr id="1034" name="Picture 10" descr="Pneu Desenho Para Colorir - Ultra Coloring Pages">
              <a:extLst>
                <a:ext uri="{FF2B5EF4-FFF2-40B4-BE49-F238E27FC236}">
                  <a16:creationId xmlns:a16="http://schemas.microsoft.com/office/drawing/2014/main" id="{ACEC25C7-D262-9789-0D0E-658E1F04CCF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632"/>
            <a:stretch/>
          </p:blipFill>
          <p:spPr bwMode="auto">
            <a:xfrm rot="851078">
              <a:off x="3542042" y="1739076"/>
              <a:ext cx="874651" cy="842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Imagem 27">
              <a:extLst>
                <a:ext uri="{FF2B5EF4-FFF2-40B4-BE49-F238E27FC236}">
                  <a16:creationId xmlns:a16="http://schemas.microsoft.com/office/drawing/2014/main" id="{AD294056-9439-A0B2-FC83-282C51D8C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398971">
              <a:off x="2511006" y="4321020"/>
              <a:ext cx="1223969" cy="1223969"/>
            </a:xfrm>
            <a:prstGeom prst="rect">
              <a:avLst/>
            </a:prstGeom>
          </p:spPr>
        </p:pic>
        <p:sp>
          <p:nvSpPr>
            <p:cNvPr id="32" name="Fluxograma: Conector 31">
              <a:extLst>
                <a:ext uri="{FF2B5EF4-FFF2-40B4-BE49-F238E27FC236}">
                  <a16:creationId xmlns:a16="http://schemas.microsoft.com/office/drawing/2014/main" id="{D4597E7A-9C44-24D4-DE50-CADA6AD6CDCA}"/>
                </a:ext>
              </a:extLst>
            </p:cNvPr>
            <p:cNvSpPr/>
            <p:nvPr/>
          </p:nvSpPr>
          <p:spPr>
            <a:xfrm rot="903494">
              <a:off x="7487185" y="2492803"/>
              <a:ext cx="540000" cy="540000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x3</a:t>
              </a:r>
            </a:p>
          </p:txBody>
        </p:sp>
        <p:pic>
          <p:nvPicPr>
            <p:cNvPr id="1038" name="Picture 14" descr="Desenho de energia elétrica Livro de colorir, energia, ângulo, texto,  logotipo png | PNGWing">
              <a:extLst>
                <a:ext uri="{FF2B5EF4-FFF2-40B4-BE49-F238E27FC236}">
                  <a16:creationId xmlns:a16="http://schemas.microsoft.com/office/drawing/2014/main" id="{C5E62200-4F39-B1E4-BC2A-E3552108F2F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630" t="27699" r="36806" b="27699"/>
            <a:stretch/>
          </p:blipFill>
          <p:spPr bwMode="auto">
            <a:xfrm rot="19707833">
              <a:off x="9708274" y="1056280"/>
              <a:ext cx="681885" cy="10647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Imagem 39">
              <a:extLst>
                <a:ext uri="{FF2B5EF4-FFF2-40B4-BE49-F238E27FC236}">
                  <a16:creationId xmlns:a16="http://schemas.microsoft.com/office/drawing/2014/main" id="{83ABC0CF-40F3-AB48-E11F-F54C44A1B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9908" y="693592"/>
              <a:ext cx="885220" cy="885220"/>
            </a:xfrm>
            <a:prstGeom prst="rect">
              <a:avLst/>
            </a:prstGeom>
          </p:spPr>
        </p:pic>
        <p:pic>
          <p:nvPicPr>
            <p:cNvPr id="42" name="Picture 6" descr="Asteróide Desenho Para Colorir - Ultra Coloring Pages">
              <a:extLst>
                <a:ext uri="{FF2B5EF4-FFF2-40B4-BE49-F238E27FC236}">
                  <a16:creationId xmlns:a16="http://schemas.microsoft.com/office/drawing/2014/main" id="{7D5EDF38-EB28-7E7B-11D2-0F8E89213A8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95" t="24211" r="15095" b="19710"/>
            <a:stretch/>
          </p:blipFill>
          <p:spPr bwMode="auto">
            <a:xfrm rot="15037475">
              <a:off x="168190" y="777475"/>
              <a:ext cx="874369" cy="7230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F710EF18-A157-C49B-19F8-5B7A0169CE78}"/>
                </a:ext>
              </a:extLst>
            </p:cNvPr>
            <p:cNvSpPr/>
            <p:nvPr/>
          </p:nvSpPr>
          <p:spPr>
            <a:xfrm>
              <a:off x="2363829" y="832161"/>
              <a:ext cx="470000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4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8</a:t>
              </a:r>
              <a:endParaRPr lang="pt-B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9CDD8012-78BB-F4D0-E5FF-5C43AF8F069D}"/>
                </a:ext>
              </a:extLst>
            </p:cNvPr>
            <p:cNvSpPr/>
            <p:nvPr/>
          </p:nvSpPr>
          <p:spPr>
            <a:xfrm>
              <a:off x="863437" y="832161"/>
              <a:ext cx="755335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4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12</a:t>
              </a:r>
              <a:endParaRPr lang="pt-BR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D4E4BB92-499A-738F-08E9-13F5F07F6B72}"/>
                </a:ext>
              </a:extLst>
            </p:cNvPr>
            <p:cNvSpPr/>
            <p:nvPr/>
          </p:nvSpPr>
          <p:spPr>
            <a:xfrm>
              <a:off x="763629" y="1686659"/>
              <a:ext cx="1958340" cy="1631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B6C6A9D6-6BCB-C109-7E60-9FD90924E246}"/>
                </a:ext>
              </a:extLst>
            </p:cNvPr>
            <p:cNvSpPr/>
            <p:nvPr/>
          </p:nvSpPr>
          <p:spPr>
            <a:xfrm>
              <a:off x="763629" y="2063175"/>
              <a:ext cx="1958340" cy="1631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95AAE2D1-B47E-C331-FAA6-2C6374332A28}"/>
                </a:ext>
              </a:extLst>
            </p:cNvPr>
            <p:cNvSpPr/>
            <p:nvPr/>
          </p:nvSpPr>
          <p:spPr>
            <a:xfrm>
              <a:off x="776356" y="1692270"/>
              <a:ext cx="966720" cy="15754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C574B74A-715D-9E54-D3B2-CD2606EF6A92}"/>
                </a:ext>
              </a:extLst>
            </p:cNvPr>
            <p:cNvSpPr/>
            <p:nvPr/>
          </p:nvSpPr>
          <p:spPr>
            <a:xfrm>
              <a:off x="776354" y="2063175"/>
              <a:ext cx="1474622" cy="15754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aio 37">
              <a:extLst>
                <a:ext uri="{FF2B5EF4-FFF2-40B4-BE49-F238E27FC236}">
                  <a16:creationId xmlns:a16="http://schemas.microsoft.com/office/drawing/2014/main" id="{1A35921A-1142-FCA1-335B-8485DE147B20}"/>
                </a:ext>
              </a:extLst>
            </p:cNvPr>
            <p:cNvSpPr/>
            <p:nvPr/>
          </p:nvSpPr>
          <p:spPr>
            <a:xfrm>
              <a:off x="383597" y="2031207"/>
              <a:ext cx="158353" cy="218103"/>
            </a:xfrm>
            <a:prstGeom prst="lightningBol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Coração 38">
              <a:extLst>
                <a:ext uri="{FF2B5EF4-FFF2-40B4-BE49-F238E27FC236}">
                  <a16:creationId xmlns:a16="http://schemas.microsoft.com/office/drawing/2014/main" id="{54414FBF-E4A8-1806-897E-B3E70FCA0DC0}"/>
                </a:ext>
              </a:extLst>
            </p:cNvPr>
            <p:cNvSpPr/>
            <p:nvPr/>
          </p:nvSpPr>
          <p:spPr>
            <a:xfrm>
              <a:off x="351450" y="1686659"/>
              <a:ext cx="180975" cy="180241"/>
            </a:xfrm>
            <a:prstGeom prst="hear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Fluxograma: Conector 54">
              <a:extLst>
                <a:ext uri="{FF2B5EF4-FFF2-40B4-BE49-F238E27FC236}">
                  <a16:creationId xmlns:a16="http://schemas.microsoft.com/office/drawing/2014/main" id="{CAFF65EF-E603-0D96-317D-48EF40FB8FB2}"/>
                </a:ext>
              </a:extLst>
            </p:cNvPr>
            <p:cNvSpPr/>
            <p:nvPr/>
          </p:nvSpPr>
          <p:spPr>
            <a:xfrm rot="5400000">
              <a:off x="11441320" y="229823"/>
              <a:ext cx="540000" cy="540000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/>
                <a:t>=</a:t>
              </a:r>
              <a:endParaRPr lang="pt-BR" dirty="0"/>
            </a:p>
          </p:txBody>
        </p:sp>
        <p:grpSp>
          <p:nvGrpSpPr>
            <p:cNvPr id="46" name="Agrupar 45">
              <a:extLst>
                <a:ext uri="{FF2B5EF4-FFF2-40B4-BE49-F238E27FC236}">
                  <a16:creationId xmlns:a16="http://schemas.microsoft.com/office/drawing/2014/main" id="{437EF236-C147-7F20-E82F-815A578B961E}"/>
                </a:ext>
              </a:extLst>
            </p:cNvPr>
            <p:cNvGrpSpPr/>
            <p:nvPr/>
          </p:nvGrpSpPr>
          <p:grpSpPr>
            <a:xfrm>
              <a:off x="11614711" y="1118440"/>
              <a:ext cx="208137" cy="5158970"/>
              <a:chOff x="11602011" y="1067640"/>
              <a:chExt cx="208137" cy="5158970"/>
            </a:xfrm>
          </p:grpSpPr>
          <p:sp>
            <p:nvSpPr>
              <p:cNvPr id="43" name="Retângulo 42">
                <a:extLst>
                  <a:ext uri="{FF2B5EF4-FFF2-40B4-BE49-F238E27FC236}">
                    <a16:creationId xmlns:a16="http://schemas.microsoft.com/office/drawing/2014/main" id="{EB3CEE1F-C504-D473-28A4-A4232BE10E2A}"/>
                  </a:ext>
                </a:extLst>
              </p:cNvPr>
              <p:cNvSpPr/>
              <p:nvPr/>
            </p:nvSpPr>
            <p:spPr>
              <a:xfrm>
                <a:off x="11602011" y="1067640"/>
                <a:ext cx="208137" cy="51589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Retângulo 43">
                <a:extLst>
                  <a:ext uri="{FF2B5EF4-FFF2-40B4-BE49-F238E27FC236}">
                    <a16:creationId xmlns:a16="http://schemas.microsoft.com/office/drawing/2014/main" id="{09CA8836-BD4B-58A0-81E3-8B188FCE3243}"/>
                  </a:ext>
                </a:extLst>
              </p:cNvPr>
              <p:cNvSpPr/>
              <p:nvPr/>
            </p:nvSpPr>
            <p:spPr>
              <a:xfrm>
                <a:off x="11617872" y="2961907"/>
                <a:ext cx="183057" cy="3255536"/>
              </a:xfrm>
              <a:prstGeom prst="rect">
                <a:avLst/>
              </a:prstGeom>
              <a:gradFill flip="none" rotWithShape="1">
                <a:gsLst>
                  <a:gs pos="0">
                    <a:schemeClr val="tx1"/>
                  </a:gs>
                  <a:gs pos="99000">
                    <a:schemeClr val="dk1">
                      <a:tint val="44500"/>
                      <a:satMod val="160000"/>
                    </a:schemeClr>
                  </a:gs>
                  <a:gs pos="100000">
                    <a:schemeClr val="dk1"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48" name="Estrela: 4 Pontas 47">
              <a:extLst>
                <a:ext uri="{FF2B5EF4-FFF2-40B4-BE49-F238E27FC236}">
                  <a16:creationId xmlns:a16="http://schemas.microsoft.com/office/drawing/2014/main" id="{1A32EE76-C875-6650-FCDA-497514C23E24}"/>
                </a:ext>
              </a:extLst>
            </p:cNvPr>
            <p:cNvSpPr/>
            <p:nvPr/>
          </p:nvSpPr>
          <p:spPr>
            <a:xfrm>
              <a:off x="5759355" y="606649"/>
              <a:ext cx="95535" cy="86943"/>
            </a:xfrm>
            <a:prstGeom prst="star4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strela: 4 Pontas 59">
              <a:extLst>
                <a:ext uri="{FF2B5EF4-FFF2-40B4-BE49-F238E27FC236}">
                  <a16:creationId xmlns:a16="http://schemas.microsoft.com/office/drawing/2014/main" id="{82C3C35C-F1A5-ADE4-DFC6-D76400B4228C}"/>
                </a:ext>
              </a:extLst>
            </p:cNvPr>
            <p:cNvSpPr/>
            <p:nvPr/>
          </p:nvSpPr>
          <p:spPr>
            <a:xfrm>
              <a:off x="4846411" y="1006699"/>
              <a:ext cx="95535" cy="86943"/>
            </a:xfrm>
            <a:prstGeom prst="star4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strela: 4 Pontas 60">
              <a:extLst>
                <a:ext uri="{FF2B5EF4-FFF2-40B4-BE49-F238E27FC236}">
                  <a16:creationId xmlns:a16="http://schemas.microsoft.com/office/drawing/2014/main" id="{3E90DDDD-55C0-A9DE-9D48-506967E35067}"/>
                </a:ext>
              </a:extLst>
            </p:cNvPr>
            <p:cNvSpPr/>
            <p:nvPr/>
          </p:nvSpPr>
          <p:spPr>
            <a:xfrm>
              <a:off x="7028057" y="769823"/>
              <a:ext cx="95535" cy="86943"/>
            </a:xfrm>
            <a:prstGeom prst="star4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strela: 4 Pontas 61">
              <a:extLst>
                <a:ext uri="{FF2B5EF4-FFF2-40B4-BE49-F238E27FC236}">
                  <a16:creationId xmlns:a16="http://schemas.microsoft.com/office/drawing/2014/main" id="{661C27A3-5120-01D7-F8E6-B7CD4C468D2F}"/>
                </a:ext>
              </a:extLst>
            </p:cNvPr>
            <p:cNvSpPr/>
            <p:nvPr/>
          </p:nvSpPr>
          <p:spPr>
            <a:xfrm>
              <a:off x="5129876" y="1872232"/>
              <a:ext cx="95535" cy="86943"/>
            </a:xfrm>
            <a:prstGeom prst="star4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strela: 4 Pontas 62">
              <a:extLst>
                <a:ext uri="{FF2B5EF4-FFF2-40B4-BE49-F238E27FC236}">
                  <a16:creationId xmlns:a16="http://schemas.microsoft.com/office/drawing/2014/main" id="{B89D0B56-6BCC-E8A2-3B7C-252FB7C9C8C3}"/>
                </a:ext>
              </a:extLst>
            </p:cNvPr>
            <p:cNvSpPr/>
            <p:nvPr/>
          </p:nvSpPr>
          <p:spPr>
            <a:xfrm>
              <a:off x="6004520" y="1527676"/>
              <a:ext cx="95535" cy="86943"/>
            </a:xfrm>
            <a:prstGeom prst="star4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Estrela: 4 Pontas 63">
              <a:extLst>
                <a:ext uri="{FF2B5EF4-FFF2-40B4-BE49-F238E27FC236}">
                  <a16:creationId xmlns:a16="http://schemas.microsoft.com/office/drawing/2014/main" id="{88AAC6C8-CCDF-9876-3719-0BD0BED1C4FC}"/>
                </a:ext>
              </a:extLst>
            </p:cNvPr>
            <p:cNvSpPr/>
            <p:nvPr/>
          </p:nvSpPr>
          <p:spPr>
            <a:xfrm>
              <a:off x="3910675" y="520508"/>
              <a:ext cx="95535" cy="86943"/>
            </a:xfrm>
            <a:prstGeom prst="star4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Estrela: 4 Pontas 64">
              <a:extLst>
                <a:ext uri="{FF2B5EF4-FFF2-40B4-BE49-F238E27FC236}">
                  <a16:creationId xmlns:a16="http://schemas.microsoft.com/office/drawing/2014/main" id="{FD30B7AA-8E3B-A91D-A74A-4E20D29FA0AF}"/>
                </a:ext>
              </a:extLst>
            </p:cNvPr>
            <p:cNvSpPr/>
            <p:nvPr/>
          </p:nvSpPr>
          <p:spPr>
            <a:xfrm>
              <a:off x="3261319" y="1421658"/>
              <a:ext cx="95535" cy="86943"/>
            </a:xfrm>
            <a:prstGeom prst="star4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strela: 4 Pontas 65">
              <a:extLst>
                <a:ext uri="{FF2B5EF4-FFF2-40B4-BE49-F238E27FC236}">
                  <a16:creationId xmlns:a16="http://schemas.microsoft.com/office/drawing/2014/main" id="{6F448882-2769-4F82-752F-261FD62F7616}"/>
                </a:ext>
              </a:extLst>
            </p:cNvPr>
            <p:cNvSpPr/>
            <p:nvPr/>
          </p:nvSpPr>
          <p:spPr>
            <a:xfrm>
              <a:off x="5673215" y="2733626"/>
              <a:ext cx="95535" cy="86943"/>
            </a:xfrm>
            <a:prstGeom prst="star4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Estrela: 4 Pontas 66">
              <a:extLst>
                <a:ext uri="{FF2B5EF4-FFF2-40B4-BE49-F238E27FC236}">
                  <a16:creationId xmlns:a16="http://schemas.microsoft.com/office/drawing/2014/main" id="{5F553A6F-C8C9-594A-791A-B6ED8E336221}"/>
                </a:ext>
              </a:extLst>
            </p:cNvPr>
            <p:cNvSpPr/>
            <p:nvPr/>
          </p:nvSpPr>
          <p:spPr>
            <a:xfrm>
              <a:off x="8509183" y="494007"/>
              <a:ext cx="95535" cy="86943"/>
            </a:xfrm>
            <a:prstGeom prst="star4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Estrela: 4 Pontas 67">
              <a:extLst>
                <a:ext uri="{FF2B5EF4-FFF2-40B4-BE49-F238E27FC236}">
                  <a16:creationId xmlns:a16="http://schemas.microsoft.com/office/drawing/2014/main" id="{CE2038D0-8860-51E8-A1DC-C579660C9038}"/>
                </a:ext>
              </a:extLst>
            </p:cNvPr>
            <p:cNvSpPr/>
            <p:nvPr/>
          </p:nvSpPr>
          <p:spPr>
            <a:xfrm>
              <a:off x="6799652" y="2521589"/>
              <a:ext cx="95535" cy="86943"/>
            </a:xfrm>
            <a:prstGeom prst="star4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Estrela: 4 Pontas 68">
              <a:extLst>
                <a:ext uri="{FF2B5EF4-FFF2-40B4-BE49-F238E27FC236}">
                  <a16:creationId xmlns:a16="http://schemas.microsoft.com/office/drawing/2014/main" id="{85833494-B681-2FDC-2D1A-45E05A4F72E9}"/>
                </a:ext>
              </a:extLst>
            </p:cNvPr>
            <p:cNvSpPr/>
            <p:nvPr/>
          </p:nvSpPr>
          <p:spPr>
            <a:xfrm>
              <a:off x="7859824" y="1514423"/>
              <a:ext cx="95535" cy="86943"/>
            </a:xfrm>
            <a:prstGeom prst="star4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Estrela: 4 Pontas 69">
              <a:extLst>
                <a:ext uri="{FF2B5EF4-FFF2-40B4-BE49-F238E27FC236}">
                  <a16:creationId xmlns:a16="http://schemas.microsoft.com/office/drawing/2014/main" id="{47C0136C-E08F-8D9A-45BC-78A3310EB856}"/>
                </a:ext>
              </a:extLst>
            </p:cNvPr>
            <p:cNvSpPr/>
            <p:nvPr/>
          </p:nvSpPr>
          <p:spPr>
            <a:xfrm>
              <a:off x="6985184" y="1752963"/>
              <a:ext cx="95535" cy="86943"/>
            </a:xfrm>
            <a:prstGeom prst="star4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Estrela: 4 Pontas 70">
              <a:extLst>
                <a:ext uri="{FF2B5EF4-FFF2-40B4-BE49-F238E27FC236}">
                  <a16:creationId xmlns:a16="http://schemas.microsoft.com/office/drawing/2014/main" id="{CD61B443-BEF5-A7BE-7CF6-67B6E68DFE98}"/>
                </a:ext>
              </a:extLst>
            </p:cNvPr>
            <p:cNvSpPr/>
            <p:nvPr/>
          </p:nvSpPr>
          <p:spPr>
            <a:xfrm>
              <a:off x="4719057" y="2640858"/>
              <a:ext cx="95535" cy="86943"/>
            </a:xfrm>
            <a:prstGeom prst="star4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Estrela: 4 Pontas 71">
              <a:extLst>
                <a:ext uri="{FF2B5EF4-FFF2-40B4-BE49-F238E27FC236}">
                  <a16:creationId xmlns:a16="http://schemas.microsoft.com/office/drawing/2014/main" id="{14F4A6A5-638B-D167-E292-889C53941038}"/>
                </a:ext>
              </a:extLst>
            </p:cNvPr>
            <p:cNvSpPr/>
            <p:nvPr/>
          </p:nvSpPr>
          <p:spPr>
            <a:xfrm>
              <a:off x="3301075" y="2972163"/>
              <a:ext cx="95535" cy="86943"/>
            </a:xfrm>
            <a:prstGeom prst="star4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Estrela: 4 Pontas 72">
              <a:extLst>
                <a:ext uri="{FF2B5EF4-FFF2-40B4-BE49-F238E27FC236}">
                  <a16:creationId xmlns:a16="http://schemas.microsoft.com/office/drawing/2014/main" id="{F04CB235-3C70-614F-F1FC-43444B1EF43C}"/>
                </a:ext>
              </a:extLst>
            </p:cNvPr>
            <p:cNvSpPr/>
            <p:nvPr/>
          </p:nvSpPr>
          <p:spPr>
            <a:xfrm>
              <a:off x="5103370" y="3435989"/>
              <a:ext cx="95535" cy="86943"/>
            </a:xfrm>
            <a:prstGeom prst="star4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Estrela: 4 Pontas 73">
              <a:extLst>
                <a:ext uri="{FF2B5EF4-FFF2-40B4-BE49-F238E27FC236}">
                  <a16:creationId xmlns:a16="http://schemas.microsoft.com/office/drawing/2014/main" id="{6CCB7BDC-93A1-4AF6-D1E0-A1BF00874C0A}"/>
                </a:ext>
              </a:extLst>
            </p:cNvPr>
            <p:cNvSpPr/>
            <p:nvPr/>
          </p:nvSpPr>
          <p:spPr>
            <a:xfrm>
              <a:off x="4010063" y="3866685"/>
              <a:ext cx="95535" cy="86943"/>
            </a:xfrm>
            <a:prstGeom prst="star4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Estrela: 4 Pontas 74">
              <a:extLst>
                <a:ext uri="{FF2B5EF4-FFF2-40B4-BE49-F238E27FC236}">
                  <a16:creationId xmlns:a16="http://schemas.microsoft.com/office/drawing/2014/main" id="{30EEDCFD-80A7-D249-EC97-DFD515685665}"/>
                </a:ext>
              </a:extLst>
            </p:cNvPr>
            <p:cNvSpPr/>
            <p:nvPr/>
          </p:nvSpPr>
          <p:spPr>
            <a:xfrm>
              <a:off x="2916760" y="3740791"/>
              <a:ext cx="95535" cy="86943"/>
            </a:xfrm>
            <a:prstGeom prst="star4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Estrela: 4 Pontas 75">
              <a:extLst>
                <a:ext uri="{FF2B5EF4-FFF2-40B4-BE49-F238E27FC236}">
                  <a16:creationId xmlns:a16="http://schemas.microsoft.com/office/drawing/2014/main" id="{4AD9A747-75AB-17C6-5F19-6B266BE02C32}"/>
                </a:ext>
              </a:extLst>
            </p:cNvPr>
            <p:cNvSpPr/>
            <p:nvPr/>
          </p:nvSpPr>
          <p:spPr>
            <a:xfrm>
              <a:off x="2141507" y="2780010"/>
              <a:ext cx="95535" cy="86943"/>
            </a:xfrm>
            <a:prstGeom prst="star4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Estrela: 4 Pontas 76">
              <a:extLst>
                <a:ext uri="{FF2B5EF4-FFF2-40B4-BE49-F238E27FC236}">
                  <a16:creationId xmlns:a16="http://schemas.microsoft.com/office/drawing/2014/main" id="{5D311CD3-9A5A-0B63-32AC-32CC3B1E23B1}"/>
                </a:ext>
              </a:extLst>
            </p:cNvPr>
            <p:cNvSpPr/>
            <p:nvPr/>
          </p:nvSpPr>
          <p:spPr>
            <a:xfrm>
              <a:off x="1763819" y="3926324"/>
              <a:ext cx="95535" cy="86943"/>
            </a:xfrm>
            <a:prstGeom prst="star4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Estrela: 4 Pontas 77">
              <a:extLst>
                <a:ext uri="{FF2B5EF4-FFF2-40B4-BE49-F238E27FC236}">
                  <a16:creationId xmlns:a16="http://schemas.microsoft.com/office/drawing/2014/main" id="{B88E8020-DE4F-2D0F-8EFB-B2044EE725D1}"/>
                </a:ext>
              </a:extLst>
            </p:cNvPr>
            <p:cNvSpPr/>
            <p:nvPr/>
          </p:nvSpPr>
          <p:spPr>
            <a:xfrm>
              <a:off x="1001817" y="3323351"/>
              <a:ext cx="95535" cy="86943"/>
            </a:xfrm>
            <a:prstGeom prst="star4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Estrela: 4 Pontas 78">
              <a:extLst>
                <a:ext uri="{FF2B5EF4-FFF2-40B4-BE49-F238E27FC236}">
                  <a16:creationId xmlns:a16="http://schemas.microsoft.com/office/drawing/2014/main" id="{E49DE5C2-75E3-81BC-B904-D0B8C0B709DF}"/>
                </a:ext>
              </a:extLst>
            </p:cNvPr>
            <p:cNvSpPr/>
            <p:nvPr/>
          </p:nvSpPr>
          <p:spPr>
            <a:xfrm>
              <a:off x="438597" y="4270882"/>
              <a:ext cx="95535" cy="86943"/>
            </a:xfrm>
            <a:prstGeom prst="star4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Estrela: 4 Pontas 79">
              <a:extLst>
                <a:ext uri="{FF2B5EF4-FFF2-40B4-BE49-F238E27FC236}">
                  <a16:creationId xmlns:a16="http://schemas.microsoft.com/office/drawing/2014/main" id="{275A34AF-74D9-C56D-346D-34AD71BF456A}"/>
                </a:ext>
              </a:extLst>
            </p:cNvPr>
            <p:cNvSpPr/>
            <p:nvPr/>
          </p:nvSpPr>
          <p:spPr>
            <a:xfrm>
              <a:off x="458476" y="2634238"/>
              <a:ext cx="95535" cy="86943"/>
            </a:xfrm>
            <a:prstGeom prst="star4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Estrela: 4 Pontas 80">
              <a:extLst>
                <a:ext uri="{FF2B5EF4-FFF2-40B4-BE49-F238E27FC236}">
                  <a16:creationId xmlns:a16="http://schemas.microsoft.com/office/drawing/2014/main" id="{5605C061-9D47-65B3-1F91-FA8F5FBB7127}"/>
                </a:ext>
              </a:extLst>
            </p:cNvPr>
            <p:cNvSpPr/>
            <p:nvPr/>
          </p:nvSpPr>
          <p:spPr>
            <a:xfrm>
              <a:off x="1074700" y="4880484"/>
              <a:ext cx="95535" cy="86943"/>
            </a:xfrm>
            <a:prstGeom prst="star4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Estrela: 4 Pontas 81">
              <a:extLst>
                <a:ext uri="{FF2B5EF4-FFF2-40B4-BE49-F238E27FC236}">
                  <a16:creationId xmlns:a16="http://schemas.microsoft.com/office/drawing/2014/main" id="{529AD4A7-F0F7-C395-ACA4-8ADDD19E34B5}"/>
                </a:ext>
              </a:extLst>
            </p:cNvPr>
            <p:cNvSpPr/>
            <p:nvPr/>
          </p:nvSpPr>
          <p:spPr>
            <a:xfrm>
              <a:off x="2128249" y="4648571"/>
              <a:ext cx="95535" cy="86943"/>
            </a:xfrm>
            <a:prstGeom prst="star4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Estrela: 4 Pontas 82">
              <a:extLst>
                <a:ext uri="{FF2B5EF4-FFF2-40B4-BE49-F238E27FC236}">
                  <a16:creationId xmlns:a16="http://schemas.microsoft.com/office/drawing/2014/main" id="{305CA093-5FEC-192F-21B9-D2CA0CECE3EF}"/>
                </a:ext>
              </a:extLst>
            </p:cNvPr>
            <p:cNvSpPr/>
            <p:nvPr/>
          </p:nvSpPr>
          <p:spPr>
            <a:xfrm>
              <a:off x="4825069" y="4853979"/>
              <a:ext cx="95535" cy="86943"/>
            </a:xfrm>
            <a:prstGeom prst="star4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Estrela: 4 Pontas 83">
              <a:extLst>
                <a:ext uri="{FF2B5EF4-FFF2-40B4-BE49-F238E27FC236}">
                  <a16:creationId xmlns:a16="http://schemas.microsoft.com/office/drawing/2014/main" id="{9EAFA7DB-004D-B7BC-6F9F-93A020DF31B1}"/>
                </a:ext>
              </a:extLst>
            </p:cNvPr>
            <p:cNvSpPr/>
            <p:nvPr/>
          </p:nvSpPr>
          <p:spPr>
            <a:xfrm>
              <a:off x="7535142" y="5191907"/>
              <a:ext cx="95535" cy="86943"/>
            </a:xfrm>
            <a:prstGeom prst="star4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Estrela: 4 Pontas 84">
              <a:extLst>
                <a:ext uri="{FF2B5EF4-FFF2-40B4-BE49-F238E27FC236}">
                  <a16:creationId xmlns:a16="http://schemas.microsoft.com/office/drawing/2014/main" id="{3FF0B904-88B7-2B44-9ABB-02802E5A2F0F}"/>
                </a:ext>
              </a:extLst>
            </p:cNvPr>
            <p:cNvSpPr/>
            <p:nvPr/>
          </p:nvSpPr>
          <p:spPr>
            <a:xfrm>
              <a:off x="7846568" y="3899821"/>
              <a:ext cx="95535" cy="86943"/>
            </a:xfrm>
            <a:prstGeom prst="star4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Estrela: 4 Pontas 85">
              <a:extLst>
                <a:ext uri="{FF2B5EF4-FFF2-40B4-BE49-F238E27FC236}">
                  <a16:creationId xmlns:a16="http://schemas.microsoft.com/office/drawing/2014/main" id="{7A1EE2F2-0FA5-16EC-C835-66E60083DD09}"/>
                </a:ext>
              </a:extLst>
            </p:cNvPr>
            <p:cNvSpPr/>
            <p:nvPr/>
          </p:nvSpPr>
          <p:spPr>
            <a:xfrm>
              <a:off x="6567732" y="3389614"/>
              <a:ext cx="95535" cy="86943"/>
            </a:xfrm>
            <a:prstGeom prst="star4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Estrela: 4 Pontas 86">
              <a:extLst>
                <a:ext uri="{FF2B5EF4-FFF2-40B4-BE49-F238E27FC236}">
                  <a16:creationId xmlns:a16="http://schemas.microsoft.com/office/drawing/2014/main" id="{9997E9D7-5E4E-3C7B-721F-E8C3E39C2B70}"/>
                </a:ext>
              </a:extLst>
            </p:cNvPr>
            <p:cNvSpPr/>
            <p:nvPr/>
          </p:nvSpPr>
          <p:spPr>
            <a:xfrm>
              <a:off x="8548934" y="2402327"/>
              <a:ext cx="95535" cy="86943"/>
            </a:xfrm>
            <a:prstGeom prst="star4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Estrela: 4 Pontas 87">
              <a:extLst>
                <a:ext uri="{FF2B5EF4-FFF2-40B4-BE49-F238E27FC236}">
                  <a16:creationId xmlns:a16="http://schemas.microsoft.com/office/drawing/2014/main" id="{1E66628F-0173-0F24-FE69-0BEF73F8DA1E}"/>
                </a:ext>
              </a:extLst>
            </p:cNvPr>
            <p:cNvSpPr/>
            <p:nvPr/>
          </p:nvSpPr>
          <p:spPr>
            <a:xfrm>
              <a:off x="9032635" y="1322275"/>
              <a:ext cx="95535" cy="86943"/>
            </a:xfrm>
            <a:prstGeom prst="star4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Estrela: 4 Pontas 88">
              <a:extLst>
                <a:ext uri="{FF2B5EF4-FFF2-40B4-BE49-F238E27FC236}">
                  <a16:creationId xmlns:a16="http://schemas.microsoft.com/office/drawing/2014/main" id="{290416C2-B15B-6DF3-E5AD-0645466C161A}"/>
                </a:ext>
              </a:extLst>
            </p:cNvPr>
            <p:cNvSpPr/>
            <p:nvPr/>
          </p:nvSpPr>
          <p:spPr>
            <a:xfrm>
              <a:off x="9675366" y="626535"/>
              <a:ext cx="95535" cy="86943"/>
            </a:xfrm>
            <a:prstGeom prst="star4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Estrela: 4 Pontas 89">
              <a:extLst>
                <a:ext uri="{FF2B5EF4-FFF2-40B4-BE49-F238E27FC236}">
                  <a16:creationId xmlns:a16="http://schemas.microsoft.com/office/drawing/2014/main" id="{4EB468B2-78D8-51B8-E521-E0BFCE84A156}"/>
                </a:ext>
              </a:extLst>
            </p:cNvPr>
            <p:cNvSpPr/>
            <p:nvPr/>
          </p:nvSpPr>
          <p:spPr>
            <a:xfrm>
              <a:off x="10596393" y="898208"/>
              <a:ext cx="95535" cy="86943"/>
            </a:xfrm>
            <a:prstGeom prst="star4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Estrela: 4 Pontas 90">
              <a:extLst>
                <a:ext uri="{FF2B5EF4-FFF2-40B4-BE49-F238E27FC236}">
                  <a16:creationId xmlns:a16="http://schemas.microsoft.com/office/drawing/2014/main" id="{9738ECB5-5117-FE83-7724-8ACC8E5D009B}"/>
                </a:ext>
              </a:extLst>
            </p:cNvPr>
            <p:cNvSpPr/>
            <p:nvPr/>
          </p:nvSpPr>
          <p:spPr>
            <a:xfrm>
              <a:off x="11133106" y="1461426"/>
              <a:ext cx="95535" cy="86943"/>
            </a:xfrm>
            <a:prstGeom prst="star4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Estrela: 4 Pontas 91">
              <a:extLst>
                <a:ext uri="{FF2B5EF4-FFF2-40B4-BE49-F238E27FC236}">
                  <a16:creationId xmlns:a16="http://schemas.microsoft.com/office/drawing/2014/main" id="{4894041C-2D94-543B-1DF2-2ABA521D49AF}"/>
                </a:ext>
              </a:extLst>
            </p:cNvPr>
            <p:cNvSpPr/>
            <p:nvPr/>
          </p:nvSpPr>
          <p:spPr>
            <a:xfrm>
              <a:off x="11192740" y="3084815"/>
              <a:ext cx="95535" cy="86943"/>
            </a:xfrm>
            <a:prstGeom prst="star4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Estrela: 4 Pontas 92">
              <a:extLst>
                <a:ext uri="{FF2B5EF4-FFF2-40B4-BE49-F238E27FC236}">
                  <a16:creationId xmlns:a16="http://schemas.microsoft.com/office/drawing/2014/main" id="{930AB9D4-5C11-FA65-D577-9E9DD3C2C301}"/>
                </a:ext>
              </a:extLst>
            </p:cNvPr>
            <p:cNvSpPr/>
            <p:nvPr/>
          </p:nvSpPr>
          <p:spPr>
            <a:xfrm>
              <a:off x="10854810" y="361494"/>
              <a:ext cx="95535" cy="86943"/>
            </a:xfrm>
            <a:prstGeom prst="star4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Estrela: 4 Pontas 93">
              <a:extLst>
                <a:ext uri="{FF2B5EF4-FFF2-40B4-BE49-F238E27FC236}">
                  <a16:creationId xmlns:a16="http://schemas.microsoft.com/office/drawing/2014/main" id="{BD34C39D-34B9-FB7F-1AA3-3F57645D8B32}"/>
                </a:ext>
              </a:extLst>
            </p:cNvPr>
            <p:cNvSpPr/>
            <p:nvPr/>
          </p:nvSpPr>
          <p:spPr>
            <a:xfrm>
              <a:off x="10735540" y="2256554"/>
              <a:ext cx="95535" cy="86943"/>
            </a:xfrm>
            <a:prstGeom prst="star4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Estrela: 4 Pontas 94">
              <a:extLst>
                <a:ext uri="{FF2B5EF4-FFF2-40B4-BE49-F238E27FC236}">
                  <a16:creationId xmlns:a16="http://schemas.microsoft.com/office/drawing/2014/main" id="{28E8D407-C20A-1CD2-B12A-C8BCE0AB973A}"/>
                </a:ext>
              </a:extLst>
            </p:cNvPr>
            <p:cNvSpPr/>
            <p:nvPr/>
          </p:nvSpPr>
          <p:spPr>
            <a:xfrm>
              <a:off x="9774758" y="2660749"/>
              <a:ext cx="95535" cy="86943"/>
            </a:xfrm>
            <a:prstGeom prst="star4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Estrela: 4 Pontas 95">
              <a:extLst>
                <a:ext uri="{FF2B5EF4-FFF2-40B4-BE49-F238E27FC236}">
                  <a16:creationId xmlns:a16="http://schemas.microsoft.com/office/drawing/2014/main" id="{DCA9A993-0F8B-EC39-C58D-E338543D9CC7}"/>
                </a:ext>
              </a:extLst>
            </p:cNvPr>
            <p:cNvSpPr/>
            <p:nvPr/>
          </p:nvSpPr>
          <p:spPr>
            <a:xfrm>
              <a:off x="10874688" y="6225586"/>
              <a:ext cx="95535" cy="86943"/>
            </a:xfrm>
            <a:prstGeom prst="star4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Estrela: 4 Pontas 96">
              <a:extLst>
                <a:ext uri="{FF2B5EF4-FFF2-40B4-BE49-F238E27FC236}">
                  <a16:creationId xmlns:a16="http://schemas.microsoft.com/office/drawing/2014/main" id="{7CAC8A20-BC0A-D64F-8DC6-CB0C0A207923}"/>
                </a:ext>
              </a:extLst>
            </p:cNvPr>
            <p:cNvSpPr/>
            <p:nvPr/>
          </p:nvSpPr>
          <p:spPr>
            <a:xfrm>
              <a:off x="8820600" y="6225586"/>
              <a:ext cx="95535" cy="86943"/>
            </a:xfrm>
            <a:prstGeom prst="star4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Estrela: 4 Pontas 97">
              <a:extLst>
                <a:ext uri="{FF2B5EF4-FFF2-40B4-BE49-F238E27FC236}">
                  <a16:creationId xmlns:a16="http://schemas.microsoft.com/office/drawing/2014/main" id="{5CA34D8B-77AF-C9DB-E807-59688CA06B89}"/>
                </a:ext>
              </a:extLst>
            </p:cNvPr>
            <p:cNvSpPr/>
            <p:nvPr/>
          </p:nvSpPr>
          <p:spPr>
            <a:xfrm>
              <a:off x="8840479" y="3382992"/>
              <a:ext cx="95535" cy="86943"/>
            </a:xfrm>
            <a:prstGeom prst="star4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Estrela: 4 Pontas 98">
              <a:extLst>
                <a:ext uri="{FF2B5EF4-FFF2-40B4-BE49-F238E27FC236}">
                  <a16:creationId xmlns:a16="http://schemas.microsoft.com/office/drawing/2014/main" id="{442ED7ED-7802-4079-7F99-51E32D7E8D00}"/>
                </a:ext>
              </a:extLst>
            </p:cNvPr>
            <p:cNvSpPr/>
            <p:nvPr/>
          </p:nvSpPr>
          <p:spPr>
            <a:xfrm>
              <a:off x="9774759" y="3840192"/>
              <a:ext cx="95535" cy="86943"/>
            </a:xfrm>
            <a:prstGeom prst="star4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Estrela: 4 Pontas 99">
              <a:extLst>
                <a:ext uri="{FF2B5EF4-FFF2-40B4-BE49-F238E27FC236}">
                  <a16:creationId xmlns:a16="http://schemas.microsoft.com/office/drawing/2014/main" id="{E7F63CE1-A4D6-5374-AC69-635960E95592}"/>
                </a:ext>
              </a:extLst>
            </p:cNvPr>
            <p:cNvSpPr/>
            <p:nvPr/>
          </p:nvSpPr>
          <p:spPr>
            <a:xfrm>
              <a:off x="10815056" y="4019097"/>
              <a:ext cx="95535" cy="86943"/>
            </a:xfrm>
            <a:prstGeom prst="star4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Estrela: 4 Pontas 100">
              <a:extLst>
                <a:ext uri="{FF2B5EF4-FFF2-40B4-BE49-F238E27FC236}">
                  <a16:creationId xmlns:a16="http://schemas.microsoft.com/office/drawing/2014/main" id="{1693101A-F363-1D23-BE68-4576B75EE0A2}"/>
                </a:ext>
              </a:extLst>
            </p:cNvPr>
            <p:cNvSpPr/>
            <p:nvPr/>
          </p:nvSpPr>
          <p:spPr>
            <a:xfrm>
              <a:off x="11205994" y="5284679"/>
              <a:ext cx="95535" cy="86943"/>
            </a:xfrm>
            <a:prstGeom prst="star4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Estrela: 4 Pontas 101">
              <a:extLst>
                <a:ext uri="{FF2B5EF4-FFF2-40B4-BE49-F238E27FC236}">
                  <a16:creationId xmlns:a16="http://schemas.microsoft.com/office/drawing/2014/main" id="{DF33B54A-629D-E5B4-6CA5-6AD583C81955}"/>
                </a:ext>
              </a:extLst>
            </p:cNvPr>
            <p:cNvSpPr/>
            <p:nvPr/>
          </p:nvSpPr>
          <p:spPr>
            <a:xfrm>
              <a:off x="10225333" y="4714835"/>
              <a:ext cx="95535" cy="86943"/>
            </a:xfrm>
            <a:prstGeom prst="star4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Estrela: 4 Pontas 102">
              <a:extLst>
                <a:ext uri="{FF2B5EF4-FFF2-40B4-BE49-F238E27FC236}">
                  <a16:creationId xmlns:a16="http://schemas.microsoft.com/office/drawing/2014/main" id="{70432194-4F1D-35BF-5098-78416E16A4B5}"/>
                </a:ext>
              </a:extLst>
            </p:cNvPr>
            <p:cNvSpPr/>
            <p:nvPr/>
          </p:nvSpPr>
          <p:spPr>
            <a:xfrm>
              <a:off x="9913907" y="5927411"/>
              <a:ext cx="95535" cy="86943"/>
            </a:xfrm>
            <a:prstGeom prst="star4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Estrela: 4 Pontas 103">
              <a:extLst>
                <a:ext uri="{FF2B5EF4-FFF2-40B4-BE49-F238E27FC236}">
                  <a16:creationId xmlns:a16="http://schemas.microsoft.com/office/drawing/2014/main" id="{B570493E-830A-5599-8132-02C31B45E5F8}"/>
                </a:ext>
              </a:extLst>
            </p:cNvPr>
            <p:cNvSpPr/>
            <p:nvPr/>
          </p:nvSpPr>
          <p:spPr>
            <a:xfrm>
              <a:off x="8727837" y="5483466"/>
              <a:ext cx="95535" cy="86943"/>
            </a:xfrm>
            <a:prstGeom prst="star4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strela: 4 Pontas 104">
              <a:extLst>
                <a:ext uri="{FF2B5EF4-FFF2-40B4-BE49-F238E27FC236}">
                  <a16:creationId xmlns:a16="http://schemas.microsoft.com/office/drawing/2014/main" id="{759E74D1-87F1-F262-2AAB-E0DFB6F69C06}"/>
                </a:ext>
              </a:extLst>
            </p:cNvPr>
            <p:cNvSpPr/>
            <p:nvPr/>
          </p:nvSpPr>
          <p:spPr>
            <a:xfrm>
              <a:off x="7939332" y="6086440"/>
              <a:ext cx="95535" cy="86943"/>
            </a:xfrm>
            <a:prstGeom prst="star4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Estrela: 4 Pontas 105">
              <a:extLst>
                <a:ext uri="{FF2B5EF4-FFF2-40B4-BE49-F238E27FC236}">
                  <a16:creationId xmlns:a16="http://schemas.microsoft.com/office/drawing/2014/main" id="{8D552567-49B0-265D-6057-60AE8141FF97}"/>
                </a:ext>
              </a:extLst>
            </p:cNvPr>
            <p:cNvSpPr/>
            <p:nvPr/>
          </p:nvSpPr>
          <p:spPr>
            <a:xfrm>
              <a:off x="6567731" y="4953379"/>
              <a:ext cx="95535" cy="86943"/>
            </a:xfrm>
            <a:prstGeom prst="star4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Estrela: 4 Pontas 106">
              <a:extLst>
                <a:ext uri="{FF2B5EF4-FFF2-40B4-BE49-F238E27FC236}">
                  <a16:creationId xmlns:a16="http://schemas.microsoft.com/office/drawing/2014/main" id="{75F7E528-0863-133D-AEBB-D7EB6CCAA5C0}"/>
                </a:ext>
              </a:extLst>
            </p:cNvPr>
            <p:cNvSpPr/>
            <p:nvPr/>
          </p:nvSpPr>
          <p:spPr>
            <a:xfrm>
              <a:off x="3990181" y="5331065"/>
              <a:ext cx="95535" cy="86943"/>
            </a:xfrm>
            <a:prstGeom prst="star4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strela: 4 Pontas 107">
              <a:extLst>
                <a:ext uri="{FF2B5EF4-FFF2-40B4-BE49-F238E27FC236}">
                  <a16:creationId xmlns:a16="http://schemas.microsoft.com/office/drawing/2014/main" id="{25496A90-B49C-41CE-F188-8835C1074906}"/>
                </a:ext>
              </a:extLst>
            </p:cNvPr>
            <p:cNvSpPr/>
            <p:nvPr/>
          </p:nvSpPr>
          <p:spPr>
            <a:xfrm>
              <a:off x="4871452" y="5682247"/>
              <a:ext cx="95535" cy="86943"/>
            </a:xfrm>
            <a:prstGeom prst="star4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Estrela: 4 Pontas 108">
              <a:extLst>
                <a:ext uri="{FF2B5EF4-FFF2-40B4-BE49-F238E27FC236}">
                  <a16:creationId xmlns:a16="http://schemas.microsoft.com/office/drawing/2014/main" id="{BB65F26A-8CDD-F9E3-E4CA-F897417F0781}"/>
                </a:ext>
              </a:extLst>
            </p:cNvPr>
            <p:cNvSpPr/>
            <p:nvPr/>
          </p:nvSpPr>
          <p:spPr>
            <a:xfrm>
              <a:off x="2108372" y="5622613"/>
              <a:ext cx="95535" cy="86943"/>
            </a:xfrm>
            <a:prstGeom prst="star4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Estrela: 4 Pontas 109">
              <a:extLst>
                <a:ext uri="{FF2B5EF4-FFF2-40B4-BE49-F238E27FC236}">
                  <a16:creationId xmlns:a16="http://schemas.microsoft.com/office/drawing/2014/main" id="{91BD5A1E-9DE0-D57E-1D8A-FBB3D1CCC817}"/>
                </a:ext>
              </a:extLst>
            </p:cNvPr>
            <p:cNvSpPr/>
            <p:nvPr/>
          </p:nvSpPr>
          <p:spPr>
            <a:xfrm>
              <a:off x="948807" y="5775013"/>
              <a:ext cx="95535" cy="86943"/>
            </a:xfrm>
            <a:prstGeom prst="star4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2" name="Estrela: 4 Pontas 111">
              <a:extLst>
                <a:ext uri="{FF2B5EF4-FFF2-40B4-BE49-F238E27FC236}">
                  <a16:creationId xmlns:a16="http://schemas.microsoft.com/office/drawing/2014/main" id="{15108EFA-7F71-41BE-250F-D67D076D63F6}"/>
                </a:ext>
              </a:extLst>
            </p:cNvPr>
            <p:cNvSpPr/>
            <p:nvPr/>
          </p:nvSpPr>
          <p:spPr>
            <a:xfrm>
              <a:off x="451848" y="5291308"/>
              <a:ext cx="95535" cy="86943"/>
            </a:xfrm>
            <a:prstGeom prst="star4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Estrela: 4 Pontas 112">
              <a:extLst>
                <a:ext uri="{FF2B5EF4-FFF2-40B4-BE49-F238E27FC236}">
                  <a16:creationId xmlns:a16="http://schemas.microsoft.com/office/drawing/2014/main" id="{C771C34D-6CE3-DCF7-B3A8-80614E0DCC51}"/>
                </a:ext>
              </a:extLst>
            </p:cNvPr>
            <p:cNvSpPr/>
            <p:nvPr/>
          </p:nvSpPr>
          <p:spPr>
            <a:xfrm>
              <a:off x="471727" y="6437623"/>
              <a:ext cx="95535" cy="86943"/>
            </a:xfrm>
            <a:prstGeom prst="star4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strela: 4 Pontas 113">
              <a:extLst>
                <a:ext uri="{FF2B5EF4-FFF2-40B4-BE49-F238E27FC236}">
                  <a16:creationId xmlns:a16="http://schemas.microsoft.com/office/drawing/2014/main" id="{960FC3C0-5816-D20F-E496-1127B419E1DA}"/>
                </a:ext>
              </a:extLst>
            </p:cNvPr>
            <p:cNvSpPr/>
            <p:nvPr/>
          </p:nvSpPr>
          <p:spPr>
            <a:xfrm>
              <a:off x="1657796" y="6232215"/>
              <a:ext cx="95535" cy="86943"/>
            </a:xfrm>
            <a:prstGeom prst="star4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Estrela: 4 Pontas 114">
              <a:extLst>
                <a:ext uri="{FF2B5EF4-FFF2-40B4-BE49-F238E27FC236}">
                  <a16:creationId xmlns:a16="http://schemas.microsoft.com/office/drawing/2014/main" id="{9984A436-6619-DA31-5CEB-8534FC9FC484}"/>
                </a:ext>
              </a:extLst>
            </p:cNvPr>
            <p:cNvSpPr/>
            <p:nvPr/>
          </p:nvSpPr>
          <p:spPr>
            <a:xfrm>
              <a:off x="2936631" y="6530390"/>
              <a:ext cx="95535" cy="86943"/>
            </a:xfrm>
            <a:prstGeom prst="star4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Estrela: 4 Pontas 115">
              <a:extLst>
                <a:ext uri="{FF2B5EF4-FFF2-40B4-BE49-F238E27FC236}">
                  <a16:creationId xmlns:a16="http://schemas.microsoft.com/office/drawing/2014/main" id="{C42CB7CB-29AD-7282-516F-D5DB7B1D6373}"/>
                </a:ext>
              </a:extLst>
            </p:cNvPr>
            <p:cNvSpPr/>
            <p:nvPr/>
          </p:nvSpPr>
          <p:spPr>
            <a:xfrm>
              <a:off x="3327568" y="5940668"/>
              <a:ext cx="95535" cy="86943"/>
            </a:xfrm>
            <a:prstGeom prst="star4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Estrela: 4 Pontas 116">
              <a:extLst>
                <a:ext uri="{FF2B5EF4-FFF2-40B4-BE49-F238E27FC236}">
                  <a16:creationId xmlns:a16="http://schemas.microsoft.com/office/drawing/2014/main" id="{C701119D-BEA2-F01F-7302-F4B42AB2B6E3}"/>
                </a:ext>
              </a:extLst>
            </p:cNvPr>
            <p:cNvSpPr/>
            <p:nvPr/>
          </p:nvSpPr>
          <p:spPr>
            <a:xfrm>
              <a:off x="4089568" y="6424373"/>
              <a:ext cx="95535" cy="86943"/>
            </a:xfrm>
            <a:prstGeom prst="star4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Estrela: 4 Pontas 117">
              <a:extLst>
                <a:ext uri="{FF2B5EF4-FFF2-40B4-BE49-F238E27FC236}">
                  <a16:creationId xmlns:a16="http://schemas.microsoft.com/office/drawing/2014/main" id="{C4489806-068D-E514-5651-34E7DB3B1D19}"/>
                </a:ext>
              </a:extLst>
            </p:cNvPr>
            <p:cNvSpPr/>
            <p:nvPr/>
          </p:nvSpPr>
          <p:spPr>
            <a:xfrm>
              <a:off x="3791396" y="4535939"/>
              <a:ext cx="95535" cy="86943"/>
            </a:xfrm>
            <a:prstGeom prst="star4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Estrela: 4 Pontas 118">
              <a:extLst>
                <a:ext uri="{FF2B5EF4-FFF2-40B4-BE49-F238E27FC236}">
                  <a16:creationId xmlns:a16="http://schemas.microsoft.com/office/drawing/2014/main" id="{E558573B-E195-30E2-8A66-8F08A6D1A1F0}"/>
                </a:ext>
              </a:extLst>
            </p:cNvPr>
            <p:cNvSpPr/>
            <p:nvPr/>
          </p:nvSpPr>
          <p:spPr>
            <a:xfrm>
              <a:off x="5216003" y="4211264"/>
              <a:ext cx="95535" cy="86943"/>
            </a:xfrm>
            <a:prstGeom prst="star4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Estrela: 4 Pontas 119">
              <a:extLst>
                <a:ext uri="{FF2B5EF4-FFF2-40B4-BE49-F238E27FC236}">
                  <a16:creationId xmlns:a16="http://schemas.microsoft.com/office/drawing/2014/main" id="{DEEBDA97-975B-55DF-B2C5-E0158819ECB2}"/>
                </a:ext>
              </a:extLst>
            </p:cNvPr>
            <p:cNvSpPr/>
            <p:nvPr/>
          </p:nvSpPr>
          <p:spPr>
            <a:xfrm>
              <a:off x="4116072" y="1295783"/>
              <a:ext cx="95535" cy="86943"/>
            </a:xfrm>
            <a:prstGeom prst="star4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1" name="Estrela: 4 Pontas 120">
              <a:extLst>
                <a:ext uri="{FF2B5EF4-FFF2-40B4-BE49-F238E27FC236}">
                  <a16:creationId xmlns:a16="http://schemas.microsoft.com/office/drawing/2014/main" id="{3CA2BDC7-6F18-974B-3B15-96FC2ECA7D8B}"/>
                </a:ext>
              </a:extLst>
            </p:cNvPr>
            <p:cNvSpPr/>
            <p:nvPr/>
          </p:nvSpPr>
          <p:spPr>
            <a:xfrm>
              <a:off x="4990716" y="315121"/>
              <a:ext cx="95535" cy="86943"/>
            </a:xfrm>
            <a:prstGeom prst="star4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2" name="Estrela: 4 Pontas 121">
              <a:extLst>
                <a:ext uri="{FF2B5EF4-FFF2-40B4-BE49-F238E27FC236}">
                  <a16:creationId xmlns:a16="http://schemas.microsoft.com/office/drawing/2014/main" id="{128E1D15-3163-5A9C-3C9B-7D5BC2DDD594}"/>
                </a:ext>
              </a:extLst>
            </p:cNvPr>
            <p:cNvSpPr/>
            <p:nvPr/>
          </p:nvSpPr>
          <p:spPr>
            <a:xfrm>
              <a:off x="10324721" y="3144463"/>
              <a:ext cx="95535" cy="86943"/>
            </a:xfrm>
            <a:prstGeom prst="star4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3" name="Estrela: 4 Pontas 122">
              <a:extLst>
                <a:ext uri="{FF2B5EF4-FFF2-40B4-BE49-F238E27FC236}">
                  <a16:creationId xmlns:a16="http://schemas.microsoft.com/office/drawing/2014/main" id="{042AE159-8764-861F-9899-513B9E093218}"/>
                </a:ext>
              </a:extLst>
            </p:cNvPr>
            <p:cNvSpPr/>
            <p:nvPr/>
          </p:nvSpPr>
          <p:spPr>
            <a:xfrm>
              <a:off x="2247506" y="3429385"/>
              <a:ext cx="95535" cy="86943"/>
            </a:xfrm>
            <a:prstGeom prst="star4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4" name="Estrela: 4 Pontas 123">
              <a:extLst>
                <a:ext uri="{FF2B5EF4-FFF2-40B4-BE49-F238E27FC236}">
                  <a16:creationId xmlns:a16="http://schemas.microsoft.com/office/drawing/2014/main" id="{4BBD3DC5-6085-7C5A-8744-D840F1E63EB4}"/>
                </a:ext>
              </a:extLst>
            </p:cNvPr>
            <p:cNvSpPr/>
            <p:nvPr/>
          </p:nvSpPr>
          <p:spPr>
            <a:xfrm>
              <a:off x="9609098" y="5238309"/>
              <a:ext cx="95535" cy="86943"/>
            </a:xfrm>
            <a:prstGeom prst="star4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94243775"/>
      </p:ext>
    </p:extLst>
  </p:cSld>
  <p:clrMapOvr>
    <a:masterClrMapping/>
  </p:clrMapOvr>
  <p:transition spd="slow">
    <p:comb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7DEDA34D-86D3-710E-32DA-846277722928}"/>
              </a:ext>
            </a:extLst>
          </p:cNvPr>
          <p:cNvSpPr txBox="1"/>
          <p:nvPr/>
        </p:nvSpPr>
        <p:spPr>
          <a:xfrm>
            <a:off x="2467994" y="221465"/>
            <a:ext cx="72560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solidFill>
                  <a:srgbClr val="B68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APRIMORANDO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22BE0F5-D679-DF4E-A23A-C9D98EFD07C7}"/>
              </a:ext>
            </a:extLst>
          </p:cNvPr>
          <p:cNvSpPr txBox="1"/>
          <p:nvPr/>
        </p:nvSpPr>
        <p:spPr>
          <a:xfrm>
            <a:off x="1844928" y="1329461"/>
            <a:ext cx="850214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Para deixar o jogo mais atraente:</a:t>
            </a:r>
          </a:p>
          <a:p>
            <a:pPr algn="just"/>
            <a:r>
              <a:rPr lang="pt-BR" sz="2000" dirty="0">
                <a:solidFill>
                  <a:schemeClr val="bg1"/>
                </a:solidFill>
              </a:rPr>
              <a:t>       • O jogo, como visto, começa com tudo em preto e branco. Mas a cada lixo coletado, além do Sr. Universo ficar mais feliz, cada objeto na tela ganhará cor, e no momento que o jogador vence o jogo, o cenário já está completamente colorido.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28B93A2-ACDE-211F-ACAB-D1E18FB87D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1" b="1543"/>
          <a:stretch/>
        </p:blipFill>
        <p:spPr>
          <a:xfrm>
            <a:off x="3111560" y="3260218"/>
            <a:ext cx="5968880" cy="3282309"/>
          </a:xfrm>
          <a:prstGeom prst="rect">
            <a:avLst/>
          </a:prstGeom>
          <a:ln w="76200">
            <a:solidFill>
              <a:srgbClr val="E57EE7"/>
            </a:solidFill>
          </a:ln>
        </p:spPr>
      </p:pic>
    </p:spTree>
    <p:extLst>
      <p:ext uri="{BB962C8B-B14F-4D97-AF65-F5344CB8AC3E}">
        <p14:creationId xmlns:p14="http://schemas.microsoft.com/office/powerpoint/2010/main" val="27303539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461541"/>
      </a:lt2>
      <a:accent1>
        <a:srgbClr val="D328D7"/>
      </a:accent1>
      <a:accent2>
        <a:srgbClr val="B68FFF"/>
      </a:accent2>
      <a:accent3>
        <a:srgbClr val="959DFF"/>
      </a:accent3>
      <a:accent4>
        <a:srgbClr val="751D6C"/>
      </a:accent4>
      <a:accent5>
        <a:srgbClr val="FFFFFF"/>
      </a:accent5>
      <a:accent6>
        <a:srgbClr val="FFFFFF"/>
      </a:accent6>
      <a:hlink>
        <a:srgbClr val="B68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Center Business Plan Purple Variant by Slidesgo</Template>
  <TotalTime>496</TotalTime>
  <Words>670</Words>
  <Application>Microsoft Office PowerPoint</Application>
  <PresentationFormat>Widescreen</PresentationFormat>
  <Paragraphs>120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11</vt:i4>
      </vt:variant>
    </vt:vector>
  </HeadingPairs>
  <TitlesOfParts>
    <vt:vector size="23" baseType="lpstr">
      <vt:lpstr>Aharoni</vt:lpstr>
      <vt:lpstr>Arial</vt:lpstr>
      <vt:lpstr>Bodoni MT Condensed</vt:lpstr>
      <vt:lpstr>Chiller</vt:lpstr>
      <vt:lpstr>Comic Sans MS</vt:lpstr>
      <vt:lpstr>Exo</vt:lpstr>
      <vt:lpstr>Proxima Nova</vt:lpstr>
      <vt:lpstr>Proxima Nova Semibold</vt:lpstr>
      <vt:lpstr>PT Sans</vt:lpstr>
      <vt:lpstr>Roboto Condensed Light</vt:lpstr>
      <vt:lpstr>Data Center Business Plan by Slidesgo</vt:lpstr>
      <vt:lpstr>Slidesgo Final Pages</vt:lpstr>
      <vt:lpstr>Apresentação do PowerPoint</vt:lpstr>
      <vt:lpstr>Documento de Design do Jogo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Documento de Design do Jogo</dc:title>
  <dc:creator>EDER GONÇALVES</dc:creator>
  <cp:lastModifiedBy>EDER GONÇALVES</cp:lastModifiedBy>
  <cp:revision>23</cp:revision>
  <dcterms:created xsi:type="dcterms:W3CDTF">2022-06-29T22:05:17Z</dcterms:created>
  <dcterms:modified xsi:type="dcterms:W3CDTF">2022-06-30T18:15:53Z</dcterms:modified>
</cp:coreProperties>
</file>