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ivison Fernandes" initials="DF" lastIdx="1" clrIdx="0">
    <p:extLst>
      <p:ext uri="{19B8F6BF-5375-455C-9EA6-DF929625EA0E}">
        <p15:presenceInfo xmlns:p15="http://schemas.microsoft.com/office/powerpoint/2012/main" userId="f1491dcd743ed7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8F8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E720-0DDF-420E-ADBA-06CFF14CF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ACDCF-4A12-41FE-A5AB-4C08F11C1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914C-7529-4389-88EB-B085005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8B477-3B09-45AF-A5F2-64417D60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75C1-B611-42F3-B31B-CAC78E47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08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B5F7-A54C-4710-ACEC-46F91D2F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7B310-B256-4627-8563-6F0E23F9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5370E-AAFB-4166-B530-44906502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F1486-04C7-4D9B-B5FF-5014C3C6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A8413-4392-41A3-BC5F-796159B4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8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ACF80-6467-460E-9AD5-39E014B48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561FF-1F8A-4F65-81F1-07A37440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C0C5-EEFE-4356-B6C8-835DDE27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DAEC-0CC4-44A6-A6A3-30DAA698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8A45-0A9E-49EF-B7AD-373D4991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CD0A-B8CA-4D61-914D-B350193B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F199-717D-4224-93E0-7FDA4D5A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1CE2-6BDC-4B21-9F1F-54ABC7A8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727D-0CE9-44B1-87A2-5F337D3D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D776-3F78-4319-B88B-0D644E98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75C-A529-49D5-8BFC-A8A3A205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3751-F80F-4F67-8B65-4B6E89050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6B9B-89F4-4765-8892-DFEDEAD6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33ED-7530-4819-8D01-5D9DE758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53B4-9B9D-4BE4-BA61-0CDA1A42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5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722B-7AC2-4D9E-BEDD-80DA1AF8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EAF4-F236-45F5-8B63-9D38D4F03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C94D-B3C2-4375-BD83-B9E0F3707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3132-F09B-4158-B0A1-094930F5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7B0A9-D964-413A-A64D-92DBC52E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564F9-DB32-402A-9408-87DE9534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5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6092-F489-4632-B8E8-8C9D195B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858D-D34B-4A8F-B1F2-947F4D3E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14A70-B28B-418D-A056-4CD154D0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F10E1-1180-4049-A900-CD84BBF3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67E20-56EA-4F01-8A76-0EF25E765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E6C46-F3A4-4962-A536-466020C9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91760-66BD-4809-97BA-C44C658A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F33B8-4711-4D6B-A66D-77B1098C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5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8C1B-7AC1-46B1-B3B6-0C1A96E9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E15C8-0142-4113-A299-30D860A0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803E5-82EF-495A-AF7F-1E882D99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BD9B7-4FED-4E79-8B06-B9F7E483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09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00BAF-28A8-40B4-828F-460236D9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D7192-6B0B-4028-8798-3271889E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8BF97-8EF2-49A0-A94E-56785F32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1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2FF6-CA41-4BBD-A3E3-B3423918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491A-4BBB-4172-ADB8-43087401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18C35-5429-4D7D-A74D-B86590BE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51101-8670-4A2C-AE40-A6BA1DCE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B7F79-4997-433D-A98D-BC86FD76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A9795-8C8F-44D9-946D-E26AF03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4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E03F-EFC3-4D34-AB58-16123324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43605-F299-4D0F-8742-5439622C4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C14C7-58A8-4BD5-BC08-54A0E477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8EC85-CF42-4192-AD15-6E94F295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D0B25-8048-41D7-825F-40D8751A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F5C9-4177-4442-A94E-21AFF6E6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95EEE-96C1-4108-BE46-535DFAE5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32E08-9B04-4E13-A818-14E4ED35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145B-0DFB-4AB6-8679-178C42F69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01F4-4DEB-4BF1-A379-112DEE58E8A8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A9A9-2422-4F31-AD1E-FD9F56456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636B-33B2-4691-8F5D-28AA0240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D059-FF5E-4D64-B0D9-C76FB6F9617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4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299F-BD42-489C-9FF2-D364F4911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9A7D-2334-4C2B-94E9-C1C5F510A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15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A801-5C08-47A9-9CB5-EC1ECADC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E778-6DDA-474A-9D7E-E0A808B8C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03" y="3016670"/>
            <a:ext cx="1466062" cy="824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AA541-A19F-4188-B403-95D1F80B2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800" y="4277523"/>
            <a:ext cx="1163750" cy="510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3CB50-A791-4BD2-AFCF-6A29D5888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97" y="3887185"/>
            <a:ext cx="1115199" cy="295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99A7C5-F267-4F73-AF90-A9940E75B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53" y="3942673"/>
            <a:ext cx="824660" cy="8246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E7AF5B-EF97-4B55-9CEB-80D3E9751E17}"/>
              </a:ext>
            </a:extLst>
          </p:cNvPr>
          <p:cNvCxnSpPr/>
          <p:nvPr/>
        </p:nvCxnSpPr>
        <p:spPr>
          <a:xfrm flipH="1">
            <a:off x="4209653" y="4406788"/>
            <a:ext cx="121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C90EBA7-137D-46FE-A60E-867FE1ECE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32" y="3624835"/>
            <a:ext cx="412784" cy="43299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A18A78-0DB0-4C59-94EF-4E94D0502DDB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>
            <a:off x="6009783" y="4767333"/>
            <a:ext cx="1155833" cy="85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E1BDBE-9965-4478-AE1D-DDC5F1DAAD7D}"/>
              </a:ext>
            </a:extLst>
          </p:cNvPr>
          <p:cNvSpPr txBox="1"/>
          <p:nvPr/>
        </p:nvSpPr>
        <p:spPr>
          <a:xfrm>
            <a:off x="4465290" y="3406406"/>
            <a:ext cx="809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Selenium</a:t>
            </a:r>
            <a:endParaRPr lang="pt-BR" sz="11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EFC24AB-471F-4C16-9001-0926B2C3FE5A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422113" y="3429000"/>
            <a:ext cx="709190" cy="926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FF9C52B-6852-4788-A15E-C20E98CE21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94" y="4188357"/>
            <a:ext cx="436861" cy="436861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202476-9722-46B1-BCC2-332F55791511}"/>
              </a:ext>
            </a:extLst>
          </p:cNvPr>
          <p:cNvSpPr/>
          <p:nvPr/>
        </p:nvSpPr>
        <p:spPr>
          <a:xfrm>
            <a:off x="6422113" y="2720597"/>
            <a:ext cx="2430951" cy="1894837"/>
          </a:xfrm>
          <a:prstGeom prst="roundRect">
            <a:avLst/>
          </a:prstGeom>
          <a:solidFill>
            <a:srgbClr val="000000">
              <a:alpha val="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881C34-7803-4B43-88BC-09F0E28FFF5A}"/>
              </a:ext>
            </a:extLst>
          </p:cNvPr>
          <p:cNvGrpSpPr/>
          <p:nvPr/>
        </p:nvGrpSpPr>
        <p:grpSpPr>
          <a:xfrm>
            <a:off x="6894150" y="5621340"/>
            <a:ext cx="1710641" cy="804541"/>
            <a:chOff x="7533250" y="5645343"/>
            <a:chExt cx="1710641" cy="80454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A3815E-BEC8-4E7A-8593-4014F23C9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3250" y="5645343"/>
              <a:ext cx="542931" cy="542931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99396A9-0218-4412-9194-DF53AC538450}"/>
                </a:ext>
              </a:extLst>
            </p:cNvPr>
            <p:cNvGrpSpPr/>
            <p:nvPr/>
          </p:nvGrpSpPr>
          <p:grpSpPr>
            <a:xfrm>
              <a:off x="7566509" y="5786003"/>
              <a:ext cx="1677382" cy="663881"/>
              <a:chOff x="7566509" y="5786003"/>
              <a:chExt cx="1677382" cy="66388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343C0B-1C36-4588-877F-0858B1BC1B03}"/>
                  </a:ext>
                </a:extLst>
              </p:cNvPr>
              <p:cNvSpPr txBox="1"/>
              <p:nvPr/>
            </p:nvSpPr>
            <p:spPr>
              <a:xfrm>
                <a:off x="7566509" y="6188274"/>
                <a:ext cx="4764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Excel</a:t>
                </a:r>
                <a:endParaRPr lang="pt-BR" sz="11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92ED23-2752-41E8-B923-7E25E48A4718}"/>
                  </a:ext>
                </a:extLst>
              </p:cNvPr>
              <p:cNvSpPr txBox="1"/>
              <p:nvPr/>
            </p:nvSpPr>
            <p:spPr>
              <a:xfrm>
                <a:off x="8042921" y="5786003"/>
                <a:ext cx="1200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Análise detalhada</a:t>
                </a:r>
                <a:endParaRPr lang="pt-BR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04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9865-7610-418D-AD75-5E89C0A8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BD31A-500D-4890-9427-C322616A7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934" y="4194241"/>
            <a:ext cx="4461934" cy="26637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08758-423E-4CD7-8B15-8B8F3A66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34" y="1690688"/>
            <a:ext cx="4461934" cy="25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2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Deivison Fernandes</dc:creator>
  <cp:lastModifiedBy>Deivison Fernandes</cp:lastModifiedBy>
  <cp:revision>4</cp:revision>
  <dcterms:created xsi:type="dcterms:W3CDTF">2024-06-27T01:59:53Z</dcterms:created>
  <dcterms:modified xsi:type="dcterms:W3CDTF">2024-06-27T05:12:17Z</dcterms:modified>
</cp:coreProperties>
</file>