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B932C-AAA1-46E0-A085-FFD1DC2B9AF5}" v="54" dt="2020-01-25T00:47:06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8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24.1.2020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4" descr="Kuva, joka sisältää kohteen ruoka&#10;&#10;Kuvaus luotu, erittäin korkea luotettavuus">
            <a:extLst>
              <a:ext uri="{FF2B5EF4-FFF2-40B4-BE49-F238E27FC236}">
                <a16:creationId xmlns:a16="http://schemas.microsoft.com/office/drawing/2014/main" id="{BD0E8D99-65DC-4393-B658-BC96D50B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093" y="-467516"/>
            <a:ext cx="12435509" cy="73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2" descr="Kuva, joka sisältää kohteen näyttökuva&#10;&#10;Kuvaus luotu, erittäin korkea luotettavuus">
            <a:extLst>
              <a:ext uri="{FF2B5EF4-FFF2-40B4-BE49-F238E27FC236}">
                <a16:creationId xmlns:a16="http://schemas.microsoft.com/office/drawing/2014/main" id="{B702B0F5-E8D9-4A6C-B0CF-A9B538A6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333744"/>
            <a:ext cx="10509504" cy="619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69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2" descr="Kuva, joka sisältää kohteen näyttökuva, tietokone&#10;&#10;Kuvaus luotu, erittäin korkea luotettavuus">
            <a:extLst>
              <a:ext uri="{FF2B5EF4-FFF2-40B4-BE49-F238E27FC236}">
                <a16:creationId xmlns:a16="http://schemas.microsoft.com/office/drawing/2014/main" id="{B702B0F5-E8D9-4A6C-B0CF-A9B538A6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333744"/>
            <a:ext cx="10488705" cy="619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651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2" descr="Kuva, joka sisältää kohteen näyttökuva&#10;&#10;Kuvaus luotu, erittäin korkea luotettavuus">
            <a:extLst>
              <a:ext uri="{FF2B5EF4-FFF2-40B4-BE49-F238E27FC236}">
                <a16:creationId xmlns:a16="http://schemas.microsoft.com/office/drawing/2014/main" id="{B702B0F5-E8D9-4A6C-B0CF-A9B538A6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333744"/>
            <a:ext cx="10488705" cy="6191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8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4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5" baseType="lpstr">
      <vt:lpstr>Office-teema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/>
  <cp:lastModifiedBy/>
  <cp:revision>49</cp:revision>
  <dcterms:created xsi:type="dcterms:W3CDTF">2020-01-25T00:37:13Z</dcterms:created>
  <dcterms:modified xsi:type="dcterms:W3CDTF">2020-01-25T00:49:03Z</dcterms:modified>
</cp:coreProperties>
</file>