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4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C77FD-0A86-4C8C-A5D9-EC37E13C4118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0F4E0-BDBF-4658-AD61-6DB7FAB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5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8A2F6-C721-4D06-8E8A-14D8980423E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1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radial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defTabSz="609585"/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963FF5-A89C-446E-8C8D-A0D9869FE1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7" y="518495"/>
            <a:ext cx="3143256" cy="10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5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45720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362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defTabSz="609585"/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807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defTabSz="609585"/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5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defTabSz="609585"/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57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1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defTabSz="609585"/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84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457200"/>
          </a:xfrm>
        </p:spPr>
        <p:txBody>
          <a:bodyPr/>
          <a:lstStyle>
            <a:lvl1pPr>
              <a:defRPr sz="2800"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526237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29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2F5246-DBA9-4E56-8F56-19B7093157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33" y="2477363"/>
            <a:ext cx="5385227" cy="187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8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Photo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358467"/>
          </a:xfrm>
          <a:prstGeom prst="rect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0071C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630D263-558D-436F-9147-AB87DC2DF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33" y="2477363"/>
            <a:ext cx="5385227" cy="187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92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56B2B45-5A17-43B8-BD41-19CE46FEFD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42" y="2257769"/>
            <a:ext cx="2780507" cy="28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radial gradient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defTabSz="609585"/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E315BA9-7E5E-4878-BEF6-D1D50B8518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7" y="518495"/>
            <a:ext cx="3143256" cy="10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defTabSz="609585"/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764672E-85F8-4A48-AFEF-A3FAA5043C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7" y="518495"/>
            <a:ext cx="3143256" cy="10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7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4310" y="6432516"/>
            <a:ext cx="383626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457200"/>
          </a:xfrm>
        </p:spPr>
        <p:txBody>
          <a:bodyPr/>
          <a:lstStyle>
            <a:lvl1pPr>
              <a:defRPr sz="2800"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280160"/>
            <a:ext cx="10970683" cy="5029200"/>
          </a:xfrm>
        </p:spPr>
        <p:txBody>
          <a:bodyPr/>
          <a:lstStyle>
            <a:lvl1pPr>
              <a:defRPr sz="1800"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37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280160"/>
            <a:ext cx="5342468" cy="5029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457200"/>
          </a:xfrm>
        </p:spPr>
        <p:txBody>
          <a:bodyPr/>
          <a:lstStyle>
            <a:lvl1pPr>
              <a:defRPr sz="2800"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791863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599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280160"/>
            <a:ext cx="5342468" cy="5029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280160"/>
            <a:ext cx="5340352" cy="50292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457200"/>
          </a:xfrm>
        </p:spPr>
        <p:txBody>
          <a:bodyPr/>
          <a:lstStyle>
            <a:lvl1pPr>
              <a:defRPr sz="2800"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61237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280160"/>
            <a:ext cx="10970684" cy="5029200"/>
          </a:xfrm>
        </p:spPr>
        <p:txBody>
          <a:bodyPr anchor="ctr" anchorCtr="0"/>
          <a:lstStyle>
            <a:lvl1pPr marL="253994" indent="-253994">
              <a:defRPr sz="3600" b="1" baseline="0">
                <a:solidFill>
                  <a:schemeClr val="accent2"/>
                </a:solidFill>
                <a:latin typeface="+mn-lt"/>
                <a:cs typeface="Intel Clear Light" panose="020B0404020203020204" pitchFamily="34" charset="0"/>
              </a:defRPr>
            </a:lvl1pPr>
            <a:lvl2pPr marL="556670" indent="-300559">
              <a:buFont typeface="Lucida Grande"/>
              <a:buChar char="−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457200"/>
          </a:xfrm>
        </p:spPr>
        <p:txBody>
          <a:bodyPr/>
          <a:lstStyle>
            <a:lvl1pPr>
              <a:defRPr sz="2800"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5042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INTEL CONFIDENTIAL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457200"/>
          </a:xfrm>
        </p:spPr>
        <p:txBody>
          <a:bodyPr/>
          <a:lstStyle>
            <a:lvl1pPr>
              <a:defRPr sz="2800"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26958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endParaRPr lang="en-US" sz="1333" dirty="0">
              <a:solidFill>
                <a:srgbClr val="003C71"/>
              </a:solidFill>
              <a:cs typeface="Neo Sans Intel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457200"/>
          </a:xfrm>
        </p:spPr>
        <p:txBody>
          <a:bodyPr/>
          <a:lstStyle>
            <a:lvl1pPr>
              <a:defRPr sz="2800"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7916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45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280160"/>
            <a:ext cx="10970683" cy="502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2425" y="644078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defTabSz="609585"/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pPr defTabSz="609585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85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8442A2B-E795-4E99-92C9-5713AE117A2C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981" y="6432829"/>
            <a:ext cx="944951" cy="32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8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rgbClr val="003C71"/>
          </a:solidFill>
          <a:latin typeface="Intel Clear"/>
          <a:ea typeface="Intel Clear Light" panose="020B0404020203020204" pitchFamily="34" charset="0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16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1600" kern="1200" baseline="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16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examples/tree/master/imagenet" TargetMode="External"/><Relationship Id="rId2" Type="http://schemas.openxmlformats.org/officeDocument/2006/relationships/hyperlink" Target="http://www.hoti.org/tutorials/HOTI25_Tutorial_1b.pdf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Pytorch</a:t>
            </a:r>
            <a:r>
              <a:rPr lang="en-US" altLang="zh-CN" dirty="0" smtClean="0"/>
              <a:t>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84" y="4947781"/>
            <a:ext cx="8440283" cy="943376"/>
          </a:xfrm>
        </p:spPr>
        <p:txBody>
          <a:bodyPr/>
          <a:lstStyle/>
          <a:p>
            <a:r>
              <a:rPr lang="en-US" altLang="zh-CN" dirty="0" err="1" smtClean="0"/>
              <a:t>Lingchen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Wu </a:t>
            </a:r>
            <a:r>
              <a:rPr lang="en-US" altLang="zh-CN" dirty="0" err="1" smtClean="0"/>
              <a:t>Lintao</a:t>
            </a:r>
            <a:endParaRPr lang="en-US" altLang="zh-CN" dirty="0" smtClean="0"/>
          </a:p>
          <a:p>
            <a:r>
              <a:rPr lang="en-US" dirty="0" smtClean="0"/>
              <a:t>May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B67618-A42F-46D2-91D2-7A367959A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4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243985-0DBC-4C2F-8F9F-BE60D2BD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1EFA5D5-882C-41E6-8D59-1AA187A7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1D8A38-56C1-40E1-ABC6-C6CB13A382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Pytorch</a:t>
            </a:r>
            <a:r>
              <a:rPr lang="en-US" dirty="0" smtClean="0"/>
              <a:t> </a:t>
            </a:r>
            <a:r>
              <a:rPr lang="en-US" altLang="zh-CN" dirty="0" smtClean="0"/>
              <a:t>Distribution 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Synchronization issue on multiple GPU for multiple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Adjust  adaptation LR for large batch size.</a:t>
            </a:r>
          </a:p>
          <a:p>
            <a:endParaRPr lang="en-US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88B3C1-C2EE-422A-A2A3-4B9C7C7C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85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Inference 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github.com/NVIDIA/apex</a:t>
            </a:r>
          </a:p>
          <a:p>
            <a:r>
              <a:rPr lang="en-US" dirty="0">
                <a:hlinkClick r:id="rId3"/>
              </a:rPr>
              <a:t>https://github.com/pytorch/examples/tree/master/imagenet</a:t>
            </a:r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pytorch.org/tutorials/intermediate/dist_tuto.html</a:t>
            </a:r>
          </a:p>
          <a:p>
            <a:r>
              <a:rPr lang="en-US" dirty="0">
                <a:hlinkClick r:id="rId2"/>
              </a:rPr>
              <a:t>https://github.com/apachecn/pytorch-doc-zh/blob/master/docs/1.0/dist_tuto.md</a:t>
            </a:r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http://www.hoti.org/tutorials/HOTI25_Tutorial_1b.pdf</a:t>
            </a:r>
            <a:endParaRPr lang="en-US" dirty="0"/>
          </a:p>
          <a:p>
            <a:r>
              <a:rPr lang="en-US" dirty="0"/>
              <a:t>https://www.jiqizhixin.com/articles/2019-04-30-8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99631"/>
      </p:ext>
    </p:extLst>
  </p:cSld>
  <p:clrMapOvr>
    <a:masterClrMapping/>
  </p:clrMapOvr>
</p:sld>
</file>

<file path=ppt/theme/theme1.xml><?xml version="1.0" encoding="utf-8"?>
<a:theme xmlns:a="http://schemas.openxmlformats.org/drawingml/2006/main" name="Int_PPT Template_ClearPro_16x9">
  <a:themeElements>
    <a:clrScheme name="Custom 2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400" dirty="0" smtClean="0">
            <a:solidFill>
              <a:srgbClr val="002060"/>
            </a:solidFill>
          </a:defRPr>
        </a:defPPr>
      </a:lst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20000"/>
            <a:lumOff val="80000"/>
          </a:schemeClr>
        </a:solidFill>
      </a:spPr>
      <a:bodyPr vert="horz" lIns="0" tIns="0" rIns="0" bIns="0" rtlCol="0">
        <a:noAutofit/>
      </a:bodyPr>
      <a:lstStyle>
        <a:defPPr>
          <a:defRPr sz="1100" dirty="0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32283FEADDD54AA18437DE1BC0CD9F" ma:contentTypeVersion="0" ma:contentTypeDescription="Create a new document." ma:contentTypeScope="" ma:versionID="0010fb8cc926fe5e79d2e3bec15556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BC1B62-D4AA-4C97-B0A8-6C4ADEED83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7429B1-BA0D-4123-A7D3-D4853DD19E04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57CFFB7-6140-4A8D-BC11-D8913B393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57</Words>
  <Application>Microsoft Office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Intel Clear</vt:lpstr>
      <vt:lpstr>Intel Clear Light</vt:lpstr>
      <vt:lpstr>Intel Clear Pro</vt:lpstr>
      <vt:lpstr>Lucida Grande</vt:lpstr>
      <vt:lpstr>Neo Sans Intel</vt:lpstr>
      <vt:lpstr>Arial</vt:lpstr>
      <vt:lpstr>Calibri</vt:lpstr>
      <vt:lpstr>Wingdings</vt:lpstr>
      <vt:lpstr>Int_PPT Template_ClearPro_16x9</vt:lpstr>
      <vt:lpstr>Pytorch Distribution</vt:lpstr>
      <vt:lpstr>content</vt:lpstr>
      <vt:lpstr>Inference 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Sports PPT template</dc:title>
  <dc:creator>Carkeek, Keri A</dc:creator>
  <cp:keywords>CTPClassification=CTP_NT</cp:keywords>
  <cp:lastModifiedBy>Wu, LintaoX</cp:lastModifiedBy>
  <cp:revision>62</cp:revision>
  <dcterms:created xsi:type="dcterms:W3CDTF">2016-04-13T16:44:41Z</dcterms:created>
  <dcterms:modified xsi:type="dcterms:W3CDTF">2019-06-27T07:45:49Z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0x0101005032283FEADDD54AA18437DE1BC0CD9F</vt:lpwstr>
  </property>
  <property fmtid="{D5CDD505-2E9C-101B-9397-08002B2CF9AE}" pid="3" name="TitusGUID">
    <vt:lpwstr>692596cd-092c-4401-8a30-4cb7a289dcb2</vt:lpwstr>
  </property>
  <property fmtid="{D5CDD505-2E9C-101B-9397-08002B2CF9AE}" pid="4" name="CTP_TimeStamp">
    <vt:lpwstr>2019-05-23 23:09:58Z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