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30" autoAdjust="0"/>
  </p:normalViewPr>
  <p:slideViewPr>
    <p:cSldViewPr snapToGrid="0">
      <p:cViewPr>
        <p:scale>
          <a:sx n="150" d="100"/>
          <a:sy n="150" d="100"/>
        </p:scale>
        <p:origin x="-1637" y="-3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78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200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25641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81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49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40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9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7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4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F45AC6-C491-4585-A584-9CE2AF7D550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64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8DAFDE6-66DC-1451-7435-D0014EE1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1" r="-1" b="388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A596-8C99-18A3-CB65-1EB1F6719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Volatus Calculator</a:t>
            </a:r>
            <a:br>
              <a:rPr lang="en-US" dirty="0"/>
            </a:br>
            <a:r>
              <a:rPr lang="en-US" sz="2000" dirty="0"/>
              <a:t>Ad Stera per </a:t>
            </a:r>
            <a:r>
              <a:rPr lang="en-US" sz="2000" b="0" i="0" dirty="0">
                <a:effectLst/>
                <a:latin typeface="Calisto MT (Headings)"/>
              </a:rPr>
              <a:t>mathema</a:t>
            </a:r>
            <a:r>
              <a:rPr lang="en-US" sz="2000" dirty="0"/>
              <a:t>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EE867-638B-5B4A-37D1-242ECD3B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US"/>
              <a:t>Cristian Rosete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2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2D5C-A35C-538F-0757-506A9551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Goal: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FAA4-AD26-71A1-766E-ED6E8C568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A8865A"/>
              </a:buClr>
              <a:buNone/>
            </a:pPr>
            <a:r>
              <a:rPr lang="en-US" dirty="0"/>
              <a:t>Student Calculator:</a:t>
            </a:r>
          </a:p>
          <a:p>
            <a:pPr lvl="1">
              <a:buClr>
                <a:srgbClr val="A8865A"/>
              </a:buClr>
            </a:pPr>
            <a:r>
              <a:rPr lang="en-US" dirty="0"/>
              <a:t>Calculate the Air Density Given Initial Temperature and Pressure </a:t>
            </a:r>
          </a:p>
          <a:p>
            <a:pPr lvl="1">
              <a:buClr>
                <a:srgbClr val="A8865A"/>
              </a:buClr>
            </a:pPr>
            <a:r>
              <a:rPr lang="en-US" dirty="0"/>
              <a:t>Calculate the Temperature or Pressure given a Mach number</a:t>
            </a:r>
          </a:p>
          <a:p>
            <a:pPr lvl="1">
              <a:buClr>
                <a:srgbClr val="A8865A"/>
              </a:buClr>
            </a:pPr>
            <a:r>
              <a:rPr lang="en-US" dirty="0"/>
              <a:t>Calculate the Exit Temperature and Pressure with initial Temperature, Pressure and Mach number</a:t>
            </a:r>
          </a:p>
          <a:p>
            <a:pPr marL="0" indent="0">
              <a:buClr>
                <a:srgbClr val="A8865A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C5298-80F6-C72D-38BE-B7CBEADE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3390851"/>
            <a:ext cx="4065464" cy="7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3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DD68-3FCD-FCDE-127A-6212DD3E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Interpreter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43284-2505-6BEA-8E63-DA63BA77F6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48"/>
          <a:stretch/>
        </p:blipFill>
        <p:spPr>
          <a:xfrm>
            <a:off x="225932" y="-19969"/>
            <a:ext cx="4217370" cy="687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7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EA8F-6C1D-EBD6-3F39-DE197050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airflow.Volatus</a:t>
            </a:r>
            <a:endParaRPr lang="en-US" sz="5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FC95FA-585A-433A-8ECF-D8570012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1079F-80DF-E8CE-BCBC-332B0575E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9" y="2001584"/>
            <a:ext cx="3551912" cy="828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6A7BA4-719F-0CC0-2A50-B4655E8D2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39" y="4027865"/>
            <a:ext cx="3551912" cy="9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6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F00C-E518-21BA-5D67-F33D1958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machFlow.Volatus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FC95FA-585A-433A-8ECF-D8570012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AC0D8F-60D0-D14A-BE8E-9A690A4E7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61" y="3823691"/>
            <a:ext cx="3551912" cy="808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4E635-8077-29A4-6DFE-7418DEAF0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61" y="1797409"/>
            <a:ext cx="3551912" cy="123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5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0ED7-21BD-05DA-1654-778716CB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normalShock.Volatus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FC95FA-585A-433A-8ECF-D8570012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8B587-6A7E-8F29-95C8-90F1806CB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61" y="3889537"/>
            <a:ext cx="3551912" cy="1101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7C8009-23B1-588C-87C7-BB89BA8E5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61" y="1863256"/>
            <a:ext cx="3551912" cy="11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6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6422-4E45-85F5-9D90-8E3ABF91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230" y="1233378"/>
            <a:ext cx="5897649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2BE6-D3E8-4DFF-E05F-3BBA89BA0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608" y="3617265"/>
            <a:ext cx="5864271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BC5D"/>
                </a:solidFill>
              </a:rPr>
              <a:t>Governing Equations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1A8DB-2694-489B-8697-9E273188D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5" y="965196"/>
            <a:ext cx="3685394" cy="4971787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B72BA9-FE38-0651-A322-2C2411A0C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07" y="4235735"/>
            <a:ext cx="3598809" cy="14986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48A64B-C840-874C-F2C6-1EC4050DB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548" y="1721820"/>
            <a:ext cx="2415873" cy="9335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C2A2E4-66E3-5A84-2BE3-CF4E43E50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231" y="3087646"/>
            <a:ext cx="3454160" cy="7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44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359</TotalTime>
  <Words>59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Calisto MT (Headings)</vt:lpstr>
      <vt:lpstr>Wingdings 2</vt:lpstr>
      <vt:lpstr>Slate</vt:lpstr>
      <vt:lpstr>Volatus Calculator Ad Stera per mathema  </vt:lpstr>
      <vt:lpstr>Goal: </vt:lpstr>
      <vt:lpstr>Interpreter </vt:lpstr>
      <vt:lpstr>airflow.Volatus</vt:lpstr>
      <vt:lpstr>machFlow.Volatus</vt:lpstr>
      <vt:lpstr>normalShock.Volatus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rosete</dc:creator>
  <cp:lastModifiedBy>cristian rosete</cp:lastModifiedBy>
  <cp:revision>2</cp:revision>
  <dcterms:created xsi:type="dcterms:W3CDTF">2025-05-07T20:53:49Z</dcterms:created>
  <dcterms:modified xsi:type="dcterms:W3CDTF">2025-05-08T02:53:15Z</dcterms:modified>
</cp:coreProperties>
</file>