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7AC3-B922-4229-91FC-7F1269749EC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BB24-2A0B-4202-B7BB-99300FC7E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7AC3-B922-4229-91FC-7F1269749EC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BB24-2A0B-4202-B7BB-99300FC7E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7AC3-B922-4229-91FC-7F1269749EC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BB24-2A0B-4202-B7BB-99300FC7E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6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7AC3-B922-4229-91FC-7F1269749EC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BB24-2A0B-4202-B7BB-99300FC7E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7AC3-B922-4229-91FC-7F1269749EC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BB24-2A0B-4202-B7BB-99300FC7E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2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7AC3-B922-4229-91FC-7F1269749EC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BB24-2A0B-4202-B7BB-99300FC7E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7AC3-B922-4229-91FC-7F1269749EC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BB24-2A0B-4202-B7BB-99300FC7E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7AC3-B922-4229-91FC-7F1269749EC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BB24-2A0B-4202-B7BB-99300FC7E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7AC3-B922-4229-91FC-7F1269749EC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BB24-2A0B-4202-B7BB-99300FC7E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7AC3-B922-4229-91FC-7F1269749EC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BB24-2A0B-4202-B7BB-99300FC7E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7AC3-B922-4229-91FC-7F1269749EC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BB24-2A0B-4202-B7BB-99300FC7E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7AC3-B922-4229-91FC-7F1269749EC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BB24-2A0B-4202-B7BB-99300FC7E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2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Argent 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CQRS -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1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457200"/>
            <a:ext cx="4495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API - Router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4495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362200"/>
            <a:ext cx="1676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473" y="3124200"/>
            <a:ext cx="16833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52401" y="4038600"/>
            <a:ext cx="16764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533900" y="826532"/>
            <a:ext cx="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 flipH="1">
            <a:off x="838200" y="1740932"/>
            <a:ext cx="36957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987137" y="2731532"/>
            <a:ext cx="3463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1"/>
          </p:cNvCxnSpPr>
          <p:nvPr/>
        </p:nvCxnSpPr>
        <p:spPr>
          <a:xfrm>
            <a:off x="987137" y="3493532"/>
            <a:ext cx="3464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2927" y="2345975"/>
            <a:ext cx="1676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3107975"/>
            <a:ext cx="16833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2292928" y="4022375"/>
            <a:ext cx="16764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</p:txBody>
      </p:sp>
      <p:cxnSp>
        <p:nvCxnSpPr>
          <p:cNvPr id="21" name="Straight Arrow Connector 20"/>
          <p:cNvCxnSpPr>
            <a:stCxn id="5" idx="2"/>
          </p:cNvCxnSpPr>
          <p:nvPr/>
        </p:nvCxnSpPr>
        <p:spPr>
          <a:xfrm flipH="1">
            <a:off x="2978727" y="1740932"/>
            <a:ext cx="1555173" cy="605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9" idx="0"/>
          </p:cNvCxnSpPr>
          <p:nvPr/>
        </p:nvCxnSpPr>
        <p:spPr>
          <a:xfrm flipH="1">
            <a:off x="3127664" y="2715307"/>
            <a:ext cx="3463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0" idx="1"/>
          </p:cNvCxnSpPr>
          <p:nvPr/>
        </p:nvCxnSpPr>
        <p:spPr>
          <a:xfrm>
            <a:off x="3127664" y="3477307"/>
            <a:ext cx="3464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40827" y="2362200"/>
            <a:ext cx="1676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 Handler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6973" y="4572000"/>
            <a:ext cx="16833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533900" y="5486400"/>
            <a:ext cx="16764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</p:txBody>
      </p:sp>
      <p:cxnSp>
        <p:nvCxnSpPr>
          <p:cNvPr id="28" name="Straight Arrow Connector 27"/>
          <p:cNvCxnSpPr>
            <a:stCxn id="25" idx="2"/>
            <a:endCxn id="34" idx="0"/>
          </p:cNvCxnSpPr>
          <p:nvPr/>
        </p:nvCxnSpPr>
        <p:spPr>
          <a:xfrm>
            <a:off x="5379027" y="3008531"/>
            <a:ext cx="0" cy="459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2"/>
            <a:endCxn id="27" idx="1"/>
          </p:cNvCxnSpPr>
          <p:nvPr/>
        </p:nvCxnSpPr>
        <p:spPr>
          <a:xfrm>
            <a:off x="5368637" y="4941332"/>
            <a:ext cx="3463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0827" y="3468469"/>
            <a:ext cx="1676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5368636" y="3837801"/>
            <a:ext cx="10391" cy="736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540827" y="1761621"/>
            <a:ext cx="827810" cy="605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58000" y="2362200"/>
            <a:ext cx="1676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 Handler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44146" y="4572000"/>
            <a:ext cx="16833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</a:t>
            </a:r>
            <a:endParaRPr lang="en-US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6851073" y="5486400"/>
            <a:ext cx="16764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</p:txBody>
      </p:sp>
      <p:cxnSp>
        <p:nvCxnSpPr>
          <p:cNvPr id="42" name="Straight Arrow Connector 41"/>
          <p:cNvCxnSpPr>
            <a:stCxn id="39" idx="2"/>
            <a:endCxn id="44" idx="0"/>
          </p:cNvCxnSpPr>
          <p:nvPr/>
        </p:nvCxnSpPr>
        <p:spPr>
          <a:xfrm>
            <a:off x="7696200" y="3008531"/>
            <a:ext cx="0" cy="459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2"/>
            <a:endCxn id="41" idx="1"/>
          </p:cNvCxnSpPr>
          <p:nvPr/>
        </p:nvCxnSpPr>
        <p:spPr>
          <a:xfrm>
            <a:off x="7685810" y="4941332"/>
            <a:ext cx="3463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58000" y="3468469"/>
            <a:ext cx="1676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2"/>
          </p:cNvCxnSpPr>
          <p:nvPr/>
        </p:nvCxnSpPr>
        <p:spPr>
          <a:xfrm flipH="1">
            <a:off x="7685809" y="3837801"/>
            <a:ext cx="10391" cy="736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2"/>
          </p:cNvCxnSpPr>
          <p:nvPr/>
        </p:nvCxnSpPr>
        <p:spPr>
          <a:xfrm>
            <a:off x="4533900" y="1740932"/>
            <a:ext cx="3162300" cy="646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44" idx="0"/>
          </p:cNvCxnSpPr>
          <p:nvPr/>
        </p:nvCxnSpPr>
        <p:spPr>
          <a:xfrm>
            <a:off x="5379027" y="3008531"/>
            <a:ext cx="2317173" cy="459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2"/>
            <a:endCxn id="34" idx="0"/>
          </p:cNvCxnSpPr>
          <p:nvPr/>
        </p:nvCxnSpPr>
        <p:spPr>
          <a:xfrm flipH="1">
            <a:off x="5379027" y="3008531"/>
            <a:ext cx="2317173" cy="459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0"/>
            <a:endCxn id="18" idx="2"/>
          </p:cNvCxnSpPr>
          <p:nvPr/>
        </p:nvCxnSpPr>
        <p:spPr>
          <a:xfrm flipH="1" flipV="1">
            <a:off x="3131127" y="2715307"/>
            <a:ext cx="2247900" cy="753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2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Argent Backend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dev</cp:lastModifiedBy>
  <cp:revision>2</cp:revision>
  <dcterms:created xsi:type="dcterms:W3CDTF">2018-05-30T04:42:03Z</dcterms:created>
  <dcterms:modified xsi:type="dcterms:W3CDTF">2018-05-30T05:20:39Z</dcterms:modified>
</cp:coreProperties>
</file>