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05.2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 51 24575,'0'-3'0,"0"-3"0,0-4 0,-2 0 0,-2-1 0,0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17.7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49 24575,'42'0'0,"0"-1"0,1-3 0,72-14 0,-114 18-21,-1 0 0,1 0 0,-1 0 0,1-1 0,-1 1 0,1 0 0,-1 0 0,1 0 0,-1 0 0,1-1 0,-1 1 0,1 0 0,-1-1 0,1 1 0,-1 0 0,1-1 0,-1 1 0,0 0 0,1-1 0,-1 1 0,0-1 0,1 1 0,-1-1 0,0 1 0,0-1 0,1 1 0,-1-1 0,0 1 0,0-1 0,0 1 0,0-1 0,0 1 0,1-1 0,-1 1 0,0-1 0,0 0 0,0 1 0,-1-1 0,1 1 0,0-1 0,0 1 0,0-1 0,0 1 0,0-1 0,-1 1 0,1-1 0,0 1 0,0-1 0,-1 1 0,1-1 0,0 1 0,-1 0 0,1-1 0,-1 1 0,1-1 0,0 1 0,-1 0 0,1-1 0,-1 1 0,1 0 0,-1 0 0,1-1 0,-1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09.2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83 1 24575,'0'513'0,"0"-539"0,-1 16 0,0-1 0,1 1 0,1 0 0,-1 0 0,2 0 0,-1 0 0,1 0 0,7-17 0,-15 77 0,4-39 0,1 1 0,0 0 0,2 18 0,-1-21 0,1 0 0,-2 1 0,1-1 0,-1 0 0,0 0 0,-5 13 0,6-20 0,0-1 0,-1 0 0,1 0 0,-1 0 0,0 0 0,1 1 0,-1-1 0,0 0 0,0 0 0,0 0 0,1 0 0,-1 0 0,0-1 0,0 1 0,0 0 0,-1 0 0,1-1 0,0 1 0,0-1 0,0 1 0,0-1 0,-1 1 0,1-1 0,0 1 0,0-1 0,-1 0 0,1 0 0,0 0 0,-1 0 0,1 0 0,0 0 0,-1 0 0,1 0 0,0-1 0,0 1 0,-1 0 0,1-1 0,0 1 0,0-1 0,0 1 0,-2-2 0,0 1 0,1 0 0,0-1 0,0 1 0,0-1 0,0 0 0,0 1 0,0-1 0,0 0 0,0 0 0,1 0 0,-1 0 0,1-1 0,0 1 0,-1 0 0,1-1 0,0 1 0,0 0 0,0-1 0,1 1 0,-1-4 0,1-1 0,1 1 0,0 0 0,1-1 0,-1 1 0,1 0 0,0-1 0,1 1 0,0 1 0,0-1 0,0 0 0,1 1 0,5-8 0,-4 6 0,0 0 0,-1-1 0,0 0 0,0 0 0,0 0 0,2-10 0,-3 5-1365,1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10.0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 0 24575,'1'50'0,"0"43"0,-1-85 0,-1-1 0,0 1 0,-1 0 0,1-1 0,-2 1 0,1-1 0,-1 0 0,0 0 0,-4 8 0,7-15 0,-1 0 0,1 1 0,0-1 0,0 0 0,0 0 0,0 0 0,0 0 0,0 0 0,0 1 0,0-1 0,0 0 0,0 0 0,0 0 0,0 0 0,0 0 0,-1 1 0,1-1 0,0 0 0,0 0 0,0 0 0,0 0 0,0 0 0,0 0 0,-1 0 0,1 0 0,0 0 0,0 0 0,0 0 0,0 1 0,0-1 0,-1 0 0,1 0 0,0 0 0,0 0 0,0 0 0,0 0 0,-1 0 0,1 0 0,0 0 0,0 0 0,0-1 0,0 1 0,-1 0 0,1 0 0,0 0 0,0 0 0,0 0 0,0 0 0,0 0 0,-1 0 0,1 0 0,0 0 0,0-1 0,0 1 0,0 0 0,0 0 0,0 0 0,0 0 0,0 0 0,-1 0 0,1-1 0,0 1 0,0 0 0,-4-18 0,3-22 0,5 22 0,1 0 0,0 0 0,1 1 0,1 0 0,17-31 0,-11 29-1365,-6 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42.3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1 362 24575,'-1'-6'0,"1"-1"0,1 0 0,-1 0 0,1 1 0,0-1 0,1 0 0,-1 1 0,1-1 0,1 1 0,-1 0 0,4-7 0,-9 75 0,3-58 0,-1-1 0,1 1 0,0 0 0,-1 0 0,2 0 0,-1 0 0,0 0 0,1-1 0,0 1 0,2 6 0,-5-19 0,2 1 0,-1-1 0,1 0 0,1 0 0,-1 1 0,4-16 0,1-24 0,2-131 0,-4 160 0,-1 15 0,-1 1 0,0-1 0,-1 1 0,1 0 0,0-1 0,-1 0 0,0 1 0,0-1 0,0 1 0,0-1 0,-1 1 0,1-1 0,-1 1 0,0-1 0,-3-6 0,4 10 0,0 0 0,0 0 0,0 0 0,0 0 0,0-1 0,-1 1 0,1 0 0,0 0 0,0 0 0,0 0 0,0 0 0,-1 0 0,1 0 0,0-1 0,0 1 0,0 0 0,-1 0 0,1 0 0,0 0 0,0 0 0,0 0 0,-1 0 0,1 0 0,0 0 0,0 0 0,0 0 0,-1 0 0,1 0 0,0 0 0,0 0 0,0 1 0,0-1 0,-1 0 0,1 0 0,0 0 0,0 0 0,0 0 0,-1 0 0,1 0 0,0 1 0,0-1 0,0 0 0,0 0 0,0 0 0,0 0 0,-1 1 0,-4 13 0,2 13 0,-10 67-1365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32665D-B104-1D9B-533A-68C8844A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8615A7B-774B-B311-221C-B2F2AFEB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9CFF71-A015-89D4-9DF8-5DB88808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E19636-CE20-3C19-5D71-820302A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CB9DFE-275C-9B4E-9B98-D6BDED30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4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61078-A317-25E4-CCE6-D38A426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6D41D6-7F9E-652D-7C0F-CDD4C270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7A6C86-E778-1EC6-E9A2-6E756EFA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DCAF7E-B85C-2577-E1FC-363EFC28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43D251-09BA-812E-E099-760A7D77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3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0C6B6A2-7683-9A5E-0D61-6FA8D2312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3295ED-39FE-C5F3-DB29-CE26F292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DDBFC7-D142-A925-2BF0-8338CCB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B0A8B-C362-BBCC-938F-497C5D4C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3B0744-D899-F7A9-FD48-6D1666B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6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DD594-EAAD-E960-06DA-160ECAB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AC0D60-1E66-7B05-7FC3-A6C220B7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DD8-F69C-5CD5-9243-4EC3920F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C139B1-D92A-9542-D957-A4B2C2A4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20D3F-DEED-1277-D73B-D6037202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9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553B5B-E70A-D11F-29E7-E03F4E01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F0DE5B-E8E6-B466-3F0E-AC40B5DF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4D88FF-3405-FAAA-9810-5A438A89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B29B54-717E-F53E-B834-76AC0820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03C1A1-3CF5-9F37-2E53-FDBAC0BB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60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03C04-CFD7-8309-44CC-C03AFEEE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374288-F902-B70C-6DA2-E3FED83A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7CF908-B8C0-6BA6-C868-5F9A2CEC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029329-CB1B-5733-77EB-76D36AE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F713C3-2DB6-BCD4-A47E-087197E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D31537-8E42-64BA-0F6B-3F340D54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11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26247C-0D6E-EB98-C1AE-E644931A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2F36A9-3199-9E84-EB05-940B4B26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79ED62-EE3C-28A8-9E30-2C0213A0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14D2EE5-98C1-9322-F9B3-D446ADB4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5D6591-9628-8B3F-1FDA-16C6A5FC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8E7204-8276-4A42-4480-61C8DE13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2264A7-BF0F-C8EB-68CF-DF7D9893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C4AD53-DAEB-5085-D4D4-EB55FCBD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80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36F80-56E7-78D0-B0EB-0F52482C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7960AB9-AE8E-0B8B-2F49-FB298036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8669B3-2DF7-B3B8-4317-9E2EB9F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92A2BF4-5DFB-4CEA-E46A-F583D1DC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AAFB607-586E-0325-0591-96852518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7B45DF-9244-430A-8289-08C8A19C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E30971-40AD-2879-6396-CF502E5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1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558CD-E0F2-DC81-C8FE-B54A80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5F6C0D-4F43-5D1F-9F05-FE7DCCC6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2B239D-5795-4A35-ED18-036EC8B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44CE16-19E8-A128-D00B-2645A140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D2B01A-3AEA-2489-AF20-FA9F8327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8D1C71-C046-4BE9-182F-840427F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0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8312D-9DB4-5D3C-13D3-A13C7F69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8B8A426-B3D7-8C78-29A3-1D6E9B81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C6BA34D-FD85-C080-DF58-0DA5F4D2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7480EE-860E-94E9-292A-7C18B90F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EF8A64-1D9A-8C4D-6EF4-E53AB7CB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1FA550-6D17-99F8-5F0B-0F0EAEAD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ED71F71-7E4F-D6E0-249D-2788CE7E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CDB084-B48D-9DC3-3F8C-D26C29BF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E473AA-71DD-1423-869E-7DE89DCC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F2546D-8EFB-7ED9-F81D-626F3E0E3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421413-8BBC-12EB-6F50-58B1E5D31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9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4C7642-CF97-06F7-7205-06A55A48C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i przechowywanie opisu siatki trójkątnej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71AEA7-8C41-FEAF-F2DF-45EEB335B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29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A53B7-AACA-E12F-E278-A3B9E7D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OP1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785C5-92D7-29F6-9C31-959AFC4A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1498600"/>
            <a:ext cx="5664200" cy="4678363"/>
          </a:xfrm>
        </p:spPr>
        <p:txBody>
          <a:bodyPr/>
          <a:lstStyle/>
          <a:p>
            <a:r>
              <a:rPr lang="pl-PL" dirty="0"/>
              <a:t>Iterujemy po wszystkich połączeniach i sprawdzamy czy jest to połączenie z interesującego nas punktu, jeżeli tak to ponownie iterujemy po wszystkich połączeniach aby znaleźć sąsiadów </a:t>
            </a:r>
            <a:r>
              <a:rPr lang="pl-PL" dirty="0" err="1"/>
              <a:t>sąsiadów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754CD8-BEA5-C9BC-A578-95613AF0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832768"/>
            <a:ext cx="5086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2D135C-095F-4FC2-450E-B4742EF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OP2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278D55-955F-B4B1-20AF-9A28C0A9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1622425"/>
            <a:ext cx="4552950" cy="4351338"/>
          </a:xfrm>
        </p:spPr>
        <p:txBody>
          <a:bodyPr/>
          <a:lstStyle/>
          <a:p>
            <a:r>
              <a:rPr lang="pl-PL" dirty="0"/>
              <a:t>Iterujemy po liście połączeń(przedstawionej jako trójkąty) i szukamy trójkątów sąsiadujących z trójkątem startowym</a:t>
            </a:r>
          </a:p>
          <a:p>
            <a:r>
              <a:rPr lang="pl-PL" dirty="0"/>
              <a:t>Następnie dla każdego sąsiada szukamy jego sąsiadów w ten sam sposób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036E636-0A2D-F034-B0B3-6B2F8604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75"/>
            <a:ext cx="7391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59C80D71-2780-AEF5-DB0B-0466920E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535238"/>
            <a:ext cx="7924800" cy="30765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B693B9D-D9FC-1BFF-7923-0C779438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OP3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4687EF-936E-4F40-7B4C-18F0B6F0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1825625"/>
            <a:ext cx="5467350" cy="4351338"/>
          </a:xfrm>
        </p:spPr>
        <p:txBody>
          <a:bodyPr/>
          <a:lstStyle/>
          <a:p>
            <a:r>
              <a:rPr lang="pl-PL" dirty="0"/>
              <a:t>Tworzymy stos przechowywujący trójkąty które należy sprawdzić</a:t>
            </a:r>
          </a:p>
          <a:p>
            <a:r>
              <a:rPr lang="pl-PL" dirty="0"/>
              <a:t>Dopóki stos nie jest pusty lub nie znaleźliśmy już szukanego trójkąta, dodajemy sąsiednie trójkąty</a:t>
            </a:r>
          </a:p>
        </p:txBody>
      </p:sp>
    </p:spTree>
    <p:extLst>
      <p:ext uri="{BB962C8B-B14F-4D97-AF65-F5344CB8AC3E}">
        <p14:creationId xmlns:p14="http://schemas.microsoft.com/office/powerpoint/2010/main" val="141012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38D06-E6BB-4DBC-54FE-2A774F1E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czasowe algorytmów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10A9FB83-B05B-B9D7-13D8-368400B9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OP1 algorytm oparty o Half Edge Data </a:t>
            </a:r>
            <a:r>
              <a:rPr lang="pl-PL" dirty="0" err="1"/>
              <a:t>structure</a:t>
            </a:r>
            <a:r>
              <a:rPr lang="pl-PL" dirty="0"/>
              <a:t> wypadł gorzej od swojego odpowiednika, w OP2 algorytm oparty o Half Edge Data </a:t>
            </a:r>
            <a:r>
              <a:rPr lang="pl-PL" dirty="0" err="1"/>
              <a:t>structure</a:t>
            </a:r>
            <a:r>
              <a:rPr lang="pl-PL" dirty="0"/>
              <a:t> wypadł lepiej, a w przypadku OP3 wyniki były zbliżone z delikatną przewagą dla algorytmu opartego o podstawową </a:t>
            </a:r>
            <a:r>
              <a:rPr lang="pl-PL" dirty="0" err="1"/>
              <a:t>strukture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98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FCD845-6402-EFB2-6FB9-14C8F253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OP1</a:t>
            </a:r>
          </a:p>
        </p:txBody>
      </p:sp>
      <p:pic>
        <p:nvPicPr>
          <p:cNvPr id="11" name="Symbol zastępczy zawartości 10" descr="Obraz zawierający zrzut ekranu, tekst, diagram, Wykres&#10;&#10;Opis wygenerowany automatycznie">
            <a:extLst>
              <a:ext uri="{FF2B5EF4-FFF2-40B4-BE49-F238E27FC236}">
                <a16:creationId xmlns:a16="http://schemas.microsoft.com/office/drawing/2014/main" id="{87907162-3C1E-88B1-5ABA-AC9453F19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962944"/>
            <a:ext cx="5210175" cy="40767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A5AF11D-93E0-DCD2-35A2-1F823C486153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1E657-C476-00B3-BE3B-E106FAD5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OP2</a:t>
            </a:r>
          </a:p>
        </p:txBody>
      </p:sp>
      <p:pic>
        <p:nvPicPr>
          <p:cNvPr id="5" name="Symbol zastępczy zawartości 4" descr="Obraz zawierający zrzut ekranu, linia, diagram, Wykres&#10;&#10;Opis wygenerowany automatycznie">
            <a:extLst>
              <a:ext uri="{FF2B5EF4-FFF2-40B4-BE49-F238E27FC236}">
                <a16:creationId xmlns:a16="http://schemas.microsoft.com/office/drawing/2014/main" id="{EB436C21-E43E-B8BA-3DF6-26517790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962944"/>
            <a:ext cx="5210175" cy="40767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CB23446-1009-0869-CA77-DA5250AE2BAD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0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8753BC-79AA-8EAA-2192-A9EE4655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OP3</a:t>
            </a:r>
          </a:p>
        </p:txBody>
      </p:sp>
      <p:pic>
        <p:nvPicPr>
          <p:cNvPr id="5" name="Symbol zastępczy zawartości 4" descr="Obraz zawierający zrzut ekranu, linia, Prostokąt, diagram&#10;&#10;Opis wygenerowany automatycznie">
            <a:extLst>
              <a:ext uri="{FF2B5EF4-FFF2-40B4-BE49-F238E27FC236}">
                <a16:creationId xmlns:a16="http://schemas.microsoft.com/office/drawing/2014/main" id="{246E8BAD-6A18-19F9-F2C9-3A8CC356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962944"/>
            <a:ext cx="5086350" cy="40767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8ED7EB-5C70-C3B8-F905-5A758D5FFB59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ADB24-9A7E-EBA4-0046-49121F84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29C3E4-F00F-E62C-49E7-EB9009C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Wykłady z przedmiotu Algorytmy Geometryczne</a:t>
            </a:r>
          </a:p>
          <a:p>
            <a:r>
              <a:rPr lang="pl-PL" dirty="0"/>
              <a:t>https://cs184.eecs.berkeley.edu/sp19/article/15/the-half-edge-data-structure</a:t>
            </a:r>
          </a:p>
        </p:txBody>
      </p:sp>
    </p:spTree>
    <p:extLst>
      <p:ext uri="{BB962C8B-B14F-4D97-AF65-F5344CB8AC3E}">
        <p14:creationId xmlns:p14="http://schemas.microsoft.com/office/powerpoint/2010/main" val="655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4419C7-2F9F-212B-670C-5DB10C8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463FD-5325-929A-AB8D-441B6236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Porównanie </a:t>
            </a:r>
            <a:r>
              <a:rPr lang="pl-PL" dirty="0" err="1"/>
              <a:t>Halfedge</a:t>
            </a:r>
            <a:r>
              <a:rPr lang="pl-PL" dirty="0"/>
              <a:t> Data </a:t>
            </a:r>
            <a:r>
              <a:rPr lang="pl-PL" dirty="0" err="1"/>
              <a:t>structure</a:t>
            </a:r>
            <a:r>
              <a:rPr lang="pl-PL" dirty="0"/>
              <a:t> ze strukturą składającą się ze zbioru punktów i trójkątów na podstawie trzech operacji.</a:t>
            </a:r>
          </a:p>
          <a:p>
            <a:pPr marL="0" indent="0">
              <a:buNone/>
            </a:pPr>
            <a:r>
              <a:rPr lang="pl-PL" dirty="0"/>
              <a:t>OP1: wyznaczanie otoczenia dla wybranego wierzchołka (kolejne warstwy </a:t>
            </a:r>
            <a:r>
              <a:rPr lang="pl-PL" dirty="0" err="1"/>
              <a:t>incydentnych</a:t>
            </a:r>
            <a:r>
              <a:rPr lang="pl-PL" dirty="0"/>
              <a:t> wierzchołków – należy rozpatrzyć otoczenia składające się z jednej warstwy oraz dwóch warstw),</a:t>
            </a:r>
          </a:p>
          <a:p>
            <a:pPr marL="0" indent="0">
              <a:buNone/>
            </a:pPr>
            <a:r>
              <a:rPr lang="pl-PL" dirty="0"/>
              <a:t>OP2: wyznaczanie otoczenia dla wybranego trójkąta (kolejne warstwy </a:t>
            </a:r>
            <a:r>
              <a:rPr lang="pl-PL" dirty="0" err="1"/>
              <a:t>incydentnych</a:t>
            </a:r>
            <a:r>
              <a:rPr lang="pl-PL" dirty="0"/>
              <a:t> trójkątów – należy rozpatrzyć otoczenia składające się z jednej warstwy oraz dwóch warstw), </a:t>
            </a:r>
          </a:p>
          <a:p>
            <a:pPr marL="0" indent="0">
              <a:buNone/>
            </a:pPr>
            <a:r>
              <a:rPr lang="pl-PL" dirty="0"/>
              <a:t>OP3: przeglądanie </a:t>
            </a:r>
            <a:r>
              <a:rPr lang="pl-PL" dirty="0" err="1"/>
              <a:t>incydentnych</a:t>
            </a:r>
            <a:r>
              <a:rPr lang="pl-PL" dirty="0"/>
              <a:t> trójkątów od wybranego trójkąta w kierunku wybranego punktu (dla odszukania trójkąta zawierającego dany punkt). </a:t>
            </a:r>
          </a:p>
        </p:txBody>
      </p:sp>
    </p:spTree>
    <p:extLst>
      <p:ext uri="{BB962C8B-B14F-4D97-AF65-F5344CB8AC3E}">
        <p14:creationId xmlns:p14="http://schemas.microsoft.com/office/powerpoint/2010/main" val="7167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89C2C-EC53-C410-A514-08140F33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Half Edge Data </a:t>
            </a:r>
            <a:r>
              <a:rPr lang="pl-PL" dirty="0" err="1"/>
              <a:t>Structure</a:t>
            </a:r>
            <a:endParaRPr lang="pl-PL" dirty="0"/>
          </a:p>
        </p:txBody>
      </p:sp>
      <p:pic>
        <p:nvPicPr>
          <p:cNvPr id="5" name="Symbol zastępczy zawartości 4" descr="Obraz zawierający linia, diagram, origami">
            <a:extLst>
              <a:ext uri="{FF2B5EF4-FFF2-40B4-BE49-F238E27FC236}">
                <a16:creationId xmlns:a16="http://schemas.microsoft.com/office/drawing/2014/main" id="{99CE1DB2-54D6-0D39-397B-95F87AEA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21" y="1398903"/>
            <a:ext cx="5480157" cy="5310918"/>
          </a:xfrm>
        </p:spPr>
      </p:pic>
    </p:spTree>
    <p:extLst>
      <p:ext uri="{BB962C8B-B14F-4D97-AF65-F5344CB8AC3E}">
        <p14:creationId xmlns:p14="http://schemas.microsoft.com/office/powerpoint/2010/main" val="9113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483BF6-E574-D6BF-6FD1-A65E0BC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5940987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Halfedge</a:t>
            </a:r>
            <a:r>
              <a:rPr lang="pl-PL" dirty="0"/>
              <a:t> Data </a:t>
            </a:r>
            <a:r>
              <a:rPr lang="pl-PL" dirty="0" err="1"/>
              <a:t>Structure</a:t>
            </a:r>
            <a:r>
              <a:rPr lang="pl-PL" dirty="0"/>
              <a:t> jest to struktura danych będąca listą wszystkich pół krawędzi, gdzie pół krawędź jest obiektem który </a:t>
            </a:r>
            <a:r>
              <a:rPr lang="pl-PL" dirty="0" err="1"/>
              <a:t>przechowywuje</a:t>
            </a:r>
            <a:r>
              <a:rPr lang="pl-PL" dirty="0"/>
              <a:t> informacje o wierzchołku z którego wychodzi pół krawędź, ścianie wewnątrz której jest pół krawędź, następnej w kolejności pół krawędzi oraz bliźniaczej pół krawędzi czyli takiej która ma początek w wierzchołku z którego wychodzi następnik pół krawędzi, a jej następnik ma początek w tym samym wierzchołku co badana pół krawędź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FC88C3-A866-43BE-F74E-1DB89646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58" y="3150396"/>
            <a:ext cx="4729008" cy="30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E1759-22AA-8A20-E91A-FDF25F9A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"/>
            <a:ext cx="10515600" cy="59763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Potrzebne informacje o wierzchołkach oraz ścianach przechowywane są w odpowiednich obiektach na które to wskaźniki przechowują pół krawędzie. </a:t>
            </a:r>
          </a:p>
          <a:p>
            <a:pPr marL="0" indent="0">
              <a:buNone/>
            </a:pPr>
            <a:r>
              <a:rPr lang="pl-PL" dirty="0"/>
              <a:t>Pół krawędzie leżące na tej samej ścianie są ułożone w cykl w kolejności odwrotnej do wskazówek zegara, a przejście na sąsiednie ściany odbywa się za pomocą bliźniaczej pół krawędzi.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042CD9-595F-A825-0367-063525F0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/>
          <a:stretch/>
        </p:blipFill>
        <p:spPr>
          <a:xfrm>
            <a:off x="794538" y="2784772"/>
            <a:ext cx="5509413" cy="15716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A81DB76-FA44-CA0B-9A49-89CFD299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8" y="4356397"/>
            <a:ext cx="5505450" cy="11239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4E9F7AD-622D-EA7B-91F9-2FF9E479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8" y="5480347"/>
            <a:ext cx="6753225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AF0B8B4C-49D7-A31B-0501-417620B61806}"/>
                  </a:ext>
                </a:extLst>
              </p14:cNvPr>
              <p14:cNvContentPartPr/>
              <p14:nvPr/>
            </p14:nvContentPartPr>
            <p14:xfrm>
              <a:off x="6402890" y="6340935"/>
              <a:ext cx="3960" cy="18360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AF0B8B4C-49D7-A31B-0501-417620B618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770" y="6334815"/>
                <a:ext cx="16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C501A815-4EFF-A86A-0AF7-3B58FEFEA950}"/>
                  </a:ext>
                </a:extLst>
              </p14:cNvPr>
              <p14:cNvContentPartPr/>
              <p14:nvPr/>
            </p14:nvContentPartPr>
            <p14:xfrm>
              <a:off x="6474409" y="6283279"/>
              <a:ext cx="92160" cy="17640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C501A815-4EFF-A86A-0AF7-3B58FEFEA9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8289" y="6277159"/>
                <a:ext cx="1044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a 19">
            <a:extLst>
              <a:ext uri="{FF2B5EF4-FFF2-40B4-BE49-F238E27FC236}">
                <a16:creationId xmlns:a16="http://schemas.microsoft.com/office/drawing/2014/main" id="{25E7D89F-BA8A-1AAC-741D-E307E7A3B5B8}"/>
              </a:ext>
            </a:extLst>
          </p:cNvPr>
          <p:cNvGrpSpPr/>
          <p:nvPr/>
        </p:nvGrpSpPr>
        <p:grpSpPr>
          <a:xfrm>
            <a:off x="6370850" y="6282255"/>
            <a:ext cx="34560" cy="236520"/>
            <a:chOff x="6370850" y="6282255"/>
            <a:chExt cx="345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191478EB-A3FA-B2DE-AA12-33D35EFECA24}"/>
                    </a:ext>
                  </a:extLst>
                </p14:cNvPr>
                <p14:cNvContentPartPr/>
                <p14:nvPr/>
              </p14:nvContentPartPr>
              <p14:xfrm>
                <a:off x="6370850" y="6282255"/>
                <a:ext cx="34560" cy="21384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191478EB-A3FA-B2DE-AA12-33D35EFECA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64730" y="6276135"/>
                  <a:ext cx="4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D38C31EC-133D-921D-C96F-3010473992D4}"/>
                    </a:ext>
                  </a:extLst>
                </p14:cNvPr>
                <p14:cNvContentPartPr/>
                <p14:nvPr/>
              </p14:nvContentPartPr>
              <p14:xfrm>
                <a:off x="6370850" y="6435975"/>
                <a:ext cx="25560" cy="82800"/>
              </p14:xfrm>
            </p:contentPart>
          </mc:Choice>
          <mc:Fallback xmlns=""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D38C31EC-133D-921D-C96F-3010473992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64730" y="6429855"/>
                  <a:ext cx="3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48F84DEA-F1BE-6EBD-B5CA-BD2F74CD33B0}"/>
                    </a:ext>
                  </a:extLst>
                </p14:cNvPr>
                <p14:cNvContentPartPr/>
                <p14:nvPr/>
              </p14:nvContentPartPr>
              <p14:xfrm>
                <a:off x="6381529" y="6289399"/>
                <a:ext cx="15840" cy="139680"/>
              </p14:xfrm>
            </p:contentPart>
          </mc:Choice>
          <mc:Fallback xmlns=""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48F84DEA-F1BE-6EBD-B5CA-BD2F74CD33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75409" y="6283279"/>
                  <a:ext cx="2808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57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AF53D-AD41-1303-F0BE-C338CA6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OP1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CEFBB5-6B1A-A0D9-06F7-CA2A1609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0" y="1638300"/>
            <a:ext cx="5670550" cy="4538663"/>
          </a:xfrm>
        </p:spPr>
        <p:txBody>
          <a:bodyPr/>
          <a:lstStyle/>
          <a:p>
            <a:r>
              <a:rPr lang="pl-PL" dirty="0"/>
              <a:t>Szukamy sąsiadów wierzchołka startowego, następnie szukamy sąsiadów jego sąsiadów.</a:t>
            </a:r>
          </a:p>
          <a:p>
            <a:r>
              <a:rPr lang="pl-PL" dirty="0"/>
              <a:t>Aby znaleźć sąsiadów wierzchołka najpierw znajdujemy wszystkie pół krawędzie wychodzące z tego wierzchołka a następnie dla każdej takiej pół krawędzi przechodzimy po jej ścianie i zapisujemy znalezione punkty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AAE21E0-665A-D856-D856-0D0973E4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1763713"/>
            <a:ext cx="4048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80460-610A-DF0B-7BC1-9B920C6C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OP2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7074EE-CB6A-6B21-7B97-57BB443D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636" y="1577975"/>
            <a:ext cx="6380163" cy="4598988"/>
          </a:xfrm>
        </p:spPr>
        <p:txBody>
          <a:bodyPr/>
          <a:lstStyle/>
          <a:p>
            <a:r>
              <a:rPr lang="pl-PL" dirty="0"/>
              <a:t>Szukamy sąsiednich ścian ściany początkowej, następnie powtarzamy to dla znalezionych sąsiadów</a:t>
            </a:r>
          </a:p>
          <a:p>
            <a:r>
              <a:rPr lang="pl-PL" dirty="0"/>
              <a:t>Aby znaleźć sąsiadów szukamy pół krawędzi należącej do badanej ściany, a następnie dodaje (jeżeli istnieją) ściany do których należą bliźniacze pół krawędzie powiązane z cyklem wewnątrz początkowej ściany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876614-4E1B-D045-41D9-143ADFF8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" r="-172"/>
          <a:stretch/>
        </p:blipFill>
        <p:spPr>
          <a:xfrm>
            <a:off x="387350" y="1577975"/>
            <a:ext cx="4586287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7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64BF9-2EB7-E77C-D55C-14A14050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OP3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AC9C99-B6E6-58A4-A61D-69A58CB3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0" y="1568450"/>
            <a:ext cx="6432550" cy="5067300"/>
          </a:xfrm>
        </p:spPr>
        <p:txBody>
          <a:bodyPr/>
          <a:lstStyle/>
          <a:p>
            <a:r>
              <a:rPr lang="pl-PL" dirty="0"/>
              <a:t>Tworzymy stos który przechowuje trójkąty, które należy sprawdzić</a:t>
            </a:r>
          </a:p>
          <a:p>
            <a:r>
              <a:rPr lang="pl-PL" dirty="0"/>
              <a:t>Dopóki stos nie jest pusty lub nie znaleźliśmy już szukanego trójkąta, dodajemy na stos sąsiadów aktualnego trójkąta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98390F-1966-4A7A-9552-BCA411C7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68450"/>
            <a:ext cx="4692315" cy="51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66B4C-4260-EE6C-916A-0B3239F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złożona z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4828-7279-E028-D411-323185C4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Struktura składa się z dwóch list, listy punktów reprezentowanych jako </a:t>
            </a:r>
            <a:r>
              <a:rPr lang="pl-PL" dirty="0" err="1"/>
              <a:t>krotki</a:t>
            </a:r>
            <a:r>
              <a:rPr lang="pl-PL" dirty="0"/>
              <a:t> zawierające współrzędne x, y oraz </a:t>
            </a:r>
            <a:r>
              <a:rPr lang="pl-PL"/>
              <a:t>listę połączeń </a:t>
            </a:r>
            <a:r>
              <a:rPr lang="pl-PL" dirty="0"/>
              <a:t>przedstawionych jako </a:t>
            </a:r>
            <a:r>
              <a:rPr lang="pl-PL" dirty="0" err="1"/>
              <a:t>krotki</a:t>
            </a:r>
            <a:r>
              <a:rPr lang="pl-PL" dirty="0"/>
              <a:t> zawierające indeksy punktów składających się na dane połączenie.</a:t>
            </a:r>
          </a:p>
        </p:txBody>
      </p:sp>
    </p:spTree>
    <p:extLst>
      <p:ext uri="{BB962C8B-B14F-4D97-AF65-F5344CB8AC3E}">
        <p14:creationId xmlns:p14="http://schemas.microsoft.com/office/powerpoint/2010/main" val="12610091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612</Words>
  <Application>Microsoft Office PowerPoint</Application>
  <PresentationFormat>Panoramiczny</PresentationFormat>
  <Paragraphs>43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Motyw pakietu Office</vt:lpstr>
      <vt:lpstr>Przetwarzanie i przechowywanie opisu siatki trójkątnej na płaszczyźnie</vt:lpstr>
      <vt:lpstr>Opis projektu</vt:lpstr>
      <vt:lpstr>Half Edge Data Structure</vt:lpstr>
      <vt:lpstr>Prezentacja programu PowerPoint</vt:lpstr>
      <vt:lpstr>Prezentacja programu PowerPoint</vt:lpstr>
      <vt:lpstr>OP1 Przy użyciu Half Edge Data structure</vt:lpstr>
      <vt:lpstr>OP2 Przy użyciu Half Edge Data structure</vt:lpstr>
      <vt:lpstr>OP3 Przy użyciu Half Edge Data structure</vt:lpstr>
      <vt:lpstr>Struktura złożona z listy punktów oraz listy połączeń</vt:lpstr>
      <vt:lpstr>OP1 Przy użyciu listy punktów oraz listy połączeń</vt:lpstr>
      <vt:lpstr>OP2 Przy użyciu listy punktów oraz listy połączeń</vt:lpstr>
      <vt:lpstr>OP3 Przy użyciu listy punktów oraz listy połączeń</vt:lpstr>
      <vt:lpstr>Porównanie czasowe algorytmów</vt:lpstr>
      <vt:lpstr>Wykres dla OP1</vt:lpstr>
      <vt:lpstr>Wykres dla OP2</vt:lpstr>
      <vt:lpstr>Wykres dla OP3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i przechowywanie opisu siatki trójkątnej na płaszczyźnie</dc:title>
  <dc:creator>Hubert Tułacz</dc:creator>
  <cp:lastModifiedBy>Michał Ramut</cp:lastModifiedBy>
  <cp:revision>3</cp:revision>
  <dcterms:created xsi:type="dcterms:W3CDTF">2024-01-11T06:14:30Z</dcterms:created>
  <dcterms:modified xsi:type="dcterms:W3CDTF">2024-01-11T15:13:39Z</dcterms:modified>
</cp:coreProperties>
</file>