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 snapToObjects="1">
      <p:cViewPr varScale="1">
        <p:scale>
          <a:sx n="95" d="100"/>
          <a:sy n="95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2F59-71E6-B041-9DC8-E6DB9800DB1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4A32-F26F-C14D-8BFB-D797AF13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45" y="6047669"/>
            <a:ext cx="181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person_living</a:t>
            </a:r>
            <a:r>
              <a:rPr lang="en-US" dirty="0"/>
              <a:t>(x)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4424" y="6047669"/>
            <a:ext cx="21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parent_child</a:t>
            </a:r>
            <a:r>
              <a:rPr lang="en-US" dirty="0"/>
              <a:t>(p1,p2)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7426" y="6047669"/>
            <a:ext cx="21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parent_child</a:t>
            </a:r>
            <a:r>
              <a:rPr lang="en-US" dirty="0"/>
              <a:t>(p1,p2)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3731" y="4926530"/>
            <a:ext cx="7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ρ</a:t>
            </a:r>
            <a:r>
              <a:rPr lang="en-US" baseline="-25000" dirty="0"/>
              <a:t>p3,p4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8163" y="4383436"/>
            <a:ext cx="702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⋈</a:t>
            </a:r>
            <a:r>
              <a:rPr lang="en-US" baseline="-25000" dirty="0">
                <a:solidFill>
                  <a:prstClr val="black"/>
                </a:solidFill>
              </a:rPr>
              <a:t>x=p1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465965" y="3146392"/>
            <a:ext cx="79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⋈</a:t>
            </a:r>
            <a:r>
              <a:rPr lang="en-US" baseline="-25000" dirty="0">
                <a:solidFill>
                  <a:prstClr val="black"/>
                </a:solidFill>
              </a:rPr>
              <a:t>p2=p3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66699" y="2256511"/>
            <a:ext cx="159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𝛄</a:t>
            </a:r>
            <a:r>
              <a:rPr lang="en-US" baseline="-25000" dirty="0"/>
              <a:t>p1,p3,count(*) </a:t>
            </a:r>
            <a:r>
              <a:rPr lang="en-US" baseline="-25000" dirty="0">
                <a:sym typeface="Wingdings"/>
              </a:rPr>
              <a:t> y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8001" y="468922"/>
            <a:ext cx="131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𝛄</a:t>
            </a:r>
            <a:r>
              <a:rPr lang="en-US" baseline="-25000" dirty="0"/>
              <a:t>p1,max(y) </a:t>
            </a:r>
            <a:r>
              <a:rPr lang="en-US" baseline="-25000" dirty="0">
                <a:sym typeface="Wingdings"/>
              </a:rPr>
              <a:t> z</a:t>
            </a:r>
            <a:endParaRPr lang="en-US" baseline="-25000" dirty="0"/>
          </a:p>
        </p:txBody>
      </p:sp>
      <p:cxnSp>
        <p:nvCxnSpPr>
          <p:cNvPr id="13" name="Straight Connector 12"/>
          <p:cNvCxnSpPr>
            <a:stCxn id="4" idx="0"/>
            <a:endCxn id="8" idx="1"/>
          </p:cNvCxnSpPr>
          <p:nvPr/>
        </p:nvCxnSpPr>
        <p:spPr>
          <a:xfrm flipV="1">
            <a:off x="1351154" y="4645046"/>
            <a:ext cx="907009" cy="1402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8" idx="3"/>
          </p:cNvCxnSpPr>
          <p:nvPr/>
        </p:nvCxnSpPr>
        <p:spPr>
          <a:xfrm flipH="1" flipV="1">
            <a:off x="2960348" y="4645046"/>
            <a:ext cx="1040916" cy="1402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8" idx="0"/>
          </p:cNvCxnSpPr>
          <p:nvPr/>
        </p:nvCxnSpPr>
        <p:spPr>
          <a:xfrm flipH="1">
            <a:off x="2609256" y="3408002"/>
            <a:ext cx="1856709" cy="975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7" idx="0"/>
          </p:cNvCxnSpPr>
          <p:nvPr/>
        </p:nvCxnSpPr>
        <p:spPr>
          <a:xfrm>
            <a:off x="5262377" y="3408002"/>
            <a:ext cx="1701890" cy="1518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7" idx="2"/>
          </p:cNvCxnSpPr>
          <p:nvPr/>
        </p:nvCxnSpPr>
        <p:spPr>
          <a:xfrm flipV="1">
            <a:off x="6964266" y="5295862"/>
            <a:ext cx="1" cy="751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4864171" y="2625843"/>
            <a:ext cx="1" cy="5205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endCxn id="11" idx="2"/>
          </p:cNvCxnSpPr>
          <p:nvPr/>
        </p:nvCxnSpPr>
        <p:spPr>
          <a:xfrm flipV="1">
            <a:off x="4864172" y="838254"/>
            <a:ext cx="0" cy="450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08E821-0350-0048-AE3A-78C760190368}"/>
              </a:ext>
            </a:extLst>
          </p:cNvPr>
          <p:cNvCxnSpPr>
            <a:cxnSpLocks/>
          </p:cNvCxnSpPr>
          <p:nvPr/>
        </p:nvCxnSpPr>
        <p:spPr>
          <a:xfrm flipV="1">
            <a:off x="4851542" y="1806438"/>
            <a:ext cx="0" cy="450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AE7E26-A464-3E4D-AC6D-669607D0DBBF}"/>
              </a:ext>
            </a:extLst>
          </p:cNvPr>
          <p:cNvSpPr txBox="1"/>
          <p:nvPr/>
        </p:nvSpPr>
        <p:spPr>
          <a:xfrm>
            <a:off x="4547417" y="13555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Arial" pitchFamily="112" charset="0"/>
                <a:ea typeface="ＭＳ Ｐゴシック" pitchFamily="112" charset="-128"/>
                <a:cs typeface="ＭＳ Ｐゴシック" pitchFamily="112" charset="-128"/>
              </a:rPr>
              <a:t>π</a:t>
            </a:r>
            <a:r>
              <a:rPr lang="en-US" baseline="-25000" dirty="0"/>
              <a:t>p1,y</a:t>
            </a:r>
          </a:p>
        </p:txBody>
      </p:sp>
    </p:spTree>
    <p:extLst>
      <p:ext uri="{BB962C8B-B14F-4D97-AF65-F5344CB8AC3E}">
        <p14:creationId xmlns:p14="http://schemas.microsoft.com/office/powerpoint/2010/main" val="328032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Wingdings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Microsoft Office User</cp:lastModifiedBy>
  <cp:revision>6</cp:revision>
  <dcterms:created xsi:type="dcterms:W3CDTF">2017-10-19T00:38:35Z</dcterms:created>
  <dcterms:modified xsi:type="dcterms:W3CDTF">2018-04-17T01:19:58Z</dcterms:modified>
</cp:coreProperties>
</file>