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59E5-047A-7149-817F-F58B9CCCAA5B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88B5F-B1A3-CA4F-A44B-2A5BE1682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892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59E5-047A-7149-817F-F58B9CCCAA5B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88B5F-B1A3-CA4F-A44B-2A5BE1682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15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59E5-047A-7149-817F-F58B9CCCAA5B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88B5F-B1A3-CA4F-A44B-2A5BE1682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842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59E5-047A-7149-817F-F58B9CCCAA5B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88B5F-B1A3-CA4F-A44B-2A5BE1682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677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59E5-047A-7149-817F-F58B9CCCAA5B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88B5F-B1A3-CA4F-A44B-2A5BE1682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645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59E5-047A-7149-817F-F58B9CCCAA5B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88B5F-B1A3-CA4F-A44B-2A5BE1682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30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59E5-047A-7149-817F-F58B9CCCAA5B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88B5F-B1A3-CA4F-A44B-2A5BE1682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001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59E5-047A-7149-817F-F58B9CCCAA5B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88B5F-B1A3-CA4F-A44B-2A5BE1682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56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59E5-047A-7149-817F-F58B9CCCAA5B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88B5F-B1A3-CA4F-A44B-2A5BE1682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996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59E5-047A-7149-817F-F58B9CCCAA5B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88B5F-B1A3-CA4F-A44B-2A5BE1682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744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59E5-047A-7149-817F-F58B9CCCAA5B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88B5F-B1A3-CA4F-A44B-2A5BE1682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02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859E5-047A-7149-817F-F58B9CCCAA5B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88B5F-B1A3-CA4F-A44B-2A5BE1682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652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/>
          <p:cNvGrpSpPr/>
          <p:nvPr/>
        </p:nvGrpSpPr>
        <p:grpSpPr>
          <a:xfrm>
            <a:off x="973242" y="174268"/>
            <a:ext cx="4700011" cy="917079"/>
            <a:chOff x="973242" y="174268"/>
            <a:chExt cx="4700011" cy="917079"/>
          </a:xfrm>
        </p:grpSpPr>
        <p:sp>
          <p:nvSpPr>
            <p:cNvPr id="4" name="Rectangle 3"/>
            <p:cNvSpPr/>
            <p:nvPr/>
          </p:nvSpPr>
          <p:spPr>
            <a:xfrm>
              <a:off x="973242" y="401975"/>
              <a:ext cx="1929735" cy="46166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400" dirty="0" err="1" smtClean="0"/>
                <a:t>InsuranceCo</a:t>
              </a:r>
              <a:endParaRPr lang="en-US" sz="2400" dirty="0"/>
            </a:p>
          </p:txBody>
        </p:sp>
        <p:sp>
          <p:nvSpPr>
            <p:cNvPr id="5" name="Diamond 4"/>
            <p:cNvSpPr/>
            <p:nvPr/>
          </p:nvSpPr>
          <p:spPr>
            <a:xfrm>
              <a:off x="3301505" y="174268"/>
              <a:ext cx="2371748" cy="917079"/>
            </a:xfrm>
            <a:prstGeom prst="diamon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dirty="0" smtClean="0"/>
                <a:t>Insures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5356373" y="1621221"/>
            <a:ext cx="1177125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400" dirty="0"/>
              <a:t>Vehicle</a:t>
            </a:r>
          </a:p>
        </p:txBody>
      </p:sp>
      <p:sp>
        <p:nvSpPr>
          <p:cNvPr id="15" name="Diamond 14"/>
          <p:cNvSpPr/>
          <p:nvPr/>
        </p:nvSpPr>
        <p:spPr>
          <a:xfrm>
            <a:off x="2396135" y="1393514"/>
            <a:ext cx="1929627" cy="917079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/>
              <a:t>Owns</a:t>
            </a:r>
          </a:p>
        </p:txBody>
      </p: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>
          <a:xfrm>
            <a:off x="5673253" y="632808"/>
            <a:ext cx="271683" cy="988413"/>
          </a:xfrm>
          <a:prstGeom prst="bentConnector2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6"/>
          <p:cNvCxnSpPr>
            <a:stCxn id="6" idx="2"/>
            <a:endCxn id="21" idx="0"/>
          </p:cNvCxnSpPr>
          <p:nvPr/>
        </p:nvCxnSpPr>
        <p:spPr>
          <a:xfrm>
            <a:off x="5944936" y="2082886"/>
            <a:ext cx="1662463" cy="302343"/>
          </a:xfrm>
          <a:prstGeom prst="straightConnector1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/>
          <p:cNvGrpSpPr/>
          <p:nvPr/>
        </p:nvGrpSpPr>
        <p:grpSpPr>
          <a:xfrm>
            <a:off x="2854403" y="2385229"/>
            <a:ext cx="6181065" cy="3526647"/>
            <a:chOff x="2854403" y="2513133"/>
            <a:chExt cx="6181065" cy="3526647"/>
          </a:xfrm>
        </p:grpSpPr>
        <p:sp>
          <p:nvSpPr>
            <p:cNvPr id="11" name="Rectangle 10"/>
            <p:cNvSpPr/>
            <p:nvPr/>
          </p:nvSpPr>
          <p:spPr>
            <a:xfrm>
              <a:off x="6245138" y="5578115"/>
              <a:ext cx="2699026" cy="46166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400" dirty="0" err="1"/>
                <a:t>ProfessionalDriver</a:t>
              </a:r>
              <a:endParaRPr lang="en-US" sz="24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854403" y="5578115"/>
              <a:ext cx="3263634" cy="46166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400" dirty="0" err="1"/>
                <a:t>NonProfessionalDriver</a:t>
              </a:r>
              <a:endParaRPr lang="en-US" sz="24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123308" y="3326105"/>
              <a:ext cx="942686" cy="46166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400" dirty="0"/>
                <a:t>Truck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143819" y="3326105"/>
              <a:ext cx="684803" cy="46166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400" dirty="0"/>
                <a:t>Car</a:t>
              </a:r>
            </a:p>
          </p:txBody>
        </p:sp>
        <p:sp>
          <p:nvSpPr>
            <p:cNvPr id="9" name="Diamond 8"/>
            <p:cNvSpPr/>
            <p:nvPr/>
          </p:nvSpPr>
          <p:spPr>
            <a:xfrm>
              <a:off x="3436625" y="4127397"/>
              <a:ext cx="2099191" cy="917079"/>
            </a:xfrm>
            <a:prstGeom prst="diamon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dirty="0"/>
                <a:t>Drives</a:t>
              </a:r>
            </a:p>
          </p:txBody>
        </p:sp>
        <p:sp>
          <p:nvSpPr>
            <p:cNvPr id="10" name="Diamond 9"/>
            <p:cNvSpPr/>
            <p:nvPr/>
          </p:nvSpPr>
          <p:spPr>
            <a:xfrm>
              <a:off x="6153834" y="4127397"/>
              <a:ext cx="2881634" cy="917079"/>
            </a:xfrm>
            <a:prstGeom prst="diamon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dirty="0"/>
                <a:t>Operates</a:t>
              </a:r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7271264" y="2513133"/>
              <a:ext cx="646774" cy="459160"/>
            </a:xfrm>
            <a:prstGeom prst="triangle">
              <a:avLst>
                <a:gd name="adj" fmla="val 51971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 err="1"/>
                <a:t>isA</a:t>
              </a:r>
              <a:endParaRPr lang="en-US" sz="1600" dirty="0"/>
            </a:p>
          </p:txBody>
        </p:sp>
        <p:sp>
          <p:nvSpPr>
            <p:cNvPr id="22" name="Isosceles Triangle 21"/>
            <p:cNvSpPr/>
            <p:nvPr/>
          </p:nvSpPr>
          <p:spPr>
            <a:xfrm>
              <a:off x="4162833" y="2513133"/>
              <a:ext cx="646774" cy="459160"/>
            </a:xfrm>
            <a:prstGeom prst="triangle">
              <a:avLst>
                <a:gd name="adj" fmla="val 51971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 err="1"/>
                <a:t>isA</a:t>
              </a:r>
              <a:endParaRPr lang="en-US" sz="1600" dirty="0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93516" y="2683637"/>
            <a:ext cx="2035220" cy="2807603"/>
            <a:chOff x="578826" y="2683639"/>
            <a:chExt cx="2035220" cy="2807603"/>
          </a:xfrm>
        </p:grpSpPr>
        <p:sp>
          <p:nvSpPr>
            <p:cNvPr id="13" name="Rectangle 12"/>
            <p:cNvSpPr/>
            <p:nvPr/>
          </p:nvSpPr>
          <p:spPr>
            <a:xfrm>
              <a:off x="1093735" y="4230607"/>
              <a:ext cx="1005403" cy="46166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400" dirty="0"/>
                <a:t>Driver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016515" y="2683639"/>
              <a:ext cx="1159843" cy="46166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400" dirty="0"/>
                <a:t>Person</a:t>
              </a:r>
            </a:p>
          </p:txBody>
        </p:sp>
        <p:sp>
          <p:nvSpPr>
            <p:cNvPr id="23" name="Isosceles Triangle 22"/>
            <p:cNvSpPr/>
            <p:nvPr/>
          </p:nvSpPr>
          <p:spPr>
            <a:xfrm>
              <a:off x="1273049" y="3344772"/>
              <a:ext cx="646774" cy="459160"/>
            </a:xfrm>
            <a:prstGeom prst="triangle">
              <a:avLst>
                <a:gd name="adj" fmla="val 51971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 err="1" smtClean="0"/>
                <a:t>isA</a:t>
              </a:r>
              <a:endParaRPr lang="en-US" sz="1600" dirty="0" smtClean="0"/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578826" y="5032082"/>
              <a:ext cx="2035220" cy="459160"/>
              <a:chOff x="578826" y="5032082"/>
              <a:chExt cx="2035220" cy="459160"/>
            </a:xfrm>
          </p:grpSpPr>
          <p:sp>
            <p:nvSpPr>
              <p:cNvPr id="24" name="Isosceles Triangle 23"/>
              <p:cNvSpPr/>
              <p:nvPr/>
            </p:nvSpPr>
            <p:spPr>
              <a:xfrm>
                <a:off x="578826" y="5032082"/>
                <a:ext cx="646774" cy="459160"/>
              </a:xfrm>
              <a:prstGeom prst="triangle">
                <a:avLst>
                  <a:gd name="adj" fmla="val 51971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 dirty="0" err="1"/>
                  <a:t>isA</a:t>
                </a:r>
                <a:endParaRPr lang="en-US" sz="1600" dirty="0"/>
              </a:p>
            </p:txBody>
          </p:sp>
          <p:sp>
            <p:nvSpPr>
              <p:cNvPr id="25" name="Isosceles Triangle 24"/>
              <p:cNvSpPr/>
              <p:nvPr/>
            </p:nvSpPr>
            <p:spPr>
              <a:xfrm>
                <a:off x="1967272" y="5032082"/>
                <a:ext cx="646774" cy="459160"/>
              </a:xfrm>
              <a:prstGeom prst="triangle">
                <a:avLst>
                  <a:gd name="adj" fmla="val 51971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 dirty="0" err="1"/>
                  <a:t>isA</a:t>
                </a:r>
                <a:endParaRPr lang="en-US" sz="1600" dirty="0"/>
              </a:p>
            </p:txBody>
          </p:sp>
        </p:grpSp>
      </p:grpSp>
      <p:cxnSp>
        <p:nvCxnSpPr>
          <p:cNvPr id="27" name="Straight Connector 16"/>
          <p:cNvCxnSpPr>
            <a:stCxn id="6" idx="2"/>
            <a:endCxn id="22" idx="0"/>
          </p:cNvCxnSpPr>
          <p:nvPr/>
        </p:nvCxnSpPr>
        <p:spPr>
          <a:xfrm flipH="1">
            <a:off x="4498968" y="2082886"/>
            <a:ext cx="1445968" cy="302343"/>
          </a:xfrm>
          <a:prstGeom prst="straightConnector1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16"/>
          <p:cNvCxnSpPr>
            <a:stCxn id="6" idx="1"/>
            <a:endCxn id="15" idx="3"/>
          </p:cNvCxnSpPr>
          <p:nvPr/>
        </p:nvCxnSpPr>
        <p:spPr>
          <a:xfrm flipH="1">
            <a:off x="4325762" y="1852054"/>
            <a:ext cx="1030611" cy="0"/>
          </a:xfrm>
          <a:prstGeom prst="straightConnector1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16"/>
          <p:cNvCxnSpPr>
            <a:stCxn id="15" idx="1"/>
            <a:endCxn id="14" idx="0"/>
          </p:cNvCxnSpPr>
          <p:nvPr/>
        </p:nvCxnSpPr>
        <p:spPr>
          <a:xfrm rot="10800000" flipV="1">
            <a:off x="1311127" y="1852053"/>
            <a:ext cx="1085008" cy="831583"/>
          </a:xfrm>
          <a:prstGeom prst="bentConnector2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16"/>
          <p:cNvCxnSpPr>
            <a:stCxn id="5" idx="1"/>
            <a:endCxn id="4" idx="3"/>
          </p:cNvCxnSpPr>
          <p:nvPr/>
        </p:nvCxnSpPr>
        <p:spPr>
          <a:xfrm flipH="1">
            <a:off x="2902977" y="632808"/>
            <a:ext cx="398528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16"/>
          <p:cNvCxnSpPr>
            <a:stCxn id="22" idx="3"/>
            <a:endCxn id="8" idx="0"/>
          </p:cNvCxnSpPr>
          <p:nvPr/>
        </p:nvCxnSpPr>
        <p:spPr>
          <a:xfrm flipH="1">
            <a:off x="4486221" y="2844389"/>
            <a:ext cx="12747" cy="353812"/>
          </a:xfrm>
          <a:prstGeom prst="straightConnector1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16"/>
          <p:cNvCxnSpPr>
            <a:stCxn id="21" idx="3"/>
            <a:endCxn id="7" idx="0"/>
          </p:cNvCxnSpPr>
          <p:nvPr/>
        </p:nvCxnSpPr>
        <p:spPr>
          <a:xfrm flipH="1">
            <a:off x="7594651" y="2844389"/>
            <a:ext cx="12748" cy="353812"/>
          </a:xfrm>
          <a:prstGeom prst="straightConnector1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16"/>
          <p:cNvCxnSpPr>
            <a:stCxn id="10" idx="0"/>
            <a:endCxn id="7" idx="2"/>
          </p:cNvCxnSpPr>
          <p:nvPr/>
        </p:nvCxnSpPr>
        <p:spPr>
          <a:xfrm flipV="1">
            <a:off x="7594651" y="3659866"/>
            <a:ext cx="0" cy="339627"/>
          </a:xfrm>
          <a:prstGeom prst="straightConnector1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16"/>
          <p:cNvCxnSpPr>
            <a:stCxn id="9" idx="0"/>
            <a:endCxn id="8" idx="2"/>
          </p:cNvCxnSpPr>
          <p:nvPr/>
        </p:nvCxnSpPr>
        <p:spPr>
          <a:xfrm flipV="1">
            <a:off x="4486221" y="3659866"/>
            <a:ext cx="0" cy="339627"/>
          </a:xfrm>
          <a:prstGeom prst="straightConnector1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16"/>
          <p:cNvCxnSpPr>
            <a:stCxn id="12" idx="0"/>
            <a:endCxn id="9" idx="2"/>
          </p:cNvCxnSpPr>
          <p:nvPr/>
        </p:nvCxnSpPr>
        <p:spPr>
          <a:xfrm flipV="1">
            <a:off x="4486220" y="4916572"/>
            <a:ext cx="1" cy="533639"/>
          </a:xfrm>
          <a:prstGeom prst="straightConnector1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16"/>
          <p:cNvCxnSpPr>
            <a:stCxn id="13" idx="0"/>
            <a:endCxn id="23" idx="3"/>
          </p:cNvCxnSpPr>
          <p:nvPr/>
        </p:nvCxnSpPr>
        <p:spPr>
          <a:xfrm flipV="1">
            <a:off x="1311127" y="3803930"/>
            <a:ext cx="12747" cy="426675"/>
          </a:xfrm>
          <a:prstGeom prst="straightConnector1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16"/>
          <p:cNvCxnSpPr>
            <a:stCxn id="11" idx="0"/>
            <a:endCxn id="10" idx="2"/>
          </p:cNvCxnSpPr>
          <p:nvPr/>
        </p:nvCxnSpPr>
        <p:spPr>
          <a:xfrm flipV="1">
            <a:off x="7594651" y="4916572"/>
            <a:ext cx="0" cy="533639"/>
          </a:xfrm>
          <a:prstGeom prst="straightConnector1">
            <a:avLst/>
          </a:prstGeom>
          <a:ln w="12700" cmpd="sng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16"/>
          <p:cNvCxnSpPr>
            <a:stCxn id="23" idx="0"/>
            <a:endCxn id="14" idx="2"/>
          </p:cNvCxnSpPr>
          <p:nvPr/>
        </p:nvCxnSpPr>
        <p:spPr>
          <a:xfrm flipH="1" flipV="1">
            <a:off x="1311127" y="3145302"/>
            <a:ext cx="12747" cy="199468"/>
          </a:xfrm>
          <a:prstGeom prst="straightConnector1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16"/>
          <p:cNvCxnSpPr>
            <a:stCxn id="24" idx="3"/>
            <a:endCxn id="11" idx="2"/>
          </p:cNvCxnSpPr>
          <p:nvPr/>
        </p:nvCxnSpPr>
        <p:spPr>
          <a:xfrm rot="16200000" flipH="1">
            <a:off x="3901833" y="2219058"/>
            <a:ext cx="420636" cy="6965000"/>
          </a:xfrm>
          <a:prstGeom prst="bentConnector3">
            <a:avLst>
              <a:gd name="adj1" fmla="val 180411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16"/>
          <p:cNvCxnSpPr>
            <a:stCxn id="25" idx="3"/>
            <a:endCxn id="12" idx="2"/>
          </p:cNvCxnSpPr>
          <p:nvPr/>
        </p:nvCxnSpPr>
        <p:spPr>
          <a:xfrm rot="16200000" flipH="1">
            <a:off x="3041840" y="4467496"/>
            <a:ext cx="420636" cy="2468123"/>
          </a:xfrm>
          <a:prstGeom prst="bentConnector3">
            <a:avLst>
              <a:gd name="adj1" fmla="val 154346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16"/>
          <p:cNvCxnSpPr>
            <a:stCxn id="24" idx="0"/>
            <a:endCxn id="13" idx="1"/>
          </p:cNvCxnSpPr>
          <p:nvPr/>
        </p:nvCxnSpPr>
        <p:spPr>
          <a:xfrm rot="5400000" flipH="1" flipV="1">
            <a:off x="433717" y="4657372"/>
            <a:ext cx="570642" cy="178774"/>
          </a:xfrm>
          <a:prstGeom prst="bentConnector2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16"/>
          <p:cNvCxnSpPr>
            <a:stCxn id="13" idx="3"/>
            <a:endCxn id="25" idx="0"/>
          </p:cNvCxnSpPr>
          <p:nvPr/>
        </p:nvCxnSpPr>
        <p:spPr>
          <a:xfrm>
            <a:off x="1813828" y="4461438"/>
            <a:ext cx="204269" cy="570642"/>
          </a:xfrm>
          <a:prstGeom prst="bentConnector2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106037" y="983093"/>
            <a:ext cx="981418" cy="47607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u="sng" dirty="0" smtClean="0"/>
              <a:t>name</a:t>
            </a:r>
          </a:p>
        </p:txBody>
      </p:sp>
      <p:sp>
        <p:nvSpPr>
          <p:cNvPr id="92" name="Oval 91"/>
          <p:cNvSpPr/>
          <p:nvPr/>
        </p:nvSpPr>
        <p:spPr>
          <a:xfrm>
            <a:off x="1681962" y="1003184"/>
            <a:ext cx="1062003" cy="47607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 smtClean="0"/>
              <a:t>phone</a:t>
            </a:r>
          </a:p>
        </p:txBody>
      </p:sp>
      <p:sp>
        <p:nvSpPr>
          <p:cNvPr id="107" name="Oval 106"/>
          <p:cNvSpPr/>
          <p:nvPr/>
        </p:nvSpPr>
        <p:spPr>
          <a:xfrm>
            <a:off x="5811101" y="45345"/>
            <a:ext cx="1766981" cy="47607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 err="1" smtClean="0"/>
              <a:t>maxLiability</a:t>
            </a:r>
            <a:endParaRPr lang="en-US" sz="1600" dirty="0" smtClean="0"/>
          </a:p>
        </p:txBody>
      </p:sp>
      <p:sp>
        <p:nvSpPr>
          <p:cNvPr id="109" name="Oval 108"/>
          <p:cNvSpPr/>
          <p:nvPr/>
        </p:nvSpPr>
        <p:spPr>
          <a:xfrm>
            <a:off x="7010315" y="634871"/>
            <a:ext cx="1815445" cy="47607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u="sng" dirty="0" err="1" smtClean="0"/>
              <a:t>licensePlate</a:t>
            </a:r>
            <a:endParaRPr lang="en-US" sz="1600" u="sng" dirty="0" smtClean="0"/>
          </a:p>
        </p:txBody>
      </p:sp>
      <p:sp>
        <p:nvSpPr>
          <p:cNvPr id="110" name="Oval 109"/>
          <p:cNvSpPr/>
          <p:nvPr/>
        </p:nvSpPr>
        <p:spPr>
          <a:xfrm>
            <a:off x="7404266" y="1640029"/>
            <a:ext cx="838986" cy="47607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 smtClean="0"/>
              <a:t>year</a:t>
            </a:r>
          </a:p>
        </p:txBody>
      </p:sp>
      <p:sp>
        <p:nvSpPr>
          <p:cNvPr id="111" name="Oval 110"/>
          <p:cNvSpPr/>
          <p:nvPr/>
        </p:nvSpPr>
        <p:spPr>
          <a:xfrm>
            <a:off x="2854403" y="2952963"/>
            <a:ext cx="965217" cy="47607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 smtClean="0"/>
              <a:t>make</a:t>
            </a:r>
          </a:p>
        </p:txBody>
      </p:sp>
      <p:sp>
        <p:nvSpPr>
          <p:cNvPr id="112" name="Oval 111"/>
          <p:cNvSpPr/>
          <p:nvPr/>
        </p:nvSpPr>
        <p:spPr>
          <a:xfrm>
            <a:off x="5445509" y="2817446"/>
            <a:ext cx="1318128" cy="47607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 smtClean="0"/>
              <a:t>capacity</a:t>
            </a:r>
          </a:p>
        </p:txBody>
      </p:sp>
      <p:sp>
        <p:nvSpPr>
          <p:cNvPr id="113" name="Oval 112"/>
          <p:cNvSpPr/>
          <p:nvPr/>
        </p:nvSpPr>
        <p:spPr>
          <a:xfrm>
            <a:off x="6842242" y="6324423"/>
            <a:ext cx="2151591" cy="47607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 err="1" smtClean="0"/>
              <a:t>medicalHistory</a:t>
            </a:r>
            <a:endParaRPr lang="en-US" sz="1600" dirty="0" smtClean="0"/>
          </a:p>
        </p:txBody>
      </p:sp>
      <p:sp>
        <p:nvSpPr>
          <p:cNvPr id="114" name="Oval 113"/>
          <p:cNvSpPr/>
          <p:nvPr/>
        </p:nvSpPr>
        <p:spPr>
          <a:xfrm>
            <a:off x="150796" y="2072557"/>
            <a:ext cx="708669" cy="47607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u="sng" dirty="0" err="1" smtClean="0"/>
              <a:t>ssn</a:t>
            </a:r>
            <a:endParaRPr lang="en-US" sz="1600" u="sng" dirty="0" smtClean="0"/>
          </a:p>
        </p:txBody>
      </p:sp>
      <p:sp>
        <p:nvSpPr>
          <p:cNvPr id="115" name="Oval 114"/>
          <p:cNvSpPr/>
          <p:nvPr/>
        </p:nvSpPr>
        <p:spPr>
          <a:xfrm>
            <a:off x="1636151" y="2078351"/>
            <a:ext cx="981418" cy="47607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 smtClean="0"/>
              <a:t>name</a:t>
            </a:r>
          </a:p>
        </p:txBody>
      </p:sp>
      <p:sp>
        <p:nvSpPr>
          <p:cNvPr id="116" name="Oval 115"/>
          <p:cNvSpPr/>
          <p:nvPr/>
        </p:nvSpPr>
        <p:spPr>
          <a:xfrm>
            <a:off x="1863859" y="3671538"/>
            <a:ext cx="1269665" cy="47607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 err="1" smtClean="0"/>
              <a:t>driverID</a:t>
            </a:r>
            <a:endParaRPr lang="en-US" sz="1600" dirty="0" smtClean="0"/>
          </a:p>
        </p:txBody>
      </p:sp>
      <p:cxnSp>
        <p:nvCxnSpPr>
          <p:cNvPr id="117" name="Straight Connector 16"/>
          <p:cNvCxnSpPr>
            <a:stCxn id="4" idx="1"/>
            <a:endCxn id="91" idx="0"/>
          </p:cNvCxnSpPr>
          <p:nvPr/>
        </p:nvCxnSpPr>
        <p:spPr>
          <a:xfrm flipH="1">
            <a:off x="596746" y="632808"/>
            <a:ext cx="376496" cy="350285"/>
          </a:xfrm>
          <a:prstGeom prst="straightConnector1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6"/>
          <p:cNvCxnSpPr>
            <a:stCxn id="4" idx="2"/>
            <a:endCxn id="92" idx="0"/>
          </p:cNvCxnSpPr>
          <p:nvPr/>
        </p:nvCxnSpPr>
        <p:spPr>
          <a:xfrm>
            <a:off x="1938110" y="863640"/>
            <a:ext cx="274854" cy="139544"/>
          </a:xfrm>
          <a:prstGeom prst="straightConnector1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6"/>
          <p:cNvCxnSpPr>
            <a:stCxn id="14" idx="1"/>
            <a:endCxn id="114" idx="4"/>
          </p:cNvCxnSpPr>
          <p:nvPr/>
        </p:nvCxnSpPr>
        <p:spPr>
          <a:xfrm flipH="1" flipV="1">
            <a:off x="505131" y="2548628"/>
            <a:ext cx="226074" cy="365842"/>
          </a:xfrm>
          <a:prstGeom prst="straightConnector1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6"/>
          <p:cNvCxnSpPr>
            <a:stCxn id="14" idx="3"/>
            <a:endCxn id="115" idx="4"/>
          </p:cNvCxnSpPr>
          <p:nvPr/>
        </p:nvCxnSpPr>
        <p:spPr>
          <a:xfrm flipV="1">
            <a:off x="1891048" y="2554422"/>
            <a:ext cx="235812" cy="360048"/>
          </a:xfrm>
          <a:prstGeom prst="straightConnector1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6"/>
          <p:cNvCxnSpPr>
            <a:stCxn id="111" idx="6"/>
            <a:endCxn id="8" idx="1"/>
          </p:cNvCxnSpPr>
          <p:nvPr/>
        </p:nvCxnSpPr>
        <p:spPr>
          <a:xfrm>
            <a:off x="3819620" y="3190999"/>
            <a:ext cx="324199" cy="238035"/>
          </a:xfrm>
          <a:prstGeom prst="straightConnector1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6"/>
          <p:cNvCxnSpPr>
            <a:stCxn id="112" idx="5"/>
            <a:endCxn id="7" idx="1"/>
          </p:cNvCxnSpPr>
          <p:nvPr/>
        </p:nvCxnSpPr>
        <p:spPr>
          <a:xfrm>
            <a:off x="6570602" y="3223798"/>
            <a:ext cx="552706" cy="205236"/>
          </a:xfrm>
          <a:prstGeom prst="straightConnector1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6"/>
          <p:cNvCxnSpPr>
            <a:stCxn id="107" idx="2"/>
            <a:endCxn id="5" idx="0"/>
          </p:cNvCxnSpPr>
          <p:nvPr/>
        </p:nvCxnSpPr>
        <p:spPr>
          <a:xfrm flipH="1" flipV="1">
            <a:off x="4487379" y="174268"/>
            <a:ext cx="1323722" cy="109113"/>
          </a:xfrm>
          <a:prstGeom prst="straightConnector1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6"/>
          <p:cNvCxnSpPr>
            <a:stCxn id="109" idx="3"/>
            <a:endCxn id="6" idx="3"/>
          </p:cNvCxnSpPr>
          <p:nvPr/>
        </p:nvCxnSpPr>
        <p:spPr>
          <a:xfrm flipH="1">
            <a:off x="6533498" y="1041223"/>
            <a:ext cx="742683" cy="810831"/>
          </a:xfrm>
          <a:prstGeom prst="straightConnector1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6"/>
          <p:cNvCxnSpPr>
            <a:stCxn id="110" idx="2"/>
            <a:endCxn id="6" idx="3"/>
          </p:cNvCxnSpPr>
          <p:nvPr/>
        </p:nvCxnSpPr>
        <p:spPr>
          <a:xfrm flipH="1" flipV="1">
            <a:off x="6533498" y="1852054"/>
            <a:ext cx="870768" cy="26011"/>
          </a:xfrm>
          <a:prstGeom prst="straightConnector1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6"/>
          <p:cNvCxnSpPr>
            <a:stCxn id="116" idx="3"/>
            <a:endCxn id="13" idx="0"/>
          </p:cNvCxnSpPr>
          <p:nvPr/>
        </p:nvCxnSpPr>
        <p:spPr>
          <a:xfrm flipH="1">
            <a:off x="1311127" y="4077890"/>
            <a:ext cx="738670" cy="152715"/>
          </a:xfrm>
          <a:prstGeom prst="straightConnector1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6"/>
          <p:cNvCxnSpPr>
            <a:stCxn id="11" idx="2"/>
            <a:endCxn id="113" idx="0"/>
          </p:cNvCxnSpPr>
          <p:nvPr/>
        </p:nvCxnSpPr>
        <p:spPr>
          <a:xfrm>
            <a:off x="7594651" y="5911876"/>
            <a:ext cx="323387" cy="412547"/>
          </a:xfrm>
          <a:prstGeom prst="straightConnector1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320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 rtlCol="0" anchor="ctr">
        <a:spAutoFit/>
      </a:bodyPr>
      <a:lstStyle>
        <a:defPPr algn="ctr">
          <a:defRPr sz="2400" dirty="0" err="1" smtClean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28</Words>
  <Application>Microsoft Macintosh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Washington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Suciu</dc:creator>
  <cp:lastModifiedBy>Dan Suciu</cp:lastModifiedBy>
  <cp:revision>15</cp:revision>
  <dcterms:created xsi:type="dcterms:W3CDTF">2017-11-20T19:23:45Z</dcterms:created>
  <dcterms:modified xsi:type="dcterms:W3CDTF">2017-11-20T19:55:24Z</dcterms:modified>
</cp:coreProperties>
</file>