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8" d="100"/>
          <a:sy n="78" d="100"/>
        </p:scale>
        <p:origin x="82" y="52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0C2F7-62A7-47D8-9BE5-918B36D4A0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H"/>
          </a:p>
        </p:txBody>
      </p:sp>
      <p:sp>
        <p:nvSpPr>
          <p:cNvPr id="3" name="Subtitle 2">
            <a:extLst>
              <a:ext uri="{FF2B5EF4-FFF2-40B4-BE49-F238E27FC236}">
                <a16:creationId xmlns:a16="http://schemas.microsoft.com/office/drawing/2014/main" id="{8FF6EF4A-6A7A-44DD-927A-C9ED3659CD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H"/>
          </a:p>
        </p:txBody>
      </p:sp>
      <p:sp>
        <p:nvSpPr>
          <p:cNvPr id="4" name="Date Placeholder 3">
            <a:extLst>
              <a:ext uri="{FF2B5EF4-FFF2-40B4-BE49-F238E27FC236}">
                <a16:creationId xmlns:a16="http://schemas.microsoft.com/office/drawing/2014/main" id="{1421843D-157A-4E6A-94C1-5B25BA6F80A9}"/>
              </a:ext>
            </a:extLst>
          </p:cNvPr>
          <p:cNvSpPr>
            <a:spLocks noGrp="1"/>
          </p:cNvSpPr>
          <p:nvPr>
            <p:ph type="dt" sz="half" idx="10"/>
          </p:nvPr>
        </p:nvSpPr>
        <p:spPr/>
        <p:txBody>
          <a:bodyPr/>
          <a:lstStyle/>
          <a:p>
            <a:fld id="{7AAB4DEB-1239-47AD-B870-DD0E7B2849AB}" type="datetimeFigureOut">
              <a:rPr lang="en-CH" smtClean="0"/>
              <a:t>21/02/2022</a:t>
            </a:fld>
            <a:endParaRPr lang="en-CH"/>
          </a:p>
        </p:txBody>
      </p:sp>
      <p:sp>
        <p:nvSpPr>
          <p:cNvPr id="5" name="Footer Placeholder 4">
            <a:extLst>
              <a:ext uri="{FF2B5EF4-FFF2-40B4-BE49-F238E27FC236}">
                <a16:creationId xmlns:a16="http://schemas.microsoft.com/office/drawing/2014/main" id="{1DBB7CDE-C2F1-491A-A498-4D5A8FC9A0C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557924D-2106-4DAF-AB10-C578BFCA0F8E}"/>
              </a:ext>
            </a:extLst>
          </p:cNvPr>
          <p:cNvSpPr>
            <a:spLocks noGrp="1"/>
          </p:cNvSpPr>
          <p:nvPr>
            <p:ph type="sldNum" sz="quarter" idx="12"/>
          </p:nvPr>
        </p:nvSpPr>
        <p:spPr/>
        <p:txBody>
          <a:bodyPr/>
          <a:lstStyle/>
          <a:p>
            <a:fld id="{CD50339C-2549-4791-92D0-9C501729C41D}" type="slidenum">
              <a:rPr lang="en-CH" smtClean="0"/>
              <a:t>‹#›</a:t>
            </a:fld>
            <a:endParaRPr lang="en-CH"/>
          </a:p>
        </p:txBody>
      </p:sp>
    </p:spTree>
    <p:extLst>
      <p:ext uri="{BB962C8B-B14F-4D97-AF65-F5344CB8AC3E}">
        <p14:creationId xmlns:p14="http://schemas.microsoft.com/office/powerpoint/2010/main" val="454200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53AF2-A58C-4E3C-A2A7-B9DE7F3E7B38}"/>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5E836F95-5D02-44F3-AD7A-FEC5F28CDD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F4F42DD2-CD10-41FA-A86D-FDAB8D6B0857}"/>
              </a:ext>
            </a:extLst>
          </p:cNvPr>
          <p:cNvSpPr>
            <a:spLocks noGrp="1"/>
          </p:cNvSpPr>
          <p:nvPr>
            <p:ph type="dt" sz="half" idx="10"/>
          </p:nvPr>
        </p:nvSpPr>
        <p:spPr/>
        <p:txBody>
          <a:bodyPr/>
          <a:lstStyle/>
          <a:p>
            <a:fld id="{7AAB4DEB-1239-47AD-B870-DD0E7B2849AB}" type="datetimeFigureOut">
              <a:rPr lang="en-CH" smtClean="0"/>
              <a:t>21/02/2022</a:t>
            </a:fld>
            <a:endParaRPr lang="en-CH"/>
          </a:p>
        </p:txBody>
      </p:sp>
      <p:sp>
        <p:nvSpPr>
          <p:cNvPr id="5" name="Footer Placeholder 4">
            <a:extLst>
              <a:ext uri="{FF2B5EF4-FFF2-40B4-BE49-F238E27FC236}">
                <a16:creationId xmlns:a16="http://schemas.microsoft.com/office/drawing/2014/main" id="{3463E658-5D61-44BB-91C5-F62D90E3358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2F6080C-B0A3-408D-8B5C-B620905E1463}"/>
              </a:ext>
            </a:extLst>
          </p:cNvPr>
          <p:cNvSpPr>
            <a:spLocks noGrp="1"/>
          </p:cNvSpPr>
          <p:nvPr>
            <p:ph type="sldNum" sz="quarter" idx="12"/>
          </p:nvPr>
        </p:nvSpPr>
        <p:spPr/>
        <p:txBody>
          <a:bodyPr/>
          <a:lstStyle/>
          <a:p>
            <a:fld id="{CD50339C-2549-4791-92D0-9C501729C41D}" type="slidenum">
              <a:rPr lang="en-CH" smtClean="0"/>
              <a:t>‹#›</a:t>
            </a:fld>
            <a:endParaRPr lang="en-CH"/>
          </a:p>
        </p:txBody>
      </p:sp>
    </p:spTree>
    <p:extLst>
      <p:ext uri="{BB962C8B-B14F-4D97-AF65-F5344CB8AC3E}">
        <p14:creationId xmlns:p14="http://schemas.microsoft.com/office/powerpoint/2010/main" val="188377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E4ECC9-E79C-4E25-A1ED-CD176174A0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7E0E3680-9A1C-4EFF-8BBC-177080B248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4E7B9DA5-8437-43DC-9FF6-BBA2A38E337F}"/>
              </a:ext>
            </a:extLst>
          </p:cNvPr>
          <p:cNvSpPr>
            <a:spLocks noGrp="1"/>
          </p:cNvSpPr>
          <p:nvPr>
            <p:ph type="dt" sz="half" idx="10"/>
          </p:nvPr>
        </p:nvSpPr>
        <p:spPr/>
        <p:txBody>
          <a:bodyPr/>
          <a:lstStyle/>
          <a:p>
            <a:fld id="{7AAB4DEB-1239-47AD-B870-DD0E7B2849AB}" type="datetimeFigureOut">
              <a:rPr lang="en-CH" smtClean="0"/>
              <a:t>21/02/2022</a:t>
            </a:fld>
            <a:endParaRPr lang="en-CH"/>
          </a:p>
        </p:txBody>
      </p:sp>
      <p:sp>
        <p:nvSpPr>
          <p:cNvPr id="5" name="Footer Placeholder 4">
            <a:extLst>
              <a:ext uri="{FF2B5EF4-FFF2-40B4-BE49-F238E27FC236}">
                <a16:creationId xmlns:a16="http://schemas.microsoft.com/office/drawing/2014/main" id="{B263C5F8-D1D1-42C3-B01B-AC3B50E43C2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C288171-E7DE-45B2-8B74-C1DA08750052}"/>
              </a:ext>
            </a:extLst>
          </p:cNvPr>
          <p:cNvSpPr>
            <a:spLocks noGrp="1"/>
          </p:cNvSpPr>
          <p:nvPr>
            <p:ph type="sldNum" sz="quarter" idx="12"/>
          </p:nvPr>
        </p:nvSpPr>
        <p:spPr/>
        <p:txBody>
          <a:bodyPr/>
          <a:lstStyle/>
          <a:p>
            <a:fld id="{CD50339C-2549-4791-92D0-9C501729C41D}" type="slidenum">
              <a:rPr lang="en-CH" smtClean="0"/>
              <a:t>‹#›</a:t>
            </a:fld>
            <a:endParaRPr lang="en-CH"/>
          </a:p>
        </p:txBody>
      </p:sp>
    </p:spTree>
    <p:extLst>
      <p:ext uri="{BB962C8B-B14F-4D97-AF65-F5344CB8AC3E}">
        <p14:creationId xmlns:p14="http://schemas.microsoft.com/office/powerpoint/2010/main" val="1912928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6F026-9A7D-4ADF-91DC-1B33D9E2B4B6}"/>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E0556B4B-3262-482B-A77E-06608058B4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316392EC-50B5-4025-B5E6-D102E0EE4D40}"/>
              </a:ext>
            </a:extLst>
          </p:cNvPr>
          <p:cNvSpPr>
            <a:spLocks noGrp="1"/>
          </p:cNvSpPr>
          <p:nvPr>
            <p:ph type="dt" sz="half" idx="10"/>
          </p:nvPr>
        </p:nvSpPr>
        <p:spPr/>
        <p:txBody>
          <a:bodyPr/>
          <a:lstStyle/>
          <a:p>
            <a:fld id="{7AAB4DEB-1239-47AD-B870-DD0E7B2849AB}" type="datetimeFigureOut">
              <a:rPr lang="en-CH" smtClean="0"/>
              <a:t>21/02/2022</a:t>
            </a:fld>
            <a:endParaRPr lang="en-CH"/>
          </a:p>
        </p:txBody>
      </p:sp>
      <p:sp>
        <p:nvSpPr>
          <p:cNvPr id="5" name="Footer Placeholder 4">
            <a:extLst>
              <a:ext uri="{FF2B5EF4-FFF2-40B4-BE49-F238E27FC236}">
                <a16:creationId xmlns:a16="http://schemas.microsoft.com/office/drawing/2014/main" id="{A7D0BA94-F8FC-4324-9664-E15ECB22815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7B2DC77-0F36-40F0-8B48-27AB77B72D0A}"/>
              </a:ext>
            </a:extLst>
          </p:cNvPr>
          <p:cNvSpPr>
            <a:spLocks noGrp="1"/>
          </p:cNvSpPr>
          <p:nvPr>
            <p:ph type="sldNum" sz="quarter" idx="12"/>
          </p:nvPr>
        </p:nvSpPr>
        <p:spPr/>
        <p:txBody>
          <a:bodyPr/>
          <a:lstStyle/>
          <a:p>
            <a:fld id="{CD50339C-2549-4791-92D0-9C501729C41D}" type="slidenum">
              <a:rPr lang="en-CH" smtClean="0"/>
              <a:t>‹#›</a:t>
            </a:fld>
            <a:endParaRPr lang="en-CH"/>
          </a:p>
        </p:txBody>
      </p:sp>
    </p:spTree>
    <p:extLst>
      <p:ext uri="{BB962C8B-B14F-4D97-AF65-F5344CB8AC3E}">
        <p14:creationId xmlns:p14="http://schemas.microsoft.com/office/powerpoint/2010/main" val="1971376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68F6-9C4C-474C-8A42-2834F34C4F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H"/>
          </a:p>
        </p:txBody>
      </p:sp>
      <p:sp>
        <p:nvSpPr>
          <p:cNvPr id="3" name="Text Placeholder 2">
            <a:extLst>
              <a:ext uri="{FF2B5EF4-FFF2-40B4-BE49-F238E27FC236}">
                <a16:creationId xmlns:a16="http://schemas.microsoft.com/office/drawing/2014/main" id="{899B499A-F67E-463D-A14C-1028CD751A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547009-974C-4BB4-A170-A67AF72A96B4}"/>
              </a:ext>
            </a:extLst>
          </p:cNvPr>
          <p:cNvSpPr>
            <a:spLocks noGrp="1"/>
          </p:cNvSpPr>
          <p:nvPr>
            <p:ph type="dt" sz="half" idx="10"/>
          </p:nvPr>
        </p:nvSpPr>
        <p:spPr/>
        <p:txBody>
          <a:bodyPr/>
          <a:lstStyle/>
          <a:p>
            <a:fld id="{7AAB4DEB-1239-47AD-B870-DD0E7B2849AB}" type="datetimeFigureOut">
              <a:rPr lang="en-CH" smtClean="0"/>
              <a:t>21/02/2022</a:t>
            </a:fld>
            <a:endParaRPr lang="en-CH"/>
          </a:p>
        </p:txBody>
      </p:sp>
      <p:sp>
        <p:nvSpPr>
          <p:cNvPr id="5" name="Footer Placeholder 4">
            <a:extLst>
              <a:ext uri="{FF2B5EF4-FFF2-40B4-BE49-F238E27FC236}">
                <a16:creationId xmlns:a16="http://schemas.microsoft.com/office/drawing/2014/main" id="{EE20F59A-3BA9-4118-8638-14774EBDDAE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0AFA8FC-5DD9-405A-8DB0-ADCCBAF7CB9E}"/>
              </a:ext>
            </a:extLst>
          </p:cNvPr>
          <p:cNvSpPr>
            <a:spLocks noGrp="1"/>
          </p:cNvSpPr>
          <p:nvPr>
            <p:ph type="sldNum" sz="quarter" idx="12"/>
          </p:nvPr>
        </p:nvSpPr>
        <p:spPr/>
        <p:txBody>
          <a:bodyPr/>
          <a:lstStyle/>
          <a:p>
            <a:fld id="{CD50339C-2549-4791-92D0-9C501729C41D}" type="slidenum">
              <a:rPr lang="en-CH" smtClean="0"/>
              <a:t>‹#›</a:t>
            </a:fld>
            <a:endParaRPr lang="en-CH"/>
          </a:p>
        </p:txBody>
      </p:sp>
    </p:spTree>
    <p:extLst>
      <p:ext uri="{BB962C8B-B14F-4D97-AF65-F5344CB8AC3E}">
        <p14:creationId xmlns:p14="http://schemas.microsoft.com/office/powerpoint/2010/main" val="1903731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EDB03-4F0B-43A8-AAAD-5D899716FC68}"/>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3245C43F-9867-4811-BD18-A6029C637E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42D2EF15-C826-454E-B76C-F74223C8E0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Date Placeholder 4">
            <a:extLst>
              <a:ext uri="{FF2B5EF4-FFF2-40B4-BE49-F238E27FC236}">
                <a16:creationId xmlns:a16="http://schemas.microsoft.com/office/drawing/2014/main" id="{8EB6F799-E458-4ADA-89C4-18DD1A0A2311}"/>
              </a:ext>
            </a:extLst>
          </p:cNvPr>
          <p:cNvSpPr>
            <a:spLocks noGrp="1"/>
          </p:cNvSpPr>
          <p:nvPr>
            <p:ph type="dt" sz="half" idx="10"/>
          </p:nvPr>
        </p:nvSpPr>
        <p:spPr/>
        <p:txBody>
          <a:bodyPr/>
          <a:lstStyle/>
          <a:p>
            <a:fld id="{7AAB4DEB-1239-47AD-B870-DD0E7B2849AB}" type="datetimeFigureOut">
              <a:rPr lang="en-CH" smtClean="0"/>
              <a:t>21/02/2022</a:t>
            </a:fld>
            <a:endParaRPr lang="en-CH"/>
          </a:p>
        </p:txBody>
      </p:sp>
      <p:sp>
        <p:nvSpPr>
          <p:cNvPr id="6" name="Footer Placeholder 5">
            <a:extLst>
              <a:ext uri="{FF2B5EF4-FFF2-40B4-BE49-F238E27FC236}">
                <a16:creationId xmlns:a16="http://schemas.microsoft.com/office/drawing/2014/main" id="{53682D31-A2FD-4179-9A36-8462EEBC8A1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67EB65E7-D63C-466D-8D91-92CB669AF8D0}"/>
              </a:ext>
            </a:extLst>
          </p:cNvPr>
          <p:cNvSpPr>
            <a:spLocks noGrp="1"/>
          </p:cNvSpPr>
          <p:nvPr>
            <p:ph type="sldNum" sz="quarter" idx="12"/>
          </p:nvPr>
        </p:nvSpPr>
        <p:spPr/>
        <p:txBody>
          <a:bodyPr/>
          <a:lstStyle/>
          <a:p>
            <a:fld id="{CD50339C-2549-4791-92D0-9C501729C41D}" type="slidenum">
              <a:rPr lang="en-CH" smtClean="0"/>
              <a:t>‹#›</a:t>
            </a:fld>
            <a:endParaRPr lang="en-CH"/>
          </a:p>
        </p:txBody>
      </p:sp>
    </p:spTree>
    <p:extLst>
      <p:ext uri="{BB962C8B-B14F-4D97-AF65-F5344CB8AC3E}">
        <p14:creationId xmlns:p14="http://schemas.microsoft.com/office/powerpoint/2010/main" val="2258997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F197B-433B-4768-A01B-CAD114AC5FA3}"/>
              </a:ext>
            </a:extLst>
          </p:cNvPr>
          <p:cNvSpPr>
            <a:spLocks noGrp="1"/>
          </p:cNvSpPr>
          <p:nvPr>
            <p:ph type="title"/>
          </p:nvPr>
        </p:nvSpPr>
        <p:spPr>
          <a:xfrm>
            <a:off x="839788" y="365125"/>
            <a:ext cx="105156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E6FC324F-262F-4668-88B9-2347C9E221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565759-5FBF-4BEA-B6DC-A564669348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A6EDCC57-15A6-404E-A619-BD782E14F5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41BBFE-D306-4249-BE3A-A9D7752DA5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7" name="Date Placeholder 6">
            <a:extLst>
              <a:ext uri="{FF2B5EF4-FFF2-40B4-BE49-F238E27FC236}">
                <a16:creationId xmlns:a16="http://schemas.microsoft.com/office/drawing/2014/main" id="{DF113042-5BCE-4A64-A23B-5DEBB33E893A}"/>
              </a:ext>
            </a:extLst>
          </p:cNvPr>
          <p:cNvSpPr>
            <a:spLocks noGrp="1"/>
          </p:cNvSpPr>
          <p:nvPr>
            <p:ph type="dt" sz="half" idx="10"/>
          </p:nvPr>
        </p:nvSpPr>
        <p:spPr/>
        <p:txBody>
          <a:bodyPr/>
          <a:lstStyle/>
          <a:p>
            <a:fld id="{7AAB4DEB-1239-47AD-B870-DD0E7B2849AB}" type="datetimeFigureOut">
              <a:rPr lang="en-CH" smtClean="0"/>
              <a:t>21/02/2022</a:t>
            </a:fld>
            <a:endParaRPr lang="en-CH"/>
          </a:p>
        </p:txBody>
      </p:sp>
      <p:sp>
        <p:nvSpPr>
          <p:cNvPr id="8" name="Footer Placeholder 7">
            <a:extLst>
              <a:ext uri="{FF2B5EF4-FFF2-40B4-BE49-F238E27FC236}">
                <a16:creationId xmlns:a16="http://schemas.microsoft.com/office/drawing/2014/main" id="{17B6B3F3-2F1C-40F7-B582-33C8E6D2A973}"/>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F908DF26-F804-4575-9BD2-C59E5ACFD1A7}"/>
              </a:ext>
            </a:extLst>
          </p:cNvPr>
          <p:cNvSpPr>
            <a:spLocks noGrp="1"/>
          </p:cNvSpPr>
          <p:nvPr>
            <p:ph type="sldNum" sz="quarter" idx="12"/>
          </p:nvPr>
        </p:nvSpPr>
        <p:spPr/>
        <p:txBody>
          <a:bodyPr/>
          <a:lstStyle/>
          <a:p>
            <a:fld id="{CD50339C-2549-4791-92D0-9C501729C41D}" type="slidenum">
              <a:rPr lang="en-CH" smtClean="0"/>
              <a:t>‹#›</a:t>
            </a:fld>
            <a:endParaRPr lang="en-CH"/>
          </a:p>
        </p:txBody>
      </p:sp>
    </p:spTree>
    <p:extLst>
      <p:ext uri="{BB962C8B-B14F-4D97-AF65-F5344CB8AC3E}">
        <p14:creationId xmlns:p14="http://schemas.microsoft.com/office/powerpoint/2010/main" val="3009196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B6564-72B3-446B-8F70-D69C4838FD02}"/>
              </a:ext>
            </a:extLst>
          </p:cNvPr>
          <p:cNvSpPr>
            <a:spLocks noGrp="1"/>
          </p:cNvSpPr>
          <p:nvPr>
            <p:ph type="title"/>
          </p:nvPr>
        </p:nvSpPr>
        <p:spPr/>
        <p:txBody>
          <a:bodyPr/>
          <a:lstStyle/>
          <a:p>
            <a:r>
              <a:rPr lang="en-US"/>
              <a:t>Click to edit Master title style</a:t>
            </a:r>
            <a:endParaRPr lang="en-CH"/>
          </a:p>
        </p:txBody>
      </p:sp>
      <p:sp>
        <p:nvSpPr>
          <p:cNvPr id="3" name="Date Placeholder 2">
            <a:extLst>
              <a:ext uri="{FF2B5EF4-FFF2-40B4-BE49-F238E27FC236}">
                <a16:creationId xmlns:a16="http://schemas.microsoft.com/office/drawing/2014/main" id="{FD2E2CF8-14BE-4C08-9968-B848FE3AED94}"/>
              </a:ext>
            </a:extLst>
          </p:cNvPr>
          <p:cNvSpPr>
            <a:spLocks noGrp="1"/>
          </p:cNvSpPr>
          <p:nvPr>
            <p:ph type="dt" sz="half" idx="10"/>
          </p:nvPr>
        </p:nvSpPr>
        <p:spPr/>
        <p:txBody>
          <a:bodyPr/>
          <a:lstStyle/>
          <a:p>
            <a:fld id="{7AAB4DEB-1239-47AD-B870-DD0E7B2849AB}" type="datetimeFigureOut">
              <a:rPr lang="en-CH" smtClean="0"/>
              <a:t>21/02/2022</a:t>
            </a:fld>
            <a:endParaRPr lang="en-CH"/>
          </a:p>
        </p:txBody>
      </p:sp>
      <p:sp>
        <p:nvSpPr>
          <p:cNvPr id="4" name="Footer Placeholder 3">
            <a:extLst>
              <a:ext uri="{FF2B5EF4-FFF2-40B4-BE49-F238E27FC236}">
                <a16:creationId xmlns:a16="http://schemas.microsoft.com/office/drawing/2014/main" id="{B1CCF140-A007-4F08-B97C-29CAFD49649A}"/>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9EA2EC60-B550-46E0-9E95-5DBD1549A70A}"/>
              </a:ext>
            </a:extLst>
          </p:cNvPr>
          <p:cNvSpPr>
            <a:spLocks noGrp="1"/>
          </p:cNvSpPr>
          <p:nvPr>
            <p:ph type="sldNum" sz="quarter" idx="12"/>
          </p:nvPr>
        </p:nvSpPr>
        <p:spPr/>
        <p:txBody>
          <a:bodyPr/>
          <a:lstStyle/>
          <a:p>
            <a:fld id="{CD50339C-2549-4791-92D0-9C501729C41D}" type="slidenum">
              <a:rPr lang="en-CH" smtClean="0"/>
              <a:t>‹#›</a:t>
            </a:fld>
            <a:endParaRPr lang="en-CH"/>
          </a:p>
        </p:txBody>
      </p:sp>
    </p:spTree>
    <p:extLst>
      <p:ext uri="{BB962C8B-B14F-4D97-AF65-F5344CB8AC3E}">
        <p14:creationId xmlns:p14="http://schemas.microsoft.com/office/powerpoint/2010/main" val="2123593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0245BC-75E8-4D7C-B5E0-9F2F3C3997F8}"/>
              </a:ext>
            </a:extLst>
          </p:cNvPr>
          <p:cNvSpPr>
            <a:spLocks noGrp="1"/>
          </p:cNvSpPr>
          <p:nvPr>
            <p:ph type="dt" sz="half" idx="10"/>
          </p:nvPr>
        </p:nvSpPr>
        <p:spPr/>
        <p:txBody>
          <a:bodyPr/>
          <a:lstStyle/>
          <a:p>
            <a:fld id="{7AAB4DEB-1239-47AD-B870-DD0E7B2849AB}" type="datetimeFigureOut">
              <a:rPr lang="en-CH" smtClean="0"/>
              <a:t>21/02/2022</a:t>
            </a:fld>
            <a:endParaRPr lang="en-CH"/>
          </a:p>
        </p:txBody>
      </p:sp>
      <p:sp>
        <p:nvSpPr>
          <p:cNvPr id="3" name="Footer Placeholder 2">
            <a:extLst>
              <a:ext uri="{FF2B5EF4-FFF2-40B4-BE49-F238E27FC236}">
                <a16:creationId xmlns:a16="http://schemas.microsoft.com/office/drawing/2014/main" id="{F3B30B4E-3139-4CDC-971A-9584FC68D860}"/>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3108A127-218D-4660-8A7D-C6754D390E53}"/>
              </a:ext>
            </a:extLst>
          </p:cNvPr>
          <p:cNvSpPr>
            <a:spLocks noGrp="1"/>
          </p:cNvSpPr>
          <p:nvPr>
            <p:ph type="sldNum" sz="quarter" idx="12"/>
          </p:nvPr>
        </p:nvSpPr>
        <p:spPr/>
        <p:txBody>
          <a:bodyPr/>
          <a:lstStyle/>
          <a:p>
            <a:fld id="{CD50339C-2549-4791-92D0-9C501729C41D}" type="slidenum">
              <a:rPr lang="en-CH" smtClean="0"/>
              <a:t>‹#›</a:t>
            </a:fld>
            <a:endParaRPr lang="en-CH"/>
          </a:p>
        </p:txBody>
      </p:sp>
    </p:spTree>
    <p:extLst>
      <p:ext uri="{BB962C8B-B14F-4D97-AF65-F5344CB8AC3E}">
        <p14:creationId xmlns:p14="http://schemas.microsoft.com/office/powerpoint/2010/main" val="1472503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62A1E-24AC-454C-87DA-C1DA55B103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Content Placeholder 2">
            <a:extLst>
              <a:ext uri="{FF2B5EF4-FFF2-40B4-BE49-F238E27FC236}">
                <a16:creationId xmlns:a16="http://schemas.microsoft.com/office/drawing/2014/main" id="{2EC894D1-1638-4260-9053-6A04D3A88F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Text Placeholder 3">
            <a:extLst>
              <a:ext uri="{FF2B5EF4-FFF2-40B4-BE49-F238E27FC236}">
                <a16:creationId xmlns:a16="http://schemas.microsoft.com/office/drawing/2014/main" id="{D2590238-72D0-4B2D-8ECB-9F0FF84BB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818FEE-2435-40C6-812F-45B8630C6E2F}"/>
              </a:ext>
            </a:extLst>
          </p:cNvPr>
          <p:cNvSpPr>
            <a:spLocks noGrp="1"/>
          </p:cNvSpPr>
          <p:nvPr>
            <p:ph type="dt" sz="half" idx="10"/>
          </p:nvPr>
        </p:nvSpPr>
        <p:spPr/>
        <p:txBody>
          <a:bodyPr/>
          <a:lstStyle/>
          <a:p>
            <a:fld id="{7AAB4DEB-1239-47AD-B870-DD0E7B2849AB}" type="datetimeFigureOut">
              <a:rPr lang="en-CH" smtClean="0"/>
              <a:t>21/02/2022</a:t>
            </a:fld>
            <a:endParaRPr lang="en-CH"/>
          </a:p>
        </p:txBody>
      </p:sp>
      <p:sp>
        <p:nvSpPr>
          <p:cNvPr id="6" name="Footer Placeholder 5">
            <a:extLst>
              <a:ext uri="{FF2B5EF4-FFF2-40B4-BE49-F238E27FC236}">
                <a16:creationId xmlns:a16="http://schemas.microsoft.com/office/drawing/2014/main" id="{D6564AE3-CC2A-4F14-B42D-D5357937714B}"/>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8BDD71B9-F83C-46B6-9BAD-1929B52540EA}"/>
              </a:ext>
            </a:extLst>
          </p:cNvPr>
          <p:cNvSpPr>
            <a:spLocks noGrp="1"/>
          </p:cNvSpPr>
          <p:nvPr>
            <p:ph type="sldNum" sz="quarter" idx="12"/>
          </p:nvPr>
        </p:nvSpPr>
        <p:spPr/>
        <p:txBody>
          <a:bodyPr/>
          <a:lstStyle/>
          <a:p>
            <a:fld id="{CD50339C-2549-4791-92D0-9C501729C41D}" type="slidenum">
              <a:rPr lang="en-CH" smtClean="0"/>
              <a:t>‹#›</a:t>
            </a:fld>
            <a:endParaRPr lang="en-CH"/>
          </a:p>
        </p:txBody>
      </p:sp>
    </p:spTree>
    <p:extLst>
      <p:ext uri="{BB962C8B-B14F-4D97-AF65-F5344CB8AC3E}">
        <p14:creationId xmlns:p14="http://schemas.microsoft.com/office/powerpoint/2010/main" val="3164636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F040-743A-4F2E-B526-32B4413023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Picture Placeholder 2">
            <a:extLst>
              <a:ext uri="{FF2B5EF4-FFF2-40B4-BE49-F238E27FC236}">
                <a16:creationId xmlns:a16="http://schemas.microsoft.com/office/drawing/2014/main" id="{BE814A3D-8C60-427D-983A-B187735354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311F88D5-62E6-4472-ABFD-3793575C30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EC1D4B-0561-4F78-98D2-CAF678E57BC8}"/>
              </a:ext>
            </a:extLst>
          </p:cNvPr>
          <p:cNvSpPr>
            <a:spLocks noGrp="1"/>
          </p:cNvSpPr>
          <p:nvPr>
            <p:ph type="dt" sz="half" idx="10"/>
          </p:nvPr>
        </p:nvSpPr>
        <p:spPr/>
        <p:txBody>
          <a:bodyPr/>
          <a:lstStyle/>
          <a:p>
            <a:fld id="{7AAB4DEB-1239-47AD-B870-DD0E7B2849AB}" type="datetimeFigureOut">
              <a:rPr lang="en-CH" smtClean="0"/>
              <a:t>21/02/2022</a:t>
            </a:fld>
            <a:endParaRPr lang="en-CH"/>
          </a:p>
        </p:txBody>
      </p:sp>
      <p:sp>
        <p:nvSpPr>
          <p:cNvPr id="6" name="Footer Placeholder 5">
            <a:extLst>
              <a:ext uri="{FF2B5EF4-FFF2-40B4-BE49-F238E27FC236}">
                <a16:creationId xmlns:a16="http://schemas.microsoft.com/office/drawing/2014/main" id="{DC963475-52F8-40A2-96FF-37C35DCAAC83}"/>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BEC05851-4180-4C98-AD35-F5BDD3D5370B}"/>
              </a:ext>
            </a:extLst>
          </p:cNvPr>
          <p:cNvSpPr>
            <a:spLocks noGrp="1"/>
          </p:cNvSpPr>
          <p:nvPr>
            <p:ph type="sldNum" sz="quarter" idx="12"/>
          </p:nvPr>
        </p:nvSpPr>
        <p:spPr/>
        <p:txBody>
          <a:bodyPr/>
          <a:lstStyle/>
          <a:p>
            <a:fld id="{CD50339C-2549-4791-92D0-9C501729C41D}" type="slidenum">
              <a:rPr lang="en-CH" smtClean="0"/>
              <a:t>‹#›</a:t>
            </a:fld>
            <a:endParaRPr lang="en-CH"/>
          </a:p>
        </p:txBody>
      </p:sp>
    </p:spTree>
    <p:extLst>
      <p:ext uri="{BB962C8B-B14F-4D97-AF65-F5344CB8AC3E}">
        <p14:creationId xmlns:p14="http://schemas.microsoft.com/office/powerpoint/2010/main" val="1841175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943E4C-F0E9-4E25-8359-5102BC5FA8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H"/>
          </a:p>
        </p:txBody>
      </p:sp>
      <p:sp>
        <p:nvSpPr>
          <p:cNvPr id="3" name="Text Placeholder 2">
            <a:extLst>
              <a:ext uri="{FF2B5EF4-FFF2-40B4-BE49-F238E27FC236}">
                <a16:creationId xmlns:a16="http://schemas.microsoft.com/office/drawing/2014/main" id="{D062B8BD-6406-4352-B03F-3F01F3BBA3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E434D908-0557-4B44-BC01-CF3964FBF9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AB4DEB-1239-47AD-B870-DD0E7B2849AB}" type="datetimeFigureOut">
              <a:rPr lang="en-CH" smtClean="0"/>
              <a:t>21/02/2022</a:t>
            </a:fld>
            <a:endParaRPr lang="en-CH"/>
          </a:p>
        </p:txBody>
      </p:sp>
      <p:sp>
        <p:nvSpPr>
          <p:cNvPr id="5" name="Footer Placeholder 4">
            <a:extLst>
              <a:ext uri="{FF2B5EF4-FFF2-40B4-BE49-F238E27FC236}">
                <a16:creationId xmlns:a16="http://schemas.microsoft.com/office/drawing/2014/main" id="{3C8EB827-26E5-4C82-A63F-7F3F7F7D41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AFE4C6E5-F745-42C9-8B3D-35FA8DC105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50339C-2549-4791-92D0-9C501729C41D}" type="slidenum">
              <a:rPr lang="en-CH" smtClean="0"/>
              <a:t>‹#›</a:t>
            </a:fld>
            <a:endParaRPr lang="en-CH"/>
          </a:p>
        </p:txBody>
      </p:sp>
    </p:spTree>
    <p:extLst>
      <p:ext uri="{BB962C8B-B14F-4D97-AF65-F5344CB8AC3E}">
        <p14:creationId xmlns:p14="http://schemas.microsoft.com/office/powerpoint/2010/main" val="1019053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histogram&#10;&#10;Description automatically generated">
            <a:extLst>
              <a:ext uri="{FF2B5EF4-FFF2-40B4-BE49-F238E27FC236}">
                <a16:creationId xmlns:a16="http://schemas.microsoft.com/office/drawing/2014/main" id="{5738F2E9-763D-4171-B9D0-D4262EAF41EA}"/>
              </a:ext>
            </a:extLst>
          </p:cNvPr>
          <p:cNvPicPr>
            <a:picLocks noChangeAspect="1"/>
          </p:cNvPicPr>
          <p:nvPr/>
        </p:nvPicPr>
        <p:blipFill>
          <a:blip r:embed="rId2"/>
          <a:stretch>
            <a:fillRect/>
          </a:stretch>
        </p:blipFill>
        <p:spPr>
          <a:xfrm>
            <a:off x="1415845" y="1230387"/>
            <a:ext cx="10005187" cy="5627613"/>
          </a:xfrm>
          <a:prstGeom prst="rect">
            <a:avLst/>
          </a:prstGeom>
        </p:spPr>
      </p:pic>
      <p:sp>
        <p:nvSpPr>
          <p:cNvPr id="5" name="TextBox 4">
            <a:extLst>
              <a:ext uri="{FF2B5EF4-FFF2-40B4-BE49-F238E27FC236}">
                <a16:creationId xmlns:a16="http://schemas.microsoft.com/office/drawing/2014/main" id="{F9023E0C-6984-4C06-9F6E-EDA874DD171A}"/>
              </a:ext>
            </a:extLst>
          </p:cNvPr>
          <p:cNvSpPr txBox="1"/>
          <p:nvPr/>
        </p:nvSpPr>
        <p:spPr>
          <a:xfrm>
            <a:off x="310102" y="153169"/>
            <a:ext cx="11881898" cy="830997"/>
          </a:xfrm>
          <a:prstGeom prst="rect">
            <a:avLst/>
          </a:prstGeom>
          <a:noFill/>
        </p:spPr>
        <p:txBody>
          <a:bodyPr wrap="square" rtlCol="0">
            <a:spAutoFit/>
          </a:bodyPr>
          <a:lstStyle/>
          <a:p>
            <a:pPr>
              <a:spcAft>
                <a:spcPts val="1000"/>
              </a:spcAft>
            </a:pPr>
            <a:r>
              <a:rPr lang="en-GB" sz="1200" b="1" i="1" dirty="0">
                <a:latin typeface="Georgia" panose="02040502050405020303" pitchFamily="18" charset="0"/>
                <a:ea typeface="SimSun" panose="02010600030101010101" pitchFamily="2" charset="-122"/>
                <a:cs typeface="Times New Roman" panose="02020603050405020304" pitchFamily="18" charset="0"/>
              </a:rPr>
              <a:t>Figure 2 Predicted probability of any relapse within the next two years as a function of the baseline risk score (Stage 3). The   x-axis shows the baseline risk score of relapsing within the next two years (after re-calibration, stage 2)and the y-axis shows the predicted probability to relapse within the next two years under each one of the available treatments. Between the two dashed vertical lines are the baseline risk values observed in our   data. The distribution of the baseline risk into the IPD RCTs is also presented in the bottom of the graph.</a:t>
            </a:r>
            <a:endParaRPr lang="en-CH" sz="1200" b="1" i="1" dirty="0">
              <a:latin typeface="Georgia" panose="02040502050405020303"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15822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Words>
  <Application>Microsoft Office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Georgia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Chalkou, Konstantina (ISPM)</dc:creator>
  <cp:lastModifiedBy>Chalkou, Konstantina (ISPM)</cp:lastModifiedBy>
  <cp:revision>1</cp:revision>
  <dcterms:created xsi:type="dcterms:W3CDTF">2022-02-21T12:31:58Z</dcterms:created>
  <dcterms:modified xsi:type="dcterms:W3CDTF">2022-02-21T12:32:18Z</dcterms:modified>
</cp:coreProperties>
</file>