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latin typeface="Times New Roman" pitchFamily="18" charset="0"/>
                <a:cs typeface="Courier New" pitchFamily="49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latin typeface="Times New Roman" pitchFamily="18" charset="0"/>
                <a:cs typeface="Courier New" pitchFamily="49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latin typeface="Times New Roman" pitchFamily="18" charset="0"/>
                <a:cs typeface="Courier New" pitchFamily="49" charset="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96666"/>
                </a:buClr>
                <a:buSzPct val="80000"/>
                <a:buFont typeface="Wingdings" pitchFamily="2" charset="2"/>
                <a:buChar char="l"/>
                <a:defRPr/>
              </a:pPr>
              <a:endParaRPr lang="zh-CN" altLang="en-US" sz="1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19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0F3C4-567C-40C6-AE53-FCE40668BBFA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2021/4/5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数值计算方法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F432C-5FE2-456D-9603-9DAE262CA995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C0A98-32B7-40AE-B640-C7BFEB588835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2021/4/5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数值计算方法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90919-D097-425E-926C-7FC088C07E35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6C5FD-4BE0-4D58-A878-33B7277346D2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2021/4/5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数值计算方法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32E19B-89C8-4F68-AABF-D446B54A273D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2C36E-D633-4C92-BBA8-FB5609568E08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2021/4/5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数值计算方法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81AF2-F9F7-4274-B2B8-893402117B9E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EC7B2-0CDC-4E20-B396-B21FE37F68E8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2021/4/5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数值计算方法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FED1D-D32C-48A8-B246-F20082223BA9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7CAB0-6EE0-4D24-BD8B-016DD8E993E0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2021/4/5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数值计算方法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9FF4F-20EE-458F-ADD1-A6377924833D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93F699-4BA2-4378-99EC-2CBEA4B7E311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2021/4/5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数值计算方法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F6292-365B-4FF4-9F8D-51B2BBC5781D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08E48-8A77-46F4-B652-3F24BE1644EB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2021/4/5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数值计算方法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42B2D-E611-4F78-AF26-CFEC27E4CC6B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8E93F-0B95-43C0-A3A7-49E730250FB3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2021/4/5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数值计算方法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40CE9-DCBC-42A4-AA44-EF90E5F93E0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B909A-97CB-4A71-8F95-AA5E6238C7FF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2021/4/5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数值计算方法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D879E-A413-4896-8466-7A8884550E0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BFA1FD-4DF3-48A0-8B65-E4F38F6D8306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2021/4/5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数值计算方法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A015B4-A0EE-4821-9172-25A44D60D0B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7171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latin typeface="Times New Roman" pitchFamily="18" charset="0"/>
                <a:cs typeface="Courier New" pitchFamily="49" charset="0"/>
              </a:endParaRPr>
            </a:p>
          </p:txBody>
        </p:sp>
        <p:sp>
          <p:nvSpPr>
            <p:cNvPr id="7172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latin typeface="Times New Roman" pitchFamily="18" charset="0"/>
                <a:cs typeface="Courier New" pitchFamily="49" charset="0"/>
              </a:endParaRPr>
            </a:p>
          </p:txBody>
        </p:sp>
        <p:sp>
          <p:nvSpPr>
            <p:cNvPr id="7173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96666"/>
                </a:buClr>
                <a:buSzPct val="80000"/>
                <a:buFont typeface="Wingdings" pitchFamily="2" charset="2"/>
                <a:buChar char="l"/>
                <a:defRPr/>
              </a:pPr>
              <a:endParaRPr lang="zh-CN" altLang="en-US" sz="1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66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ea typeface="宋体" pitchFamily="2" charset="-122"/>
                <a:cs typeface="Courier New" pitchFamily="49" charset="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368854E8-A408-49ED-9598-BD5CD7DE2A0E}" type="datetime1">
              <a:rPr lang="zh-CN" altLang="en-US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2021/4/5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ea typeface="宋体" pitchFamily="2" charset="-122"/>
                <a:cs typeface="Courier New" pitchFamily="49" charset="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zh-CN" altLang="en-US">
                <a:solidFill>
                  <a:srgbClr val="000000"/>
                </a:solidFill>
              </a:rPr>
              <a:t>数值计算方法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Arial Black" pitchFamily="34" charset="0"/>
                <a:ea typeface="宋体" pitchFamily="2" charset="-122"/>
                <a:cs typeface="Courier New" pitchFamily="49" charset="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4DCC6857-04ED-4363-954A-E5170088B82C}" type="slidenum">
              <a:rPr lang="zh-CN" altLang="en-US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n-lt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黑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黑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内容占位符 9"/>
          <p:cNvSpPr>
            <a:spLocks noGrp="1"/>
          </p:cNvSpPr>
          <p:nvPr>
            <p:ph sz="half" idx="1"/>
          </p:nvPr>
        </p:nvSpPr>
        <p:spPr>
          <a:xfrm>
            <a:off x="609600" y="1484784"/>
            <a:ext cx="8066856" cy="4419600"/>
          </a:xfrm>
        </p:spPr>
        <p:txBody>
          <a:bodyPr/>
          <a:lstStyle/>
          <a:p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根据给定数据表，分别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用插值和拟合的方法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确定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=3.0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时对应的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值；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确定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=25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时对应的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值。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第四章作业</a:t>
            </a:r>
          </a:p>
        </p:txBody>
      </p:sp>
      <p:sp>
        <p:nvSpPr>
          <p:cNvPr id="31751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256E193E-AC24-43E7-B076-66C01473CE6F}" type="datetime1">
              <a:rPr lang="zh-CN" altLang="en-US" b="1" smtClean="0">
                <a:latin typeface="Courier New" pitchFamily="49" charset="0"/>
              </a:rPr>
              <a:pPr>
                <a:buFont typeface="Wingdings" pitchFamily="2" charset="2"/>
                <a:buNone/>
              </a:pPr>
              <a:t>2021/4/5</a:t>
            </a:fld>
            <a:endParaRPr lang="en-US" altLang="zh-CN" b="1" dirty="0" smtClean="0">
              <a:latin typeface="Courier New" pitchFamily="49" charset="0"/>
            </a:endParaRPr>
          </a:p>
        </p:txBody>
      </p:sp>
      <p:sp>
        <p:nvSpPr>
          <p:cNvPr id="3175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dirty="0" smtClean="0">
                <a:latin typeface="Courier New" pitchFamily="49" charset="0"/>
              </a:rPr>
              <a:t>数值计算方法</a:t>
            </a:r>
            <a:endParaRPr lang="en-US" altLang="zh-CN" dirty="0" smtClean="0">
              <a:latin typeface="Courier New" pitchFamily="49" charset="0"/>
            </a:endParaRPr>
          </a:p>
        </p:txBody>
      </p:sp>
      <p:sp>
        <p:nvSpPr>
          <p:cNvPr id="3175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1206EEFA-FFB1-4CFD-977D-163441DDF01C}" type="slidenum">
              <a:rPr lang="zh-CN" altLang="en-US" b="1" smtClean="0"/>
              <a:pPr>
                <a:buFont typeface="Wingdings" pitchFamily="2" charset="2"/>
                <a:buNone/>
              </a:pPr>
              <a:t>1</a:t>
            </a:fld>
            <a:endParaRPr lang="en-US" altLang="zh-CN" b="1" dirty="0" smtClean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19352783"/>
              </p:ext>
            </p:extLst>
          </p:nvPr>
        </p:nvGraphicFramePr>
        <p:xfrm>
          <a:off x="683568" y="2132856"/>
          <a:ext cx="7272807" cy="853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2200" b="1" i="1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i</a:t>
                      </a:r>
                      <a:endParaRPr lang="zh-CN" altLang="en-US" sz="2200" b="1" i="1" baseline="-25000" dirty="0">
                        <a:solidFill>
                          <a:schemeClr val="tx1"/>
                        </a:solidFill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0.000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1.445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2.890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4.335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5.780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i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2200" b="1" i="1" baseline="-250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i</a:t>
                      </a:r>
                      <a:endParaRPr lang="zh-CN" altLang="en-US" sz="2200" b="1" i="1" baseline="-25000" dirty="0">
                        <a:solidFill>
                          <a:schemeClr val="tx1"/>
                        </a:solidFill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1.8419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2.9633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18.2360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98.7410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529.2178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80000"/>
          <a:buFont typeface="Wingdings" pitchFamily="2" charset="2"/>
          <a:buChar char="l"/>
          <a:tabLst/>
          <a:defRPr kumimoji="0" lang="en-US" sz="11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urier New" pitchFamily="49" charset="0"/>
            <a:ea typeface="宋体" pitchFamily="2" charset="-122"/>
            <a:cs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80000"/>
          <a:buFont typeface="Wingdings" pitchFamily="2" charset="2"/>
          <a:buChar char="l"/>
          <a:tabLst/>
          <a:defRPr kumimoji="0" lang="en-US" sz="11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urier New" pitchFamily="49" charset="0"/>
            <a:ea typeface="宋体" pitchFamily="2" charset="-122"/>
            <a:cs typeface="Courier New" pitchFamily="49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46</Words>
  <Application>Microsoft Office PowerPoint</Application>
  <PresentationFormat>全屏显示(4:3)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Radial</vt:lpstr>
      <vt:lpstr>第四章作业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第二章作业</dc:title>
  <dc:creator>yhzhao</dc:creator>
  <cp:lastModifiedBy>Win7</cp:lastModifiedBy>
  <cp:revision>18</cp:revision>
  <dcterms:created xsi:type="dcterms:W3CDTF">2015-05-24T05:58:49Z</dcterms:created>
  <dcterms:modified xsi:type="dcterms:W3CDTF">2021-04-05T09:23:36Z</dcterms:modified>
</cp:coreProperties>
</file>