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7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0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1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3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8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0177-B136-44A8-931E-C665D39974E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E71F-0239-4E7C-B1B4-6F68C10FF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315884" y="5116792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563" y="46298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67" y="514211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04324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6487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V="1">
            <a:off x="1824054" y="4491723"/>
            <a:ext cx="796092" cy="1299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620146" y="4238183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57011" y="3984643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61368" y="4438616"/>
            <a:ext cx="939338" cy="507078"/>
            <a:chOff x="3906982" y="4322617"/>
            <a:chExt cx="939338" cy="507078"/>
          </a:xfrm>
        </p:grpSpPr>
        <p:sp>
          <p:nvSpPr>
            <p:cNvPr id="23" name="직사각형 2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18" idx="1"/>
          </p:cNvCxnSpPr>
          <p:nvPr/>
        </p:nvCxnSpPr>
        <p:spPr>
          <a:xfrm flipV="1">
            <a:off x="3559484" y="4238183"/>
            <a:ext cx="997527" cy="25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23" idx="1"/>
          </p:cNvCxnSpPr>
          <p:nvPr/>
        </p:nvCxnSpPr>
        <p:spPr>
          <a:xfrm>
            <a:off x="5496349" y="4238182"/>
            <a:ext cx="665019" cy="45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123172" y="4185076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" name="직선 화살표 연결선 37"/>
          <p:cNvCxnSpPr>
            <a:stCxn id="26" idx="3"/>
            <a:endCxn id="33" idx="1"/>
          </p:cNvCxnSpPr>
          <p:nvPr/>
        </p:nvCxnSpPr>
        <p:spPr>
          <a:xfrm flipV="1">
            <a:off x="7100706" y="4438616"/>
            <a:ext cx="1022466" cy="25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65766" y="80998"/>
            <a:ext cx="7378943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listSet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index,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oldData</a:t>
            </a:r>
            <a:r>
              <a:rPr lang="en-US" altLang="ko-KR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node = head-&gt;next;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for 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&lt; index;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node </a:t>
            </a:r>
            <a:r>
              <a:rPr lang="en-US" altLang="ko-KR" sz="2000" dirty="0">
                <a:latin typeface="Consolas" panose="020B0609020204030204" pitchFamily="49" charset="0"/>
              </a:rPr>
              <a:t>= node-&gt;next;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*</a:t>
            </a:r>
            <a:r>
              <a:rPr lang="en-US" altLang="ko-KR" sz="2000" dirty="0" err="1">
                <a:latin typeface="Consolas" panose="020B0609020204030204" pitchFamily="49" charset="0"/>
              </a:rPr>
              <a:t>oldData</a:t>
            </a:r>
            <a:r>
              <a:rPr lang="en-US" altLang="ko-KR" sz="2000" dirty="0">
                <a:latin typeface="Consolas" panose="020B0609020204030204" pitchFamily="49" charset="0"/>
              </a:rPr>
              <a:t> = node-&gt;data;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&gt;data =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</a:t>
            </a:r>
            <a:r>
              <a:rPr lang="en-US" altLang="ko-KR" sz="2000" dirty="0"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9989" y="35191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91308" y="592889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93471" y="627356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018472" y="4425865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349837" y="39516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018472" y="4679405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7" idx="3"/>
            <a:endCxn id="50" idx="1"/>
          </p:cNvCxnSpPr>
          <p:nvPr/>
        </p:nvCxnSpPr>
        <p:spPr>
          <a:xfrm>
            <a:off x="9062510" y="4438615"/>
            <a:ext cx="955962" cy="240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50" idx="0"/>
          </p:cNvCxnSpPr>
          <p:nvPr/>
        </p:nvCxnSpPr>
        <p:spPr>
          <a:xfrm rot="16200000" flipH="1" flipV="1">
            <a:off x="10573346" y="4191030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36579" y="36801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860138" y="2496051"/>
            <a:ext cx="577528" cy="4239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16626" y="587455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18789" y="62192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  <a:endCxn id="33" idx="2"/>
          </p:cNvCxnSpPr>
          <p:nvPr/>
        </p:nvCxnSpPr>
        <p:spPr>
          <a:xfrm flipV="1">
            <a:off x="4336356" y="4692154"/>
            <a:ext cx="4106856" cy="11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5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668210" y="-26009"/>
            <a:ext cx="44165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listInitialize</a:t>
            </a:r>
            <a:r>
              <a:rPr lang="en-US" altLang="ko-KR" sz="20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head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head-&gt;next = head;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86226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9588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894561" y="4640947"/>
            <a:ext cx="111395" cy="1120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894561" y="4387407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왼쪽 화살표 99"/>
          <p:cNvSpPr/>
          <p:nvPr/>
        </p:nvSpPr>
        <p:spPr>
          <a:xfrm>
            <a:off x="2209986" y="1827516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구부러진 연결선 51"/>
          <p:cNvCxnSpPr>
            <a:stCxn id="87" idx="3"/>
            <a:endCxn id="54" idx="1"/>
          </p:cNvCxnSpPr>
          <p:nvPr/>
        </p:nvCxnSpPr>
        <p:spPr>
          <a:xfrm flipV="1">
            <a:off x="2833899" y="4371603"/>
            <a:ext cx="1114646" cy="2693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948545" y="4118063"/>
            <a:ext cx="939338" cy="507078"/>
            <a:chOff x="3906982" y="4322617"/>
            <a:chExt cx="939338" cy="507078"/>
          </a:xfrm>
        </p:grpSpPr>
        <p:sp>
          <p:nvSpPr>
            <p:cNvPr id="54" name="직사각형 53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" name="구부러진 연결선 55"/>
          <p:cNvCxnSpPr>
            <a:stCxn id="55" idx="0"/>
            <a:endCxn id="86" idx="0"/>
          </p:cNvCxnSpPr>
          <p:nvPr/>
        </p:nvCxnSpPr>
        <p:spPr>
          <a:xfrm rot="16200000" flipH="1" flipV="1">
            <a:off x="3341755" y="2990908"/>
            <a:ext cx="269345" cy="2523653"/>
          </a:xfrm>
          <a:prstGeom prst="curvedConnector3">
            <a:avLst>
              <a:gd name="adj1" fmla="val -848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851090" y="211141"/>
            <a:ext cx="5121915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listAdd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data)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node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&gt;data = data;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&gt;next = head;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cur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while </a:t>
            </a:r>
            <a:r>
              <a:rPr lang="en-US" altLang="ko-KR" sz="2000" dirty="0">
                <a:latin typeface="Consolas" panose="020B0609020204030204" pitchFamily="49" charset="0"/>
              </a:rPr>
              <a:t>(cur-&gt;next != head)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 </a:t>
            </a:r>
            <a:r>
              <a:rPr lang="en-US" altLang="ko-KR" sz="2000" dirty="0">
                <a:latin typeface="Consolas" panose="020B0609020204030204" pitchFamily="49" charset="0"/>
              </a:rPr>
              <a:t>= cur-&gt;next;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cur-</a:t>
            </a:r>
            <a:r>
              <a:rPr lang="en-US" altLang="ko-KR" sz="2000" dirty="0">
                <a:latin typeface="Consolas" panose="020B0609020204030204" pitchFamily="49" charset="0"/>
              </a:rPr>
              <a:t>&gt;next = node;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</a:t>
            </a:r>
            <a:r>
              <a:rPr lang="en-US" altLang="ko-KR" sz="2000" dirty="0"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86226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9588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V="1">
            <a:off x="2005956" y="4587548"/>
            <a:ext cx="283275" cy="117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289231" y="4334008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왼쪽 화살표 99"/>
          <p:cNvSpPr/>
          <p:nvPr/>
        </p:nvSpPr>
        <p:spPr>
          <a:xfrm>
            <a:off x="1916584" y="2732774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구부러진 연결선 51"/>
          <p:cNvCxnSpPr>
            <a:stCxn id="87" idx="3"/>
            <a:endCxn id="33" idx="1"/>
          </p:cNvCxnSpPr>
          <p:nvPr/>
        </p:nvCxnSpPr>
        <p:spPr>
          <a:xfrm flipV="1">
            <a:off x="3228569" y="4334008"/>
            <a:ext cx="1067687" cy="253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86433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9795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6" idx="0"/>
            <a:endCxn id="58" idx="2"/>
          </p:cNvCxnSpPr>
          <p:nvPr/>
        </p:nvCxnSpPr>
        <p:spPr>
          <a:xfrm flipV="1">
            <a:off x="7006163" y="4402715"/>
            <a:ext cx="1644965" cy="1358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96256" y="4080468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5" name="구부러진 연결선 34"/>
          <p:cNvCxnSpPr>
            <a:stCxn id="34" idx="0"/>
            <a:endCxn id="43" idx="1"/>
          </p:cNvCxnSpPr>
          <p:nvPr/>
        </p:nvCxnSpPr>
        <p:spPr>
          <a:xfrm rot="16200000" flipH="1">
            <a:off x="5503964" y="3662469"/>
            <a:ext cx="402100" cy="1238098"/>
          </a:xfrm>
          <a:prstGeom prst="curvedConnector4">
            <a:avLst>
              <a:gd name="adj1" fmla="val -56852"/>
              <a:gd name="adj2" fmla="val 560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317038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0400" y="616041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7" idx="0"/>
            <a:endCxn id="43" idx="2"/>
          </p:cNvCxnSpPr>
          <p:nvPr/>
        </p:nvCxnSpPr>
        <p:spPr>
          <a:xfrm flipV="1">
            <a:off x="4836768" y="4736106"/>
            <a:ext cx="1807335" cy="102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324063" y="4229028"/>
            <a:ext cx="939338" cy="507078"/>
            <a:chOff x="3906982" y="4322617"/>
            <a:chExt cx="939338" cy="507078"/>
          </a:xfrm>
        </p:grpSpPr>
        <p:sp>
          <p:nvSpPr>
            <p:cNvPr id="43" name="직사각형 4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구부러진 연결선 45"/>
          <p:cNvCxnSpPr>
            <a:stCxn id="44" idx="0"/>
            <a:endCxn id="58" idx="1"/>
          </p:cNvCxnSpPr>
          <p:nvPr/>
        </p:nvCxnSpPr>
        <p:spPr>
          <a:xfrm rot="5400000" flipH="1" flipV="1">
            <a:off x="7682505" y="3580445"/>
            <a:ext cx="79851" cy="12173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8331088" y="3895637"/>
            <a:ext cx="939338" cy="507078"/>
            <a:chOff x="3906982" y="4322617"/>
            <a:chExt cx="939338" cy="507078"/>
          </a:xfrm>
        </p:grpSpPr>
        <p:sp>
          <p:nvSpPr>
            <p:cNvPr id="58" name="직사각형 5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0" name="구부러진 연결선 59"/>
          <p:cNvCxnSpPr>
            <a:stCxn id="59" idx="0"/>
            <a:endCxn id="86" idx="0"/>
          </p:cNvCxnSpPr>
          <p:nvPr/>
        </p:nvCxnSpPr>
        <p:spPr>
          <a:xfrm rot="16200000" flipH="1" flipV="1">
            <a:off x="5645848" y="859060"/>
            <a:ext cx="438372" cy="6511526"/>
          </a:xfrm>
          <a:prstGeom prst="curvedConnector3">
            <a:avLst>
              <a:gd name="adj1" fmla="val -150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851090" y="211141"/>
            <a:ext cx="5121915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listAdd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data)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node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&gt;data = data;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&gt;next = head;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cur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while </a:t>
            </a:r>
            <a:r>
              <a:rPr lang="en-US" altLang="ko-KR" sz="2000" dirty="0">
                <a:latin typeface="Consolas" panose="020B0609020204030204" pitchFamily="49" charset="0"/>
              </a:rPr>
              <a:t>(cur-&gt;next != head)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 </a:t>
            </a:r>
            <a:r>
              <a:rPr lang="en-US" altLang="ko-KR" sz="2000" dirty="0">
                <a:latin typeface="Consolas" panose="020B0609020204030204" pitchFamily="49" charset="0"/>
              </a:rPr>
              <a:t>= cur-&gt;next;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cur-</a:t>
            </a:r>
            <a:r>
              <a:rPr lang="en-US" altLang="ko-KR" sz="2000" dirty="0">
                <a:latin typeface="Consolas" panose="020B0609020204030204" pitchFamily="49" charset="0"/>
              </a:rPr>
              <a:t>&gt;next = node;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</a:t>
            </a:r>
            <a:r>
              <a:rPr lang="en-US" altLang="ko-KR" sz="2000" dirty="0"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86226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9588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V="1">
            <a:off x="2005956" y="4587548"/>
            <a:ext cx="283275" cy="117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289231" y="4334008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왼쪽 화살표 99"/>
          <p:cNvSpPr/>
          <p:nvPr/>
        </p:nvSpPr>
        <p:spPr>
          <a:xfrm>
            <a:off x="1916584" y="2732774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구부러진 연결선 51"/>
          <p:cNvCxnSpPr>
            <a:stCxn id="87" idx="3"/>
            <a:endCxn id="33" idx="1"/>
          </p:cNvCxnSpPr>
          <p:nvPr/>
        </p:nvCxnSpPr>
        <p:spPr>
          <a:xfrm flipV="1">
            <a:off x="3228569" y="4334008"/>
            <a:ext cx="1067687" cy="253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86433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9795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6" idx="0"/>
            <a:endCxn id="58" idx="2"/>
          </p:cNvCxnSpPr>
          <p:nvPr/>
        </p:nvCxnSpPr>
        <p:spPr>
          <a:xfrm flipV="1">
            <a:off x="7006163" y="4402715"/>
            <a:ext cx="1644965" cy="1358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96256" y="4080468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5" name="구부러진 연결선 34"/>
          <p:cNvCxnSpPr>
            <a:stCxn id="34" idx="0"/>
            <a:endCxn id="43" idx="1"/>
          </p:cNvCxnSpPr>
          <p:nvPr/>
        </p:nvCxnSpPr>
        <p:spPr>
          <a:xfrm rot="16200000" flipH="1">
            <a:off x="5503964" y="3662469"/>
            <a:ext cx="402100" cy="1238098"/>
          </a:xfrm>
          <a:prstGeom prst="curvedConnector4">
            <a:avLst>
              <a:gd name="adj1" fmla="val -56852"/>
              <a:gd name="adj2" fmla="val 560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317038" y="576140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0400" y="616041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7" idx="0"/>
            <a:endCxn id="43" idx="2"/>
          </p:cNvCxnSpPr>
          <p:nvPr/>
        </p:nvCxnSpPr>
        <p:spPr>
          <a:xfrm flipV="1">
            <a:off x="4836768" y="4736106"/>
            <a:ext cx="1807335" cy="102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324063" y="4229028"/>
            <a:ext cx="939338" cy="507078"/>
            <a:chOff x="3906982" y="4322617"/>
            <a:chExt cx="939338" cy="507078"/>
          </a:xfrm>
        </p:grpSpPr>
        <p:sp>
          <p:nvSpPr>
            <p:cNvPr id="43" name="직사각형 4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구부러진 연결선 45"/>
          <p:cNvCxnSpPr>
            <a:stCxn id="44" idx="0"/>
            <a:endCxn id="58" idx="1"/>
          </p:cNvCxnSpPr>
          <p:nvPr/>
        </p:nvCxnSpPr>
        <p:spPr>
          <a:xfrm rot="5400000" flipH="1" flipV="1">
            <a:off x="7682505" y="3580445"/>
            <a:ext cx="79851" cy="12173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8331088" y="3895637"/>
            <a:ext cx="939338" cy="507078"/>
            <a:chOff x="3906982" y="4322617"/>
            <a:chExt cx="939338" cy="507078"/>
          </a:xfrm>
        </p:grpSpPr>
        <p:sp>
          <p:nvSpPr>
            <p:cNvPr id="58" name="직사각형 5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0" name="구부러진 연결선 59"/>
          <p:cNvCxnSpPr>
            <a:stCxn id="59" idx="0"/>
            <a:endCxn id="86" idx="0"/>
          </p:cNvCxnSpPr>
          <p:nvPr/>
        </p:nvCxnSpPr>
        <p:spPr>
          <a:xfrm rot="16200000" flipH="1" flipV="1">
            <a:off x="5645848" y="859060"/>
            <a:ext cx="438372" cy="6511526"/>
          </a:xfrm>
          <a:prstGeom prst="curvedConnector3">
            <a:avLst>
              <a:gd name="adj1" fmla="val -150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779040" y="65005"/>
            <a:ext cx="4429418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</a:rPr>
              <a:t>listReverse</a:t>
            </a:r>
            <a:r>
              <a:rPr lang="en-US" altLang="ko-KR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Node*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Node* cur = head-&gt;next;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Node* 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	while (cur != head)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next = cur-&gt;next;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cur-&gt;next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cur;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cur = 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cur-&gt;next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719" y="581128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9081" y="62102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V="1">
            <a:off x="2635449" y="4637424"/>
            <a:ext cx="283275" cy="117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918724" y="4383884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왼쪽 화살표 99"/>
          <p:cNvSpPr/>
          <p:nvPr/>
        </p:nvSpPr>
        <p:spPr>
          <a:xfrm>
            <a:off x="2813245" y="3436506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구부러진 연결선 51"/>
          <p:cNvCxnSpPr>
            <a:stCxn id="87" idx="2"/>
            <a:endCxn id="58" idx="2"/>
          </p:cNvCxnSpPr>
          <p:nvPr/>
        </p:nvCxnSpPr>
        <p:spPr>
          <a:xfrm rot="5400000" flipH="1" flipV="1">
            <a:off x="6275342" y="1885682"/>
            <a:ext cx="438370" cy="5572188"/>
          </a:xfrm>
          <a:prstGeom prst="curvedConnector3">
            <a:avLst>
              <a:gd name="adj1" fmla="val -1014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27844" y="581128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9288" y="62102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next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6" idx="0"/>
          </p:cNvCxnSpPr>
          <p:nvPr/>
        </p:nvCxnSpPr>
        <p:spPr>
          <a:xfrm>
            <a:off x="7647574" y="5811282"/>
            <a:ext cx="1313007" cy="771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925749" y="4130344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5" name="구부러진 연결선 34"/>
          <p:cNvCxnSpPr>
            <a:stCxn id="34" idx="0"/>
            <a:endCxn id="86" idx="0"/>
          </p:cNvCxnSpPr>
          <p:nvPr/>
        </p:nvCxnSpPr>
        <p:spPr>
          <a:xfrm rot="16200000" flipH="1" flipV="1">
            <a:off x="4350340" y="3018767"/>
            <a:ext cx="253541" cy="2476694"/>
          </a:xfrm>
          <a:prstGeom prst="curvedConnector3">
            <a:avLst>
              <a:gd name="adj1" fmla="val -901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82932" y="581128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49893" y="621029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7" idx="0"/>
          </p:cNvCxnSpPr>
          <p:nvPr/>
        </p:nvCxnSpPr>
        <p:spPr>
          <a:xfrm>
            <a:off x="5502662" y="5811282"/>
            <a:ext cx="669359" cy="834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953556" y="4278904"/>
            <a:ext cx="939338" cy="507078"/>
            <a:chOff x="3906982" y="4322617"/>
            <a:chExt cx="939338" cy="507078"/>
          </a:xfrm>
        </p:grpSpPr>
        <p:sp>
          <p:nvSpPr>
            <p:cNvPr id="43" name="직사각형 4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구부러진 연결선 45"/>
          <p:cNvCxnSpPr>
            <a:stCxn id="44" idx="0"/>
            <a:endCxn id="33" idx="0"/>
          </p:cNvCxnSpPr>
          <p:nvPr/>
        </p:nvCxnSpPr>
        <p:spPr>
          <a:xfrm rot="16200000" flipV="1">
            <a:off x="6420248" y="2955887"/>
            <a:ext cx="148559" cy="2497476"/>
          </a:xfrm>
          <a:prstGeom prst="curvedConnector3">
            <a:avLst>
              <a:gd name="adj1" fmla="val 3881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8960581" y="3945513"/>
            <a:ext cx="939338" cy="507078"/>
            <a:chOff x="3906982" y="4322617"/>
            <a:chExt cx="939338" cy="507078"/>
          </a:xfrm>
        </p:grpSpPr>
        <p:sp>
          <p:nvSpPr>
            <p:cNvPr id="58" name="직사각형 5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0" name="구부러진 연결선 59"/>
          <p:cNvCxnSpPr>
            <a:stCxn id="59" idx="0"/>
            <a:endCxn id="43" idx="0"/>
          </p:cNvCxnSpPr>
          <p:nvPr/>
        </p:nvCxnSpPr>
        <p:spPr>
          <a:xfrm rot="16200000" flipH="1" flipV="1">
            <a:off x="8345247" y="2873862"/>
            <a:ext cx="333392" cy="2476694"/>
          </a:xfrm>
          <a:prstGeom prst="curvedConnector3">
            <a:avLst>
              <a:gd name="adj1" fmla="val -685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502907" y="5784823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6269" y="618383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0" idx="0"/>
          </p:cNvCxnSpPr>
          <p:nvPr/>
        </p:nvCxnSpPr>
        <p:spPr>
          <a:xfrm>
            <a:off x="4022637" y="5784823"/>
            <a:ext cx="475505" cy="88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6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779040" y="65005"/>
            <a:ext cx="4429418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</a:rPr>
              <a:t>listReverse</a:t>
            </a:r>
            <a:r>
              <a:rPr lang="en-US" altLang="ko-KR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Node*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Node* cur = head-&gt;next;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Node* 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	while (cur != head)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next = cur-&gt;next;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cur-&gt;next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cur;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cur = 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cur-&gt;next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719" y="581128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9081" y="62102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V="1">
            <a:off x="2635449" y="4637424"/>
            <a:ext cx="283275" cy="117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918724" y="4383884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왼쪽 화살표 99"/>
          <p:cNvSpPr/>
          <p:nvPr/>
        </p:nvSpPr>
        <p:spPr>
          <a:xfrm>
            <a:off x="2905347" y="3546501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27844" y="581128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9288" y="62102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next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6" idx="0"/>
          </p:cNvCxnSpPr>
          <p:nvPr/>
        </p:nvCxnSpPr>
        <p:spPr>
          <a:xfrm>
            <a:off x="7647574" y="5811282"/>
            <a:ext cx="1313007" cy="37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925749" y="4130344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5" name="구부러진 연결선 34"/>
          <p:cNvCxnSpPr>
            <a:stCxn id="34" idx="0"/>
            <a:endCxn id="43" idx="0"/>
          </p:cNvCxnSpPr>
          <p:nvPr/>
        </p:nvCxnSpPr>
        <p:spPr>
          <a:xfrm rot="16200000" flipH="1">
            <a:off x="6420246" y="3425555"/>
            <a:ext cx="148561" cy="1558138"/>
          </a:xfrm>
          <a:prstGeom prst="curvedConnector3">
            <a:avLst>
              <a:gd name="adj1" fmla="val -1538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82932" y="581128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49893" y="621029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494444" y="5776928"/>
            <a:ext cx="600936" cy="433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953556" y="4278904"/>
            <a:ext cx="939338" cy="507078"/>
            <a:chOff x="3906982" y="4322617"/>
            <a:chExt cx="939338" cy="507078"/>
          </a:xfrm>
        </p:grpSpPr>
        <p:sp>
          <p:nvSpPr>
            <p:cNvPr id="43" name="직사각형 4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구부러진 연결선 45"/>
          <p:cNvCxnSpPr>
            <a:stCxn id="44" idx="0"/>
            <a:endCxn id="58" idx="1"/>
          </p:cNvCxnSpPr>
          <p:nvPr/>
        </p:nvCxnSpPr>
        <p:spPr>
          <a:xfrm rot="5400000" flipH="1" flipV="1">
            <a:off x="8311998" y="3630321"/>
            <a:ext cx="79851" cy="12173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8960581" y="3945513"/>
            <a:ext cx="939338" cy="507078"/>
            <a:chOff x="3906982" y="4322617"/>
            <a:chExt cx="939338" cy="507078"/>
          </a:xfrm>
        </p:grpSpPr>
        <p:sp>
          <p:nvSpPr>
            <p:cNvPr id="58" name="직사각형 5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0" name="구부러진 연결선 59"/>
          <p:cNvCxnSpPr>
            <a:stCxn id="59" idx="0"/>
            <a:endCxn id="86" idx="0"/>
          </p:cNvCxnSpPr>
          <p:nvPr/>
        </p:nvCxnSpPr>
        <p:spPr>
          <a:xfrm rot="16200000" flipH="1" flipV="1">
            <a:off x="6275341" y="908936"/>
            <a:ext cx="438372" cy="6511526"/>
          </a:xfrm>
          <a:prstGeom prst="curvedConnector3">
            <a:avLst>
              <a:gd name="adj1" fmla="val -3479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502907" y="5784823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6269" y="618383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0" idx="0"/>
          </p:cNvCxnSpPr>
          <p:nvPr/>
        </p:nvCxnSpPr>
        <p:spPr>
          <a:xfrm>
            <a:off x="4022637" y="5784823"/>
            <a:ext cx="519730" cy="629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177238" y="123943"/>
            <a:ext cx="3147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Node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Node *next;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Node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 Node;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35779" y="192806"/>
            <a:ext cx="1234755" cy="508313"/>
            <a:chOff x="7277437" y="423021"/>
            <a:chExt cx="1234755" cy="508313"/>
          </a:xfrm>
        </p:grpSpPr>
        <p:sp>
          <p:nvSpPr>
            <p:cNvPr id="6" name="직사각형 5"/>
            <p:cNvSpPr/>
            <p:nvPr/>
          </p:nvSpPr>
          <p:spPr>
            <a:xfrm>
              <a:off x="7572854" y="424257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12934" y="424256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277437" y="423021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37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177238" y="123943"/>
            <a:ext cx="441659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listInitialize</a:t>
            </a:r>
            <a:r>
              <a:rPr lang="en-US" altLang="ko-KR" sz="20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head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tail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(Node));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head-&gt;next = tail;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head-&gt;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= head;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tail-&gt;next = tail;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tatl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= head;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3297" y="5665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6659" y="60648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53" idx="2"/>
          </p:cNvCxnSpPr>
          <p:nvPr/>
        </p:nvCxnSpPr>
        <p:spPr>
          <a:xfrm flipV="1">
            <a:off x="2133027" y="4558841"/>
            <a:ext cx="517809" cy="1106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35779" y="192806"/>
            <a:ext cx="1234755" cy="508313"/>
            <a:chOff x="7277437" y="423021"/>
            <a:chExt cx="1234755" cy="508313"/>
          </a:xfrm>
        </p:grpSpPr>
        <p:sp>
          <p:nvSpPr>
            <p:cNvPr id="6" name="직사각형 5"/>
            <p:cNvSpPr/>
            <p:nvPr/>
          </p:nvSpPr>
          <p:spPr>
            <a:xfrm>
              <a:off x="7572854" y="424257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12934" y="424256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277437" y="423021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0164010" y="567398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67372" y="607299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>
            <a:stCxn id="47" idx="0"/>
            <a:endCxn id="66" idx="2"/>
          </p:cNvCxnSpPr>
          <p:nvPr/>
        </p:nvCxnSpPr>
        <p:spPr>
          <a:xfrm flipV="1">
            <a:off x="10683740" y="4558841"/>
            <a:ext cx="198726" cy="1115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035379" y="4050528"/>
            <a:ext cx="1234755" cy="508313"/>
            <a:chOff x="7277437" y="423021"/>
            <a:chExt cx="1234755" cy="508313"/>
          </a:xfrm>
        </p:grpSpPr>
        <p:sp>
          <p:nvSpPr>
            <p:cNvPr id="53" name="직사각형 52"/>
            <p:cNvSpPr/>
            <p:nvPr/>
          </p:nvSpPr>
          <p:spPr>
            <a:xfrm>
              <a:off x="7572854" y="424257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12934" y="424256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277437" y="423021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267009" y="4050528"/>
            <a:ext cx="1234755" cy="508313"/>
            <a:chOff x="7277437" y="423021"/>
            <a:chExt cx="1234755" cy="508313"/>
          </a:xfrm>
        </p:grpSpPr>
        <p:sp>
          <p:nvSpPr>
            <p:cNvPr id="66" name="직사각형 65"/>
            <p:cNvSpPr/>
            <p:nvPr/>
          </p:nvSpPr>
          <p:spPr>
            <a:xfrm>
              <a:off x="7572854" y="424257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212934" y="424256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277437" y="423021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9" name="직선 화살표 연결선 68"/>
          <p:cNvCxnSpPr>
            <a:stCxn id="54" idx="3"/>
            <a:endCxn id="68" idx="1"/>
          </p:cNvCxnSpPr>
          <p:nvPr/>
        </p:nvCxnSpPr>
        <p:spPr>
          <a:xfrm flipV="1">
            <a:off x="3270134" y="4304067"/>
            <a:ext cx="6996875" cy="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55" idx="0"/>
            <a:endCxn id="53" idx="0"/>
          </p:cNvCxnSpPr>
          <p:nvPr/>
        </p:nvCxnSpPr>
        <p:spPr>
          <a:xfrm rot="16200000" flipH="1">
            <a:off x="2417304" y="3818232"/>
            <a:ext cx="1236" cy="465828"/>
          </a:xfrm>
          <a:prstGeom prst="curvedConnector3">
            <a:avLst>
              <a:gd name="adj1" fmla="val -184951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67" idx="0"/>
            <a:endCxn id="66" idx="0"/>
          </p:cNvCxnSpPr>
          <p:nvPr/>
        </p:nvCxnSpPr>
        <p:spPr>
          <a:xfrm rot="16200000" flipH="1" flipV="1">
            <a:off x="11117300" y="3816928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84563" y="5091475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563" y="46298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67" y="514211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04324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6487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572845" y="4329245"/>
            <a:ext cx="251209" cy="1461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572845" y="4075705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86802" y="4030176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17942" y="3972450"/>
            <a:ext cx="939338" cy="507078"/>
            <a:chOff x="3906982" y="4322617"/>
            <a:chExt cx="939338" cy="507078"/>
          </a:xfrm>
        </p:grpSpPr>
        <p:sp>
          <p:nvSpPr>
            <p:cNvPr id="23" name="직사각형 2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18" idx="1"/>
          </p:cNvCxnSpPr>
          <p:nvPr/>
        </p:nvCxnSpPr>
        <p:spPr>
          <a:xfrm flipV="1">
            <a:off x="2512183" y="4283716"/>
            <a:ext cx="774619" cy="4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23" idx="1"/>
          </p:cNvCxnSpPr>
          <p:nvPr/>
        </p:nvCxnSpPr>
        <p:spPr>
          <a:xfrm flipV="1">
            <a:off x="4226140" y="4225990"/>
            <a:ext cx="1391802" cy="5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007372" y="4308369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" name="직선 화살표 연결선 37"/>
          <p:cNvCxnSpPr>
            <a:stCxn id="26" idx="3"/>
            <a:endCxn id="33" idx="1"/>
          </p:cNvCxnSpPr>
          <p:nvPr/>
        </p:nvCxnSpPr>
        <p:spPr>
          <a:xfrm>
            <a:off x="6557280" y="4225989"/>
            <a:ext cx="1450092" cy="33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9780" y="35646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91308" y="592889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93471" y="627356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018472" y="4425865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806411" y="3485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018472" y="4679405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7" idx="3"/>
            <a:endCxn id="50" idx="1"/>
          </p:cNvCxnSpPr>
          <p:nvPr/>
        </p:nvCxnSpPr>
        <p:spPr>
          <a:xfrm>
            <a:off x="8946710" y="4561908"/>
            <a:ext cx="1071762" cy="11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50" idx="0"/>
          </p:cNvCxnSpPr>
          <p:nvPr/>
        </p:nvCxnSpPr>
        <p:spPr>
          <a:xfrm rot="16200000" flipH="1" flipV="1">
            <a:off x="10573346" y="4191030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20779" y="38034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860138" y="2496051"/>
            <a:ext cx="577528" cy="4239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16626" y="587455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18789" y="62192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  <a:endCxn id="56" idx="2"/>
          </p:cNvCxnSpPr>
          <p:nvPr/>
        </p:nvCxnSpPr>
        <p:spPr>
          <a:xfrm flipV="1">
            <a:off x="4336356" y="3470948"/>
            <a:ext cx="3051718" cy="240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7068034" y="2963870"/>
            <a:ext cx="939338" cy="507078"/>
            <a:chOff x="3906982" y="4322617"/>
            <a:chExt cx="939338" cy="507078"/>
          </a:xfrm>
        </p:grpSpPr>
        <p:sp>
          <p:nvSpPr>
            <p:cNvPr id="56" name="직사각형 5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7556314" y="565287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58477" y="59975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/>
          <p:cNvCxnSpPr>
            <a:stCxn id="61" idx="0"/>
            <a:endCxn id="33" idx="2"/>
          </p:cNvCxnSpPr>
          <p:nvPr/>
        </p:nvCxnSpPr>
        <p:spPr>
          <a:xfrm flipV="1">
            <a:off x="8076044" y="4815447"/>
            <a:ext cx="251368" cy="83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36240" y="5603775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8403" y="594844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5" idx="0"/>
            <a:endCxn id="23" idx="2"/>
          </p:cNvCxnSpPr>
          <p:nvPr/>
        </p:nvCxnSpPr>
        <p:spPr>
          <a:xfrm flipH="1" flipV="1">
            <a:off x="5937982" y="4479528"/>
            <a:ext cx="317988" cy="112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3847" y="93743"/>
            <a:ext cx="7083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리스트에 삽입을 하는 코드를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listInsert</a:t>
            </a:r>
            <a:r>
              <a:rPr lang="en-US" altLang="ko-KR" sz="2400" dirty="0" smtClean="0">
                <a:latin typeface="Consolas" panose="020B0609020204030204" pitchFamily="49" charset="0"/>
              </a:rPr>
              <a:t>(2, 10, ...)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6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-966851" y="-68635"/>
            <a:ext cx="7096815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listInsert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index = 2,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newData</a:t>
            </a:r>
            <a:r>
              <a:rPr lang="en-US" altLang="ko-KR" sz="2000" dirty="0" smtClean="0">
                <a:latin typeface="Consolas" panose="020B0609020204030204" pitchFamily="49" charset="0"/>
              </a:rPr>
              <a:t> = 10) </a:t>
            </a:r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node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&gt;data = </a:t>
            </a:r>
            <a:r>
              <a:rPr lang="en-US" altLang="ko-KR" sz="2000" dirty="0" err="1">
                <a:latin typeface="Consolas" panose="020B0609020204030204" pitchFamily="49" charset="0"/>
              </a:rPr>
              <a:t>newData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for 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&lt; index;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-&gt;next;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latin typeface="Consolas" panose="020B0609020204030204" pitchFamily="49" charset="0"/>
              </a:rPr>
              <a:t>&gt;next = node;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++</a:t>
            </a:r>
            <a:r>
              <a:rPr lang="en-US" altLang="ko-KR" sz="2000" dirty="0">
                <a:latin typeface="Consolas" panose="020B0609020204030204" pitchFamily="49" charset="0"/>
              </a:rPr>
              <a:t>count;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</a:t>
            </a:r>
            <a:r>
              <a:rPr lang="en-US" altLang="ko-KR" sz="2000" dirty="0"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84563" y="5091475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563" y="46298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67" y="514211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04324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6487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572845" y="4329245"/>
            <a:ext cx="251209" cy="1461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572845" y="4075705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86802" y="4030176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17942" y="3972450"/>
            <a:ext cx="939338" cy="507078"/>
            <a:chOff x="3906982" y="4322617"/>
            <a:chExt cx="939338" cy="507078"/>
          </a:xfrm>
        </p:grpSpPr>
        <p:sp>
          <p:nvSpPr>
            <p:cNvPr id="23" name="직사각형 2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18" idx="1"/>
          </p:cNvCxnSpPr>
          <p:nvPr/>
        </p:nvCxnSpPr>
        <p:spPr>
          <a:xfrm flipV="1">
            <a:off x="2512183" y="4283716"/>
            <a:ext cx="774619" cy="4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23" idx="1"/>
          </p:cNvCxnSpPr>
          <p:nvPr/>
        </p:nvCxnSpPr>
        <p:spPr>
          <a:xfrm flipV="1">
            <a:off x="4226140" y="4225990"/>
            <a:ext cx="1391802" cy="5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007372" y="4308369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" name="직선 화살표 연결선 37"/>
          <p:cNvCxnSpPr>
            <a:stCxn id="26" idx="3"/>
            <a:endCxn id="56" idx="1"/>
          </p:cNvCxnSpPr>
          <p:nvPr/>
        </p:nvCxnSpPr>
        <p:spPr>
          <a:xfrm flipV="1">
            <a:off x="6557280" y="3217410"/>
            <a:ext cx="510754" cy="1008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9780" y="35646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91308" y="592889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93471" y="627356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018472" y="4425865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806411" y="3485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018472" y="4679405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7" idx="3"/>
            <a:endCxn id="50" idx="1"/>
          </p:cNvCxnSpPr>
          <p:nvPr/>
        </p:nvCxnSpPr>
        <p:spPr>
          <a:xfrm>
            <a:off x="8946710" y="4561908"/>
            <a:ext cx="1071762" cy="11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50" idx="0"/>
          </p:cNvCxnSpPr>
          <p:nvPr/>
        </p:nvCxnSpPr>
        <p:spPr>
          <a:xfrm rot="16200000" flipH="1" flipV="1">
            <a:off x="10573346" y="4191030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20779" y="38034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589837" y="3580413"/>
            <a:ext cx="577528" cy="4239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21479" y="590666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23642" y="62513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</p:cNvCxnSpPr>
          <p:nvPr/>
        </p:nvCxnSpPr>
        <p:spPr>
          <a:xfrm flipH="1">
            <a:off x="7741921" y="5906666"/>
            <a:ext cx="499288" cy="82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7068034" y="2963870"/>
            <a:ext cx="939338" cy="507078"/>
            <a:chOff x="3906982" y="4322617"/>
            <a:chExt cx="939338" cy="507078"/>
          </a:xfrm>
        </p:grpSpPr>
        <p:sp>
          <p:nvSpPr>
            <p:cNvPr id="56" name="직사각형 5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749274" y="572939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1437" y="607406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5" idx="0"/>
          </p:cNvCxnSpPr>
          <p:nvPr/>
        </p:nvCxnSpPr>
        <p:spPr>
          <a:xfrm>
            <a:off x="4269004" y="5729392"/>
            <a:ext cx="1159810" cy="98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0" idx="3"/>
            <a:endCxn id="33" idx="0"/>
          </p:cNvCxnSpPr>
          <p:nvPr/>
        </p:nvCxnSpPr>
        <p:spPr>
          <a:xfrm>
            <a:off x="8007372" y="3217409"/>
            <a:ext cx="320040" cy="1090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-966851" y="-68635"/>
            <a:ext cx="5968301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listRemove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index,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outData</a:t>
            </a:r>
            <a:r>
              <a:rPr lang="en-US" altLang="ko-KR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for 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&lt; index;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-&gt;next;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target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latin typeface="Consolas" panose="020B0609020204030204" pitchFamily="49" charset="0"/>
              </a:rPr>
              <a:t>&gt;next = target-&gt;next;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*</a:t>
            </a:r>
            <a:r>
              <a:rPr lang="en-US" altLang="ko-KR" sz="2000" dirty="0" err="1">
                <a:latin typeface="Consolas" panose="020B0609020204030204" pitchFamily="49" charset="0"/>
              </a:rPr>
              <a:t>outData</a:t>
            </a:r>
            <a:r>
              <a:rPr lang="en-US" altLang="ko-KR" sz="2000" dirty="0">
                <a:latin typeface="Consolas" panose="020B0609020204030204" pitchFamily="49" charset="0"/>
              </a:rPr>
              <a:t> = target-&gt;data;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free(target</a:t>
            </a:r>
            <a:r>
              <a:rPr lang="en-US" altLang="ko-KR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--</a:t>
            </a:r>
            <a:r>
              <a:rPr lang="en-US" altLang="ko-KR" sz="2000" dirty="0">
                <a:latin typeface="Consolas" panose="020B0609020204030204" pitchFamily="49" charset="0"/>
              </a:rPr>
              <a:t>count;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</a:t>
            </a:r>
            <a:r>
              <a:rPr lang="en-US" altLang="ko-KR" sz="2000" dirty="0"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84563" y="5091475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563" y="46298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67" y="514211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04324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6487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572845" y="4329245"/>
            <a:ext cx="251209" cy="1461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572845" y="4075705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56398" y="4287527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18" idx="1"/>
          </p:cNvCxnSpPr>
          <p:nvPr/>
        </p:nvCxnSpPr>
        <p:spPr>
          <a:xfrm>
            <a:off x="2512183" y="4329244"/>
            <a:ext cx="844215" cy="21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33" idx="1"/>
          </p:cNvCxnSpPr>
          <p:nvPr/>
        </p:nvCxnSpPr>
        <p:spPr>
          <a:xfrm>
            <a:off x="4295736" y="4541066"/>
            <a:ext cx="3711636" cy="2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007372" y="4308369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" name="직선 화살표 연결선 37"/>
          <p:cNvCxnSpPr>
            <a:stCxn id="26" idx="3"/>
            <a:endCxn id="33" idx="1"/>
          </p:cNvCxnSpPr>
          <p:nvPr/>
        </p:nvCxnSpPr>
        <p:spPr>
          <a:xfrm>
            <a:off x="6611114" y="3779254"/>
            <a:ext cx="1396258" cy="78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6944" y="37673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91308" y="592889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93471" y="627356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018472" y="4425865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018472" y="4679405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7" idx="3"/>
            <a:endCxn id="50" idx="1"/>
          </p:cNvCxnSpPr>
          <p:nvPr/>
        </p:nvCxnSpPr>
        <p:spPr>
          <a:xfrm>
            <a:off x="8946710" y="4561908"/>
            <a:ext cx="1071762" cy="11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50" idx="0"/>
          </p:cNvCxnSpPr>
          <p:nvPr/>
        </p:nvCxnSpPr>
        <p:spPr>
          <a:xfrm rot="16200000" flipH="1" flipV="1">
            <a:off x="10573346" y="4191030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20779" y="38034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571374" y="3277258"/>
            <a:ext cx="577528" cy="4239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31195" y="555506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83729" y="58997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target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  <a:endCxn id="23" idx="2"/>
          </p:cNvCxnSpPr>
          <p:nvPr/>
        </p:nvCxnSpPr>
        <p:spPr>
          <a:xfrm flipH="1" flipV="1">
            <a:off x="5991816" y="4032793"/>
            <a:ext cx="459109" cy="1522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749274" y="572939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1437" y="607406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5" idx="0"/>
            <a:endCxn id="18" idx="2"/>
          </p:cNvCxnSpPr>
          <p:nvPr/>
        </p:nvCxnSpPr>
        <p:spPr>
          <a:xfrm flipH="1" flipV="1">
            <a:off x="3676438" y="4794605"/>
            <a:ext cx="592566" cy="93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51065" y="3936006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1065" y="347434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569" y="398664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10107" y="2730084"/>
            <a:ext cx="939338" cy="507078"/>
            <a:chOff x="3906982" y="4322617"/>
            <a:chExt cx="939338" cy="507078"/>
          </a:xfrm>
        </p:grpSpPr>
        <p:sp>
          <p:nvSpPr>
            <p:cNvPr id="9" name="직사각형 8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77077" y="2053244"/>
            <a:ext cx="939338" cy="507078"/>
            <a:chOff x="3906982" y="4322617"/>
            <a:chExt cx="939338" cy="507078"/>
          </a:xfrm>
        </p:grpSpPr>
        <p:sp>
          <p:nvSpPr>
            <p:cNvPr id="12" name="직사각형 11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597070" y="2799324"/>
            <a:ext cx="939338" cy="507078"/>
            <a:chOff x="3906982" y="4322617"/>
            <a:chExt cx="939338" cy="507078"/>
          </a:xfrm>
        </p:grpSpPr>
        <p:sp>
          <p:nvSpPr>
            <p:cNvPr id="15" name="직사각형 14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683565" y="2117630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87408" y="2818835"/>
            <a:ext cx="939338" cy="507078"/>
            <a:chOff x="3906982" y="4322617"/>
            <a:chExt cx="939338" cy="507078"/>
          </a:xfrm>
        </p:grpSpPr>
        <p:sp>
          <p:nvSpPr>
            <p:cNvPr id="21" name="직사각형 20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304324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487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/>
          <p:cNvCxnSpPr>
            <a:stCxn id="23" idx="0"/>
            <a:endCxn id="21" idx="2"/>
          </p:cNvCxnSpPr>
          <p:nvPr/>
        </p:nvCxnSpPr>
        <p:spPr>
          <a:xfrm flipV="1">
            <a:off x="1824054" y="3325913"/>
            <a:ext cx="283394" cy="2464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803915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06078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27" idx="0"/>
            <a:endCxn id="18" idx="2"/>
          </p:cNvCxnSpPr>
          <p:nvPr/>
        </p:nvCxnSpPr>
        <p:spPr>
          <a:xfrm flipH="1" flipV="1">
            <a:off x="10003605" y="2624708"/>
            <a:ext cx="320040" cy="316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9" idx="0"/>
            <a:endCxn id="18" idx="0"/>
          </p:cNvCxnSpPr>
          <p:nvPr/>
        </p:nvCxnSpPr>
        <p:spPr>
          <a:xfrm rot="16200000" flipH="1" flipV="1">
            <a:off x="10238439" y="1882795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3"/>
            <a:endCxn id="9" idx="1"/>
          </p:cNvCxnSpPr>
          <p:nvPr/>
        </p:nvCxnSpPr>
        <p:spPr>
          <a:xfrm flipV="1">
            <a:off x="2726746" y="2983624"/>
            <a:ext cx="983361" cy="8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3"/>
            <a:endCxn id="12" idx="1"/>
          </p:cNvCxnSpPr>
          <p:nvPr/>
        </p:nvCxnSpPr>
        <p:spPr>
          <a:xfrm flipV="1">
            <a:off x="4649445" y="2306784"/>
            <a:ext cx="927632" cy="676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3"/>
            <a:endCxn id="15" idx="1"/>
          </p:cNvCxnSpPr>
          <p:nvPr/>
        </p:nvCxnSpPr>
        <p:spPr>
          <a:xfrm>
            <a:off x="6516415" y="2306783"/>
            <a:ext cx="1080655" cy="746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6" idx="3"/>
            <a:endCxn id="18" idx="1"/>
          </p:cNvCxnSpPr>
          <p:nvPr/>
        </p:nvCxnSpPr>
        <p:spPr>
          <a:xfrm flipV="1">
            <a:off x="8536408" y="2371170"/>
            <a:ext cx="1147157" cy="6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83317" y="48930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susan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83317" y="5341922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82382" y="48930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petty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82382" y="5341922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73134" y="48930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eddy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73134" y="5341922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3317" y="587530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Person people[3];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9" idx="2"/>
            <a:endCxn id="46" idx="0"/>
          </p:cNvCxnSpPr>
          <p:nvPr/>
        </p:nvCxnSpPr>
        <p:spPr>
          <a:xfrm>
            <a:off x="4030147" y="3237162"/>
            <a:ext cx="0" cy="165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2"/>
            <a:endCxn id="50" idx="0"/>
          </p:cNvCxnSpPr>
          <p:nvPr/>
        </p:nvCxnSpPr>
        <p:spPr>
          <a:xfrm flipH="1">
            <a:off x="5529212" y="2560322"/>
            <a:ext cx="367905" cy="2332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5" idx="2"/>
            <a:endCxn id="53" idx="0"/>
          </p:cNvCxnSpPr>
          <p:nvPr/>
        </p:nvCxnSpPr>
        <p:spPr>
          <a:xfrm flipH="1">
            <a:off x="7019964" y="3306402"/>
            <a:ext cx="897146" cy="158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9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51065" y="3936006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1065" y="347434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569" y="398664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10107" y="2730084"/>
            <a:ext cx="939338" cy="507078"/>
            <a:chOff x="3906982" y="4322617"/>
            <a:chExt cx="939338" cy="507078"/>
          </a:xfrm>
        </p:grpSpPr>
        <p:sp>
          <p:nvSpPr>
            <p:cNvPr id="9" name="직사각형 8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77077" y="2053244"/>
            <a:ext cx="939338" cy="507078"/>
            <a:chOff x="3906982" y="4322617"/>
            <a:chExt cx="939338" cy="507078"/>
          </a:xfrm>
        </p:grpSpPr>
        <p:sp>
          <p:nvSpPr>
            <p:cNvPr id="12" name="직사각형 11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597070" y="2799324"/>
            <a:ext cx="939338" cy="507078"/>
            <a:chOff x="3906982" y="4322617"/>
            <a:chExt cx="939338" cy="507078"/>
          </a:xfrm>
        </p:grpSpPr>
        <p:sp>
          <p:nvSpPr>
            <p:cNvPr id="15" name="직사각형 14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683565" y="2117630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87408" y="2818835"/>
            <a:ext cx="939338" cy="507078"/>
            <a:chOff x="3906982" y="4322617"/>
            <a:chExt cx="939338" cy="507078"/>
          </a:xfrm>
        </p:grpSpPr>
        <p:sp>
          <p:nvSpPr>
            <p:cNvPr id="21" name="직사각형 20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304324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487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/>
          <p:cNvCxnSpPr>
            <a:stCxn id="23" idx="0"/>
            <a:endCxn id="21" idx="2"/>
          </p:cNvCxnSpPr>
          <p:nvPr/>
        </p:nvCxnSpPr>
        <p:spPr>
          <a:xfrm flipV="1">
            <a:off x="1824054" y="3325913"/>
            <a:ext cx="283394" cy="2464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803915" y="5790810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06078" y="61354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27" idx="0"/>
            <a:endCxn id="18" idx="2"/>
          </p:cNvCxnSpPr>
          <p:nvPr/>
        </p:nvCxnSpPr>
        <p:spPr>
          <a:xfrm flipH="1" flipV="1">
            <a:off x="10003605" y="2624708"/>
            <a:ext cx="320040" cy="316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9" idx="0"/>
            <a:endCxn id="18" idx="0"/>
          </p:cNvCxnSpPr>
          <p:nvPr/>
        </p:nvCxnSpPr>
        <p:spPr>
          <a:xfrm rot="16200000" flipH="1" flipV="1">
            <a:off x="10238439" y="1882795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3"/>
            <a:endCxn id="9" idx="1"/>
          </p:cNvCxnSpPr>
          <p:nvPr/>
        </p:nvCxnSpPr>
        <p:spPr>
          <a:xfrm flipV="1">
            <a:off x="2726746" y="2983624"/>
            <a:ext cx="983361" cy="8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3"/>
            <a:endCxn id="12" idx="1"/>
          </p:cNvCxnSpPr>
          <p:nvPr/>
        </p:nvCxnSpPr>
        <p:spPr>
          <a:xfrm flipV="1">
            <a:off x="4649445" y="2306784"/>
            <a:ext cx="927632" cy="676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3"/>
            <a:endCxn id="15" idx="1"/>
          </p:cNvCxnSpPr>
          <p:nvPr/>
        </p:nvCxnSpPr>
        <p:spPr>
          <a:xfrm>
            <a:off x="6516415" y="2306783"/>
            <a:ext cx="1080655" cy="746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6" idx="3"/>
            <a:endCxn id="18" idx="1"/>
          </p:cNvCxnSpPr>
          <p:nvPr/>
        </p:nvCxnSpPr>
        <p:spPr>
          <a:xfrm flipV="1">
            <a:off x="8536408" y="2371170"/>
            <a:ext cx="1147157" cy="6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83317" y="48930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83317" y="5341922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82382" y="48930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82382" y="5341922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73134" y="48930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73134" y="5341922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3317" y="587530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Person people[3];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9" idx="2"/>
            <a:endCxn id="46" idx="0"/>
          </p:cNvCxnSpPr>
          <p:nvPr/>
        </p:nvCxnSpPr>
        <p:spPr>
          <a:xfrm>
            <a:off x="4030147" y="3237162"/>
            <a:ext cx="0" cy="165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2"/>
            <a:endCxn id="50" idx="0"/>
          </p:cNvCxnSpPr>
          <p:nvPr/>
        </p:nvCxnSpPr>
        <p:spPr>
          <a:xfrm flipH="1">
            <a:off x="5529212" y="2560322"/>
            <a:ext cx="367905" cy="2332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5" idx="2"/>
            <a:endCxn id="53" idx="0"/>
          </p:cNvCxnSpPr>
          <p:nvPr/>
        </p:nvCxnSpPr>
        <p:spPr>
          <a:xfrm flipH="1">
            <a:off x="7019964" y="3306402"/>
            <a:ext cx="897146" cy="158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40578" y="4956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susan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09172" y="495634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petty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69965" y="516367"/>
            <a:ext cx="1493660" cy="44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eddy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6" idx="3"/>
            <a:endCxn id="41" idx="1"/>
          </p:cNvCxnSpPr>
          <p:nvPr/>
        </p:nvCxnSpPr>
        <p:spPr>
          <a:xfrm flipH="1" flipV="1">
            <a:off x="1040578" y="720078"/>
            <a:ext cx="3736399" cy="439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0" idx="3"/>
            <a:endCxn id="42" idx="1"/>
          </p:cNvCxnSpPr>
          <p:nvPr/>
        </p:nvCxnSpPr>
        <p:spPr>
          <a:xfrm flipH="1" flipV="1">
            <a:off x="5209172" y="720078"/>
            <a:ext cx="1066870" cy="439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3"/>
            <a:endCxn id="44" idx="1"/>
          </p:cNvCxnSpPr>
          <p:nvPr/>
        </p:nvCxnSpPr>
        <p:spPr>
          <a:xfrm flipV="1">
            <a:off x="7766794" y="740811"/>
            <a:ext cx="903171" cy="437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3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87425" y="581574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9588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894561" y="4640947"/>
            <a:ext cx="112594" cy="117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894561" y="4387407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50" idx="1"/>
          </p:cNvCxnSpPr>
          <p:nvPr/>
        </p:nvCxnSpPr>
        <p:spPr>
          <a:xfrm>
            <a:off x="2833899" y="4640946"/>
            <a:ext cx="7367674" cy="63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74409" y="595383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76572" y="629850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201573" y="4450803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201573" y="4704343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50" idx="0"/>
          </p:cNvCxnSpPr>
          <p:nvPr/>
        </p:nvCxnSpPr>
        <p:spPr>
          <a:xfrm rot="16200000" flipH="1" flipV="1">
            <a:off x="10756447" y="4215968"/>
            <a:ext cx="1" cy="46966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904580" y="593160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06743" y="62762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next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</p:cNvCxnSpPr>
          <p:nvPr/>
        </p:nvCxnSpPr>
        <p:spPr>
          <a:xfrm flipH="1" flipV="1">
            <a:off x="8219095" y="5466975"/>
            <a:ext cx="205215" cy="464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45266" y="585569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2066" y="622193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5" idx="0"/>
            <a:endCxn id="86" idx="2"/>
          </p:cNvCxnSpPr>
          <p:nvPr/>
        </p:nvCxnSpPr>
        <p:spPr>
          <a:xfrm flipH="1" flipV="1">
            <a:off x="2214601" y="4894485"/>
            <a:ext cx="1750395" cy="961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81099" y="589949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262" y="624416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/>
          <p:cNvCxnSpPr>
            <a:stCxn id="61" idx="0"/>
            <a:endCxn id="50" idx="2"/>
          </p:cNvCxnSpPr>
          <p:nvPr/>
        </p:nvCxnSpPr>
        <p:spPr>
          <a:xfrm flipV="1">
            <a:off x="6300829" y="4957881"/>
            <a:ext cx="4220784" cy="941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-668210" y="-26009"/>
            <a:ext cx="3583032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</a:rPr>
              <a:t>listReverse</a:t>
            </a:r>
            <a:r>
              <a:rPr lang="en-US" altLang="ko-KR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cur = head-&gt;next;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while </a:t>
            </a:r>
            <a:r>
              <a:rPr lang="en-US" altLang="ko-KR" sz="2000" dirty="0">
                <a:latin typeface="Consolas" panose="020B0609020204030204" pitchFamily="49" charset="0"/>
              </a:rPr>
              <a:t>(cur != tail)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next </a:t>
            </a:r>
            <a:r>
              <a:rPr lang="en-US" altLang="ko-KR" sz="2000" dirty="0">
                <a:latin typeface="Consolas" panose="020B0609020204030204" pitchFamily="49" charset="0"/>
              </a:rPr>
              <a:t>= cur-&gt;next;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cur;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 </a:t>
            </a:r>
            <a:r>
              <a:rPr lang="en-US" altLang="ko-KR" sz="2000" dirty="0">
                <a:latin typeface="Consolas" panose="020B0609020204030204" pitchFamily="49" charset="0"/>
              </a:rPr>
              <a:t>= 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cur-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왼쪽 화살표 99"/>
          <p:cNvSpPr/>
          <p:nvPr/>
        </p:nvSpPr>
        <p:spPr>
          <a:xfrm>
            <a:off x="1256416" y="883690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668210" y="-26009"/>
            <a:ext cx="3583032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</a:rPr>
              <a:t>listReverse</a:t>
            </a:r>
            <a:r>
              <a:rPr lang="en-US" altLang="ko-KR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cur = head-&gt;next;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while </a:t>
            </a:r>
            <a:r>
              <a:rPr lang="en-US" altLang="ko-KR" sz="2000" dirty="0">
                <a:latin typeface="Consolas" panose="020B0609020204030204" pitchFamily="49" charset="0"/>
              </a:rPr>
              <a:t>(cur != tail)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next </a:t>
            </a:r>
            <a:r>
              <a:rPr lang="en-US" altLang="ko-KR" sz="2000" dirty="0">
                <a:latin typeface="Consolas" panose="020B0609020204030204" pitchFamily="49" charset="0"/>
              </a:rPr>
              <a:t>= cur-&gt;next;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cur;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 </a:t>
            </a:r>
            <a:r>
              <a:rPr lang="en-US" altLang="ko-KR" sz="2000" dirty="0">
                <a:latin typeface="Consolas" panose="020B0609020204030204" pitchFamily="49" charset="0"/>
              </a:rPr>
              <a:t>= 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cur-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87425" y="581574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9588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894561" y="4640947"/>
            <a:ext cx="112594" cy="117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894561" y="4387407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69903" y="4055114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01043" y="3997388"/>
            <a:ext cx="939338" cy="507078"/>
            <a:chOff x="3906982" y="4322617"/>
            <a:chExt cx="939338" cy="507078"/>
          </a:xfrm>
        </p:grpSpPr>
        <p:sp>
          <p:nvSpPr>
            <p:cNvPr id="23" name="직사각형 2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18" idx="1"/>
          </p:cNvCxnSpPr>
          <p:nvPr/>
        </p:nvCxnSpPr>
        <p:spPr>
          <a:xfrm flipV="1">
            <a:off x="2833899" y="4308654"/>
            <a:ext cx="636004" cy="332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190473" y="4333307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74409" y="595383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76572" y="629850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201573" y="4450803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201573" y="4704343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33" idx="0"/>
          </p:cNvCxnSpPr>
          <p:nvPr/>
        </p:nvCxnSpPr>
        <p:spPr>
          <a:xfrm rot="16200000" flipV="1">
            <a:off x="9692151" y="3151671"/>
            <a:ext cx="117495" cy="2480769"/>
          </a:xfrm>
          <a:prstGeom prst="curvedConnector3">
            <a:avLst>
              <a:gd name="adj1" fmla="val 9313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904580" y="593160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06743" y="62762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next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</p:cNvCxnSpPr>
          <p:nvPr/>
        </p:nvCxnSpPr>
        <p:spPr>
          <a:xfrm flipV="1">
            <a:off x="8424310" y="5554825"/>
            <a:ext cx="406243" cy="376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45266" y="585569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2066" y="622193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5" idx="0"/>
          </p:cNvCxnSpPr>
          <p:nvPr/>
        </p:nvCxnSpPr>
        <p:spPr>
          <a:xfrm flipV="1">
            <a:off x="3964996" y="5595502"/>
            <a:ext cx="1531058" cy="260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81099" y="589949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262" y="624416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/>
          <p:cNvCxnSpPr>
            <a:stCxn id="61" idx="0"/>
          </p:cNvCxnSpPr>
          <p:nvPr/>
        </p:nvCxnSpPr>
        <p:spPr>
          <a:xfrm flipV="1">
            <a:off x="6300829" y="5655364"/>
            <a:ext cx="1039309" cy="244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19" idx="0"/>
            <a:endCxn id="86" idx="0"/>
          </p:cNvCxnSpPr>
          <p:nvPr/>
        </p:nvCxnSpPr>
        <p:spPr>
          <a:xfrm rot="16200000" flipH="1" flipV="1">
            <a:off x="3070960" y="3198755"/>
            <a:ext cx="332294" cy="2045011"/>
          </a:xfrm>
          <a:prstGeom prst="curvedConnector3">
            <a:avLst>
              <a:gd name="adj1" fmla="val -273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26" idx="0"/>
            <a:endCxn id="18" idx="0"/>
          </p:cNvCxnSpPr>
          <p:nvPr/>
        </p:nvCxnSpPr>
        <p:spPr>
          <a:xfrm rot="16200000" flipH="1" flipV="1">
            <a:off x="5161484" y="2625846"/>
            <a:ext cx="57727" cy="2800809"/>
          </a:xfrm>
          <a:prstGeom prst="curvedConnector3">
            <a:avLst>
              <a:gd name="adj1" fmla="val -14328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37" idx="0"/>
            <a:endCxn id="23" idx="0"/>
          </p:cNvCxnSpPr>
          <p:nvPr/>
        </p:nvCxnSpPr>
        <p:spPr>
          <a:xfrm rot="16200000" flipV="1">
            <a:off x="7382674" y="2735798"/>
            <a:ext cx="335918" cy="2859099"/>
          </a:xfrm>
          <a:prstGeom prst="curvedConnector3">
            <a:avLst>
              <a:gd name="adj1" fmla="val 2620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왼쪽 화살표 99"/>
          <p:cNvSpPr/>
          <p:nvPr/>
        </p:nvSpPr>
        <p:spPr>
          <a:xfrm>
            <a:off x="2226408" y="3360999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2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-668210" y="-26009"/>
            <a:ext cx="3583032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</a:rPr>
              <a:t>listReverse</a:t>
            </a:r>
            <a:r>
              <a:rPr lang="en-US" altLang="ko-KR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cur = head-&gt;next;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Node</a:t>
            </a:r>
            <a:r>
              <a:rPr lang="en-US" altLang="ko-KR" sz="2000" dirty="0">
                <a:latin typeface="Consolas" panose="020B0609020204030204" pitchFamily="49" charset="0"/>
              </a:rPr>
              <a:t>* next;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while </a:t>
            </a:r>
            <a:r>
              <a:rPr lang="en-US" altLang="ko-KR" sz="2000" dirty="0">
                <a:latin typeface="Consolas" panose="020B0609020204030204" pitchFamily="49" charset="0"/>
              </a:rPr>
              <a:t>(cur != tail)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next </a:t>
            </a:r>
            <a:r>
              <a:rPr lang="en-US" altLang="ko-KR" sz="2000" dirty="0">
                <a:latin typeface="Consolas" panose="020B0609020204030204" pitchFamily="49" charset="0"/>
              </a:rPr>
              <a:t>= cur-&gt;next;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prev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cur;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cur </a:t>
            </a:r>
            <a:r>
              <a:rPr lang="en-US" altLang="ko-KR" sz="2000" dirty="0">
                <a:latin typeface="Consolas" panose="020B0609020204030204" pitchFamily="49" charset="0"/>
              </a:rPr>
              <a:t>= next;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cur-</a:t>
            </a:r>
            <a:r>
              <a:rPr lang="en-US" altLang="ko-KR" sz="2000" dirty="0">
                <a:latin typeface="Consolas" panose="020B0609020204030204" pitchFamily="49" charset="0"/>
              </a:rPr>
              <a:t>&gt;next = </a:t>
            </a:r>
            <a:r>
              <a:rPr lang="en-US" altLang="ko-KR" sz="2000" dirty="0" err="1">
                <a:latin typeface="Consolas" panose="020B0609020204030204" pitchFamily="49" charset="0"/>
              </a:rPr>
              <a:t>prev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74531" y="216131"/>
            <a:ext cx="939338" cy="507078"/>
            <a:chOff x="3906982" y="4322617"/>
            <a:chExt cx="939338" cy="507078"/>
          </a:xfrm>
        </p:grpSpPr>
        <p:sp>
          <p:nvSpPr>
            <p:cNvPr id="6" name="직사각형 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7664" y="5116413"/>
            <a:ext cx="11255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664" y="46547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168" y="51670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87425" y="5815748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9588" y="616041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head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28" idx="0"/>
            <a:endCxn id="86" idx="1"/>
          </p:cNvCxnSpPr>
          <p:nvPr/>
        </p:nvCxnSpPr>
        <p:spPr>
          <a:xfrm flipH="1" flipV="1">
            <a:off x="1894561" y="4640947"/>
            <a:ext cx="112594" cy="117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894561" y="4387407"/>
            <a:ext cx="939338" cy="507078"/>
            <a:chOff x="3906982" y="4322617"/>
            <a:chExt cx="939338" cy="507078"/>
          </a:xfrm>
        </p:grpSpPr>
        <p:sp>
          <p:nvSpPr>
            <p:cNvPr id="86" name="직사각형 85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69903" y="4055114"/>
            <a:ext cx="939338" cy="507078"/>
            <a:chOff x="3906982" y="4322617"/>
            <a:chExt cx="939338" cy="507078"/>
          </a:xfrm>
        </p:grpSpPr>
        <p:sp>
          <p:nvSpPr>
            <p:cNvPr id="18" name="직사각형 17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01043" y="3997388"/>
            <a:ext cx="939338" cy="507078"/>
            <a:chOff x="3906982" y="4322617"/>
            <a:chExt cx="939338" cy="507078"/>
          </a:xfrm>
        </p:grpSpPr>
        <p:sp>
          <p:nvSpPr>
            <p:cNvPr id="23" name="직사각형 2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직선 화살표 연결선 29"/>
          <p:cNvCxnSpPr>
            <a:stCxn id="87" idx="3"/>
            <a:endCxn id="18" idx="1"/>
          </p:cNvCxnSpPr>
          <p:nvPr/>
        </p:nvCxnSpPr>
        <p:spPr>
          <a:xfrm flipV="1">
            <a:off x="2833899" y="4308654"/>
            <a:ext cx="636004" cy="332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190473" y="4333307"/>
            <a:ext cx="939338" cy="507078"/>
            <a:chOff x="3906982" y="4322617"/>
            <a:chExt cx="939338" cy="507078"/>
          </a:xfrm>
        </p:grpSpPr>
        <p:sp>
          <p:nvSpPr>
            <p:cNvPr id="33" name="직사각형 32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255" y="21613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74409" y="5953836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76572" y="629850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tail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201573" y="4450803"/>
            <a:ext cx="939338" cy="507078"/>
            <a:chOff x="3906982" y="4322617"/>
            <a:chExt cx="939338" cy="507078"/>
          </a:xfrm>
        </p:grpSpPr>
        <p:sp>
          <p:nvSpPr>
            <p:cNvPr id="50" name="직사각형 49"/>
            <p:cNvSpPr/>
            <p:nvPr/>
          </p:nvSpPr>
          <p:spPr>
            <a:xfrm>
              <a:off x="3906982" y="4322618"/>
              <a:ext cx="640080" cy="5070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47062" y="4322617"/>
              <a:ext cx="299258" cy="5070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8" name="직선 화살표 연결선 47"/>
          <p:cNvCxnSpPr>
            <a:stCxn id="46" idx="0"/>
            <a:endCxn id="50" idx="1"/>
          </p:cNvCxnSpPr>
          <p:nvPr/>
        </p:nvCxnSpPr>
        <p:spPr>
          <a:xfrm flipH="1" flipV="1">
            <a:off x="10201573" y="4704343"/>
            <a:ext cx="492566" cy="124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1" idx="0"/>
            <a:endCxn id="33" idx="0"/>
          </p:cNvCxnSpPr>
          <p:nvPr/>
        </p:nvCxnSpPr>
        <p:spPr>
          <a:xfrm rot="16200000" flipV="1">
            <a:off x="9692151" y="3151671"/>
            <a:ext cx="117495" cy="2480769"/>
          </a:xfrm>
          <a:prstGeom prst="curvedConnector3">
            <a:avLst>
              <a:gd name="adj1" fmla="val 9313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904580" y="593160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06743" y="62762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next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57" idx="0"/>
            <a:endCxn id="86" idx="2"/>
          </p:cNvCxnSpPr>
          <p:nvPr/>
        </p:nvCxnSpPr>
        <p:spPr>
          <a:xfrm flipH="1" flipV="1">
            <a:off x="2214601" y="4894485"/>
            <a:ext cx="6209709" cy="1037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45266" y="5855692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2066" y="622193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prev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5" idx="0"/>
            <a:endCxn id="86" idx="2"/>
          </p:cNvCxnSpPr>
          <p:nvPr/>
        </p:nvCxnSpPr>
        <p:spPr>
          <a:xfrm flipH="1" flipV="1">
            <a:off x="2214601" y="4894485"/>
            <a:ext cx="1750395" cy="961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81099" y="5899494"/>
            <a:ext cx="1039460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262" y="624416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cur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/>
          <p:cNvCxnSpPr>
            <a:stCxn id="61" idx="0"/>
            <a:endCxn id="18" idx="2"/>
          </p:cNvCxnSpPr>
          <p:nvPr/>
        </p:nvCxnSpPr>
        <p:spPr>
          <a:xfrm flipH="1" flipV="1">
            <a:off x="3789943" y="4562192"/>
            <a:ext cx="2510886" cy="133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19" idx="0"/>
            <a:endCxn id="86" idx="0"/>
          </p:cNvCxnSpPr>
          <p:nvPr/>
        </p:nvCxnSpPr>
        <p:spPr>
          <a:xfrm rot="16200000" flipH="1" flipV="1">
            <a:off x="3070960" y="3198755"/>
            <a:ext cx="332294" cy="2045011"/>
          </a:xfrm>
          <a:prstGeom prst="curvedConnector3">
            <a:avLst>
              <a:gd name="adj1" fmla="val -273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26" idx="0"/>
            <a:endCxn id="18" idx="0"/>
          </p:cNvCxnSpPr>
          <p:nvPr/>
        </p:nvCxnSpPr>
        <p:spPr>
          <a:xfrm rot="16200000" flipH="1" flipV="1">
            <a:off x="5161484" y="2625846"/>
            <a:ext cx="57727" cy="2800809"/>
          </a:xfrm>
          <a:prstGeom prst="curvedConnector3">
            <a:avLst>
              <a:gd name="adj1" fmla="val -14328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37" idx="0"/>
            <a:endCxn id="23" idx="0"/>
          </p:cNvCxnSpPr>
          <p:nvPr/>
        </p:nvCxnSpPr>
        <p:spPr>
          <a:xfrm rot="16200000" flipV="1">
            <a:off x="7382674" y="2735798"/>
            <a:ext cx="335918" cy="2859099"/>
          </a:xfrm>
          <a:prstGeom prst="curvedConnector3">
            <a:avLst>
              <a:gd name="adj1" fmla="val 2620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왼쪽 화살표 99"/>
          <p:cNvSpPr/>
          <p:nvPr/>
        </p:nvSpPr>
        <p:spPr>
          <a:xfrm>
            <a:off x="2209986" y="1827516"/>
            <a:ext cx="462018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6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4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793</Words>
  <Application>Microsoft Office PowerPoint</Application>
  <PresentationFormat>와이드스크린</PresentationFormat>
  <Paragraphs>284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69</cp:revision>
  <dcterms:created xsi:type="dcterms:W3CDTF">2020-05-27T00:40:36Z</dcterms:created>
  <dcterms:modified xsi:type="dcterms:W3CDTF">2020-05-29T07:44:50Z</dcterms:modified>
</cp:coreProperties>
</file>