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0" r:id="rId2"/>
    <p:sldId id="311" r:id="rId3"/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E12FDA7-8C0B-A5E9-47AD-AB7BF08EE7EF}"/>
              </a:ext>
            </a:extLst>
          </p:cNvPr>
          <p:cNvSpPr txBox="1"/>
          <p:nvPr/>
        </p:nvSpPr>
        <p:spPr>
          <a:xfrm>
            <a:off x="140675" y="58781"/>
            <a:ext cx="8454683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05192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is a Lambda Function in Python?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5192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Lambda functions differ from standard Python functions in several key ways. They are anonymous expressions, meaning they have no name unless explicitly assigned to a variable. They are also more concise and defined in a single line without the need for a return statement. This makes them ideal for simple, one-time operations and for use as inline arguments in higher-order functions like map, filter, and sorted.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Syntax:-		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lambda arguments: expression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5192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Here is an example of a lambda function that adds two numbers: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rgbClr val="657B8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803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lambda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5192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x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586E7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5192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586E7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5192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x + 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rgbClr val="657B8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5192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code snippet is a lambda function in Python. In this case, it takes two arguments, x and y, and returns their sum, x + y. This is equivalent to defining a regular function like this: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def add(x, y):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        return x + 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5192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Lambda functions are often used for short, simple operations where defining a full function is unnecessary.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srgbClr val="05192D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5192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 Example: add two numbers using standard Python function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5192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def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5192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add_numbers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5192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(x, y):			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5192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	         return x + 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5192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 Example: add two numbers using a lambda function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5192D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lambda x, y: x + y</a:t>
            </a:r>
          </a:p>
        </p:txBody>
      </p:sp>
    </p:spTree>
    <p:extLst>
      <p:ext uri="{BB962C8B-B14F-4D97-AF65-F5344CB8AC3E}">
        <p14:creationId xmlns:p14="http://schemas.microsoft.com/office/powerpoint/2010/main" val="226951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MatplotLib-pptx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3842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MatplotLib-pptx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7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MatplotLib-pptx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418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MatplotLib-pptx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57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MatplotLib-pptx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MatplotLib-pptx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MatplotLib-pptx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0113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MatplotLib-pptx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MatplotLib-pptx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MatplotLib-pptx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4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1AD3C6-B0D0-8C78-AC9A-979923842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6" y="422031"/>
            <a:ext cx="8243666" cy="524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426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MatplotLib-pptx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51692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MatplotLib-pptx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MatplotLib-pptx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MatplotLib-pptx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272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MatplotLib-pptx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8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MatplotLib-pptx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7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MatplotLib-pptx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MatplotLib-pptx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791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MatplotLib-pptx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MatplotLib-pptx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1265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MatplotLib-pptx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16" y="858128"/>
            <a:ext cx="7287065" cy="411163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MatplotLib-pptx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MatplotLib-pptx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197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MatplotLib-pptx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MatplotLib-pptx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-MatplotLib-pptx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-MatplotLib-pptx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604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-MatplotLib-pptx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647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6-MatplotLib-pptx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7-MatplotLib-pptx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6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8-MatplotLib-pptx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MatplotLib-pptx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0" y="562708"/>
            <a:ext cx="8074855" cy="4153838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9-MatplotLib-pptx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63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0-MatplotLib-pptx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045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1-MatplotLib-pptx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0113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2-MatplotLib-pptx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3-MatplotLib-pptx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197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4-MatplotLib-pptx-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5-MatplotLib-pptx-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9706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6-MatplotLib-pptx-4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7-MatplotLib-pptx-4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8-MatplotLib-pptx-4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MatplotLib-pptx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640"/>
            <a:ext cx="9144000" cy="496976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9-MatplotLib-pptx-4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045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0-MatplotLib-pptx-5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604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1-MatplotLib-pptx-5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2-MatplotLib-pptx-5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3-MatplotLib-pptx-5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54-MatplotLib-pptx-5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528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MatplotLib-pptx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MatplotLib-pptx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MatplotLib-pptx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MatplotLib-pptx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239</Words>
  <Application>Microsoft Office PowerPoint</Application>
  <PresentationFormat>On-screen Show (4:3)</PresentationFormat>
  <Paragraphs>16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Bhumica Verma</cp:lastModifiedBy>
  <cp:revision>5</cp:revision>
  <dcterms:created xsi:type="dcterms:W3CDTF">2013-01-27T09:14:16Z</dcterms:created>
  <dcterms:modified xsi:type="dcterms:W3CDTF">2025-06-11T19:27:09Z</dcterms:modified>
  <cp:category/>
</cp:coreProperties>
</file>