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  <p:sldId id="265" r:id="rId6"/>
    <p:sldId id="268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4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7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4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05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4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8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1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33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94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5E49-CFA6-4662-994B-D3DC3CDED886}" type="datetimeFigureOut">
              <a:rPr lang="zh-TW" altLang="en-US" smtClean="0"/>
              <a:t>2016/11/16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A001-6D41-4E9A-9DFE-0537D4B7F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79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倍頻之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維空間弦波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2367599"/>
            <a:ext cx="3123818" cy="981771"/>
          </a:xfrm>
          <a:prstGeom prst="rect">
            <a:avLst/>
          </a:prstGeom>
        </p:spPr>
      </p:pic>
      <p:sp>
        <p:nvSpPr>
          <p:cNvPr id="6" name="直線圖說文字 1 5"/>
          <p:cNvSpPr/>
          <p:nvPr/>
        </p:nvSpPr>
        <p:spPr>
          <a:xfrm>
            <a:off x="4051176" y="3764440"/>
            <a:ext cx="2487168" cy="1088136"/>
          </a:xfrm>
          <a:prstGeom prst="borderCallout1">
            <a:avLst>
              <a:gd name="adj1" fmla="val 473"/>
              <a:gd name="adj2" fmla="val -2918"/>
              <a:gd name="adj3" fmla="val -25525"/>
              <a:gd name="adj4" fmla="val -18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256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*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256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kspace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選擇空間中為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888" y="2083881"/>
            <a:ext cx="2563367" cy="253097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18" y="5193793"/>
            <a:ext cx="9908284" cy="292798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>
            <a:off x="9005318" y="5691586"/>
            <a:ext cx="2487168" cy="1088136"/>
          </a:xfrm>
          <a:prstGeom prst="borderCallout1">
            <a:avLst>
              <a:gd name="adj1" fmla="val 19800"/>
              <a:gd name="adj2" fmla="val -4757"/>
              <a:gd name="adj3" fmla="val -2836"/>
              <a:gd name="adj4" fmla="val -210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利用反傅立葉轉換將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kspace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轉為影像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9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672358"/>
            <a:ext cx="3448050" cy="25050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31" y="672358"/>
            <a:ext cx="3448050" cy="2514600"/>
          </a:xfrm>
          <a:prstGeom prst="rect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612648" y="20116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K=1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2648" y="332215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K=2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4"/>
          <a:srcRect t="567" r="1155"/>
          <a:stretch/>
        </p:blipFill>
        <p:spPr>
          <a:xfrm>
            <a:off x="4134231" y="3914453"/>
            <a:ext cx="3455289" cy="253822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 rotWithShape="1">
          <a:blip r:embed="rId5"/>
          <a:srcRect l="1" r="1340"/>
          <a:stretch/>
        </p:blipFill>
        <p:spPr>
          <a:xfrm>
            <a:off x="612648" y="3928550"/>
            <a:ext cx="3448812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308"/>
          <a:stretch/>
        </p:blipFill>
        <p:spPr>
          <a:xfrm>
            <a:off x="713232" y="1055751"/>
            <a:ext cx="3456432" cy="25336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13232" y="46923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K=3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92" y="1055751"/>
            <a:ext cx="3457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Kspace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影像重建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38724" cy="471023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7233288" y="2502743"/>
            <a:ext cx="3958968" cy="1027016"/>
          </a:xfrm>
          <a:prstGeom prst="borderCallout1">
            <a:avLst>
              <a:gd name="adj1" fmla="val 473"/>
              <a:gd name="adj2" fmla="val -2918"/>
              <a:gd name="adj3" fmla="val -25525"/>
              <a:gd name="adj4" fmla="val -18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scripy.ip.loadmat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kspace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dictionary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‘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kspace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" y="3722565"/>
            <a:ext cx="10917154" cy="296452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7486272" y="4341814"/>
            <a:ext cx="3958968" cy="682579"/>
          </a:xfrm>
          <a:prstGeom prst="borderCallout1">
            <a:avLst>
              <a:gd name="adj1" fmla="val 473"/>
              <a:gd name="adj2" fmla="val -2918"/>
              <a:gd name="adj3" fmla="val -25525"/>
              <a:gd name="adj4" fmla="val -188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利用反傅立葉轉換將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kspace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轉為影像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4193588"/>
            <a:ext cx="3439396" cy="25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1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0" y="2451253"/>
            <a:ext cx="4191955" cy="32519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2507441"/>
            <a:ext cx="4157472" cy="3139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10" y="1748347"/>
            <a:ext cx="10917154" cy="29645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59152" y="586821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B0F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Before</a:t>
            </a:r>
            <a:endParaRPr lang="zh-TW" altLang="en-US" sz="2400" dirty="0">
              <a:solidFill>
                <a:srgbClr val="00B0F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07834" y="5868214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B0F0"/>
                </a:solidFill>
              </a:rPr>
              <a:t>After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6510" y="572452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Shift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914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估計一張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EPI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影像最短約需要多少時間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Fov</a:t>
                </a:r>
                <a:r>
                  <a:rPr lang="en-US" altLang="zh-TW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 = 220mm</a:t>
                </a: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影像</a:t>
                </a:r>
                <a:r>
                  <a:rPr lang="en-US" altLang="zh-TW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64x64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r = 42.58 MHz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Arial Unicode MS" panose="020B0604020202020204" pitchFamily="34" charset="-120"/>
                              <a:cs typeface="Arial Unicode MS" panose="020B0604020202020204" pitchFamily="34" charset="-120"/>
                            </a:rPr>
                            <m:t>𝑥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m:t>∙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0"/>
                        </a:rPr>
                        <m:t>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anose="020B0604020202020204" pitchFamily="34" charset="-12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anose="020B0604020202020204" pitchFamily="34" charset="-120"/>
                            </a:rPr>
                            <m:t>2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anose="020B0604020202020204" pitchFamily="34" charset="-12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anose="020B0604020202020204" pitchFamily="34" charset="-120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anose="020B0604020202020204" pitchFamily="34" charset="-120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anose="020B0604020202020204" pitchFamily="34" charset="-120"/>
                            </a:rPr>
                            <m:t>𝐹𝑜𝑣</m:t>
                          </m:r>
                        </m:den>
                      </m:f>
                    </m:oMath>
                  </m:oMathPara>
                </a14:m>
                <a:endPara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m:t>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m:t> ×64 ×64=10.93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anose="020B0604020202020204" pitchFamily="34" charset="-120"/>
                        </a:rPr>
                        <m:t>𝑚𝑠𝑒𝑐</m:t>
                      </m:r>
                    </m:oMath>
                  </m:oMathPara>
                </a14:m>
                <a:endParaRPr lang="zh-TW" altLang="en-US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7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找出大腦反應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相減法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86676" cy="667511"/>
          </a:xfrm>
          <a:prstGeom prst="rect">
            <a:avLst/>
          </a:prstGeom>
        </p:spPr>
      </p:pic>
      <p:sp>
        <p:nvSpPr>
          <p:cNvPr id="7" name="直線圖說文字 1 6"/>
          <p:cNvSpPr/>
          <p:nvPr/>
        </p:nvSpPr>
        <p:spPr>
          <a:xfrm>
            <a:off x="8092824" y="2724421"/>
            <a:ext cx="3958968" cy="1027016"/>
          </a:xfrm>
          <a:prstGeom prst="borderCallout1">
            <a:avLst>
              <a:gd name="adj1" fmla="val 473"/>
              <a:gd name="adj2" fmla="val -2918"/>
              <a:gd name="adj3" fmla="val -29086"/>
              <a:gd name="adj4" fmla="val -13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的圖片取平均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利用相減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域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85" y="3801485"/>
            <a:ext cx="3944091" cy="265009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02152"/>
            <a:ext cx="4893535" cy="32487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l="652" r="18050" b="57403"/>
          <a:stretch/>
        </p:blipFill>
        <p:spPr>
          <a:xfrm>
            <a:off x="838200" y="2622155"/>
            <a:ext cx="6745538" cy="3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找出大腦反應區域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相關係數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008505"/>
            <a:ext cx="4572000" cy="122872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62" y="2841667"/>
            <a:ext cx="4103035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103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Arial Unicode MS</vt:lpstr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1、2、3倍頻之2維空間弦波</vt:lpstr>
      <vt:lpstr>PowerPoint 簡報</vt:lpstr>
      <vt:lpstr>PowerPoint 簡報</vt:lpstr>
      <vt:lpstr>Kspace影像重建</vt:lpstr>
      <vt:lpstr>PowerPoint 簡報</vt:lpstr>
      <vt:lpstr>估計一張EPI影像最短約需要多少時間</vt:lpstr>
      <vt:lpstr>找出大腦反應區域-相減法</vt:lpstr>
      <vt:lpstr>找出大腦反應區域-相關係數法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Lynn</cp:lastModifiedBy>
  <cp:revision>15</cp:revision>
  <dcterms:created xsi:type="dcterms:W3CDTF">2016-11-15T11:39:43Z</dcterms:created>
  <dcterms:modified xsi:type="dcterms:W3CDTF">2016-11-16T00:55:04Z</dcterms:modified>
</cp:coreProperties>
</file>