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1" r:id="rId4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>
        <p:scale>
          <a:sx n="75" d="100"/>
          <a:sy n="75" d="100"/>
        </p:scale>
        <p:origin x="176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2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3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50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2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9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9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9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A822-DBEB-4A3F-9FDF-13FC8C18718D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18132A7-0B2B-4807-BD9D-1B4132A1A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7"/>
          <a:stretch/>
        </p:blipFill>
        <p:spPr>
          <a:xfrm>
            <a:off x="505734" y="924791"/>
            <a:ext cx="5389331" cy="19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34E6C0-0C19-448C-9A7C-9967C6FC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81" y="196737"/>
            <a:ext cx="1708554" cy="16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D2DC2A-A338-4D53-8EEC-1D107CB55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" y="196737"/>
            <a:ext cx="1708554" cy="16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31DF78-D62D-473F-A148-B4C6BE8C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70" y="196737"/>
            <a:ext cx="1708554" cy="16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59DE5D-E9F9-486C-A709-521990FC6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82" y="1828370"/>
            <a:ext cx="1708554" cy="16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EAFBCD-6992-42CD-814A-A8CE7026E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" y="1828370"/>
            <a:ext cx="1708554" cy="16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81CDAF7-A10D-402C-A763-03B772216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27" y="1828370"/>
            <a:ext cx="1708554" cy="162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6F1D1ED-8E08-416F-BF5F-0118681C6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25" y="196737"/>
            <a:ext cx="1708554" cy="162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9E7F9AB-8FEC-4878-9420-1F7B63438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71" y="1828370"/>
            <a:ext cx="1708553" cy="16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7819F0-D7F4-4504-9D0A-36FEE860DFE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35263" y="3460003"/>
            <a:ext cx="1710000" cy="1620000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9E1CB383-2DFE-444B-BE02-02A23AD99845}"/>
              </a:ext>
            </a:extLst>
          </p:cNvPr>
          <p:cNvGrpSpPr/>
          <p:nvPr/>
        </p:nvGrpSpPr>
        <p:grpSpPr>
          <a:xfrm>
            <a:off x="1867137" y="3468768"/>
            <a:ext cx="1692000" cy="1620000"/>
            <a:chOff x="1658399" y="437332"/>
            <a:chExt cx="1710000" cy="162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81A4B00-F6AA-416D-9F1D-9207FD5942A1}"/>
                </a:ext>
              </a:extLst>
            </p:cNvPr>
            <p:cNvSpPr/>
            <p:nvPr/>
          </p:nvSpPr>
          <p:spPr>
            <a:xfrm>
              <a:off x="1658399" y="437332"/>
              <a:ext cx="171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AC88B7B8-BB5A-4693-A5F4-749AF2B9D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12403" b="6484"/>
            <a:stretch/>
          </p:blipFill>
          <p:spPr>
            <a:xfrm>
              <a:off x="1851209" y="500267"/>
              <a:ext cx="1365070" cy="1477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0A7C4-7A64-4D3A-A613-446A83B00C97}"/>
              </a:ext>
            </a:extLst>
          </p:cNvPr>
          <p:cNvSpPr/>
          <p:nvPr/>
        </p:nvSpPr>
        <p:spPr>
          <a:xfrm>
            <a:off x="0" y="-627232"/>
            <a:ext cx="6826720" cy="4835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34E6C0-0C19-448C-9A7C-9967C6FC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88" y="-627232"/>
            <a:ext cx="1708554" cy="16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D2DC2A-A338-4D53-8EEC-1D107CB55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7232"/>
            <a:ext cx="1708554" cy="16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31DF78-D62D-473F-A148-B4C6BE8C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66" y="-627232"/>
            <a:ext cx="1708554" cy="16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59DE5D-E9F9-486C-A709-521990FC6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89" y="990225"/>
            <a:ext cx="1708554" cy="16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EAFBCD-6992-42CD-814A-A8CE7026E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225"/>
            <a:ext cx="1708554" cy="16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81CDAF7-A10D-402C-A763-03B772216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50" y="990225"/>
            <a:ext cx="1708554" cy="162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6F1D1ED-8E08-416F-BF5F-0118681C6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48" y="-627232"/>
            <a:ext cx="1708554" cy="162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9E7F9AB-8FEC-4878-9420-1F7B63438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67" y="990225"/>
            <a:ext cx="1708553" cy="16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7819F0-D7F4-4504-9D0A-36FEE860DFE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812" y="2591285"/>
            <a:ext cx="1710000" cy="1620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7D47684-BEA1-4F6F-A959-A99BEC18E4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4813" y="2592913"/>
            <a:ext cx="1715051" cy="162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A437216-E2AB-4FC3-A644-C8D6C982BD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1842" y="2592914"/>
            <a:ext cx="1614878" cy="161487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7C64CAB2-EDE9-4A74-B7AB-412CF1BFBE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71" y="2589657"/>
            <a:ext cx="1815215" cy="16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3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5695</TotalTime>
  <Words>0</Words>
  <Application>Microsoft Office PowerPoint</Application>
  <PresentationFormat>自訂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Teng-Yi Huang</dc:creator>
  <cp:lastModifiedBy>Teng-Yi Huang</cp:lastModifiedBy>
  <cp:revision>13</cp:revision>
  <dcterms:created xsi:type="dcterms:W3CDTF">2022-11-03T15:07:21Z</dcterms:created>
  <dcterms:modified xsi:type="dcterms:W3CDTF">2024-01-25T13:33:26Z</dcterms:modified>
</cp:coreProperties>
</file>