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70" r:id="rId5"/>
    <p:sldId id="311" r:id="rId6"/>
    <p:sldId id="314" r:id="rId7"/>
    <p:sldId id="312" r:id="rId8"/>
    <p:sldId id="308" r:id="rId9"/>
    <p:sldId id="307" r:id="rId10"/>
    <p:sldId id="301" r:id="rId11"/>
    <p:sldId id="303" r:id="rId12"/>
    <p:sldId id="305" r:id="rId13"/>
    <p:sldId id="315" r:id="rId14"/>
    <p:sldId id="316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E18"/>
    <a:srgbClr val="A7BD4F"/>
    <a:srgbClr val="DBF533"/>
    <a:srgbClr val="00BBFF"/>
    <a:srgbClr val="E36264"/>
    <a:srgbClr val="E83A3D"/>
    <a:srgbClr val="DDFF00"/>
    <a:srgbClr val="C2F723"/>
    <a:srgbClr val="EB5757"/>
    <a:srgbClr val="00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B8946-E4BD-4283-986E-5C05B211A6DC}" v="5067" dt="2021-12-17T14:31:54.336"/>
    <p1510:client id="{0E40D472-E30B-46F7-A661-6FABAF5B1E08}" v="899" dt="2021-11-24T10:14:59.965"/>
    <p1510:client id="{1233817B-1C52-44DA-A43E-156C21BAA037}" v="1" dt="2021-11-15T16:04:21.175"/>
    <p1510:client id="{15F397A5-3D67-4930-B269-F495C3D4B151}" v="2251" dt="2021-12-17T14:22:30.884"/>
    <p1510:client id="{179D9207-47EF-4F3F-936E-56B01988F6A4}" v="328" dt="2021-11-17T07:49:34.335"/>
    <p1510:client id="{21BF5246-1F1C-4B4F-A13C-96482B45F967}" v="227" dt="2021-11-12T05:18:45.484"/>
    <p1510:client id="{226460D7-2630-42DB-8CD9-C7407ACE9A86}" v="150" dt="2021-12-01T03:54:02.651"/>
    <p1510:client id="{25CC562B-DF0F-4FA0-9227-9F69EB31ADDF}" v="23" dt="2021-12-07T13:28:27.510"/>
    <p1510:client id="{2725E0E1-DE74-4590-BC36-8AFCDCBD77F9}" v="166" dt="2021-11-24T07:03:48.309"/>
    <p1510:client id="{28449282-C6AD-48E2-8439-66A8390E5700}" v="10" dt="2021-11-23T18:56:06.420"/>
    <p1510:client id="{46C5BFFE-CF7E-488D-B0E9-ED1DDD926CFE}" v="2011" dt="2021-11-23T16:45:37.343"/>
    <p1510:client id="{5010DE52-3E3E-41FF-8CAA-0B4139C2E69C}" v="2812" dt="2021-12-07T14:48:59.987"/>
    <p1510:client id="{528B8486-4B1C-44E2-8882-E04A290E7FC1}" v="2" dt="2021-11-22T11:28:48.792"/>
    <p1510:client id="{56DFF6D4-D6B9-4C6F-A332-7899B2432043}" v="596" dt="2021-12-07T14:46:12.929"/>
    <p1510:client id="{5C1A232C-2863-46E0-9A19-50BB486F4F65}" v="10" dt="2021-11-12T05:46:55.629"/>
    <p1510:client id="{62F13992-34DE-4000-9748-96DFEEB6B774}" v="106" dt="2021-11-23T19:29:54.448"/>
    <p1510:client id="{77EC367C-548F-40B1-BB04-E54C3A9E745C}" v="434" dt="2021-12-01T07:16:17.142"/>
    <p1510:client id="{788178DF-8B91-4553-9644-35DB41FD7882}" v="16" dt="2021-12-17T14:15:36.661"/>
    <p1510:client id="{7CFAEE37-68B4-4D7C-AF42-85B410AD1498}" v="245" dt="2021-11-30T16:33:11.316"/>
    <p1510:client id="{88A1A274-26DC-4B09-AF89-38338400A17E}" v="2485" dt="2021-11-30T16:45:44.819"/>
    <p1510:client id="{8DCA77F3-FED8-4EBD-A488-F3C8E79F363B}" v="846" dt="2021-11-26T17:43:39.093"/>
    <p1510:client id="{917CF89D-806A-4329-B345-BC0106712468}" v="422" dt="2021-11-12T05:40:07.066"/>
    <p1510:client id="{A2B51760-D28C-47E4-80A6-A9517A9B63F8}" v="1103" dt="2021-12-01T08:58:42.221"/>
    <p1510:client id="{A4FC34B6-D0A1-490B-BFC0-26ECA69C312E}" v="26" dt="2021-12-01T05:38:37.300"/>
    <p1510:client id="{A747D633-4784-459B-A5DC-AEA8BC75ED69}" v="668" dt="2021-11-30T17:03:23.644"/>
    <p1510:client id="{B52CBA27-9EBC-4B41-9CF4-5B0005942998}" v="1500" dt="2021-11-15T16:15:06.848"/>
    <p1510:client id="{B7EA0046-A2B1-41C4-8940-F46003F5DCCC}" v="358" dt="2021-11-23T15:31:29.259"/>
    <p1510:client id="{B860D3BD-88D3-4E81-A15A-CCDF187741CA}" v="13" dt="2021-11-17T07:52:28.011"/>
    <p1510:client id="{BA4D8E15-0EE1-4199-8F29-2A8C40C1CB00}" v="1" dt="2021-11-24T07:16:17.174"/>
    <p1510:client id="{BBFBF419-8BE5-4692-A031-68A6FD73387F}" v="257" dt="2021-12-17T14:27:05.698"/>
    <p1510:client id="{BC63BF47-00EC-4846-82DA-18BED3762ED3}" v="378" dt="2021-11-24T07:03:20.113"/>
    <p1510:client id="{C3B2B2A3-F94A-495A-AF58-ADE79BF78697}" v="278" dt="2021-11-17T07:47:30.482"/>
    <p1510:client id="{C52D6C8D-E5C7-44BE-A428-F6CA45E1EC27}" v="233" dt="2021-11-22T09:41:52.096"/>
    <p1510:client id="{C6807E6F-AD7A-4300-BE48-7CD344FA2986}" v="500" dt="2021-11-24T10:12:49.404"/>
    <p1510:client id="{C971A7AD-B02D-4C58-B1A2-FCE923DA74C1}" v="1" dt="2021-12-17T12:15:18.276"/>
    <p1510:client id="{CF2722A6-939B-4B9C-A2E6-6B14219B04A3}" v="2" dt="2021-11-13T15:05:59.888"/>
    <p1510:client id="{D2F7BEEB-9700-4AC8-AA75-7A4CC4B798E3}" v="5" dt="2021-12-01T08:23:34.323"/>
    <p1510:client id="{D8EE8D81-4F31-4EC2-9CC3-989CF51B16D5}" v="1535" dt="2021-12-17T13:57:54.122"/>
    <p1510:client id="{E00B3770-A090-41DD-95A4-9567A1F35AB7}" v="4" dt="2021-11-15T16:15:44.098"/>
    <p1510:client id="{E3B26AD6-6797-4CBA-9937-457BB2795D55}" v="394" dt="2021-12-07T14:38:18.078"/>
    <p1510:client id="{EA998731-4DAB-4DBA-9FC8-163A5EDC048C}" v="2564" dt="2021-11-30T23:09:38.998"/>
    <p1510:client id="{F2F43008-545C-455E-939B-AB0E2C8A425D}" v="535" dt="2021-11-15T16:18:38.793"/>
    <p1510:client id="{F54D60F9-94A5-44A1-ACA8-575D9DB94042}" v="15" dt="2021-11-26T16:53:45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허태영(***7***261)" userId="S::gjxodud1@kau.kr::5c566815-de61-428e-9c63-0c6ea9ac6a4d" providerId="AD" clId="Web-{A2B51760-D28C-47E4-80A6-A9517A9B63F8}"/>
    <pc:docChg chg="addSld delSld modSld sldOrd">
      <pc:chgData name="허태영(***7***261)" userId="S::gjxodud1@kau.kr::5c566815-de61-428e-9c63-0c6ea9ac6a4d" providerId="AD" clId="Web-{A2B51760-D28C-47E4-80A6-A9517A9B63F8}" dt="2021-12-01T08:58:42.221" v="613" actId="1076"/>
      <pc:docMkLst>
        <pc:docMk/>
      </pc:docMkLst>
      <pc:sldChg chg="addSp delSp modSp">
        <pc:chgData name="허태영(***7***261)" userId="S::gjxodud1@kau.kr::5c566815-de61-428e-9c63-0c6ea9ac6a4d" providerId="AD" clId="Web-{A2B51760-D28C-47E4-80A6-A9517A9B63F8}" dt="2021-12-01T08:24:18.928" v="611" actId="1076"/>
        <pc:sldMkLst>
          <pc:docMk/>
          <pc:sldMk cId="4121283609" sldId="283"/>
        </pc:sldMkLst>
        <pc:spChg chg="del">
          <ac:chgData name="허태영(***7***261)" userId="S::gjxodud1@kau.kr::5c566815-de61-428e-9c63-0c6ea9ac6a4d" providerId="AD" clId="Web-{A2B51760-D28C-47E4-80A6-A9517A9B63F8}" dt="2021-12-01T08:23:13.880" v="559"/>
          <ac:spMkLst>
            <pc:docMk/>
            <pc:sldMk cId="4121283609" sldId="283"/>
            <ac:spMk id="4" creationId="{ABE1CF9D-B6A4-49CF-BF11-F538AA1B3D3A}"/>
          </ac:spMkLst>
        </pc:spChg>
        <pc:spChg chg="del">
          <ac:chgData name="허태영(***7***261)" userId="S::gjxodud1@kau.kr::5c566815-de61-428e-9c63-0c6ea9ac6a4d" providerId="AD" clId="Web-{A2B51760-D28C-47E4-80A6-A9517A9B63F8}" dt="2021-12-01T08:23:35.693" v="571"/>
          <ac:spMkLst>
            <pc:docMk/>
            <pc:sldMk cId="4121283609" sldId="283"/>
            <ac:spMk id="5" creationId="{DF4414B5-1CFD-4CC2-9FBA-989980C7C157}"/>
          </ac:spMkLst>
        </pc:spChg>
        <pc:spChg chg="del">
          <ac:chgData name="허태영(***7***261)" userId="S::gjxodud1@kau.kr::5c566815-de61-428e-9c63-0c6ea9ac6a4d" providerId="AD" clId="Web-{A2B51760-D28C-47E4-80A6-A9517A9B63F8}" dt="2021-12-01T08:23:13.880" v="560"/>
          <ac:spMkLst>
            <pc:docMk/>
            <pc:sldMk cId="4121283609" sldId="283"/>
            <ac:spMk id="6" creationId="{41960B22-3501-4464-99DC-2B3B33901EBD}"/>
          </ac:spMkLst>
        </pc:spChg>
        <pc:spChg chg="add mod">
          <ac:chgData name="허태영(***7***261)" userId="S::gjxodud1@kau.kr::5c566815-de61-428e-9c63-0c6ea9ac6a4d" providerId="AD" clId="Web-{A2B51760-D28C-47E4-80A6-A9517A9B63F8}" dt="2021-12-01T08:24:18.928" v="611" actId="1076"/>
          <ac:spMkLst>
            <pc:docMk/>
            <pc:sldMk cId="4121283609" sldId="283"/>
            <ac:spMk id="10" creationId="{E5A5B67A-37EC-41E8-8FED-BC74CFE23D78}"/>
          </ac:spMkLst>
        </pc:spChg>
        <pc:spChg chg="del">
          <ac:chgData name="허태영(***7***261)" userId="S::gjxodud1@kau.kr::5c566815-de61-428e-9c63-0c6ea9ac6a4d" providerId="AD" clId="Web-{A2B51760-D28C-47E4-80A6-A9517A9B63F8}" dt="2021-12-01T08:23:13.880" v="558"/>
          <ac:spMkLst>
            <pc:docMk/>
            <pc:sldMk cId="4121283609" sldId="283"/>
            <ac:spMk id="11" creationId="{908BBC3B-9DAF-49EC-AD39-A75EDAE3D7C4}"/>
          </ac:spMkLst>
        </pc:spChg>
        <pc:spChg chg="del">
          <ac:chgData name="허태영(***7***261)" userId="S::gjxodud1@kau.kr::5c566815-de61-428e-9c63-0c6ea9ac6a4d" providerId="AD" clId="Web-{A2B51760-D28C-47E4-80A6-A9517A9B63F8}" dt="2021-12-01T08:23:11.551" v="556"/>
          <ac:spMkLst>
            <pc:docMk/>
            <pc:sldMk cId="4121283609" sldId="283"/>
            <ac:spMk id="12" creationId="{60E644EF-B142-48DE-A4FA-7B406DAA75CA}"/>
          </ac:spMkLst>
        </pc:spChg>
        <pc:spChg chg="del">
          <ac:chgData name="허태영(***7***261)" userId="S::gjxodud1@kau.kr::5c566815-de61-428e-9c63-0c6ea9ac6a4d" providerId="AD" clId="Web-{A2B51760-D28C-47E4-80A6-A9517A9B63F8}" dt="2021-12-01T08:23:35.193" v="570"/>
          <ac:spMkLst>
            <pc:docMk/>
            <pc:sldMk cId="4121283609" sldId="283"/>
            <ac:spMk id="15" creationId="{D07CCF9F-EE07-41AB-91B0-0C6770144921}"/>
          </ac:spMkLst>
        </pc:spChg>
        <pc:spChg chg="del">
          <ac:chgData name="허태영(***7***261)" userId="S::gjxodud1@kau.kr::5c566815-de61-428e-9c63-0c6ea9ac6a4d" providerId="AD" clId="Web-{A2B51760-D28C-47E4-80A6-A9517A9B63F8}" dt="2021-12-01T08:23:10.739" v="555"/>
          <ac:spMkLst>
            <pc:docMk/>
            <pc:sldMk cId="4121283609" sldId="283"/>
            <ac:spMk id="16" creationId="{5BAAD760-4B48-4541-A537-D04E478FDB17}"/>
          </ac:spMkLst>
        </pc:spChg>
        <pc:spChg chg="del mod">
          <ac:chgData name="허태영(***7***261)" userId="S::gjxodud1@kau.kr::5c566815-de61-428e-9c63-0c6ea9ac6a4d" providerId="AD" clId="Web-{A2B51760-D28C-47E4-80A6-A9517A9B63F8}" dt="2021-12-01T08:23:36.614" v="573"/>
          <ac:spMkLst>
            <pc:docMk/>
            <pc:sldMk cId="4121283609" sldId="283"/>
            <ac:spMk id="17" creationId="{883DA78B-65FF-4A56-ACB2-9BEB2B69DDE2}"/>
          </ac:spMkLst>
        </pc:spChg>
        <pc:picChg chg="del mod">
          <ac:chgData name="허태영(***7***261)" userId="S::gjxodud1@kau.kr::5c566815-de61-428e-9c63-0c6ea9ac6a4d" providerId="AD" clId="Web-{A2B51760-D28C-47E4-80A6-A9517A9B63F8}" dt="2021-12-01T08:23:29.802" v="569"/>
          <ac:picMkLst>
            <pc:docMk/>
            <pc:sldMk cId="4121283609" sldId="283"/>
            <ac:picMk id="2" creationId="{755CCB1A-2337-4F2F-8756-C688033EE34D}"/>
          </ac:picMkLst>
        </pc:picChg>
        <pc:picChg chg="del">
          <ac:chgData name="허태영(***7***261)" userId="S::gjxodud1@kau.kr::5c566815-de61-428e-9c63-0c6ea9ac6a4d" providerId="AD" clId="Web-{A2B51760-D28C-47E4-80A6-A9517A9B63F8}" dt="2021-12-01T08:23:09.286" v="553"/>
          <ac:picMkLst>
            <pc:docMk/>
            <pc:sldMk cId="4121283609" sldId="283"/>
            <ac:picMk id="3" creationId="{62EC9E56-A38E-4BCE-BA76-F5031492B509}"/>
          </ac:picMkLst>
        </pc:picChg>
        <pc:picChg chg="add del mod">
          <ac:chgData name="허태영(***7***261)" userId="S::gjxodud1@kau.kr::5c566815-de61-428e-9c63-0c6ea9ac6a4d" providerId="AD" clId="Web-{A2B51760-D28C-47E4-80A6-A9517A9B63F8}" dt="2021-12-01T08:23:20.036" v="565"/>
          <ac:picMkLst>
            <pc:docMk/>
            <pc:sldMk cId="4121283609" sldId="283"/>
            <ac:picMk id="7" creationId="{99ED9F8D-3624-42F2-B996-801A3A1FE2DB}"/>
          </ac:picMkLst>
        </pc:picChg>
        <pc:picChg chg="del">
          <ac:chgData name="허태영(***7***261)" userId="S::gjxodud1@kau.kr::5c566815-de61-428e-9c63-0c6ea9ac6a4d" providerId="AD" clId="Web-{A2B51760-D28C-47E4-80A6-A9517A9B63F8}" dt="2021-12-01T08:23:09.879" v="554"/>
          <ac:picMkLst>
            <pc:docMk/>
            <pc:sldMk cId="4121283609" sldId="283"/>
            <ac:picMk id="8" creationId="{A3854FA8-4C81-4234-A3C2-645614137A54}"/>
          </ac:picMkLst>
        </pc:picChg>
        <pc:picChg chg="add mod">
          <ac:chgData name="허태영(***7***261)" userId="S::gjxodud1@kau.kr::5c566815-de61-428e-9c63-0c6ea9ac6a4d" providerId="AD" clId="Web-{A2B51760-D28C-47E4-80A6-A9517A9B63F8}" dt="2021-12-01T08:24:05.224" v="599" actId="1076"/>
          <ac:picMkLst>
            <pc:docMk/>
            <pc:sldMk cId="4121283609" sldId="283"/>
            <ac:picMk id="9" creationId="{125E08CF-F411-4853-AC87-36D2A366A063}"/>
          </ac:picMkLst>
        </pc:picChg>
        <pc:cxnChg chg="del mod">
          <ac:chgData name="허태영(***7***261)" userId="S::gjxodud1@kau.kr::5c566815-de61-428e-9c63-0c6ea9ac6a4d" providerId="AD" clId="Web-{A2B51760-D28C-47E4-80A6-A9517A9B63F8}" dt="2021-12-01T08:23:13.864" v="557"/>
          <ac:cxnSpMkLst>
            <pc:docMk/>
            <pc:sldMk cId="4121283609" sldId="283"/>
            <ac:cxnSpMk id="2" creationId="{E0451500-DAA5-43ED-9120-B62B76B82B56}"/>
          </ac:cxnSpMkLst>
        </pc:cxnChg>
      </pc:sldChg>
      <pc:sldChg chg="delSp modSp del">
        <pc:chgData name="허태영(***7***261)" userId="S::gjxodud1@kau.kr::5c566815-de61-428e-9c63-0c6ea9ac6a4d" providerId="AD" clId="Web-{A2B51760-D28C-47E4-80A6-A9517A9B63F8}" dt="2021-12-01T06:14:56.707" v="6"/>
        <pc:sldMkLst>
          <pc:docMk/>
          <pc:sldMk cId="3883128537" sldId="288"/>
        </pc:sldMkLst>
        <pc:spChg chg="del mod">
          <ac:chgData name="허태영(***7***261)" userId="S::gjxodud1@kau.kr::5c566815-de61-428e-9c63-0c6ea9ac6a4d" providerId="AD" clId="Web-{A2B51760-D28C-47E4-80A6-A9517A9B63F8}" dt="2021-12-01T06:14:55.316" v="5"/>
          <ac:spMkLst>
            <pc:docMk/>
            <pc:sldMk cId="3883128537" sldId="288"/>
            <ac:spMk id="4" creationId="{E7BFE749-E8D1-483B-B72A-7C62C3FACC3C}"/>
          </ac:spMkLst>
        </pc:spChg>
        <pc:picChg chg="del">
          <ac:chgData name="허태영(***7***261)" userId="S::gjxodud1@kau.kr::5c566815-de61-428e-9c63-0c6ea9ac6a4d" providerId="AD" clId="Web-{A2B51760-D28C-47E4-80A6-A9517A9B63F8}" dt="2021-12-01T06:14:53.707" v="2"/>
          <ac:picMkLst>
            <pc:docMk/>
            <pc:sldMk cId="3883128537" sldId="288"/>
            <ac:picMk id="2" creationId="{C00210D2-88D3-4DBB-9293-27D067053B5C}"/>
          </ac:picMkLst>
        </pc:picChg>
        <pc:picChg chg="del">
          <ac:chgData name="허태영(***7***261)" userId="S::gjxodud1@kau.kr::5c566815-de61-428e-9c63-0c6ea9ac6a4d" providerId="AD" clId="Web-{A2B51760-D28C-47E4-80A6-A9517A9B63F8}" dt="2021-12-01T06:14:54.097" v="3"/>
          <ac:picMkLst>
            <pc:docMk/>
            <pc:sldMk cId="3883128537" sldId="288"/>
            <ac:picMk id="16" creationId="{B9722AFB-3D39-4A4D-8EFA-047101C8F992}"/>
          </ac:picMkLst>
        </pc:picChg>
      </pc:sldChg>
      <pc:sldChg chg="modSp">
        <pc:chgData name="허태영(***7***261)" userId="S::gjxodud1@kau.kr::5c566815-de61-428e-9c63-0c6ea9ac6a4d" providerId="AD" clId="Web-{A2B51760-D28C-47E4-80A6-A9517A9B63F8}" dt="2021-12-01T06:56:35.513" v="35" actId="1076"/>
        <pc:sldMkLst>
          <pc:docMk/>
          <pc:sldMk cId="135197061" sldId="289"/>
        </pc:sldMkLst>
        <pc:spChg chg="mod">
          <ac:chgData name="허태영(***7***261)" userId="S::gjxodud1@kau.kr::5c566815-de61-428e-9c63-0c6ea9ac6a4d" providerId="AD" clId="Web-{A2B51760-D28C-47E4-80A6-A9517A9B63F8}" dt="2021-12-01T06:56:17.106" v="31" actId="1076"/>
          <ac:spMkLst>
            <pc:docMk/>
            <pc:sldMk cId="135197061" sldId="289"/>
            <ac:spMk id="5" creationId="{B0021067-78E1-4E97-8765-8BD76642D49E}"/>
          </ac:spMkLst>
        </pc:spChg>
        <pc:spChg chg="mod">
          <ac:chgData name="허태영(***7***261)" userId="S::gjxodud1@kau.kr::5c566815-de61-428e-9c63-0c6ea9ac6a4d" providerId="AD" clId="Web-{A2B51760-D28C-47E4-80A6-A9517A9B63F8}" dt="2021-12-01T06:56:17.013" v="26" actId="1076"/>
          <ac:spMkLst>
            <pc:docMk/>
            <pc:sldMk cId="135197061" sldId="289"/>
            <ac:spMk id="60" creationId="{CAD73BB5-4E8F-4884-97F8-4775950A4832}"/>
          </ac:spMkLst>
        </pc:spChg>
        <pc:spChg chg="mod">
          <ac:chgData name="허태영(***7***261)" userId="S::gjxodud1@kau.kr::5c566815-de61-428e-9c63-0c6ea9ac6a4d" providerId="AD" clId="Web-{A2B51760-D28C-47E4-80A6-A9517A9B63F8}" dt="2021-12-01T06:56:35.513" v="35" actId="1076"/>
          <ac:spMkLst>
            <pc:docMk/>
            <pc:sldMk cId="135197061" sldId="289"/>
            <ac:spMk id="72" creationId="{1E33D520-72A8-42BC-ABED-9F71646B6336}"/>
          </ac:spMkLst>
        </pc:spChg>
        <pc:spChg chg="mod">
          <ac:chgData name="허태영(***7***261)" userId="S::gjxodud1@kau.kr::5c566815-de61-428e-9c63-0c6ea9ac6a4d" providerId="AD" clId="Web-{A2B51760-D28C-47E4-80A6-A9517A9B63F8}" dt="2021-12-01T06:56:17.044" v="28" actId="1076"/>
          <ac:spMkLst>
            <pc:docMk/>
            <pc:sldMk cId="135197061" sldId="289"/>
            <ac:spMk id="73" creationId="{48196CEA-F8E8-4350-80D1-0C4255E888DE}"/>
          </ac:spMkLst>
        </pc:spChg>
        <pc:spChg chg="mod">
          <ac:chgData name="허태영(***7***261)" userId="S::gjxodud1@kau.kr::5c566815-de61-428e-9c63-0c6ea9ac6a4d" providerId="AD" clId="Web-{A2B51760-D28C-47E4-80A6-A9517A9B63F8}" dt="2021-12-01T06:56:17.075" v="29" actId="1076"/>
          <ac:spMkLst>
            <pc:docMk/>
            <pc:sldMk cId="135197061" sldId="289"/>
            <ac:spMk id="74" creationId="{8B6334A6-0E90-4801-936C-696640480A7B}"/>
          </ac:spMkLst>
        </pc:spChg>
        <pc:spChg chg="mod">
          <ac:chgData name="허태영(***7***261)" userId="S::gjxodud1@kau.kr::5c566815-de61-428e-9c63-0c6ea9ac6a4d" providerId="AD" clId="Web-{A2B51760-D28C-47E4-80A6-A9517A9B63F8}" dt="2021-12-01T06:56:28.857" v="34" actId="1076"/>
          <ac:spMkLst>
            <pc:docMk/>
            <pc:sldMk cId="135197061" sldId="289"/>
            <ac:spMk id="83" creationId="{F26C6EF0-5FF4-469A-AF99-5361DE21F755}"/>
          </ac:spMkLst>
        </pc:spChg>
        <pc:cxnChg chg="mod">
          <ac:chgData name="허태영(***7***261)" userId="S::gjxodud1@kau.kr::5c566815-de61-428e-9c63-0c6ea9ac6a4d" providerId="AD" clId="Web-{A2B51760-D28C-47E4-80A6-A9517A9B63F8}" dt="2021-12-01T06:56:24.419" v="33" actId="14100"/>
          <ac:cxnSpMkLst>
            <pc:docMk/>
            <pc:sldMk cId="135197061" sldId="289"/>
            <ac:cxnSpMk id="80" creationId="{A30BC967-0A67-438D-82F0-1BAEBBC6884D}"/>
          </ac:cxnSpMkLst>
        </pc:cxnChg>
        <pc:cxnChg chg="mod">
          <ac:chgData name="허태영(***7***261)" userId="S::gjxodud1@kau.kr::5c566815-de61-428e-9c63-0c6ea9ac6a4d" providerId="AD" clId="Web-{A2B51760-D28C-47E4-80A6-A9517A9B63F8}" dt="2021-12-01T06:56:17.091" v="30" actId="1076"/>
          <ac:cxnSpMkLst>
            <pc:docMk/>
            <pc:sldMk cId="135197061" sldId="289"/>
            <ac:cxnSpMk id="84" creationId="{A9CE5857-B367-4905-AA4E-0BF96198546B}"/>
          </ac:cxnSpMkLst>
        </pc:cxnChg>
      </pc:sldChg>
      <pc:sldChg chg="addSp delSp modSp">
        <pc:chgData name="허태영(***7***261)" userId="S::gjxodud1@kau.kr::5c566815-de61-428e-9c63-0c6ea9ac6a4d" providerId="AD" clId="Web-{A2B51760-D28C-47E4-80A6-A9517A9B63F8}" dt="2021-12-01T08:23:06.426" v="552"/>
        <pc:sldMkLst>
          <pc:docMk/>
          <pc:sldMk cId="4120762076" sldId="292"/>
        </pc:sldMkLst>
        <pc:spChg chg="mod">
          <ac:chgData name="허태영(***7***261)" userId="S::gjxodud1@kau.kr::5c566815-de61-428e-9c63-0c6ea9ac6a4d" providerId="AD" clId="Web-{A2B51760-D28C-47E4-80A6-A9517A9B63F8}" dt="2021-12-01T08:22:48.957" v="549" actId="1076"/>
          <ac:spMkLst>
            <pc:docMk/>
            <pc:sldMk cId="4120762076" sldId="292"/>
            <ac:spMk id="4" creationId="{C63EAEAD-C4BB-401D-BAEC-16B549CE11D3}"/>
          </ac:spMkLst>
        </pc:spChg>
        <pc:picChg chg="mod">
          <ac:chgData name="허태영(***7***261)" userId="S::gjxodud1@kau.kr::5c566815-de61-428e-9c63-0c6ea9ac6a4d" providerId="AD" clId="Web-{A2B51760-D28C-47E4-80A6-A9517A9B63F8}" dt="2021-12-01T08:22:48.942" v="548" actId="1076"/>
          <ac:picMkLst>
            <pc:docMk/>
            <pc:sldMk cId="4120762076" sldId="292"/>
            <ac:picMk id="2" creationId="{7C455535-7C92-49FB-90C3-B98642C9C547}"/>
          </ac:picMkLst>
        </pc:picChg>
        <pc:picChg chg="add del mod">
          <ac:chgData name="허태영(***7***261)" userId="S::gjxodud1@kau.kr::5c566815-de61-428e-9c63-0c6ea9ac6a4d" providerId="AD" clId="Web-{A2B51760-D28C-47E4-80A6-A9517A9B63F8}" dt="2021-12-01T08:23:06.426" v="552"/>
          <ac:picMkLst>
            <pc:docMk/>
            <pc:sldMk cId="4120762076" sldId="292"/>
            <ac:picMk id="3" creationId="{7CF4DDF2-D71F-45F2-A886-D92B6A67EBCF}"/>
          </ac:picMkLst>
        </pc:picChg>
      </pc:sldChg>
      <pc:sldChg chg="ord">
        <pc:chgData name="허태영(***7***261)" userId="S::gjxodud1@kau.kr::5c566815-de61-428e-9c63-0c6ea9ac6a4d" providerId="AD" clId="Web-{A2B51760-D28C-47E4-80A6-A9517A9B63F8}" dt="2021-12-01T07:12:13.957" v="535"/>
        <pc:sldMkLst>
          <pc:docMk/>
          <pc:sldMk cId="1053376974" sldId="293"/>
        </pc:sldMkLst>
      </pc:sldChg>
      <pc:sldChg chg="modSp ord">
        <pc:chgData name="허태영(***7***261)" userId="S::gjxodud1@kau.kr::5c566815-de61-428e-9c63-0c6ea9ac6a4d" providerId="AD" clId="Web-{A2B51760-D28C-47E4-80A6-A9517A9B63F8}" dt="2021-12-01T08:58:42.221" v="613" actId="1076"/>
        <pc:sldMkLst>
          <pc:docMk/>
          <pc:sldMk cId="2706389295" sldId="294"/>
        </pc:sldMkLst>
        <pc:picChg chg="mod">
          <ac:chgData name="허태영(***7***261)" userId="S::gjxodud1@kau.kr::5c566815-de61-428e-9c63-0c6ea9ac6a4d" providerId="AD" clId="Web-{A2B51760-D28C-47E4-80A6-A9517A9B63F8}" dt="2021-12-01T08:58:42.221" v="613" actId="1076"/>
          <ac:picMkLst>
            <pc:docMk/>
            <pc:sldMk cId="2706389295" sldId="294"/>
            <ac:picMk id="13" creationId="{041CF6C5-64E5-42EA-92BE-C70AA21A4FDF}"/>
          </ac:picMkLst>
        </pc:picChg>
      </pc:sldChg>
      <pc:sldChg chg="addSp delSp modSp add replId">
        <pc:chgData name="허태영(***7***261)" userId="S::gjxodud1@kau.kr::5c566815-de61-428e-9c63-0c6ea9ac6a4d" providerId="AD" clId="Web-{A2B51760-D28C-47E4-80A6-A9517A9B63F8}" dt="2021-12-01T07:11:47.003" v="533" actId="20577"/>
        <pc:sldMkLst>
          <pc:docMk/>
          <pc:sldMk cId="1674984934" sldId="296"/>
        </pc:sldMkLst>
        <pc:spChg chg="add mod">
          <ac:chgData name="허태영(***7***261)" userId="S::gjxodud1@kau.kr::5c566815-de61-428e-9c63-0c6ea9ac6a4d" providerId="AD" clId="Web-{A2B51760-D28C-47E4-80A6-A9517A9B63F8}" dt="2021-12-01T07:01:38.176" v="146" actId="1076"/>
          <ac:spMkLst>
            <pc:docMk/>
            <pc:sldMk cId="1674984934" sldId="296"/>
            <ac:spMk id="3" creationId="{9072499C-96A3-4DC0-9F6B-FC373DDC5221}"/>
          </ac:spMkLst>
        </pc:spChg>
        <pc:spChg chg="add del mod">
          <ac:chgData name="허태영(***7***261)" userId="S::gjxodud1@kau.kr::5c566815-de61-428e-9c63-0c6ea9ac6a4d" providerId="AD" clId="Web-{A2B51760-D28C-47E4-80A6-A9517A9B63F8}" dt="2021-12-01T06:59:29.705" v="74"/>
          <ac:spMkLst>
            <pc:docMk/>
            <pc:sldMk cId="1674984934" sldId="296"/>
            <ac:spMk id="8" creationId="{A4E8E777-0D55-45CA-BA68-B73DC6E2C3E0}"/>
          </ac:spMkLst>
        </pc:spChg>
        <pc:spChg chg="add mod">
          <ac:chgData name="허태영(***7***261)" userId="S::gjxodud1@kau.kr::5c566815-de61-428e-9c63-0c6ea9ac6a4d" providerId="AD" clId="Web-{A2B51760-D28C-47E4-80A6-A9517A9B63F8}" dt="2021-12-01T07:06:17.386" v="358" actId="1076"/>
          <ac:spMkLst>
            <pc:docMk/>
            <pc:sldMk cId="1674984934" sldId="296"/>
            <ac:spMk id="10" creationId="{F86381EE-3D49-46E6-85CC-801AA95658C2}"/>
          </ac:spMkLst>
        </pc:spChg>
        <pc:spChg chg="add mod">
          <ac:chgData name="허태영(***7***261)" userId="S::gjxodud1@kau.kr::5c566815-de61-428e-9c63-0c6ea9ac6a4d" providerId="AD" clId="Web-{A2B51760-D28C-47E4-80A6-A9517A9B63F8}" dt="2021-12-01T07:11:47.003" v="533" actId="20577"/>
          <ac:spMkLst>
            <pc:docMk/>
            <pc:sldMk cId="1674984934" sldId="296"/>
            <ac:spMk id="11" creationId="{F0C324C0-3B35-4A11-93E9-7A3B4B7D1807}"/>
          </ac:spMkLst>
        </pc:spChg>
        <pc:spChg chg="mod">
          <ac:chgData name="허태영(***7***261)" userId="S::gjxodud1@kau.kr::5c566815-de61-428e-9c63-0c6ea9ac6a4d" providerId="AD" clId="Web-{A2B51760-D28C-47E4-80A6-A9517A9B63F8}" dt="2021-12-01T06:57:34.171" v="62" actId="20577"/>
          <ac:spMkLst>
            <pc:docMk/>
            <pc:sldMk cId="1674984934" sldId="296"/>
            <ac:spMk id="19" creationId="{00000000-0000-0000-0000-000000000000}"/>
          </ac:spMkLst>
        </pc:spChg>
        <pc:picChg chg="del">
          <ac:chgData name="허태영(***7***261)" userId="S::gjxodud1@kau.kr::5c566815-de61-428e-9c63-0c6ea9ac6a4d" providerId="AD" clId="Web-{A2B51760-D28C-47E4-80A6-A9517A9B63F8}" dt="2021-12-01T06:51:45.288" v="14"/>
          <ac:picMkLst>
            <pc:docMk/>
            <pc:sldMk cId="1674984934" sldId="296"/>
            <ac:picMk id="2" creationId="{79ED96C9-16C3-4900-8A0D-DC8C263AD01F}"/>
          </ac:picMkLst>
        </pc:picChg>
        <pc:picChg chg="add mod">
          <ac:chgData name="허태영(***7***261)" userId="S::gjxodud1@kau.kr::5c566815-de61-428e-9c63-0c6ea9ac6a4d" providerId="AD" clId="Web-{A2B51760-D28C-47E4-80A6-A9517A9B63F8}" dt="2021-12-01T07:06:14.433" v="357" actId="1076"/>
          <ac:picMkLst>
            <pc:docMk/>
            <pc:sldMk cId="1674984934" sldId="296"/>
            <ac:picMk id="4" creationId="{75489ADD-9182-4666-9B4B-150474D28383}"/>
          </ac:picMkLst>
        </pc:picChg>
      </pc:sldChg>
      <pc:sldChg chg="add replId">
        <pc:chgData name="허태영(***7***261)" userId="S::gjxodud1@kau.kr::5c566815-de61-428e-9c63-0c6ea9ac6a4d" providerId="AD" clId="Web-{A2B51760-D28C-47E4-80A6-A9517A9B63F8}" dt="2021-12-01T08:23:03.426" v="551"/>
        <pc:sldMkLst>
          <pc:docMk/>
          <pc:sldMk cId="2064666177" sldId="297"/>
        </pc:sldMkLst>
      </pc:sldChg>
    </pc:docChg>
  </pc:docChgLst>
  <pc:docChgLst>
    <pc:chgData name="강형민(***6***002)" userId="S::asxs0914@kau.kr::cf9c1e12-1336-47a0-ac33-55b4a29df529" providerId="AD" clId="Web-{D8EE8D81-4F31-4EC2-9CC3-989CF51B16D5}"/>
    <pc:docChg chg="addSld modSld">
      <pc:chgData name="강형민(***6***002)" userId="S::asxs0914@kau.kr::cf9c1e12-1336-47a0-ac33-55b4a29df529" providerId="AD" clId="Web-{D8EE8D81-4F31-4EC2-9CC3-989CF51B16D5}" dt="2021-12-17T13:57:54.122" v="1361"/>
      <pc:docMkLst>
        <pc:docMk/>
      </pc:docMkLst>
      <pc:sldChg chg="modSp new">
        <pc:chgData name="강형민(***6***002)" userId="S::asxs0914@kau.kr::cf9c1e12-1336-47a0-ac33-55b4a29df529" providerId="AD" clId="Web-{D8EE8D81-4F31-4EC2-9CC3-989CF51B16D5}" dt="2021-12-17T13:34:59.530" v="1109" actId="20577"/>
        <pc:sldMkLst>
          <pc:docMk/>
          <pc:sldMk cId="945243315" sldId="310"/>
        </pc:sldMkLst>
        <pc:spChg chg="mod">
          <ac:chgData name="강형민(***6***002)" userId="S::asxs0914@kau.kr::cf9c1e12-1336-47a0-ac33-55b4a29df529" providerId="AD" clId="Web-{D8EE8D81-4F31-4EC2-9CC3-989CF51B16D5}" dt="2021-12-17T13:34:59.530" v="1109" actId="20577"/>
          <ac:spMkLst>
            <pc:docMk/>
            <pc:sldMk cId="945243315" sldId="310"/>
            <ac:spMk id="3" creationId="{BF19B7D2-D073-45FE-B89C-B6707B8AEB7A}"/>
          </ac:spMkLst>
        </pc:spChg>
      </pc:sldChg>
      <pc:sldChg chg="addSp delSp modSp">
        <pc:chgData name="강형민(***6***002)" userId="S::asxs0914@kau.kr::cf9c1e12-1336-47a0-ac33-55b4a29df529" providerId="AD" clId="Web-{D8EE8D81-4F31-4EC2-9CC3-989CF51B16D5}" dt="2021-12-17T13:57:54.122" v="1361"/>
        <pc:sldMkLst>
          <pc:docMk/>
          <pc:sldMk cId="430320331" sldId="314"/>
        </pc:sldMkLst>
        <pc:spChg chg="mod">
          <ac:chgData name="강형민(***6***002)" userId="S::asxs0914@kau.kr::cf9c1e12-1336-47a0-ac33-55b4a29df529" providerId="AD" clId="Web-{D8EE8D81-4F31-4EC2-9CC3-989CF51B16D5}" dt="2021-12-17T13:42:38.758" v="1202" actId="1076"/>
          <ac:spMkLst>
            <pc:docMk/>
            <pc:sldMk cId="430320331" sldId="314"/>
            <ac:spMk id="13" creationId="{66567628-8F84-4C26-B12D-EB4816F0E840}"/>
          </ac:spMkLst>
        </pc:spChg>
        <pc:spChg chg="mod">
          <ac:chgData name="강형민(***6***002)" userId="S::asxs0914@kau.kr::cf9c1e12-1336-47a0-ac33-55b4a29df529" providerId="AD" clId="Web-{D8EE8D81-4F31-4EC2-9CC3-989CF51B16D5}" dt="2021-12-17T13:42:38.774" v="1203" actId="1076"/>
          <ac:spMkLst>
            <pc:docMk/>
            <pc:sldMk cId="430320331" sldId="314"/>
            <ac:spMk id="19" creationId="{5AF78B82-A074-4607-8F45-E612599F2F79}"/>
          </ac:spMkLst>
        </pc:spChg>
        <pc:spChg chg="del mod">
          <ac:chgData name="강형민(***6***002)" userId="S::asxs0914@kau.kr::cf9c1e12-1336-47a0-ac33-55b4a29df529" providerId="AD" clId="Web-{D8EE8D81-4F31-4EC2-9CC3-989CF51B16D5}" dt="2021-12-17T13:49:20.596" v="1280"/>
          <ac:spMkLst>
            <pc:docMk/>
            <pc:sldMk cId="430320331" sldId="314"/>
            <ac:spMk id="38" creationId="{4F9BDFE5-AE36-4286-8338-97190AB52038}"/>
          </ac:spMkLst>
        </pc:spChg>
        <pc:spChg chg="mod">
          <ac:chgData name="강형민(***6***002)" userId="S::asxs0914@kau.kr::cf9c1e12-1336-47a0-ac33-55b4a29df529" providerId="AD" clId="Web-{D8EE8D81-4F31-4EC2-9CC3-989CF51B16D5}" dt="2021-12-17T13:42:51.618" v="1213" actId="20577"/>
          <ac:spMkLst>
            <pc:docMk/>
            <pc:sldMk cId="430320331" sldId="314"/>
            <ac:spMk id="43" creationId="{4194E15E-209A-41B7-8714-07F0258AB1E8}"/>
          </ac:spMkLst>
        </pc:spChg>
        <pc:spChg chg="add mod">
          <ac:chgData name="강형민(***6***002)" userId="S::asxs0914@kau.kr::cf9c1e12-1336-47a0-ac33-55b4a29df529" providerId="AD" clId="Web-{D8EE8D81-4F31-4EC2-9CC3-989CF51B16D5}" dt="2021-12-17T13:46:06.122" v="1260" actId="1076"/>
          <ac:spMkLst>
            <pc:docMk/>
            <pc:sldMk cId="430320331" sldId="314"/>
            <ac:spMk id="45" creationId="{902CB9D5-6666-45AA-90E8-59A373BE88D1}"/>
          </ac:spMkLst>
        </pc:spChg>
        <pc:spChg chg="add del mod">
          <ac:chgData name="강형민(***6***002)" userId="S::asxs0914@kau.kr::cf9c1e12-1336-47a0-ac33-55b4a29df529" providerId="AD" clId="Web-{D8EE8D81-4F31-4EC2-9CC3-989CF51B16D5}" dt="2021-12-17T13:53:15.335" v="1311"/>
          <ac:spMkLst>
            <pc:docMk/>
            <pc:sldMk cId="430320331" sldId="314"/>
            <ac:spMk id="48" creationId="{E0FB2D19-7258-44F8-91C7-18B42B477254}"/>
          </ac:spMkLst>
        </pc:spChg>
        <pc:spChg chg="add mod">
          <ac:chgData name="강형민(***6***002)" userId="S::asxs0914@kau.kr::cf9c1e12-1336-47a0-ac33-55b4a29df529" providerId="AD" clId="Web-{D8EE8D81-4F31-4EC2-9CC3-989CF51B16D5}" dt="2021-12-17T13:55:11.400" v="1358" actId="20577"/>
          <ac:spMkLst>
            <pc:docMk/>
            <pc:sldMk cId="430320331" sldId="314"/>
            <ac:spMk id="50" creationId="{04FECE99-2A1C-4C4D-AA11-058DF2FE12C5}"/>
          </ac:spMkLst>
        </pc:spChg>
        <pc:inkChg chg="add del">
          <ac:chgData name="강형민(***6***002)" userId="S::asxs0914@kau.kr::cf9c1e12-1336-47a0-ac33-55b4a29df529" providerId="AD" clId="Web-{D8EE8D81-4F31-4EC2-9CC3-989CF51B16D5}" dt="2021-12-17T13:57:39.950" v="1360"/>
          <ac:inkMkLst>
            <pc:docMk/>
            <pc:sldMk cId="430320331" sldId="314"/>
            <ac:inkMk id="10" creationId="{B80924CA-F5B7-4929-A3BC-6862604D6A29}"/>
          </ac:inkMkLst>
        </pc:inkChg>
        <pc:cxnChg chg="mod">
          <ac:chgData name="강형민(***6***002)" userId="S::asxs0914@kau.kr::cf9c1e12-1336-47a0-ac33-55b4a29df529" providerId="AD" clId="Web-{D8EE8D81-4F31-4EC2-9CC3-989CF51B16D5}" dt="2021-12-17T13:42:41.461" v="1205" actId="14100"/>
          <ac:cxnSpMkLst>
            <pc:docMk/>
            <pc:sldMk cId="430320331" sldId="314"/>
            <ac:cxnSpMk id="26" creationId="{3008F814-3412-4E64-8143-88851D617DAA}"/>
          </ac:cxnSpMkLst>
        </pc:cxnChg>
        <pc:cxnChg chg="mod">
          <ac:chgData name="강형민(***6***002)" userId="S::asxs0914@kau.kr::cf9c1e12-1336-47a0-ac33-55b4a29df529" providerId="AD" clId="Web-{D8EE8D81-4F31-4EC2-9CC3-989CF51B16D5}" dt="2021-12-17T13:54:02.742" v="1318" actId="14100"/>
          <ac:cxnSpMkLst>
            <pc:docMk/>
            <pc:sldMk cId="430320331" sldId="314"/>
            <ac:cxnSpMk id="37" creationId="{1AAB9F6E-66A7-4363-90C3-EF3A68256C3B}"/>
          </ac:cxnSpMkLst>
        </pc:cxnChg>
        <pc:cxnChg chg="del mod">
          <ac:chgData name="강형민(***6***002)" userId="S::asxs0914@kau.kr::cf9c1e12-1336-47a0-ac33-55b4a29df529" providerId="AD" clId="Web-{D8EE8D81-4F31-4EC2-9CC3-989CF51B16D5}" dt="2021-12-17T13:49:22.205" v="1281"/>
          <ac:cxnSpMkLst>
            <pc:docMk/>
            <pc:sldMk cId="430320331" sldId="314"/>
            <ac:cxnSpMk id="39" creationId="{2FEC4519-9EE8-42A4-926A-AF0EB6A33790}"/>
          </ac:cxnSpMkLst>
        </pc:cxnChg>
        <pc:cxnChg chg="add mod">
          <ac:chgData name="강형민(***6***002)" userId="S::asxs0914@kau.kr::cf9c1e12-1336-47a0-ac33-55b4a29df529" providerId="AD" clId="Web-{D8EE8D81-4F31-4EC2-9CC3-989CF51B16D5}" dt="2021-12-17T13:46:15.153" v="1264" actId="1076"/>
          <ac:cxnSpMkLst>
            <pc:docMk/>
            <pc:sldMk cId="430320331" sldId="314"/>
            <ac:cxnSpMk id="46" creationId="{0CF1B520-0735-48CE-BC62-7915FFB7B164}"/>
          </ac:cxnSpMkLst>
        </pc:cxnChg>
        <pc:cxnChg chg="add del mod">
          <ac:chgData name="강형민(***6***002)" userId="S::asxs0914@kau.kr::cf9c1e12-1336-47a0-ac33-55b4a29df529" providerId="AD" clId="Web-{D8EE8D81-4F31-4EC2-9CC3-989CF51B16D5}" dt="2021-12-17T13:53:15.929" v="1312"/>
          <ac:cxnSpMkLst>
            <pc:docMk/>
            <pc:sldMk cId="430320331" sldId="314"/>
            <ac:cxnSpMk id="47" creationId="{41777845-77F0-417F-A93A-FB8B189B33DD}"/>
          </ac:cxnSpMkLst>
        </pc:cxnChg>
        <pc:cxnChg chg="add mod">
          <ac:chgData name="강형민(***6***002)" userId="S::asxs0914@kau.kr::cf9c1e12-1336-47a0-ac33-55b4a29df529" providerId="AD" clId="Web-{D8EE8D81-4F31-4EC2-9CC3-989CF51B16D5}" dt="2021-12-17T13:53:59.930" v="1317" actId="14100"/>
          <ac:cxnSpMkLst>
            <pc:docMk/>
            <pc:sldMk cId="430320331" sldId="314"/>
            <ac:cxnSpMk id="49" creationId="{C34686DF-8F70-474F-9318-1997CDE13573}"/>
          </ac:cxnSpMkLst>
        </pc:cxnChg>
        <pc:cxnChg chg="add">
          <ac:chgData name="강형민(***6***002)" userId="S::asxs0914@kau.kr::cf9c1e12-1336-47a0-ac33-55b4a29df529" providerId="AD" clId="Web-{D8EE8D81-4F31-4EC2-9CC3-989CF51B16D5}" dt="2021-12-17T13:57:54.122" v="1361"/>
          <ac:cxnSpMkLst>
            <pc:docMk/>
            <pc:sldMk cId="430320331" sldId="314"/>
            <ac:cxnSpMk id="60" creationId="{CC2375A4-8A0A-4762-8F0B-FA19DC06384E}"/>
          </ac:cxnSpMkLst>
        </pc:cxnChg>
      </pc:sldChg>
    </pc:docChg>
  </pc:docChgLst>
  <pc:docChgLst>
    <pc:chgData name="지해진(***6***072)" userId="S::haejin315@kau.kr::dbd51bd5-3ec5-48f8-be3e-2ba89af34ac8" providerId="AD" clId="Web-{9876F4FD-98A2-4B54-A682-6C62E68DFF4A}"/>
    <pc:docChg chg="modSld">
      <pc:chgData name="지해진(***6***072)" userId="S::haejin315@kau.kr::dbd51bd5-3ec5-48f8-be3e-2ba89af34ac8" providerId="AD" clId="Web-{9876F4FD-98A2-4B54-A682-6C62E68DFF4A}" dt="2021-11-26T17:41:47.862" v="181"/>
      <pc:docMkLst>
        <pc:docMk/>
      </pc:docMkLst>
      <pc:sldChg chg="modNotes">
        <pc:chgData name="지해진(***6***072)" userId="S::haejin315@kau.kr::dbd51bd5-3ec5-48f8-be3e-2ba89af34ac8" providerId="AD" clId="Web-{9876F4FD-98A2-4B54-A682-6C62E68DFF4A}" dt="2021-11-26T17:41:47.862" v="181"/>
        <pc:sldMkLst>
          <pc:docMk/>
          <pc:sldMk cId="2098811802" sldId="282"/>
        </pc:sldMkLst>
      </pc:sldChg>
      <pc:sldChg chg="modNotes">
        <pc:chgData name="지해진(***6***072)" userId="S::haejin315@kau.kr::dbd51bd5-3ec5-48f8-be3e-2ba89af34ac8" providerId="AD" clId="Web-{9876F4FD-98A2-4B54-A682-6C62E68DFF4A}" dt="2021-11-26T17:19:17.258" v="1"/>
        <pc:sldMkLst>
          <pc:docMk/>
          <pc:sldMk cId="965434206" sldId="284"/>
        </pc:sldMkLst>
      </pc:sldChg>
    </pc:docChg>
  </pc:docChgLst>
  <pc:docChgLst>
    <pc:chgData name="허태영(***7***261)" userId="S::gjxodud1@kau.kr::5c566815-de61-428e-9c63-0c6ea9ac6a4d" providerId="AD" clId="Web-{B52CBA27-9EBC-4B41-9CF4-5B0005942998}"/>
    <pc:docChg chg="addSld delSld modSld">
      <pc:chgData name="허태영(***7***261)" userId="S::gjxodud1@kau.kr::5c566815-de61-428e-9c63-0c6ea9ac6a4d" providerId="AD" clId="Web-{B52CBA27-9EBC-4B41-9CF4-5B0005942998}" dt="2021-11-15T16:15:06.848" v="1459" actId="1076"/>
      <pc:docMkLst>
        <pc:docMk/>
      </pc:docMkLst>
      <pc:sldChg chg="modSp">
        <pc:chgData name="허태영(***7***261)" userId="S::gjxodud1@kau.kr::5c566815-de61-428e-9c63-0c6ea9ac6a4d" providerId="AD" clId="Web-{B52CBA27-9EBC-4B41-9CF4-5B0005942998}" dt="2021-11-15T14:36:58.493" v="1" actId="20577"/>
        <pc:sldMkLst>
          <pc:docMk/>
          <pc:sldMk cId="4234994761" sldId="270"/>
        </pc:sldMkLst>
        <pc:spChg chg="mod">
          <ac:chgData name="허태영(***7***261)" userId="S::gjxodud1@kau.kr::5c566815-de61-428e-9c63-0c6ea9ac6a4d" providerId="AD" clId="Web-{B52CBA27-9EBC-4B41-9CF4-5B0005942998}" dt="2021-11-15T14:36:58.493" v="1" actId="20577"/>
          <ac:spMkLst>
            <pc:docMk/>
            <pc:sldMk cId="4234994761" sldId="270"/>
            <ac:spMk id="4" creationId="{16D21DC7-5ED3-415F-8DCB-FC0B310C0B5F}"/>
          </ac:spMkLst>
        </pc:spChg>
      </pc:sldChg>
      <pc:sldChg chg="modSp">
        <pc:chgData name="허태영(***7***261)" userId="S::gjxodud1@kau.kr::5c566815-de61-428e-9c63-0c6ea9ac6a4d" providerId="AD" clId="Web-{B52CBA27-9EBC-4B41-9CF4-5B0005942998}" dt="2021-11-15T14:55:23.730" v="331" actId="20577"/>
        <pc:sldMkLst>
          <pc:docMk/>
          <pc:sldMk cId="3305648341" sldId="271"/>
        </pc:sldMkLst>
        <pc:spChg chg="mod">
          <ac:chgData name="허태영(***7***261)" userId="S::gjxodud1@kau.kr::5c566815-de61-428e-9c63-0c6ea9ac6a4d" providerId="AD" clId="Web-{B52CBA27-9EBC-4B41-9CF4-5B0005942998}" dt="2021-11-15T14:52:41.913" v="285" actId="1076"/>
          <ac:spMkLst>
            <pc:docMk/>
            <pc:sldMk cId="3305648341" sldId="271"/>
            <ac:spMk id="2" creationId="{70500BA6-C5AF-4511-840C-9A3F85AB68B8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41.944" v="286" actId="1076"/>
          <ac:spMkLst>
            <pc:docMk/>
            <pc:sldMk cId="3305648341" sldId="271"/>
            <ac:spMk id="3" creationId="{0B6F5A95-55B5-4FC0-BBD6-3D7E73D1FEDD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41.600" v="277" actId="1076"/>
          <ac:spMkLst>
            <pc:docMk/>
            <pc:sldMk cId="3305648341" sldId="271"/>
            <ac:spMk id="6" creationId="{97D07377-745E-43DA-8FCB-BC228EE5C9B6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41.632" v="278" actId="1076"/>
          <ac:spMkLst>
            <pc:docMk/>
            <pc:sldMk cId="3305648341" sldId="271"/>
            <ac:spMk id="7" creationId="{152A7109-3D12-4EFB-9FF4-BFEC7B22DC67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41.679" v="279" actId="1076"/>
          <ac:spMkLst>
            <pc:docMk/>
            <pc:sldMk cId="3305648341" sldId="271"/>
            <ac:spMk id="8" creationId="{7A047857-75DA-44AE-9A00-CF45267B298D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41.725" v="280" actId="1076"/>
          <ac:spMkLst>
            <pc:docMk/>
            <pc:sldMk cId="3305648341" sldId="271"/>
            <ac:spMk id="9" creationId="{BF5EB556-CD93-4560-AED8-FA067E1820A7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41.757" v="281" actId="1076"/>
          <ac:spMkLst>
            <pc:docMk/>
            <pc:sldMk cId="3305648341" sldId="271"/>
            <ac:spMk id="10" creationId="{448E7E8F-B108-4234-B71C-278D36F72162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41.804" v="282" actId="1076"/>
          <ac:spMkLst>
            <pc:docMk/>
            <pc:sldMk cId="3305648341" sldId="271"/>
            <ac:spMk id="11" creationId="{DC529D61-63D1-4328-A3AA-4B5F3C373BF9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41.835" v="283" actId="1076"/>
          <ac:spMkLst>
            <pc:docMk/>
            <pc:sldMk cId="3305648341" sldId="271"/>
            <ac:spMk id="12" creationId="{3F2C6FB7-EA13-4D98-862E-81FADCB0AA93}"/>
          </ac:spMkLst>
        </pc:spChg>
        <pc:spChg chg="mod">
          <ac:chgData name="허태영(***7***261)" userId="S::gjxodud1@kau.kr::5c566815-de61-428e-9c63-0c6ea9ac6a4d" providerId="AD" clId="Web-{B52CBA27-9EBC-4B41-9CF4-5B0005942998}" dt="2021-11-15T14:37:02.743" v="2" actId="20577"/>
          <ac:spMkLst>
            <pc:docMk/>
            <pc:sldMk cId="3305648341" sldId="271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3.319" v="240" actId="1076"/>
          <ac:spMkLst>
            <pc:docMk/>
            <pc:sldMk cId="3305648341" sldId="271"/>
            <ac:spMk id="15" creationId="{29C07387-00F8-474B-84AB-38C8FE2B70B6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3.366" v="241" actId="1076"/>
          <ac:spMkLst>
            <pc:docMk/>
            <pc:sldMk cId="3305648341" sldId="271"/>
            <ac:spMk id="16" creationId="{DB90E82A-F73B-4430-9F3A-B3AAE7DD018D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41.866" v="284" actId="1076"/>
          <ac:spMkLst>
            <pc:docMk/>
            <pc:sldMk cId="3305648341" sldId="271"/>
            <ac:spMk id="17" creationId="{56AD1484-FB8B-448D-8D9A-C7735371B263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3.475" v="243" actId="1076"/>
          <ac:spMkLst>
            <pc:docMk/>
            <pc:sldMk cId="3305648341" sldId="271"/>
            <ac:spMk id="18" creationId="{F360F788-8A7B-410E-A66C-777CD727CCEF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5:23.730" v="331" actId="20577"/>
          <ac:spMkLst>
            <pc:docMk/>
            <pc:sldMk cId="3305648341" sldId="271"/>
            <ac:spMk id="19" creationId="{00000000-0000-0000-0000-000000000000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3.538" v="244" actId="1076"/>
          <ac:spMkLst>
            <pc:docMk/>
            <pc:sldMk cId="3305648341" sldId="271"/>
            <ac:spMk id="20" creationId="{4F956CB5-1462-4DEF-A076-74ACFD41F9E0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3.616" v="245" actId="1076"/>
          <ac:spMkLst>
            <pc:docMk/>
            <pc:sldMk cId="3305648341" sldId="271"/>
            <ac:spMk id="21" creationId="{A4AAE0FA-FC7A-4036-8C17-CF97D8E1F586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3.694" v="246" actId="1076"/>
          <ac:spMkLst>
            <pc:docMk/>
            <pc:sldMk cId="3305648341" sldId="271"/>
            <ac:spMk id="22" creationId="{1EC398FC-7D90-4BED-AEC4-34E3B49A0330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4.006" v="257" actId="1076"/>
          <ac:spMkLst>
            <pc:docMk/>
            <pc:sldMk cId="3305648341" sldId="271"/>
            <ac:spMk id="33" creationId="{80D81F5D-7C82-45C7-8E8E-077CAB95A992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4.116" v="258" actId="1076"/>
          <ac:spMkLst>
            <pc:docMk/>
            <pc:sldMk cId="3305648341" sldId="271"/>
            <ac:spMk id="34" creationId="{9A1DF77F-8566-4C82-95F1-28C281DCF3EF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4.319" v="265" actId="1076"/>
          <ac:spMkLst>
            <pc:docMk/>
            <pc:sldMk cId="3305648341" sldId="271"/>
            <ac:spMk id="37" creationId="{4906F563-680E-4BF1-97C4-AB25B4CC4BC1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4.335" v="266" actId="1076"/>
          <ac:spMkLst>
            <pc:docMk/>
            <pc:sldMk cId="3305648341" sldId="271"/>
            <ac:spMk id="38" creationId="{07529E8F-53FD-4A4D-81AC-9D6BD2627515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4.366" v="267" actId="1076"/>
          <ac:spMkLst>
            <pc:docMk/>
            <pc:sldMk cId="3305648341" sldId="271"/>
            <ac:spMk id="39" creationId="{BD0869B9-7720-48EE-ACC4-F986D4D7199E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4.397" v="268" actId="1076"/>
          <ac:spMkLst>
            <pc:docMk/>
            <pc:sldMk cId="3305648341" sldId="271"/>
            <ac:spMk id="40" creationId="{AAE6F3BE-23C7-4785-AF7D-3CFE3177BC86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4.428" v="269" actId="1076"/>
          <ac:spMkLst>
            <pc:docMk/>
            <pc:sldMk cId="3305648341" sldId="271"/>
            <ac:spMk id="41" creationId="{579AB6A5-A871-4B67-A6FC-1966BB54F625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4.460" v="270" actId="1076"/>
          <ac:spMkLst>
            <pc:docMk/>
            <pc:sldMk cId="3305648341" sldId="271"/>
            <ac:spMk id="42" creationId="{31E0AB21-2B28-4C14-9288-233C672FC8F9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4.600" v="275" actId="1076"/>
          <ac:spMkLst>
            <pc:docMk/>
            <pc:sldMk cId="3305648341" sldId="271"/>
            <ac:spMk id="47" creationId="{2E860F7C-0C6E-4AD4-B47A-688351C9AACF}"/>
          </ac:spMkLst>
        </pc:spChg>
        <pc:spChg chg="mod">
          <ac:chgData name="허태영(***7***261)" userId="S::gjxodud1@kau.kr::5c566815-de61-428e-9c63-0c6ea9ac6a4d" providerId="AD" clId="Web-{B52CBA27-9EBC-4B41-9CF4-5B0005942998}" dt="2021-11-15T14:52:34.194" v="261" actId="1076"/>
          <ac:spMkLst>
            <pc:docMk/>
            <pc:sldMk cId="3305648341" sldId="271"/>
            <ac:spMk id="81" creationId="{88BF59B7-6BD9-4AD4-A807-8E4F724A2D6B}"/>
          </ac:spMkLst>
        </pc:spChg>
        <pc:cxnChg chg="mod">
          <ac:chgData name="허태영(***7***261)" userId="S::gjxodud1@kau.kr::5c566815-de61-428e-9c63-0c6ea9ac6a4d" providerId="AD" clId="Web-{B52CBA27-9EBC-4B41-9CF4-5B0005942998}" dt="2021-11-15T14:52:33.725" v="247" actId="1076"/>
          <ac:cxnSpMkLst>
            <pc:docMk/>
            <pc:sldMk cId="3305648341" sldId="271"/>
            <ac:cxnSpMk id="23" creationId="{4F3F5187-90BF-4628-AC43-80E1A99E774A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3.756" v="248" actId="1076"/>
          <ac:cxnSpMkLst>
            <pc:docMk/>
            <pc:sldMk cId="3305648341" sldId="271"/>
            <ac:cxnSpMk id="24" creationId="{06422C13-3823-4B22-BDC2-CFE5ADF3B75F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3.788" v="249" actId="1076"/>
          <ac:cxnSpMkLst>
            <pc:docMk/>
            <pc:sldMk cId="3305648341" sldId="271"/>
            <ac:cxnSpMk id="25" creationId="{882134DE-C9AA-4DAA-8ACA-EF03F988A530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3.803" v="250" actId="1076"/>
          <ac:cxnSpMkLst>
            <pc:docMk/>
            <pc:sldMk cId="3305648341" sldId="271"/>
            <ac:cxnSpMk id="26" creationId="{A206FA0E-4A1E-4AE5-878F-1C6DE275B212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3.835" v="251" actId="1076"/>
          <ac:cxnSpMkLst>
            <pc:docMk/>
            <pc:sldMk cId="3305648341" sldId="271"/>
            <ac:cxnSpMk id="27" creationId="{193E310A-2833-47CB-8FF5-2359A3C3EFE8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3.866" v="252" actId="1076"/>
          <ac:cxnSpMkLst>
            <pc:docMk/>
            <pc:sldMk cId="3305648341" sldId="271"/>
            <ac:cxnSpMk id="28" creationId="{47D7953D-D1E3-4199-AFC8-DB53968D9D11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3.897" v="253" actId="1076"/>
          <ac:cxnSpMkLst>
            <pc:docMk/>
            <pc:sldMk cId="3305648341" sldId="271"/>
            <ac:cxnSpMk id="29" creationId="{955D93EA-C44F-4CA2-860D-B2B95E4E344A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3.928" v="254" actId="1076"/>
          <ac:cxnSpMkLst>
            <pc:docMk/>
            <pc:sldMk cId="3305648341" sldId="271"/>
            <ac:cxnSpMk id="30" creationId="{67E8A9EC-31F5-48C1-9096-E68A4D570900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3.944" v="255" actId="1076"/>
          <ac:cxnSpMkLst>
            <pc:docMk/>
            <pc:sldMk cId="3305648341" sldId="271"/>
            <ac:cxnSpMk id="31" creationId="{0F7C9A40-3F7F-481F-B148-3504680515FA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3.975" v="256" actId="1076"/>
          <ac:cxnSpMkLst>
            <pc:docMk/>
            <pc:sldMk cId="3305648341" sldId="271"/>
            <ac:cxnSpMk id="32" creationId="{DD096A2C-1CDE-4488-9312-208F395686BC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4.147" v="259" actId="1076"/>
          <ac:cxnSpMkLst>
            <pc:docMk/>
            <pc:sldMk cId="3305648341" sldId="271"/>
            <ac:cxnSpMk id="35" creationId="{79C59ACF-5959-4306-987D-0A28B2474971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4.163" v="260" actId="1076"/>
          <ac:cxnSpMkLst>
            <pc:docMk/>
            <pc:sldMk cId="3305648341" sldId="271"/>
            <ac:cxnSpMk id="36" creationId="{BF33E4B6-1CB3-4523-A835-20C3AE05F5F8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4.491" v="271" actId="1076"/>
          <ac:cxnSpMkLst>
            <pc:docMk/>
            <pc:sldMk cId="3305648341" sldId="271"/>
            <ac:cxnSpMk id="43" creationId="{C84509BA-78CA-42E0-B5FF-48277FBA06BB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4.507" v="272" actId="1076"/>
          <ac:cxnSpMkLst>
            <pc:docMk/>
            <pc:sldMk cId="3305648341" sldId="271"/>
            <ac:cxnSpMk id="44" creationId="{011170CE-C8BB-435E-A4C5-D41EB17FD74B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4.538" v="273" actId="1076"/>
          <ac:cxnSpMkLst>
            <pc:docMk/>
            <pc:sldMk cId="3305648341" sldId="271"/>
            <ac:cxnSpMk id="45" creationId="{DBAE4746-196A-46F4-8C01-7590F2DB2375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4.569" v="274" actId="1076"/>
          <ac:cxnSpMkLst>
            <pc:docMk/>
            <pc:sldMk cId="3305648341" sldId="271"/>
            <ac:cxnSpMk id="46" creationId="{2446BE34-DDD3-4A15-B56C-AE8736A0535A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4.616" v="276" actId="1076"/>
          <ac:cxnSpMkLst>
            <pc:docMk/>
            <pc:sldMk cId="3305648341" sldId="271"/>
            <ac:cxnSpMk id="48" creationId="{97A45E0C-3B14-41EE-80BC-7862EF9C6E32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4:52:34.225" v="262" actId="1076"/>
          <ac:cxnSpMkLst>
            <pc:docMk/>
            <pc:sldMk cId="3305648341" sldId="271"/>
            <ac:cxnSpMk id="82" creationId="{8511C392-8573-4359-9FF7-5B9F5226346D}"/>
          </ac:cxnSpMkLst>
        </pc:cxnChg>
      </pc:sldChg>
      <pc:sldChg chg="modSp">
        <pc:chgData name="허태영(***7***261)" userId="S::gjxodud1@kau.kr::5c566815-de61-428e-9c63-0c6ea9ac6a4d" providerId="AD" clId="Web-{B52CBA27-9EBC-4B41-9CF4-5B0005942998}" dt="2021-11-15T14:42:50.989" v="112" actId="20577"/>
        <pc:sldMkLst>
          <pc:docMk/>
          <pc:sldMk cId="240418123" sldId="275"/>
        </pc:sldMkLst>
        <pc:spChg chg="mod">
          <ac:chgData name="허태영(***7***261)" userId="S::gjxodud1@kau.kr::5c566815-de61-428e-9c63-0c6ea9ac6a4d" providerId="AD" clId="Web-{B52CBA27-9EBC-4B41-9CF4-5B0005942998}" dt="2021-11-15T14:42:50.989" v="112" actId="20577"/>
          <ac:spMkLst>
            <pc:docMk/>
            <pc:sldMk cId="240418123" sldId="275"/>
            <ac:spMk id="14" creationId="{B6200185-388F-4BBE-B652-D4CD7808CCAC}"/>
          </ac:spMkLst>
        </pc:spChg>
      </pc:sldChg>
      <pc:sldChg chg="addSp delSp modSp">
        <pc:chgData name="허태영(***7***261)" userId="S::gjxodud1@kau.kr::5c566815-de61-428e-9c63-0c6ea9ac6a4d" providerId="AD" clId="Web-{B52CBA27-9EBC-4B41-9CF4-5B0005942998}" dt="2021-11-15T14:43:27.475" v="121" actId="20577"/>
        <pc:sldMkLst>
          <pc:docMk/>
          <pc:sldMk cId="2045345916" sldId="276"/>
        </pc:sldMkLst>
        <pc:spChg chg="mod">
          <ac:chgData name="허태영(***7***261)" userId="S::gjxodud1@kau.kr::5c566815-de61-428e-9c63-0c6ea9ac6a4d" providerId="AD" clId="Web-{B52CBA27-9EBC-4B41-9CF4-5B0005942998}" dt="2021-11-15T14:37:05.212" v="3" actId="20577"/>
          <ac:spMkLst>
            <pc:docMk/>
            <pc:sldMk cId="2045345916" sldId="276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B52CBA27-9EBC-4B41-9CF4-5B0005942998}" dt="2021-11-15T14:43:27.475" v="121" actId="20577"/>
          <ac:spMkLst>
            <pc:docMk/>
            <pc:sldMk cId="2045345916" sldId="276"/>
            <ac:spMk id="19" creationId="{00000000-0000-0000-0000-000000000000}"/>
          </ac:spMkLst>
        </pc:spChg>
        <pc:spChg chg="mod">
          <ac:chgData name="허태영(***7***261)" userId="S::gjxodud1@kau.kr::5c566815-de61-428e-9c63-0c6ea9ac6a4d" providerId="AD" clId="Web-{B52CBA27-9EBC-4B41-9CF4-5B0005942998}" dt="2021-11-15T14:42:37.755" v="107" actId="1076"/>
          <ac:spMkLst>
            <pc:docMk/>
            <pc:sldMk cId="2045345916" sldId="276"/>
            <ac:spMk id="37" creationId="{C5FC1D5A-5226-4667-A311-30E7156A2AB1}"/>
          </ac:spMkLst>
        </pc:spChg>
        <pc:picChg chg="add del mod">
          <ac:chgData name="허태영(***7***261)" userId="S::gjxodud1@kau.kr::5c566815-de61-428e-9c63-0c6ea9ac6a4d" providerId="AD" clId="Web-{B52CBA27-9EBC-4B41-9CF4-5B0005942998}" dt="2021-11-15T14:37:53.198" v="31"/>
          <ac:picMkLst>
            <pc:docMk/>
            <pc:sldMk cId="2045345916" sldId="276"/>
            <ac:picMk id="3" creationId="{B7F029BD-2349-4FD1-8006-9F01CCBCCFF4}"/>
          </ac:picMkLst>
        </pc:picChg>
      </pc:sldChg>
      <pc:sldChg chg="addSp delSp modSp add replId">
        <pc:chgData name="허태영(***7***261)" userId="S::gjxodud1@kau.kr::5c566815-de61-428e-9c63-0c6ea9ac6a4d" providerId="AD" clId="Web-{B52CBA27-9EBC-4B41-9CF4-5B0005942998}" dt="2021-11-15T15:03:25.822" v="428" actId="20577"/>
        <pc:sldMkLst>
          <pc:docMk/>
          <pc:sldMk cId="3781384475" sldId="277"/>
        </pc:sldMkLst>
        <pc:spChg chg="add del mod">
          <ac:chgData name="허태영(***7***261)" userId="S::gjxodud1@kau.kr::5c566815-de61-428e-9c63-0c6ea9ac6a4d" providerId="AD" clId="Web-{B52CBA27-9EBC-4B41-9CF4-5B0005942998}" dt="2021-11-15T15:02:45.165" v="408"/>
          <ac:spMkLst>
            <pc:docMk/>
            <pc:sldMk cId="3781384475" sldId="277"/>
            <ac:spMk id="8" creationId="{7DEEAC17-0EC9-4833-8DEF-155B4804EAA0}"/>
          </ac:spMkLst>
        </pc:spChg>
        <pc:spChg chg="mod">
          <ac:chgData name="허태영(***7***261)" userId="S::gjxodud1@kau.kr::5c566815-de61-428e-9c63-0c6ea9ac6a4d" providerId="AD" clId="Web-{B52CBA27-9EBC-4B41-9CF4-5B0005942998}" dt="2021-11-15T15:02:59.556" v="415" actId="1076"/>
          <ac:spMkLst>
            <pc:docMk/>
            <pc:sldMk cId="3781384475" sldId="277"/>
            <ac:spMk id="19" creationId="{00000000-0000-0000-0000-000000000000}"/>
          </ac:spMkLst>
        </pc:spChg>
        <pc:spChg chg="mod">
          <ac:chgData name="허태영(***7***261)" userId="S::gjxodud1@kau.kr::5c566815-de61-428e-9c63-0c6ea9ac6a4d" providerId="AD" clId="Web-{B52CBA27-9EBC-4B41-9CF4-5B0005942998}" dt="2021-11-15T15:03:25.822" v="428" actId="20577"/>
          <ac:spMkLst>
            <pc:docMk/>
            <pc:sldMk cId="3781384475" sldId="277"/>
            <ac:spMk id="37" creationId="{C5FC1D5A-5226-4667-A311-30E7156A2AB1}"/>
          </ac:spMkLst>
        </pc:spChg>
        <pc:picChg chg="add mod">
          <ac:chgData name="허태영(***7***261)" userId="S::gjxodud1@kau.kr::5c566815-de61-428e-9c63-0c6ea9ac6a4d" providerId="AD" clId="Web-{B52CBA27-9EBC-4B41-9CF4-5B0005942998}" dt="2021-11-15T15:03:09.009" v="419" actId="1076"/>
          <ac:picMkLst>
            <pc:docMk/>
            <pc:sldMk cId="3781384475" sldId="277"/>
            <ac:picMk id="2" creationId="{98117155-8B5C-4451-9B52-D9149BC09086}"/>
          </ac:picMkLst>
        </pc:picChg>
        <pc:picChg chg="del">
          <ac:chgData name="허태영(***7***261)" userId="S::gjxodud1@kau.kr::5c566815-de61-428e-9c63-0c6ea9ac6a4d" providerId="AD" clId="Web-{B52CBA27-9EBC-4B41-9CF4-5B0005942998}" dt="2021-11-15T14:45:04.650" v="122"/>
          <ac:picMkLst>
            <pc:docMk/>
            <pc:sldMk cId="3781384475" sldId="277"/>
            <ac:picMk id="3" creationId="{B7F029BD-2349-4FD1-8006-9F01CCBCCFF4}"/>
          </ac:picMkLst>
        </pc:picChg>
        <pc:picChg chg="add del mod">
          <ac:chgData name="허태영(***7***261)" userId="S::gjxodud1@kau.kr::5c566815-de61-428e-9c63-0c6ea9ac6a4d" providerId="AD" clId="Web-{B52CBA27-9EBC-4B41-9CF4-5B0005942998}" dt="2021-11-15T14:56:30.138" v="342"/>
          <ac:picMkLst>
            <pc:docMk/>
            <pc:sldMk cId="3781384475" sldId="277"/>
            <ac:picMk id="4" creationId="{0CE43317-1A39-4E2D-8353-CD313E18967C}"/>
          </ac:picMkLst>
        </pc:picChg>
        <pc:picChg chg="add del mod">
          <ac:chgData name="허태영(***7***261)" userId="S::gjxodud1@kau.kr::5c566815-de61-428e-9c63-0c6ea9ac6a4d" providerId="AD" clId="Web-{B52CBA27-9EBC-4B41-9CF4-5B0005942998}" dt="2021-11-15T15:02:43.040" v="403"/>
          <ac:picMkLst>
            <pc:docMk/>
            <pc:sldMk cId="3781384475" sldId="277"/>
            <ac:picMk id="5" creationId="{59474272-8440-49CD-B4ED-45E75F4C5EAC}"/>
          </ac:picMkLst>
        </pc:picChg>
        <pc:picChg chg="add del mod">
          <ac:chgData name="허태영(***7***261)" userId="S::gjxodud1@kau.kr::5c566815-de61-428e-9c63-0c6ea9ac6a4d" providerId="AD" clId="Web-{B52CBA27-9EBC-4B41-9CF4-5B0005942998}" dt="2021-11-15T15:02:43.477" v="404"/>
          <ac:picMkLst>
            <pc:docMk/>
            <pc:sldMk cId="3781384475" sldId="277"/>
            <ac:picMk id="6" creationId="{7564EB35-6209-4C55-81BE-50BF465B0793}"/>
          </ac:picMkLst>
        </pc:picChg>
        <pc:picChg chg="add del mod">
          <ac:chgData name="허태영(***7***261)" userId="S::gjxodud1@kau.kr::5c566815-de61-428e-9c63-0c6ea9ac6a4d" providerId="AD" clId="Web-{B52CBA27-9EBC-4B41-9CF4-5B0005942998}" dt="2021-11-15T15:02:43.915" v="405"/>
          <ac:picMkLst>
            <pc:docMk/>
            <pc:sldMk cId="3781384475" sldId="277"/>
            <ac:picMk id="9" creationId="{81913BA9-8C98-458C-95B4-F4ECCDCFBB1E}"/>
          </ac:picMkLst>
        </pc:picChg>
        <pc:cxnChg chg="add del mod">
          <ac:chgData name="허태영(***7***261)" userId="S::gjxodud1@kau.kr::5c566815-de61-428e-9c63-0c6ea9ac6a4d" providerId="AD" clId="Web-{B52CBA27-9EBC-4B41-9CF4-5B0005942998}" dt="2021-11-15T15:02:46.165" v="410"/>
          <ac:cxnSpMkLst>
            <pc:docMk/>
            <pc:sldMk cId="3781384475" sldId="277"/>
            <ac:cxnSpMk id="7" creationId="{BF777A1B-9BCE-4E3A-B5D2-25A3E3C4C0D7}"/>
          </ac:cxnSpMkLst>
        </pc:cxnChg>
        <pc:cxnChg chg="add del mod">
          <ac:chgData name="허태영(***7***261)" userId="S::gjxodud1@kau.kr::5c566815-de61-428e-9c63-0c6ea9ac6a4d" providerId="AD" clId="Web-{B52CBA27-9EBC-4B41-9CF4-5B0005942998}" dt="2021-11-15T15:02:46.149" v="409"/>
          <ac:cxnSpMkLst>
            <pc:docMk/>
            <pc:sldMk cId="3781384475" sldId="277"/>
            <ac:cxnSpMk id="12" creationId="{84F3589B-2C11-4431-8ADC-5168210853A0}"/>
          </ac:cxnSpMkLst>
        </pc:cxnChg>
      </pc:sldChg>
      <pc:sldChg chg="del">
        <pc:chgData name="허태영(***7***261)" userId="S::gjxodud1@kau.kr::5c566815-de61-428e-9c63-0c6ea9ac6a4d" providerId="AD" clId="Web-{B52CBA27-9EBC-4B41-9CF4-5B0005942998}" dt="2021-11-15T14:42:42.380" v="108"/>
        <pc:sldMkLst>
          <pc:docMk/>
          <pc:sldMk cId="3824824072" sldId="277"/>
        </pc:sldMkLst>
      </pc:sldChg>
      <pc:sldChg chg="del">
        <pc:chgData name="허태영(***7***261)" userId="S::gjxodud1@kau.kr::5c566815-de61-428e-9c63-0c6ea9ac6a4d" providerId="AD" clId="Web-{B52CBA27-9EBC-4B41-9CF4-5B0005942998}" dt="2021-11-15T14:42:44.395" v="109"/>
        <pc:sldMkLst>
          <pc:docMk/>
          <pc:sldMk cId="621376545" sldId="278"/>
        </pc:sldMkLst>
      </pc:sldChg>
      <pc:sldChg chg="add del replId">
        <pc:chgData name="허태영(***7***261)" userId="S::gjxodud1@kau.kr::5c566815-de61-428e-9c63-0c6ea9ac6a4d" providerId="AD" clId="Web-{B52CBA27-9EBC-4B41-9CF4-5B0005942998}" dt="2021-11-15T15:01:41.351" v="400"/>
        <pc:sldMkLst>
          <pc:docMk/>
          <pc:sldMk cId="1279047991" sldId="278"/>
        </pc:sldMkLst>
      </pc:sldChg>
      <pc:sldChg chg="addSp delSp modSp add replId">
        <pc:chgData name="허태영(***7***261)" userId="S::gjxodud1@kau.kr::5c566815-de61-428e-9c63-0c6ea9ac6a4d" providerId="AD" clId="Web-{B52CBA27-9EBC-4B41-9CF4-5B0005942998}" dt="2021-11-15T16:13:09.877" v="1457"/>
        <pc:sldMkLst>
          <pc:docMk/>
          <pc:sldMk cId="17500574" sldId="279"/>
        </pc:sldMkLst>
        <pc:spChg chg="add mod">
          <ac:chgData name="허태영(***7***261)" userId="S::gjxodud1@kau.kr::5c566815-de61-428e-9c63-0c6ea9ac6a4d" providerId="AD" clId="Web-{B52CBA27-9EBC-4B41-9CF4-5B0005942998}" dt="2021-11-15T15:07:23.267" v="525" actId="1076"/>
          <ac:spMkLst>
            <pc:docMk/>
            <pc:sldMk cId="17500574" sldId="279"/>
            <ac:spMk id="3" creationId="{BCFDDAAC-A099-46CB-9453-3D7131DF2B38}"/>
          </ac:spMkLst>
        </pc:spChg>
        <pc:spChg chg="add del mod">
          <ac:chgData name="허태영(***7***261)" userId="S::gjxodud1@kau.kr::5c566815-de61-428e-9c63-0c6ea9ac6a4d" providerId="AD" clId="Web-{B52CBA27-9EBC-4B41-9CF4-5B0005942998}" dt="2021-11-15T16:13:09.877" v="1457"/>
          <ac:spMkLst>
            <pc:docMk/>
            <pc:sldMk cId="17500574" sldId="279"/>
            <ac:spMk id="4" creationId="{A583C2BC-6F3F-4B40-9D67-D63A57FCC5D3}"/>
          </ac:spMkLst>
        </pc:spChg>
        <pc:spChg chg="mod">
          <ac:chgData name="허태영(***7***261)" userId="S::gjxodud1@kau.kr::5c566815-de61-428e-9c63-0c6ea9ac6a4d" providerId="AD" clId="Web-{B52CBA27-9EBC-4B41-9CF4-5B0005942998}" dt="2021-11-15T15:05:43.733" v="487" actId="1076"/>
          <ac:spMkLst>
            <pc:docMk/>
            <pc:sldMk cId="17500574" sldId="279"/>
            <ac:spMk id="8" creationId="{7DEEAC17-0EC9-4833-8DEF-155B4804EAA0}"/>
          </ac:spMkLst>
        </pc:spChg>
        <pc:spChg chg="add mod">
          <ac:chgData name="허태영(***7***261)" userId="S::gjxodud1@kau.kr::5c566815-de61-428e-9c63-0c6ea9ac6a4d" providerId="AD" clId="Web-{B52CBA27-9EBC-4B41-9CF4-5B0005942998}" dt="2021-11-15T15:57:42.568" v="1002" actId="1076"/>
          <ac:spMkLst>
            <pc:docMk/>
            <pc:sldMk cId="17500574" sldId="279"/>
            <ac:spMk id="15" creationId="{C7A4257D-24E0-47FA-AC7C-54D5EABB8E1A}"/>
          </ac:spMkLst>
        </pc:spChg>
        <pc:spChg chg="add mod">
          <ac:chgData name="허태영(***7***261)" userId="S::gjxodud1@kau.kr::5c566815-de61-428e-9c63-0c6ea9ac6a4d" providerId="AD" clId="Web-{B52CBA27-9EBC-4B41-9CF4-5B0005942998}" dt="2021-11-15T15:57:46.381" v="1003" actId="1076"/>
          <ac:spMkLst>
            <pc:docMk/>
            <pc:sldMk cId="17500574" sldId="279"/>
            <ac:spMk id="16" creationId="{19302715-E7AF-49E7-9A81-43ADE81127A5}"/>
          </ac:spMkLst>
        </pc:spChg>
        <pc:spChg chg="mod">
          <ac:chgData name="허태영(***7***261)" userId="S::gjxodud1@kau.kr::5c566815-de61-428e-9c63-0c6ea9ac6a4d" providerId="AD" clId="Web-{B52CBA27-9EBC-4B41-9CF4-5B0005942998}" dt="2021-11-15T15:07:32.877" v="527" actId="1076"/>
          <ac:spMkLst>
            <pc:docMk/>
            <pc:sldMk cId="17500574" sldId="279"/>
            <ac:spMk id="19" creationId="{00000000-0000-0000-0000-000000000000}"/>
          </ac:spMkLst>
        </pc:spChg>
        <pc:spChg chg="del mod">
          <ac:chgData name="허태영(***7***261)" userId="S::gjxodud1@kau.kr::5c566815-de61-428e-9c63-0c6ea9ac6a4d" providerId="AD" clId="Web-{B52CBA27-9EBC-4B41-9CF4-5B0005942998}" dt="2021-11-15T15:08:12.659" v="548"/>
          <ac:spMkLst>
            <pc:docMk/>
            <pc:sldMk cId="17500574" sldId="279"/>
            <ac:spMk id="37" creationId="{C5FC1D5A-5226-4667-A311-30E7156A2AB1}"/>
          </ac:spMkLst>
        </pc:spChg>
        <pc:picChg chg="del">
          <ac:chgData name="허태영(***7***261)" userId="S::gjxodud1@kau.kr::5c566815-de61-428e-9c63-0c6ea9ac6a4d" providerId="AD" clId="Web-{B52CBA27-9EBC-4B41-9CF4-5B0005942998}" dt="2021-11-15T15:03:37.260" v="429"/>
          <ac:picMkLst>
            <pc:docMk/>
            <pc:sldMk cId="17500574" sldId="279"/>
            <ac:picMk id="2" creationId="{98117155-8B5C-4451-9B52-D9149BC09086}"/>
          </ac:picMkLst>
        </pc:picChg>
        <pc:picChg chg="mod">
          <ac:chgData name="허태영(***7***261)" userId="S::gjxodud1@kau.kr::5c566815-de61-428e-9c63-0c6ea9ac6a4d" providerId="AD" clId="Web-{B52CBA27-9EBC-4B41-9CF4-5B0005942998}" dt="2021-11-15T15:57:25.693" v="997"/>
          <ac:picMkLst>
            <pc:docMk/>
            <pc:sldMk cId="17500574" sldId="279"/>
            <ac:picMk id="5" creationId="{59474272-8440-49CD-B4ED-45E75F4C5EAC}"/>
          </ac:picMkLst>
        </pc:picChg>
        <pc:picChg chg="mod">
          <ac:chgData name="허태영(***7***261)" userId="S::gjxodud1@kau.kr::5c566815-de61-428e-9c63-0c6ea9ac6a4d" providerId="AD" clId="Web-{B52CBA27-9EBC-4B41-9CF4-5B0005942998}" dt="2021-11-15T15:57:30.599" v="999"/>
          <ac:picMkLst>
            <pc:docMk/>
            <pc:sldMk cId="17500574" sldId="279"/>
            <ac:picMk id="6" creationId="{7564EB35-6209-4C55-81BE-50BF465B0793}"/>
          </ac:picMkLst>
        </pc:picChg>
        <pc:picChg chg="mod">
          <ac:chgData name="허태영(***7***261)" userId="S::gjxodud1@kau.kr::5c566815-de61-428e-9c63-0c6ea9ac6a4d" providerId="AD" clId="Web-{B52CBA27-9EBC-4B41-9CF4-5B0005942998}" dt="2021-11-15T15:04:23.152" v="442" actId="1076"/>
          <ac:picMkLst>
            <pc:docMk/>
            <pc:sldMk cId="17500574" sldId="279"/>
            <ac:picMk id="9" creationId="{81913BA9-8C98-458C-95B4-F4ECCDCFBB1E}"/>
          </ac:picMkLst>
        </pc:picChg>
        <pc:cxnChg chg="mod">
          <ac:chgData name="허태영(***7***261)" userId="S::gjxodud1@kau.kr::5c566815-de61-428e-9c63-0c6ea9ac6a4d" providerId="AD" clId="Web-{B52CBA27-9EBC-4B41-9CF4-5B0005942998}" dt="2021-11-15T15:03:44.167" v="432" actId="1076"/>
          <ac:cxnSpMkLst>
            <pc:docMk/>
            <pc:sldMk cId="17500574" sldId="279"/>
            <ac:cxnSpMk id="7" creationId="{BF777A1B-9BCE-4E3A-B5D2-25A3E3C4C0D7}"/>
          </ac:cxnSpMkLst>
        </pc:cxnChg>
        <pc:cxnChg chg="mod">
          <ac:chgData name="허태영(***7***261)" userId="S::gjxodud1@kau.kr::5c566815-de61-428e-9c63-0c6ea9ac6a4d" providerId="AD" clId="Web-{B52CBA27-9EBC-4B41-9CF4-5B0005942998}" dt="2021-11-15T15:04:00.652" v="436" actId="1076"/>
          <ac:cxnSpMkLst>
            <pc:docMk/>
            <pc:sldMk cId="17500574" sldId="279"/>
            <ac:cxnSpMk id="12" creationId="{84F3589B-2C11-4431-8ADC-5168210853A0}"/>
          </ac:cxnSpMkLst>
        </pc:cxnChg>
      </pc:sldChg>
      <pc:sldChg chg="del">
        <pc:chgData name="허태영(***7***261)" userId="S::gjxodud1@kau.kr::5c566815-de61-428e-9c63-0c6ea9ac6a4d" providerId="AD" clId="Web-{B52CBA27-9EBC-4B41-9CF4-5B0005942998}" dt="2021-11-15T14:42:46.411" v="110"/>
        <pc:sldMkLst>
          <pc:docMk/>
          <pc:sldMk cId="1006589000" sldId="279"/>
        </pc:sldMkLst>
      </pc:sldChg>
      <pc:sldChg chg="addSp delSp modSp add replId">
        <pc:chgData name="허태영(***7***261)" userId="S::gjxodud1@kau.kr::5c566815-de61-428e-9c63-0c6ea9ac6a4d" providerId="AD" clId="Web-{B52CBA27-9EBC-4B41-9CF4-5B0005942998}" dt="2021-11-15T16:09:48.122" v="1349" actId="1076"/>
        <pc:sldMkLst>
          <pc:docMk/>
          <pc:sldMk cId="1283208931" sldId="280"/>
        </pc:sldMkLst>
        <pc:spChg chg="add mod">
          <ac:chgData name="허태영(***7***261)" userId="S::gjxodud1@kau.kr::5c566815-de61-428e-9c63-0c6ea9ac6a4d" providerId="AD" clId="Web-{B52CBA27-9EBC-4B41-9CF4-5B0005942998}" dt="2021-11-15T16:09:48.122" v="1349" actId="1076"/>
          <ac:spMkLst>
            <pc:docMk/>
            <pc:sldMk cId="1283208931" sldId="280"/>
            <ac:spMk id="2" creationId="{B3CC9442-3274-429E-BE78-3655EBBAE1D0}"/>
          </ac:spMkLst>
        </pc:spChg>
        <pc:spChg chg="del">
          <ac:chgData name="허태영(***7***261)" userId="S::gjxodud1@kau.kr::5c566815-de61-428e-9c63-0c6ea9ac6a4d" providerId="AD" clId="Web-{B52CBA27-9EBC-4B41-9CF4-5B0005942998}" dt="2021-11-15T15:08:23.112" v="559"/>
          <ac:spMkLst>
            <pc:docMk/>
            <pc:sldMk cId="1283208931" sldId="280"/>
            <ac:spMk id="3" creationId="{BCFDDAAC-A099-46CB-9453-3D7131DF2B38}"/>
          </ac:spMkLst>
        </pc:spChg>
        <pc:spChg chg="del">
          <ac:chgData name="허태영(***7***261)" userId="S::gjxodud1@kau.kr::5c566815-de61-428e-9c63-0c6ea9ac6a4d" providerId="AD" clId="Web-{B52CBA27-9EBC-4B41-9CF4-5B0005942998}" dt="2021-11-15T15:08:20.784" v="552"/>
          <ac:spMkLst>
            <pc:docMk/>
            <pc:sldMk cId="1283208931" sldId="280"/>
            <ac:spMk id="4" creationId="{A583C2BC-6F3F-4B40-9D67-D63A57FCC5D3}"/>
          </ac:spMkLst>
        </pc:spChg>
        <pc:spChg chg="del mod">
          <ac:chgData name="허태영(***7***261)" userId="S::gjxodud1@kau.kr::5c566815-de61-428e-9c63-0c6ea9ac6a4d" providerId="AD" clId="Web-{B52CBA27-9EBC-4B41-9CF4-5B0005942998}" dt="2021-11-15T15:08:23.503" v="560"/>
          <ac:spMkLst>
            <pc:docMk/>
            <pc:sldMk cId="1283208931" sldId="280"/>
            <ac:spMk id="8" creationId="{7DEEAC17-0EC9-4833-8DEF-155B4804EAA0}"/>
          </ac:spMkLst>
        </pc:spChg>
        <pc:spChg chg="del">
          <ac:chgData name="허태영(***7***261)" userId="S::gjxodud1@kau.kr::5c566815-de61-428e-9c63-0c6ea9ac6a4d" providerId="AD" clId="Web-{B52CBA27-9EBC-4B41-9CF4-5B0005942998}" dt="2021-11-15T15:08:20.784" v="554"/>
          <ac:spMkLst>
            <pc:docMk/>
            <pc:sldMk cId="1283208931" sldId="280"/>
            <ac:spMk id="15" creationId="{C7A4257D-24E0-47FA-AC7C-54D5EABB8E1A}"/>
          </ac:spMkLst>
        </pc:spChg>
        <pc:spChg chg="del">
          <ac:chgData name="허태영(***7***261)" userId="S::gjxodud1@kau.kr::5c566815-de61-428e-9c63-0c6ea9ac6a4d" providerId="AD" clId="Web-{B52CBA27-9EBC-4B41-9CF4-5B0005942998}" dt="2021-11-15T15:08:20.784" v="553"/>
          <ac:spMkLst>
            <pc:docMk/>
            <pc:sldMk cId="1283208931" sldId="280"/>
            <ac:spMk id="16" creationId="{19302715-E7AF-49E7-9A81-43ADE81127A5}"/>
          </ac:spMkLst>
        </pc:spChg>
        <pc:spChg chg="mod">
          <ac:chgData name="허태영(***7***261)" userId="S::gjxodud1@kau.kr::5c566815-de61-428e-9c63-0c6ea9ac6a4d" providerId="AD" clId="Web-{B52CBA27-9EBC-4B41-9CF4-5B0005942998}" dt="2021-11-15T15:47:23.319" v="934" actId="1076"/>
          <ac:spMkLst>
            <pc:docMk/>
            <pc:sldMk cId="1283208931" sldId="280"/>
            <ac:spMk id="19" creationId="{00000000-0000-0000-0000-000000000000}"/>
          </ac:spMkLst>
        </pc:spChg>
        <pc:picChg chg="del">
          <ac:chgData name="허태영(***7***261)" userId="S::gjxodud1@kau.kr::5c566815-de61-428e-9c63-0c6ea9ac6a4d" providerId="AD" clId="Web-{B52CBA27-9EBC-4B41-9CF4-5B0005942998}" dt="2021-11-15T15:08:19.237" v="551"/>
          <ac:picMkLst>
            <pc:docMk/>
            <pc:sldMk cId="1283208931" sldId="280"/>
            <ac:picMk id="5" creationId="{59474272-8440-49CD-B4ED-45E75F4C5EAC}"/>
          </ac:picMkLst>
        </pc:picChg>
        <pc:picChg chg="del">
          <ac:chgData name="허태영(***7***261)" userId="S::gjxodud1@kau.kr::5c566815-de61-428e-9c63-0c6ea9ac6a4d" providerId="AD" clId="Web-{B52CBA27-9EBC-4B41-9CF4-5B0005942998}" dt="2021-11-15T15:08:18.659" v="550"/>
          <ac:picMkLst>
            <pc:docMk/>
            <pc:sldMk cId="1283208931" sldId="280"/>
            <ac:picMk id="6" creationId="{7564EB35-6209-4C55-81BE-50BF465B0793}"/>
          </ac:picMkLst>
        </pc:picChg>
        <pc:picChg chg="del">
          <ac:chgData name="허태영(***7***261)" userId="S::gjxodud1@kau.kr::5c566815-de61-428e-9c63-0c6ea9ac6a4d" providerId="AD" clId="Web-{B52CBA27-9EBC-4B41-9CF4-5B0005942998}" dt="2021-11-15T15:08:21.519" v="557"/>
          <ac:picMkLst>
            <pc:docMk/>
            <pc:sldMk cId="1283208931" sldId="280"/>
            <ac:picMk id="9" creationId="{81913BA9-8C98-458C-95B4-F4ECCDCFBB1E}"/>
          </ac:picMkLst>
        </pc:picChg>
        <pc:cxnChg chg="del">
          <ac:chgData name="허태영(***7***261)" userId="S::gjxodud1@kau.kr::5c566815-de61-428e-9c63-0c6ea9ac6a4d" providerId="AD" clId="Web-{B52CBA27-9EBC-4B41-9CF4-5B0005942998}" dt="2021-11-15T15:08:20.784" v="556"/>
          <ac:cxnSpMkLst>
            <pc:docMk/>
            <pc:sldMk cId="1283208931" sldId="280"/>
            <ac:cxnSpMk id="7" creationId="{BF777A1B-9BCE-4E3A-B5D2-25A3E3C4C0D7}"/>
          </ac:cxnSpMkLst>
        </pc:cxnChg>
        <pc:cxnChg chg="del">
          <ac:chgData name="허태영(***7***261)" userId="S::gjxodud1@kau.kr::5c566815-de61-428e-9c63-0c6ea9ac6a4d" providerId="AD" clId="Web-{B52CBA27-9EBC-4B41-9CF4-5B0005942998}" dt="2021-11-15T15:08:20.784" v="555"/>
          <ac:cxnSpMkLst>
            <pc:docMk/>
            <pc:sldMk cId="1283208931" sldId="280"/>
            <ac:cxnSpMk id="12" creationId="{84F3589B-2C11-4431-8ADC-5168210853A0}"/>
          </ac:cxnSpMkLst>
        </pc:cxnChg>
      </pc:sldChg>
      <pc:sldChg chg="del">
        <pc:chgData name="허태영(***7***261)" userId="S::gjxodud1@kau.kr::5c566815-de61-428e-9c63-0c6ea9ac6a4d" providerId="AD" clId="Web-{B52CBA27-9EBC-4B41-9CF4-5B0005942998}" dt="2021-11-15T14:42:47.583" v="111"/>
        <pc:sldMkLst>
          <pc:docMk/>
          <pc:sldMk cId="1659420621" sldId="280"/>
        </pc:sldMkLst>
      </pc:sldChg>
      <pc:sldChg chg="add del replId">
        <pc:chgData name="허태영(***7***261)" userId="S::gjxodud1@kau.kr::5c566815-de61-428e-9c63-0c6ea9ac6a4d" providerId="AD" clId="Web-{B52CBA27-9EBC-4B41-9CF4-5B0005942998}" dt="2021-11-15T15:33:58.856" v="583"/>
        <pc:sldMkLst>
          <pc:docMk/>
          <pc:sldMk cId="4062791192" sldId="281"/>
        </pc:sldMkLst>
      </pc:sldChg>
      <pc:sldChg chg="modSp add replId">
        <pc:chgData name="허태영(***7***261)" userId="S::gjxodud1@kau.kr::5c566815-de61-428e-9c63-0c6ea9ac6a4d" providerId="AD" clId="Web-{B52CBA27-9EBC-4B41-9CF4-5B0005942998}" dt="2021-11-15T16:15:06.848" v="1459" actId="1076"/>
        <pc:sldMkLst>
          <pc:docMk/>
          <pc:sldMk cId="2098196418" sldId="284"/>
        </pc:sldMkLst>
        <pc:spChg chg="mod">
          <ac:chgData name="허태영(***7***261)" userId="S::gjxodud1@kau.kr::5c566815-de61-428e-9c63-0c6ea9ac6a4d" providerId="AD" clId="Web-{B52CBA27-9EBC-4B41-9CF4-5B0005942998}" dt="2021-11-15T16:15:06.848" v="1459" actId="1076"/>
          <ac:spMkLst>
            <pc:docMk/>
            <pc:sldMk cId="2098196418" sldId="284"/>
            <ac:spMk id="2" creationId="{B3CC9442-3274-429E-BE78-3655EBBAE1D0}"/>
          </ac:spMkLst>
        </pc:spChg>
      </pc:sldChg>
    </pc:docChg>
  </pc:docChgLst>
  <pc:docChgLst>
    <pc:chgData name="강형민(***6***002)" userId="S::asxs0914@kau.kr::cf9c1e12-1336-47a0-ac33-55b4a29df529" providerId="AD" clId="Web-{BBFBF419-8BE5-4692-A031-68A6FD73387F}"/>
    <pc:docChg chg="modSld">
      <pc:chgData name="강형민(***6***002)" userId="S::asxs0914@kau.kr::cf9c1e12-1336-47a0-ac33-55b4a29df529" providerId="AD" clId="Web-{BBFBF419-8BE5-4692-A031-68A6FD73387F}" dt="2021-12-17T14:27:05.698" v="249" actId="14100"/>
      <pc:docMkLst>
        <pc:docMk/>
      </pc:docMkLst>
      <pc:sldChg chg="addSp delSp modSp">
        <pc:chgData name="강형민(***6***002)" userId="S::asxs0914@kau.kr::cf9c1e12-1336-47a0-ac33-55b4a29df529" providerId="AD" clId="Web-{BBFBF419-8BE5-4692-A031-68A6FD73387F}" dt="2021-12-17T14:27:05.698" v="249" actId="14100"/>
        <pc:sldMkLst>
          <pc:docMk/>
          <pc:sldMk cId="1081334822" sldId="308"/>
        </pc:sldMkLst>
        <pc:spChg chg="mod">
          <ac:chgData name="강형민(***6***002)" userId="S::asxs0914@kau.kr::cf9c1e12-1336-47a0-ac33-55b4a29df529" providerId="AD" clId="Web-{BBFBF419-8BE5-4692-A031-68A6FD73387F}" dt="2021-12-17T14:20:32.704" v="114" actId="1076"/>
          <ac:spMkLst>
            <pc:docMk/>
            <pc:sldMk cId="1081334822" sldId="308"/>
            <ac:spMk id="15" creationId="{29C07387-00F8-474B-84AB-38C8FE2B70B6}"/>
          </ac:spMkLst>
        </pc:spChg>
        <pc:spChg chg="mod">
          <ac:chgData name="강형민(***6***002)" userId="S::asxs0914@kau.kr::cf9c1e12-1336-47a0-ac33-55b4a29df529" providerId="AD" clId="Web-{BBFBF419-8BE5-4692-A031-68A6FD73387F}" dt="2021-12-17T14:25:48.275" v="216" actId="20577"/>
          <ac:spMkLst>
            <pc:docMk/>
            <pc:sldMk cId="1081334822" sldId="308"/>
            <ac:spMk id="16" creationId="{DB90E82A-F73B-4430-9F3A-B3AAE7DD018D}"/>
          </ac:spMkLst>
        </pc:spChg>
        <pc:spChg chg="mod">
          <ac:chgData name="강형민(***6***002)" userId="S::asxs0914@kau.kr::cf9c1e12-1336-47a0-ac33-55b4a29df529" providerId="AD" clId="Web-{BBFBF419-8BE5-4692-A031-68A6FD73387F}" dt="2021-12-17T14:20:32.735" v="115" actId="1076"/>
          <ac:spMkLst>
            <pc:docMk/>
            <pc:sldMk cId="1081334822" sldId="308"/>
            <ac:spMk id="18" creationId="{F360F788-8A7B-410E-A66C-777CD727CCEF}"/>
          </ac:spMkLst>
        </pc:spChg>
        <pc:spChg chg="mod">
          <ac:chgData name="강형민(***6***002)" userId="S::asxs0914@kau.kr::cf9c1e12-1336-47a0-ac33-55b4a29df529" providerId="AD" clId="Web-{BBFBF419-8BE5-4692-A031-68A6FD73387F}" dt="2021-12-17T14:24:52.539" v="207" actId="1076"/>
          <ac:spMkLst>
            <pc:docMk/>
            <pc:sldMk cId="1081334822" sldId="308"/>
            <ac:spMk id="22" creationId="{1EC398FC-7D90-4BED-AEC4-34E3B49A0330}"/>
          </ac:spMkLst>
        </pc:spChg>
        <pc:spChg chg="mod">
          <ac:chgData name="강형민(***6***002)" userId="S::asxs0914@kau.kr::cf9c1e12-1336-47a0-ac33-55b4a29df529" providerId="AD" clId="Web-{BBFBF419-8BE5-4692-A031-68A6FD73387F}" dt="2021-12-17T14:24:44.835" v="205" actId="14100"/>
          <ac:spMkLst>
            <pc:docMk/>
            <pc:sldMk cId="1081334822" sldId="308"/>
            <ac:spMk id="47" creationId="{2E860F7C-0C6E-4AD4-B47A-688351C9AACF}"/>
          </ac:spMkLst>
        </pc:spChg>
        <pc:spChg chg="add mod">
          <ac:chgData name="강형민(***6***002)" userId="S::asxs0914@kau.kr::cf9c1e12-1336-47a0-ac33-55b4a29df529" providerId="AD" clId="Web-{BBFBF419-8BE5-4692-A031-68A6FD73387F}" dt="2021-12-17T14:20:32.751" v="116" actId="1076"/>
          <ac:spMkLst>
            <pc:docMk/>
            <pc:sldMk cId="1081334822" sldId="308"/>
            <ac:spMk id="54" creationId="{281284C4-A349-4F7A-9F5B-470C95BF3E18}"/>
          </ac:spMkLst>
        </pc:spChg>
        <pc:spChg chg="add del mod">
          <ac:chgData name="강형민(***6***002)" userId="S::asxs0914@kau.kr::cf9c1e12-1336-47a0-ac33-55b4a29df529" providerId="AD" clId="Web-{BBFBF419-8BE5-4692-A031-68A6FD73387F}" dt="2021-12-17T14:20:16.329" v="102"/>
          <ac:spMkLst>
            <pc:docMk/>
            <pc:sldMk cId="1081334822" sldId="308"/>
            <ac:spMk id="59" creationId="{F75DBBF9-7FCD-4E5F-8A23-C1F5152482FB}"/>
          </ac:spMkLst>
        </pc:spChg>
        <pc:spChg chg="add mod">
          <ac:chgData name="강형민(***6***002)" userId="S::asxs0914@kau.kr::cf9c1e12-1336-47a0-ac33-55b4a29df529" providerId="AD" clId="Web-{BBFBF419-8BE5-4692-A031-68A6FD73387F}" dt="2021-12-17T14:26:36.073" v="239" actId="20577"/>
          <ac:spMkLst>
            <pc:docMk/>
            <pc:sldMk cId="1081334822" sldId="308"/>
            <ac:spMk id="65" creationId="{DF56ADE2-1593-40D5-9BA9-E7CE0659636E}"/>
          </ac:spMkLst>
        </pc:spChg>
        <pc:cxnChg chg="add mod">
          <ac:chgData name="강형민(***6***002)" userId="S::asxs0914@kau.kr::cf9c1e12-1336-47a0-ac33-55b4a29df529" providerId="AD" clId="Web-{BBFBF419-8BE5-4692-A031-68A6FD73387F}" dt="2021-12-17T14:20:38.673" v="118" actId="14100"/>
          <ac:cxnSpMkLst>
            <pc:docMk/>
            <pc:sldMk cId="1081334822" sldId="308"/>
            <ac:cxnSpMk id="4" creationId="{05492703-C381-4C97-9FB2-B15AE2289B4E}"/>
          </ac:cxnSpMkLst>
        </pc:cxnChg>
        <pc:cxnChg chg="del mod">
          <ac:chgData name="강형민(***6***002)" userId="S::asxs0914@kau.kr::cf9c1e12-1336-47a0-ac33-55b4a29df529" providerId="AD" clId="Web-{BBFBF419-8BE5-4692-A031-68A6FD73387F}" dt="2021-12-17T14:15:55.447" v="10"/>
          <ac:cxnSpMkLst>
            <pc:docMk/>
            <pc:sldMk cId="1081334822" sldId="308"/>
            <ac:cxnSpMk id="23" creationId="{4F3F5187-90BF-4628-AC43-80E1A99E774A}"/>
          </ac:cxnSpMkLst>
        </pc:cxnChg>
        <pc:cxnChg chg="del mod">
          <ac:chgData name="강형민(***6***002)" userId="S::asxs0914@kau.kr::cf9c1e12-1336-47a0-ac33-55b4a29df529" providerId="AD" clId="Web-{BBFBF419-8BE5-4692-A031-68A6FD73387F}" dt="2021-12-17T14:15:55.447" v="9"/>
          <ac:cxnSpMkLst>
            <pc:docMk/>
            <pc:sldMk cId="1081334822" sldId="308"/>
            <ac:cxnSpMk id="24" creationId="{06422C13-3823-4B22-BDC2-CFE5ADF3B75F}"/>
          </ac:cxnSpMkLst>
        </pc:cxnChg>
        <pc:cxnChg chg="del mod">
          <ac:chgData name="강형민(***6***002)" userId="S::asxs0914@kau.kr::cf9c1e12-1336-47a0-ac33-55b4a29df529" providerId="AD" clId="Web-{BBFBF419-8BE5-4692-A031-68A6FD73387F}" dt="2021-12-17T14:15:55.447" v="8"/>
          <ac:cxnSpMkLst>
            <pc:docMk/>
            <pc:sldMk cId="1081334822" sldId="308"/>
            <ac:cxnSpMk id="25" creationId="{882134DE-C9AA-4DAA-8ACA-EF03F988A530}"/>
          </ac:cxnSpMkLst>
        </pc:cxnChg>
        <pc:cxnChg chg="del mod">
          <ac:chgData name="강형민(***6***002)" userId="S::asxs0914@kau.kr::cf9c1e12-1336-47a0-ac33-55b4a29df529" providerId="AD" clId="Web-{BBFBF419-8BE5-4692-A031-68A6FD73387F}" dt="2021-12-17T14:15:59.838" v="14"/>
          <ac:cxnSpMkLst>
            <pc:docMk/>
            <pc:sldMk cId="1081334822" sldId="308"/>
            <ac:cxnSpMk id="27" creationId="{193E310A-2833-47CB-8FF5-2359A3C3EFE8}"/>
          </ac:cxnSpMkLst>
        </pc:cxnChg>
        <pc:cxnChg chg="del">
          <ac:chgData name="강형민(***6***002)" userId="S::asxs0914@kau.kr::cf9c1e12-1336-47a0-ac33-55b4a29df529" providerId="AD" clId="Web-{BBFBF419-8BE5-4692-A031-68A6FD73387F}" dt="2021-12-17T14:16:07.541" v="18"/>
          <ac:cxnSpMkLst>
            <pc:docMk/>
            <pc:sldMk cId="1081334822" sldId="308"/>
            <ac:cxnSpMk id="28" creationId="{47D7953D-D1E3-4199-AFC8-DB53968D9D11}"/>
          </ac:cxnSpMkLst>
        </pc:cxnChg>
        <pc:cxnChg chg="del mod">
          <ac:chgData name="강형민(***6***002)" userId="S::asxs0914@kau.kr::cf9c1e12-1336-47a0-ac33-55b4a29df529" providerId="AD" clId="Web-{BBFBF419-8BE5-4692-A031-68A6FD73387F}" dt="2021-12-17T14:15:59.838" v="13"/>
          <ac:cxnSpMkLst>
            <pc:docMk/>
            <pc:sldMk cId="1081334822" sldId="308"/>
            <ac:cxnSpMk id="29" creationId="{955D93EA-C44F-4CA2-860D-B2B95E4E344A}"/>
          </ac:cxnSpMkLst>
        </pc:cxnChg>
        <pc:cxnChg chg="del">
          <ac:chgData name="강형민(***6***002)" userId="S::asxs0914@kau.kr::cf9c1e12-1336-47a0-ac33-55b4a29df529" providerId="AD" clId="Web-{BBFBF419-8BE5-4692-A031-68A6FD73387F}" dt="2021-12-17T14:16:07.541" v="17"/>
          <ac:cxnSpMkLst>
            <pc:docMk/>
            <pc:sldMk cId="1081334822" sldId="308"/>
            <ac:cxnSpMk id="30" creationId="{67E8A9EC-31F5-48C1-9096-E68A4D570900}"/>
          </ac:cxnSpMkLst>
        </pc:cxnChg>
        <pc:cxnChg chg="del mod">
          <ac:chgData name="강형민(***6***002)" userId="S::asxs0914@kau.kr::cf9c1e12-1336-47a0-ac33-55b4a29df529" providerId="AD" clId="Web-{BBFBF419-8BE5-4692-A031-68A6FD73387F}" dt="2021-12-17T14:15:55.447" v="7"/>
          <ac:cxnSpMkLst>
            <pc:docMk/>
            <pc:sldMk cId="1081334822" sldId="308"/>
            <ac:cxnSpMk id="32" creationId="{DD096A2C-1CDE-4488-9312-208F395686BC}"/>
          </ac:cxnSpMkLst>
        </pc:cxnChg>
        <pc:cxnChg chg="del mod">
          <ac:chgData name="강형민(***6***002)" userId="S::asxs0914@kau.kr::cf9c1e12-1336-47a0-ac33-55b4a29df529" providerId="AD" clId="Web-{BBFBF419-8BE5-4692-A031-68A6FD73387F}" dt="2021-12-17T14:15:59.838" v="12"/>
          <ac:cxnSpMkLst>
            <pc:docMk/>
            <pc:sldMk cId="1081334822" sldId="308"/>
            <ac:cxnSpMk id="35" creationId="{79C59ACF-5959-4306-987D-0A28B2474971}"/>
          </ac:cxnSpMkLst>
        </pc:cxnChg>
        <pc:cxnChg chg="del mod">
          <ac:chgData name="강형민(***6***002)" userId="S::asxs0914@kau.kr::cf9c1e12-1336-47a0-ac33-55b4a29df529" providerId="AD" clId="Web-{BBFBF419-8BE5-4692-A031-68A6FD73387F}" dt="2021-12-17T14:15:55.447" v="6"/>
          <ac:cxnSpMkLst>
            <pc:docMk/>
            <pc:sldMk cId="1081334822" sldId="308"/>
            <ac:cxnSpMk id="36" creationId="{BF33E4B6-1CB3-4523-A835-20C3AE05F5F8}"/>
          </ac:cxnSpMkLst>
        </pc:cxnChg>
        <pc:cxnChg chg="del mod">
          <ac:chgData name="강형민(***6***002)" userId="S::asxs0914@kau.kr::cf9c1e12-1336-47a0-ac33-55b4a29df529" providerId="AD" clId="Web-{BBFBF419-8BE5-4692-A031-68A6FD73387F}" dt="2021-12-17T14:15:55.447" v="4"/>
          <ac:cxnSpMkLst>
            <pc:docMk/>
            <pc:sldMk cId="1081334822" sldId="308"/>
            <ac:cxnSpMk id="43" creationId="{C84509BA-78CA-42E0-B5FF-48277FBA06BB}"/>
          </ac:cxnSpMkLst>
        </pc:cxnChg>
        <pc:cxnChg chg="del mod">
          <ac:chgData name="강형민(***6***002)" userId="S::asxs0914@kau.kr::cf9c1e12-1336-47a0-ac33-55b4a29df529" providerId="AD" clId="Web-{BBFBF419-8BE5-4692-A031-68A6FD73387F}" dt="2021-12-17T14:15:55.447" v="3"/>
          <ac:cxnSpMkLst>
            <pc:docMk/>
            <pc:sldMk cId="1081334822" sldId="308"/>
            <ac:cxnSpMk id="44" creationId="{011170CE-C8BB-435E-A4C5-D41EB17FD74B}"/>
          </ac:cxnSpMkLst>
        </pc:cxnChg>
        <pc:cxnChg chg="del">
          <ac:chgData name="강형민(***6***002)" userId="S::asxs0914@kau.kr::cf9c1e12-1336-47a0-ac33-55b4a29df529" providerId="AD" clId="Web-{BBFBF419-8BE5-4692-A031-68A6FD73387F}" dt="2021-12-17T14:16:07.541" v="16"/>
          <ac:cxnSpMkLst>
            <pc:docMk/>
            <pc:sldMk cId="1081334822" sldId="308"/>
            <ac:cxnSpMk id="45" creationId="{DBAE4746-196A-46F4-8C01-7590F2DB2375}"/>
          </ac:cxnSpMkLst>
        </pc:cxnChg>
        <pc:cxnChg chg="del">
          <ac:chgData name="강형민(***6***002)" userId="S::asxs0914@kau.kr::cf9c1e12-1336-47a0-ac33-55b4a29df529" providerId="AD" clId="Web-{BBFBF419-8BE5-4692-A031-68A6FD73387F}" dt="2021-12-17T14:16:07.541" v="15"/>
          <ac:cxnSpMkLst>
            <pc:docMk/>
            <pc:sldMk cId="1081334822" sldId="308"/>
            <ac:cxnSpMk id="46" creationId="{2446BE34-DDD3-4A15-B56C-AE8736A0535A}"/>
          </ac:cxnSpMkLst>
        </pc:cxnChg>
        <pc:cxnChg chg="del mod">
          <ac:chgData name="강형민(***6***002)" userId="S::asxs0914@kau.kr::cf9c1e12-1336-47a0-ac33-55b4a29df529" providerId="AD" clId="Web-{BBFBF419-8BE5-4692-A031-68A6FD73387F}" dt="2021-12-17T14:15:59.838" v="11"/>
          <ac:cxnSpMkLst>
            <pc:docMk/>
            <pc:sldMk cId="1081334822" sldId="308"/>
            <ac:cxnSpMk id="48" creationId="{97A45E0C-3B14-41EE-80BC-7862EF9C6E32}"/>
          </ac:cxnSpMkLst>
        </pc:cxnChg>
        <pc:cxnChg chg="del">
          <ac:chgData name="강형민(***6***002)" userId="S::asxs0914@kau.kr::cf9c1e12-1336-47a0-ac33-55b4a29df529" providerId="AD" clId="Web-{BBFBF419-8BE5-4692-A031-68A6FD73387F}" dt="2021-12-17T14:15:55.447" v="2"/>
          <ac:cxnSpMkLst>
            <pc:docMk/>
            <pc:sldMk cId="1081334822" sldId="308"/>
            <ac:cxnSpMk id="49" creationId="{5E3D90A8-7BCD-43A0-8DE7-D2B3A2D56B23}"/>
          </ac:cxnSpMkLst>
        </pc:cxnChg>
        <pc:cxnChg chg="del">
          <ac:chgData name="강형민(***6***002)" userId="S::asxs0914@kau.kr::cf9c1e12-1336-47a0-ac33-55b4a29df529" providerId="AD" clId="Web-{BBFBF419-8BE5-4692-A031-68A6FD73387F}" dt="2021-12-17T14:15:55.447" v="1"/>
          <ac:cxnSpMkLst>
            <pc:docMk/>
            <pc:sldMk cId="1081334822" sldId="308"/>
            <ac:cxnSpMk id="51" creationId="{CE4467C4-9CA3-4755-993B-52D502695E9D}"/>
          </ac:cxnSpMkLst>
        </pc:cxnChg>
        <pc:cxnChg chg="del">
          <ac:chgData name="강형민(***6***002)" userId="S::asxs0914@kau.kr::cf9c1e12-1336-47a0-ac33-55b4a29df529" providerId="AD" clId="Web-{BBFBF419-8BE5-4692-A031-68A6FD73387F}" dt="2021-12-17T14:15:55.447" v="0"/>
          <ac:cxnSpMkLst>
            <pc:docMk/>
            <pc:sldMk cId="1081334822" sldId="308"/>
            <ac:cxnSpMk id="53" creationId="{332FE0C3-A75C-4072-8617-872528284B14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0:36.329" v="117" actId="14100"/>
          <ac:cxnSpMkLst>
            <pc:docMk/>
            <pc:sldMk cId="1081334822" sldId="308"/>
            <ac:cxnSpMk id="56" creationId="{217EEBBC-F3C7-4CD4-BE4E-923082F4F7DC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0:56.330" v="119" actId="14100"/>
          <ac:cxnSpMkLst>
            <pc:docMk/>
            <pc:sldMk cId="1081334822" sldId="308"/>
            <ac:cxnSpMk id="57" creationId="{577EFAD7-E205-4E70-8472-BAC1B900B68A}"/>
          </ac:cxnSpMkLst>
        </pc:cxnChg>
        <pc:cxnChg chg="add del mod">
          <ac:chgData name="강형민(***6***002)" userId="S::asxs0914@kau.kr::cf9c1e12-1336-47a0-ac33-55b4a29df529" providerId="AD" clId="Web-{BBFBF419-8BE5-4692-A031-68A6FD73387F}" dt="2021-12-17T14:20:22.876" v="109"/>
          <ac:cxnSpMkLst>
            <pc:docMk/>
            <pc:sldMk cId="1081334822" sldId="308"/>
            <ac:cxnSpMk id="58" creationId="{3024351F-9138-4CA2-A4B9-6A8ED5489FE8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1:03.767" v="122" actId="14100"/>
          <ac:cxnSpMkLst>
            <pc:docMk/>
            <pc:sldMk cId="1081334822" sldId="308"/>
            <ac:cxnSpMk id="60" creationId="{802092C3-3127-455F-8967-AE55EF06C659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1:14.205" v="125" actId="14100"/>
          <ac:cxnSpMkLst>
            <pc:docMk/>
            <pc:sldMk cId="1081334822" sldId="308"/>
            <ac:cxnSpMk id="61" creationId="{F69AD716-4F4E-45E3-82D9-3CA48C8B3C89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1:19.018" v="128" actId="14100"/>
          <ac:cxnSpMkLst>
            <pc:docMk/>
            <pc:sldMk cId="1081334822" sldId="308"/>
            <ac:cxnSpMk id="62" creationId="{ED8AF4F9-B458-48B3-B660-5F42466D4C8D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1:23.362" v="131" actId="14100"/>
          <ac:cxnSpMkLst>
            <pc:docMk/>
            <pc:sldMk cId="1081334822" sldId="308"/>
            <ac:cxnSpMk id="63" creationId="{21BCE0CA-5AB3-4882-8580-128AC7057866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1:28.956" v="134" actId="14100"/>
          <ac:cxnSpMkLst>
            <pc:docMk/>
            <pc:sldMk cId="1081334822" sldId="308"/>
            <ac:cxnSpMk id="64" creationId="{3310B7E3-CA02-4A7A-BC5A-2CEAC9F3D219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6:00.681" v="219" actId="14100"/>
          <ac:cxnSpMkLst>
            <pc:docMk/>
            <pc:sldMk cId="1081334822" sldId="308"/>
            <ac:cxnSpMk id="66" creationId="{36359409-C42A-4027-8F55-A623E7DE9074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6:10.635" v="222" actId="14100"/>
          <ac:cxnSpMkLst>
            <pc:docMk/>
            <pc:sldMk cId="1081334822" sldId="308"/>
            <ac:cxnSpMk id="67" creationId="{55BDEA3F-60A6-41D9-84C0-532A92DEEFC7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6:16.838" v="225" actId="14100"/>
          <ac:cxnSpMkLst>
            <pc:docMk/>
            <pc:sldMk cId="1081334822" sldId="308"/>
            <ac:cxnSpMk id="68" creationId="{531C621D-5F34-48AC-9F72-891133C3CA52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6:28.963" v="228" actId="14100"/>
          <ac:cxnSpMkLst>
            <pc:docMk/>
            <pc:sldMk cId="1081334822" sldId="308"/>
            <ac:cxnSpMk id="69" creationId="{B0AAF04C-998F-4E57-BC07-1E27D864A419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6:41.182" v="241" actId="1076"/>
          <ac:cxnSpMkLst>
            <pc:docMk/>
            <pc:sldMk cId="1081334822" sldId="308"/>
            <ac:cxnSpMk id="70" creationId="{2E237051-415B-4F35-B858-6A6C767379ED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6:47.292" v="244" actId="14100"/>
          <ac:cxnSpMkLst>
            <pc:docMk/>
            <pc:sldMk cId="1081334822" sldId="308"/>
            <ac:cxnSpMk id="71" creationId="{87A84FA9-F640-40BC-BFA8-AC27CBDA1315}"/>
          </ac:cxnSpMkLst>
        </pc:cxnChg>
        <pc:cxnChg chg="add mod">
          <ac:chgData name="강형민(***6***002)" userId="S::asxs0914@kau.kr::cf9c1e12-1336-47a0-ac33-55b4a29df529" providerId="AD" clId="Web-{BBFBF419-8BE5-4692-A031-68A6FD73387F}" dt="2021-12-17T14:27:05.698" v="249" actId="14100"/>
          <ac:cxnSpMkLst>
            <pc:docMk/>
            <pc:sldMk cId="1081334822" sldId="308"/>
            <ac:cxnSpMk id="72" creationId="{081BC0E9-658B-440C-8CAB-B0686B59621C}"/>
          </ac:cxnSpMkLst>
        </pc:cxnChg>
        <pc:cxnChg chg="del mod">
          <ac:chgData name="강형민(***6***002)" userId="S::asxs0914@kau.kr::cf9c1e12-1336-47a0-ac33-55b4a29df529" providerId="AD" clId="Web-{BBFBF419-8BE5-4692-A031-68A6FD73387F}" dt="2021-12-17T14:15:55.447" v="5"/>
          <ac:cxnSpMkLst>
            <pc:docMk/>
            <pc:sldMk cId="1081334822" sldId="308"/>
            <ac:cxnSpMk id="82" creationId="{8511C392-8573-4359-9FF7-5B9F5226346D}"/>
          </ac:cxnSpMkLst>
        </pc:cxnChg>
      </pc:sldChg>
    </pc:docChg>
  </pc:docChgLst>
  <pc:docChgLst>
    <pc:chgData name="허태영(***7***261)" userId="S::gjxodud1@kau.kr::5c566815-de61-428e-9c63-0c6ea9ac6a4d" providerId="AD" clId="Web-{C52D6C8D-E5C7-44BE-A428-F6CA45E1EC27}"/>
    <pc:docChg chg="delSld modSld">
      <pc:chgData name="허태영(***7***261)" userId="S::gjxodud1@kau.kr::5c566815-de61-428e-9c63-0c6ea9ac6a4d" providerId="AD" clId="Web-{C52D6C8D-E5C7-44BE-A428-F6CA45E1EC27}" dt="2021-11-22T09:41:52.096" v="217" actId="14100"/>
      <pc:docMkLst>
        <pc:docMk/>
      </pc:docMkLst>
      <pc:sldChg chg="modSp">
        <pc:chgData name="허태영(***7***261)" userId="S::gjxodud1@kau.kr::5c566815-de61-428e-9c63-0c6ea9ac6a4d" providerId="AD" clId="Web-{C52D6C8D-E5C7-44BE-A428-F6CA45E1EC27}" dt="2021-11-22T09:39:44.874" v="0" actId="20577"/>
        <pc:sldMkLst>
          <pc:docMk/>
          <pc:sldMk cId="4234994761" sldId="270"/>
        </pc:sldMkLst>
        <pc:spChg chg="mod">
          <ac:chgData name="허태영(***7***261)" userId="S::gjxodud1@kau.kr::5c566815-de61-428e-9c63-0c6ea9ac6a4d" providerId="AD" clId="Web-{C52D6C8D-E5C7-44BE-A428-F6CA45E1EC27}" dt="2021-11-22T09:39:44.874" v="0" actId="20577"/>
          <ac:spMkLst>
            <pc:docMk/>
            <pc:sldMk cId="4234994761" sldId="270"/>
            <ac:spMk id="4" creationId="{16D21DC7-5ED3-415F-8DCB-FC0B310C0B5F}"/>
          </ac:spMkLst>
        </pc:spChg>
      </pc:sldChg>
      <pc:sldChg chg="modSp">
        <pc:chgData name="허태영(***7***261)" userId="S::gjxodud1@kau.kr::5c566815-de61-428e-9c63-0c6ea9ac6a4d" providerId="AD" clId="Web-{C52D6C8D-E5C7-44BE-A428-F6CA45E1EC27}" dt="2021-11-22T09:41:52.096" v="217" actId="14100"/>
        <pc:sldMkLst>
          <pc:docMk/>
          <pc:sldMk cId="3305648341" sldId="271"/>
        </pc:sldMkLst>
        <pc:spChg chg="mod">
          <ac:chgData name="허태영(***7***261)" userId="S::gjxodud1@kau.kr::5c566815-de61-428e-9c63-0c6ea9ac6a4d" providerId="AD" clId="Web-{C52D6C8D-E5C7-44BE-A428-F6CA45E1EC27}" dt="2021-11-22T09:41:14.798" v="198" actId="1076"/>
          <ac:spMkLst>
            <pc:docMk/>
            <pc:sldMk cId="3305648341" sldId="271"/>
            <ac:spMk id="2" creationId="{70500BA6-C5AF-4511-840C-9A3F85AB68B8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829" v="199" actId="1076"/>
          <ac:spMkLst>
            <pc:docMk/>
            <pc:sldMk cId="3305648341" sldId="271"/>
            <ac:spMk id="3" creationId="{0B6F5A95-55B5-4FC0-BBD6-3D7E73D1FEDD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204" v="181" actId="1076"/>
          <ac:spMkLst>
            <pc:docMk/>
            <pc:sldMk cId="3305648341" sldId="271"/>
            <ac:spMk id="6" creationId="{97D07377-745E-43DA-8FCB-BC228EE5C9B6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251" v="182" actId="1076"/>
          <ac:spMkLst>
            <pc:docMk/>
            <pc:sldMk cId="3305648341" sldId="271"/>
            <ac:spMk id="7" creationId="{152A7109-3D12-4EFB-9FF4-BFEC7B22DC67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282" v="183" actId="1076"/>
          <ac:spMkLst>
            <pc:docMk/>
            <pc:sldMk cId="3305648341" sldId="271"/>
            <ac:spMk id="8" creationId="{7A047857-75DA-44AE-9A00-CF45267B298D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329" v="184" actId="1076"/>
          <ac:spMkLst>
            <pc:docMk/>
            <pc:sldMk cId="3305648341" sldId="271"/>
            <ac:spMk id="9" creationId="{BF5EB556-CD93-4560-AED8-FA067E1820A7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360" v="185" actId="1076"/>
          <ac:spMkLst>
            <pc:docMk/>
            <pc:sldMk cId="3305648341" sldId="271"/>
            <ac:spMk id="10" creationId="{448E7E8F-B108-4234-B71C-278D36F72162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392" v="186" actId="1076"/>
          <ac:spMkLst>
            <pc:docMk/>
            <pc:sldMk cId="3305648341" sldId="271"/>
            <ac:spMk id="11" creationId="{DC529D61-63D1-4328-A3AA-4B5F3C373BF9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423" v="187" actId="1076"/>
          <ac:spMkLst>
            <pc:docMk/>
            <pc:sldMk cId="3305648341" sldId="271"/>
            <ac:spMk id="12" creationId="{3F2C6FB7-EA13-4D98-862E-81FADCB0AA93}"/>
          </ac:spMkLst>
        </pc:spChg>
        <pc:spChg chg="mod">
          <ac:chgData name="허태영(***7***261)" userId="S::gjxodud1@kau.kr::5c566815-de61-428e-9c63-0c6ea9ac6a4d" providerId="AD" clId="Web-{C52D6C8D-E5C7-44BE-A428-F6CA45E1EC27}" dt="2021-11-22T09:39:47.452" v="1" actId="20577"/>
          <ac:spMkLst>
            <pc:docMk/>
            <pc:sldMk cId="3305648341" sldId="271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454" v="188" actId="1076"/>
          <ac:spMkLst>
            <pc:docMk/>
            <pc:sldMk cId="3305648341" sldId="271"/>
            <ac:spMk id="15" creationId="{29C07387-00F8-474B-84AB-38C8FE2B70B6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501" v="189" actId="1076"/>
          <ac:spMkLst>
            <pc:docMk/>
            <pc:sldMk cId="3305648341" sldId="271"/>
            <ac:spMk id="16" creationId="{DB90E82A-F73B-4430-9F3A-B3AAE7DD018D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532" v="190" actId="1076"/>
          <ac:spMkLst>
            <pc:docMk/>
            <pc:sldMk cId="3305648341" sldId="271"/>
            <ac:spMk id="17" creationId="{56AD1484-FB8B-448D-8D9A-C7735371B263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563" v="191" actId="1076"/>
          <ac:spMkLst>
            <pc:docMk/>
            <pc:sldMk cId="3305648341" sldId="271"/>
            <ac:spMk id="18" creationId="{F360F788-8A7B-410E-A66C-777CD727CCEF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0:15.250" v="17" actId="20577"/>
          <ac:spMkLst>
            <pc:docMk/>
            <pc:sldMk cId="3305648341" sldId="271"/>
            <ac:spMk id="19" creationId="{00000000-0000-0000-0000-000000000000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595" v="192" actId="1076"/>
          <ac:spMkLst>
            <pc:docMk/>
            <pc:sldMk cId="3305648341" sldId="271"/>
            <ac:spMk id="20" creationId="{4F956CB5-1462-4DEF-A076-74ACFD41F9E0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626" v="193" actId="1076"/>
          <ac:spMkLst>
            <pc:docMk/>
            <pc:sldMk cId="3305648341" sldId="271"/>
            <ac:spMk id="21" creationId="{A4AAE0FA-FC7A-4036-8C17-CF97D8E1F586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657" v="194" actId="1076"/>
          <ac:spMkLst>
            <pc:docMk/>
            <pc:sldMk cId="3305648341" sldId="271"/>
            <ac:spMk id="22" creationId="{1EC398FC-7D90-4BED-AEC4-34E3B49A0330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704" v="195" actId="1076"/>
          <ac:spMkLst>
            <pc:docMk/>
            <pc:sldMk cId="3305648341" sldId="271"/>
            <ac:spMk id="33" creationId="{80D81F5D-7C82-45C7-8E8E-077CAB95A992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735" v="196" actId="1076"/>
          <ac:spMkLst>
            <pc:docMk/>
            <pc:sldMk cId="3305648341" sldId="271"/>
            <ac:spMk id="34" creationId="{9A1DF77F-8566-4C82-95F1-28C281DCF3EF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860" v="200" actId="1076"/>
          <ac:spMkLst>
            <pc:docMk/>
            <pc:sldMk cId="3305648341" sldId="271"/>
            <ac:spMk id="37" creationId="{4906F563-680E-4BF1-97C4-AB25B4CC4BC1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907" v="201" actId="1076"/>
          <ac:spMkLst>
            <pc:docMk/>
            <pc:sldMk cId="3305648341" sldId="271"/>
            <ac:spMk id="38" creationId="{07529E8F-53FD-4A4D-81AC-9D6BD2627515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938" v="202" actId="1076"/>
          <ac:spMkLst>
            <pc:docMk/>
            <pc:sldMk cId="3305648341" sldId="271"/>
            <ac:spMk id="39" creationId="{BD0869B9-7720-48EE-ACC4-F986D4D7199E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970" v="203" actId="1076"/>
          <ac:spMkLst>
            <pc:docMk/>
            <pc:sldMk cId="3305648341" sldId="271"/>
            <ac:spMk id="40" creationId="{AAE6F3BE-23C7-4785-AF7D-3CFE3177BC86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5.001" v="204" actId="1076"/>
          <ac:spMkLst>
            <pc:docMk/>
            <pc:sldMk cId="3305648341" sldId="271"/>
            <ac:spMk id="41" creationId="{579AB6A5-A871-4B67-A6FC-1966BB54F625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5.032" v="205" actId="1076"/>
          <ac:spMkLst>
            <pc:docMk/>
            <pc:sldMk cId="3305648341" sldId="271"/>
            <ac:spMk id="42" creationId="{31E0AB21-2B28-4C14-9288-233C672FC8F9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5.063" v="206" actId="1076"/>
          <ac:spMkLst>
            <pc:docMk/>
            <pc:sldMk cId="3305648341" sldId="271"/>
            <ac:spMk id="47" creationId="{2E860F7C-0C6E-4AD4-B47A-688351C9AACF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1:14.767" v="197" actId="1076"/>
          <ac:spMkLst>
            <pc:docMk/>
            <pc:sldMk cId="3305648341" sldId="271"/>
            <ac:spMk id="81" creationId="{88BF59B7-6BD9-4AD4-A807-8E4F724A2D6B}"/>
          </ac:spMkLst>
        </pc:spChg>
        <pc:cxnChg chg="mod">
          <ac:chgData name="허태영(***7***261)" userId="S::gjxodud1@kau.kr::5c566815-de61-428e-9c63-0c6ea9ac6a4d" providerId="AD" clId="Web-{C52D6C8D-E5C7-44BE-A428-F6CA45E1EC27}" dt="2021-11-22T09:41:13.610" v="163" actId="1076"/>
          <ac:cxnSpMkLst>
            <pc:docMk/>
            <pc:sldMk cId="3305648341" sldId="271"/>
            <ac:cxnSpMk id="23" creationId="{4F3F5187-90BF-4628-AC43-80E1A99E774A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13.642" v="164" actId="1076"/>
          <ac:cxnSpMkLst>
            <pc:docMk/>
            <pc:sldMk cId="3305648341" sldId="271"/>
            <ac:cxnSpMk id="24" creationId="{06422C13-3823-4B22-BDC2-CFE5ADF3B75F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13.673" v="165" actId="1076"/>
          <ac:cxnSpMkLst>
            <pc:docMk/>
            <pc:sldMk cId="3305648341" sldId="271"/>
            <ac:cxnSpMk id="25" creationId="{882134DE-C9AA-4DAA-8ACA-EF03F988A530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13.704" v="166" actId="1076"/>
          <ac:cxnSpMkLst>
            <pc:docMk/>
            <pc:sldMk cId="3305648341" sldId="271"/>
            <ac:cxnSpMk id="26" creationId="{A206FA0E-4A1E-4AE5-878F-1C6DE275B212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33.767" v="212" actId="14100"/>
          <ac:cxnSpMkLst>
            <pc:docMk/>
            <pc:sldMk cId="3305648341" sldId="271"/>
            <ac:cxnSpMk id="27" creationId="{193E310A-2833-47CB-8FF5-2359A3C3EFE8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41.892" v="215" actId="14100"/>
          <ac:cxnSpMkLst>
            <pc:docMk/>
            <pc:sldMk cId="3305648341" sldId="271"/>
            <ac:cxnSpMk id="28" creationId="{47D7953D-D1E3-4199-AFC8-DB53968D9D11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20.751" v="207" actId="14100"/>
          <ac:cxnSpMkLst>
            <pc:docMk/>
            <pc:sldMk cId="3305648341" sldId="271"/>
            <ac:cxnSpMk id="29" creationId="{955D93EA-C44F-4CA2-860D-B2B95E4E344A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39.064" v="214" actId="14100"/>
          <ac:cxnSpMkLst>
            <pc:docMk/>
            <pc:sldMk cId="3305648341" sldId="271"/>
            <ac:cxnSpMk id="30" creationId="{67E8A9EC-31F5-48C1-9096-E68A4D570900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13.860" v="171" actId="1076"/>
          <ac:cxnSpMkLst>
            <pc:docMk/>
            <pc:sldMk cId="3305648341" sldId="271"/>
            <ac:cxnSpMk id="31" creationId="{0F7C9A40-3F7F-481F-B148-3504680515FA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13.892" v="172" actId="1076"/>
          <ac:cxnSpMkLst>
            <pc:docMk/>
            <pc:sldMk cId="3305648341" sldId="271"/>
            <ac:cxnSpMk id="32" creationId="{DD096A2C-1CDE-4488-9312-208F395686BC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30.814" v="211" actId="14100"/>
          <ac:cxnSpMkLst>
            <pc:docMk/>
            <pc:sldMk cId="3305648341" sldId="271"/>
            <ac:cxnSpMk id="35" creationId="{79C59ACF-5959-4306-987D-0A28B2474971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13.954" v="174" actId="1076"/>
          <ac:cxnSpMkLst>
            <pc:docMk/>
            <pc:sldMk cId="3305648341" sldId="271"/>
            <ac:cxnSpMk id="36" creationId="{BF33E4B6-1CB3-4523-A835-20C3AE05F5F8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14.017" v="176" actId="1076"/>
          <ac:cxnSpMkLst>
            <pc:docMk/>
            <pc:sldMk cId="3305648341" sldId="271"/>
            <ac:cxnSpMk id="43" creationId="{C84509BA-78CA-42E0-B5FF-48277FBA06BB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52.096" v="217" actId="14100"/>
          <ac:cxnSpMkLst>
            <pc:docMk/>
            <pc:sldMk cId="3305648341" sldId="271"/>
            <ac:cxnSpMk id="44" creationId="{011170CE-C8BB-435E-A4C5-D41EB17FD74B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37.080" v="213" actId="14100"/>
          <ac:cxnSpMkLst>
            <pc:docMk/>
            <pc:sldMk cId="3305648341" sldId="271"/>
            <ac:cxnSpMk id="45" creationId="{DBAE4746-196A-46F4-8C01-7590F2DB2375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45.533" v="216" actId="14100"/>
          <ac:cxnSpMkLst>
            <pc:docMk/>
            <pc:sldMk cId="3305648341" sldId="271"/>
            <ac:cxnSpMk id="46" creationId="{2446BE34-DDD3-4A15-B56C-AE8736A0535A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22.986" v="208" actId="14100"/>
          <ac:cxnSpMkLst>
            <pc:docMk/>
            <pc:sldMk cId="3305648341" sldId="271"/>
            <ac:cxnSpMk id="48" creationId="{97A45E0C-3B14-41EE-80BC-7862EF9C6E32}"/>
          </ac:cxnSpMkLst>
        </pc:cxnChg>
        <pc:cxnChg chg="mod">
          <ac:chgData name="허태영(***7***261)" userId="S::gjxodud1@kau.kr::5c566815-de61-428e-9c63-0c6ea9ac6a4d" providerId="AD" clId="Web-{C52D6C8D-E5C7-44BE-A428-F6CA45E1EC27}" dt="2021-11-22T09:41:13.985" v="175" actId="1076"/>
          <ac:cxnSpMkLst>
            <pc:docMk/>
            <pc:sldMk cId="3305648341" sldId="271"/>
            <ac:cxnSpMk id="82" creationId="{8511C392-8573-4359-9FF7-5B9F5226346D}"/>
          </ac:cxnSpMkLst>
        </pc:cxnChg>
      </pc:sldChg>
      <pc:sldChg chg="modSp">
        <pc:chgData name="허태영(***7***261)" userId="S::gjxodud1@kau.kr::5c566815-de61-428e-9c63-0c6ea9ac6a4d" providerId="AD" clId="Web-{C52D6C8D-E5C7-44BE-A428-F6CA45E1EC27}" dt="2021-11-22T09:39:59.921" v="9" actId="20577"/>
        <pc:sldMkLst>
          <pc:docMk/>
          <pc:sldMk cId="240418123" sldId="275"/>
        </pc:sldMkLst>
        <pc:spChg chg="mod">
          <ac:chgData name="허태영(***7***261)" userId="S::gjxodud1@kau.kr::5c566815-de61-428e-9c63-0c6ea9ac6a4d" providerId="AD" clId="Web-{C52D6C8D-E5C7-44BE-A428-F6CA45E1EC27}" dt="2021-11-22T09:39:59.921" v="9" actId="20577"/>
          <ac:spMkLst>
            <pc:docMk/>
            <pc:sldMk cId="240418123" sldId="275"/>
            <ac:spMk id="14" creationId="{B6200185-388F-4BBE-B652-D4CD7808CCAC}"/>
          </ac:spMkLst>
        </pc:spChg>
      </pc:sldChg>
      <pc:sldChg chg="del">
        <pc:chgData name="허태영(***7***261)" userId="S::gjxodud1@kau.kr::5c566815-de61-428e-9c63-0c6ea9ac6a4d" providerId="AD" clId="Web-{C52D6C8D-E5C7-44BE-A428-F6CA45E1EC27}" dt="2021-11-22T09:39:55.233" v="7"/>
        <pc:sldMkLst>
          <pc:docMk/>
          <pc:sldMk cId="2045345916" sldId="276"/>
        </pc:sldMkLst>
      </pc:sldChg>
      <pc:sldChg chg="del">
        <pc:chgData name="허태영(***7***261)" userId="S::gjxodud1@kau.kr::5c566815-de61-428e-9c63-0c6ea9ac6a4d" providerId="AD" clId="Web-{C52D6C8D-E5C7-44BE-A428-F6CA45E1EC27}" dt="2021-11-22T09:39:55.233" v="6"/>
        <pc:sldMkLst>
          <pc:docMk/>
          <pc:sldMk cId="3781384475" sldId="277"/>
        </pc:sldMkLst>
      </pc:sldChg>
      <pc:sldChg chg="del">
        <pc:chgData name="허태영(***7***261)" userId="S::gjxodud1@kau.kr::5c566815-de61-428e-9c63-0c6ea9ac6a4d" providerId="AD" clId="Web-{C52D6C8D-E5C7-44BE-A428-F6CA45E1EC27}" dt="2021-11-22T09:39:55.218" v="3"/>
        <pc:sldMkLst>
          <pc:docMk/>
          <pc:sldMk cId="17500574" sldId="279"/>
        </pc:sldMkLst>
      </pc:sldChg>
      <pc:sldChg chg="del">
        <pc:chgData name="허태영(***7***261)" userId="S::gjxodud1@kau.kr::5c566815-de61-428e-9c63-0c6ea9ac6a4d" providerId="AD" clId="Web-{C52D6C8D-E5C7-44BE-A428-F6CA45E1EC27}" dt="2021-11-22T09:39:55.233" v="5"/>
        <pc:sldMkLst>
          <pc:docMk/>
          <pc:sldMk cId="1283208931" sldId="280"/>
        </pc:sldMkLst>
      </pc:sldChg>
      <pc:sldChg chg="modSp">
        <pc:chgData name="허태영(***7***261)" userId="S::gjxodud1@kau.kr::5c566815-de61-428e-9c63-0c6ea9ac6a4d" providerId="AD" clId="Web-{C52D6C8D-E5C7-44BE-A428-F6CA45E1EC27}" dt="2021-11-22T09:40:28.625" v="22" actId="20577"/>
        <pc:sldMkLst>
          <pc:docMk/>
          <pc:sldMk cId="2098811802" sldId="282"/>
        </pc:sldMkLst>
        <pc:spChg chg="mod">
          <ac:chgData name="허태영(***7***261)" userId="S::gjxodud1@kau.kr::5c566815-de61-428e-9c63-0c6ea9ac6a4d" providerId="AD" clId="Web-{C52D6C8D-E5C7-44BE-A428-F6CA45E1EC27}" dt="2021-11-22T09:39:50.858" v="2" actId="20577"/>
          <ac:spMkLst>
            <pc:docMk/>
            <pc:sldMk cId="2098811802" sldId="282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C52D6C8D-E5C7-44BE-A428-F6CA45E1EC27}" dt="2021-11-22T09:40:28.625" v="22" actId="20577"/>
          <ac:spMkLst>
            <pc:docMk/>
            <pc:sldMk cId="2098811802" sldId="282"/>
            <ac:spMk id="19" creationId="{00000000-0000-0000-0000-000000000000}"/>
          </ac:spMkLst>
        </pc:spChg>
      </pc:sldChg>
      <pc:sldChg chg="del">
        <pc:chgData name="허태영(***7***261)" userId="S::gjxodud1@kau.kr::5c566815-de61-428e-9c63-0c6ea9ac6a4d" providerId="AD" clId="Web-{C52D6C8D-E5C7-44BE-A428-F6CA45E1EC27}" dt="2021-11-22T09:39:55.233" v="8"/>
        <pc:sldMkLst>
          <pc:docMk/>
          <pc:sldMk cId="2210599325" sldId="283"/>
        </pc:sldMkLst>
      </pc:sldChg>
      <pc:sldChg chg="del">
        <pc:chgData name="허태영(***7***261)" userId="S::gjxodud1@kau.kr::5c566815-de61-428e-9c63-0c6ea9ac6a4d" providerId="AD" clId="Web-{C52D6C8D-E5C7-44BE-A428-F6CA45E1EC27}" dt="2021-11-22T09:39:55.218" v="4"/>
        <pc:sldMkLst>
          <pc:docMk/>
          <pc:sldMk cId="2098196418" sldId="284"/>
        </pc:sldMkLst>
      </pc:sldChg>
    </pc:docChg>
  </pc:docChgLst>
  <pc:docChgLst>
    <pc:chgData name="강형민(***6***002)" userId="S::asxs0914@kau.kr::cf9c1e12-1336-47a0-ac33-55b4a29df529" providerId="AD" clId="Web-{2C803A78-9FD1-4B40-90AE-4EF2B3F98F29}"/>
    <pc:docChg chg="modSld">
      <pc:chgData name="강형민(***6***002)" userId="S::asxs0914@kau.kr::cf9c1e12-1336-47a0-ac33-55b4a29df529" providerId="AD" clId="Web-{2C803A78-9FD1-4B40-90AE-4EF2B3F98F29}" dt="2021-11-26T17:46:06.431" v="64"/>
      <pc:docMkLst>
        <pc:docMk/>
      </pc:docMkLst>
      <pc:sldChg chg="modNotes">
        <pc:chgData name="강형민(***6***002)" userId="S::asxs0914@kau.kr::cf9c1e12-1336-47a0-ac33-55b4a29df529" providerId="AD" clId="Web-{2C803A78-9FD1-4B40-90AE-4EF2B3F98F29}" dt="2021-11-26T17:46:06.431" v="64"/>
        <pc:sldMkLst>
          <pc:docMk/>
          <pc:sldMk cId="2098811802" sldId="282"/>
        </pc:sldMkLst>
      </pc:sldChg>
      <pc:sldChg chg="modNotes">
        <pc:chgData name="강형민(***6***002)" userId="S::asxs0914@kau.kr::cf9c1e12-1336-47a0-ac33-55b4a29df529" providerId="AD" clId="Web-{2C803A78-9FD1-4B40-90AE-4EF2B3F98F29}" dt="2021-11-26T17:37:49.341" v="15"/>
        <pc:sldMkLst>
          <pc:docMk/>
          <pc:sldMk cId="4121283609" sldId="283"/>
        </pc:sldMkLst>
      </pc:sldChg>
      <pc:sldChg chg="modNotes">
        <pc:chgData name="강형민(***6***002)" userId="S::asxs0914@kau.kr::cf9c1e12-1336-47a0-ac33-55b4a29df529" providerId="AD" clId="Web-{2C803A78-9FD1-4B40-90AE-4EF2B3F98F29}" dt="2021-11-26T17:21:40.032" v="2"/>
        <pc:sldMkLst>
          <pc:docMk/>
          <pc:sldMk cId="1020938106" sldId="287"/>
        </pc:sldMkLst>
      </pc:sldChg>
      <pc:sldChg chg="modNotes">
        <pc:chgData name="강형민(***6***002)" userId="S::asxs0914@kau.kr::cf9c1e12-1336-47a0-ac33-55b4a29df529" providerId="AD" clId="Web-{2C803A78-9FD1-4B40-90AE-4EF2B3F98F29}" dt="2021-11-26T17:21:37.094" v="1"/>
        <pc:sldMkLst>
          <pc:docMk/>
          <pc:sldMk cId="3883128537" sldId="288"/>
        </pc:sldMkLst>
      </pc:sldChg>
      <pc:sldChg chg="modNotes">
        <pc:chgData name="강형민(***6***002)" userId="S::asxs0914@kau.kr::cf9c1e12-1336-47a0-ac33-55b4a29df529" providerId="AD" clId="Web-{2C803A78-9FD1-4B40-90AE-4EF2B3F98F29}" dt="2021-11-26T17:21:42.797" v="3"/>
        <pc:sldMkLst>
          <pc:docMk/>
          <pc:sldMk cId="2088929698" sldId="290"/>
        </pc:sldMkLst>
      </pc:sldChg>
    </pc:docChg>
  </pc:docChgLst>
  <pc:docChgLst>
    <pc:chgData name="지해진(***6***072)" userId="S::haejin315@kau.kr::dbd51bd5-3ec5-48f8-be3e-2ba89af34ac8" providerId="AD" clId="Web-{BA4D8E15-0EE1-4199-8F29-2A8C40C1CB00}"/>
    <pc:docChg chg="delSld">
      <pc:chgData name="지해진(***6***072)" userId="S::haejin315@kau.kr::dbd51bd5-3ec5-48f8-be3e-2ba89af34ac8" providerId="AD" clId="Web-{BA4D8E15-0EE1-4199-8F29-2A8C40C1CB00}" dt="2021-11-24T07:16:17.174" v="0"/>
      <pc:docMkLst>
        <pc:docMk/>
      </pc:docMkLst>
      <pc:sldChg chg="del">
        <pc:chgData name="지해진(***6***072)" userId="S::haejin315@kau.kr::dbd51bd5-3ec5-48f8-be3e-2ba89af34ac8" providerId="AD" clId="Web-{BA4D8E15-0EE1-4199-8F29-2A8C40C1CB00}" dt="2021-11-24T07:16:17.174" v="0"/>
        <pc:sldMkLst>
          <pc:docMk/>
          <pc:sldMk cId="1005718831" sldId="285"/>
        </pc:sldMkLst>
      </pc:sldChg>
    </pc:docChg>
  </pc:docChgLst>
  <pc:docChgLst>
    <pc:chgData name="지해진(***6***072)" userId="S::haejin315@kau.kr::dbd51bd5-3ec5-48f8-be3e-2ba89af34ac8" providerId="AD" clId="Web-{B860D3BD-88D3-4E81-A15A-CCDF187741CA}"/>
    <pc:docChg chg="modSld">
      <pc:chgData name="지해진(***6***072)" userId="S::haejin315@kau.kr::dbd51bd5-3ec5-48f8-be3e-2ba89af34ac8" providerId="AD" clId="Web-{B860D3BD-88D3-4E81-A15A-CCDF187741CA}" dt="2021-11-17T07:52:28.011" v="11" actId="20577"/>
      <pc:docMkLst>
        <pc:docMk/>
      </pc:docMkLst>
      <pc:sldChg chg="modSp">
        <pc:chgData name="지해진(***6***072)" userId="S::haejin315@kau.kr::dbd51bd5-3ec5-48f8-be3e-2ba89af34ac8" providerId="AD" clId="Web-{B860D3BD-88D3-4E81-A15A-CCDF187741CA}" dt="2021-11-17T07:52:28.011" v="11" actId="20577"/>
        <pc:sldMkLst>
          <pc:docMk/>
          <pc:sldMk cId="1283208931" sldId="280"/>
        </pc:sldMkLst>
        <pc:spChg chg="mod">
          <ac:chgData name="지해진(***6***072)" userId="S::haejin315@kau.kr::dbd51bd5-3ec5-48f8-be3e-2ba89af34ac8" providerId="AD" clId="Web-{B860D3BD-88D3-4E81-A15A-CCDF187741CA}" dt="2021-11-17T07:52:28.011" v="11" actId="20577"/>
          <ac:spMkLst>
            <pc:docMk/>
            <pc:sldMk cId="1283208931" sldId="280"/>
            <ac:spMk id="2" creationId="{B3CC9442-3274-429E-BE78-3655EBBAE1D0}"/>
          </ac:spMkLst>
        </pc:spChg>
      </pc:sldChg>
    </pc:docChg>
  </pc:docChgLst>
  <pc:docChgLst>
    <pc:chgData name="강형민(***6***002)" userId="S::asxs0914@kau.kr::cf9c1e12-1336-47a0-ac33-55b4a29df529" providerId="AD" clId="Web-{46C5BFFE-CF7E-488D-B0E9-ED1DDD926CFE}"/>
    <pc:docChg chg="addSld modSld">
      <pc:chgData name="강형민(***6***002)" userId="S::asxs0914@kau.kr::cf9c1e12-1336-47a0-ac33-55b4a29df529" providerId="AD" clId="Web-{46C5BFFE-CF7E-488D-B0E9-ED1DDD926CFE}" dt="2021-11-23T16:45:37.343" v="1075" actId="1076"/>
      <pc:docMkLst>
        <pc:docMk/>
      </pc:docMkLst>
      <pc:sldChg chg="addSp delSp modSp add replId">
        <pc:chgData name="강형민(***6***002)" userId="S::asxs0914@kau.kr::cf9c1e12-1336-47a0-ac33-55b4a29df529" providerId="AD" clId="Web-{46C5BFFE-CF7E-488D-B0E9-ED1DDD926CFE}" dt="2021-11-23T16:25:25.572" v="734" actId="20577"/>
        <pc:sldMkLst>
          <pc:docMk/>
          <pc:sldMk cId="4121283609" sldId="283"/>
        </pc:sldMkLst>
        <pc:spChg chg="mod">
          <ac:chgData name="강형민(***6***002)" userId="S::asxs0914@kau.kr::cf9c1e12-1336-47a0-ac33-55b4a29df529" providerId="AD" clId="Web-{46C5BFFE-CF7E-488D-B0E9-ED1DDD926CFE}" dt="2021-11-23T15:35:03.538" v="436" actId="20577"/>
          <ac:spMkLst>
            <pc:docMk/>
            <pc:sldMk cId="4121283609" sldId="283"/>
            <ac:spMk id="4" creationId="{E7BFE749-E8D1-483B-B72A-7C62C3FACC3C}"/>
          </ac:spMkLst>
        </pc:spChg>
        <pc:spChg chg="add mod">
          <ac:chgData name="강형민(***6***002)" userId="S::asxs0914@kau.kr::cf9c1e12-1336-47a0-ac33-55b4a29df529" providerId="AD" clId="Web-{46C5BFFE-CF7E-488D-B0E9-ED1DDD926CFE}" dt="2021-11-23T15:54:53.111" v="612" actId="1076"/>
          <ac:spMkLst>
            <pc:docMk/>
            <pc:sldMk cId="4121283609" sldId="283"/>
            <ac:spMk id="7" creationId="{D8F7D3FE-16D4-4CE7-91B3-9CD8BB1DA0E1}"/>
          </ac:spMkLst>
        </pc:spChg>
        <pc:spChg chg="add del mod">
          <ac:chgData name="강형민(***6***002)" userId="S::asxs0914@kau.kr::cf9c1e12-1336-47a0-ac33-55b4a29df529" providerId="AD" clId="Web-{46C5BFFE-CF7E-488D-B0E9-ED1DDD926CFE}" dt="2021-11-23T15:34:36.350" v="429"/>
          <ac:spMkLst>
            <pc:docMk/>
            <pc:sldMk cId="4121283609" sldId="283"/>
            <ac:spMk id="8" creationId="{4CFEAD8E-EBC2-49BF-B876-3270505A4883}"/>
          </ac:spMkLst>
        </pc:spChg>
        <pc:spChg chg="add del mod">
          <ac:chgData name="강형민(***6***002)" userId="S::asxs0914@kau.kr::cf9c1e12-1336-47a0-ac33-55b4a29df529" providerId="AD" clId="Web-{46C5BFFE-CF7E-488D-B0E9-ED1DDD926CFE}" dt="2021-11-23T15:51:20.619" v="551"/>
          <ac:spMkLst>
            <pc:docMk/>
            <pc:sldMk cId="4121283609" sldId="283"/>
            <ac:spMk id="9" creationId="{9BD222E7-4A1F-47BA-9988-3B92CB94E9AB}"/>
          </ac:spMkLst>
        </pc:spChg>
        <pc:spChg chg="add mod">
          <ac:chgData name="강형민(***6***002)" userId="S::asxs0914@kau.kr::cf9c1e12-1336-47a0-ac33-55b4a29df529" providerId="AD" clId="Web-{46C5BFFE-CF7E-488D-B0E9-ED1DDD926CFE}" dt="2021-11-23T16:23:59.852" v="626" actId="20577"/>
          <ac:spMkLst>
            <pc:docMk/>
            <pc:sldMk cId="4121283609" sldId="283"/>
            <ac:spMk id="10" creationId="{F5E8C743-FAAB-466F-93FC-616270D2C7C0}"/>
          </ac:spMkLst>
        </pc:spChg>
        <pc:spChg chg="add mod">
          <ac:chgData name="강형민(***6***002)" userId="S::asxs0914@kau.kr::cf9c1e12-1336-47a0-ac33-55b4a29df529" providerId="AD" clId="Web-{46C5BFFE-CF7E-488D-B0E9-ED1DDD926CFE}" dt="2021-11-23T16:25:25.572" v="734" actId="20577"/>
          <ac:spMkLst>
            <pc:docMk/>
            <pc:sldMk cId="4121283609" sldId="283"/>
            <ac:spMk id="11" creationId="{1D92A00E-21B1-4CD1-9FAD-1D492F5856F3}"/>
          </ac:spMkLst>
        </pc:spChg>
        <pc:spChg chg="mod">
          <ac:chgData name="강형민(***6***002)" userId="S::asxs0914@kau.kr::cf9c1e12-1336-47a0-ac33-55b4a29df529" providerId="AD" clId="Web-{46C5BFFE-CF7E-488D-B0E9-ED1DDD926CFE}" dt="2021-11-23T15:18:45.378" v="31" actId="20577"/>
          <ac:spMkLst>
            <pc:docMk/>
            <pc:sldMk cId="4121283609" sldId="283"/>
            <ac:spMk id="19" creationId="{00000000-0000-0000-0000-000000000000}"/>
          </ac:spMkLst>
        </pc:spChg>
        <pc:picChg chg="add mod">
          <ac:chgData name="강형민(***6***002)" userId="S::asxs0914@kau.kr::cf9c1e12-1336-47a0-ac33-55b4a29df529" providerId="AD" clId="Web-{46C5BFFE-CF7E-488D-B0E9-ED1DDD926CFE}" dt="2021-11-23T15:25:04.198" v="39" actId="1076"/>
          <ac:picMkLst>
            <pc:docMk/>
            <pc:sldMk cId="4121283609" sldId="283"/>
            <ac:picMk id="2" creationId="{62C073B4-52C9-4B6D-A5E6-F1E4435D5625}"/>
          </ac:picMkLst>
        </pc:picChg>
        <pc:picChg chg="add del mod">
          <ac:chgData name="강형민(***6***002)" userId="S::asxs0914@kau.kr::cf9c1e12-1336-47a0-ac33-55b4a29df529" providerId="AD" clId="Web-{46C5BFFE-CF7E-488D-B0E9-ED1DDD926CFE}" dt="2021-11-23T16:24:49.337" v="672"/>
          <ac:picMkLst>
            <pc:docMk/>
            <pc:sldMk cId="4121283609" sldId="283"/>
            <ac:picMk id="3" creationId="{6A7DED21-4052-4EBC-9AA8-B2CFCB947549}"/>
          </ac:picMkLst>
        </pc:picChg>
        <pc:picChg chg="add mod">
          <ac:chgData name="강형민(***6***002)" userId="S::asxs0914@kau.kr::cf9c1e12-1336-47a0-ac33-55b4a29df529" providerId="AD" clId="Web-{46C5BFFE-CF7E-488D-B0E9-ED1DDD926CFE}" dt="2021-11-23T16:24:52.415" v="673" actId="1076"/>
          <ac:picMkLst>
            <pc:docMk/>
            <pc:sldMk cId="4121283609" sldId="283"/>
            <ac:picMk id="5" creationId="{109FB39D-3A82-40DF-9009-FFAF4E843B8B}"/>
          </ac:picMkLst>
        </pc:picChg>
      </pc:sldChg>
      <pc:sldChg chg="addSp delSp modSp add replId">
        <pc:chgData name="강형민(***6***002)" userId="S::asxs0914@kau.kr::cf9c1e12-1336-47a0-ac33-55b4a29df529" providerId="AD" clId="Web-{46C5BFFE-CF7E-488D-B0E9-ED1DDD926CFE}" dt="2021-11-23T16:45:37.343" v="1075" actId="1076"/>
        <pc:sldMkLst>
          <pc:docMk/>
          <pc:sldMk cId="2122526272" sldId="286"/>
        </pc:sldMkLst>
        <pc:spChg chg="del">
          <ac:chgData name="강형민(***6***002)" userId="S::asxs0914@kau.kr::cf9c1e12-1336-47a0-ac33-55b4a29df529" providerId="AD" clId="Web-{46C5BFFE-CF7E-488D-B0E9-ED1DDD926CFE}" dt="2021-11-23T15:39:32.246" v="440"/>
          <ac:spMkLst>
            <pc:docMk/>
            <pc:sldMk cId="2122526272" sldId="286"/>
            <ac:spMk id="4" creationId="{E7BFE749-E8D1-483B-B72A-7C62C3FACC3C}"/>
          </ac:spMkLst>
        </pc:spChg>
        <pc:spChg chg="add mod">
          <ac:chgData name="강형민(***6***002)" userId="S::asxs0914@kau.kr::cf9c1e12-1336-47a0-ac33-55b4a29df529" providerId="AD" clId="Web-{46C5BFFE-CF7E-488D-B0E9-ED1DDD926CFE}" dt="2021-11-23T16:45:37.327" v="1074" actId="1076"/>
          <ac:spMkLst>
            <pc:docMk/>
            <pc:sldMk cId="2122526272" sldId="286"/>
            <ac:spMk id="5" creationId="{0AA51D20-0A5E-4ECB-83E2-ABACB2B10381}"/>
          </ac:spMkLst>
        </pc:spChg>
        <pc:spChg chg="del">
          <ac:chgData name="강형민(***6***002)" userId="S::asxs0914@kau.kr::cf9c1e12-1336-47a0-ac33-55b4a29df529" providerId="AD" clId="Web-{46C5BFFE-CF7E-488D-B0E9-ED1DDD926CFE}" dt="2021-11-23T15:39:32.246" v="438"/>
          <ac:spMkLst>
            <pc:docMk/>
            <pc:sldMk cId="2122526272" sldId="286"/>
            <ac:spMk id="7" creationId="{D8F7D3FE-16D4-4CE7-91B3-9CD8BB1DA0E1}"/>
          </ac:spMkLst>
        </pc:spChg>
        <pc:spChg chg="add del mod">
          <ac:chgData name="강형민(***6***002)" userId="S::asxs0914@kau.kr::cf9c1e12-1336-47a0-ac33-55b4a29df529" providerId="AD" clId="Web-{46C5BFFE-CF7E-488D-B0E9-ED1DDD926CFE}" dt="2021-11-23T16:45:32.811" v="1073"/>
          <ac:spMkLst>
            <pc:docMk/>
            <pc:sldMk cId="2122526272" sldId="286"/>
            <ac:spMk id="8" creationId="{FAE3AA59-0628-483D-94AF-11626D0009AD}"/>
          </ac:spMkLst>
        </pc:spChg>
        <pc:spChg chg="add mod">
          <ac:chgData name="강형민(***6***002)" userId="S::asxs0914@kau.kr::cf9c1e12-1336-47a0-ac33-55b4a29df529" providerId="AD" clId="Web-{46C5BFFE-CF7E-488D-B0E9-ED1DDD926CFE}" dt="2021-11-23T16:45:37.343" v="1075" actId="1076"/>
          <ac:spMkLst>
            <pc:docMk/>
            <pc:sldMk cId="2122526272" sldId="286"/>
            <ac:spMk id="11" creationId="{6A18AD0E-3F54-4557-9627-67120B9BCE52}"/>
          </ac:spMkLst>
        </pc:spChg>
        <pc:picChg chg="del">
          <ac:chgData name="강형민(***6***002)" userId="S::asxs0914@kau.kr::cf9c1e12-1336-47a0-ac33-55b4a29df529" providerId="AD" clId="Web-{46C5BFFE-CF7E-488D-B0E9-ED1DDD926CFE}" dt="2021-11-23T15:39:32.246" v="439"/>
          <ac:picMkLst>
            <pc:docMk/>
            <pc:sldMk cId="2122526272" sldId="286"/>
            <ac:picMk id="2" creationId="{62C073B4-52C9-4B6D-A5E6-F1E4435D5625}"/>
          </ac:picMkLst>
        </pc:picChg>
        <pc:picChg chg="add mod">
          <ac:chgData name="강형민(***6***002)" userId="S::asxs0914@kau.kr::cf9c1e12-1336-47a0-ac33-55b4a29df529" providerId="AD" clId="Web-{46C5BFFE-CF7E-488D-B0E9-ED1DDD926CFE}" dt="2021-11-23T15:39:45.075" v="447" actId="1076"/>
          <ac:picMkLst>
            <pc:docMk/>
            <pc:sldMk cId="2122526272" sldId="286"/>
            <ac:picMk id="3" creationId="{B471E33F-0081-4A52-A1B2-2A01B936A86B}"/>
          </ac:picMkLst>
        </pc:picChg>
      </pc:sldChg>
    </pc:docChg>
  </pc:docChgLst>
  <pc:docChgLst>
    <pc:chgData name="강형민(***6***002)" userId="S::asxs0914@kau.kr::cf9c1e12-1336-47a0-ac33-55b4a29df529" providerId="AD" clId="Web-{BC63BF47-00EC-4846-82DA-18BED3762ED3}"/>
    <pc:docChg chg="modSld">
      <pc:chgData name="강형민(***6***002)" userId="S::asxs0914@kau.kr::cf9c1e12-1336-47a0-ac33-55b4a29df529" providerId="AD" clId="Web-{BC63BF47-00EC-4846-82DA-18BED3762ED3}" dt="2021-11-24T07:03:20.113" v="198" actId="1076"/>
      <pc:docMkLst>
        <pc:docMk/>
      </pc:docMkLst>
      <pc:sldChg chg="modSp">
        <pc:chgData name="강형민(***6***002)" userId="S::asxs0914@kau.kr::cf9c1e12-1336-47a0-ac33-55b4a29df529" providerId="AD" clId="Web-{BC63BF47-00EC-4846-82DA-18BED3762ED3}" dt="2021-11-24T07:03:20.113" v="198" actId="1076"/>
        <pc:sldMkLst>
          <pc:docMk/>
          <pc:sldMk cId="4121283609" sldId="283"/>
        </pc:sldMkLst>
        <pc:spChg chg="mod">
          <ac:chgData name="강형민(***6***002)" userId="S::asxs0914@kau.kr::cf9c1e12-1336-47a0-ac33-55b4a29df529" providerId="AD" clId="Web-{BC63BF47-00EC-4846-82DA-18BED3762ED3}" dt="2021-11-24T07:03:20.113" v="198" actId="1076"/>
          <ac:spMkLst>
            <pc:docMk/>
            <pc:sldMk cId="4121283609" sldId="283"/>
            <ac:spMk id="7" creationId="{D8F7D3FE-16D4-4CE7-91B3-9CD8BB1DA0E1}"/>
          </ac:spMkLst>
        </pc:spChg>
      </pc:sldChg>
      <pc:sldChg chg="addSp delSp modSp">
        <pc:chgData name="강형민(***6***002)" userId="S::asxs0914@kau.kr::cf9c1e12-1336-47a0-ac33-55b4a29df529" providerId="AD" clId="Web-{BC63BF47-00EC-4846-82DA-18BED3762ED3}" dt="2021-11-24T06:51:28.385" v="190" actId="20577"/>
        <pc:sldMkLst>
          <pc:docMk/>
          <pc:sldMk cId="2122526272" sldId="286"/>
        </pc:sldMkLst>
        <pc:spChg chg="mod">
          <ac:chgData name="강형민(***6***002)" userId="S::asxs0914@kau.kr::cf9c1e12-1336-47a0-ac33-55b4a29df529" providerId="AD" clId="Web-{BC63BF47-00EC-4846-82DA-18BED3762ED3}" dt="2021-11-24T06:28:22.717" v="5" actId="1076"/>
          <ac:spMkLst>
            <pc:docMk/>
            <pc:sldMk cId="2122526272" sldId="286"/>
            <ac:spMk id="5" creationId="{0AA51D20-0A5E-4ECB-83E2-ABACB2B10381}"/>
          </ac:spMkLst>
        </pc:spChg>
        <pc:spChg chg="add mod">
          <ac:chgData name="강형민(***6***002)" userId="S::asxs0914@kau.kr::cf9c1e12-1336-47a0-ac33-55b4a29df529" providerId="AD" clId="Web-{BC63BF47-00EC-4846-82DA-18BED3762ED3}" dt="2021-11-24T06:51:18.103" v="175" actId="20577"/>
          <ac:spMkLst>
            <pc:docMk/>
            <pc:sldMk cId="2122526272" sldId="286"/>
            <ac:spMk id="9" creationId="{2EE10D49-22A0-428F-B686-866BB13CB934}"/>
          </ac:spMkLst>
        </pc:spChg>
        <pc:spChg chg="add del">
          <ac:chgData name="강형민(***6***002)" userId="S::asxs0914@kau.kr::cf9c1e12-1336-47a0-ac33-55b4a29df529" providerId="AD" clId="Web-{BC63BF47-00EC-4846-82DA-18BED3762ED3}" dt="2021-11-24T06:30:18.517" v="86"/>
          <ac:spMkLst>
            <pc:docMk/>
            <pc:sldMk cId="2122526272" sldId="286"/>
            <ac:spMk id="10" creationId="{44B274A1-4674-49EF-9C04-605B28B257D1}"/>
          </ac:spMkLst>
        </pc:spChg>
        <pc:spChg chg="mod">
          <ac:chgData name="강형민(***6***002)" userId="S::asxs0914@kau.kr::cf9c1e12-1336-47a0-ac33-55b4a29df529" providerId="AD" clId="Web-{BC63BF47-00EC-4846-82DA-18BED3762ED3}" dt="2021-11-24T06:51:28.385" v="190" actId="20577"/>
          <ac:spMkLst>
            <pc:docMk/>
            <pc:sldMk cId="2122526272" sldId="286"/>
            <ac:spMk id="11" creationId="{6A18AD0E-3F54-4557-9627-67120B9BCE52}"/>
          </ac:spMkLst>
        </pc:spChg>
        <pc:picChg chg="add mod">
          <ac:chgData name="강형민(***6***002)" userId="S::asxs0914@kau.kr::cf9c1e12-1336-47a0-ac33-55b4a29df529" providerId="AD" clId="Web-{BC63BF47-00EC-4846-82DA-18BED3762ED3}" dt="2021-11-24T06:28:14.076" v="4" actId="14100"/>
          <ac:picMkLst>
            <pc:docMk/>
            <pc:sldMk cId="2122526272" sldId="286"/>
            <ac:picMk id="2" creationId="{68FC11DC-F74B-4AC3-8780-522DB3B3169B}"/>
          </ac:picMkLst>
        </pc:picChg>
        <pc:picChg chg="mod">
          <ac:chgData name="강형민(***6***002)" userId="S::asxs0914@kau.kr::cf9c1e12-1336-47a0-ac33-55b4a29df529" providerId="AD" clId="Web-{BC63BF47-00EC-4846-82DA-18BED3762ED3}" dt="2021-11-24T06:28:01.061" v="0" actId="14100"/>
          <ac:picMkLst>
            <pc:docMk/>
            <pc:sldMk cId="2122526272" sldId="286"/>
            <ac:picMk id="3" creationId="{B471E33F-0081-4A52-A1B2-2A01B936A86B}"/>
          </ac:picMkLst>
        </pc:picChg>
      </pc:sldChg>
    </pc:docChg>
  </pc:docChgLst>
  <pc:docChgLst>
    <pc:chgData name="지해진(***6***072)" userId="S::haejin315@kau.kr::dbd51bd5-3ec5-48f8-be3e-2ba89af34ac8" providerId="AD" clId="Web-{15F397A5-3D67-4930-B269-F495C3D4B151}"/>
    <pc:docChg chg="addSld delSld modSld">
      <pc:chgData name="지해진(***6***072)" userId="S::haejin315@kau.kr::dbd51bd5-3ec5-48f8-be3e-2ba89af34ac8" providerId="AD" clId="Web-{15F397A5-3D67-4930-B269-F495C3D4B151}" dt="2021-12-17T14:19:52.458" v="1269" actId="20577"/>
      <pc:docMkLst>
        <pc:docMk/>
      </pc:docMkLst>
      <pc:sldChg chg="new">
        <pc:chgData name="지해진(***6***072)" userId="S::haejin315@kau.kr::dbd51bd5-3ec5-48f8-be3e-2ba89af34ac8" providerId="AD" clId="Web-{15F397A5-3D67-4930-B269-F495C3D4B151}" dt="2021-12-17T12:22:10.023" v="0"/>
        <pc:sldMkLst>
          <pc:docMk/>
          <pc:sldMk cId="1167626561" sldId="309"/>
        </pc:sldMkLst>
      </pc:sldChg>
      <pc:sldChg chg="addSp delSp modSp new">
        <pc:chgData name="지해진(***6***072)" userId="S::haejin315@kau.kr::dbd51bd5-3ec5-48f8-be3e-2ba89af34ac8" providerId="AD" clId="Web-{15F397A5-3D67-4930-B269-F495C3D4B151}" dt="2021-12-17T12:41:11.860" v="430" actId="20577"/>
        <pc:sldMkLst>
          <pc:docMk/>
          <pc:sldMk cId="3903113317" sldId="311"/>
        </pc:sldMkLst>
        <pc:spChg chg="del">
          <ac:chgData name="지해진(***6***072)" userId="S::haejin315@kau.kr::dbd51bd5-3ec5-48f8-be3e-2ba89af34ac8" providerId="AD" clId="Web-{15F397A5-3D67-4930-B269-F495C3D4B151}" dt="2021-12-17T12:30:08.575" v="3"/>
          <ac:spMkLst>
            <pc:docMk/>
            <pc:sldMk cId="3903113317" sldId="311"/>
            <ac:spMk id="2" creationId="{00725E88-C433-40FB-B59A-4094D8E370FE}"/>
          </ac:spMkLst>
        </pc:spChg>
        <pc:spChg chg="del">
          <ac:chgData name="지해진(***6***072)" userId="S::haejin315@kau.kr::dbd51bd5-3ec5-48f8-be3e-2ba89af34ac8" providerId="AD" clId="Web-{15F397A5-3D67-4930-B269-F495C3D4B151}" dt="2021-12-17T12:30:09.685" v="4"/>
          <ac:spMkLst>
            <pc:docMk/>
            <pc:sldMk cId="3903113317" sldId="311"/>
            <ac:spMk id="3" creationId="{BE75C101-A870-458E-8D66-F12696E33EFA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2:30:29.998" v="12" actId="20577"/>
          <ac:spMkLst>
            <pc:docMk/>
            <pc:sldMk cId="3903113317" sldId="311"/>
            <ac:spMk id="7" creationId="{AEBDEC0D-7D9C-45B7-ABBE-CDFAB46F4444}"/>
          </ac:spMkLst>
        </pc:spChg>
        <pc:spChg chg="add">
          <ac:chgData name="지해진(***6***072)" userId="S::haejin315@kau.kr::dbd51bd5-3ec5-48f8-be3e-2ba89af34ac8" providerId="AD" clId="Web-{15F397A5-3D67-4930-B269-F495C3D4B151}" dt="2021-12-17T12:30:24.357" v="6"/>
          <ac:spMkLst>
            <pc:docMk/>
            <pc:sldMk cId="3903113317" sldId="311"/>
            <ac:spMk id="9" creationId="{E5B9B287-CC43-42C4-9F28-B32702E7F5F6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2:33:47.613" v="112" actId="1076"/>
          <ac:spMkLst>
            <pc:docMk/>
            <pc:sldMk cId="3903113317" sldId="311"/>
            <ac:spMk id="10" creationId="{D284C59A-8775-4F7C-BA21-C4F3DB36A87A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2:41:11.860" v="430" actId="20577"/>
          <ac:spMkLst>
            <pc:docMk/>
            <pc:sldMk cId="3903113317" sldId="311"/>
            <ac:spMk id="11" creationId="{76B75F55-6467-4192-9AE4-E31548951C8D}"/>
          </ac:spMkLst>
        </pc:spChg>
        <pc:picChg chg="add">
          <ac:chgData name="지해진(***6***072)" userId="S::haejin315@kau.kr::dbd51bd5-3ec5-48f8-be3e-2ba89af34ac8" providerId="AD" clId="Web-{15F397A5-3D67-4930-B269-F495C3D4B151}" dt="2021-12-17T12:30:05.513" v="2"/>
          <ac:picMkLst>
            <pc:docMk/>
            <pc:sldMk cId="3903113317" sldId="311"/>
            <ac:picMk id="5" creationId="{0EE3AC9B-0701-4BAD-8780-A1C85025FAC5}"/>
          </ac:picMkLst>
        </pc:picChg>
      </pc:sldChg>
      <pc:sldChg chg="new del">
        <pc:chgData name="지해진(***6***072)" userId="S::haejin315@kau.kr::dbd51bd5-3ec5-48f8-be3e-2ba89af34ac8" providerId="AD" clId="Web-{15F397A5-3D67-4930-B269-F495C3D4B151}" dt="2021-12-17T12:44:12.615" v="433"/>
        <pc:sldMkLst>
          <pc:docMk/>
          <pc:sldMk cId="1265297726" sldId="313"/>
        </pc:sldMkLst>
      </pc:sldChg>
      <pc:sldChg chg="addSp delSp modSp add replId">
        <pc:chgData name="지해진(***6***072)" userId="S::haejin315@kau.kr::dbd51bd5-3ec5-48f8-be3e-2ba89af34ac8" providerId="AD" clId="Web-{15F397A5-3D67-4930-B269-F495C3D4B151}" dt="2021-12-17T14:04:13.444" v="1116"/>
        <pc:sldMkLst>
          <pc:docMk/>
          <pc:sldMk cId="430320331" sldId="314"/>
        </pc:sldMkLst>
        <pc:spChg chg="add mod">
          <ac:chgData name="지해진(***6***072)" userId="S::haejin315@kau.kr::dbd51bd5-3ec5-48f8-be3e-2ba89af34ac8" providerId="AD" clId="Web-{15F397A5-3D67-4930-B269-F495C3D4B151}" dt="2021-12-17T13:16:25.358" v="803" actId="1076"/>
          <ac:spMkLst>
            <pc:docMk/>
            <pc:sldMk cId="430320331" sldId="314"/>
            <ac:spMk id="2" creationId="{9DCFE3FA-4EB4-4355-87A3-CE645334E57D}"/>
          </ac:spMkLst>
        </pc:spChg>
        <pc:spChg chg="add del">
          <ac:chgData name="지해진(***6***072)" userId="S::haejin315@kau.kr::dbd51bd5-3ec5-48f8-be3e-2ba89af34ac8" providerId="AD" clId="Web-{15F397A5-3D67-4930-B269-F495C3D4B151}" dt="2021-12-17T13:08:39.438" v="777"/>
          <ac:spMkLst>
            <pc:docMk/>
            <pc:sldMk cId="430320331" sldId="314"/>
            <ac:spMk id="6" creationId="{7FE7CEA4-56EA-44D1-828A-E703639BBCFC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3:24:09.950" v="971" actId="20577"/>
          <ac:spMkLst>
            <pc:docMk/>
            <pc:sldMk cId="430320331" sldId="314"/>
            <ac:spMk id="8" creationId="{CD257446-F2A6-4596-B514-E8CAD2ACA5F8}"/>
          </ac:spMkLst>
        </pc:spChg>
        <pc:spChg chg="del mod">
          <ac:chgData name="지해진(***6***072)" userId="S::haejin315@kau.kr::dbd51bd5-3ec5-48f8-be3e-2ba89af34ac8" providerId="AD" clId="Web-{15F397A5-3D67-4930-B269-F495C3D4B151}" dt="2021-12-17T12:48:25.872" v="502"/>
          <ac:spMkLst>
            <pc:docMk/>
            <pc:sldMk cId="430320331" sldId="314"/>
            <ac:spMk id="10" creationId="{D284C59A-8775-4F7C-BA21-C4F3DB36A87A}"/>
          </ac:spMkLst>
        </pc:spChg>
        <pc:spChg chg="del mod">
          <ac:chgData name="지해진(***6***072)" userId="S::haejin315@kau.kr::dbd51bd5-3ec5-48f8-be3e-2ba89af34ac8" providerId="AD" clId="Web-{15F397A5-3D67-4930-B269-F495C3D4B151}" dt="2021-12-17T13:03:02.023" v="764"/>
          <ac:spMkLst>
            <pc:docMk/>
            <pc:sldMk cId="430320331" sldId="314"/>
            <ac:spMk id="11" creationId="{76B75F55-6467-4192-9AE4-E31548951C8D}"/>
          </ac:spMkLst>
        </pc:spChg>
        <pc:spChg chg="add del">
          <ac:chgData name="지해진(***6***072)" userId="S::haejin315@kau.kr::dbd51bd5-3ec5-48f8-be3e-2ba89af34ac8" providerId="AD" clId="Web-{15F397A5-3D67-4930-B269-F495C3D4B151}" dt="2021-12-17T14:00:51.360" v="1068"/>
          <ac:spMkLst>
            <pc:docMk/>
            <pc:sldMk cId="430320331" sldId="314"/>
            <ac:spMk id="11" creationId="{8F676D4E-949E-4F07-9CD0-493857799621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3:16:25.374" v="805" actId="1076"/>
          <ac:spMkLst>
            <pc:docMk/>
            <pc:sldMk cId="430320331" sldId="314"/>
            <ac:spMk id="12" creationId="{074B0E55-6B85-46B6-8E4C-1B6AF4C9DE85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3:16:25.389" v="806" actId="1076"/>
          <ac:spMkLst>
            <pc:docMk/>
            <pc:sldMk cId="430320331" sldId="314"/>
            <ac:spMk id="13" creationId="{66567628-8F84-4C26-B12D-EB4816F0E840}"/>
          </ac:spMkLst>
        </pc:spChg>
        <pc:spChg chg="add del mod">
          <ac:chgData name="지해진(***6***072)" userId="S::haejin315@kau.kr::dbd51bd5-3ec5-48f8-be3e-2ba89af34ac8" providerId="AD" clId="Web-{15F397A5-3D67-4930-B269-F495C3D4B151}" dt="2021-12-17T13:19:58.567" v="923"/>
          <ac:spMkLst>
            <pc:docMk/>
            <pc:sldMk cId="430320331" sldId="314"/>
            <ac:spMk id="14" creationId="{CAA9EE2F-521E-4249-9DD4-7D54F5E3B6B9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3:16:25.405" v="807" actId="1076"/>
          <ac:spMkLst>
            <pc:docMk/>
            <pc:sldMk cId="430320331" sldId="314"/>
            <ac:spMk id="15" creationId="{D1F6CF2F-B539-4CC7-941C-882F42C45ED5}"/>
          </ac:spMkLst>
        </pc:spChg>
        <pc:spChg chg="add del mod">
          <ac:chgData name="지해진(***6***072)" userId="S::haejin315@kau.kr::dbd51bd5-3ec5-48f8-be3e-2ba89af34ac8" providerId="AD" clId="Web-{15F397A5-3D67-4930-B269-F495C3D4B151}" dt="2021-12-17T13:17:41.813" v="819"/>
          <ac:spMkLst>
            <pc:docMk/>
            <pc:sldMk cId="430320331" sldId="314"/>
            <ac:spMk id="16" creationId="{63CB9BC4-247C-46F7-AF6F-376EFD840A16}"/>
          </ac:spMkLst>
        </pc:spChg>
        <pc:spChg chg="add del mod">
          <ac:chgData name="지해진(***6***072)" userId="S::haejin315@kau.kr::dbd51bd5-3ec5-48f8-be3e-2ba89af34ac8" providerId="AD" clId="Web-{15F397A5-3D67-4930-B269-F495C3D4B151}" dt="2021-12-17T13:17:38.157" v="818"/>
          <ac:spMkLst>
            <pc:docMk/>
            <pc:sldMk cId="430320331" sldId="314"/>
            <ac:spMk id="17" creationId="{59EF20B0-466A-4A62-86C8-478EF1CD52A5}"/>
          </ac:spMkLst>
        </pc:spChg>
        <pc:spChg chg="add del">
          <ac:chgData name="지해진(***6***072)" userId="S::haejin315@kau.kr::dbd51bd5-3ec5-48f8-be3e-2ba89af34ac8" providerId="AD" clId="Web-{15F397A5-3D67-4930-B269-F495C3D4B151}" dt="2021-12-17T14:04:13.444" v="1116"/>
          <ac:spMkLst>
            <pc:docMk/>
            <pc:sldMk cId="430320331" sldId="314"/>
            <ac:spMk id="17" creationId="{FAE55FCC-6CBF-4BFB-90CC-D4892733A0A2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3:16:25.421" v="809" actId="1076"/>
          <ac:spMkLst>
            <pc:docMk/>
            <pc:sldMk cId="430320331" sldId="314"/>
            <ac:spMk id="18" creationId="{BE7C6477-7BBA-48EB-B73E-51304D7F34F1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3:16:25.421" v="810" actId="1076"/>
          <ac:spMkLst>
            <pc:docMk/>
            <pc:sldMk cId="430320331" sldId="314"/>
            <ac:spMk id="19" creationId="{5AF78B82-A074-4607-8F45-E612599F2F79}"/>
          </ac:spMkLst>
        </pc:spChg>
        <pc:spChg chg="add del mod">
          <ac:chgData name="지해진(***6***072)" userId="S::haejin315@kau.kr::dbd51bd5-3ec5-48f8-be3e-2ba89af34ac8" providerId="AD" clId="Web-{15F397A5-3D67-4930-B269-F495C3D4B151}" dt="2021-12-17T13:19:58.052" v="922"/>
          <ac:spMkLst>
            <pc:docMk/>
            <pc:sldMk cId="430320331" sldId="314"/>
            <ac:spMk id="20" creationId="{93B1773E-ACDA-49AF-91B9-816D8327F769}"/>
          </ac:spMkLst>
        </pc:spChg>
        <pc:spChg chg="add del mod">
          <ac:chgData name="지해진(***6***072)" userId="S::haejin315@kau.kr::dbd51bd5-3ec5-48f8-be3e-2ba89af34ac8" providerId="AD" clId="Web-{15F397A5-3D67-4930-B269-F495C3D4B151}" dt="2021-12-17T12:58:02.061" v="751"/>
          <ac:spMkLst>
            <pc:docMk/>
            <pc:sldMk cId="430320331" sldId="314"/>
            <ac:spMk id="21" creationId="{7E389909-40BB-4D28-B5E0-A458F4D78D9E}"/>
          </ac:spMkLst>
        </pc:spChg>
        <pc:spChg chg="add del mod">
          <ac:chgData name="지해진(***6***072)" userId="S::haejin315@kau.kr::dbd51bd5-3ec5-48f8-be3e-2ba89af34ac8" providerId="AD" clId="Web-{15F397A5-3D67-4930-B269-F495C3D4B151}" dt="2021-12-17T12:57:58.108" v="748"/>
          <ac:spMkLst>
            <pc:docMk/>
            <pc:sldMk cId="430320331" sldId="314"/>
            <ac:spMk id="22" creationId="{486AD9ED-E5D6-4027-B2C5-0E3577847A2C}"/>
          </ac:spMkLst>
        </pc:spChg>
        <pc:spChg chg="add del mod">
          <ac:chgData name="지해진(***6***072)" userId="S::haejin315@kau.kr::dbd51bd5-3ec5-48f8-be3e-2ba89af34ac8" providerId="AD" clId="Web-{15F397A5-3D67-4930-B269-F495C3D4B151}" dt="2021-12-17T12:57:59.279" v="749"/>
          <ac:spMkLst>
            <pc:docMk/>
            <pc:sldMk cId="430320331" sldId="314"/>
            <ac:spMk id="23" creationId="{13EA4221-1620-4C52-92E6-81ECCC7C8004}"/>
          </ac:spMkLst>
        </pc:spChg>
        <pc:spChg chg="add del mod">
          <ac:chgData name="지해진(***6***072)" userId="S::haejin315@kau.kr::dbd51bd5-3ec5-48f8-be3e-2ba89af34ac8" providerId="AD" clId="Web-{15F397A5-3D67-4930-B269-F495C3D4B151}" dt="2021-12-17T13:16:09.967" v="802"/>
          <ac:spMkLst>
            <pc:docMk/>
            <pc:sldMk cId="430320331" sldId="314"/>
            <ac:spMk id="24" creationId="{FD1C4307-FE9A-4471-9E02-0DC13205929F}"/>
          </ac:spMkLst>
        </pc:spChg>
        <pc:spChg chg="add del mod">
          <ac:chgData name="지해진(***6***072)" userId="S::haejin315@kau.kr::dbd51bd5-3ec5-48f8-be3e-2ba89af34ac8" providerId="AD" clId="Web-{15F397A5-3D67-4930-B269-F495C3D4B151}" dt="2021-12-17T12:58:00.576" v="750"/>
          <ac:spMkLst>
            <pc:docMk/>
            <pc:sldMk cId="430320331" sldId="314"/>
            <ac:spMk id="25" creationId="{2E07340F-6757-44B0-B4B3-87F815AC3107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3:18:28.127" v="841" actId="14100"/>
          <ac:spMkLst>
            <pc:docMk/>
            <pc:sldMk cId="430320331" sldId="314"/>
            <ac:spMk id="29" creationId="{4CA61BC7-9CFB-40EC-818E-5C126A7A631B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3:58:53.606" v="1042" actId="14100"/>
          <ac:spMkLst>
            <pc:docMk/>
            <pc:sldMk cId="430320331" sldId="314"/>
            <ac:spMk id="34" creationId="{90A9C097-B1B0-43C7-B05B-B8DDB6A20271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3:40:47.139" v="1009" actId="20577"/>
          <ac:spMkLst>
            <pc:docMk/>
            <pc:sldMk cId="430320331" sldId="314"/>
            <ac:spMk id="35" creationId="{F8123D21-47FF-429A-93FC-922250A53241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3:19:26.363" v="921" actId="20577"/>
          <ac:spMkLst>
            <pc:docMk/>
            <pc:sldMk cId="430320331" sldId="314"/>
            <ac:spMk id="36" creationId="{4AA575E7-3CA7-48AD-8294-566CC4DD972C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3:42:36.298" v="1016" actId="14100"/>
          <ac:spMkLst>
            <pc:docMk/>
            <pc:sldMk cId="430320331" sldId="314"/>
            <ac:spMk id="38" creationId="{4F9BDFE5-AE36-4286-8338-97190AB52038}"/>
          </ac:spMkLst>
        </pc:spChg>
        <pc:spChg chg="add del mod">
          <ac:chgData name="지해진(***6***072)" userId="S::haejin315@kau.kr::dbd51bd5-3ec5-48f8-be3e-2ba89af34ac8" providerId="AD" clId="Web-{15F397A5-3D67-4930-B269-F495C3D4B151}" dt="2021-12-17T13:41:12.124" v="1010"/>
          <ac:spMkLst>
            <pc:docMk/>
            <pc:sldMk cId="430320331" sldId="314"/>
            <ac:spMk id="40" creationId="{EFCBA335-6A46-4460-B240-5F8BD0635BA0}"/>
          </ac:spMkLst>
        </pc:spChg>
        <pc:spChg chg="add del mod">
          <ac:chgData name="지해진(***6***072)" userId="S::haejin315@kau.kr::dbd51bd5-3ec5-48f8-be3e-2ba89af34ac8" providerId="AD" clId="Web-{15F397A5-3D67-4930-B269-F495C3D4B151}" dt="2021-12-17T13:22:10.915" v="959"/>
          <ac:spMkLst>
            <pc:docMk/>
            <pc:sldMk cId="430320331" sldId="314"/>
            <ac:spMk id="42" creationId="{A95943CA-8EC3-4D54-A54D-60AB262C5FD6}"/>
          </ac:spMkLst>
        </pc:spChg>
        <pc:spChg chg="add mod">
          <ac:chgData name="지해진(***6***072)" userId="S::haejin315@kau.kr::dbd51bd5-3ec5-48f8-be3e-2ba89af34ac8" providerId="AD" clId="Web-{15F397A5-3D67-4930-B269-F495C3D4B151}" dt="2021-12-17T13:39:01.620" v="976" actId="1076"/>
          <ac:spMkLst>
            <pc:docMk/>
            <pc:sldMk cId="430320331" sldId="314"/>
            <ac:spMk id="43" creationId="{4194E15E-209A-41B7-8714-07F0258AB1E8}"/>
          </ac:spMkLst>
        </pc:spChg>
        <pc:spChg chg="del">
          <ac:chgData name="지해진(***6***072)" userId="S::haejin315@kau.kr::dbd51bd5-3ec5-48f8-be3e-2ba89af34ac8" providerId="AD" clId="Web-{15F397A5-3D67-4930-B269-F495C3D4B151}" dt="2021-12-17T13:56:13.367" v="1018"/>
          <ac:spMkLst>
            <pc:docMk/>
            <pc:sldMk cId="430320331" sldId="314"/>
            <ac:spMk id="50" creationId="{04FECE99-2A1C-4C4D-AA11-058DF2FE12C5}"/>
          </ac:spMkLst>
        </pc:spChg>
        <pc:inkChg chg="add del">
          <ac:chgData name="지해진(***6***072)" userId="S::haejin315@kau.kr::dbd51bd5-3ec5-48f8-be3e-2ba89af34ac8" providerId="AD" clId="Web-{15F397A5-3D67-4930-B269-F495C3D4B151}" dt="2021-12-17T13:58:35.356" v="1036"/>
          <ac:inkMkLst>
            <pc:docMk/>
            <pc:sldMk cId="430320331" sldId="314"/>
            <ac:inkMk id="4" creationId="{BB4CC988-35D2-4630-B315-731725481F69}"/>
          </ac:inkMkLst>
        </pc:inkChg>
        <pc:inkChg chg="add del">
          <ac:chgData name="지해진(***6***072)" userId="S::haejin315@kau.kr::dbd51bd5-3ec5-48f8-be3e-2ba89af34ac8" providerId="AD" clId="Web-{15F397A5-3D67-4930-B269-F495C3D4B151}" dt="2021-12-17T13:58:41.840" v="1038"/>
          <ac:inkMkLst>
            <pc:docMk/>
            <pc:sldMk cId="430320331" sldId="314"/>
            <ac:inkMk id="6" creationId="{5D6393C9-8983-4DA1-B1E1-53638E0BAE8C}"/>
          </ac:inkMkLst>
        </pc:inkChg>
        <pc:inkChg chg="add del">
          <ac:chgData name="지해진(***6***072)" userId="S::haejin315@kau.kr::dbd51bd5-3ec5-48f8-be3e-2ba89af34ac8" providerId="AD" clId="Web-{15F397A5-3D67-4930-B269-F495C3D4B151}" dt="2021-12-17T13:59:11.623" v="1046"/>
          <ac:inkMkLst>
            <pc:docMk/>
            <pc:sldMk cId="430320331" sldId="314"/>
            <ac:inkMk id="52" creationId="{52969547-6E66-4734-9E33-5ACD05371F87}"/>
          </ac:inkMkLst>
        </pc:inkChg>
        <pc:inkChg chg="add del">
          <ac:chgData name="지해진(***6***072)" userId="S::haejin315@kau.kr::dbd51bd5-3ec5-48f8-be3e-2ba89af34ac8" providerId="AD" clId="Web-{15F397A5-3D67-4930-B269-F495C3D4B151}" dt="2021-12-17T13:59:17.951" v="1053"/>
          <ac:inkMkLst>
            <pc:docMk/>
            <pc:sldMk cId="430320331" sldId="314"/>
            <ac:inkMk id="53" creationId="{D0B94776-626B-42C9-A495-C631D859E072}"/>
          </ac:inkMkLst>
        </pc:inkChg>
        <pc:inkChg chg="add del">
          <ac:chgData name="지해진(***6***072)" userId="S::haejin315@kau.kr::dbd51bd5-3ec5-48f8-be3e-2ba89af34ac8" providerId="AD" clId="Web-{15F397A5-3D67-4930-B269-F495C3D4B151}" dt="2021-12-17T13:59:15.529" v="1050"/>
          <ac:inkMkLst>
            <pc:docMk/>
            <pc:sldMk cId="430320331" sldId="314"/>
            <ac:inkMk id="54" creationId="{F1813837-CBBA-42F5-A237-8FBE67020C40}"/>
          </ac:inkMkLst>
        </pc:inkChg>
        <pc:inkChg chg="add del">
          <ac:chgData name="지해진(***6***072)" userId="S::haejin315@kau.kr::dbd51bd5-3ec5-48f8-be3e-2ba89af34ac8" providerId="AD" clId="Web-{15F397A5-3D67-4930-B269-F495C3D4B151}" dt="2021-12-17T13:59:15.013" v="1049"/>
          <ac:inkMkLst>
            <pc:docMk/>
            <pc:sldMk cId="430320331" sldId="314"/>
            <ac:inkMk id="55" creationId="{8F546404-7C5B-4BD8-BFE5-6BDDAC77FB7D}"/>
          </ac:inkMkLst>
        </pc:inkChg>
        <pc:inkChg chg="add del">
          <ac:chgData name="지해진(***6***072)" userId="S::haejin315@kau.kr::dbd51bd5-3ec5-48f8-be3e-2ba89af34ac8" providerId="AD" clId="Web-{15F397A5-3D67-4930-B269-F495C3D4B151}" dt="2021-12-17T13:59:12.951" v="1048"/>
          <ac:inkMkLst>
            <pc:docMk/>
            <pc:sldMk cId="430320331" sldId="314"/>
            <ac:inkMk id="56" creationId="{B8A966E0-E80B-425E-8D36-447505EFE2B9}"/>
          </ac:inkMkLst>
        </pc:inkChg>
        <pc:inkChg chg="add del">
          <ac:chgData name="지해진(***6***072)" userId="S::haejin315@kau.kr::dbd51bd5-3ec5-48f8-be3e-2ba89af34ac8" providerId="AD" clId="Web-{15F397A5-3D67-4930-B269-F495C3D4B151}" dt="2021-12-17T13:59:16.185" v="1051"/>
          <ac:inkMkLst>
            <pc:docMk/>
            <pc:sldMk cId="430320331" sldId="314"/>
            <ac:inkMk id="57" creationId="{CEFDCD8D-C256-4AAF-A445-989BBC78255C}"/>
          </ac:inkMkLst>
        </pc:inkChg>
        <pc:inkChg chg="add del">
          <ac:chgData name="지해진(***6***072)" userId="S::haejin315@kau.kr::dbd51bd5-3ec5-48f8-be3e-2ba89af34ac8" providerId="AD" clId="Web-{15F397A5-3D67-4930-B269-F495C3D4B151}" dt="2021-12-17T13:57:19.994" v="1032"/>
          <ac:inkMkLst>
            <pc:docMk/>
            <pc:sldMk cId="430320331" sldId="314"/>
            <ac:inkMk id="58" creationId="{D5A8328D-8CF2-4ED8-92E6-6023691B85A9}"/>
          </ac:inkMkLst>
        </pc:inkChg>
        <pc:inkChg chg="add del">
          <ac:chgData name="지해진(***6***072)" userId="S::haejin315@kau.kr::dbd51bd5-3ec5-48f8-be3e-2ba89af34ac8" providerId="AD" clId="Web-{15F397A5-3D67-4930-B269-F495C3D4B151}" dt="2021-12-17T13:57:22.823" v="1034"/>
          <ac:inkMkLst>
            <pc:docMk/>
            <pc:sldMk cId="430320331" sldId="314"/>
            <ac:inkMk id="59" creationId="{D3BB84E3-19D5-4426-98EB-91BD0B646C2A}"/>
          </ac:inkMkLst>
        </pc:inkChg>
        <pc:cxnChg chg="add mod">
          <ac:chgData name="지해진(***6***072)" userId="S::haejin315@kau.kr::dbd51bd5-3ec5-48f8-be3e-2ba89af34ac8" providerId="AD" clId="Web-{15F397A5-3D67-4930-B269-F495C3D4B151}" dt="2021-12-17T13:16:25.436" v="811" actId="1076"/>
          <ac:cxnSpMkLst>
            <pc:docMk/>
            <pc:sldMk cId="430320331" sldId="314"/>
            <ac:cxnSpMk id="3" creationId="{23716A9A-B915-4720-BA18-EA3CDD6D9DBD}"/>
          </ac:cxnSpMkLst>
        </pc:cxnChg>
        <pc:cxnChg chg="add del mod">
          <ac:chgData name="지해진(***6***072)" userId="S::haejin315@kau.kr::dbd51bd5-3ec5-48f8-be3e-2ba89af34ac8" providerId="AD" clId="Web-{15F397A5-3D67-4930-B269-F495C3D4B151}" dt="2021-12-17T13:13:52.151" v="780"/>
          <ac:cxnSpMkLst>
            <pc:docMk/>
            <pc:sldMk cId="430320331" sldId="314"/>
            <ac:cxnSpMk id="4" creationId="{69785D9C-37F4-4BA2-86A8-ECA7730408BA}"/>
          </ac:cxnSpMkLst>
        </pc:cxnChg>
        <pc:cxnChg chg="add del mod">
          <ac:chgData name="지해진(***6***072)" userId="S::haejin315@kau.kr::dbd51bd5-3ec5-48f8-be3e-2ba89af34ac8" providerId="AD" clId="Web-{15F397A5-3D67-4930-B269-F495C3D4B151}" dt="2021-12-17T14:01:21.501" v="1075"/>
          <ac:cxnSpMkLst>
            <pc:docMk/>
            <pc:sldMk cId="430320331" sldId="314"/>
            <ac:cxnSpMk id="14" creationId="{7D99F33A-58A5-4EC6-B7B3-2DCC0656FFC8}"/>
          </ac:cxnSpMkLst>
        </pc:cxnChg>
        <pc:cxnChg chg="add del mod">
          <ac:chgData name="지해진(***6***072)" userId="S::haejin315@kau.kr::dbd51bd5-3ec5-48f8-be3e-2ba89af34ac8" providerId="AD" clId="Web-{15F397A5-3D67-4930-B269-F495C3D4B151}" dt="2021-12-17T14:03:55.193" v="1112" actId="14100"/>
          <ac:cxnSpMkLst>
            <pc:docMk/>
            <pc:sldMk cId="430320331" sldId="314"/>
            <ac:cxnSpMk id="16" creationId="{83F9D6C9-5726-474B-8F4A-AFD8D60C55CB}"/>
          </ac:cxnSpMkLst>
        </pc:cxnChg>
        <pc:cxnChg chg="add mod">
          <ac:chgData name="지해진(***6***072)" userId="S::haejin315@kau.kr::dbd51bd5-3ec5-48f8-be3e-2ba89af34ac8" providerId="AD" clId="Web-{15F397A5-3D67-4930-B269-F495C3D4B151}" dt="2021-12-17T13:16:25.452" v="812" actId="1076"/>
          <ac:cxnSpMkLst>
            <pc:docMk/>
            <pc:sldMk cId="430320331" sldId="314"/>
            <ac:cxnSpMk id="26" creationId="{3008F814-3412-4E64-8143-88851D617DAA}"/>
          </ac:cxnSpMkLst>
        </pc:cxnChg>
        <pc:cxnChg chg="add mod">
          <ac:chgData name="지해진(***6***072)" userId="S::haejin315@kau.kr::dbd51bd5-3ec5-48f8-be3e-2ba89af34ac8" providerId="AD" clId="Web-{15F397A5-3D67-4930-B269-F495C3D4B151}" dt="2021-12-17T13:16:25.452" v="813" actId="1076"/>
          <ac:cxnSpMkLst>
            <pc:docMk/>
            <pc:sldMk cId="430320331" sldId="314"/>
            <ac:cxnSpMk id="27" creationId="{4351F648-7D19-4B3F-9BBF-8849826157F8}"/>
          </ac:cxnSpMkLst>
        </pc:cxnChg>
        <pc:cxnChg chg="add mod">
          <ac:chgData name="지해진(***6***072)" userId="S::haejin315@kau.kr::dbd51bd5-3ec5-48f8-be3e-2ba89af34ac8" providerId="AD" clId="Web-{15F397A5-3D67-4930-B269-F495C3D4B151}" dt="2021-12-17T13:16:25.468" v="814" actId="1076"/>
          <ac:cxnSpMkLst>
            <pc:docMk/>
            <pc:sldMk cId="430320331" sldId="314"/>
            <ac:cxnSpMk id="28" creationId="{949668B5-ECFA-4166-B690-2CDB4E427A46}"/>
          </ac:cxnSpMkLst>
        </pc:cxnChg>
        <pc:cxnChg chg="add mod">
          <ac:chgData name="지해진(***6***072)" userId="S::haejin315@kau.kr::dbd51bd5-3ec5-48f8-be3e-2ba89af34ac8" providerId="AD" clId="Web-{15F397A5-3D67-4930-B269-F495C3D4B151}" dt="2021-12-17T13:16:25.468" v="815" actId="1076"/>
          <ac:cxnSpMkLst>
            <pc:docMk/>
            <pc:sldMk cId="430320331" sldId="314"/>
            <ac:cxnSpMk id="30" creationId="{D9C08B67-5A30-4C6E-A422-33B0916EE948}"/>
          </ac:cxnSpMkLst>
        </pc:cxnChg>
        <pc:cxnChg chg="add mod">
          <ac:chgData name="지해진(***6***072)" userId="S::haejin315@kau.kr::dbd51bd5-3ec5-48f8-be3e-2ba89af34ac8" providerId="AD" clId="Web-{15F397A5-3D67-4930-B269-F495C3D4B151}" dt="2021-12-17T13:16:25.483" v="816" actId="1076"/>
          <ac:cxnSpMkLst>
            <pc:docMk/>
            <pc:sldMk cId="430320331" sldId="314"/>
            <ac:cxnSpMk id="31" creationId="{1BEABD5B-2F19-487B-A330-6437052A0B49}"/>
          </ac:cxnSpMkLst>
        </pc:cxnChg>
        <pc:cxnChg chg="add del mod">
          <ac:chgData name="지해진(***6***072)" userId="S::haejin315@kau.kr::dbd51bd5-3ec5-48f8-be3e-2ba89af34ac8" providerId="AD" clId="Web-{15F397A5-3D67-4930-B269-F495C3D4B151}" dt="2021-12-17T13:15:45.888" v="795"/>
          <ac:cxnSpMkLst>
            <pc:docMk/>
            <pc:sldMk cId="430320331" sldId="314"/>
            <ac:cxnSpMk id="32" creationId="{F245BE14-0345-435D-815F-0DE82A56D3BD}"/>
          </ac:cxnSpMkLst>
        </pc:cxnChg>
        <pc:cxnChg chg="add mod">
          <ac:chgData name="지해진(***6***072)" userId="S::haejin315@kau.kr::dbd51bd5-3ec5-48f8-be3e-2ba89af34ac8" providerId="AD" clId="Web-{15F397A5-3D67-4930-B269-F495C3D4B151}" dt="2021-12-17T13:16:25.483" v="817" actId="1076"/>
          <ac:cxnSpMkLst>
            <pc:docMk/>
            <pc:sldMk cId="430320331" sldId="314"/>
            <ac:cxnSpMk id="33" creationId="{8D07195B-109A-4CB4-8CDD-FFBE760878A0}"/>
          </ac:cxnSpMkLst>
        </pc:cxnChg>
        <pc:cxnChg chg="add mod">
          <ac:chgData name="지해진(***6***072)" userId="S::haejin315@kau.kr::dbd51bd5-3ec5-48f8-be3e-2ba89af34ac8" providerId="AD" clId="Web-{15F397A5-3D67-4930-B269-F495C3D4B151}" dt="2021-12-17T13:20:13.537" v="928" actId="1076"/>
          <ac:cxnSpMkLst>
            <pc:docMk/>
            <pc:sldMk cId="430320331" sldId="314"/>
            <ac:cxnSpMk id="37" creationId="{1AAB9F6E-66A7-4363-90C3-EF3A68256C3B}"/>
          </ac:cxnSpMkLst>
        </pc:cxnChg>
        <pc:cxnChg chg="add del mod">
          <ac:chgData name="지해진(***6***072)" userId="S::haejin315@kau.kr::dbd51bd5-3ec5-48f8-be3e-2ba89af34ac8" providerId="AD" clId="Web-{15F397A5-3D67-4930-B269-F495C3D4B151}" dt="2021-12-17T13:58:48.825" v="1040"/>
          <ac:cxnSpMkLst>
            <pc:docMk/>
            <pc:sldMk cId="430320331" sldId="314"/>
            <ac:cxnSpMk id="38" creationId="{C51A3C8E-1A83-4804-BC0E-B077B70E446E}"/>
          </ac:cxnSpMkLst>
        </pc:cxnChg>
        <pc:cxnChg chg="add mod">
          <ac:chgData name="지해진(***6***072)" userId="S::haejin315@kau.kr::dbd51bd5-3ec5-48f8-be3e-2ba89af34ac8" providerId="AD" clId="Web-{15F397A5-3D67-4930-B269-F495C3D4B151}" dt="2021-12-17T13:20:42.834" v="941" actId="1076"/>
          <ac:cxnSpMkLst>
            <pc:docMk/>
            <pc:sldMk cId="430320331" sldId="314"/>
            <ac:cxnSpMk id="39" creationId="{2FEC4519-9EE8-42A4-926A-AF0EB6A33790}"/>
          </ac:cxnSpMkLst>
        </pc:cxnChg>
        <pc:cxnChg chg="add del mod">
          <ac:chgData name="지해진(***6***072)" userId="S::haejin315@kau.kr::dbd51bd5-3ec5-48f8-be3e-2ba89af34ac8" providerId="AD" clId="Web-{15F397A5-3D67-4930-B269-F495C3D4B151}" dt="2021-12-17T13:59:12.623" v="1047"/>
          <ac:cxnSpMkLst>
            <pc:docMk/>
            <pc:sldMk cId="430320331" sldId="314"/>
            <ac:cxnSpMk id="39" creationId="{DAE6FD11-C26D-4B44-9ABE-853C5B80210A}"/>
          </ac:cxnSpMkLst>
        </pc:cxnChg>
        <pc:cxnChg chg="add del mod">
          <ac:chgData name="지해진(***6***072)" userId="S::haejin315@kau.kr::dbd51bd5-3ec5-48f8-be3e-2ba89af34ac8" providerId="AD" clId="Web-{15F397A5-3D67-4930-B269-F495C3D4B151}" dt="2021-12-17T13:41:13.968" v="1011"/>
          <ac:cxnSpMkLst>
            <pc:docMk/>
            <pc:sldMk cId="430320331" sldId="314"/>
            <ac:cxnSpMk id="41" creationId="{3FD82F5C-4E91-4D20-93FC-DEF5306D93AC}"/>
          </ac:cxnSpMkLst>
        </pc:cxnChg>
        <pc:cxnChg chg="add mod">
          <ac:chgData name="지해진(***6***072)" userId="S::haejin315@kau.kr::dbd51bd5-3ec5-48f8-be3e-2ba89af34ac8" providerId="AD" clId="Web-{15F397A5-3D67-4930-B269-F495C3D4B151}" dt="2021-12-17T13:59:39.576" v="1058" actId="14100"/>
          <ac:cxnSpMkLst>
            <pc:docMk/>
            <pc:sldMk cId="430320331" sldId="314"/>
            <ac:cxnSpMk id="41" creationId="{825F0C25-C25E-4CA4-9066-10A63DA9DB0E}"/>
          </ac:cxnSpMkLst>
        </pc:cxnChg>
        <pc:cxnChg chg="add mod">
          <ac:chgData name="지해진(***6***072)" userId="S::haejin315@kau.kr::dbd51bd5-3ec5-48f8-be3e-2ba89af34ac8" providerId="AD" clId="Web-{15F397A5-3D67-4930-B269-F495C3D4B151}" dt="2021-12-17T14:00:40.297" v="1067" actId="1076"/>
          <ac:cxnSpMkLst>
            <pc:docMk/>
            <pc:sldMk cId="430320331" sldId="314"/>
            <ac:cxnSpMk id="42" creationId="{CAC6E60D-D69A-437D-8448-AF67AC560BCB}"/>
          </ac:cxnSpMkLst>
        </pc:cxnChg>
        <pc:cxnChg chg="add mod">
          <ac:chgData name="지해진(***6***072)" userId="S::haejin315@kau.kr::dbd51bd5-3ec5-48f8-be3e-2ba89af34ac8" providerId="AD" clId="Web-{15F397A5-3D67-4930-B269-F495C3D4B151}" dt="2021-12-17T13:39:12.261" v="979" actId="14100"/>
          <ac:cxnSpMkLst>
            <pc:docMk/>
            <pc:sldMk cId="430320331" sldId="314"/>
            <ac:cxnSpMk id="44" creationId="{8B8A1518-BC16-4D66-A78B-62C6511B218E}"/>
          </ac:cxnSpMkLst>
        </pc:cxnChg>
        <pc:cxnChg chg="add mod">
          <ac:chgData name="지해진(***6***072)" userId="S::haejin315@kau.kr::dbd51bd5-3ec5-48f8-be3e-2ba89af34ac8" providerId="AD" clId="Web-{15F397A5-3D67-4930-B269-F495C3D4B151}" dt="2021-12-17T14:02:48.551" v="1095" actId="1076"/>
          <ac:cxnSpMkLst>
            <pc:docMk/>
            <pc:sldMk cId="430320331" sldId="314"/>
            <ac:cxnSpMk id="47" creationId="{A4C99722-047E-4DB0-8BCA-CDDE1AE0DCAF}"/>
          </ac:cxnSpMkLst>
        </pc:cxnChg>
        <pc:cxnChg chg="add del mod">
          <ac:chgData name="지해진(***6***072)" userId="S::haejin315@kau.kr::dbd51bd5-3ec5-48f8-be3e-2ba89af34ac8" providerId="AD" clId="Web-{15F397A5-3D67-4930-B269-F495C3D4B151}" dt="2021-12-17T14:03:41.802" v="1107"/>
          <ac:cxnSpMkLst>
            <pc:docMk/>
            <pc:sldMk cId="430320331" sldId="314"/>
            <ac:cxnSpMk id="48" creationId="{AD07FC55-D7CD-4077-BD02-3F35F0CC1055}"/>
          </ac:cxnSpMkLst>
        </pc:cxnChg>
        <pc:cxnChg chg="add del mod">
          <ac:chgData name="지해진(***6***072)" userId="S::haejin315@kau.kr::dbd51bd5-3ec5-48f8-be3e-2ba89af34ac8" providerId="AD" clId="Web-{15F397A5-3D67-4930-B269-F495C3D4B151}" dt="2021-12-17T14:03:50.537" v="1111"/>
          <ac:cxnSpMkLst>
            <pc:docMk/>
            <pc:sldMk cId="430320331" sldId="314"/>
            <ac:cxnSpMk id="49" creationId="{51176D8F-C2A2-46D9-89DC-83BC2B89EA24}"/>
          </ac:cxnSpMkLst>
        </pc:cxnChg>
        <pc:cxnChg chg="del">
          <ac:chgData name="지해진(***6***072)" userId="S::haejin315@kau.kr::dbd51bd5-3ec5-48f8-be3e-2ba89af34ac8" providerId="AD" clId="Web-{15F397A5-3D67-4930-B269-F495C3D4B151}" dt="2021-12-17T13:56:16.352" v="1019"/>
          <ac:cxnSpMkLst>
            <pc:docMk/>
            <pc:sldMk cId="430320331" sldId="314"/>
            <ac:cxnSpMk id="49" creationId="{C34686DF-8F70-474F-9318-1997CDE13573}"/>
          </ac:cxnSpMkLst>
        </pc:cxnChg>
        <pc:cxnChg chg="add mod">
          <ac:chgData name="지해진(***6***072)" userId="S::haejin315@kau.kr::dbd51bd5-3ec5-48f8-be3e-2ba89af34ac8" providerId="AD" clId="Web-{15F397A5-3D67-4930-B269-F495C3D4B151}" dt="2021-12-17T14:04:08.350" v="1115" actId="1076"/>
          <ac:cxnSpMkLst>
            <pc:docMk/>
            <pc:sldMk cId="430320331" sldId="314"/>
            <ac:cxnSpMk id="50" creationId="{8256D181-821F-4FE3-AAF7-F27DA9E0FF48}"/>
          </ac:cxnSpMkLst>
        </pc:cxnChg>
        <pc:cxnChg chg="add del mod">
          <ac:chgData name="지해진(***6***072)" userId="S::haejin315@kau.kr::dbd51bd5-3ec5-48f8-be3e-2ba89af34ac8" providerId="AD" clId="Web-{15F397A5-3D67-4930-B269-F495C3D4B151}" dt="2021-12-17T13:56:26.837" v="1024"/>
          <ac:cxnSpMkLst>
            <pc:docMk/>
            <pc:sldMk cId="430320331" sldId="314"/>
            <ac:cxnSpMk id="51" creationId="{40B1CBC3-FACA-4A1F-BE24-16EBC521C974}"/>
          </ac:cxnSpMkLst>
        </pc:cxnChg>
        <pc:cxnChg chg="del mod">
          <ac:chgData name="지해진(***6***072)" userId="S::haejin315@kau.kr::dbd51bd5-3ec5-48f8-be3e-2ba89af34ac8" providerId="AD" clId="Web-{15F397A5-3D67-4930-B269-F495C3D4B151}" dt="2021-12-17T14:00:55.844" v="1070"/>
          <ac:cxnSpMkLst>
            <pc:docMk/>
            <pc:sldMk cId="430320331" sldId="314"/>
            <ac:cxnSpMk id="60" creationId="{CC2375A4-8A0A-4762-8F0B-FA19DC06384E}"/>
          </ac:cxnSpMkLst>
        </pc:cxnChg>
      </pc:sldChg>
      <pc:sldChg chg="modSp">
        <pc:chgData name="지해진(***6***072)" userId="S::haejin315@kau.kr::dbd51bd5-3ec5-48f8-be3e-2ba89af34ac8" providerId="AD" clId="Web-{15F397A5-3D67-4930-B269-F495C3D4B151}" dt="2021-12-17T14:19:52.458" v="1269" actId="20577"/>
        <pc:sldMkLst>
          <pc:docMk/>
          <pc:sldMk cId="328287710" sldId="315"/>
        </pc:sldMkLst>
        <pc:spChg chg="mod">
          <ac:chgData name="지해진(***6***072)" userId="S::haejin315@kau.kr::dbd51bd5-3ec5-48f8-be3e-2ba89af34ac8" providerId="AD" clId="Web-{15F397A5-3D67-4930-B269-F495C3D4B151}" dt="2021-12-17T14:19:52.458" v="1269" actId="20577"/>
          <ac:spMkLst>
            <pc:docMk/>
            <pc:sldMk cId="328287710" sldId="315"/>
            <ac:spMk id="10" creationId="{D284C59A-8775-4F7C-BA21-C4F3DB36A87A}"/>
          </ac:spMkLst>
        </pc:spChg>
      </pc:sldChg>
      <pc:sldChg chg="new del">
        <pc:chgData name="지해진(***6***072)" userId="S::haejin315@kau.kr::dbd51bd5-3ec5-48f8-be3e-2ba89af34ac8" providerId="AD" clId="Web-{15F397A5-3D67-4930-B269-F495C3D4B151}" dt="2021-12-17T13:07:47.265" v="775"/>
        <pc:sldMkLst>
          <pc:docMk/>
          <pc:sldMk cId="4246790199" sldId="316"/>
        </pc:sldMkLst>
      </pc:sldChg>
    </pc:docChg>
  </pc:docChgLst>
  <pc:docChgLst>
    <pc:chgData name="지해진(***6***072)" userId="S::haejin315@kau.kr::dbd51bd5-3ec5-48f8-be3e-2ba89af34ac8" providerId="AD" clId="Web-{B7EA0046-A2B1-41C4-8940-F46003F5DCCC}"/>
    <pc:docChg chg="addSld delSld modSld">
      <pc:chgData name="지해진(***6***072)" userId="S::haejin315@kau.kr::dbd51bd5-3ec5-48f8-be3e-2ba89af34ac8" providerId="AD" clId="Web-{B7EA0046-A2B1-41C4-8940-F46003F5DCCC}" dt="2021-11-23T15:31:29.259" v="216"/>
      <pc:docMkLst>
        <pc:docMk/>
      </pc:docMkLst>
      <pc:sldChg chg="addSp delSp modSp add replId">
        <pc:chgData name="지해진(***6***072)" userId="S::haejin315@kau.kr::dbd51bd5-3ec5-48f8-be3e-2ba89af34ac8" providerId="AD" clId="Web-{B7EA0046-A2B1-41C4-8940-F46003F5DCCC}" dt="2021-11-23T15:26:42.659" v="213" actId="20577"/>
        <pc:sldMkLst>
          <pc:docMk/>
          <pc:sldMk cId="965434206" sldId="284"/>
        </pc:sldMkLst>
        <pc:spChg chg="add del">
          <ac:chgData name="지해진(***6***072)" userId="S::haejin315@kau.kr::dbd51bd5-3ec5-48f8-be3e-2ba89af34ac8" providerId="AD" clId="Web-{B7EA0046-A2B1-41C4-8940-F46003F5DCCC}" dt="2021-11-23T15:25:46.673" v="198"/>
          <ac:spMkLst>
            <pc:docMk/>
            <pc:sldMk cId="965434206" sldId="284"/>
            <ac:spMk id="2" creationId="{A417833E-F659-4B34-A695-522B1532D1EE}"/>
          </ac:spMkLst>
        </pc:spChg>
        <pc:spChg chg="mod">
          <ac:chgData name="지해진(***6***072)" userId="S::haejin315@kau.kr::dbd51bd5-3ec5-48f8-be3e-2ba89af34ac8" providerId="AD" clId="Web-{B7EA0046-A2B1-41C4-8940-F46003F5DCCC}" dt="2021-11-23T15:26:42.659" v="213" actId="20577"/>
          <ac:spMkLst>
            <pc:docMk/>
            <pc:sldMk cId="965434206" sldId="284"/>
            <ac:spMk id="4" creationId="{E7BFE749-E8D1-483B-B72A-7C62C3FACC3C}"/>
          </ac:spMkLst>
        </pc:spChg>
        <pc:spChg chg="mod">
          <ac:chgData name="지해진(***6***072)" userId="S::haejin315@kau.kr::dbd51bd5-3ec5-48f8-be3e-2ba89af34ac8" providerId="AD" clId="Web-{B7EA0046-A2B1-41C4-8940-F46003F5DCCC}" dt="2021-11-23T15:19:45.330" v="54" actId="20577"/>
          <ac:spMkLst>
            <pc:docMk/>
            <pc:sldMk cId="965434206" sldId="284"/>
            <ac:spMk id="19" creationId="{00000000-0000-0000-0000-000000000000}"/>
          </ac:spMkLst>
        </pc:spChg>
        <pc:picChg chg="add mod">
          <ac:chgData name="지해진(***6***072)" userId="S::haejin315@kau.kr::dbd51bd5-3ec5-48f8-be3e-2ba89af34ac8" providerId="AD" clId="Web-{B7EA0046-A2B1-41C4-8940-F46003F5DCCC}" dt="2021-11-23T15:25:59.533" v="203" actId="1076"/>
          <ac:picMkLst>
            <pc:docMk/>
            <pc:sldMk cId="965434206" sldId="284"/>
            <ac:picMk id="3" creationId="{0C258856-B8E4-46E4-BD63-7BD1A1126CE4}"/>
          </ac:picMkLst>
        </pc:picChg>
        <pc:picChg chg="add mod">
          <ac:chgData name="지해진(***6***072)" userId="S::haejin315@kau.kr::dbd51bd5-3ec5-48f8-be3e-2ba89af34ac8" providerId="AD" clId="Web-{B7EA0046-A2B1-41C4-8940-F46003F5DCCC}" dt="2021-11-23T15:26:12.283" v="208" actId="14100"/>
          <ac:picMkLst>
            <pc:docMk/>
            <pc:sldMk cId="965434206" sldId="284"/>
            <ac:picMk id="5" creationId="{D7C7B407-B9D9-4E21-9F37-9355C5C83D47}"/>
          </ac:picMkLst>
        </pc:picChg>
      </pc:sldChg>
      <pc:sldChg chg="new del">
        <pc:chgData name="지해진(***6***072)" userId="S::haejin315@kau.kr::dbd51bd5-3ec5-48f8-be3e-2ba89af34ac8" providerId="AD" clId="Web-{B7EA0046-A2B1-41C4-8940-F46003F5DCCC}" dt="2021-11-23T15:18:40.373" v="1"/>
        <pc:sldMkLst>
          <pc:docMk/>
          <pc:sldMk cId="1476277166" sldId="284"/>
        </pc:sldMkLst>
      </pc:sldChg>
      <pc:sldChg chg="delSp add replId">
        <pc:chgData name="지해진(***6***072)" userId="S::haejin315@kau.kr::dbd51bd5-3ec5-48f8-be3e-2ba89af34ac8" providerId="AD" clId="Web-{B7EA0046-A2B1-41C4-8940-F46003F5DCCC}" dt="2021-11-23T15:31:29.259" v="216"/>
        <pc:sldMkLst>
          <pc:docMk/>
          <pc:sldMk cId="1005718831" sldId="285"/>
        </pc:sldMkLst>
        <pc:picChg chg="del">
          <ac:chgData name="지해진(***6***072)" userId="S::haejin315@kau.kr::dbd51bd5-3ec5-48f8-be3e-2ba89af34ac8" providerId="AD" clId="Web-{B7EA0046-A2B1-41C4-8940-F46003F5DCCC}" dt="2021-11-23T15:31:27.650" v="215"/>
          <ac:picMkLst>
            <pc:docMk/>
            <pc:sldMk cId="1005718831" sldId="285"/>
            <ac:picMk id="3" creationId="{0C258856-B8E4-46E4-BD63-7BD1A1126CE4}"/>
          </ac:picMkLst>
        </pc:picChg>
        <pc:picChg chg="del">
          <ac:chgData name="지해진(***6***072)" userId="S::haejin315@kau.kr::dbd51bd5-3ec5-48f8-be3e-2ba89af34ac8" providerId="AD" clId="Web-{B7EA0046-A2B1-41C4-8940-F46003F5DCCC}" dt="2021-11-23T15:31:29.259" v="216"/>
          <ac:picMkLst>
            <pc:docMk/>
            <pc:sldMk cId="1005718831" sldId="285"/>
            <ac:picMk id="5" creationId="{D7C7B407-B9D9-4E21-9F37-9355C5C83D47}"/>
          </ac:picMkLst>
        </pc:picChg>
      </pc:sldChg>
    </pc:docChg>
  </pc:docChgLst>
  <pc:docChgLst>
    <pc:chgData name="강형민(***6***002)" userId="S::asxs0914@kau.kr::cf9c1e12-1336-47a0-ac33-55b4a29df529" providerId="AD" clId="Web-{A4FC34B6-D0A1-490B-BFC0-26ECA69C312E}"/>
    <pc:docChg chg="addSld delSld modSld">
      <pc:chgData name="강형민(***6***002)" userId="S::asxs0914@kau.kr::cf9c1e12-1336-47a0-ac33-55b4a29df529" providerId="AD" clId="Web-{A4FC34B6-D0A1-490B-BFC0-26ECA69C312E}" dt="2021-12-01T05:38:37.284" v="17" actId="20577"/>
      <pc:docMkLst>
        <pc:docMk/>
      </pc:docMkLst>
      <pc:sldChg chg="addSp modSp">
        <pc:chgData name="강형민(***6***002)" userId="S::asxs0914@kau.kr::cf9c1e12-1336-47a0-ac33-55b4a29df529" providerId="AD" clId="Web-{A4FC34B6-D0A1-490B-BFC0-26ECA69C312E}" dt="2021-12-01T04:33:10.612" v="7" actId="14100"/>
        <pc:sldMkLst>
          <pc:docMk/>
          <pc:sldMk cId="2122526272" sldId="286"/>
        </pc:sldMkLst>
        <pc:spChg chg="add mod">
          <ac:chgData name="강형민(***6***002)" userId="S::asxs0914@kau.kr::cf9c1e12-1336-47a0-ac33-55b4a29df529" providerId="AD" clId="Web-{A4FC34B6-D0A1-490B-BFC0-26ECA69C312E}" dt="2021-12-01T04:32:48.174" v="2" actId="1076"/>
          <ac:spMkLst>
            <pc:docMk/>
            <pc:sldMk cId="2122526272" sldId="286"/>
            <ac:spMk id="2" creationId="{A17CD93E-022C-4946-9706-F5DBBC89414C}"/>
          </ac:spMkLst>
        </pc:spChg>
        <pc:cxnChg chg="add mod">
          <ac:chgData name="강형민(***6***002)" userId="S::asxs0914@kau.kr::cf9c1e12-1336-47a0-ac33-55b4a29df529" providerId="AD" clId="Web-{A4FC34B6-D0A1-490B-BFC0-26ECA69C312E}" dt="2021-12-01T04:33:10.612" v="7" actId="14100"/>
          <ac:cxnSpMkLst>
            <pc:docMk/>
            <pc:sldMk cId="2122526272" sldId="286"/>
            <ac:cxnSpMk id="9" creationId="{BD856012-C3F2-4302-97B3-F1732164D09C}"/>
          </ac:cxnSpMkLst>
        </pc:cxnChg>
      </pc:sldChg>
      <pc:sldChg chg="modSp">
        <pc:chgData name="강형민(***6***002)" userId="S::asxs0914@kau.kr::cf9c1e12-1336-47a0-ac33-55b4a29df529" providerId="AD" clId="Web-{A4FC34B6-D0A1-490B-BFC0-26ECA69C312E}" dt="2021-12-01T05:38:37.284" v="17" actId="20577"/>
        <pc:sldMkLst>
          <pc:docMk/>
          <pc:sldMk cId="3062534060" sldId="291"/>
        </pc:sldMkLst>
        <pc:spChg chg="mod">
          <ac:chgData name="강형민(***6***002)" userId="S::asxs0914@kau.kr::cf9c1e12-1336-47a0-ac33-55b4a29df529" providerId="AD" clId="Web-{A4FC34B6-D0A1-490B-BFC0-26ECA69C312E}" dt="2021-12-01T05:38:37.284" v="17" actId="20577"/>
          <ac:spMkLst>
            <pc:docMk/>
            <pc:sldMk cId="3062534060" sldId="291"/>
            <ac:spMk id="12" creationId="{562B8442-90DC-4B2F-A4A1-2CB6DECF13D6}"/>
          </ac:spMkLst>
        </pc:spChg>
        <pc:spChg chg="mod">
          <ac:chgData name="강형민(***6***002)" userId="S::asxs0914@kau.kr::cf9c1e12-1336-47a0-ac33-55b4a29df529" providerId="AD" clId="Web-{A4FC34B6-D0A1-490B-BFC0-26ECA69C312E}" dt="2021-12-01T04:45:37.770" v="12" actId="1076"/>
          <ac:spMkLst>
            <pc:docMk/>
            <pc:sldMk cId="3062534060" sldId="291"/>
            <ac:spMk id="19" creationId="{00000000-0000-0000-0000-000000000000}"/>
          </ac:spMkLst>
        </pc:spChg>
      </pc:sldChg>
      <pc:sldChg chg="modSp">
        <pc:chgData name="강형민(***6***002)" userId="S::asxs0914@kau.kr::cf9c1e12-1336-47a0-ac33-55b4a29df529" providerId="AD" clId="Web-{A4FC34B6-D0A1-490B-BFC0-26ECA69C312E}" dt="2021-12-01T04:37:47.821" v="9" actId="20577"/>
        <pc:sldMkLst>
          <pc:docMk/>
          <pc:sldMk cId="4120762076" sldId="292"/>
        </pc:sldMkLst>
        <pc:spChg chg="mod">
          <ac:chgData name="강형민(***6***002)" userId="S::asxs0914@kau.kr::cf9c1e12-1336-47a0-ac33-55b4a29df529" providerId="AD" clId="Web-{A4FC34B6-D0A1-490B-BFC0-26ECA69C312E}" dt="2021-12-01T04:37:47.821" v="9" actId="20577"/>
          <ac:spMkLst>
            <pc:docMk/>
            <pc:sldMk cId="4120762076" sldId="292"/>
            <ac:spMk id="4" creationId="{C63EAEAD-C4BB-401D-BAEC-16B549CE11D3}"/>
          </ac:spMkLst>
        </pc:spChg>
      </pc:sldChg>
      <pc:sldChg chg="add del replId">
        <pc:chgData name="강형민(***6***002)" userId="S::asxs0914@kau.kr::cf9c1e12-1336-47a0-ac33-55b4a29df529" providerId="AD" clId="Web-{A4FC34B6-D0A1-490B-BFC0-26ECA69C312E}" dt="2021-12-01T04:32:57.486" v="4"/>
        <pc:sldMkLst>
          <pc:docMk/>
          <pc:sldMk cId="2968488211" sldId="296"/>
        </pc:sldMkLst>
      </pc:sldChg>
    </pc:docChg>
  </pc:docChgLst>
  <pc:docChgLst>
    <pc:chgData name="허태영(***7***261)" userId="S::gjxodud1@kau.kr::5c566815-de61-428e-9c63-0c6ea9ac6a4d" providerId="AD" clId="Web-{EA998731-4DAB-4DBA-9FC8-163A5EDC048C}"/>
    <pc:docChg chg="addSld delSld modSld">
      <pc:chgData name="허태영(***7***261)" userId="S::gjxodud1@kau.kr::5c566815-de61-428e-9c63-0c6ea9ac6a4d" providerId="AD" clId="Web-{EA998731-4DAB-4DBA-9FC8-163A5EDC048C}" dt="2021-11-30T23:09:38.998" v="1663" actId="20577"/>
      <pc:docMkLst>
        <pc:docMk/>
      </pc:docMkLst>
      <pc:sldChg chg="modSp">
        <pc:chgData name="허태영(***7***261)" userId="S::gjxodud1@kau.kr::5c566815-de61-428e-9c63-0c6ea9ac6a4d" providerId="AD" clId="Web-{EA998731-4DAB-4DBA-9FC8-163A5EDC048C}" dt="2021-11-30T22:41:33.426" v="1161" actId="20577"/>
        <pc:sldMkLst>
          <pc:docMk/>
          <pc:sldMk cId="4234994761" sldId="270"/>
        </pc:sldMkLst>
        <pc:spChg chg="mod">
          <ac:chgData name="허태영(***7***261)" userId="S::gjxodud1@kau.kr::5c566815-de61-428e-9c63-0c6ea9ac6a4d" providerId="AD" clId="Web-{EA998731-4DAB-4DBA-9FC8-163A5EDC048C}" dt="2021-11-30T22:41:33.426" v="1161" actId="20577"/>
          <ac:spMkLst>
            <pc:docMk/>
            <pc:sldMk cId="4234994761" sldId="270"/>
            <ac:spMk id="4" creationId="{16D21DC7-5ED3-415F-8DCB-FC0B310C0B5F}"/>
          </ac:spMkLst>
        </pc:spChg>
      </pc:sldChg>
      <pc:sldChg chg="delSp modSp">
        <pc:chgData name="허태영(***7***261)" userId="S::gjxodud1@kau.kr::5c566815-de61-428e-9c63-0c6ea9ac6a4d" providerId="AD" clId="Web-{EA998731-4DAB-4DBA-9FC8-163A5EDC048C}" dt="2021-11-30T22:41:31.504" v="1160" actId="20577"/>
        <pc:sldMkLst>
          <pc:docMk/>
          <pc:sldMk cId="3305648341" sldId="271"/>
        </pc:sldMkLst>
        <pc:spChg chg="del">
          <ac:chgData name="허태영(***7***261)" userId="S::gjxodud1@kau.kr::5c566815-de61-428e-9c63-0c6ea9ac6a4d" providerId="AD" clId="Web-{EA998731-4DAB-4DBA-9FC8-163A5EDC048C}" dt="2021-11-30T21:17:57.503" v="3"/>
          <ac:spMkLst>
            <pc:docMk/>
            <pc:sldMk cId="3305648341" sldId="271"/>
            <ac:spMk id="4" creationId="{1192EA70-2A2E-4E48-A744-143EE33F0B18}"/>
          </ac:spMkLst>
        </pc:spChg>
        <pc:spChg chg="mod">
          <ac:chgData name="허태영(***7***261)" userId="S::gjxodud1@kau.kr::5c566815-de61-428e-9c63-0c6ea9ac6a4d" providerId="AD" clId="Web-{EA998731-4DAB-4DBA-9FC8-163A5EDC048C}" dt="2021-11-30T21:18:17.426" v="17" actId="20577"/>
          <ac:spMkLst>
            <pc:docMk/>
            <pc:sldMk cId="3305648341" sldId="271"/>
            <ac:spMk id="9" creationId="{BF5EB556-CD93-4560-AED8-FA067E1820A7}"/>
          </ac:spMkLst>
        </pc:spChg>
        <pc:spChg chg="mod">
          <ac:chgData name="허태영(***7***261)" userId="S::gjxodud1@kau.kr::5c566815-de61-428e-9c63-0c6ea9ac6a4d" providerId="AD" clId="Web-{EA998731-4DAB-4DBA-9FC8-163A5EDC048C}" dt="2021-11-30T22:41:31.504" v="1160" actId="20577"/>
          <ac:spMkLst>
            <pc:docMk/>
            <pc:sldMk cId="3305648341" sldId="271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EA998731-4DAB-4DBA-9FC8-163A5EDC048C}" dt="2021-11-30T21:18:54.677" v="18"/>
          <ac:spMkLst>
            <pc:docMk/>
            <pc:sldMk cId="3305648341" sldId="271"/>
            <ac:spMk id="20" creationId="{4F956CB5-1462-4DEF-A076-74ACFD41F9E0}"/>
          </ac:spMkLst>
        </pc:spChg>
        <pc:spChg chg="mod">
          <ac:chgData name="허태영(***7***261)" userId="S::gjxodud1@kau.kr::5c566815-de61-428e-9c63-0c6ea9ac6a4d" providerId="AD" clId="Web-{EA998731-4DAB-4DBA-9FC8-163A5EDC048C}" dt="2021-11-30T21:18:54.724" v="19"/>
          <ac:spMkLst>
            <pc:docMk/>
            <pc:sldMk cId="3305648341" sldId="271"/>
            <ac:spMk id="21" creationId="{A4AAE0FA-FC7A-4036-8C17-CF97D8E1F586}"/>
          </ac:spMkLst>
        </pc:spChg>
        <pc:spChg chg="mod">
          <ac:chgData name="허태영(***7***261)" userId="S::gjxodud1@kau.kr::5c566815-de61-428e-9c63-0c6ea9ac6a4d" providerId="AD" clId="Web-{EA998731-4DAB-4DBA-9FC8-163A5EDC048C}" dt="2021-11-30T21:18:04.066" v="6" actId="14100"/>
          <ac:spMkLst>
            <pc:docMk/>
            <pc:sldMk cId="3305648341" sldId="271"/>
            <ac:spMk id="22" creationId="{1EC398FC-7D90-4BED-AEC4-34E3B49A0330}"/>
          </ac:spMkLst>
        </pc:spChg>
        <pc:spChg chg="mod">
          <ac:chgData name="허태영(***7***261)" userId="S::gjxodud1@kau.kr::5c566815-de61-428e-9c63-0c6ea9ac6a4d" providerId="AD" clId="Web-{EA998731-4DAB-4DBA-9FC8-163A5EDC048C}" dt="2021-11-30T21:18:09.566" v="8" actId="20577"/>
          <ac:spMkLst>
            <pc:docMk/>
            <pc:sldMk cId="3305648341" sldId="271"/>
            <ac:spMk id="33" creationId="{80D81F5D-7C82-45C7-8E8E-077CAB95A992}"/>
          </ac:spMkLst>
        </pc:spChg>
        <pc:spChg chg="mod">
          <ac:chgData name="허태영(***7***261)" userId="S::gjxodud1@kau.kr::5c566815-de61-428e-9c63-0c6ea9ac6a4d" providerId="AD" clId="Web-{EA998731-4DAB-4DBA-9FC8-163A5EDC048C}" dt="2021-11-30T21:18:54.770" v="20"/>
          <ac:spMkLst>
            <pc:docMk/>
            <pc:sldMk cId="3305648341" sldId="271"/>
            <ac:spMk id="41" creationId="{579AB6A5-A871-4B67-A6FC-1966BB54F625}"/>
          </ac:spMkLst>
        </pc:spChg>
        <pc:spChg chg="mod">
          <ac:chgData name="허태영(***7***261)" userId="S::gjxodud1@kau.kr::5c566815-de61-428e-9c63-0c6ea9ac6a4d" providerId="AD" clId="Web-{EA998731-4DAB-4DBA-9FC8-163A5EDC048C}" dt="2021-11-30T21:18:54.802" v="21"/>
          <ac:spMkLst>
            <pc:docMk/>
            <pc:sldMk cId="3305648341" sldId="271"/>
            <ac:spMk id="42" creationId="{31E0AB21-2B28-4C14-9288-233C672FC8F9}"/>
          </ac:spMkLst>
        </pc:spChg>
        <pc:spChg chg="mod">
          <ac:chgData name="허태영(***7***261)" userId="S::gjxodud1@kau.kr::5c566815-de61-428e-9c63-0c6ea9ac6a4d" providerId="AD" clId="Web-{EA998731-4DAB-4DBA-9FC8-163A5EDC048C}" dt="2021-11-30T21:18:01.926" v="5" actId="14100"/>
          <ac:spMkLst>
            <pc:docMk/>
            <pc:sldMk cId="3305648341" sldId="271"/>
            <ac:spMk id="47" creationId="{2E860F7C-0C6E-4AD4-B47A-688351C9AACF}"/>
          </ac:spMkLst>
        </pc:spChg>
        <pc:spChg chg="del">
          <ac:chgData name="허태영(***7***261)" userId="S::gjxodud1@kau.kr::5c566815-de61-428e-9c63-0c6ea9ac6a4d" providerId="AD" clId="Web-{EA998731-4DAB-4DBA-9FC8-163A5EDC048C}" dt="2021-11-30T21:17:58.097" v="4"/>
          <ac:spMkLst>
            <pc:docMk/>
            <pc:sldMk cId="3305648341" sldId="271"/>
            <ac:spMk id="54" creationId="{7EF15869-0547-48F3-BA21-BCC1A24310F3}"/>
          </ac:spMkLst>
        </pc:spChg>
        <pc:cxnChg chg="mod">
          <ac:chgData name="허태영(***7***261)" userId="S::gjxodud1@kau.kr::5c566815-de61-428e-9c63-0c6ea9ac6a4d" providerId="AD" clId="Web-{EA998731-4DAB-4DBA-9FC8-163A5EDC048C}" dt="2021-11-30T21:18:04.066" v="6" actId="14100"/>
          <ac:cxnSpMkLst>
            <pc:docMk/>
            <pc:sldMk cId="3305648341" sldId="271"/>
            <ac:cxnSpMk id="27" creationId="{193E310A-2833-47CB-8FF5-2359A3C3EFE8}"/>
          </ac:cxnSpMkLst>
        </pc:cxnChg>
        <pc:cxnChg chg="mod">
          <ac:chgData name="허태영(***7***261)" userId="S::gjxodud1@kau.kr::5c566815-de61-428e-9c63-0c6ea9ac6a4d" providerId="AD" clId="Web-{EA998731-4DAB-4DBA-9FC8-163A5EDC048C}" dt="2021-11-30T21:17:54.472" v="2" actId="1076"/>
          <ac:cxnSpMkLst>
            <pc:docMk/>
            <pc:sldMk cId="3305648341" sldId="271"/>
            <ac:cxnSpMk id="28" creationId="{47D7953D-D1E3-4199-AFC8-DB53968D9D11}"/>
          </ac:cxnSpMkLst>
        </pc:cxnChg>
        <pc:cxnChg chg="mod">
          <ac:chgData name="허태영(***7***261)" userId="S::gjxodud1@kau.kr::5c566815-de61-428e-9c63-0c6ea9ac6a4d" providerId="AD" clId="Web-{EA998731-4DAB-4DBA-9FC8-163A5EDC048C}" dt="2021-11-30T21:17:54.472" v="2" actId="1076"/>
          <ac:cxnSpMkLst>
            <pc:docMk/>
            <pc:sldMk cId="3305648341" sldId="271"/>
            <ac:cxnSpMk id="30" creationId="{67E8A9EC-31F5-48C1-9096-E68A4D570900}"/>
          </ac:cxnSpMkLst>
        </pc:cxnChg>
        <pc:cxnChg chg="mod">
          <ac:chgData name="허태영(***7***261)" userId="S::gjxodud1@kau.kr::5c566815-de61-428e-9c63-0c6ea9ac6a4d" providerId="AD" clId="Web-{EA998731-4DAB-4DBA-9FC8-163A5EDC048C}" dt="2021-11-30T21:18:04.066" v="6" actId="14100"/>
          <ac:cxnSpMkLst>
            <pc:docMk/>
            <pc:sldMk cId="3305648341" sldId="271"/>
            <ac:cxnSpMk id="35" creationId="{79C59ACF-5959-4306-987D-0A28B2474971}"/>
          </ac:cxnSpMkLst>
        </pc:cxnChg>
        <pc:cxnChg chg="mod">
          <ac:chgData name="허태영(***7***261)" userId="S::gjxodud1@kau.kr::5c566815-de61-428e-9c63-0c6ea9ac6a4d" providerId="AD" clId="Web-{EA998731-4DAB-4DBA-9FC8-163A5EDC048C}" dt="2021-11-30T21:17:54.472" v="2" actId="1076"/>
          <ac:cxnSpMkLst>
            <pc:docMk/>
            <pc:sldMk cId="3305648341" sldId="271"/>
            <ac:cxnSpMk id="45" creationId="{DBAE4746-196A-46F4-8C01-7590F2DB2375}"/>
          </ac:cxnSpMkLst>
        </pc:cxnChg>
        <pc:cxnChg chg="mod">
          <ac:chgData name="허태영(***7***261)" userId="S::gjxodud1@kau.kr::5c566815-de61-428e-9c63-0c6ea9ac6a4d" providerId="AD" clId="Web-{EA998731-4DAB-4DBA-9FC8-163A5EDC048C}" dt="2021-11-30T21:17:54.472" v="2" actId="1076"/>
          <ac:cxnSpMkLst>
            <pc:docMk/>
            <pc:sldMk cId="3305648341" sldId="271"/>
            <ac:cxnSpMk id="46" creationId="{2446BE34-DDD3-4A15-B56C-AE8736A0535A}"/>
          </ac:cxnSpMkLst>
        </pc:cxnChg>
        <pc:cxnChg chg="mod">
          <ac:chgData name="허태영(***7***261)" userId="S::gjxodud1@kau.kr::5c566815-de61-428e-9c63-0c6ea9ac6a4d" providerId="AD" clId="Web-{EA998731-4DAB-4DBA-9FC8-163A5EDC048C}" dt="2021-11-30T21:18:01.926" v="5" actId="14100"/>
          <ac:cxnSpMkLst>
            <pc:docMk/>
            <pc:sldMk cId="3305648341" sldId="271"/>
            <ac:cxnSpMk id="48" creationId="{97A45E0C-3B14-41EE-80BC-7862EF9C6E32}"/>
          </ac:cxnSpMkLst>
        </pc:cxnChg>
      </pc:sldChg>
      <pc:sldChg chg="modSp">
        <pc:chgData name="허태영(***7***261)" userId="S::gjxodud1@kau.kr::5c566815-de61-428e-9c63-0c6ea9ac6a4d" providerId="AD" clId="Web-{EA998731-4DAB-4DBA-9FC8-163A5EDC048C}" dt="2021-11-30T22:41:39.630" v="1162" actId="20577"/>
        <pc:sldMkLst>
          <pc:docMk/>
          <pc:sldMk cId="240418123" sldId="275"/>
        </pc:sldMkLst>
        <pc:spChg chg="mod">
          <ac:chgData name="허태영(***7***261)" userId="S::gjxodud1@kau.kr::5c566815-de61-428e-9c63-0c6ea9ac6a4d" providerId="AD" clId="Web-{EA998731-4DAB-4DBA-9FC8-163A5EDC048C}" dt="2021-11-30T22:41:39.630" v="1162" actId="20577"/>
          <ac:spMkLst>
            <pc:docMk/>
            <pc:sldMk cId="240418123" sldId="275"/>
            <ac:spMk id="14" creationId="{B6200185-388F-4BBE-B652-D4CD7808CCAC}"/>
          </ac:spMkLst>
        </pc:spChg>
      </pc:sldChg>
      <pc:sldChg chg="modSp">
        <pc:chgData name="허태영(***7***261)" userId="S::gjxodud1@kau.kr::5c566815-de61-428e-9c63-0c6ea9ac6a4d" providerId="AD" clId="Web-{EA998731-4DAB-4DBA-9FC8-163A5EDC048C}" dt="2021-11-30T22:41:26.926" v="1158" actId="20577"/>
        <pc:sldMkLst>
          <pc:docMk/>
          <pc:sldMk cId="2098811802" sldId="282"/>
        </pc:sldMkLst>
        <pc:spChg chg="mod">
          <ac:chgData name="허태영(***7***261)" userId="S::gjxodud1@kau.kr::5c566815-de61-428e-9c63-0c6ea9ac6a4d" providerId="AD" clId="Web-{EA998731-4DAB-4DBA-9FC8-163A5EDC048C}" dt="2021-11-30T22:41:26.926" v="1158" actId="20577"/>
          <ac:spMkLst>
            <pc:docMk/>
            <pc:sldMk cId="2098811802" sldId="282"/>
            <ac:spMk id="14" creationId="{B6200185-388F-4BBE-B652-D4CD7808CCAC}"/>
          </ac:spMkLst>
        </pc:spChg>
      </pc:sldChg>
      <pc:sldChg chg="addSp delSp modSp">
        <pc:chgData name="허태영(***7***261)" userId="S::gjxodud1@kau.kr::5c566815-de61-428e-9c63-0c6ea9ac6a4d" providerId="AD" clId="Web-{EA998731-4DAB-4DBA-9FC8-163A5EDC048C}" dt="2021-11-30T22:41:11.129" v="1152" actId="20577"/>
        <pc:sldMkLst>
          <pc:docMk/>
          <pc:sldMk cId="4121283609" sldId="283"/>
        </pc:sldMkLst>
        <pc:spChg chg="mod">
          <ac:chgData name="허태영(***7***261)" userId="S::gjxodud1@kau.kr::5c566815-de61-428e-9c63-0c6ea9ac6a4d" providerId="AD" clId="Web-{EA998731-4DAB-4DBA-9FC8-163A5EDC048C}" dt="2021-11-30T21:38:45.908" v="164" actId="1076"/>
          <ac:spMkLst>
            <pc:docMk/>
            <pc:sldMk cId="4121283609" sldId="283"/>
            <ac:spMk id="4" creationId="{ABE1CF9D-B6A4-49CF-BF11-F538AA1B3D3A}"/>
          </ac:spMkLst>
        </pc:spChg>
        <pc:spChg chg="mod">
          <ac:chgData name="허태영(***7***261)" userId="S::gjxodud1@kau.kr::5c566815-de61-428e-9c63-0c6ea9ac6a4d" providerId="AD" clId="Web-{EA998731-4DAB-4DBA-9FC8-163A5EDC048C}" dt="2021-11-30T21:44:51.979" v="313" actId="20577"/>
          <ac:spMkLst>
            <pc:docMk/>
            <pc:sldMk cId="4121283609" sldId="283"/>
            <ac:spMk id="5" creationId="{DF4414B5-1CFD-4CC2-9FBA-989980C7C157}"/>
          </ac:spMkLst>
        </pc:spChg>
        <pc:spChg chg="mod">
          <ac:chgData name="허태영(***7***261)" userId="S::gjxodud1@kau.kr::5c566815-de61-428e-9c63-0c6ea9ac6a4d" providerId="AD" clId="Web-{EA998731-4DAB-4DBA-9FC8-163A5EDC048C}" dt="2021-11-30T21:43:57.869" v="302" actId="20577"/>
          <ac:spMkLst>
            <pc:docMk/>
            <pc:sldMk cId="4121283609" sldId="283"/>
            <ac:spMk id="6" creationId="{41960B22-3501-4464-99DC-2B3B33901EBD}"/>
          </ac:spMkLst>
        </pc:spChg>
        <pc:spChg chg="add del mod">
          <ac:chgData name="허태영(***7***261)" userId="S::gjxodud1@kau.kr::5c566815-de61-428e-9c63-0c6ea9ac6a4d" providerId="AD" clId="Web-{EA998731-4DAB-4DBA-9FC8-163A5EDC048C}" dt="2021-11-30T21:45:05.151" v="316"/>
          <ac:spMkLst>
            <pc:docMk/>
            <pc:sldMk cId="4121283609" sldId="283"/>
            <ac:spMk id="7" creationId="{6110CA14-54C4-48CF-8E7A-D97BB80B7082}"/>
          </ac:spMkLst>
        </pc:spChg>
        <pc:spChg chg="mod">
          <ac:chgData name="허태영(***7***261)" userId="S::gjxodud1@kau.kr::5c566815-de61-428e-9c63-0c6ea9ac6a4d" providerId="AD" clId="Web-{EA998731-4DAB-4DBA-9FC8-163A5EDC048C}" dt="2021-11-30T21:38:45.924" v="165" actId="1076"/>
          <ac:spMkLst>
            <pc:docMk/>
            <pc:sldMk cId="4121283609" sldId="283"/>
            <ac:spMk id="11" creationId="{908BBC3B-9DAF-49EC-AD39-A75EDAE3D7C4}"/>
          </ac:spMkLst>
        </pc:spChg>
        <pc:spChg chg="mod">
          <ac:chgData name="허태영(***7***261)" userId="S::gjxodud1@kau.kr::5c566815-de61-428e-9c63-0c6ea9ac6a4d" providerId="AD" clId="Web-{EA998731-4DAB-4DBA-9FC8-163A5EDC048C}" dt="2021-11-30T21:38:45.939" v="166" actId="1076"/>
          <ac:spMkLst>
            <pc:docMk/>
            <pc:sldMk cId="4121283609" sldId="283"/>
            <ac:spMk id="12" creationId="{60E644EF-B142-48DE-A4FA-7B406DAA75CA}"/>
          </ac:spMkLst>
        </pc:spChg>
        <pc:spChg chg="mod">
          <ac:chgData name="허태영(***7***261)" userId="S::gjxodud1@kau.kr::5c566815-de61-428e-9c63-0c6ea9ac6a4d" providerId="AD" clId="Web-{EA998731-4DAB-4DBA-9FC8-163A5EDC048C}" dt="2021-11-30T22:41:11.129" v="1152" actId="20577"/>
          <ac:spMkLst>
            <pc:docMk/>
            <pc:sldMk cId="4121283609" sldId="283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EA998731-4DAB-4DBA-9FC8-163A5EDC048C}" dt="2021-11-30T21:42:30.242" v="252" actId="1076"/>
          <ac:spMkLst>
            <pc:docMk/>
            <pc:sldMk cId="4121283609" sldId="283"/>
            <ac:spMk id="15" creationId="{D07CCF9F-EE07-41AB-91B0-0C6770144921}"/>
          </ac:spMkLst>
        </pc:spChg>
        <pc:spChg chg="add mod">
          <ac:chgData name="허태영(***7***261)" userId="S::gjxodud1@kau.kr::5c566815-de61-428e-9c63-0c6ea9ac6a4d" providerId="AD" clId="Web-{EA998731-4DAB-4DBA-9FC8-163A5EDC048C}" dt="2021-11-30T21:44:15.385" v="303" actId="1076"/>
          <ac:spMkLst>
            <pc:docMk/>
            <pc:sldMk cId="4121283609" sldId="283"/>
            <ac:spMk id="16" creationId="{5BAAD760-4B48-4541-A537-D04E478FDB17}"/>
          </ac:spMkLst>
        </pc:spChg>
        <pc:spChg chg="add mod">
          <ac:chgData name="허태영(***7***261)" userId="S::gjxodud1@kau.kr::5c566815-de61-428e-9c63-0c6ea9ac6a4d" providerId="AD" clId="Web-{EA998731-4DAB-4DBA-9FC8-163A5EDC048C}" dt="2021-11-30T21:45:10.370" v="318" actId="1076"/>
          <ac:spMkLst>
            <pc:docMk/>
            <pc:sldMk cId="4121283609" sldId="283"/>
            <ac:spMk id="17" creationId="{883DA78B-65FF-4A56-ACB2-9BEB2B69DDE2}"/>
          </ac:spMkLst>
        </pc:spChg>
        <pc:spChg chg="mod">
          <ac:chgData name="허태영(***7***261)" userId="S::gjxodud1@kau.kr::5c566815-de61-428e-9c63-0c6ea9ac6a4d" providerId="AD" clId="Web-{EA998731-4DAB-4DBA-9FC8-163A5EDC048C}" dt="2021-11-30T21:41:26.381" v="200" actId="20577"/>
          <ac:spMkLst>
            <pc:docMk/>
            <pc:sldMk cId="4121283609" sldId="283"/>
            <ac:spMk id="19" creationId="{00000000-0000-0000-0000-000000000000}"/>
          </ac:spMkLst>
        </pc:spChg>
        <pc:picChg chg="mod">
          <ac:chgData name="허태영(***7***261)" userId="S::gjxodud1@kau.kr::5c566815-de61-428e-9c63-0c6ea9ac6a4d" providerId="AD" clId="Web-{EA998731-4DAB-4DBA-9FC8-163A5EDC048C}" dt="2021-11-30T21:38:46.049" v="168" actId="1076"/>
          <ac:picMkLst>
            <pc:docMk/>
            <pc:sldMk cId="4121283609" sldId="283"/>
            <ac:picMk id="3" creationId="{62EC9E56-A38E-4BCE-BA76-F5031492B509}"/>
          </ac:picMkLst>
        </pc:picChg>
        <pc:picChg chg="mod">
          <ac:chgData name="허태영(***7***261)" userId="S::gjxodud1@kau.kr::5c566815-de61-428e-9c63-0c6ea9ac6a4d" providerId="AD" clId="Web-{EA998731-4DAB-4DBA-9FC8-163A5EDC048C}" dt="2021-11-30T21:44:15.432" v="304" actId="1076"/>
          <ac:picMkLst>
            <pc:docMk/>
            <pc:sldMk cId="4121283609" sldId="283"/>
            <ac:picMk id="8" creationId="{A3854FA8-4C81-4234-A3C2-645614137A54}"/>
          </ac:picMkLst>
        </pc:picChg>
        <pc:cxnChg chg="add mod">
          <ac:chgData name="허태영(***7***261)" userId="S::gjxodud1@kau.kr::5c566815-de61-428e-9c63-0c6ea9ac6a4d" providerId="AD" clId="Web-{EA998731-4DAB-4DBA-9FC8-163A5EDC048C}" dt="2021-11-30T21:44:17.260" v="305" actId="1076"/>
          <ac:cxnSpMkLst>
            <pc:docMk/>
            <pc:sldMk cId="4121283609" sldId="283"/>
            <ac:cxnSpMk id="2" creationId="{E0451500-DAA5-43ED-9120-B62B76B82B56}"/>
          </ac:cxnSpMkLst>
        </pc:cxnChg>
      </pc:sldChg>
      <pc:sldChg chg="modSp">
        <pc:chgData name="허태영(***7***261)" userId="S::gjxodud1@kau.kr::5c566815-de61-428e-9c63-0c6ea9ac6a4d" providerId="AD" clId="Web-{EA998731-4DAB-4DBA-9FC8-163A5EDC048C}" dt="2021-11-30T22:41:08.957" v="1151" actId="20577"/>
        <pc:sldMkLst>
          <pc:docMk/>
          <pc:sldMk cId="2122526272" sldId="286"/>
        </pc:sldMkLst>
        <pc:spChg chg="mod">
          <ac:chgData name="허태영(***7***261)" userId="S::gjxodud1@kau.kr::5c566815-de61-428e-9c63-0c6ea9ac6a4d" providerId="AD" clId="Web-{EA998731-4DAB-4DBA-9FC8-163A5EDC048C}" dt="2021-11-30T21:45:19.683" v="319" actId="1076"/>
          <ac:spMkLst>
            <pc:docMk/>
            <pc:sldMk cId="2122526272" sldId="286"/>
            <ac:spMk id="5" creationId="{3C328DA2-6090-4480-888B-E0BE996A9058}"/>
          </ac:spMkLst>
        </pc:spChg>
        <pc:spChg chg="mod">
          <ac:chgData name="허태영(***7***261)" userId="S::gjxodud1@kau.kr::5c566815-de61-428e-9c63-0c6ea9ac6a4d" providerId="AD" clId="Web-{EA998731-4DAB-4DBA-9FC8-163A5EDC048C}" dt="2021-11-30T22:41:08.957" v="1151" actId="20577"/>
          <ac:spMkLst>
            <pc:docMk/>
            <pc:sldMk cId="2122526272" sldId="286"/>
            <ac:spMk id="14" creationId="{B6200185-388F-4BBE-B652-D4CD7808CCAC}"/>
          </ac:spMkLst>
        </pc:spChg>
      </pc:sldChg>
      <pc:sldChg chg="addSp delSp modSp">
        <pc:chgData name="허태영(***7***261)" userId="S::gjxodud1@kau.kr::5c566815-de61-428e-9c63-0c6ea9ac6a4d" providerId="AD" clId="Web-{EA998731-4DAB-4DBA-9FC8-163A5EDC048C}" dt="2021-11-30T23:09:16.342" v="1660" actId="1076"/>
        <pc:sldMkLst>
          <pc:docMk/>
          <pc:sldMk cId="1020938106" sldId="287"/>
        </pc:sldMkLst>
        <pc:spChg chg="mod">
          <ac:chgData name="허태영(***7***261)" userId="S::gjxodud1@kau.kr::5c566815-de61-428e-9c63-0c6ea9ac6a4d" providerId="AD" clId="Web-{EA998731-4DAB-4DBA-9FC8-163A5EDC048C}" dt="2021-11-30T23:09:16.342" v="1660" actId="1076"/>
          <ac:spMkLst>
            <pc:docMk/>
            <pc:sldMk cId="1020938106" sldId="287"/>
            <ac:spMk id="4" creationId="{E7BFE749-E8D1-483B-B72A-7C62C3FACC3C}"/>
          </ac:spMkLst>
        </pc:spChg>
        <pc:spChg chg="mod">
          <ac:chgData name="허태영(***7***261)" userId="S::gjxodud1@kau.kr::5c566815-de61-428e-9c63-0c6ea9ac6a4d" providerId="AD" clId="Web-{EA998731-4DAB-4DBA-9FC8-163A5EDC048C}" dt="2021-11-30T22:41:17.035" v="1154" actId="20577"/>
          <ac:spMkLst>
            <pc:docMk/>
            <pc:sldMk cId="1020938106" sldId="287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EA998731-4DAB-4DBA-9FC8-163A5EDC048C}" dt="2021-11-30T23:07:35.511" v="1634" actId="1076"/>
          <ac:spMkLst>
            <pc:docMk/>
            <pc:sldMk cId="1020938106" sldId="287"/>
            <ac:spMk id="19" creationId="{00000000-0000-0000-0000-000000000000}"/>
          </ac:spMkLst>
        </pc:spChg>
        <pc:picChg chg="add mod">
          <ac:chgData name="허태영(***7***261)" userId="S::gjxodud1@kau.kr::5c566815-de61-428e-9c63-0c6ea9ac6a4d" providerId="AD" clId="Web-{EA998731-4DAB-4DBA-9FC8-163A5EDC048C}" dt="2021-11-30T23:09:08.795" v="1659" actId="1076"/>
          <ac:picMkLst>
            <pc:docMk/>
            <pc:sldMk cId="1020938106" sldId="287"/>
            <ac:picMk id="2" creationId="{A937B079-75D3-40BB-BAB3-F10DB384EE88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3:05:48.852" v="1615"/>
          <ac:picMkLst>
            <pc:docMk/>
            <pc:sldMk cId="1020938106" sldId="287"/>
            <ac:picMk id="11" creationId="{75CDA571-46D5-4187-B87B-65615CFBF80D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3:05:49.211" v="1616"/>
          <ac:picMkLst>
            <pc:docMk/>
            <pc:sldMk cId="1020938106" sldId="287"/>
            <ac:picMk id="15" creationId="{B5157804-B016-426B-8DAA-694651E5369D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3:05:48.352" v="1614"/>
          <ac:picMkLst>
            <pc:docMk/>
            <pc:sldMk cId="1020938106" sldId="287"/>
            <ac:picMk id="16" creationId="{B9722AFB-3D39-4A4D-8EFA-047101C8F992}"/>
          </ac:picMkLst>
        </pc:picChg>
      </pc:sldChg>
      <pc:sldChg chg="modSp">
        <pc:chgData name="허태영(***7***261)" userId="S::gjxodud1@kau.kr::5c566815-de61-428e-9c63-0c6ea9ac6a4d" providerId="AD" clId="Web-{EA998731-4DAB-4DBA-9FC8-163A5EDC048C}" dt="2021-11-30T23:09:38.998" v="1663" actId="20577"/>
        <pc:sldMkLst>
          <pc:docMk/>
          <pc:sldMk cId="3883128537" sldId="288"/>
        </pc:sldMkLst>
        <pc:spChg chg="mod">
          <ac:chgData name="허태영(***7***261)" userId="S::gjxodud1@kau.kr::5c566815-de61-428e-9c63-0c6ea9ac6a4d" providerId="AD" clId="Web-{EA998731-4DAB-4DBA-9FC8-163A5EDC048C}" dt="2021-11-30T22:41:14.551" v="1153" actId="20577"/>
          <ac:spMkLst>
            <pc:docMk/>
            <pc:sldMk cId="3883128537" sldId="288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EA998731-4DAB-4DBA-9FC8-163A5EDC048C}" dt="2021-11-30T23:09:38.998" v="1663" actId="20577"/>
          <ac:spMkLst>
            <pc:docMk/>
            <pc:sldMk cId="3883128537" sldId="288"/>
            <ac:spMk id="19" creationId="{00000000-0000-0000-0000-000000000000}"/>
          </ac:spMkLst>
        </pc:spChg>
      </pc:sldChg>
      <pc:sldChg chg="modSp">
        <pc:chgData name="허태영(***7***261)" userId="S::gjxodud1@kau.kr::5c566815-de61-428e-9c63-0c6ea9ac6a4d" providerId="AD" clId="Web-{EA998731-4DAB-4DBA-9FC8-163A5EDC048C}" dt="2021-11-30T23:06:53.182" v="1625" actId="14100"/>
        <pc:sldMkLst>
          <pc:docMk/>
          <pc:sldMk cId="135197061" sldId="289"/>
        </pc:sldMkLst>
        <pc:spChg chg="mod">
          <ac:chgData name="허태영(***7***261)" userId="S::gjxodud1@kau.kr::5c566815-de61-428e-9c63-0c6ea9ac6a4d" providerId="AD" clId="Web-{EA998731-4DAB-4DBA-9FC8-163A5EDC048C}" dt="2021-11-30T22:41:29.239" v="1159" actId="20577"/>
          <ac:spMkLst>
            <pc:docMk/>
            <pc:sldMk cId="135197061" sldId="289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EA998731-4DAB-4DBA-9FC8-163A5EDC048C}" dt="2021-11-30T21:19:41.303" v="38" actId="20577"/>
          <ac:spMkLst>
            <pc:docMk/>
            <pc:sldMk cId="135197061" sldId="289"/>
            <ac:spMk id="56" creationId="{849464BD-B141-48E5-B8B0-8D3A9D5ABAF1}"/>
          </ac:spMkLst>
        </pc:spChg>
        <pc:spChg chg="mod">
          <ac:chgData name="허태영(***7***261)" userId="S::gjxodud1@kau.kr::5c566815-de61-428e-9c63-0c6ea9ac6a4d" providerId="AD" clId="Web-{EA998731-4DAB-4DBA-9FC8-163A5EDC048C}" dt="2021-11-30T23:06:50.697" v="1624" actId="1076"/>
          <ac:spMkLst>
            <pc:docMk/>
            <pc:sldMk cId="135197061" sldId="289"/>
            <ac:spMk id="57" creationId="{4EAA1663-CCD3-4C36-9BB4-329D798BC151}"/>
          </ac:spMkLst>
        </pc:spChg>
        <pc:spChg chg="mod">
          <ac:chgData name="허태영(***7***261)" userId="S::gjxodud1@kau.kr::5c566815-de61-428e-9c63-0c6ea9ac6a4d" providerId="AD" clId="Web-{EA998731-4DAB-4DBA-9FC8-163A5EDC048C}" dt="2021-11-30T21:19:58.584" v="43" actId="1076"/>
          <ac:spMkLst>
            <pc:docMk/>
            <pc:sldMk cId="135197061" sldId="289"/>
            <ac:spMk id="64" creationId="{84CBB4E2-DF33-40AA-9E9E-688BD6A4CBD3}"/>
          </ac:spMkLst>
        </pc:spChg>
        <pc:cxnChg chg="mod">
          <ac:chgData name="허태영(***7***261)" userId="S::gjxodud1@kau.kr::5c566815-de61-428e-9c63-0c6ea9ac6a4d" providerId="AD" clId="Web-{EA998731-4DAB-4DBA-9FC8-163A5EDC048C}" dt="2021-11-30T23:06:53.182" v="1625" actId="14100"/>
          <ac:cxnSpMkLst>
            <pc:docMk/>
            <pc:sldMk cId="135197061" sldId="289"/>
            <ac:cxnSpMk id="71" creationId="{BDCD90BA-321C-40F9-8E09-1FFD7730D177}"/>
          </ac:cxnSpMkLst>
        </pc:cxnChg>
        <pc:cxnChg chg="mod">
          <ac:chgData name="허태영(***7***261)" userId="S::gjxodud1@kau.kr::5c566815-de61-428e-9c63-0c6ea9ac6a4d" providerId="AD" clId="Web-{EA998731-4DAB-4DBA-9FC8-163A5EDC048C}" dt="2021-11-30T23:06:49.338" v="1623" actId="1076"/>
          <ac:cxnSpMkLst>
            <pc:docMk/>
            <pc:sldMk cId="135197061" sldId="289"/>
            <ac:cxnSpMk id="78" creationId="{8F46E47F-C998-467B-8145-C1E559CE342C}"/>
          </ac:cxnSpMkLst>
        </pc:cxnChg>
      </pc:sldChg>
      <pc:sldChg chg="addSp delSp modSp del">
        <pc:chgData name="허태영(***7***261)" userId="S::gjxodud1@kau.kr::5c566815-de61-428e-9c63-0c6ea9ac6a4d" providerId="AD" clId="Web-{EA998731-4DAB-4DBA-9FC8-163A5EDC048C}" dt="2021-11-30T22:49:27.849" v="1353"/>
        <pc:sldMkLst>
          <pc:docMk/>
          <pc:sldMk cId="2088929698" sldId="290"/>
        </pc:sldMkLst>
        <pc:spChg chg="del">
          <ac:chgData name="허태영(***7***261)" userId="S::gjxodud1@kau.kr::5c566815-de61-428e-9c63-0c6ea9ac6a4d" providerId="AD" clId="Web-{EA998731-4DAB-4DBA-9FC8-163A5EDC048C}" dt="2021-11-30T21:35:39.591" v="88"/>
          <ac:spMkLst>
            <pc:docMk/>
            <pc:sldMk cId="2088929698" sldId="290"/>
            <ac:spMk id="2" creationId="{63DD35CE-E53D-439A-999C-E84D22AF693C}"/>
          </ac:spMkLst>
        </pc:spChg>
        <pc:spChg chg="del">
          <ac:chgData name="허태영(***7***261)" userId="S::gjxodud1@kau.kr::5c566815-de61-428e-9c63-0c6ea9ac6a4d" providerId="AD" clId="Web-{EA998731-4DAB-4DBA-9FC8-163A5EDC048C}" dt="2021-11-30T21:35:39.591" v="87"/>
          <ac:spMkLst>
            <pc:docMk/>
            <pc:sldMk cId="2088929698" sldId="290"/>
            <ac:spMk id="3" creationId="{235224F8-C176-4A78-BF6B-46B7A002D165}"/>
          </ac:spMkLst>
        </pc:spChg>
        <pc:spChg chg="del">
          <ac:chgData name="허태영(***7***261)" userId="S::gjxodud1@kau.kr::5c566815-de61-428e-9c63-0c6ea9ac6a4d" providerId="AD" clId="Web-{EA998731-4DAB-4DBA-9FC8-163A5EDC048C}" dt="2021-11-30T21:35:39.591" v="89"/>
          <ac:spMkLst>
            <pc:docMk/>
            <pc:sldMk cId="2088929698" sldId="290"/>
            <ac:spMk id="4" creationId="{E7BFE749-E8D1-483B-B72A-7C62C3FACC3C}"/>
          </ac:spMkLst>
        </pc:spChg>
        <pc:spChg chg="del">
          <ac:chgData name="허태영(***7***261)" userId="S::gjxodud1@kau.kr::5c566815-de61-428e-9c63-0c6ea9ac6a4d" providerId="AD" clId="Web-{EA998731-4DAB-4DBA-9FC8-163A5EDC048C}" dt="2021-11-30T21:35:39.591" v="86"/>
          <ac:spMkLst>
            <pc:docMk/>
            <pc:sldMk cId="2088929698" sldId="290"/>
            <ac:spMk id="5" creationId="{161266A1-C0ED-4546-911C-3D5B45941F5F}"/>
          </ac:spMkLst>
        </pc:spChg>
        <pc:spChg chg="del">
          <ac:chgData name="허태영(***7***261)" userId="S::gjxodud1@kau.kr::5c566815-de61-428e-9c63-0c6ea9ac6a4d" providerId="AD" clId="Web-{EA998731-4DAB-4DBA-9FC8-163A5EDC048C}" dt="2021-11-30T21:35:39.591" v="85"/>
          <ac:spMkLst>
            <pc:docMk/>
            <pc:sldMk cId="2088929698" sldId="290"/>
            <ac:spMk id="6" creationId="{49D98C85-9530-41C9-BDD1-B9D0D8C684D2}"/>
          </ac:spMkLst>
        </pc:spChg>
        <pc:spChg chg="del">
          <ac:chgData name="허태영(***7***261)" userId="S::gjxodud1@kau.kr::5c566815-de61-428e-9c63-0c6ea9ac6a4d" providerId="AD" clId="Web-{EA998731-4DAB-4DBA-9FC8-163A5EDC048C}" dt="2021-11-30T21:35:39.591" v="84"/>
          <ac:spMkLst>
            <pc:docMk/>
            <pc:sldMk cId="2088929698" sldId="290"/>
            <ac:spMk id="7" creationId="{5535C47C-4817-48D9-8664-2E6BC6913152}"/>
          </ac:spMkLst>
        </pc:spChg>
        <pc:spChg chg="del">
          <ac:chgData name="허태영(***7***261)" userId="S::gjxodud1@kau.kr::5c566815-de61-428e-9c63-0c6ea9ac6a4d" providerId="AD" clId="Web-{EA998731-4DAB-4DBA-9FC8-163A5EDC048C}" dt="2021-11-30T21:35:39.591" v="82"/>
          <ac:spMkLst>
            <pc:docMk/>
            <pc:sldMk cId="2088929698" sldId="290"/>
            <ac:spMk id="10" creationId="{238493BC-F595-468F-96BF-756DDD943142}"/>
          </ac:spMkLst>
        </pc:spChg>
        <pc:spChg chg="del">
          <ac:chgData name="허태영(***7***261)" userId="S::gjxodud1@kau.kr::5c566815-de61-428e-9c63-0c6ea9ac6a4d" providerId="AD" clId="Web-{EA998731-4DAB-4DBA-9FC8-163A5EDC048C}" dt="2021-11-30T21:35:39.591" v="80"/>
          <ac:spMkLst>
            <pc:docMk/>
            <pc:sldMk cId="2088929698" sldId="290"/>
            <ac:spMk id="12" creationId="{F9550B1E-32EF-4073-A72E-15F04A4299C7}"/>
          </ac:spMkLst>
        </pc:spChg>
        <pc:spChg chg="mod">
          <ac:chgData name="허태영(***7***261)" userId="S::gjxodud1@kau.kr::5c566815-de61-428e-9c63-0c6ea9ac6a4d" providerId="AD" clId="Web-{EA998731-4DAB-4DBA-9FC8-163A5EDC048C}" dt="2021-11-30T22:41:21.410" v="1156" actId="20577"/>
          <ac:spMkLst>
            <pc:docMk/>
            <pc:sldMk cId="2088929698" sldId="290"/>
            <ac:spMk id="14" creationId="{B6200185-388F-4BBE-B652-D4CD7808CCAC}"/>
          </ac:spMkLst>
        </pc:spChg>
        <pc:spChg chg="del">
          <ac:chgData name="허태영(***7***261)" userId="S::gjxodud1@kau.kr::5c566815-de61-428e-9c63-0c6ea9ac6a4d" providerId="AD" clId="Web-{EA998731-4DAB-4DBA-9FC8-163A5EDC048C}" dt="2021-11-30T21:35:39.591" v="81"/>
          <ac:spMkLst>
            <pc:docMk/>
            <pc:sldMk cId="2088929698" sldId="290"/>
            <ac:spMk id="17" creationId="{171CD5EC-7BE6-4255-8949-C5BB54EDDFEC}"/>
          </ac:spMkLst>
        </pc:spChg>
        <pc:spChg chg="mod">
          <ac:chgData name="허태영(***7***261)" userId="S::gjxodud1@kau.kr::5c566815-de61-428e-9c63-0c6ea9ac6a4d" providerId="AD" clId="Web-{EA998731-4DAB-4DBA-9FC8-163A5EDC048C}" dt="2021-11-30T21:35:44.607" v="91" actId="20577"/>
          <ac:spMkLst>
            <pc:docMk/>
            <pc:sldMk cId="2088929698" sldId="290"/>
            <ac:spMk id="19" creationId="{00000000-0000-0000-0000-000000000000}"/>
          </ac:spMkLst>
        </pc:spChg>
        <pc:picChg chg="add del mod">
          <ac:chgData name="허태영(***7***261)" userId="S::gjxodud1@kau.kr::5c566815-de61-428e-9c63-0c6ea9ac6a4d" providerId="AD" clId="Web-{EA998731-4DAB-4DBA-9FC8-163A5EDC048C}" dt="2021-11-30T21:31:50.383" v="67"/>
          <ac:picMkLst>
            <pc:docMk/>
            <pc:sldMk cId="2088929698" sldId="290"/>
            <ac:picMk id="9" creationId="{9C7B5FF2-0D21-4EDD-ACF3-BBEFE56BBFE2}"/>
          </ac:picMkLst>
        </pc:picChg>
        <pc:cxnChg chg="del">
          <ac:chgData name="허태영(***7***261)" userId="S::gjxodud1@kau.kr::5c566815-de61-428e-9c63-0c6ea9ac6a4d" providerId="AD" clId="Web-{EA998731-4DAB-4DBA-9FC8-163A5EDC048C}" dt="2021-11-30T21:35:39.591" v="83"/>
          <ac:cxnSpMkLst>
            <pc:docMk/>
            <pc:sldMk cId="2088929698" sldId="290"/>
            <ac:cxnSpMk id="8" creationId="{8FA5E973-0FB3-46F2-9D79-B832DDF52D8D}"/>
          </ac:cxnSpMkLst>
        </pc:cxnChg>
        <pc:cxnChg chg="del">
          <ac:chgData name="허태영(***7***261)" userId="S::gjxodud1@kau.kr::5c566815-de61-428e-9c63-0c6ea9ac6a4d" providerId="AD" clId="Web-{EA998731-4DAB-4DBA-9FC8-163A5EDC048C}" dt="2021-11-30T21:35:39.591" v="79"/>
          <ac:cxnSpMkLst>
            <pc:docMk/>
            <pc:sldMk cId="2088929698" sldId="290"/>
            <ac:cxnSpMk id="20" creationId="{311E1D78-A168-4161-ABBA-F2E2B1EF2B67}"/>
          </ac:cxnSpMkLst>
        </pc:cxnChg>
      </pc:sldChg>
      <pc:sldChg chg="modSp">
        <pc:chgData name="허태영(***7***261)" userId="S::gjxodud1@kau.kr::5c566815-de61-428e-9c63-0c6ea9ac6a4d" providerId="AD" clId="Web-{EA998731-4DAB-4DBA-9FC8-163A5EDC048C}" dt="2021-11-30T22:41:06.457" v="1150" actId="20577"/>
        <pc:sldMkLst>
          <pc:docMk/>
          <pc:sldMk cId="3062534060" sldId="291"/>
        </pc:sldMkLst>
        <pc:spChg chg="mod">
          <ac:chgData name="허태영(***7***261)" userId="S::gjxodud1@kau.kr::5c566815-de61-428e-9c63-0c6ea9ac6a4d" providerId="AD" clId="Web-{EA998731-4DAB-4DBA-9FC8-163A5EDC048C}" dt="2021-11-30T21:37:06.359" v="125" actId="14100"/>
          <ac:spMkLst>
            <pc:docMk/>
            <pc:sldMk cId="3062534060" sldId="291"/>
            <ac:spMk id="12" creationId="{562B8442-90DC-4B2F-A4A1-2CB6DECF13D6}"/>
          </ac:spMkLst>
        </pc:spChg>
        <pc:spChg chg="mod">
          <ac:chgData name="허태영(***7***261)" userId="S::gjxodud1@kau.kr::5c566815-de61-428e-9c63-0c6ea9ac6a4d" providerId="AD" clId="Web-{EA998731-4DAB-4DBA-9FC8-163A5EDC048C}" dt="2021-11-30T22:41:06.457" v="1150" actId="20577"/>
          <ac:spMkLst>
            <pc:docMk/>
            <pc:sldMk cId="3062534060" sldId="291"/>
            <ac:spMk id="14" creationId="{B6200185-388F-4BBE-B652-D4CD7808CCAC}"/>
          </ac:spMkLst>
        </pc:spChg>
      </pc:sldChg>
      <pc:sldChg chg="modSp">
        <pc:chgData name="허태영(***7***261)" userId="S::gjxodud1@kau.kr::5c566815-de61-428e-9c63-0c6ea9ac6a4d" providerId="AD" clId="Web-{EA998731-4DAB-4DBA-9FC8-163A5EDC048C}" dt="2021-11-30T22:41:03.972" v="1149" actId="20577"/>
        <pc:sldMkLst>
          <pc:docMk/>
          <pc:sldMk cId="4120762076" sldId="292"/>
        </pc:sldMkLst>
        <pc:spChg chg="mod">
          <ac:chgData name="허태영(***7***261)" userId="S::gjxodud1@kau.kr::5c566815-de61-428e-9c63-0c6ea9ac6a4d" providerId="AD" clId="Web-{EA998731-4DAB-4DBA-9FC8-163A5EDC048C}" dt="2021-11-30T22:41:03.972" v="1149" actId="20577"/>
          <ac:spMkLst>
            <pc:docMk/>
            <pc:sldMk cId="4120762076" sldId="292"/>
            <ac:spMk id="14" creationId="{B6200185-388F-4BBE-B652-D4CD7808CCAC}"/>
          </ac:spMkLst>
        </pc:spChg>
      </pc:sldChg>
      <pc:sldChg chg="addSp delSp modSp">
        <pc:chgData name="허태영(***7***261)" userId="S::gjxodud1@kau.kr::5c566815-de61-428e-9c63-0c6ea9ac6a4d" providerId="AD" clId="Web-{EA998731-4DAB-4DBA-9FC8-163A5EDC048C}" dt="2021-11-30T22:41:01.629" v="1148" actId="20577"/>
        <pc:sldMkLst>
          <pc:docMk/>
          <pc:sldMk cId="1053376974" sldId="293"/>
        </pc:sldMkLst>
        <pc:spChg chg="add mod">
          <ac:chgData name="허태영(***7***261)" userId="S::gjxodud1@kau.kr::5c566815-de61-428e-9c63-0c6ea9ac6a4d" providerId="AD" clId="Web-{EA998731-4DAB-4DBA-9FC8-163A5EDC048C}" dt="2021-11-30T22:32:54.710" v="680" actId="1076"/>
          <ac:spMkLst>
            <pc:docMk/>
            <pc:sldMk cId="1053376974" sldId="293"/>
            <ac:spMk id="2" creationId="{D4D64F23-C1F4-470B-93A1-526EB1920214}"/>
          </ac:spMkLst>
        </pc:spChg>
        <pc:spChg chg="mod">
          <ac:chgData name="허태영(***7***261)" userId="S::gjxodud1@kau.kr::5c566815-de61-428e-9c63-0c6ea9ac6a4d" providerId="AD" clId="Web-{EA998731-4DAB-4DBA-9FC8-163A5EDC048C}" dt="2021-11-30T22:34:24.806" v="735" actId="20577"/>
          <ac:spMkLst>
            <pc:docMk/>
            <pc:sldMk cId="1053376974" sldId="293"/>
            <ac:spMk id="3" creationId="{E6E8B8D5-978E-4554-988A-92D867CF00E1}"/>
          </ac:spMkLst>
        </pc:spChg>
        <pc:spChg chg="add mod ord">
          <ac:chgData name="허태영(***7***261)" userId="S::gjxodud1@kau.kr::5c566815-de61-428e-9c63-0c6ea9ac6a4d" providerId="AD" clId="Web-{EA998731-4DAB-4DBA-9FC8-163A5EDC048C}" dt="2021-11-30T22:32:54.741" v="683" actId="1076"/>
          <ac:spMkLst>
            <pc:docMk/>
            <pc:sldMk cId="1053376974" sldId="293"/>
            <ac:spMk id="4" creationId="{6ABAFC0C-94BB-4369-9E0E-FBDA06D11063}"/>
          </ac:spMkLst>
        </pc:spChg>
        <pc:spChg chg="add mod">
          <ac:chgData name="허태영(***7***261)" userId="S::gjxodud1@kau.kr::5c566815-de61-428e-9c63-0c6ea9ac6a4d" providerId="AD" clId="Web-{EA998731-4DAB-4DBA-9FC8-163A5EDC048C}" dt="2021-11-30T22:32:54.757" v="684" actId="1076"/>
          <ac:spMkLst>
            <pc:docMk/>
            <pc:sldMk cId="1053376974" sldId="293"/>
            <ac:spMk id="5" creationId="{87BC7A92-DEC2-4C79-99F5-7C095BCFF474}"/>
          </ac:spMkLst>
        </pc:spChg>
        <pc:spChg chg="add del mod ord">
          <ac:chgData name="허태영(***7***261)" userId="S::gjxodud1@kau.kr::5c566815-de61-428e-9c63-0c6ea9ac6a4d" providerId="AD" clId="Web-{EA998731-4DAB-4DBA-9FC8-163A5EDC048C}" dt="2021-11-30T22:32:54.772" v="685" actId="1076"/>
          <ac:spMkLst>
            <pc:docMk/>
            <pc:sldMk cId="1053376974" sldId="293"/>
            <ac:spMk id="6" creationId="{E92F96A3-7C6E-4830-9AC8-4A0FE29039B3}"/>
          </ac:spMkLst>
        </pc:spChg>
        <pc:spChg chg="add mod ord">
          <ac:chgData name="허태영(***7***261)" userId="S::gjxodud1@kau.kr::5c566815-de61-428e-9c63-0c6ea9ac6a4d" providerId="AD" clId="Web-{EA998731-4DAB-4DBA-9FC8-163A5EDC048C}" dt="2021-11-30T22:32:54.741" v="682" actId="1076"/>
          <ac:spMkLst>
            <pc:docMk/>
            <pc:sldMk cId="1053376974" sldId="293"/>
            <ac:spMk id="8" creationId="{A4957B17-6273-4A3E-B236-68A966C953A3}"/>
          </ac:spMkLst>
        </pc:spChg>
        <pc:spChg chg="add mod">
          <ac:chgData name="허태영(***7***261)" userId="S::gjxodud1@kau.kr::5c566815-de61-428e-9c63-0c6ea9ac6a4d" providerId="AD" clId="Web-{EA998731-4DAB-4DBA-9FC8-163A5EDC048C}" dt="2021-11-30T22:40:18.034" v="1127" actId="1076"/>
          <ac:spMkLst>
            <pc:docMk/>
            <pc:sldMk cId="1053376974" sldId="293"/>
            <ac:spMk id="9" creationId="{65CF15C5-4E38-45A6-9E4C-1EA3CC8CCBBC}"/>
          </ac:spMkLst>
        </pc:spChg>
        <pc:spChg chg="add mod">
          <ac:chgData name="허태영(***7***261)" userId="S::gjxodud1@kau.kr::5c566815-de61-428e-9c63-0c6ea9ac6a4d" providerId="AD" clId="Web-{EA998731-4DAB-4DBA-9FC8-163A5EDC048C}" dt="2021-11-30T22:32:54.726" v="681" actId="1076"/>
          <ac:spMkLst>
            <pc:docMk/>
            <pc:sldMk cId="1053376974" sldId="293"/>
            <ac:spMk id="11" creationId="{D9403A3B-501E-4F44-BA9D-15265065629B}"/>
          </ac:spMkLst>
        </pc:spChg>
        <pc:spChg chg="mod">
          <ac:chgData name="허태영(***7***261)" userId="S::gjxodud1@kau.kr::5c566815-de61-428e-9c63-0c6ea9ac6a4d" providerId="AD" clId="Web-{EA998731-4DAB-4DBA-9FC8-163A5EDC048C}" dt="2021-11-30T22:41:01.629" v="1148" actId="20577"/>
          <ac:spMkLst>
            <pc:docMk/>
            <pc:sldMk cId="1053376974" sldId="293"/>
            <ac:spMk id="14" creationId="{B6200185-388F-4BBE-B652-D4CD7808CCAC}"/>
          </ac:spMkLst>
        </pc:spChg>
        <pc:spChg chg="add del">
          <ac:chgData name="허태영(***7***261)" userId="S::gjxodud1@kau.kr::5c566815-de61-428e-9c63-0c6ea9ac6a4d" providerId="AD" clId="Web-{EA998731-4DAB-4DBA-9FC8-163A5EDC048C}" dt="2021-11-30T22:30:37.874" v="617"/>
          <ac:spMkLst>
            <pc:docMk/>
            <pc:sldMk cId="1053376974" sldId="293"/>
            <ac:spMk id="15" creationId="{6BDE2481-3C8C-4E27-8122-98A6D1263861}"/>
          </ac:spMkLst>
        </pc:spChg>
      </pc:sldChg>
      <pc:sldChg chg="modSp">
        <pc:chgData name="허태영(***7***261)" userId="S::gjxodud1@kau.kr::5c566815-de61-428e-9c63-0c6ea9ac6a4d" providerId="AD" clId="Web-{EA998731-4DAB-4DBA-9FC8-163A5EDC048C}" dt="2021-11-30T22:40:59.394" v="1147" actId="20577"/>
        <pc:sldMkLst>
          <pc:docMk/>
          <pc:sldMk cId="2706389295" sldId="294"/>
        </pc:sldMkLst>
        <pc:spChg chg="mod">
          <ac:chgData name="허태영(***7***261)" userId="S::gjxodud1@kau.kr::5c566815-de61-428e-9c63-0c6ea9ac6a4d" providerId="AD" clId="Web-{EA998731-4DAB-4DBA-9FC8-163A5EDC048C}" dt="2021-11-30T22:40:59.394" v="1147" actId="20577"/>
          <ac:spMkLst>
            <pc:docMk/>
            <pc:sldMk cId="2706389295" sldId="294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EA998731-4DAB-4DBA-9FC8-163A5EDC048C}" dt="2021-11-30T22:40:57.269" v="1146" actId="20577"/>
          <ac:spMkLst>
            <pc:docMk/>
            <pc:sldMk cId="2706389295" sldId="294"/>
            <ac:spMk id="19" creationId="{00000000-0000-0000-0000-000000000000}"/>
          </ac:spMkLst>
        </pc:spChg>
      </pc:sldChg>
      <pc:sldChg chg="addSp delSp modSp add replId modNotes">
        <pc:chgData name="허태영(***7***261)" userId="S::gjxodud1@kau.kr::5c566815-de61-428e-9c63-0c6ea9ac6a4d" providerId="AD" clId="Web-{EA998731-4DAB-4DBA-9FC8-163A5EDC048C}" dt="2021-11-30T23:08:00.105" v="1641" actId="1076"/>
        <pc:sldMkLst>
          <pc:docMk/>
          <pc:sldMk cId="4038379145" sldId="295"/>
        </pc:sldMkLst>
        <pc:spChg chg="mod">
          <ac:chgData name="허태영(***7***261)" userId="S::gjxodud1@kau.kr::5c566815-de61-428e-9c63-0c6ea9ac6a4d" providerId="AD" clId="Web-{EA998731-4DAB-4DBA-9FC8-163A5EDC048C}" dt="2021-11-30T22:41:24.410" v="1157" actId="20577"/>
          <ac:spMkLst>
            <pc:docMk/>
            <pc:sldMk cId="4038379145" sldId="295"/>
            <ac:spMk id="14" creationId="{B6200185-388F-4BBE-B652-D4CD7808CCAC}"/>
          </ac:spMkLst>
        </pc:spChg>
        <pc:spChg chg="del">
          <ac:chgData name="허태영(***7***261)" userId="S::gjxodud1@kau.kr::5c566815-de61-428e-9c63-0c6ea9ac6a4d" providerId="AD" clId="Web-{EA998731-4DAB-4DBA-9FC8-163A5EDC048C}" dt="2021-11-30T21:31:47.554" v="65"/>
          <ac:spMkLst>
            <pc:docMk/>
            <pc:sldMk cId="4038379145" sldId="295"/>
            <ac:spMk id="18" creationId="{9855015B-EE76-451B-B6A6-31B360529AB3}"/>
          </ac:spMkLst>
        </pc:spChg>
        <pc:spChg chg="mod">
          <ac:chgData name="허태영(***7***261)" userId="S::gjxodud1@kau.kr::5c566815-de61-428e-9c63-0c6ea9ac6a4d" providerId="AD" clId="Web-{EA998731-4DAB-4DBA-9FC8-163A5EDC048C}" dt="2021-11-30T23:08:00.105" v="1641" actId="1076"/>
          <ac:spMkLst>
            <pc:docMk/>
            <pc:sldMk cId="4038379145" sldId="295"/>
            <ac:spMk id="19" creationId="{00000000-0000-0000-0000-000000000000}"/>
          </ac:spMkLst>
        </pc:spChg>
        <pc:spChg chg="del">
          <ac:chgData name="허태영(***7***261)" userId="S::gjxodud1@kau.kr::5c566815-de61-428e-9c63-0c6ea9ac6a4d" providerId="AD" clId="Web-{EA998731-4DAB-4DBA-9FC8-163A5EDC048C}" dt="2021-11-30T21:31:47.554" v="60"/>
          <ac:spMkLst>
            <pc:docMk/>
            <pc:sldMk cId="4038379145" sldId="295"/>
            <ac:spMk id="22" creationId="{E05FE0AB-F2BA-4653-8022-91C69D605CAB}"/>
          </ac:spMkLst>
        </pc:spChg>
        <pc:spChg chg="del">
          <ac:chgData name="허태영(***7***261)" userId="S::gjxodud1@kau.kr::5c566815-de61-428e-9c63-0c6ea9ac6a4d" providerId="AD" clId="Web-{EA998731-4DAB-4DBA-9FC8-163A5EDC048C}" dt="2021-11-30T21:31:47.539" v="51"/>
          <ac:spMkLst>
            <pc:docMk/>
            <pc:sldMk cId="4038379145" sldId="295"/>
            <ac:spMk id="23" creationId="{8044EAC5-9B36-4E7B-8B73-A8443530C132}"/>
          </ac:spMkLst>
        </pc:spChg>
        <pc:spChg chg="del">
          <ac:chgData name="허태영(***7***261)" userId="S::gjxodud1@kau.kr::5c566815-de61-428e-9c63-0c6ea9ac6a4d" providerId="AD" clId="Web-{EA998731-4DAB-4DBA-9FC8-163A5EDC048C}" dt="2021-11-30T21:31:47.539" v="53"/>
          <ac:spMkLst>
            <pc:docMk/>
            <pc:sldMk cId="4038379145" sldId="295"/>
            <ac:spMk id="36" creationId="{50F7BE6D-9D29-44AA-A7B4-80B4D355C6A8}"/>
          </ac:spMkLst>
        </pc:spChg>
        <pc:spChg chg="del">
          <ac:chgData name="허태영(***7***261)" userId="S::gjxodud1@kau.kr::5c566815-de61-428e-9c63-0c6ea9ac6a4d" providerId="AD" clId="Web-{EA998731-4DAB-4DBA-9FC8-163A5EDC048C}" dt="2021-11-30T21:31:47.539" v="52"/>
          <ac:spMkLst>
            <pc:docMk/>
            <pc:sldMk cId="4038379145" sldId="295"/>
            <ac:spMk id="37" creationId="{56613614-4E87-4B21-8F9C-35076F12FBFF}"/>
          </ac:spMkLst>
        </pc:spChg>
        <pc:picChg chg="add del mod">
          <ac:chgData name="허태영(***7***261)" userId="S::gjxodud1@kau.kr::5c566815-de61-428e-9c63-0c6ea9ac6a4d" providerId="AD" clId="Web-{EA998731-4DAB-4DBA-9FC8-163A5EDC048C}" dt="2021-11-30T21:32:04.914" v="72"/>
          <ac:picMkLst>
            <pc:docMk/>
            <pc:sldMk cId="4038379145" sldId="295"/>
            <ac:picMk id="2" creationId="{7844E79C-2B7D-48AB-8E79-730445B83FBD}"/>
          </ac:picMkLst>
        </pc:picChg>
        <pc:picChg chg="add mod">
          <ac:chgData name="허태영(***7***261)" userId="S::gjxodud1@kau.kr::5c566815-de61-428e-9c63-0c6ea9ac6a4d" providerId="AD" clId="Web-{EA998731-4DAB-4DBA-9FC8-163A5EDC048C}" dt="2021-11-30T23:07:57.308" v="1640" actId="1076"/>
          <ac:picMkLst>
            <pc:docMk/>
            <pc:sldMk cId="4038379145" sldId="295"/>
            <ac:picMk id="2" creationId="{79ED96C9-16C3-4900-8A0D-DC8C263AD01F}"/>
          </ac:picMkLst>
        </pc:picChg>
        <pc:picChg chg="add del mod">
          <ac:chgData name="허태영(***7***261)" userId="S::gjxodud1@kau.kr::5c566815-de61-428e-9c63-0c6ea9ac6a4d" providerId="AD" clId="Web-{EA998731-4DAB-4DBA-9FC8-163A5EDC048C}" dt="2021-11-30T21:32:14.289" v="78"/>
          <ac:picMkLst>
            <pc:docMk/>
            <pc:sldMk cId="4038379145" sldId="295"/>
            <ac:picMk id="3" creationId="{BD8FCF55-A690-4FD2-9F03-9483CAFB0113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1:31:47.554" v="66"/>
          <ac:picMkLst>
            <pc:docMk/>
            <pc:sldMk cId="4038379145" sldId="295"/>
            <ac:picMk id="16" creationId="{EE477A7A-D1D0-4D87-887B-FC94F1024B0F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1:31:43.836" v="50"/>
          <ac:picMkLst>
            <pc:docMk/>
            <pc:sldMk cId="4038379145" sldId="295"/>
            <ac:picMk id="24" creationId="{D7C32EDD-36A9-4055-9F95-9EAF406ECDE1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1:31:47.554" v="64"/>
          <ac:picMkLst>
            <pc:docMk/>
            <pc:sldMk cId="4038379145" sldId="295"/>
            <ac:picMk id="26" creationId="{9C114E6A-F2C3-45DE-8F02-067908B1AFCD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1:31:47.554" v="63"/>
          <ac:picMkLst>
            <pc:docMk/>
            <pc:sldMk cId="4038379145" sldId="295"/>
            <ac:picMk id="27" creationId="{39B5581B-7A8D-4CFC-9B2F-395BC2D39272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1:31:47.554" v="62"/>
          <ac:picMkLst>
            <pc:docMk/>
            <pc:sldMk cId="4038379145" sldId="295"/>
            <ac:picMk id="28" creationId="{1DAA599A-E579-4027-B3BC-CD74E9305854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1:31:47.554" v="61"/>
          <ac:picMkLst>
            <pc:docMk/>
            <pc:sldMk cId="4038379145" sldId="295"/>
            <ac:picMk id="29" creationId="{76876E1C-5C2A-4A46-A431-E7F364376049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1:31:47.554" v="59"/>
          <ac:picMkLst>
            <pc:docMk/>
            <pc:sldMk cId="4038379145" sldId="295"/>
            <ac:picMk id="30" creationId="{C6DE30DB-87C6-4ED4-9E91-113749A7C5B6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1:31:47.554" v="58"/>
          <ac:picMkLst>
            <pc:docMk/>
            <pc:sldMk cId="4038379145" sldId="295"/>
            <ac:picMk id="31" creationId="{46165385-B0E7-42B7-A952-4D035A6544E8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1:31:47.554" v="57"/>
          <ac:picMkLst>
            <pc:docMk/>
            <pc:sldMk cId="4038379145" sldId="295"/>
            <ac:picMk id="32" creationId="{8F2C2CFF-C26F-45C9-A099-E1D3C3F28065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1:31:47.554" v="56"/>
          <ac:picMkLst>
            <pc:docMk/>
            <pc:sldMk cId="4038379145" sldId="295"/>
            <ac:picMk id="33" creationId="{4AACF89D-4F54-4F9C-9AA6-7F3799D3DFA3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1:31:47.554" v="55"/>
          <ac:picMkLst>
            <pc:docMk/>
            <pc:sldMk cId="4038379145" sldId="295"/>
            <ac:picMk id="34" creationId="{611A7B60-0949-4923-9A4F-A4CB85715D2A}"/>
          </ac:picMkLst>
        </pc:picChg>
        <pc:picChg chg="del">
          <ac:chgData name="허태영(***7***261)" userId="S::gjxodud1@kau.kr::5c566815-de61-428e-9c63-0c6ea9ac6a4d" providerId="AD" clId="Web-{EA998731-4DAB-4DBA-9FC8-163A5EDC048C}" dt="2021-11-30T21:31:47.539" v="54"/>
          <ac:picMkLst>
            <pc:docMk/>
            <pc:sldMk cId="4038379145" sldId="295"/>
            <ac:picMk id="35" creationId="{570898D4-ED1F-42B7-B3A5-4DFB9FFA7AA6}"/>
          </ac:picMkLst>
        </pc:picChg>
      </pc:sldChg>
    </pc:docChg>
  </pc:docChgLst>
  <pc:docChgLst>
    <pc:chgData name="허태영(***7***261)" userId="S::gjxodud1@kau.kr::5c566815-de61-428e-9c63-0c6ea9ac6a4d" providerId="AD" clId="Web-{0D9B8946-E4BD-4283-986E-5C05B211A6DC}"/>
    <pc:docChg chg="addSld delSld modSld sldOrd">
      <pc:chgData name="허태영(***7***261)" userId="S::gjxodud1@kau.kr::5c566815-de61-428e-9c63-0c6ea9ac6a4d" providerId="AD" clId="Web-{0D9B8946-E4BD-4283-986E-5C05B211A6DC}" dt="2021-12-17T14:31:54.336" v="3427" actId="1076"/>
      <pc:docMkLst>
        <pc:docMk/>
      </pc:docMkLst>
      <pc:sldChg chg="modSp">
        <pc:chgData name="허태영(***7***261)" userId="S::gjxodud1@kau.kr::5c566815-de61-428e-9c63-0c6ea9ac6a4d" providerId="AD" clId="Web-{0D9B8946-E4BD-4283-986E-5C05B211A6DC}" dt="2021-12-17T12:17:28.152" v="17" actId="20577"/>
        <pc:sldMkLst>
          <pc:docMk/>
          <pc:sldMk cId="4234994761" sldId="270"/>
        </pc:sldMkLst>
        <pc:spChg chg="mod">
          <ac:chgData name="허태영(***7***261)" userId="S::gjxodud1@kau.kr::5c566815-de61-428e-9c63-0c6ea9ac6a4d" providerId="AD" clId="Web-{0D9B8946-E4BD-4283-986E-5C05B211A6DC}" dt="2021-12-17T12:17:28.152" v="17" actId="20577"/>
          <ac:spMkLst>
            <pc:docMk/>
            <pc:sldMk cId="4234994761" sldId="270"/>
            <ac:spMk id="4" creationId="{16D21DC7-5ED3-415F-8DCB-FC0B310C0B5F}"/>
          </ac:spMkLst>
        </pc:spChg>
      </pc:sldChg>
      <pc:sldChg chg="modSp del">
        <pc:chgData name="허태영(***7***261)" userId="S::gjxodud1@kau.kr::5c566815-de61-428e-9c63-0c6ea9ac6a4d" providerId="AD" clId="Web-{0D9B8946-E4BD-4283-986E-5C05B211A6DC}" dt="2021-12-17T12:27:20.765" v="190"/>
        <pc:sldMkLst>
          <pc:docMk/>
          <pc:sldMk cId="3305648341" sldId="271"/>
        </pc:sldMkLst>
        <pc:spChg chg="mod">
          <ac:chgData name="허태영(***7***261)" userId="S::gjxodud1@kau.kr::5c566815-de61-428e-9c63-0c6ea9ac6a4d" providerId="AD" clId="Web-{0D9B8946-E4BD-4283-986E-5C05B211A6DC}" dt="2021-12-17T12:17:32.699" v="20" actId="20577"/>
          <ac:spMkLst>
            <pc:docMk/>
            <pc:sldMk cId="3305648341" sldId="271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0D9B8946-E4BD-4283-986E-5C05B211A6DC}" dt="2021-12-17T12:27:13.952" v="189" actId="20577"/>
          <ac:spMkLst>
            <pc:docMk/>
            <pc:sldMk cId="3305648341" sldId="271"/>
            <ac:spMk id="19" creationId="{00000000-0000-0000-0000-000000000000}"/>
          </ac:spMkLst>
        </pc:spChg>
      </pc:sldChg>
      <pc:sldChg chg="modSp ord">
        <pc:chgData name="허태영(***7***261)" userId="S::gjxodud1@kau.kr::5c566815-de61-428e-9c63-0c6ea9ac6a4d" providerId="AD" clId="Web-{0D9B8946-E4BD-4283-986E-5C05B211A6DC}" dt="2021-12-17T12:28:12.251" v="256" actId="20577"/>
        <pc:sldMkLst>
          <pc:docMk/>
          <pc:sldMk cId="240418123" sldId="275"/>
        </pc:sldMkLst>
        <pc:spChg chg="mod">
          <ac:chgData name="허태영(***7***261)" userId="S::gjxodud1@kau.kr::5c566815-de61-428e-9c63-0c6ea9ac6a4d" providerId="AD" clId="Web-{0D9B8946-E4BD-4283-986E-5C05B211A6DC}" dt="2021-12-17T12:28:12.251" v="256" actId="20577"/>
          <ac:spMkLst>
            <pc:docMk/>
            <pc:sldMk cId="240418123" sldId="275"/>
            <ac:spMk id="14" creationId="{B6200185-388F-4BBE-B652-D4CD7808CCAC}"/>
          </ac:spMkLst>
        </pc:spChg>
      </pc:sldChg>
      <pc:sldChg chg="modSp del">
        <pc:chgData name="허태영(***7***261)" userId="S::gjxodud1@kau.kr::5c566815-de61-428e-9c63-0c6ea9ac6a4d" providerId="AD" clId="Web-{0D9B8946-E4BD-4283-986E-5C05B211A6DC}" dt="2021-12-17T12:17:16.026" v="3"/>
        <pc:sldMkLst>
          <pc:docMk/>
          <pc:sldMk cId="831543624" sldId="298"/>
        </pc:sldMkLst>
        <pc:spChg chg="mod">
          <ac:chgData name="허태영(***7***261)" userId="S::gjxodud1@kau.kr::5c566815-de61-428e-9c63-0c6ea9ac6a4d" providerId="AD" clId="Web-{0D9B8946-E4BD-4283-986E-5C05B211A6DC}" dt="2021-12-17T12:17:12.948" v="2" actId="20577"/>
          <ac:spMkLst>
            <pc:docMk/>
            <pc:sldMk cId="831543624" sldId="298"/>
            <ac:spMk id="19" creationId="{00000000-0000-0000-0000-000000000000}"/>
          </ac:spMkLst>
        </pc:spChg>
      </pc:sldChg>
      <pc:sldChg chg="modSp">
        <pc:chgData name="허태영(***7***261)" userId="S::gjxodud1@kau.kr::5c566815-de61-428e-9c63-0c6ea9ac6a4d" providerId="AD" clId="Web-{0D9B8946-E4BD-4283-986E-5C05B211A6DC}" dt="2021-12-17T12:27:52" v="230" actId="20577"/>
        <pc:sldMkLst>
          <pc:docMk/>
          <pc:sldMk cId="2005817581" sldId="301"/>
        </pc:sldMkLst>
        <pc:spChg chg="mod">
          <ac:chgData name="허태영(***7***261)" userId="S::gjxodud1@kau.kr::5c566815-de61-428e-9c63-0c6ea9ac6a4d" providerId="AD" clId="Web-{0D9B8946-E4BD-4283-986E-5C05B211A6DC}" dt="2021-12-17T12:17:42.699" v="27" actId="20577"/>
          <ac:spMkLst>
            <pc:docMk/>
            <pc:sldMk cId="2005817581" sldId="301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0D9B8946-E4BD-4283-986E-5C05B211A6DC}" dt="2021-12-17T12:27:52" v="230" actId="20577"/>
          <ac:spMkLst>
            <pc:docMk/>
            <pc:sldMk cId="2005817581" sldId="301"/>
            <ac:spMk id="19" creationId="{00000000-0000-0000-0000-000000000000}"/>
          </ac:spMkLst>
        </pc:spChg>
      </pc:sldChg>
      <pc:sldChg chg="modSp">
        <pc:chgData name="허태영(***7***261)" userId="S::gjxodud1@kau.kr::5c566815-de61-428e-9c63-0c6ea9ac6a4d" providerId="AD" clId="Web-{0D9B8946-E4BD-4283-986E-5C05B211A6DC}" dt="2021-12-17T12:28:04.016" v="252" actId="20577"/>
        <pc:sldMkLst>
          <pc:docMk/>
          <pc:sldMk cId="637444983" sldId="303"/>
        </pc:sldMkLst>
        <pc:spChg chg="mod">
          <ac:chgData name="허태영(***7***261)" userId="S::gjxodud1@kau.kr::5c566815-de61-428e-9c63-0c6ea9ac6a4d" providerId="AD" clId="Web-{0D9B8946-E4BD-4283-986E-5C05B211A6DC}" dt="2021-12-17T12:17:48.074" v="33" actId="20577"/>
          <ac:spMkLst>
            <pc:docMk/>
            <pc:sldMk cId="637444983" sldId="303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0D9B8946-E4BD-4283-986E-5C05B211A6DC}" dt="2021-12-17T12:28:04.016" v="252" actId="20577"/>
          <ac:spMkLst>
            <pc:docMk/>
            <pc:sldMk cId="637444983" sldId="303"/>
            <ac:spMk id="19" creationId="{00000000-0000-0000-0000-000000000000}"/>
          </ac:spMkLst>
        </pc:spChg>
      </pc:sldChg>
      <pc:sldChg chg="modSp ord">
        <pc:chgData name="허태영(***7***261)" userId="S::gjxodud1@kau.kr::5c566815-de61-428e-9c63-0c6ea9ac6a4d" providerId="AD" clId="Web-{0D9B8946-E4BD-4283-986E-5C05B211A6DC}" dt="2021-12-17T14:01:19.408" v="2115"/>
        <pc:sldMkLst>
          <pc:docMk/>
          <pc:sldMk cId="3624367737" sldId="305"/>
        </pc:sldMkLst>
        <pc:spChg chg="mod">
          <ac:chgData name="허태영(***7***261)" userId="S::gjxodud1@kau.kr::5c566815-de61-428e-9c63-0c6ea9ac6a4d" providerId="AD" clId="Web-{0D9B8946-E4BD-4283-986E-5C05B211A6DC}" dt="2021-12-17T12:17:45.308" v="30" actId="20577"/>
          <ac:spMkLst>
            <pc:docMk/>
            <pc:sldMk cId="3624367737" sldId="305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0D9B8946-E4BD-4283-986E-5C05B211A6DC}" dt="2021-12-17T12:27:57.266" v="243" actId="20577"/>
          <ac:spMkLst>
            <pc:docMk/>
            <pc:sldMk cId="3624367737" sldId="305"/>
            <ac:spMk id="19" creationId="{00000000-0000-0000-0000-000000000000}"/>
          </ac:spMkLst>
        </pc:spChg>
      </pc:sldChg>
      <pc:sldChg chg="del">
        <pc:chgData name="허태영(***7***261)" userId="S::gjxodud1@kau.kr::5c566815-de61-428e-9c63-0c6ea9ac6a4d" providerId="AD" clId="Web-{0D9B8946-E4BD-4283-986E-5C05B211A6DC}" dt="2021-12-17T12:17:34.870" v="21"/>
        <pc:sldMkLst>
          <pc:docMk/>
          <pc:sldMk cId="3032185787" sldId="306"/>
        </pc:sldMkLst>
      </pc:sldChg>
      <pc:sldChg chg="modSp add replId">
        <pc:chgData name="허태영(***7***261)" userId="S::gjxodud1@kau.kr::5c566815-de61-428e-9c63-0c6ea9ac6a4d" providerId="AD" clId="Web-{0D9B8946-E4BD-4283-986E-5C05B211A6DC}" dt="2021-12-17T12:27:45.938" v="220" actId="20577"/>
        <pc:sldMkLst>
          <pc:docMk/>
          <pc:sldMk cId="1311966705" sldId="307"/>
        </pc:sldMkLst>
        <pc:spChg chg="mod">
          <ac:chgData name="허태영(***7***261)" userId="S::gjxodud1@kau.kr::5c566815-de61-428e-9c63-0c6ea9ac6a4d" providerId="AD" clId="Web-{0D9B8946-E4BD-4283-986E-5C05B211A6DC}" dt="2021-12-17T12:17:39.761" v="24" actId="20577"/>
          <ac:spMkLst>
            <pc:docMk/>
            <pc:sldMk cId="1311966705" sldId="307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0D9B8946-E4BD-4283-986E-5C05B211A6DC}" dt="2021-12-17T12:27:45.938" v="220" actId="20577"/>
          <ac:spMkLst>
            <pc:docMk/>
            <pc:sldMk cId="1311966705" sldId="307"/>
            <ac:spMk id="19" creationId="{00000000-0000-0000-0000-000000000000}"/>
          </ac:spMkLst>
        </pc:spChg>
      </pc:sldChg>
      <pc:sldChg chg="modSp add replId modNotes">
        <pc:chgData name="허태영(***7***261)" userId="S::gjxodud1@kau.kr::5c566815-de61-428e-9c63-0c6ea9ac6a4d" providerId="AD" clId="Web-{0D9B8946-E4BD-4283-986E-5C05B211A6DC}" dt="2021-12-17T14:30:32.203" v="3390" actId="20577"/>
        <pc:sldMkLst>
          <pc:docMk/>
          <pc:sldMk cId="1081334822" sldId="308"/>
        </pc:sldMkLst>
        <pc:spChg chg="mod">
          <ac:chgData name="허태영(***7***261)" userId="S::gjxodud1@kau.kr::5c566815-de61-428e-9c63-0c6ea9ac6a4d" providerId="AD" clId="Web-{0D9B8946-E4BD-4283-986E-5C05B211A6DC}" dt="2021-12-17T13:58:18.778" v="2075" actId="20577"/>
          <ac:spMkLst>
            <pc:docMk/>
            <pc:sldMk cId="1081334822" sldId="308"/>
            <ac:spMk id="7" creationId="{152A7109-3D12-4EFB-9FF4-BFEC7B22DC67}"/>
          </ac:spMkLst>
        </pc:spChg>
        <pc:spChg chg="mod">
          <ac:chgData name="허태영(***7***261)" userId="S::gjxodud1@kau.kr::5c566815-de61-428e-9c63-0c6ea9ac6a4d" providerId="AD" clId="Web-{0D9B8946-E4BD-4283-986E-5C05B211A6DC}" dt="2021-12-17T13:58:07.497" v="2071" actId="20577"/>
          <ac:spMkLst>
            <pc:docMk/>
            <pc:sldMk cId="1081334822" sldId="308"/>
            <ac:spMk id="8" creationId="{7A047857-75DA-44AE-9A00-CF45267B298D}"/>
          </ac:spMkLst>
        </pc:spChg>
        <pc:spChg chg="mod">
          <ac:chgData name="허태영(***7***261)" userId="S::gjxodud1@kau.kr::5c566815-de61-428e-9c63-0c6ea9ac6a4d" providerId="AD" clId="Web-{0D9B8946-E4BD-4283-986E-5C05B211A6DC}" dt="2021-12-17T14:30:32.203" v="3390" actId="20577"/>
          <ac:spMkLst>
            <pc:docMk/>
            <pc:sldMk cId="1081334822" sldId="308"/>
            <ac:spMk id="19" creationId="{00000000-0000-0000-0000-000000000000}"/>
          </ac:spMkLst>
        </pc:spChg>
        <pc:spChg chg="mod">
          <ac:chgData name="허태영(***7***261)" userId="S::gjxodud1@kau.kr::5c566815-de61-428e-9c63-0c6ea9ac6a4d" providerId="AD" clId="Web-{0D9B8946-E4BD-4283-986E-5C05B211A6DC}" dt="2021-12-17T14:20:55.939" v="2626" actId="14100"/>
          <ac:spMkLst>
            <pc:docMk/>
            <pc:sldMk cId="1081334822" sldId="308"/>
            <ac:spMk id="37" creationId="{4906F563-680E-4BF1-97C4-AB25B4CC4BC1}"/>
          </ac:spMkLst>
        </pc:spChg>
        <pc:spChg chg="mod">
          <ac:chgData name="허태영(***7***261)" userId="S::gjxodud1@kau.kr::5c566815-de61-428e-9c63-0c6ea9ac6a4d" providerId="AD" clId="Web-{0D9B8946-E4BD-4283-986E-5C05B211A6DC}" dt="2021-12-17T13:58:39.716" v="2109" actId="20577"/>
          <ac:spMkLst>
            <pc:docMk/>
            <pc:sldMk cId="1081334822" sldId="308"/>
            <ac:spMk id="50" creationId="{9D4D1CB2-2B83-4A03-A55A-8F2210ED8736}"/>
          </ac:spMkLst>
        </pc:spChg>
        <pc:spChg chg="mod">
          <ac:chgData name="허태영(***7***261)" userId="S::gjxodud1@kau.kr::5c566815-de61-428e-9c63-0c6ea9ac6a4d" providerId="AD" clId="Web-{0D9B8946-E4BD-4283-986E-5C05B211A6DC}" dt="2021-12-17T13:58:33.857" v="2106" actId="20577"/>
          <ac:spMkLst>
            <pc:docMk/>
            <pc:sldMk cId="1081334822" sldId="308"/>
            <ac:spMk id="52" creationId="{E7290F43-532C-4125-9CF6-722B1DBAC036}"/>
          </ac:spMkLst>
        </pc:spChg>
      </pc:sldChg>
      <pc:sldChg chg="del">
        <pc:chgData name="허태영(***7***261)" userId="S::gjxodud1@kau.kr::5c566815-de61-428e-9c63-0c6ea9ac6a4d" providerId="AD" clId="Web-{0D9B8946-E4BD-4283-986E-5C05B211A6DC}" dt="2021-12-17T12:28:19.751" v="257"/>
        <pc:sldMkLst>
          <pc:docMk/>
          <pc:sldMk cId="1167626561" sldId="309"/>
        </pc:sldMkLst>
      </pc:sldChg>
      <pc:sldChg chg="modSp del">
        <pc:chgData name="허태영(***7***261)" userId="S::gjxodud1@kau.kr::5c566815-de61-428e-9c63-0c6ea9ac6a4d" providerId="AD" clId="Web-{0D9B8946-E4BD-4283-986E-5C05B211A6DC}" dt="2021-12-17T13:59:16.983" v="2111"/>
        <pc:sldMkLst>
          <pc:docMk/>
          <pc:sldMk cId="945243315" sldId="310"/>
        </pc:sldMkLst>
        <pc:spChg chg="mod">
          <ac:chgData name="허태영(***7***261)" userId="S::gjxodud1@kau.kr::5c566815-de61-428e-9c63-0c6ea9ac6a4d" providerId="AD" clId="Web-{0D9B8946-E4BD-4283-986E-5C05B211A6DC}" dt="2021-12-17T13:48:35.122" v="1797" actId="20577"/>
          <ac:spMkLst>
            <pc:docMk/>
            <pc:sldMk cId="945243315" sldId="310"/>
            <ac:spMk id="3" creationId="{BF19B7D2-D073-45FE-B89C-B6707B8AEB7A}"/>
          </ac:spMkLst>
        </pc:spChg>
      </pc:sldChg>
      <pc:sldChg chg="addSp delSp modSp modNotes">
        <pc:chgData name="허태영(***7***261)" userId="S::gjxodud1@kau.kr::5c566815-de61-428e-9c63-0c6ea9ac6a4d" providerId="AD" clId="Web-{0D9B8946-E4BD-4283-986E-5C05B211A6DC}" dt="2021-12-17T14:31:13.225" v="3417" actId="1076"/>
        <pc:sldMkLst>
          <pc:docMk/>
          <pc:sldMk cId="3903113317" sldId="311"/>
        </pc:sldMkLst>
        <pc:spChg chg="add del mod">
          <ac:chgData name="허태영(***7***261)" userId="S::gjxodud1@kau.kr::5c566815-de61-428e-9c63-0c6ea9ac6a4d" providerId="AD" clId="Web-{0D9B8946-E4BD-4283-986E-5C05B211A6DC}" dt="2021-12-17T12:48:37.207" v="618"/>
          <ac:spMkLst>
            <pc:docMk/>
            <pc:sldMk cId="3903113317" sldId="311"/>
            <ac:spMk id="4" creationId="{73657C21-800D-4ED5-A59E-CACE5007EF17}"/>
          </ac:spMkLst>
        </pc:spChg>
        <pc:spChg chg="mod">
          <ac:chgData name="허태영(***7***261)" userId="S::gjxodud1@kau.kr::5c566815-de61-428e-9c63-0c6ea9ac6a4d" providerId="AD" clId="Web-{0D9B8946-E4BD-4283-986E-5C05B211A6DC}" dt="2021-12-17T13:34:24.866" v="1642" actId="20577"/>
          <ac:spMkLst>
            <pc:docMk/>
            <pc:sldMk cId="3903113317" sldId="311"/>
            <ac:spMk id="7" creationId="{AEBDEC0D-7D9C-45B7-ABBE-CDFAB46F4444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2.819" v="3393" actId="1076"/>
          <ac:spMkLst>
            <pc:docMk/>
            <pc:sldMk cId="3903113317" sldId="311"/>
            <ac:spMk id="8" creationId="{AB5DF355-8952-4D87-9F26-4D50DB930AEA}"/>
          </ac:spMkLst>
        </pc:spChg>
        <pc:spChg chg="del mod">
          <ac:chgData name="허태영(***7***261)" userId="S::gjxodud1@kau.kr::5c566815-de61-428e-9c63-0c6ea9ac6a4d" providerId="AD" clId="Web-{0D9B8946-E4BD-4283-986E-5C05B211A6DC}" dt="2021-12-17T12:53:14.495" v="771"/>
          <ac:spMkLst>
            <pc:docMk/>
            <pc:sldMk cId="3903113317" sldId="311"/>
            <ac:spMk id="10" creationId="{D284C59A-8775-4F7C-BA21-C4F3DB36A87A}"/>
          </ac:spMkLst>
        </pc:spChg>
        <pc:spChg chg="del mod">
          <ac:chgData name="허태영(***7***261)" userId="S::gjxodud1@kau.kr::5c566815-de61-428e-9c63-0c6ea9ac6a4d" providerId="AD" clId="Web-{0D9B8946-E4BD-4283-986E-5C05B211A6DC}" dt="2021-12-17T12:53:04.432" v="758"/>
          <ac:spMkLst>
            <pc:docMk/>
            <pc:sldMk cId="3903113317" sldId="311"/>
            <ac:spMk id="11" creationId="{76B75F55-6467-4192-9AE4-E31548951C8D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2.803" v="3392" actId="1076"/>
          <ac:spMkLst>
            <pc:docMk/>
            <pc:sldMk cId="3903113317" sldId="311"/>
            <ac:spMk id="12" creationId="{02D6DBBE-0D64-40A7-A3CC-A62301366BAF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2.835" v="3394" actId="1076"/>
          <ac:spMkLst>
            <pc:docMk/>
            <pc:sldMk cId="3903113317" sldId="311"/>
            <ac:spMk id="13" creationId="{B21DECAE-B631-4A5B-8A1C-123E549B98E0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2.850" v="3395" actId="1076"/>
          <ac:spMkLst>
            <pc:docMk/>
            <pc:sldMk cId="3903113317" sldId="311"/>
            <ac:spMk id="14" creationId="{C8F509CB-0DF8-43C7-8BA3-67604693D5B5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2:56:19.921" v="895"/>
          <ac:spMkLst>
            <pc:docMk/>
            <pc:sldMk cId="3903113317" sldId="311"/>
            <ac:spMk id="15" creationId="{220452AF-76B1-4619-AF99-C0196147B999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2.881" v="3396" actId="1076"/>
          <ac:spMkLst>
            <pc:docMk/>
            <pc:sldMk cId="3903113317" sldId="311"/>
            <ac:spMk id="16" creationId="{047B9607-24D4-42E9-BAC4-34BA57FFDFF9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3:02:11.562" v="1018"/>
          <ac:spMkLst>
            <pc:docMk/>
            <pc:sldMk cId="3903113317" sldId="311"/>
            <ac:spMk id="18" creationId="{F5AA3FB4-E402-4955-938D-75BC6145B910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3:05:32.926" v="1121"/>
          <ac:spMkLst>
            <pc:docMk/>
            <pc:sldMk cId="3903113317" sldId="311"/>
            <ac:spMk id="19" creationId="{BE29708B-0093-438B-9D52-62BC900C9079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3:05:55.083" v="1131"/>
          <ac:spMkLst>
            <pc:docMk/>
            <pc:sldMk cId="3903113317" sldId="311"/>
            <ac:spMk id="20" creationId="{8818A49C-F6CD-4292-82C2-026C385B4794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3:05:56.536" v="1132"/>
          <ac:spMkLst>
            <pc:docMk/>
            <pc:sldMk cId="3903113317" sldId="311"/>
            <ac:spMk id="21" creationId="{7EDB4B89-2B48-4E8B-94E7-1E9042D5F98D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2.897" v="3397" actId="1076"/>
          <ac:spMkLst>
            <pc:docMk/>
            <pc:sldMk cId="3903113317" sldId="311"/>
            <ac:spMk id="22" creationId="{A2ADBD22-550F-4ED5-ABD6-01AFA56CFBD8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3:00:03.043" v="943"/>
          <ac:spMkLst>
            <pc:docMk/>
            <pc:sldMk cId="3903113317" sldId="311"/>
            <ac:spMk id="23" creationId="{3DCC1EFC-63BF-4DE1-809D-0925303AA1E3}"/>
          </ac:spMkLst>
        </pc:spChg>
        <pc:spChg chg="add del">
          <ac:chgData name="허태영(***7***261)" userId="S::gjxodud1@kau.kr::5c566815-de61-428e-9c63-0c6ea9ac6a4d" providerId="AD" clId="Web-{0D9B8946-E4BD-4283-986E-5C05B211A6DC}" dt="2021-12-17T13:00:06.418" v="945"/>
          <ac:spMkLst>
            <pc:docMk/>
            <pc:sldMk cId="3903113317" sldId="311"/>
            <ac:spMk id="24" creationId="{B9190197-4A0F-48D8-9E8D-173CA8643803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2.913" v="3398" actId="1076"/>
          <ac:spMkLst>
            <pc:docMk/>
            <pc:sldMk cId="3903113317" sldId="311"/>
            <ac:spMk id="25" creationId="{47B9D11D-1C8B-41CC-82A9-A9AF9700D871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2.928" v="3399" actId="1076"/>
          <ac:spMkLst>
            <pc:docMk/>
            <pc:sldMk cId="3903113317" sldId="311"/>
            <ac:spMk id="26" creationId="{6BE68B14-2CD7-429D-8148-475E7E691487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3:20:25.749" v="1502"/>
          <ac:spMkLst>
            <pc:docMk/>
            <pc:sldMk cId="3903113317" sldId="311"/>
            <ac:spMk id="27" creationId="{5E40286E-526B-4B47-BD33-7AD3A85B99C7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2.944" v="3400" actId="1076"/>
          <ac:spMkLst>
            <pc:docMk/>
            <pc:sldMk cId="3903113317" sldId="311"/>
            <ac:spMk id="28" creationId="{217CE13E-063F-4135-A44D-6DAD3EBA92E3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3:15:36.035" v="1304"/>
          <ac:spMkLst>
            <pc:docMk/>
            <pc:sldMk cId="3903113317" sldId="311"/>
            <ac:spMk id="29" creationId="{80631E58-851C-45AD-9DC3-E0FEC3BF4DBE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3:20:25.749" v="1501"/>
          <ac:spMkLst>
            <pc:docMk/>
            <pc:sldMk cId="3903113317" sldId="311"/>
            <ac:spMk id="30" creationId="{2E645EE9-E36F-46F5-A117-54CBDB338AEC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2.960" v="3401" actId="1076"/>
          <ac:spMkLst>
            <pc:docMk/>
            <pc:sldMk cId="3903113317" sldId="311"/>
            <ac:spMk id="31" creationId="{9577F1E3-AC3C-469B-B9B8-AD30CF88C4CD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3:15:36.848" v="1305"/>
          <ac:spMkLst>
            <pc:docMk/>
            <pc:sldMk cId="3903113317" sldId="311"/>
            <ac:spMk id="32" creationId="{314ACFAF-F23C-48B8-87AE-71ED2AB96F81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3:14:19.877" v="1261"/>
          <ac:spMkLst>
            <pc:docMk/>
            <pc:sldMk cId="3903113317" sldId="311"/>
            <ac:spMk id="36" creationId="{2992075F-C9CB-4BC9-99D0-53E4C256AF53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2.975" v="3402" actId="1076"/>
          <ac:spMkLst>
            <pc:docMk/>
            <pc:sldMk cId="3903113317" sldId="311"/>
            <ac:spMk id="37" creationId="{9A2E2D97-2B50-4051-AA4A-9FE4C1290663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2.991" v="3403" actId="1076"/>
          <ac:spMkLst>
            <pc:docMk/>
            <pc:sldMk cId="3903113317" sldId="311"/>
            <ac:spMk id="38" creationId="{2C9C4DBE-ADDF-4970-A764-736B7C711552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3.006" v="3404" actId="1076"/>
          <ac:spMkLst>
            <pc:docMk/>
            <pc:sldMk cId="3903113317" sldId="311"/>
            <ac:spMk id="39" creationId="{B3222F75-ECE6-4C03-9917-D37EBCD42E3D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3.022" v="3405" actId="1076"/>
          <ac:spMkLst>
            <pc:docMk/>
            <pc:sldMk cId="3903113317" sldId="311"/>
            <ac:spMk id="40" creationId="{4E308698-E47A-4E5A-B466-A37E130FDD54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3.038" v="3406" actId="1076"/>
          <ac:spMkLst>
            <pc:docMk/>
            <pc:sldMk cId="3903113317" sldId="311"/>
            <ac:spMk id="41" creationId="{F694C36B-17AF-4A21-9540-F65B7CF7DB59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3:20:25.749" v="1500"/>
          <ac:spMkLst>
            <pc:docMk/>
            <pc:sldMk cId="3903113317" sldId="311"/>
            <ac:spMk id="44" creationId="{A297E4F5-2B35-4A33-8834-1CBFA2B6BB06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3:20:25.749" v="1499"/>
          <ac:spMkLst>
            <pc:docMk/>
            <pc:sldMk cId="3903113317" sldId="311"/>
            <ac:spMk id="45" creationId="{E6931FCF-AF8B-4876-882B-C213391F54DB}"/>
          </ac:spMkLst>
        </pc:spChg>
        <pc:spChg chg="add del mod">
          <ac:chgData name="허태영(***7***261)" userId="S::gjxodud1@kau.kr::5c566815-de61-428e-9c63-0c6ea9ac6a4d" providerId="AD" clId="Web-{0D9B8946-E4BD-4283-986E-5C05B211A6DC}" dt="2021-12-17T13:20:08.326" v="1494"/>
          <ac:spMkLst>
            <pc:docMk/>
            <pc:sldMk cId="3903113317" sldId="311"/>
            <ac:spMk id="46" creationId="{98F5F4AD-94AE-44D5-B835-09687C3B816B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3.100" v="3409" actId="1076"/>
          <ac:spMkLst>
            <pc:docMk/>
            <pc:sldMk cId="3903113317" sldId="311"/>
            <ac:spMk id="49" creationId="{A169013E-19D2-43DC-A1E3-99B1DB425499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3.116" v="3410" actId="1076"/>
          <ac:spMkLst>
            <pc:docMk/>
            <pc:sldMk cId="3903113317" sldId="311"/>
            <ac:spMk id="50" creationId="{B42AEAC5-FFF6-4259-B4F2-0736A8B3FA7A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3.131" v="3411" actId="1076"/>
          <ac:spMkLst>
            <pc:docMk/>
            <pc:sldMk cId="3903113317" sldId="311"/>
            <ac:spMk id="51" creationId="{7F8F45CD-17C2-4941-ACC0-D3036D344EDB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3.147" v="3412" actId="1076"/>
          <ac:spMkLst>
            <pc:docMk/>
            <pc:sldMk cId="3903113317" sldId="311"/>
            <ac:spMk id="52" creationId="{BDF575B0-57E1-4CFC-899D-565E8CF70684}"/>
          </ac:spMkLst>
        </pc:spChg>
        <pc:spChg chg="add mod">
          <ac:chgData name="허태영(***7***261)" userId="S::gjxodud1@kau.kr::5c566815-de61-428e-9c63-0c6ea9ac6a4d" providerId="AD" clId="Web-{0D9B8946-E4BD-4283-986E-5C05B211A6DC}" dt="2021-12-17T14:31:13.225" v="3417" actId="1076"/>
          <ac:spMkLst>
            <pc:docMk/>
            <pc:sldMk cId="3903113317" sldId="311"/>
            <ac:spMk id="58" creationId="{B24FDA68-9EC4-4394-8316-6360B349756F}"/>
          </ac:spMkLst>
        </pc:spChg>
        <pc:picChg chg="add mod">
          <ac:chgData name="허태영(***7***261)" userId="S::gjxodud1@kau.kr::5c566815-de61-428e-9c63-0c6ea9ac6a4d" providerId="AD" clId="Web-{0D9B8946-E4BD-4283-986E-5C05B211A6DC}" dt="2021-12-17T14:31:12.772" v="3391" actId="1076"/>
          <ac:picMkLst>
            <pc:docMk/>
            <pc:sldMk cId="3903113317" sldId="311"/>
            <ac:picMk id="6" creationId="{2AE4A45F-E198-432A-9986-82A11F0E41F8}"/>
          </ac:picMkLst>
        </pc:picChg>
        <pc:picChg chg="add del mod">
          <ac:chgData name="허태영(***7***261)" userId="S::gjxodud1@kau.kr::5c566815-de61-428e-9c63-0c6ea9ac6a4d" providerId="AD" clId="Web-{0D9B8946-E4BD-4283-986E-5C05B211A6DC}" dt="2021-12-17T13:02:10.499" v="1017"/>
          <ac:picMkLst>
            <pc:docMk/>
            <pc:sldMk cId="3903113317" sldId="311"/>
            <ac:picMk id="17" creationId="{C7721650-6D34-4F6D-B0ED-AC6A526CE28A}"/>
          </ac:picMkLst>
        </pc:picChg>
        <pc:cxnChg chg="add del mod">
          <ac:chgData name="허태영(***7***261)" userId="S::gjxodud1@kau.kr::5c566815-de61-428e-9c63-0c6ea9ac6a4d" providerId="AD" clId="Web-{0D9B8946-E4BD-4283-986E-5C05B211A6DC}" dt="2021-12-17T13:11:04.122" v="1223"/>
          <ac:cxnSpMkLst>
            <pc:docMk/>
            <pc:sldMk cId="3903113317" sldId="311"/>
            <ac:cxnSpMk id="33" creationId="{9EDE7E7B-369E-4E63-B93B-992FFB0FB894}"/>
          </ac:cxnSpMkLst>
        </pc:cxnChg>
        <pc:cxnChg chg="add del mod">
          <ac:chgData name="허태영(***7***261)" userId="S::gjxodud1@kau.kr::5c566815-de61-428e-9c63-0c6ea9ac6a4d" providerId="AD" clId="Web-{0D9B8946-E4BD-4283-986E-5C05B211A6DC}" dt="2021-12-17T13:11:45.467" v="1232"/>
          <ac:cxnSpMkLst>
            <pc:docMk/>
            <pc:sldMk cId="3903113317" sldId="311"/>
            <ac:cxnSpMk id="34" creationId="{9D2988FC-8AB0-4B52-BB13-B1E1209B7068}"/>
          </ac:cxnSpMkLst>
        </pc:cxnChg>
        <pc:cxnChg chg="add del mod">
          <ac:chgData name="허태영(***7***261)" userId="S::gjxodud1@kau.kr::5c566815-de61-428e-9c63-0c6ea9ac6a4d" providerId="AD" clId="Web-{0D9B8946-E4BD-4283-986E-5C05B211A6DC}" dt="2021-12-17T13:12:01.374" v="1236"/>
          <ac:cxnSpMkLst>
            <pc:docMk/>
            <pc:sldMk cId="3903113317" sldId="311"/>
            <ac:cxnSpMk id="35" creationId="{C82BD586-572E-4CB8-AF06-2CE17CC1CB95}"/>
          </ac:cxnSpMkLst>
        </pc:cxnChg>
        <pc:cxnChg chg="add mod">
          <ac:chgData name="허태영(***7***261)" userId="S::gjxodud1@kau.kr::5c566815-de61-428e-9c63-0c6ea9ac6a4d" providerId="AD" clId="Web-{0D9B8946-E4BD-4283-986E-5C05B211A6DC}" dt="2021-12-17T14:31:13.053" v="3407" actId="1076"/>
          <ac:cxnSpMkLst>
            <pc:docMk/>
            <pc:sldMk cId="3903113317" sldId="311"/>
            <ac:cxnSpMk id="42" creationId="{A43F6B41-4296-4B87-BD1C-2409564D5D95}"/>
          </ac:cxnSpMkLst>
        </pc:cxnChg>
        <pc:cxnChg chg="add mod">
          <ac:chgData name="허태영(***7***261)" userId="S::gjxodud1@kau.kr::5c566815-de61-428e-9c63-0c6ea9ac6a4d" providerId="AD" clId="Web-{0D9B8946-E4BD-4283-986E-5C05B211A6DC}" dt="2021-12-17T14:31:13.069" v="3408" actId="1076"/>
          <ac:cxnSpMkLst>
            <pc:docMk/>
            <pc:sldMk cId="3903113317" sldId="311"/>
            <ac:cxnSpMk id="43" creationId="{CDF8A60E-91A5-427A-A13D-6E89503FA05E}"/>
          </ac:cxnSpMkLst>
        </pc:cxnChg>
        <pc:cxnChg chg="add del mod">
          <ac:chgData name="허태영(***7***261)" userId="S::gjxodud1@kau.kr::5c566815-de61-428e-9c63-0c6ea9ac6a4d" providerId="AD" clId="Web-{0D9B8946-E4BD-4283-986E-5C05B211A6DC}" dt="2021-12-17T13:20:25.749" v="1498"/>
          <ac:cxnSpMkLst>
            <pc:docMk/>
            <pc:sldMk cId="3903113317" sldId="311"/>
            <ac:cxnSpMk id="47" creationId="{B6150D10-813B-4293-A70A-54441AEF699C}"/>
          </ac:cxnSpMkLst>
        </pc:cxnChg>
        <pc:cxnChg chg="add del mod">
          <ac:chgData name="허태영(***7***261)" userId="S::gjxodud1@kau.kr::5c566815-de61-428e-9c63-0c6ea9ac6a4d" providerId="AD" clId="Web-{0D9B8946-E4BD-4283-986E-5C05B211A6DC}" dt="2021-12-17T13:20:07.842" v="1493"/>
          <ac:cxnSpMkLst>
            <pc:docMk/>
            <pc:sldMk cId="3903113317" sldId="311"/>
            <ac:cxnSpMk id="48" creationId="{73D20AF0-79C7-42D5-9F6A-79B4D5839D90}"/>
          </ac:cxnSpMkLst>
        </pc:cxnChg>
        <pc:cxnChg chg="add mod">
          <ac:chgData name="허태영(***7***261)" userId="S::gjxodud1@kau.kr::5c566815-de61-428e-9c63-0c6ea9ac6a4d" providerId="AD" clId="Web-{0D9B8946-E4BD-4283-986E-5C05B211A6DC}" dt="2021-12-17T14:31:13.163" v="3413" actId="1076"/>
          <ac:cxnSpMkLst>
            <pc:docMk/>
            <pc:sldMk cId="3903113317" sldId="311"/>
            <ac:cxnSpMk id="53" creationId="{3E949324-7B22-4419-AA30-8264102DF1AE}"/>
          </ac:cxnSpMkLst>
        </pc:cxnChg>
        <pc:cxnChg chg="add mod">
          <ac:chgData name="허태영(***7***261)" userId="S::gjxodud1@kau.kr::5c566815-de61-428e-9c63-0c6ea9ac6a4d" providerId="AD" clId="Web-{0D9B8946-E4BD-4283-986E-5C05B211A6DC}" dt="2021-12-17T14:31:13.178" v="3414" actId="1076"/>
          <ac:cxnSpMkLst>
            <pc:docMk/>
            <pc:sldMk cId="3903113317" sldId="311"/>
            <ac:cxnSpMk id="54" creationId="{10F6C170-F423-461F-A1C3-05BC5F912E83}"/>
          </ac:cxnSpMkLst>
        </pc:cxnChg>
        <pc:cxnChg chg="add mod">
          <ac:chgData name="허태영(***7***261)" userId="S::gjxodud1@kau.kr::5c566815-de61-428e-9c63-0c6ea9ac6a4d" providerId="AD" clId="Web-{0D9B8946-E4BD-4283-986E-5C05B211A6DC}" dt="2021-12-17T14:31:13.194" v="3415" actId="1076"/>
          <ac:cxnSpMkLst>
            <pc:docMk/>
            <pc:sldMk cId="3903113317" sldId="311"/>
            <ac:cxnSpMk id="55" creationId="{657982ED-9DD3-4952-81FF-769DEA5856A2}"/>
          </ac:cxnSpMkLst>
        </pc:cxnChg>
        <pc:cxnChg chg="add mod">
          <ac:chgData name="허태영(***7***261)" userId="S::gjxodud1@kau.kr::5c566815-de61-428e-9c63-0c6ea9ac6a4d" providerId="AD" clId="Web-{0D9B8946-E4BD-4283-986E-5C05B211A6DC}" dt="2021-12-17T14:31:13.210" v="3416" actId="1076"/>
          <ac:cxnSpMkLst>
            <pc:docMk/>
            <pc:sldMk cId="3903113317" sldId="311"/>
            <ac:cxnSpMk id="56" creationId="{938ED47E-E01C-4D5F-AA40-95E11904C671}"/>
          </ac:cxnSpMkLst>
        </pc:cxnChg>
        <pc:cxnChg chg="add del mod">
          <ac:chgData name="허태영(***7***261)" userId="S::gjxodud1@kau.kr::5c566815-de61-428e-9c63-0c6ea9ac6a4d" providerId="AD" clId="Web-{0D9B8946-E4BD-4283-986E-5C05B211A6DC}" dt="2021-12-17T13:21:41.485" v="1532"/>
          <ac:cxnSpMkLst>
            <pc:docMk/>
            <pc:sldMk cId="3903113317" sldId="311"/>
            <ac:cxnSpMk id="57" creationId="{21D5FFF0-79B0-41CC-90A4-0BE05CAF0F63}"/>
          </ac:cxnSpMkLst>
        </pc:cxnChg>
      </pc:sldChg>
      <pc:sldChg chg="modSp add replId">
        <pc:chgData name="허태영(***7***261)" userId="S::gjxodud1@kau.kr::5c566815-de61-428e-9c63-0c6ea9ac6a4d" providerId="AD" clId="Web-{0D9B8946-E4BD-4283-986E-5C05B211A6DC}" dt="2021-12-17T14:31:54.336" v="3427" actId="1076"/>
        <pc:sldMkLst>
          <pc:docMk/>
          <pc:sldMk cId="2321238856" sldId="312"/>
        </pc:sldMkLst>
        <pc:spChg chg="mod">
          <ac:chgData name="허태영(***7***261)" userId="S::gjxodud1@kau.kr::5c566815-de61-428e-9c63-0c6ea9ac6a4d" providerId="AD" clId="Web-{0D9B8946-E4BD-4283-986E-5C05B211A6DC}" dt="2021-12-17T14:31:54.336" v="3427" actId="1076"/>
          <ac:spMkLst>
            <pc:docMk/>
            <pc:sldMk cId="2321238856" sldId="312"/>
            <ac:spMk id="7" creationId="{AEBDEC0D-7D9C-45B7-ABBE-CDFAB46F4444}"/>
          </ac:spMkLst>
        </pc:spChg>
        <pc:spChg chg="mod">
          <ac:chgData name="허태영(***7***261)" userId="S::gjxodud1@kau.kr::5c566815-de61-428e-9c63-0c6ea9ac6a4d" providerId="AD" clId="Web-{0D9B8946-E4BD-4283-986E-5C05B211A6DC}" dt="2021-12-17T14:31:47.195" v="3426" actId="1076"/>
          <ac:spMkLst>
            <pc:docMk/>
            <pc:sldMk cId="2321238856" sldId="312"/>
            <ac:spMk id="10" creationId="{D284C59A-8775-4F7C-BA21-C4F3DB36A87A}"/>
          </ac:spMkLst>
        </pc:spChg>
      </pc:sldChg>
      <pc:sldChg chg="modSp">
        <pc:chgData name="허태영(***7***261)" userId="S::gjxodud1@kau.kr::5c566815-de61-428e-9c63-0c6ea9ac6a4d" providerId="AD" clId="Web-{0D9B8946-E4BD-4283-986E-5C05B211A6DC}" dt="2021-12-17T13:47:34.355" v="1753" actId="20577"/>
        <pc:sldMkLst>
          <pc:docMk/>
          <pc:sldMk cId="430320331" sldId="314"/>
        </pc:sldMkLst>
        <pc:spChg chg="mod">
          <ac:chgData name="허태영(***7***261)" userId="S::gjxodud1@kau.kr::5c566815-de61-428e-9c63-0c6ea9ac6a4d" providerId="AD" clId="Web-{0D9B8946-E4BD-4283-986E-5C05B211A6DC}" dt="2021-12-17T13:47:34.355" v="1753" actId="20577"/>
          <ac:spMkLst>
            <pc:docMk/>
            <pc:sldMk cId="430320331" sldId="314"/>
            <ac:spMk id="7" creationId="{AEBDEC0D-7D9C-45B7-ABBE-CDFAB46F4444}"/>
          </ac:spMkLst>
        </pc:spChg>
      </pc:sldChg>
      <pc:sldChg chg="modSp add ord replId modNotes">
        <pc:chgData name="허태영(***7***261)" userId="S::gjxodud1@kau.kr::5c566815-de61-428e-9c63-0c6ea9ac6a4d" providerId="AD" clId="Web-{0D9B8946-E4BD-4283-986E-5C05B211A6DC}" dt="2021-12-17T14:30:08.171" v="3376" actId="1076"/>
        <pc:sldMkLst>
          <pc:docMk/>
          <pc:sldMk cId="328287710" sldId="315"/>
        </pc:sldMkLst>
        <pc:spChg chg="mod">
          <ac:chgData name="허태영(***7***261)" userId="S::gjxodud1@kau.kr::5c566815-de61-428e-9c63-0c6ea9ac6a4d" providerId="AD" clId="Web-{0D9B8946-E4BD-4283-986E-5C05B211A6DC}" dt="2021-12-17T13:48:11.059" v="1795" actId="20577"/>
          <ac:spMkLst>
            <pc:docMk/>
            <pc:sldMk cId="328287710" sldId="315"/>
            <ac:spMk id="7" creationId="{AEBDEC0D-7D9C-45B7-ABBE-CDFAB46F4444}"/>
          </ac:spMkLst>
        </pc:spChg>
        <pc:spChg chg="mod">
          <ac:chgData name="허태영(***7***261)" userId="S::gjxodud1@kau.kr::5c566815-de61-428e-9c63-0c6ea9ac6a4d" providerId="AD" clId="Web-{0D9B8946-E4BD-4283-986E-5C05B211A6DC}" dt="2021-12-17T14:30:08.171" v="3376" actId="1076"/>
          <ac:spMkLst>
            <pc:docMk/>
            <pc:sldMk cId="328287710" sldId="315"/>
            <ac:spMk id="10" creationId="{D284C59A-8775-4F7C-BA21-C4F3DB36A87A}"/>
          </ac:spMkLst>
        </pc:spChg>
      </pc:sldChg>
      <pc:sldChg chg="delSp modSp add del replId">
        <pc:chgData name="허태영(***7***261)" userId="S::gjxodud1@kau.kr::5c566815-de61-428e-9c63-0c6ea9ac6a4d" providerId="AD" clId="Web-{0D9B8946-E4BD-4283-986E-5C05B211A6DC}" dt="2021-12-17T13:26:24.054" v="1625"/>
        <pc:sldMkLst>
          <pc:docMk/>
          <pc:sldMk cId="3223107733" sldId="315"/>
        </pc:sldMkLst>
        <pc:spChg chg="del mod">
          <ac:chgData name="허태영(***7***261)" userId="S::gjxodud1@kau.kr::5c566815-de61-428e-9c63-0c6ea9ac6a4d" providerId="AD" clId="Web-{0D9B8946-E4BD-4283-986E-5C05B211A6DC}" dt="2021-12-17T13:08:51.009" v="1201"/>
          <ac:spMkLst>
            <pc:docMk/>
            <pc:sldMk cId="3223107733" sldId="315"/>
            <ac:spMk id="10" creationId="{D284C59A-8775-4F7C-BA21-C4F3DB36A87A}"/>
          </ac:spMkLst>
        </pc:spChg>
        <pc:spChg chg="mod">
          <ac:chgData name="허태영(***7***261)" userId="S::gjxodud1@kau.kr::5c566815-de61-428e-9c63-0c6ea9ac6a4d" providerId="AD" clId="Web-{0D9B8946-E4BD-4283-986E-5C05B211A6DC}" dt="2021-12-17T13:08:53.197" v="1202" actId="1076"/>
          <ac:spMkLst>
            <pc:docMk/>
            <pc:sldMk cId="3223107733" sldId="315"/>
            <ac:spMk id="11" creationId="{76B75F55-6467-4192-9AE4-E31548951C8D}"/>
          </ac:spMkLst>
        </pc:spChg>
        <pc:spChg chg="del">
          <ac:chgData name="허태영(***7***261)" userId="S::gjxodud1@kau.kr::5c566815-de61-428e-9c63-0c6ea9ac6a4d" providerId="AD" clId="Web-{0D9B8946-E4BD-4283-986E-5C05B211A6DC}" dt="2021-12-17T13:08:46.791" v="1197"/>
          <ac:spMkLst>
            <pc:docMk/>
            <pc:sldMk cId="3223107733" sldId="315"/>
            <ac:spMk id="12" creationId="{02D6DBBE-0D64-40A7-A3CC-A62301366BAF}"/>
          </ac:spMkLst>
        </pc:spChg>
        <pc:picChg chg="del">
          <ac:chgData name="허태영(***7***261)" userId="S::gjxodud1@kau.kr::5c566815-de61-428e-9c63-0c6ea9ac6a4d" providerId="AD" clId="Web-{0D9B8946-E4BD-4283-986E-5C05B211A6DC}" dt="2021-12-17T13:08:46.791" v="1198"/>
          <ac:picMkLst>
            <pc:docMk/>
            <pc:sldMk cId="3223107733" sldId="315"/>
            <ac:picMk id="6" creationId="{2AE4A45F-E198-432A-9986-82A11F0E41F8}"/>
          </ac:picMkLst>
        </pc:picChg>
      </pc:sldChg>
      <pc:sldChg chg="modSp add replId">
        <pc:chgData name="허태영(***7***261)" userId="S::gjxodud1@kau.kr::5c566815-de61-428e-9c63-0c6ea9ac6a4d" providerId="AD" clId="Web-{0D9B8946-E4BD-4283-986E-5C05B211A6DC}" dt="2021-12-17T14:30:01.030" v="3369" actId="1076"/>
        <pc:sldMkLst>
          <pc:docMk/>
          <pc:sldMk cId="3035967979" sldId="316"/>
        </pc:sldMkLst>
        <pc:spChg chg="mod">
          <ac:chgData name="허태영(***7***261)" userId="S::gjxodud1@kau.kr::5c566815-de61-428e-9c63-0c6ea9ac6a4d" providerId="AD" clId="Web-{0D9B8946-E4BD-4283-986E-5C05B211A6DC}" dt="2021-12-17T14:30:01.030" v="3369" actId="1076"/>
          <ac:spMkLst>
            <pc:docMk/>
            <pc:sldMk cId="3035967979" sldId="316"/>
            <ac:spMk id="10" creationId="{D284C59A-8775-4F7C-BA21-C4F3DB36A87A}"/>
          </ac:spMkLst>
        </pc:spChg>
      </pc:sldChg>
    </pc:docChg>
  </pc:docChgLst>
  <pc:docChgLst>
    <pc:chgData name="허태영(***7***261)" userId="S::gjxodud1@kau.kr::5c566815-de61-428e-9c63-0c6ea9ac6a4d" providerId="AD" clId="Web-{C3B2B2A3-F94A-495A-AF58-ADE79BF78697}"/>
    <pc:docChg chg="delSld modSld sldOrd">
      <pc:chgData name="허태영(***7***261)" userId="S::gjxodud1@kau.kr::5c566815-de61-428e-9c63-0c6ea9ac6a4d" providerId="AD" clId="Web-{C3B2B2A3-F94A-495A-AF58-ADE79BF78697}" dt="2021-11-17T07:47:29.435" v="210" actId="20577"/>
      <pc:docMkLst>
        <pc:docMk/>
      </pc:docMkLst>
      <pc:sldChg chg="modSp">
        <pc:chgData name="허태영(***7***261)" userId="S::gjxodud1@kau.kr::5c566815-de61-428e-9c63-0c6ea9ac6a4d" providerId="AD" clId="Web-{C3B2B2A3-F94A-495A-AF58-ADE79BF78697}" dt="2021-11-17T07:16:52.203" v="138" actId="20577"/>
        <pc:sldMkLst>
          <pc:docMk/>
          <pc:sldMk cId="3305648341" sldId="271"/>
        </pc:sldMkLst>
        <pc:spChg chg="mod">
          <ac:chgData name="허태영(***7***261)" userId="S::gjxodud1@kau.kr::5c566815-de61-428e-9c63-0c6ea9ac6a4d" providerId="AD" clId="Web-{C3B2B2A3-F94A-495A-AF58-ADE79BF78697}" dt="2021-11-17T07:16:52.203" v="138" actId="20577"/>
          <ac:spMkLst>
            <pc:docMk/>
            <pc:sldMk cId="3305648341" sldId="271"/>
            <ac:spMk id="33" creationId="{80D81F5D-7C82-45C7-8E8E-077CAB95A992}"/>
          </ac:spMkLst>
        </pc:spChg>
      </pc:sldChg>
      <pc:sldChg chg="ord">
        <pc:chgData name="허태영(***7***261)" userId="S::gjxodud1@kau.kr::5c566815-de61-428e-9c63-0c6ea9ac6a4d" providerId="AD" clId="Web-{C3B2B2A3-F94A-495A-AF58-ADE79BF78697}" dt="2021-11-17T07:16:38.281" v="136"/>
        <pc:sldMkLst>
          <pc:docMk/>
          <pc:sldMk cId="2045345916" sldId="276"/>
        </pc:sldMkLst>
      </pc:sldChg>
      <pc:sldChg chg="ord">
        <pc:chgData name="허태영(***7***261)" userId="S::gjxodud1@kau.kr::5c566815-de61-428e-9c63-0c6ea9ac6a4d" providerId="AD" clId="Web-{C3B2B2A3-F94A-495A-AF58-ADE79BF78697}" dt="2021-11-17T07:16:24.234" v="135"/>
        <pc:sldMkLst>
          <pc:docMk/>
          <pc:sldMk cId="3781384475" sldId="277"/>
        </pc:sldMkLst>
      </pc:sldChg>
      <pc:sldChg chg="ord">
        <pc:chgData name="허태영(***7***261)" userId="S::gjxodud1@kau.kr::5c566815-de61-428e-9c63-0c6ea9ac6a4d" providerId="AD" clId="Web-{C3B2B2A3-F94A-495A-AF58-ADE79BF78697}" dt="2021-11-17T07:16:17.968" v="134"/>
        <pc:sldMkLst>
          <pc:docMk/>
          <pc:sldMk cId="17500574" sldId="279"/>
        </pc:sldMkLst>
      </pc:sldChg>
      <pc:sldChg chg="addSp modSp">
        <pc:chgData name="허태영(***7***261)" userId="S::gjxodud1@kau.kr::5c566815-de61-428e-9c63-0c6ea9ac6a4d" providerId="AD" clId="Web-{C3B2B2A3-F94A-495A-AF58-ADE79BF78697}" dt="2021-11-17T07:47:29.435" v="210" actId="20577"/>
        <pc:sldMkLst>
          <pc:docMk/>
          <pc:sldMk cId="2098811802" sldId="282"/>
        </pc:sldMkLst>
        <pc:spChg chg="mod">
          <ac:chgData name="허태영(***7***261)" userId="S::gjxodud1@kau.kr::5c566815-de61-428e-9c63-0c6ea9ac6a4d" providerId="AD" clId="Web-{C3B2B2A3-F94A-495A-AF58-ADE79BF78697}" dt="2021-11-17T07:47:29.435" v="210" actId="20577"/>
          <ac:spMkLst>
            <pc:docMk/>
            <pc:sldMk cId="2098811802" sldId="282"/>
            <ac:spMk id="4" creationId="{E7BFE749-E8D1-483B-B72A-7C62C3FACC3C}"/>
          </ac:spMkLst>
        </pc:spChg>
        <pc:spChg chg="add mod">
          <ac:chgData name="허태영(***7***261)" userId="S::gjxodud1@kau.kr::5c566815-de61-428e-9c63-0c6ea9ac6a4d" providerId="AD" clId="Web-{C3B2B2A3-F94A-495A-AF58-ADE79BF78697}" dt="2021-11-17T07:47:01.466" v="186" actId="1076"/>
          <ac:spMkLst>
            <pc:docMk/>
            <pc:sldMk cId="2098811802" sldId="282"/>
            <ac:spMk id="21" creationId="{5475E45B-DC3C-4C77-BC28-A450EFCC4610}"/>
          </ac:spMkLst>
        </pc:spChg>
      </pc:sldChg>
      <pc:sldChg chg="addSp modSp">
        <pc:chgData name="허태영(***7***261)" userId="S::gjxodud1@kau.kr::5c566815-de61-428e-9c63-0c6ea9ac6a4d" providerId="AD" clId="Web-{C3B2B2A3-F94A-495A-AF58-ADE79BF78697}" dt="2021-11-17T07:16:04.452" v="133" actId="1076"/>
        <pc:sldMkLst>
          <pc:docMk/>
          <pc:sldMk cId="2098196418" sldId="284"/>
        </pc:sldMkLst>
        <pc:spChg chg="mod">
          <ac:chgData name="허태영(***7***261)" userId="S::gjxodud1@kau.kr::5c566815-de61-428e-9c63-0c6ea9ac6a4d" providerId="AD" clId="Web-{C3B2B2A3-F94A-495A-AF58-ADE79BF78697}" dt="2021-11-17T07:13:19.745" v="102" actId="20577"/>
          <ac:spMkLst>
            <pc:docMk/>
            <pc:sldMk cId="2098196418" sldId="284"/>
            <ac:spMk id="2" creationId="{B3CC9442-3274-429E-BE78-3655EBBAE1D0}"/>
          </ac:spMkLst>
        </pc:spChg>
        <pc:spChg chg="mod">
          <ac:chgData name="허태영(***7***261)" userId="S::gjxodud1@kau.kr::5c566815-de61-428e-9c63-0c6ea9ac6a4d" providerId="AD" clId="Web-{C3B2B2A3-F94A-495A-AF58-ADE79BF78697}" dt="2021-11-17T07:13:31.636" v="117" actId="20577"/>
          <ac:spMkLst>
            <pc:docMk/>
            <pc:sldMk cId="2098196418" sldId="284"/>
            <ac:spMk id="19" creationId="{00000000-0000-0000-0000-000000000000}"/>
          </ac:spMkLst>
        </pc:spChg>
        <pc:picChg chg="add mod">
          <ac:chgData name="허태영(***7***261)" userId="S::gjxodud1@kau.kr::5c566815-de61-428e-9c63-0c6ea9ac6a4d" providerId="AD" clId="Web-{C3B2B2A3-F94A-495A-AF58-ADE79BF78697}" dt="2021-11-17T07:16:04.452" v="133" actId="1076"/>
          <ac:picMkLst>
            <pc:docMk/>
            <pc:sldMk cId="2098196418" sldId="284"/>
            <ac:picMk id="3" creationId="{130CEDAE-A1D8-4E6B-8738-BA6A00818C31}"/>
          </ac:picMkLst>
        </pc:picChg>
        <pc:picChg chg="add mod">
          <ac:chgData name="허태영(***7***261)" userId="S::gjxodud1@kau.kr::5c566815-de61-428e-9c63-0c6ea9ac6a4d" providerId="AD" clId="Web-{C3B2B2A3-F94A-495A-AF58-ADE79BF78697}" dt="2021-11-17T07:16:01.968" v="132" actId="1076"/>
          <ac:picMkLst>
            <pc:docMk/>
            <pc:sldMk cId="2098196418" sldId="284"/>
            <ac:picMk id="4" creationId="{EB2556A2-F595-4A34-972E-64449BFA426F}"/>
          </ac:picMkLst>
        </pc:picChg>
      </pc:sldChg>
      <pc:sldChg chg="del">
        <pc:chgData name="허태영(***7***261)" userId="S::gjxodud1@kau.kr::5c566815-de61-428e-9c63-0c6ea9ac6a4d" providerId="AD" clId="Web-{C3B2B2A3-F94A-495A-AF58-ADE79BF78697}" dt="2021-11-17T07:03:42.887" v="0"/>
        <pc:sldMkLst>
          <pc:docMk/>
          <pc:sldMk cId="1445374908" sldId="285"/>
        </pc:sldMkLst>
      </pc:sldChg>
    </pc:docChg>
  </pc:docChgLst>
  <pc:docChgLst>
    <pc:chgData name="강형민(***6***002)" userId="S::asxs0914@kau.kr::cf9c1e12-1336-47a0-ac33-55b4a29df529" providerId="AD" clId="Web-{F2F43008-545C-455E-939B-AB0E2C8A425D}"/>
    <pc:docChg chg="addSld delSld modSld sldOrd">
      <pc:chgData name="강형민(***6***002)" userId="S::asxs0914@kau.kr::cf9c1e12-1336-47a0-ac33-55b4a29df529" providerId="AD" clId="Web-{F2F43008-545C-455E-939B-AB0E2C8A425D}" dt="2021-11-15T16:18:38.793" v="386"/>
      <pc:docMkLst>
        <pc:docMk/>
      </pc:docMkLst>
      <pc:sldChg chg="del">
        <pc:chgData name="강형민(***6***002)" userId="S::asxs0914@kau.kr::cf9c1e12-1336-47a0-ac33-55b4a29df529" providerId="AD" clId="Web-{F2F43008-545C-455E-939B-AB0E2C8A425D}" dt="2021-11-15T16:04:36.586" v="0"/>
        <pc:sldMkLst>
          <pc:docMk/>
          <pc:sldMk cId="3382762418" sldId="281"/>
        </pc:sldMkLst>
      </pc:sldChg>
      <pc:sldChg chg="addSp delSp modSp ord">
        <pc:chgData name="강형민(***6***002)" userId="S::asxs0914@kau.kr::cf9c1e12-1336-47a0-ac33-55b4a29df529" providerId="AD" clId="Web-{F2F43008-545C-455E-939B-AB0E2C8A425D}" dt="2021-11-15T16:18:22.668" v="373" actId="20577"/>
        <pc:sldMkLst>
          <pc:docMk/>
          <pc:sldMk cId="2098811802" sldId="282"/>
        </pc:sldMkLst>
        <pc:spChg chg="add mod">
          <ac:chgData name="강형민(***6***002)" userId="S::asxs0914@kau.kr::cf9c1e12-1336-47a0-ac33-55b4a29df529" providerId="AD" clId="Web-{F2F43008-545C-455E-939B-AB0E2C8A425D}" dt="2021-11-15T16:18:22.668" v="373" actId="20577"/>
          <ac:spMkLst>
            <pc:docMk/>
            <pc:sldMk cId="2098811802" sldId="282"/>
            <ac:spMk id="4" creationId="{E7BFE749-E8D1-483B-B72A-7C62C3FACC3C}"/>
          </ac:spMkLst>
        </pc:spChg>
        <pc:spChg chg="add mod">
          <ac:chgData name="강형민(***6***002)" userId="S::asxs0914@kau.kr::cf9c1e12-1336-47a0-ac33-55b4a29df529" providerId="AD" clId="Web-{F2F43008-545C-455E-939B-AB0E2C8A425D}" dt="2021-11-15T16:17:30.291" v="345" actId="1076"/>
          <ac:spMkLst>
            <pc:docMk/>
            <pc:sldMk cId="2098811802" sldId="282"/>
            <ac:spMk id="5" creationId="{9C2F45EC-3E8F-435D-94DE-35A3CC3FADAE}"/>
          </ac:spMkLst>
        </pc:spChg>
        <pc:spChg chg="add mod">
          <ac:chgData name="강형민(***6***002)" userId="S::asxs0914@kau.kr::cf9c1e12-1336-47a0-ac33-55b4a29df529" providerId="AD" clId="Web-{F2F43008-545C-455E-939B-AB0E2C8A425D}" dt="2021-11-15T16:17:30.323" v="346" actId="1076"/>
          <ac:spMkLst>
            <pc:docMk/>
            <pc:sldMk cId="2098811802" sldId="282"/>
            <ac:spMk id="6" creationId="{A2C4392A-5116-4AB0-BC00-753269FE582E}"/>
          </ac:spMkLst>
        </pc:spChg>
        <pc:spChg chg="add mod">
          <ac:chgData name="강형민(***6***002)" userId="S::asxs0914@kau.kr::cf9c1e12-1336-47a0-ac33-55b4a29df529" providerId="AD" clId="Web-{F2F43008-545C-455E-939B-AB0E2C8A425D}" dt="2021-11-15T16:17:30.338" v="347" actId="1076"/>
          <ac:spMkLst>
            <pc:docMk/>
            <pc:sldMk cId="2098811802" sldId="282"/>
            <ac:spMk id="7" creationId="{469213A2-F77A-4677-8A29-79098DFE22BA}"/>
          </ac:spMkLst>
        </pc:spChg>
        <pc:spChg chg="add mod">
          <ac:chgData name="강형민(***6***002)" userId="S::asxs0914@kau.kr::cf9c1e12-1336-47a0-ac33-55b4a29df529" providerId="AD" clId="Web-{F2F43008-545C-455E-939B-AB0E2C8A425D}" dt="2021-11-15T16:17:30.354" v="348" actId="1076"/>
          <ac:spMkLst>
            <pc:docMk/>
            <pc:sldMk cId="2098811802" sldId="282"/>
            <ac:spMk id="8" creationId="{15E403FA-C1AC-40BD-AE5D-11206D491619}"/>
          </ac:spMkLst>
        </pc:spChg>
        <pc:spChg chg="add mod">
          <ac:chgData name="강형민(***6***002)" userId="S::asxs0914@kau.kr::cf9c1e12-1336-47a0-ac33-55b4a29df529" providerId="AD" clId="Web-{F2F43008-545C-455E-939B-AB0E2C8A425D}" dt="2021-11-15T16:17:30.385" v="349" actId="1076"/>
          <ac:spMkLst>
            <pc:docMk/>
            <pc:sldMk cId="2098811802" sldId="282"/>
            <ac:spMk id="10" creationId="{7488183C-8875-439C-A3AD-D3BA0F7C5963}"/>
          </ac:spMkLst>
        </pc:spChg>
        <pc:spChg chg="add mod">
          <ac:chgData name="강형민(***6***002)" userId="S::asxs0914@kau.kr::cf9c1e12-1336-47a0-ac33-55b4a29df529" providerId="AD" clId="Web-{F2F43008-545C-455E-939B-AB0E2C8A425D}" dt="2021-11-15T16:17:30.401" v="350" actId="1076"/>
          <ac:spMkLst>
            <pc:docMk/>
            <pc:sldMk cId="2098811802" sldId="282"/>
            <ac:spMk id="12" creationId="{C943A1A8-F91B-413F-8298-CA403DBA96A1}"/>
          </ac:spMkLst>
        </pc:spChg>
        <pc:spChg chg="add mod">
          <ac:chgData name="강형민(***6***002)" userId="S::asxs0914@kau.kr::cf9c1e12-1336-47a0-ac33-55b4a29df529" providerId="AD" clId="Web-{F2F43008-545C-455E-939B-AB0E2C8A425D}" dt="2021-11-15T16:17:30.416" v="351" actId="1076"/>
          <ac:spMkLst>
            <pc:docMk/>
            <pc:sldMk cId="2098811802" sldId="282"/>
            <ac:spMk id="18" creationId="{85E8E19A-1E5B-40B6-BC2C-487B26C49AF0}"/>
          </ac:spMkLst>
        </pc:spChg>
        <pc:spChg chg="mod">
          <ac:chgData name="강형민(***6***002)" userId="S::asxs0914@kau.kr::cf9c1e12-1336-47a0-ac33-55b4a29df529" providerId="AD" clId="Web-{F2F43008-545C-455E-939B-AB0E2C8A425D}" dt="2021-11-15T16:06:56.745" v="99" actId="20577"/>
          <ac:spMkLst>
            <pc:docMk/>
            <pc:sldMk cId="2098811802" sldId="282"/>
            <ac:spMk id="19" creationId="{00000000-0000-0000-0000-000000000000}"/>
          </ac:spMkLst>
        </pc:spChg>
        <pc:spChg chg="add mod">
          <ac:chgData name="강형민(***6***002)" userId="S::asxs0914@kau.kr::cf9c1e12-1336-47a0-ac33-55b4a29df529" providerId="AD" clId="Web-{F2F43008-545C-455E-939B-AB0E2C8A425D}" dt="2021-11-15T16:17:30.432" v="352" actId="1076"/>
          <ac:spMkLst>
            <pc:docMk/>
            <pc:sldMk cId="2098811802" sldId="282"/>
            <ac:spMk id="22" creationId="{314AC7F9-D83A-4FED-A9BF-FAFA354B1525}"/>
          </ac:spMkLst>
        </pc:spChg>
        <pc:spChg chg="add mod">
          <ac:chgData name="강형민(***6***002)" userId="S::asxs0914@kau.kr::cf9c1e12-1336-47a0-ac33-55b4a29df529" providerId="AD" clId="Web-{F2F43008-545C-455E-939B-AB0E2C8A425D}" dt="2021-11-15T16:17:30.463" v="353" actId="1076"/>
          <ac:spMkLst>
            <pc:docMk/>
            <pc:sldMk cId="2098811802" sldId="282"/>
            <ac:spMk id="24" creationId="{9E24B3E6-7AAF-4D0B-A2C5-03C99F50C4ED}"/>
          </ac:spMkLst>
        </pc:spChg>
        <pc:spChg chg="add mod">
          <ac:chgData name="강형민(***6***002)" userId="S::asxs0914@kau.kr::cf9c1e12-1336-47a0-ac33-55b4a29df529" providerId="AD" clId="Web-{F2F43008-545C-455E-939B-AB0E2C8A425D}" dt="2021-11-15T16:17:30.479" v="354" actId="1076"/>
          <ac:spMkLst>
            <pc:docMk/>
            <pc:sldMk cId="2098811802" sldId="282"/>
            <ac:spMk id="26" creationId="{5922613B-9A06-40C7-9B60-9D6DDE168735}"/>
          </ac:spMkLst>
        </pc:spChg>
        <pc:spChg chg="del">
          <ac:chgData name="강형민(***6***002)" userId="S::asxs0914@kau.kr::cf9c1e12-1336-47a0-ac33-55b4a29df529" providerId="AD" clId="Web-{F2F43008-545C-455E-939B-AB0E2C8A425D}" dt="2021-11-15T16:06:22.432" v="34"/>
          <ac:spMkLst>
            <pc:docMk/>
            <pc:sldMk cId="2098811802" sldId="282"/>
            <ac:spMk id="37" creationId="{C5FC1D5A-5226-4667-A311-30E7156A2AB1}"/>
          </ac:spMkLst>
        </pc:spChg>
        <pc:picChg chg="del">
          <ac:chgData name="강형민(***6***002)" userId="S::asxs0914@kau.kr::cf9c1e12-1336-47a0-ac33-55b4a29df529" providerId="AD" clId="Web-{F2F43008-545C-455E-939B-AB0E2C8A425D}" dt="2021-11-15T16:06:22.432" v="33"/>
          <ac:picMkLst>
            <pc:docMk/>
            <pc:sldMk cId="2098811802" sldId="282"/>
            <ac:picMk id="2" creationId="{98117155-8B5C-4451-9B52-D9149BC09086}"/>
          </ac:picMkLst>
        </pc:picChg>
        <pc:picChg chg="add mod">
          <ac:chgData name="강형민(***6***002)" userId="S::asxs0914@kau.kr::cf9c1e12-1336-47a0-ac33-55b4a29df529" providerId="AD" clId="Web-{F2F43008-545C-455E-939B-AB0E2C8A425D}" dt="2021-11-15T16:18:11.277" v="366" actId="1076"/>
          <ac:picMkLst>
            <pc:docMk/>
            <pc:sldMk cId="2098811802" sldId="282"/>
            <ac:picMk id="3" creationId="{107E292F-6815-48D6-B5C9-C47352F6E2CC}"/>
          </ac:picMkLst>
        </pc:picChg>
        <pc:inkChg chg="add">
          <ac:chgData name="강형민(***6***002)" userId="S::asxs0914@kau.kr::cf9c1e12-1336-47a0-ac33-55b4a29df529" providerId="AD" clId="Web-{F2F43008-545C-455E-939B-AB0E2C8A425D}" dt="2021-11-15T16:17:45.651" v="355"/>
          <ac:inkMkLst>
            <pc:docMk/>
            <pc:sldMk cId="2098811802" sldId="282"/>
            <ac:inkMk id="28" creationId="{841D4E53-EE88-4897-B8A6-4F31DA4511F0}"/>
          </ac:inkMkLst>
        </pc:inkChg>
        <pc:inkChg chg="add">
          <ac:chgData name="강형민(***6***002)" userId="S::asxs0914@kau.kr::cf9c1e12-1336-47a0-ac33-55b4a29df529" providerId="AD" clId="Web-{F2F43008-545C-455E-939B-AB0E2C8A425D}" dt="2021-11-15T16:17:47.995" v="356"/>
          <ac:inkMkLst>
            <pc:docMk/>
            <pc:sldMk cId="2098811802" sldId="282"/>
            <ac:inkMk id="29" creationId="{F6D60297-6534-460A-AF9F-34125CF7F6E0}"/>
          </ac:inkMkLst>
        </pc:inkChg>
        <pc:inkChg chg="add">
          <ac:chgData name="강형민(***6***002)" userId="S::asxs0914@kau.kr::cf9c1e12-1336-47a0-ac33-55b4a29df529" providerId="AD" clId="Web-{F2F43008-545C-455E-939B-AB0E2C8A425D}" dt="2021-11-15T16:17:49.058" v="357"/>
          <ac:inkMkLst>
            <pc:docMk/>
            <pc:sldMk cId="2098811802" sldId="282"/>
            <ac:inkMk id="30" creationId="{0E8ADB65-28A3-4E78-8205-BBDDB151FA65}"/>
          </ac:inkMkLst>
        </pc:inkChg>
        <pc:inkChg chg="add del">
          <ac:chgData name="강형민(***6***002)" userId="S::asxs0914@kau.kr::cf9c1e12-1336-47a0-ac33-55b4a29df529" providerId="AD" clId="Web-{F2F43008-545C-455E-939B-AB0E2C8A425D}" dt="2021-11-15T16:17:52.355" v="359"/>
          <ac:inkMkLst>
            <pc:docMk/>
            <pc:sldMk cId="2098811802" sldId="282"/>
            <ac:inkMk id="31" creationId="{2019A699-CA7A-43C3-9711-45FFB42062A1}"/>
          </ac:inkMkLst>
        </pc:inkChg>
        <pc:inkChg chg="add">
          <ac:chgData name="강형민(***6***002)" userId="S::asxs0914@kau.kr::cf9c1e12-1336-47a0-ac33-55b4a29df529" providerId="AD" clId="Web-{F2F43008-545C-455E-939B-AB0E2C8A425D}" dt="2021-11-15T16:17:56.245" v="360"/>
          <ac:inkMkLst>
            <pc:docMk/>
            <pc:sldMk cId="2098811802" sldId="282"/>
            <ac:inkMk id="32" creationId="{0AD6BFAD-6291-42E3-AB8B-5D0EE844AC8B}"/>
          </ac:inkMkLst>
        </pc:inkChg>
        <pc:inkChg chg="add del">
          <ac:chgData name="강형민(***6***002)" userId="S::asxs0914@kau.kr::cf9c1e12-1336-47a0-ac33-55b4a29df529" providerId="AD" clId="Web-{F2F43008-545C-455E-939B-AB0E2C8A425D}" dt="2021-11-15T16:17:58.245" v="362"/>
          <ac:inkMkLst>
            <pc:docMk/>
            <pc:sldMk cId="2098811802" sldId="282"/>
            <ac:inkMk id="33" creationId="{37F040C6-C92C-4C8F-8E88-43C7EF93EBC1}"/>
          </ac:inkMkLst>
        </pc:inkChg>
      </pc:sldChg>
      <pc:sldChg chg="addSp delSp modSp add replId">
        <pc:chgData name="강형민(***6***002)" userId="S::asxs0914@kau.kr::cf9c1e12-1336-47a0-ac33-55b4a29df529" providerId="AD" clId="Web-{F2F43008-545C-455E-939B-AB0E2C8A425D}" dt="2021-11-15T16:18:38.793" v="386"/>
        <pc:sldMkLst>
          <pc:docMk/>
          <pc:sldMk cId="2210599325" sldId="283"/>
        </pc:sldMkLst>
        <pc:spChg chg="add mod">
          <ac:chgData name="강형민(***6***002)" userId="S::asxs0914@kau.kr::cf9c1e12-1336-47a0-ac33-55b4a29df529" providerId="AD" clId="Web-{F2F43008-545C-455E-939B-AB0E2C8A425D}" dt="2021-11-15T16:11:39.768" v="216" actId="1076"/>
          <ac:spMkLst>
            <pc:docMk/>
            <pc:sldMk cId="2210599325" sldId="283"/>
            <ac:spMk id="6" creationId="{66D39DA5-EA97-47CD-91D0-28F8C4061E25}"/>
          </ac:spMkLst>
        </pc:spChg>
        <pc:spChg chg="add mod">
          <ac:chgData name="강형민(***6***002)" userId="S::asxs0914@kau.kr::cf9c1e12-1336-47a0-ac33-55b4a29df529" providerId="AD" clId="Web-{F2F43008-545C-455E-939B-AB0E2C8A425D}" dt="2021-11-15T16:11:28.002" v="212" actId="20577"/>
          <ac:spMkLst>
            <pc:docMk/>
            <pc:sldMk cId="2210599325" sldId="283"/>
            <ac:spMk id="7" creationId="{22E34C03-2372-4129-BA2D-817A4F575FC0}"/>
          </ac:spMkLst>
        </pc:spChg>
        <pc:spChg chg="add del mod">
          <ac:chgData name="강형민(***6***002)" userId="S::asxs0914@kau.kr::cf9c1e12-1336-47a0-ac33-55b4a29df529" providerId="AD" clId="Web-{F2F43008-545C-455E-939B-AB0E2C8A425D}" dt="2021-11-15T16:18:34.121" v="379"/>
          <ac:spMkLst>
            <pc:docMk/>
            <pc:sldMk cId="2210599325" sldId="283"/>
            <ac:spMk id="8" creationId="{752B7660-7128-4A65-A603-FB299BACEBC3}"/>
          </ac:spMkLst>
        </pc:spChg>
        <pc:spChg chg="add del">
          <ac:chgData name="강형민(***6***002)" userId="S::asxs0914@kau.kr::cf9c1e12-1336-47a0-ac33-55b4a29df529" providerId="AD" clId="Web-{F2F43008-545C-455E-939B-AB0E2C8A425D}" dt="2021-11-15T16:18:38.418" v="385"/>
          <ac:spMkLst>
            <pc:docMk/>
            <pc:sldMk cId="2210599325" sldId="283"/>
            <ac:spMk id="9" creationId="{F16BE111-0A70-467D-94E3-E67441D615EE}"/>
          </ac:spMkLst>
        </pc:spChg>
        <pc:spChg chg="add del">
          <ac:chgData name="강형민(***6***002)" userId="S::asxs0914@kau.kr::cf9c1e12-1336-47a0-ac33-55b4a29df529" providerId="AD" clId="Web-{F2F43008-545C-455E-939B-AB0E2C8A425D}" dt="2021-11-15T16:18:36.527" v="382"/>
          <ac:spMkLst>
            <pc:docMk/>
            <pc:sldMk cId="2210599325" sldId="283"/>
            <ac:spMk id="10" creationId="{416420B1-4936-43F6-B6A2-3EABCFB0E888}"/>
          </ac:spMkLst>
        </pc:spChg>
        <pc:spChg chg="add mod">
          <ac:chgData name="강형민(***6***002)" userId="S::asxs0914@kau.kr::cf9c1e12-1336-47a0-ac33-55b4a29df529" providerId="AD" clId="Web-{F2F43008-545C-455E-939B-AB0E2C8A425D}" dt="2021-11-15T16:11:35.924" v="215" actId="1076"/>
          <ac:spMkLst>
            <pc:docMk/>
            <pc:sldMk cId="2210599325" sldId="283"/>
            <ac:spMk id="11" creationId="{3061CFDF-1AF9-4649-993C-D04E9FD38BAB}"/>
          </ac:spMkLst>
        </pc:spChg>
        <pc:spChg chg="add del mod">
          <ac:chgData name="강형민(***6***002)" userId="S::asxs0914@kau.kr::cf9c1e12-1336-47a0-ac33-55b4a29df529" providerId="AD" clId="Web-{F2F43008-545C-455E-939B-AB0E2C8A425D}" dt="2021-11-15T16:18:34.793" v="380"/>
          <ac:spMkLst>
            <pc:docMk/>
            <pc:sldMk cId="2210599325" sldId="283"/>
            <ac:spMk id="17" creationId="{8D2FA415-8707-4AC9-AD86-351086F68EEF}"/>
          </ac:spMkLst>
        </pc:spChg>
        <pc:spChg chg="mod">
          <ac:chgData name="강형민(***6***002)" userId="S::asxs0914@kau.kr::cf9c1e12-1336-47a0-ac33-55b4a29df529" providerId="AD" clId="Web-{F2F43008-545C-455E-939B-AB0E2C8A425D}" dt="2021-11-15T16:08:13.841" v="151" actId="20577"/>
          <ac:spMkLst>
            <pc:docMk/>
            <pc:sldMk cId="2210599325" sldId="283"/>
            <ac:spMk id="19" creationId="{00000000-0000-0000-0000-000000000000}"/>
          </ac:spMkLst>
        </pc:spChg>
        <pc:spChg chg="add del">
          <ac:chgData name="강형민(***6***002)" userId="S::asxs0914@kau.kr::cf9c1e12-1336-47a0-ac33-55b4a29df529" providerId="AD" clId="Web-{F2F43008-545C-455E-939B-AB0E2C8A425D}" dt="2021-11-15T16:18:35.293" v="381"/>
          <ac:spMkLst>
            <pc:docMk/>
            <pc:sldMk cId="2210599325" sldId="283"/>
            <ac:spMk id="21" creationId="{592F1BF3-0B8F-4EFD-BDF6-DE6A3021CB26}"/>
          </ac:spMkLst>
        </pc:spChg>
        <pc:spChg chg="add del">
          <ac:chgData name="강형민(***6***002)" userId="S::asxs0914@kau.kr::cf9c1e12-1336-47a0-ac33-55b4a29df529" providerId="AD" clId="Web-{F2F43008-545C-455E-939B-AB0E2C8A425D}" dt="2021-11-15T16:18:37.840" v="384"/>
          <ac:spMkLst>
            <pc:docMk/>
            <pc:sldMk cId="2210599325" sldId="283"/>
            <ac:spMk id="23" creationId="{019F27A6-958F-40A7-8C80-4DD62316F693}"/>
          </ac:spMkLst>
        </pc:spChg>
        <pc:spChg chg="add del">
          <ac:chgData name="강형민(***6***002)" userId="S::asxs0914@kau.kr::cf9c1e12-1336-47a0-ac33-55b4a29df529" providerId="AD" clId="Web-{F2F43008-545C-455E-939B-AB0E2C8A425D}" dt="2021-11-15T16:18:37.356" v="383"/>
          <ac:spMkLst>
            <pc:docMk/>
            <pc:sldMk cId="2210599325" sldId="283"/>
            <ac:spMk id="25" creationId="{06141F8D-4843-4376-8337-58855266EE62}"/>
          </ac:spMkLst>
        </pc:spChg>
        <pc:spChg chg="add del">
          <ac:chgData name="강형민(***6***002)" userId="S::asxs0914@kau.kr::cf9c1e12-1336-47a0-ac33-55b4a29df529" providerId="AD" clId="Web-{F2F43008-545C-455E-939B-AB0E2C8A425D}" dt="2021-11-15T16:18:38.793" v="386"/>
          <ac:spMkLst>
            <pc:docMk/>
            <pc:sldMk cId="2210599325" sldId="283"/>
            <ac:spMk id="27" creationId="{41CE7F08-61D2-4E83-B501-C9C553D1160E}"/>
          </ac:spMkLst>
        </pc:spChg>
        <pc:spChg chg="add del">
          <ac:chgData name="강형민(***6***002)" userId="S::asxs0914@kau.kr::cf9c1e12-1336-47a0-ac33-55b4a29df529" providerId="AD" clId="Web-{F2F43008-545C-455E-939B-AB0E2C8A425D}" dt="2021-11-15T16:18:30.512" v="374"/>
          <ac:spMkLst>
            <pc:docMk/>
            <pc:sldMk cId="2210599325" sldId="283"/>
            <ac:spMk id="29" creationId="{3491EC3C-2AE3-4C00-8B55-3A7C299E248F}"/>
          </ac:spMkLst>
        </pc:spChg>
        <pc:spChg chg="add del">
          <ac:chgData name="강형민(***6***002)" userId="S::asxs0914@kau.kr::cf9c1e12-1336-47a0-ac33-55b4a29df529" providerId="AD" clId="Web-{F2F43008-545C-455E-939B-AB0E2C8A425D}" dt="2021-11-15T16:18:32.152" v="375"/>
          <ac:spMkLst>
            <pc:docMk/>
            <pc:sldMk cId="2210599325" sldId="283"/>
            <ac:spMk id="31" creationId="{A4C3FE46-DAF2-4C06-A2A5-8E1A7020D4C3}"/>
          </ac:spMkLst>
        </pc:spChg>
        <pc:picChg chg="add mod">
          <ac:chgData name="강형민(***6***002)" userId="S::asxs0914@kau.kr::cf9c1e12-1336-47a0-ac33-55b4a29df529" providerId="AD" clId="Web-{F2F43008-545C-455E-939B-AB0E2C8A425D}" dt="2021-11-15T16:08:43.763" v="153" actId="1076"/>
          <ac:picMkLst>
            <pc:docMk/>
            <pc:sldMk cId="2210599325" sldId="283"/>
            <ac:picMk id="2" creationId="{2DA6A7B2-07C6-47B9-B1B3-2C59B404E9FC}"/>
          </ac:picMkLst>
        </pc:picChg>
        <pc:picChg chg="add mod">
          <ac:chgData name="강형민(***6***002)" userId="S::asxs0914@kau.kr::cf9c1e12-1336-47a0-ac33-55b4a29df529" providerId="AD" clId="Web-{F2F43008-545C-455E-939B-AB0E2C8A425D}" dt="2021-11-15T16:09:08.733" v="157" actId="1076"/>
          <ac:picMkLst>
            <pc:docMk/>
            <pc:sldMk cId="2210599325" sldId="283"/>
            <ac:picMk id="3" creationId="{56886CDA-3B7E-4BD2-A98B-4E65BB26DD6F}"/>
          </ac:picMkLst>
        </pc:picChg>
        <pc:picChg chg="add del mod">
          <ac:chgData name="강형민(***6***002)" userId="S::asxs0914@kau.kr::cf9c1e12-1336-47a0-ac33-55b4a29df529" providerId="AD" clId="Web-{F2F43008-545C-455E-939B-AB0E2C8A425D}" dt="2021-11-15T16:09:54.921" v="162"/>
          <ac:picMkLst>
            <pc:docMk/>
            <pc:sldMk cId="2210599325" sldId="283"/>
            <ac:picMk id="4" creationId="{C95A5485-3876-4D7F-A78A-DB7143A8C673}"/>
          </ac:picMkLst>
        </pc:picChg>
        <pc:picChg chg="add mod">
          <ac:chgData name="강형민(***6***002)" userId="S::asxs0914@kau.kr::cf9c1e12-1336-47a0-ac33-55b4a29df529" providerId="AD" clId="Web-{F2F43008-545C-455E-939B-AB0E2C8A425D}" dt="2021-11-15T16:10:08.984" v="165" actId="14100"/>
          <ac:picMkLst>
            <pc:docMk/>
            <pc:sldMk cId="2210599325" sldId="283"/>
            <ac:picMk id="5" creationId="{EC82D917-7449-4A26-A48C-4EEB11A352AA}"/>
          </ac:picMkLst>
        </pc:picChg>
      </pc:sldChg>
    </pc:docChg>
  </pc:docChgLst>
  <pc:docChgLst>
    <pc:chgData name="허태영(***7***261)" userId="S::gjxodud1@kau.kr::5c566815-de61-428e-9c63-0c6ea9ac6a4d" providerId="AD" clId="Web-{8DCA77F3-FED8-4EBD-A488-F3C8E79F363B}"/>
    <pc:docChg chg="modSld">
      <pc:chgData name="허태영(***7***261)" userId="S::gjxodud1@kau.kr::5c566815-de61-428e-9c63-0c6ea9ac6a4d" providerId="AD" clId="Web-{8DCA77F3-FED8-4EBD-A488-F3C8E79F363B}" dt="2021-11-26T17:45:57.518" v="2715"/>
      <pc:docMkLst>
        <pc:docMk/>
      </pc:docMkLst>
      <pc:sldChg chg="modNotes">
        <pc:chgData name="허태영(***7***261)" userId="S::gjxodud1@kau.kr::5c566815-de61-428e-9c63-0c6ea9ac6a4d" providerId="AD" clId="Web-{8DCA77F3-FED8-4EBD-A488-F3C8E79F363B}" dt="2021-11-26T17:45:57.518" v="2715"/>
        <pc:sldMkLst>
          <pc:docMk/>
          <pc:sldMk cId="3305648341" sldId="271"/>
        </pc:sldMkLst>
      </pc:sldChg>
      <pc:sldChg chg="modSp modNotes">
        <pc:chgData name="허태영(***7***261)" userId="S::gjxodud1@kau.kr::5c566815-de61-428e-9c63-0c6ea9ac6a4d" providerId="AD" clId="Web-{8DCA77F3-FED8-4EBD-A488-F3C8E79F363B}" dt="2021-11-26T17:43:38.030" v="2148"/>
        <pc:sldMkLst>
          <pc:docMk/>
          <pc:sldMk cId="2098811802" sldId="282"/>
        </pc:sldMkLst>
        <pc:spChg chg="mod ord">
          <ac:chgData name="허태영(***7***261)" userId="S::gjxodud1@kau.kr::5c566815-de61-428e-9c63-0c6ea9ac6a4d" providerId="AD" clId="Web-{8DCA77F3-FED8-4EBD-A488-F3C8E79F363B}" dt="2021-11-26T16:55:20.414" v="92"/>
          <ac:spMkLst>
            <pc:docMk/>
            <pc:sldMk cId="2098811802" sldId="282"/>
            <ac:spMk id="23" creationId="{8044EAC5-9B36-4E7B-8B73-A8443530C132}"/>
          </ac:spMkLst>
        </pc:spChg>
      </pc:sldChg>
      <pc:sldChg chg="modNotes">
        <pc:chgData name="허태영(***7***261)" userId="S::gjxodud1@kau.kr::5c566815-de61-428e-9c63-0c6ea9ac6a4d" providerId="AD" clId="Web-{8DCA77F3-FED8-4EBD-A488-F3C8E79F363B}" dt="2021-11-26T17:17:24.196" v="1005"/>
        <pc:sldMkLst>
          <pc:docMk/>
          <pc:sldMk cId="4121283609" sldId="283"/>
        </pc:sldMkLst>
      </pc:sldChg>
      <pc:sldChg chg="addSp delSp modSp modNotes">
        <pc:chgData name="허태영(***7***261)" userId="S::gjxodud1@kau.kr::5c566815-de61-428e-9c63-0c6ea9ac6a4d" providerId="AD" clId="Web-{8DCA77F3-FED8-4EBD-A488-F3C8E79F363B}" dt="2021-11-26T17:34:39.881" v="1977"/>
        <pc:sldMkLst>
          <pc:docMk/>
          <pc:sldMk cId="135197061" sldId="289"/>
        </pc:sldMkLst>
        <pc:spChg chg="add del mod ord">
          <ac:chgData name="허태영(***7***261)" userId="S::gjxodud1@kau.kr::5c566815-de61-428e-9c63-0c6ea9ac6a4d" providerId="AD" clId="Web-{8DCA77F3-FED8-4EBD-A488-F3C8E79F363B}" dt="2021-11-26T16:57:00.121" v="94"/>
          <ac:spMkLst>
            <pc:docMk/>
            <pc:sldMk cId="135197061" sldId="289"/>
            <ac:spMk id="2" creationId="{C5E92288-E7B9-45FA-B5B7-8B31E392727A}"/>
          </ac:spMkLst>
        </pc:spChg>
        <pc:spChg chg="add del">
          <ac:chgData name="허태영(***7***261)" userId="S::gjxodud1@kau.kr::5c566815-de61-428e-9c63-0c6ea9ac6a4d" providerId="AD" clId="Web-{8DCA77F3-FED8-4EBD-A488-F3C8E79F363B}" dt="2021-11-26T17:21:50.297" v="1392"/>
          <ac:spMkLst>
            <pc:docMk/>
            <pc:sldMk cId="135197061" sldId="289"/>
            <ac:spMk id="4" creationId="{D954DCD2-7F85-4F82-ADF7-82B92A687A09}"/>
          </ac:spMkLst>
        </pc:spChg>
        <pc:spChg chg="add mod">
          <ac:chgData name="허태영(***7***261)" userId="S::gjxodud1@kau.kr::5c566815-de61-428e-9c63-0c6ea9ac6a4d" providerId="AD" clId="Web-{8DCA77F3-FED8-4EBD-A488-F3C8E79F363B}" dt="2021-11-26T17:29:55.358" v="1757" actId="1076"/>
          <ac:spMkLst>
            <pc:docMk/>
            <pc:sldMk cId="135197061" sldId="289"/>
            <ac:spMk id="5" creationId="{B0021067-78E1-4E97-8765-8BD76642D49E}"/>
          </ac:spMkLst>
        </pc:spChg>
        <pc:spChg chg="add mod">
          <ac:chgData name="허태영(***7***261)" userId="S::gjxodud1@kau.kr::5c566815-de61-428e-9c63-0c6ea9ac6a4d" providerId="AD" clId="Web-{8DCA77F3-FED8-4EBD-A488-F3C8E79F363B}" dt="2021-11-26T17:29:55.389" v="1758" actId="1076"/>
          <ac:spMkLst>
            <pc:docMk/>
            <pc:sldMk cId="135197061" sldId="289"/>
            <ac:spMk id="6" creationId="{F074662E-A4CD-4FC1-AF91-8E4FCF851B32}"/>
          </ac:spMkLst>
        </pc:spChg>
        <pc:spChg chg="add mod">
          <ac:chgData name="허태영(***7***261)" userId="S::gjxodud1@kau.kr::5c566815-de61-428e-9c63-0c6ea9ac6a4d" providerId="AD" clId="Web-{8DCA77F3-FED8-4EBD-A488-F3C8E79F363B}" dt="2021-11-26T17:29:55.405" v="1759" actId="1076"/>
          <ac:spMkLst>
            <pc:docMk/>
            <pc:sldMk cId="135197061" sldId="289"/>
            <ac:spMk id="7" creationId="{EE59AE7C-FBEA-4169-8589-874EC86B673D}"/>
          </ac:spMkLst>
        </pc:spChg>
        <pc:spChg chg="mod">
          <ac:chgData name="허태영(***7***261)" userId="S::gjxodud1@kau.kr::5c566815-de61-428e-9c63-0c6ea9ac6a4d" providerId="AD" clId="Web-{8DCA77F3-FED8-4EBD-A488-F3C8E79F363B}" dt="2021-11-26T17:29:54.967" v="1736" actId="1076"/>
          <ac:spMkLst>
            <pc:docMk/>
            <pc:sldMk cId="135197061" sldId="289"/>
            <ac:spMk id="11" creationId="{036BE3BD-BAD5-41FC-A4F9-7A6D63DE951C}"/>
          </ac:spMkLst>
        </pc:spChg>
        <pc:spChg chg="mod">
          <ac:chgData name="허태영(***7***261)" userId="S::gjxodud1@kau.kr::5c566815-de61-428e-9c63-0c6ea9ac6a4d" providerId="AD" clId="Web-{8DCA77F3-FED8-4EBD-A488-F3C8E79F363B}" dt="2021-11-26T16:52:03.206" v="37" actId="1076"/>
          <ac:spMkLst>
            <pc:docMk/>
            <pc:sldMk cId="135197061" sldId="289"/>
            <ac:spMk id="19" creationId="{00000000-0000-0000-0000-000000000000}"/>
          </ac:spMkLst>
        </pc:spChg>
        <pc:spChg chg="mod">
          <ac:chgData name="허태영(***7***261)" userId="S::gjxodud1@kau.kr::5c566815-de61-428e-9c63-0c6ea9ac6a4d" providerId="AD" clId="Web-{8DCA77F3-FED8-4EBD-A488-F3C8E79F363B}" dt="2021-11-26T17:29:55.108" v="1743" actId="1076"/>
          <ac:spMkLst>
            <pc:docMk/>
            <pc:sldMk cId="135197061" sldId="289"/>
            <ac:spMk id="26" creationId="{6F8E3C4A-E722-4AB0-9999-92B9A86D044D}"/>
          </ac:spMkLst>
        </pc:spChg>
        <pc:spChg chg="add del mod ord">
          <ac:chgData name="허태영(***7***261)" userId="S::gjxodud1@kau.kr::5c566815-de61-428e-9c63-0c6ea9ac6a4d" providerId="AD" clId="Web-{8DCA77F3-FED8-4EBD-A488-F3C8E79F363B}" dt="2021-11-26T16:56:59.059" v="93"/>
          <ac:spMkLst>
            <pc:docMk/>
            <pc:sldMk cId="135197061" sldId="289"/>
            <ac:spMk id="28" creationId="{F7437F8A-F04A-4C0F-A17A-76C720E5763A}"/>
          </ac:spMkLst>
        </pc:spChg>
        <pc:spChg chg="add del mod">
          <ac:chgData name="허태영(***7***261)" userId="S::gjxodud1@kau.kr::5c566815-de61-428e-9c63-0c6ea9ac6a4d" providerId="AD" clId="Web-{8DCA77F3-FED8-4EBD-A488-F3C8E79F363B}" dt="2021-11-26T17:07:30.946" v="724"/>
          <ac:spMkLst>
            <pc:docMk/>
            <pc:sldMk cId="135197061" sldId="289"/>
            <ac:spMk id="30" creationId="{2C2DB8E9-BCF5-4D3E-A5FE-15D1AABAB075}"/>
          </ac:spMkLst>
        </pc:spChg>
        <pc:spChg chg="mod">
          <ac:chgData name="허태영(***7***261)" userId="S::gjxodud1@kau.kr::5c566815-de61-428e-9c63-0c6ea9ac6a4d" providerId="AD" clId="Web-{8DCA77F3-FED8-4EBD-A488-F3C8E79F363B}" dt="2021-11-26T17:29:54.983" v="1737" actId="1076"/>
          <ac:spMkLst>
            <pc:docMk/>
            <pc:sldMk cId="135197061" sldId="289"/>
            <ac:spMk id="56" creationId="{849464BD-B141-48E5-B8B0-8D3A9D5ABAF1}"/>
          </ac:spMkLst>
        </pc:spChg>
        <pc:spChg chg="mod">
          <ac:chgData name="허태영(***7***261)" userId="S::gjxodud1@kau.kr::5c566815-de61-428e-9c63-0c6ea9ac6a4d" providerId="AD" clId="Web-{8DCA77F3-FED8-4EBD-A488-F3C8E79F363B}" dt="2021-11-26T17:29:54.998" v="1738" actId="1076"/>
          <ac:spMkLst>
            <pc:docMk/>
            <pc:sldMk cId="135197061" sldId="289"/>
            <ac:spMk id="57" creationId="{4EAA1663-CCD3-4C36-9BB4-329D798BC151}"/>
          </ac:spMkLst>
        </pc:spChg>
        <pc:spChg chg="mod">
          <ac:chgData name="허태영(***7***261)" userId="S::gjxodud1@kau.kr::5c566815-de61-428e-9c63-0c6ea9ac6a4d" providerId="AD" clId="Web-{8DCA77F3-FED8-4EBD-A488-F3C8E79F363B}" dt="2021-11-26T17:29:55.030" v="1739" actId="1076"/>
          <ac:spMkLst>
            <pc:docMk/>
            <pc:sldMk cId="135197061" sldId="289"/>
            <ac:spMk id="58" creationId="{F62784AD-D17A-4157-9FFE-4D6870089347}"/>
          </ac:spMkLst>
        </pc:spChg>
        <pc:spChg chg="mod">
          <ac:chgData name="허태영(***7***261)" userId="S::gjxodud1@kau.kr::5c566815-de61-428e-9c63-0c6ea9ac6a4d" providerId="AD" clId="Web-{8DCA77F3-FED8-4EBD-A488-F3C8E79F363B}" dt="2021-11-26T17:29:55.045" v="1740" actId="1076"/>
          <ac:spMkLst>
            <pc:docMk/>
            <pc:sldMk cId="135197061" sldId="289"/>
            <ac:spMk id="59" creationId="{793B109F-FEB1-423B-87E2-15ECC9C81C32}"/>
          </ac:spMkLst>
        </pc:spChg>
        <pc:spChg chg="mod">
          <ac:chgData name="허태영(***7***261)" userId="S::gjxodud1@kau.kr::5c566815-de61-428e-9c63-0c6ea9ac6a4d" providerId="AD" clId="Web-{8DCA77F3-FED8-4EBD-A488-F3C8E79F363B}" dt="2021-11-26T17:29:55.061" v="1741" actId="1076"/>
          <ac:spMkLst>
            <pc:docMk/>
            <pc:sldMk cId="135197061" sldId="289"/>
            <ac:spMk id="60" creationId="{CAD73BB5-4E8F-4884-97F8-4775950A4832}"/>
          </ac:spMkLst>
        </pc:spChg>
        <pc:spChg chg="mod">
          <ac:chgData name="허태영(***7***261)" userId="S::gjxodud1@kau.kr::5c566815-de61-428e-9c63-0c6ea9ac6a4d" providerId="AD" clId="Web-{8DCA77F3-FED8-4EBD-A488-F3C8E79F363B}" dt="2021-11-26T17:29:55.139" v="1745" actId="1076"/>
          <ac:spMkLst>
            <pc:docMk/>
            <pc:sldMk cId="135197061" sldId="289"/>
            <ac:spMk id="64" creationId="{84CBB4E2-DF33-40AA-9E9E-688BD6A4CBD3}"/>
          </ac:spMkLst>
        </pc:spChg>
        <pc:spChg chg="mod">
          <ac:chgData name="허태영(***7***261)" userId="S::gjxodud1@kau.kr::5c566815-de61-428e-9c63-0c6ea9ac6a4d" providerId="AD" clId="Web-{8DCA77F3-FED8-4EBD-A488-F3C8E79F363B}" dt="2021-11-26T17:29:55.186" v="1748" actId="1076"/>
          <ac:spMkLst>
            <pc:docMk/>
            <pc:sldMk cId="135197061" sldId="289"/>
            <ac:spMk id="72" creationId="{1E33D520-72A8-42BC-ABED-9F71646B6336}"/>
          </ac:spMkLst>
        </pc:spChg>
        <pc:spChg chg="mod">
          <ac:chgData name="허태영(***7***261)" userId="S::gjxodud1@kau.kr::5c566815-de61-428e-9c63-0c6ea9ac6a4d" providerId="AD" clId="Web-{8DCA77F3-FED8-4EBD-A488-F3C8E79F363B}" dt="2021-11-26T17:29:55.217" v="1749" actId="1076"/>
          <ac:spMkLst>
            <pc:docMk/>
            <pc:sldMk cId="135197061" sldId="289"/>
            <ac:spMk id="73" creationId="{48196CEA-F8E8-4350-80D1-0C4255E888DE}"/>
          </ac:spMkLst>
        </pc:spChg>
        <pc:spChg chg="mod">
          <ac:chgData name="허태영(***7***261)" userId="S::gjxodud1@kau.kr::5c566815-de61-428e-9c63-0c6ea9ac6a4d" providerId="AD" clId="Web-{8DCA77F3-FED8-4EBD-A488-F3C8E79F363B}" dt="2021-11-26T17:29:55.233" v="1750" actId="1076"/>
          <ac:spMkLst>
            <pc:docMk/>
            <pc:sldMk cId="135197061" sldId="289"/>
            <ac:spMk id="74" creationId="{8B6334A6-0E90-4801-936C-696640480A7B}"/>
          </ac:spMkLst>
        </pc:spChg>
        <pc:spChg chg="mod">
          <ac:chgData name="허태영(***7***261)" userId="S::gjxodud1@kau.kr::5c566815-de61-428e-9c63-0c6ea9ac6a4d" providerId="AD" clId="Web-{8DCA77F3-FED8-4EBD-A488-F3C8E79F363B}" dt="2021-11-26T17:29:55.248" v="1751" actId="1076"/>
          <ac:spMkLst>
            <pc:docMk/>
            <pc:sldMk cId="135197061" sldId="289"/>
            <ac:spMk id="76" creationId="{F389E589-A2BF-480C-9713-7046B743DEFD}"/>
          </ac:spMkLst>
        </pc:spChg>
        <pc:spChg chg="del mod">
          <ac:chgData name="허태영(***7***261)" userId="S::gjxodud1@kau.kr::5c566815-de61-428e-9c63-0c6ea9ac6a4d" providerId="AD" clId="Web-{8DCA77F3-FED8-4EBD-A488-F3C8E79F363B}" dt="2021-11-26T17:29:48.983" v="1735"/>
          <ac:spMkLst>
            <pc:docMk/>
            <pc:sldMk cId="135197061" sldId="289"/>
            <ac:spMk id="79" creationId="{4A2D2F5B-326F-49C9-8871-3D7CC96639A0}"/>
          </ac:spMkLst>
        </pc:spChg>
        <pc:spChg chg="mod">
          <ac:chgData name="허태영(***7***261)" userId="S::gjxodud1@kau.kr::5c566815-de61-428e-9c63-0c6ea9ac6a4d" providerId="AD" clId="Web-{8DCA77F3-FED8-4EBD-A488-F3C8E79F363B}" dt="2021-11-26T17:29:55.326" v="1755" actId="1076"/>
          <ac:spMkLst>
            <pc:docMk/>
            <pc:sldMk cId="135197061" sldId="289"/>
            <ac:spMk id="83" creationId="{F26C6EF0-5FF4-469A-AF99-5361DE21F755}"/>
          </ac:spMkLst>
        </pc:spChg>
        <pc:cxnChg chg="mod">
          <ac:chgData name="허태영(***7***261)" userId="S::gjxodud1@kau.kr::5c566815-de61-428e-9c63-0c6ea9ac6a4d" providerId="AD" clId="Web-{8DCA77F3-FED8-4EBD-A488-F3C8E79F363B}" dt="2021-11-26T17:29:55.077" v="1742" actId="1076"/>
          <ac:cxnSpMkLst>
            <pc:docMk/>
            <pc:sldMk cId="135197061" sldId="289"/>
            <ac:cxnSpMk id="17" creationId="{8061D905-47FB-4266-8AD1-0527A4DCEB88}"/>
          </ac:cxnSpMkLst>
        </pc:cxnChg>
        <pc:cxnChg chg="mod">
          <ac:chgData name="허태영(***7***261)" userId="S::gjxodud1@kau.kr::5c566815-de61-428e-9c63-0c6ea9ac6a4d" providerId="AD" clId="Web-{8DCA77F3-FED8-4EBD-A488-F3C8E79F363B}" dt="2021-11-26T17:29:55.123" v="1744" actId="1076"/>
          <ac:cxnSpMkLst>
            <pc:docMk/>
            <pc:sldMk cId="135197061" sldId="289"/>
            <ac:cxnSpMk id="63" creationId="{4BCA0320-F05D-4AEB-BD01-C9BCB849462C}"/>
          </ac:cxnSpMkLst>
        </pc:cxnChg>
        <pc:cxnChg chg="mod">
          <ac:chgData name="허태영(***7***261)" userId="S::gjxodud1@kau.kr::5c566815-de61-428e-9c63-0c6ea9ac6a4d" providerId="AD" clId="Web-{8DCA77F3-FED8-4EBD-A488-F3C8E79F363B}" dt="2021-11-26T17:29:55.155" v="1746" actId="1076"/>
          <ac:cxnSpMkLst>
            <pc:docMk/>
            <pc:sldMk cId="135197061" sldId="289"/>
            <ac:cxnSpMk id="65" creationId="{FD6812C3-36CD-4EA6-B78F-7CABA751038C}"/>
          </ac:cxnSpMkLst>
        </pc:cxnChg>
        <pc:cxnChg chg="mod">
          <ac:chgData name="허태영(***7***261)" userId="S::gjxodud1@kau.kr::5c566815-de61-428e-9c63-0c6ea9ac6a4d" providerId="AD" clId="Web-{8DCA77F3-FED8-4EBD-A488-F3C8E79F363B}" dt="2021-11-26T17:29:55.170" v="1747" actId="1076"/>
          <ac:cxnSpMkLst>
            <pc:docMk/>
            <pc:sldMk cId="135197061" sldId="289"/>
            <ac:cxnSpMk id="71" creationId="{BDCD90BA-321C-40F9-8E09-1FFD7730D177}"/>
          </ac:cxnSpMkLst>
        </pc:cxnChg>
        <pc:cxnChg chg="mod">
          <ac:chgData name="허태영(***7***261)" userId="S::gjxodud1@kau.kr::5c566815-de61-428e-9c63-0c6ea9ac6a4d" providerId="AD" clId="Web-{8DCA77F3-FED8-4EBD-A488-F3C8E79F363B}" dt="2021-11-26T17:29:55.280" v="1752" actId="1076"/>
          <ac:cxnSpMkLst>
            <pc:docMk/>
            <pc:sldMk cId="135197061" sldId="289"/>
            <ac:cxnSpMk id="77" creationId="{430F5391-EB38-484C-AB7A-FCEB37E50736}"/>
          </ac:cxnSpMkLst>
        </pc:cxnChg>
        <pc:cxnChg chg="mod">
          <ac:chgData name="허태영(***7***261)" userId="S::gjxodud1@kau.kr::5c566815-de61-428e-9c63-0c6ea9ac6a4d" providerId="AD" clId="Web-{8DCA77F3-FED8-4EBD-A488-F3C8E79F363B}" dt="2021-11-26T17:29:55.295" v="1753" actId="1076"/>
          <ac:cxnSpMkLst>
            <pc:docMk/>
            <pc:sldMk cId="135197061" sldId="289"/>
            <ac:cxnSpMk id="78" creationId="{8F46E47F-C998-467B-8145-C1E559CE342C}"/>
          </ac:cxnSpMkLst>
        </pc:cxnChg>
        <pc:cxnChg chg="mod">
          <ac:chgData name="허태영(***7***261)" userId="S::gjxodud1@kau.kr::5c566815-de61-428e-9c63-0c6ea9ac6a4d" providerId="AD" clId="Web-{8DCA77F3-FED8-4EBD-A488-F3C8E79F363B}" dt="2021-11-26T17:29:55.311" v="1754" actId="1076"/>
          <ac:cxnSpMkLst>
            <pc:docMk/>
            <pc:sldMk cId="135197061" sldId="289"/>
            <ac:cxnSpMk id="80" creationId="{A30BC967-0A67-438D-82F0-1BAEBBC6884D}"/>
          </ac:cxnSpMkLst>
        </pc:cxnChg>
        <pc:cxnChg chg="mod">
          <ac:chgData name="허태영(***7***261)" userId="S::gjxodud1@kau.kr::5c566815-de61-428e-9c63-0c6ea9ac6a4d" providerId="AD" clId="Web-{8DCA77F3-FED8-4EBD-A488-F3C8E79F363B}" dt="2021-11-26T17:29:55.342" v="1756" actId="1076"/>
          <ac:cxnSpMkLst>
            <pc:docMk/>
            <pc:sldMk cId="135197061" sldId="289"/>
            <ac:cxnSpMk id="84" creationId="{A9CE5857-B367-4905-AA4E-0BF96198546B}"/>
          </ac:cxnSpMkLst>
        </pc:cxnChg>
      </pc:sldChg>
    </pc:docChg>
  </pc:docChgLst>
  <pc:docChgLst>
    <pc:chgData name="허태영(***7***261)" userId="S::gjxodud1@kau.kr::5c566815-de61-428e-9c63-0c6ea9ac6a4d" providerId="AD" clId="Web-{528B8486-4B1C-44E2-8882-E04A290E7FC1}"/>
    <pc:docChg chg="modSld">
      <pc:chgData name="허태영(***7***261)" userId="S::gjxodud1@kau.kr::5c566815-de61-428e-9c63-0c6ea9ac6a4d" providerId="AD" clId="Web-{528B8486-4B1C-44E2-8882-E04A290E7FC1}" dt="2021-11-22T11:28:48.792" v="1" actId="1076"/>
      <pc:docMkLst>
        <pc:docMk/>
      </pc:docMkLst>
      <pc:sldChg chg="modSp">
        <pc:chgData name="허태영(***7***261)" userId="S::gjxodud1@kau.kr::5c566815-de61-428e-9c63-0c6ea9ac6a4d" providerId="AD" clId="Web-{528B8486-4B1C-44E2-8882-E04A290E7FC1}" dt="2021-11-22T11:28:48.792" v="1" actId="1076"/>
        <pc:sldMkLst>
          <pc:docMk/>
          <pc:sldMk cId="3305648341" sldId="271"/>
        </pc:sldMkLst>
        <pc:spChg chg="mod">
          <ac:chgData name="허태영(***7***261)" userId="S::gjxodud1@kau.kr::5c566815-de61-428e-9c63-0c6ea9ac6a4d" providerId="AD" clId="Web-{528B8486-4B1C-44E2-8882-E04A290E7FC1}" dt="2021-11-22T11:28:48.792" v="1" actId="1076"/>
          <ac:spMkLst>
            <pc:docMk/>
            <pc:sldMk cId="3305648341" sldId="271"/>
            <ac:spMk id="47" creationId="{2E860F7C-0C6E-4AD4-B47A-688351C9AACF}"/>
          </ac:spMkLst>
        </pc:spChg>
        <pc:picChg chg="mod">
          <ac:chgData name="허태영(***7***261)" userId="S::gjxodud1@kau.kr::5c566815-de61-428e-9c63-0c6ea9ac6a4d" providerId="AD" clId="Web-{528B8486-4B1C-44E2-8882-E04A290E7FC1}" dt="2021-11-22T11:13:20.931" v="0" actId="1076"/>
          <ac:picMkLst>
            <pc:docMk/>
            <pc:sldMk cId="3305648341" sldId="271"/>
            <ac:picMk id="75" creationId="{E4E310B3-B5EA-4CB9-9D88-30F6E73F22B3}"/>
          </ac:picMkLst>
        </pc:picChg>
        <pc:cxnChg chg="mod">
          <ac:chgData name="허태영(***7***261)" userId="S::gjxodud1@kau.kr::5c566815-de61-428e-9c63-0c6ea9ac6a4d" providerId="AD" clId="Web-{528B8486-4B1C-44E2-8882-E04A290E7FC1}" dt="2021-11-22T11:28:48.792" v="1" actId="1076"/>
          <ac:cxnSpMkLst>
            <pc:docMk/>
            <pc:sldMk cId="3305648341" sldId="271"/>
            <ac:cxnSpMk id="48" creationId="{97A45E0C-3B14-41EE-80BC-7862EF9C6E32}"/>
          </ac:cxnSpMkLst>
        </pc:cxnChg>
      </pc:sldChg>
    </pc:docChg>
  </pc:docChgLst>
  <pc:docChgLst>
    <pc:chgData name="강형민(***6***002)" userId="S::asxs0914@kau.kr::cf9c1e12-1336-47a0-ac33-55b4a29df529" providerId="AD" clId="Web-{8A6FFAC8-B26A-41DC-9B43-006EC7927711}"/>
    <pc:docChg chg="modSld">
      <pc:chgData name="강형민(***6***002)" userId="S::asxs0914@kau.kr::cf9c1e12-1336-47a0-ac33-55b4a29df529" providerId="AD" clId="Web-{8A6FFAC8-B26A-41DC-9B43-006EC7927711}" dt="2021-11-26T17:20:37.051" v="1180"/>
      <pc:docMkLst>
        <pc:docMk/>
      </pc:docMkLst>
      <pc:sldChg chg="modNotes">
        <pc:chgData name="강형민(***6***002)" userId="S::asxs0914@kau.kr::cf9c1e12-1336-47a0-ac33-55b4a29df529" providerId="AD" clId="Web-{8A6FFAC8-B26A-41DC-9B43-006EC7927711}" dt="2021-11-26T17:20:37.051" v="1180"/>
        <pc:sldMkLst>
          <pc:docMk/>
          <pc:sldMk cId="4121283609" sldId="283"/>
        </pc:sldMkLst>
      </pc:sldChg>
      <pc:sldChg chg="modNotes">
        <pc:chgData name="강형민(***6***002)" userId="S::asxs0914@kau.kr::cf9c1e12-1336-47a0-ac33-55b4a29df529" providerId="AD" clId="Web-{8A6FFAC8-B26A-41DC-9B43-006EC7927711}" dt="2021-11-26T17:11:06.126" v="937"/>
        <pc:sldMkLst>
          <pc:docMk/>
          <pc:sldMk cId="2122526272" sldId="286"/>
        </pc:sldMkLst>
      </pc:sldChg>
    </pc:docChg>
  </pc:docChgLst>
  <pc:docChgLst>
    <pc:chgData name="지해진(***6***072)" userId="S::haejin315@kau.kr::dbd51bd5-3ec5-48f8-be3e-2ba89af34ac8" providerId="AD" clId="Web-{F54D60F9-94A5-44A1-ACA8-575D9DB94042}"/>
    <pc:docChg chg="modSld">
      <pc:chgData name="지해진(***6***072)" userId="S::haejin315@kau.kr::dbd51bd5-3ec5-48f8-be3e-2ba89af34ac8" providerId="AD" clId="Web-{F54D60F9-94A5-44A1-ACA8-575D9DB94042}" dt="2021-11-26T17:04:44.108" v="463"/>
      <pc:docMkLst>
        <pc:docMk/>
      </pc:docMkLst>
      <pc:sldChg chg="modNotes">
        <pc:chgData name="지해진(***6***072)" userId="S::haejin315@kau.kr::dbd51bd5-3ec5-48f8-be3e-2ba89af34ac8" providerId="AD" clId="Web-{F54D60F9-94A5-44A1-ACA8-575D9DB94042}" dt="2021-11-26T17:04:44.108" v="463"/>
        <pc:sldMkLst>
          <pc:docMk/>
          <pc:sldMk cId="965434206" sldId="284"/>
        </pc:sldMkLst>
      </pc:sldChg>
      <pc:sldChg chg="addSp delSp modSp modNotes">
        <pc:chgData name="지해진(***6***072)" userId="S::haejin315@kau.kr::dbd51bd5-3ec5-48f8-be3e-2ba89af34ac8" providerId="AD" clId="Web-{F54D60F9-94A5-44A1-ACA8-575D9DB94042}" dt="2021-11-26T16:53:45.535" v="15"/>
        <pc:sldMkLst>
          <pc:docMk/>
          <pc:sldMk cId="135197061" sldId="289"/>
        </pc:sldMkLst>
        <pc:spChg chg="add del mod">
          <ac:chgData name="지해진(***6***072)" userId="S::haejin315@kau.kr::dbd51bd5-3ec5-48f8-be3e-2ba89af34ac8" providerId="AD" clId="Web-{F54D60F9-94A5-44A1-ACA8-575D9DB94042}" dt="2021-11-26T16:53:45.535" v="15"/>
          <ac:spMkLst>
            <pc:docMk/>
            <pc:sldMk cId="135197061" sldId="289"/>
            <ac:spMk id="3" creationId="{C8EF70EF-170C-470C-9F49-327B62CF9875}"/>
          </ac:spMkLst>
        </pc:spChg>
        <pc:spChg chg="mod">
          <ac:chgData name="지해진(***6***072)" userId="S::haejin315@kau.kr::dbd51bd5-3ec5-48f8-be3e-2ba89af34ac8" providerId="AD" clId="Web-{F54D60F9-94A5-44A1-ACA8-575D9DB94042}" dt="2021-11-26T16:51:20.544" v="5" actId="1076"/>
          <ac:spMkLst>
            <pc:docMk/>
            <pc:sldMk cId="135197061" sldId="289"/>
            <ac:spMk id="60" creationId="{CAD73BB5-4E8F-4884-97F8-4775950A4832}"/>
          </ac:spMkLst>
        </pc:spChg>
        <pc:spChg chg="mod">
          <ac:chgData name="지해진(***6***072)" userId="S::haejin315@kau.kr::dbd51bd5-3ec5-48f8-be3e-2ba89af34ac8" providerId="AD" clId="Web-{F54D60F9-94A5-44A1-ACA8-575D9DB94042}" dt="2021-11-26T16:51:05.684" v="3" actId="1076"/>
          <ac:spMkLst>
            <pc:docMk/>
            <pc:sldMk cId="135197061" sldId="289"/>
            <ac:spMk id="72" creationId="{1E33D520-72A8-42BC-ABED-9F71646B6336}"/>
          </ac:spMkLst>
        </pc:spChg>
        <pc:spChg chg="mod">
          <ac:chgData name="지해진(***6***072)" userId="S::haejin315@kau.kr::dbd51bd5-3ec5-48f8-be3e-2ba89af34ac8" providerId="AD" clId="Web-{F54D60F9-94A5-44A1-ACA8-575D9DB94042}" dt="2021-11-26T16:51:23.294" v="6" actId="1076"/>
          <ac:spMkLst>
            <pc:docMk/>
            <pc:sldMk cId="135197061" sldId="289"/>
            <ac:spMk id="73" creationId="{48196CEA-F8E8-4350-80D1-0C4255E888DE}"/>
          </ac:spMkLst>
        </pc:spChg>
        <pc:spChg chg="mod">
          <ac:chgData name="지해진(***6***072)" userId="S::haejin315@kau.kr::dbd51bd5-3ec5-48f8-be3e-2ba89af34ac8" providerId="AD" clId="Web-{F54D60F9-94A5-44A1-ACA8-575D9DB94042}" dt="2021-11-26T16:51:11.856" v="4" actId="1076"/>
          <ac:spMkLst>
            <pc:docMk/>
            <pc:sldMk cId="135197061" sldId="289"/>
            <ac:spMk id="74" creationId="{8B6334A6-0E90-4801-936C-696640480A7B}"/>
          </ac:spMkLst>
        </pc:spChg>
        <pc:spChg chg="mod">
          <ac:chgData name="지해진(***6***072)" userId="S::haejin315@kau.kr::dbd51bd5-3ec5-48f8-be3e-2ba89af34ac8" providerId="AD" clId="Web-{F54D60F9-94A5-44A1-ACA8-575D9DB94042}" dt="2021-11-26T16:51:47.450" v="11" actId="1076"/>
          <ac:spMkLst>
            <pc:docMk/>
            <pc:sldMk cId="135197061" sldId="289"/>
            <ac:spMk id="83" creationId="{F26C6EF0-5FF4-469A-AF99-5361DE21F755}"/>
          </ac:spMkLst>
        </pc:spChg>
        <pc:cxnChg chg="mod">
          <ac:chgData name="지해진(***6***072)" userId="S::haejin315@kau.kr::dbd51bd5-3ec5-48f8-be3e-2ba89af34ac8" providerId="AD" clId="Web-{F54D60F9-94A5-44A1-ACA8-575D9DB94042}" dt="2021-11-26T16:51:42.325" v="10" actId="14100"/>
          <ac:cxnSpMkLst>
            <pc:docMk/>
            <pc:sldMk cId="135197061" sldId="289"/>
            <ac:cxnSpMk id="80" creationId="{A30BC967-0A67-438D-82F0-1BAEBBC6884D}"/>
          </ac:cxnSpMkLst>
        </pc:cxnChg>
        <pc:cxnChg chg="mod">
          <ac:chgData name="지해진(***6***072)" userId="S::haejin315@kau.kr::dbd51bd5-3ec5-48f8-be3e-2ba89af34ac8" providerId="AD" clId="Web-{F54D60F9-94A5-44A1-ACA8-575D9DB94042}" dt="2021-11-26T16:51:26.419" v="7" actId="1076"/>
          <ac:cxnSpMkLst>
            <pc:docMk/>
            <pc:sldMk cId="135197061" sldId="289"/>
            <ac:cxnSpMk id="84" creationId="{A9CE5857-B367-4905-AA4E-0BF96198546B}"/>
          </ac:cxnSpMkLst>
        </pc:cxnChg>
      </pc:sldChg>
    </pc:docChg>
  </pc:docChgLst>
  <pc:docChgLst>
    <pc:chgData name="허태영(***7***261)" userId="S::gjxodud1@kau.kr::5c566815-de61-428e-9c63-0c6ea9ac6a4d" providerId="AD" clId="Web-{917CF89D-806A-4329-B345-BC0106712468}"/>
    <pc:docChg chg="modSld">
      <pc:chgData name="허태영(***7***261)" userId="S::gjxodud1@kau.kr::5c566815-de61-428e-9c63-0c6ea9ac6a4d" providerId="AD" clId="Web-{917CF89D-806A-4329-B345-BC0106712468}" dt="2021-11-12T05:41:07.662" v="960"/>
      <pc:docMkLst>
        <pc:docMk/>
      </pc:docMkLst>
      <pc:sldChg chg="addSp modSp modNotes">
        <pc:chgData name="허태영(***7***261)" userId="S::gjxodud1@kau.kr::5c566815-de61-428e-9c63-0c6ea9ac6a4d" providerId="AD" clId="Web-{917CF89D-806A-4329-B345-BC0106712468}" dt="2021-11-12T05:41:07.662" v="960"/>
        <pc:sldMkLst>
          <pc:docMk/>
          <pc:sldMk cId="3305648341" sldId="271"/>
        </pc:sldMkLst>
        <pc:spChg chg="add mod">
          <ac:chgData name="허태영(***7***261)" userId="S::gjxodud1@kau.kr::5c566815-de61-428e-9c63-0c6ea9ac6a4d" providerId="AD" clId="Web-{917CF89D-806A-4329-B345-BC0106712468}" dt="2021-11-12T05:13:25.996" v="10" actId="14100"/>
          <ac:spMkLst>
            <pc:docMk/>
            <pc:sldMk cId="3305648341" sldId="271"/>
            <ac:spMk id="2" creationId="{70500BA6-C5AF-4511-840C-9A3F85AB68B8}"/>
          </ac:spMkLst>
        </pc:spChg>
        <pc:spChg chg="add mod">
          <ac:chgData name="허태영(***7***261)" userId="S::gjxodud1@kau.kr::5c566815-de61-428e-9c63-0c6ea9ac6a4d" providerId="AD" clId="Web-{917CF89D-806A-4329-B345-BC0106712468}" dt="2021-11-12T05:14:04.716" v="37" actId="1076"/>
          <ac:spMkLst>
            <pc:docMk/>
            <pc:sldMk cId="3305648341" sldId="271"/>
            <ac:spMk id="3" creationId="{0B6F5A95-55B5-4FC0-BBD6-3D7E73D1FEDD}"/>
          </ac:spMkLst>
        </pc:spChg>
        <pc:spChg chg="mod">
          <ac:chgData name="허태영(***7***261)" userId="S::gjxodud1@kau.kr::5c566815-de61-428e-9c63-0c6ea9ac6a4d" providerId="AD" clId="Web-{917CF89D-806A-4329-B345-BC0106712468}" dt="2021-11-12T05:27:06.407" v="151" actId="1076"/>
          <ac:spMkLst>
            <pc:docMk/>
            <pc:sldMk cId="3305648341" sldId="271"/>
            <ac:spMk id="15" creationId="{29C07387-00F8-474B-84AB-38C8FE2B70B6}"/>
          </ac:spMkLst>
        </pc:spChg>
        <pc:spChg chg="mod">
          <ac:chgData name="허태영(***7***261)" userId="S::gjxodud1@kau.kr::5c566815-de61-428e-9c63-0c6ea9ac6a4d" providerId="AD" clId="Web-{917CF89D-806A-4329-B345-BC0106712468}" dt="2021-11-12T05:29:51.254" v="238" actId="1076"/>
          <ac:spMkLst>
            <pc:docMk/>
            <pc:sldMk cId="3305648341" sldId="271"/>
            <ac:spMk id="16" creationId="{DB90E82A-F73B-4430-9F3A-B3AAE7DD018D}"/>
          </ac:spMkLst>
        </pc:spChg>
        <pc:spChg chg="mod">
          <ac:chgData name="허태영(***7***261)" userId="S::gjxodud1@kau.kr::5c566815-de61-428e-9c63-0c6ea9ac6a4d" providerId="AD" clId="Web-{917CF89D-806A-4329-B345-BC0106712468}" dt="2021-11-12T05:27:06.485" v="152" actId="1076"/>
          <ac:spMkLst>
            <pc:docMk/>
            <pc:sldMk cId="3305648341" sldId="271"/>
            <ac:spMk id="18" creationId="{F360F788-8A7B-410E-A66C-777CD727CCEF}"/>
          </ac:spMkLst>
        </pc:spChg>
        <pc:spChg chg="mod">
          <ac:chgData name="허태영(***7***261)" userId="S::gjxodud1@kau.kr::5c566815-de61-428e-9c63-0c6ea9ac6a4d" providerId="AD" clId="Web-{917CF89D-806A-4329-B345-BC0106712468}" dt="2021-11-12T05:12:57.245" v="0" actId="1076"/>
          <ac:spMkLst>
            <pc:docMk/>
            <pc:sldMk cId="3305648341" sldId="271"/>
            <ac:spMk id="19" creationId="{00000000-0000-0000-0000-000000000000}"/>
          </ac:spMkLst>
        </pc:spChg>
        <pc:spChg chg="mod">
          <ac:chgData name="허태영(***7***261)" userId="S::gjxodud1@kau.kr::5c566815-de61-428e-9c63-0c6ea9ac6a4d" providerId="AD" clId="Web-{917CF89D-806A-4329-B345-BC0106712468}" dt="2021-11-12T05:27:13.657" v="157" actId="1076"/>
          <ac:spMkLst>
            <pc:docMk/>
            <pc:sldMk cId="3305648341" sldId="271"/>
            <ac:spMk id="20" creationId="{4F956CB5-1462-4DEF-A076-74ACFD41F9E0}"/>
          </ac:spMkLst>
        </pc:spChg>
        <pc:spChg chg="mod">
          <ac:chgData name="허태영(***7***261)" userId="S::gjxodud1@kau.kr::5c566815-de61-428e-9c63-0c6ea9ac6a4d" providerId="AD" clId="Web-{917CF89D-806A-4329-B345-BC0106712468}" dt="2021-11-12T05:27:13.751" v="158" actId="1076"/>
          <ac:spMkLst>
            <pc:docMk/>
            <pc:sldMk cId="3305648341" sldId="271"/>
            <ac:spMk id="21" creationId="{A4AAE0FA-FC7A-4036-8C17-CF97D8E1F586}"/>
          </ac:spMkLst>
        </pc:spChg>
        <pc:spChg chg="mod">
          <ac:chgData name="허태영(***7***261)" userId="S::gjxodud1@kau.kr::5c566815-de61-428e-9c63-0c6ea9ac6a4d" providerId="AD" clId="Web-{917CF89D-806A-4329-B345-BC0106712468}" dt="2021-11-12T05:29:51.348" v="239" actId="1076"/>
          <ac:spMkLst>
            <pc:docMk/>
            <pc:sldMk cId="3305648341" sldId="271"/>
            <ac:spMk id="22" creationId="{1EC398FC-7D90-4BED-AEC4-34E3B49A0330}"/>
          </ac:spMkLst>
        </pc:spChg>
        <pc:spChg chg="mod">
          <ac:chgData name="허태영(***7***261)" userId="S::gjxodud1@kau.kr::5c566815-de61-428e-9c63-0c6ea9ac6a4d" providerId="AD" clId="Web-{917CF89D-806A-4329-B345-BC0106712468}" dt="2021-11-12T05:40:01.160" v="889" actId="20577"/>
          <ac:spMkLst>
            <pc:docMk/>
            <pc:sldMk cId="3305648341" sldId="271"/>
            <ac:spMk id="33" creationId="{80D81F5D-7C82-45C7-8E8E-077CAB95A992}"/>
          </ac:spMkLst>
        </pc:spChg>
        <pc:spChg chg="mod">
          <ac:chgData name="허태영(***7***261)" userId="S::gjxodud1@kau.kr::5c566815-de61-428e-9c63-0c6ea9ac6a4d" providerId="AD" clId="Web-{917CF89D-806A-4329-B345-BC0106712468}" dt="2021-11-12T05:27:06.750" v="155" actId="1076"/>
          <ac:spMkLst>
            <pc:docMk/>
            <pc:sldMk cId="3305648341" sldId="271"/>
            <ac:spMk id="34" creationId="{9A1DF77F-8566-4C82-95F1-28C281DCF3EF}"/>
          </ac:spMkLst>
        </pc:spChg>
        <pc:spChg chg="add mod">
          <ac:chgData name="허태영(***7***261)" userId="S::gjxodud1@kau.kr::5c566815-de61-428e-9c63-0c6ea9ac6a4d" providerId="AD" clId="Web-{917CF89D-806A-4329-B345-BC0106712468}" dt="2021-11-12T05:31:20.319" v="249" actId="1076"/>
          <ac:spMkLst>
            <pc:docMk/>
            <pc:sldMk cId="3305648341" sldId="271"/>
            <ac:spMk id="37" creationId="{4906F563-680E-4BF1-97C4-AB25B4CC4BC1}"/>
          </ac:spMkLst>
        </pc:spChg>
        <pc:spChg chg="add mod">
          <ac:chgData name="허태영(***7***261)" userId="S::gjxodud1@kau.kr::5c566815-de61-428e-9c63-0c6ea9ac6a4d" providerId="AD" clId="Web-{917CF89D-806A-4329-B345-BC0106712468}" dt="2021-11-12T05:31:20.272" v="248" actId="1076"/>
          <ac:spMkLst>
            <pc:docMk/>
            <pc:sldMk cId="3305648341" sldId="271"/>
            <ac:spMk id="38" creationId="{07529E8F-53FD-4A4D-81AC-9D6BD2627515}"/>
          </ac:spMkLst>
        </pc:spChg>
        <pc:spChg chg="add mod">
          <ac:chgData name="허태영(***7***261)" userId="S::gjxodud1@kau.kr::5c566815-de61-428e-9c63-0c6ea9ac6a4d" providerId="AD" clId="Web-{917CF89D-806A-4329-B345-BC0106712468}" dt="2021-11-12T05:24:36.809" v="142"/>
          <ac:spMkLst>
            <pc:docMk/>
            <pc:sldMk cId="3305648341" sldId="271"/>
            <ac:spMk id="39" creationId="{BD0869B9-7720-48EE-ACC4-F986D4D7199E}"/>
          </ac:spMkLst>
        </pc:spChg>
        <pc:spChg chg="add mod">
          <ac:chgData name="허태영(***7***261)" userId="S::gjxodud1@kau.kr::5c566815-de61-428e-9c63-0c6ea9ac6a4d" providerId="AD" clId="Web-{917CF89D-806A-4329-B345-BC0106712468}" dt="2021-11-12T05:15:43.046" v="128" actId="1076"/>
          <ac:spMkLst>
            <pc:docMk/>
            <pc:sldMk cId="3305648341" sldId="271"/>
            <ac:spMk id="40" creationId="{AAE6F3BE-23C7-4785-AF7D-3CFE3177BC86}"/>
          </ac:spMkLst>
        </pc:spChg>
        <pc:spChg chg="add mod">
          <ac:chgData name="허태영(***7***261)" userId="S::gjxodud1@kau.kr::5c566815-de61-428e-9c63-0c6ea9ac6a4d" providerId="AD" clId="Web-{917CF89D-806A-4329-B345-BC0106712468}" dt="2021-11-12T05:27:59.361" v="201" actId="20577"/>
          <ac:spMkLst>
            <pc:docMk/>
            <pc:sldMk cId="3305648341" sldId="271"/>
            <ac:spMk id="41" creationId="{579AB6A5-A871-4B67-A6FC-1966BB54F625}"/>
          </ac:spMkLst>
        </pc:spChg>
        <pc:spChg chg="add mod">
          <ac:chgData name="허태영(***7***261)" userId="S::gjxodud1@kau.kr::5c566815-de61-428e-9c63-0c6ea9ac6a4d" providerId="AD" clId="Web-{917CF89D-806A-4329-B345-BC0106712468}" dt="2021-11-12T05:28:02.752" v="203" actId="20577"/>
          <ac:spMkLst>
            <pc:docMk/>
            <pc:sldMk cId="3305648341" sldId="271"/>
            <ac:spMk id="42" creationId="{31E0AB21-2B28-4C14-9288-233C672FC8F9}"/>
          </ac:spMkLst>
        </pc:spChg>
        <pc:spChg chg="add mod">
          <ac:chgData name="허태영(***7***261)" userId="S::gjxodud1@kau.kr::5c566815-de61-428e-9c63-0c6ea9ac6a4d" providerId="AD" clId="Web-{917CF89D-806A-4329-B345-BC0106712468}" dt="2021-11-12T05:39:47.316" v="877" actId="1076"/>
          <ac:spMkLst>
            <pc:docMk/>
            <pc:sldMk cId="3305648341" sldId="271"/>
            <ac:spMk id="47" creationId="{2E860F7C-0C6E-4AD4-B47A-688351C9AACF}"/>
          </ac:spMkLst>
        </pc:spChg>
        <pc:spChg chg="mod">
          <ac:chgData name="허태영(***7***261)" userId="S::gjxodud1@kau.kr::5c566815-de61-428e-9c63-0c6ea9ac6a4d" providerId="AD" clId="Web-{917CF89D-806A-4329-B345-BC0106712468}" dt="2021-11-12T05:39:45.831" v="876" actId="1076"/>
          <ac:spMkLst>
            <pc:docMk/>
            <pc:sldMk cId="3305648341" sldId="271"/>
            <ac:spMk id="81" creationId="{88BF59B7-6BD9-4AD4-A807-8E4F724A2D6B}"/>
          </ac:spMkLst>
        </pc:spChg>
        <pc:cxnChg chg="mod">
          <ac:chgData name="허태영(***7***261)" userId="S::gjxodud1@kau.kr::5c566815-de61-428e-9c63-0c6ea9ac6a4d" providerId="AD" clId="Web-{917CF89D-806A-4329-B345-BC0106712468}" dt="2021-11-12T05:27:06.407" v="151" actId="1076"/>
          <ac:cxnSpMkLst>
            <pc:docMk/>
            <pc:sldMk cId="3305648341" sldId="271"/>
            <ac:cxnSpMk id="23" creationId="{4F3F5187-90BF-4628-AC43-80E1A99E774A}"/>
          </ac:cxnSpMkLst>
        </pc:cxnChg>
        <pc:cxnChg chg="mod">
          <ac:chgData name="허태영(***7***261)" userId="S::gjxodud1@kau.kr::5c566815-de61-428e-9c63-0c6ea9ac6a4d" providerId="AD" clId="Web-{917CF89D-806A-4329-B345-BC0106712468}" dt="2021-11-12T05:27:06.407" v="151" actId="1076"/>
          <ac:cxnSpMkLst>
            <pc:docMk/>
            <pc:sldMk cId="3305648341" sldId="271"/>
            <ac:cxnSpMk id="24" creationId="{06422C13-3823-4B22-BDC2-CFE5ADF3B75F}"/>
          </ac:cxnSpMkLst>
        </pc:cxnChg>
        <pc:cxnChg chg="mod">
          <ac:chgData name="허태영(***7***261)" userId="S::gjxodud1@kau.kr::5c566815-de61-428e-9c63-0c6ea9ac6a4d" providerId="AD" clId="Web-{917CF89D-806A-4329-B345-BC0106712468}" dt="2021-11-12T05:27:06.485" v="152" actId="1076"/>
          <ac:cxnSpMkLst>
            <pc:docMk/>
            <pc:sldMk cId="3305648341" sldId="271"/>
            <ac:cxnSpMk id="25" creationId="{882134DE-C9AA-4DAA-8ACA-EF03F988A530}"/>
          </ac:cxnSpMkLst>
        </pc:cxnChg>
        <pc:cxnChg chg="mod">
          <ac:chgData name="허태영(***7***261)" userId="S::gjxodud1@kau.kr::5c566815-de61-428e-9c63-0c6ea9ac6a4d" providerId="AD" clId="Web-{917CF89D-806A-4329-B345-BC0106712468}" dt="2021-11-12T05:27:06.407" v="151" actId="1076"/>
          <ac:cxnSpMkLst>
            <pc:docMk/>
            <pc:sldMk cId="3305648341" sldId="271"/>
            <ac:cxnSpMk id="26" creationId="{A206FA0E-4A1E-4AE5-878F-1C6DE275B212}"/>
          </ac:cxnSpMkLst>
        </pc:cxnChg>
        <pc:cxnChg chg="mod">
          <ac:chgData name="허태영(***7***261)" userId="S::gjxodud1@kau.kr::5c566815-de61-428e-9c63-0c6ea9ac6a4d" providerId="AD" clId="Web-{917CF89D-806A-4329-B345-BC0106712468}" dt="2021-11-12T05:29:51.348" v="239" actId="1076"/>
          <ac:cxnSpMkLst>
            <pc:docMk/>
            <pc:sldMk cId="3305648341" sldId="271"/>
            <ac:cxnSpMk id="27" creationId="{193E310A-2833-47CB-8FF5-2359A3C3EFE8}"/>
          </ac:cxnSpMkLst>
        </pc:cxnChg>
        <pc:cxnChg chg="mod">
          <ac:chgData name="허태영(***7***261)" userId="S::gjxodud1@kau.kr::5c566815-de61-428e-9c63-0c6ea9ac6a4d" providerId="AD" clId="Web-{917CF89D-806A-4329-B345-BC0106712468}" dt="2021-11-12T05:39:52.925" v="879" actId="14100"/>
          <ac:cxnSpMkLst>
            <pc:docMk/>
            <pc:sldMk cId="3305648341" sldId="271"/>
            <ac:cxnSpMk id="28" creationId="{47D7953D-D1E3-4199-AFC8-DB53968D9D11}"/>
          </ac:cxnSpMkLst>
        </pc:cxnChg>
        <pc:cxnChg chg="mod">
          <ac:chgData name="허태영(***7***261)" userId="S::gjxodud1@kau.kr::5c566815-de61-428e-9c63-0c6ea9ac6a4d" providerId="AD" clId="Web-{917CF89D-806A-4329-B345-BC0106712468}" dt="2021-11-12T05:29:51.254" v="238" actId="1076"/>
          <ac:cxnSpMkLst>
            <pc:docMk/>
            <pc:sldMk cId="3305648341" sldId="271"/>
            <ac:cxnSpMk id="29" creationId="{955D93EA-C44F-4CA2-860D-B2B95E4E344A}"/>
          </ac:cxnSpMkLst>
        </pc:cxnChg>
        <pc:cxnChg chg="mod">
          <ac:chgData name="허태영(***7***261)" userId="S::gjxodud1@kau.kr::5c566815-de61-428e-9c63-0c6ea9ac6a4d" providerId="AD" clId="Web-{917CF89D-806A-4329-B345-BC0106712468}" dt="2021-11-12T05:39:52.925" v="879" actId="14100"/>
          <ac:cxnSpMkLst>
            <pc:docMk/>
            <pc:sldMk cId="3305648341" sldId="271"/>
            <ac:cxnSpMk id="30" creationId="{67E8A9EC-31F5-48C1-9096-E68A4D570900}"/>
          </ac:cxnSpMkLst>
        </pc:cxnChg>
        <pc:cxnChg chg="mod">
          <ac:chgData name="허태영(***7***261)" userId="S::gjxodud1@kau.kr::5c566815-de61-428e-9c63-0c6ea9ac6a4d" providerId="AD" clId="Web-{917CF89D-806A-4329-B345-BC0106712468}" dt="2021-11-12T05:27:13.751" v="158" actId="1076"/>
          <ac:cxnSpMkLst>
            <pc:docMk/>
            <pc:sldMk cId="3305648341" sldId="271"/>
            <ac:cxnSpMk id="31" creationId="{0F7C9A40-3F7F-481F-B148-3504680515FA}"/>
          </ac:cxnSpMkLst>
        </pc:cxnChg>
        <pc:cxnChg chg="mod">
          <ac:chgData name="허태영(***7***261)" userId="S::gjxodud1@kau.kr::5c566815-de61-428e-9c63-0c6ea9ac6a4d" providerId="AD" clId="Web-{917CF89D-806A-4329-B345-BC0106712468}" dt="2021-11-12T05:28:39.924" v="212" actId="14100"/>
          <ac:cxnSpMkLst>
            <pc:docMk/>
            <pc:sldMk cId="3305648341" sldId="271"/>
            <ac:cxnSpMk id="32" creationId="{DD096A2C-1CDE-4488-9312-208F395686BC}"/>
          </ac:cxnSpMkLst>
        </pc:cxnChg>
        <pc:cxnChg chg="mod">
          <ac:chgData name="허태영(***7***261)" userId="S::gjxodud1@kau.kr::5c566815-de61-428e-9c63-0c6ea9ac6a4d" providerId="AD" clId="Web-{917CF89D-806A-4329-B345-BC0106712468}" dt="2021-11-12T05:29:51.348" v="239" actId="1076"/>
          <ac:cxnSpMkLst>
            <pc:docMk/>
            <pc:sldMk cId="3305648341" sldId="271"/>
            <ac:cxnSpMk id="35" creationId="{79C59ACF-5959-4306-987D-0A28B2474971}"/>
          </ac:cxnSpMkLst>
        </pc:cxnChg>
        <pc:cxnChg chg="mod">
          <ac:chgData name="허태영(***7***261)" userId="S::gjxodud1@kau.kr::5c566815-de61-428e-9c63-0c6ea9ac6a4d" providerId="AD" clId="Web-{917CF89D-806A-4329-B345-BC0106712468}" dt="2021-11-12T05:27:06.750" v="155" actId="1076"/>
          <ac:cxnSpMkLst>
            <pc:docMk/>
            <pc:sldMk cId="3305648341" sldId="271"/>
            <ac:cxnSpMk id="36" creationId="{BF33E4B6-1CB3-4523-A835-20C3AE05F5F8}"/>
          </ac:cxnSpMkLst>
        </pc:cxnChg>
        <pc:cxnChg chg="add mod">
          <ac:chgData name="허태영(***7***261)" userId="S::gjxodud1@kau.kr::5c566815-de61-428e-9c63-0c6ea9ac6a4d" providerId="AD" clId="Web-{917CF89D-806A-4329-B345-BC0106712468}" dt="2021-11-12T05:28:33.690" v="210" actId="1076"/>
          <ac:cxnSpMkLst>
            <pc:docMk/>
            <pc:sldMk cId="3305648341" sldId="271"/>
            <ac:cxnSpMk id="43" creationId="{C84509BA-78CA-42E0-B5FF-48277FBA06BB}"/>
          </ac:cxnSpMkLst>
        </pc:cxnChg>
        <pc:cxnChg chg="add mod">
          <ac:chgData name="허태영(***7***261)" userId="S::gjxodud1@kau.kr::5c566815-de61-428e-9c63-0c6ea9ac6a4d" providerId="AD" clId="Web-{917CF89D-806A-4329-B345-BC0106712468}" dt="2021-11-12T05:28:45.847" v="215" actId="14100"/>
          <ac:cxnSpMkLst>
            <pc:docMk/>
            <pc:sldMk cId="3305648341" sldId="271"/>
            <ac:cxnSpMk id="44" creationId="{011170CE-C8BB-435E-A4C5-D41EB17FD74B}"/>
          </ac:cxnSpMkLst>
        </pc:cxnChg>
        <pc:cxnChg chg="add mod">
          <ac:chgData name="허태영(***7***261)" userId="S::gjxodud1@kau.kr::5c566815-de61-428e-9c63-0c6ea9ac6a4d" providerId="AD" clId="Web-{917CF89D-806A-4329-B345-BC0106712468}" dt="2021-11-12T05:40:07.066" v="891" actId="14100"/>
          <ac:cxnSpMkLst>
            <pc:docMk/>
            <pc:sldMk cId="3305648341" sldId="271"/>
            <ac:cxnSpMk id="45" creationId="{DBAE4746-196A-46F4-8C01-7590F2DB2375}"/>
          </ac:cxnSpMkLst>
        </pc:cxnChg>
        <pc:cxnChg chg="add mod">
          <ac:chgData name="허태영(***7***261)" userId="S::gjxodud1@kau.kr::5c566815-de61-428e-9c63-0c6ea9ac6a4d" providerId="AD" clId="Web-{917CF89D-806A-4329-B345-BC0106712468}" dt="2021-11-12T05:40:04.738" v="890" actId="14100"/>
          <ac:cxnSpMkLst>
            <pc:docMk/>
            <pc:sldMk cId="3305648341" sldId="271"/>
            <ac:cxnSpMk id="46" creationId="{2446BE34-DDD3-4A15-B56C-AE8736A0535A}"/>
          </ac:cxnSpMkLst>
        </pc:cxnChg>
        <pc:cxnChg chg="add mod">
          <ac:chgData name="허태영(***7***261)" userId="S::gjxodud1@kau.kr::5c566815-de61-428e-9c63-0c6ea9ac6a4d" providerId="AD" clId="Web-{917CF89D-806A-4329-B345-BC0106712468}" dt="2021-11-12T05:39:49.785" v="878" actId="14100"/>
          <ac:cxnSpMkLst>
            <pc:docMk/>
            <pc:sldMk cId="3305648341" sldId="271"/>
            <ac:cxnSpMk id="48" creationId="{97A45E0C-3B14-41EE-80BC-7862EF9C6E32}"/>
          </ac:cxnSpMkLst>
        </pc:cxnChg>
        <pc:cxnChg chg="mod">
          <ac:chgData name="허태영(***7***261)" userId="S::gjxodud1@kau.kr::5c566815-de61-428e-9c63-0c6ea9ac6a4d" providerId="AD" clId="Web-{917CF89D-806A-4329-B345-BC0106712468}" dt="2021-11-12T05:27:06.750" v="155" actId="1076"/>
          <ac:cxnSpMkLst>
            <pc:docMk/>
            <pc:sldMk cId="3305648341" sldId="271"/>
            <ac:cxnSpMk id="82" creationId="{8511C392-8573-4359-9FF7-5B9F5226346D}"/>
          </ac:cxnSpMkLst>
        </pc:cxnChg>
      </pc:sldChg>
      <pc:sldChg chg="modNotes">
        <pc:chgData name="허태영(***7***261)" userId="S::gjxodud1@kau.kr::5c566815-de61-428e-9c63-0c6ea9ac6a4d" providerId="AD" clId="Web-{917CF89D-806A-4329-B345-BC0106712468}" dt="2021-11-12T05:16:00.015" v="133"/>
        <pc:sldMkLst>
          <pc:docMk/>
          <pc:sldMk cId="3824824072" sldId="277"/>
        </pc:sldMkLst>
      </pc:sldChg>
      <pc:sldChg chg="addSp delSp modSp">
        <pc:chgData name="허태영(***7***261)" userId="S::gjxodud1@kau.kr::5c566815-de61-428e-9c63-0c6ea9ac6a4d" providerId="AD" clId="Web-{917CF89D-806A-4329-B345-BC0106712468}" dt="2021-11-12T05:32:08.992" v="271" actId="1076"/>
        <pc:sldMkLst>
          <pc:docMk/>
          <pc:sldMk cId="621376545" sldId="278"/>
        </pc:sldMkLst>
        <pc:spChg chg="mod">
          <ac:chgData name="허태영(***7***261)" userId="S::gjxodud1@kau.kr::5c566815-de61-428e-9c63-0c6ea9ac6a4d" providerId="AD" clId="Web-{917CF89D-806A-4329-B345-BC0106712468}" dt="2021-11-12T05:32:08.992" v="271" actId="1076"/>
          <ac:spMkLst>
            <pc:docMk/>
            <pc:sldMk cId="621376545" sldId="278"/>
            <ac:spMk id="5" creationId="{24791D66-54CD-4074-8D22-183A7AF8F587}"/>
          </ac:spMkLst>
        </pc:spChg>
        <pc:spChg chg="add del">
          <ac:chgData name="허태영(***7***261)" userId="S::gjxodud1@kau.kr::5c566815-de61-428e-9c63-0c6ea9ac6a4d" providerId="AD" clId="Web-{917CF89D-806A-4329-B345-BC0106712468}" dt="2021-11-12T05:31:58.836" v="266"/>
          <ac:spMkLst>
            <pc:docMk/>
            <pc:sldMk cId="621376545" sldId="278"/>
            <ac:spMk id="7" creationId="{30B17E76-94B1-49F0-821E-2FF6CAC31202}"/>
          </ac:spMkLst>
        </pc:spChg>
        <pc:spChg chg="mod">
          <ac:chgData name="허태영(***7***261)" userId="S::gjxodud1@kau.kr::5c566815-de61-428e-9c63-0c6ea9ac6a4d" providerId="AD" clId="Web-{917CF89D-806A-4329-B345-BC0106712468}" dt="2021-11-12T05:32:06.476" v="270" actId="1076"/>
          <ac:spMkLst>
            <pc:docMk/>
            <pc:sldMk cId="621376545" sldId="278"/>
            <ac:spMk id="11" creationId="{557A35A9-A0DF-46EB-999D-1EAA811FC826}"/>
          </ac:spMkLst>
        </pc:spChg>
      </pc:sldChg>
    </pc:docChg>
  </pc:docChgLst>
  <pc:docChgLst>
    <pc:chgData name="강형민(***6***002)" userId="S::asxs0914@kau.kr::cf9c1e12-1336-47a0-ac33-55b4a29df529" providerId="AD" clId="Web-{179D9207-47EF-4F3F-936E-56B01988F6A4}"/>
    <pc:docChg chg="modSld">
      <pc:chgData name="강형민(***6***002)" userId="S::asxs0914@kau.kr::cf9c1e12-1336-47a0-ac33-55b4a29df529" providerId="AD" clId="Web-{179D9207-47EF-4F3F-936E-56B01988F6A4}" dt="2021-11-17T07:49:33.632" v="164" actId="20577"/>
      <pc:docMkLst>
        <pc:docMk/>
      </pc:docMkLst>
      <pc:sldChg chg="addSp modSp">
        <pc:chgData name="강형민(***6***002)" userId="S::asxs0914@kau.kr::cf9c1e12-1336-47a0-ac33-55b4a29df529" providerId="AD" clId="Web-{179D9207-47EF-4F3F-936E-56B01988F6A4}" dt="2021-11-17T07:49:33.632" v="164" actId="20577"/>
        <pc:sldMkLst>
          <pc:docMk/>
          <pc:sldMk cId="2098811802" sldId="282"/>
        </pc:sldMkLst>
        <pc:spChg chg="add mod">
          <ac:chgData name="강형민(***6***002)" userId="S::asxs0914@kau.kr::cf9c1e12-1336-47a0-ac33-55b4a29df529" providerId="AD" clId="Web-{179D9207-47EF-4F3F-936E-56B01988F6A4}" dt="2021-11-17T07:49:33.632" v="164" actId="20577"/>
          <ac:spMkLst>
            <pc:docMk/>
            <pc:sldMk cId="2098811802" sldId="282"/>
            <ac:spMk id="23" creationId="{2FBE99C3-B92F-40D0-A185-5DEB12438719}"/>
          </ac:spMkLst>
        </pc:spChg>
      </pc:sldChg>
    </pc:docChg>
  </pc:docChgLst>
  <pc:docChgLst>
    <pc:chgData name="지해진(***6***072)" userId="S::haejin315@kau.kr::dbd51bd5-3ec5-48f8-be3e-2ba89af34ac8" providerId="AD" clId="Web-{77EC367C-548F-40B1-BB04-E54C3A9E745C}"/>
    <pc:docChg chg="addSld delSld modSld">
      <pc:chgData name="지해진(***6***072)" userId="S::haejin315@kau.kr::dbd51bd5-3ec5-48f8-be3e-2ba89af34ac8" providerId="AD" clId="Web-{77EC367C-548F-40B1-BB04-E54C3A9E745C}" dt="2021-12-01T07:16:15.549" v="257" actId="20577"/>
      <pc:docMkLst>
        <pc:docMk/>
      </pc:docMkLst>
      <pc:sldChg chg="modSp">
        <pc:chgData name="지해진(***6***072)" userId="S::haejin315@kau.kr::dbd51bd5-3ec5-48f8-be3e-2ba89af34ac8" providerId="AD" clId="Web-{77EC367C-548F-40B1-BB04-E54C3A9E745C}" dt="2021-12-01T07:16:15.549" v="257" actId="20577"/>
        <pc:sldMkLst>
          <pc:docMk/>
          <pc:sldMk cId="1053376974" sldId="293"/>
        </pc:sldMkLst>
        <pc:spChg chg="mod">
          <ac:chgData name="지해진(***6***072)" userId="S::haejin315@kau.kr::dbd51bd5-3ec5-48f8-be3e-2ba89af34ac8" providerId="AD" clId="Web-{77EC367C-548F-40B1-BB04-E54C3A9E745C}" dt="2021-12-01T07:16:15.549" v="257" actId="20577"/>
          <ac:spMkLst>
            <pc:docMk/>
            <pc:sldMk cId="1053376974" sldId="293"/>
            <ac:spMk id="9" creationId="{65CF15C5-4E38-45A6-9E4C-1EA3CC8CCBBC}"/>
          </ac:spMkLst>
        </pc:spChg>
      </pc:sldChg>
      <pc:sldChg chg="addSp delSp modSp">
        <pc:chgData name="지해진(***6***072)" userId="S::haejin315@kau.kr::dbd51bd5-3ec5-48f8-be3e-2ba89af34ac8" providerId="AD" clId="Web-{77EC367C-548F-40B1-BB04-E54C3A9E745C}" dt="2021-12-01T06:44:39.153" v="238" actId="1076"/>
        <pc:sldMkLst>
          <pc:docMk/>
          <pc:sldMk cId="2706389295" sldId="294"/>
        </pc:sldMkLst>
        <pc:spChg chg="add mod">
          <ac:chgData name="지해진(***6***072)" userId="S::haejin315@kau.kr::dbd51bd5-3ec5-48f8-be3e-2ba89af34ac8" providerId="AD" clId="Web-{77EC367C-548F-40B1-BB04-E54C3A9E745C}" dt="2021-12-01T06:43:15.635" v="205" actId="1076"/>
          <ac:spMkLst>
            <pc:docMk/>
            <pc:sldMk cId="2706389295" sldId="294"/>
            <ac:spMk id="2" creationId="{A76222C8-60D0-41CE-B82A-2622BFFC2E7C}"/>
          </ac:spMkLst>
        </pc:spChg>
        <pc:spChg chg="add del">
          <ac:chgData name="지해진(***6***072)" userId="S::haejin315@kau.kr::dbd51bd5-3ec5-48f8-be3e-2ba89af34ac8" providerId="AD" clId="Web-{77EC367C-548F-40B1-BB04-E54C3A9E745C}" dt="2021-12-01T06:42:14.618" v="188"/>
          <ac:spMkLst>
            <pc:docMk/>
            <pc:sldMk cId="2706389295" sldId="294"/>
            <ac:spMk id="7" creationId="{EE399F69-3AB2-495E-B176-FBE371863976}"/>
          </ac:spMkLst>
        </pc:spChg>
        <pc:spChg chg="add mod">
          <ac:chgData name="지해진(***6***072)" userId="S::haejin315@kau.kr::dbd51bd5-3ec5-48f8-be3e-2ba89af34ac8" providerId="AD" clId="Web-{77EC367C-548F-40B1-BB04-E54C3A9E745C}" dt="2021-12-01T06:43:22.667" v="206" actId="1076"/>
          <ac:spMkLst>
            <pc:docMk/>
            <pc:sldMk cId="2706389295" sldId="294"/>
            <ac:spMk id="10" creationId="{E3B7373C-3C05-4CE5-BC7B-085EB74232AF}"/>
          </ac:spMkLst>
        </pc:spChg>
        <pc:spChg chg="add mod">
          <ac:chgData name="지해진(***6***072)" userId="S::haejin315@kau.kr::dbd51bd5-3ec5-48f8-be3e-2ba89af34ac8" providerId="AD" clId="Web-{77EC367C-548F-40B1-BB04-E54C3A9E745C}" dt="2021-12-01T06:44:37.793" v="237" actId="1076"/>
          <ac:spMkLst>
            <pc:docMk/>
            <pc:sldMk cId="2706389295" sldId="294"/>
            <ac:spMk id="15" creationId="{C8CF4D7A-5F49-49AE-8E7D-1D75A67EF2DB}"/>
          </ac:spMkLst>
        </pc:spChg>
        <pc:spChg chg="mod">
          <ac:chgData name="지해진(***6***072)" userId="S::haejin315@kau.kr::dbd51bd5-3ec5-48f8-be3e-2ba89af34ac8" providerId="AD" clId="Web-{77EC367C-548F-40B1-BB04-E54C3A9E745C}" dt="2021-12-01T06:10:28.972" v="29" actId="20577"/>
          <ac:spMkLst>
            <pc:docMk/>
            <pc:sldMk cId="2706389295" sldId="294"/>
            <ac:spMk id="19" creationId="{00000000-0000-0000-0000-000000000000}"/>
          </ac:spMkLst>
        </pc:spChg>
        <pc:picChg chg="add del mod">
          <ac:chgData name="지해진(***6***072)" userId="S::haejin315@kau.kr::dbd51bd5-3ec5-48f8-be3e-2ba89af34ac8" providerId="AD" clId="Web-{77EC367C-548F-40B1-BB04-E54C3A9E745C}" dt="2021-12-01T06:18:24.825" v="87"/>
          <ac:picMkLst>
            <pc:docMk/>
            <pc:sldMk cId="2706389295" sldId="294"/>
            <ac:picMk id="3" creationId="{D69186BB-856F-46A8-9DA2-14A051CDD009}"/>
          </ac:picMkLst>
        </pc:picChg>
        <pc:picChg chg="add mod">
          <ac:chgData name="지해진(***6***072)" userId="S::haejin315@kau.kr::dbd51bd5-3ec5-48f8-be3e-2ba89af34ac8" providerId="AD" clId="Web-{77EC367C-548F-40B1-BB04-E54C3A9E745C}" dt="2021-12-01T06:43:09.370" v="204" actId="1076"/>
          <ac:picMkLst>
            <pc:docMk/>
            <pc:sldMk cId="2706389295" sldId="294"/>
            <ac:picMk id="4" creationId="{7F71E059-99C2-4B19-9EC7-147B82A43F7D}"/>
          </ac:picMkLst>
        </pc:picChg>
        <pc:picChg chg="add del mod">
          <ac:chgData name="지해진(***6***072)" userId="S::haejin315@kau.kr::dbd51bd5-3ec5-48f8-be3e-2ba89af34ac8" providerId="AD" clId="Web-{77EC367C-548F-40B1-BB04-E54C3A9E745C}" dt="2021-12-01T06:18:52.232" v="93"/>
          <ac:picMkLst>
            <pc:docMk/>
            <pc:sldMk cId="2706389295" sldId="294"/>
            <ac:picMk id="5" creationId="{52C18A8A-3E88-4C0A-8158-DE48650359CC}"/>
          </ac:picMkLst>
        </pc:picChg>
        <pc:picChg chg="add mod">
          <ac:chgData name="지해진(***6***072)" userId="S::haejin315@kau.kr::dbd51bd5-3ec5-48f8-be3e-2ba89af34ac8" providerId="AD" clId="Web-{77EC367C-548F-40B1-BB04-E54C3A9E745C}" dt="2021-12-01T06:30:00.807" v="103" actId="14100"/>
          <ac:picMkLst>
            <pc:docMk/>
            <pc:sldMk cId="2706389295" sldId="294"/>
            <ac:picMk id="6" creationId="{750A0C6E-6F48-46A4-B186-13A17928F5B1}"/>
          </ac:picMkLst>
        </pc:picChg>
        <pc:picChg chg="add mod">
          <ac:chgData name="지해진(***6***072)" userId="S::haejin315@kau.kr::dbd51bd5-3ec5-48f8-be3e-2ba89af34ac8" providerId="AD" clId="Web-{77EC367C-548F-40B1-BB04-E54C3A9E745C}" dt="2021-12-01T06:44:39.153" v="238" actId="1076"/>
          <ac:picMkLst>
            <pc:docMk/>
            <pc:sldMk cId="2706389295" sldId="294"/>
            <ac:picMk id="8" creationId="{985535C5-293D-4683-8575-DBCDF4D3BBDA}"/>
          </ac:picMkLst>
        </pc:picChg>
        <pc:picChg chg="add del">
          <ac:chgData name="지해진(***6***072)" userId="S::haejin315@kau.kr::dbd51bd5-3ec5-48f8-be3e-2ba89af34ac8" providerId="AD" clId="Web-{77EC367C-548F-40B1-BB04-E54C3A9E745C}" dt="2021-12-01T06:19:06.482" v="95"/>
          <ac:picMkLst>
            <pc:docMk/>
            <pc:sldMk cId="2706389295" sldId="294"/>
            <ac:picMk id="9" creationId="{3BFB039B-8F04-4DBE-9DB5-06C4666ACE03}"/>
          </ac:picMkLst>
        </pc:picChg>
      </pc:sldChg>
      <pc:sldChg chg="add del replId">
        <pc:chgData name="지해진(***6***072)" userId="S::haejin315@kau.kr::dbd51bd5-3ec5-48f8-be3e-2ba89af34ac8" providerId="AD" clId="Web-{77EC367C-548F-40B1-BB04-E54C3A9E745C}" dt="2021-12-01T06:50:52.410" v="239"/>
        <pc:sldMkLst>
          <pc:docMk/>
          <pc:sldMk cId="3776974292" sldId="296"/>
        </pc:sldMkLst>
      </pc:sldChg>
    </pc:docChg>
  </pc:docChgLst>
  <pc:docChgLst>
    <pc:chgData name="허태영(***7***261)" userId="S::gjxodud1@kau.kr::5c566815-de61-428e-9c63-0c6ea9ac6a4d" providerId="AD" clId="Web-{5010DE52-3E3E-41FF-8CAA-0B4139C2E69C}"/>
    <pc:docChg chg="addSld delSld modSld sldOrd">
      <pc:chgData name="허태영(***7***261)" userId="S::gjxodud1@kau.kr::5c566815-de61-428e-9c63-0c6ea9ac6a4d" providerId="AD" clId="Web-{5010DE52-3E3E-41FF-8CAA-0B4139C2E69C}" dt="2021-12-07T14:48:59.987" v="1547"/>
      <pc:docMkLst>
        <pc:docMk/>
      </pc:docMkLst>
      <pc:sldChg chg="modSp">
        <pc:chgData name="허태영(***7***261)" userId="S::gjxodud1@kau.kr::5c566815-de61-428e-9c63-0c6ea9ac6a4d" providerId="AD" clId="Web-{5010DE52-3E3E-41FF-8CAA-0B4139C2E69C}" dt="2021-12-07T12:29:03.649" v="30" actId="20577"/>
        <pc:sldMkLst>
          <pc:docMk/>
          <pc:sldMk cId="4234994761" sldId="270"/>
        </pc:sldMkLst>
        <pc:spChg chg="mod">
          <ac:chgData name="허태영(***7***261)" userId="S::gjxodud1@kau.kr::5c566815-de61-428e-9c63-0c6ea9ac6a4d" providerId="AD" clId="Web-{5010DE52-3E3E-41FF-8CAA-0B4139C2E69C}" dt="2021-12-07T12:29:03.649" v="30" actId="20577"/>
          <ac:spMkLst>
            <pc:docMk/>
            <pc:sldMk cId="4234994761" sldId="270"/>
            <ac:spMk id="4" creationId="{16D21DC7-5ED3-415F-8DCB-FC0B310C0B5F}"/>
          </ac:spMkLst>
        </pc:spChg>
      </pc:sldChg>
      <pc:sldChg chg="modSp">
        <pc:chgData name="허태영(***7***261)" userId="S::gjxodud1@kau.kr::5c566815-de61-428e-9c63-0c6ea9ac6a4d" providerId="AD" clId="Web-{5010DE52-3E3E-41FF-8CAA-0B4139C2E69C}" dt="2021-12-07T14:35:33.406" v="658" actId="20577"/>
        <pc:sldMkLst>
          <pc:docMk/>
          <pc:sldMk cId="3305648341" sldId="271"/>
        </pc:sldMkLst>
        <pc:spChg chg="mod">
          <ac:chgData name="허태영(***7***261)" userId="S::gjxodud1@kau.kr::5c566815-de61-428e-9c63-0c6ea9ac6a4d" providerId="AD" clId="Web-{5010DE52-3E3E-41FF-8CAA-0B4139C2E69C}" dt="2021-12-07T12:29:06.587" v="32" actId="20577"/>
          <ac:spMkLst>
            <pc:docMk/>
            <pc:sldMk cId="3305648341" sldId="271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5010DE52-3E3E-41FF-8CAA-0B4139C2E69C}" dt="2021-12-07T14:35:33.406" v="658" actId="20577"/>
          <ac:spMkLst>
            <pc:docMk/>
            <pc:sldMk cId="3305648341" sldId="271"/>
            <ac:spMk id="19" creationId="{00000000-0000-0000-0000-000000000000}"/>
          </ac:spMkLst>
        </pc:spChg>
      </pc:sldChg>
      <pc:sldChg chg="modSp">
        <pc:chgData name="허태영(***7***261)" userId="S::gjxodud1@kau.kr::5c566815-de61-428e-9c63-0c6ea9ac6a4d" providerId="AD" clId="Web-{5010DE52-3E3E-41FF-8CAA-0B4139C2E69C}" dt="2021-12-07T12:29:00.696" v="29" actId="20577"/>
        <pc:sldMkLst>
          <pc:docMk/>
          <pc:sldMk cId="240418123" sldId="275"/>
        </pc:sldMkLst>
        <pc:spChg chg="mod">
          <ac:chgData name="허태영(***7***261)" userId="S::gjxodud1@kau.kr::5c566815-de61-428e-9c63-0c6ea9ac6a4d" providerId="AD" clId="Web-{5010DE52-3E3E-41FF-8CAA-0B4139C2E69C}" dt="2021-12-07T12:29:00.696" v="29" actId="20577"/>
          <ac:spMkLst>
            <pc:docMk/>
            <pc:sldMk cId="240418123" sldId="275"/>
            <ac:spMk id="14" creationId="{B6200185-388F-4BBE-B652-D4CD7808CCAC}"/>
          </ac:spMkLst>
        </pc:spChg>
      </pc:sldChg>
      <pc:sldChg chg="del">
        <pc:chgData name="허태영(***7***261)" userId="S::gjxodud1@kau.kr::5c566815-de61-428e-9c63-0c6ea9ac6a4d" providerId="AD" clId="Web-{5010DE52-3E3E-41FF-8CAA-0B4139C2E69C}" dt="2021-12-07T12:28:20.820" v="1"/>
        <pc:sldMkLst>
          <pc:docMk/>
          <pc:sldMk cId="2098811802" sldId="282"/>
        </pc:sldMkLst>
      </pc:sldChg>
      <pc:sldChg chg="del">
        <pc:chgData name="허태영(***7***261)" userId="S::gjxodud1@kau.kr::5c566815-de61-428e-9c63-0c6ea9ac6a4d" providerId="AD" clId="Web-{5010DE52-3E3E-41FF-8CAA-0B4139C2E69C}" dt="2021-12-07T12:28:26.851" v="7"/>
        <pc:sldMkLst>
          <pc:docMk/>
          <pc:sldMk cId="4121283609" sldId="283"/>
        </pc:sldMkLst>
      </pc:sldChg>
      <pc:sldChg chg="del">
        <pc:chgData name="허태영(***7***261)" userId="S::gjxodud1@kau.kr::5c566815-de61-428e-9c63-0c6ea9ac6a4d" providerId="AD" clId="Web-{5010DE52-3E3E-41FF-8CAA-0B4139C2E69C}" dt="2021-12-07T12:28:50.508" v="22"/>
        <pc:sldMkLst>
          <pc:docMk/>
          <pc:sldMk cId="2122526272" sldId="286"/>
        </pc:sldMkLst>
      </pc:sldChg>
      <pc:sldChg chg="del">
        <pc:chgData name="허태영(***7***261)" userId="S::gjxodud1@kau.kr::5c566815-de61-428e-9c63-0c6ea9ac6a4d" providerId="AD" clId="Web-{5010DE52-3E3E-41FF-8CAA-0B4139C2E69C}" dt="2021-12-07T12:28:24.867" v="4"/>
        <pc:sldMkLst>
          <pc:docMk/>
          <pc:sldMk cId="1020938106" sldId="287"/>
        </pc:sldMkLst>
      </pc:sldChg>
      <pc:sldChg chg="del">
        <pc:chgData name="허태영(***7***261)" userId="S::gjxodud1@kau.kr::5c566815-de61-428e-9c63-0c6ea9ac6a4d" providerId="AD" clId="Web-{5010DE52-3E3E-41FF-8CAA-0B4139C2E69C}" dt="2021-12-07T12:28:16.960" v="0"/>
        <pc:sldMkLst>
          <pc:docMk/>
          <pc:sldMk cId="135197061" sldId="289"/>
        </pc:sldMkLst>
      </pc:sldChg>
      <pc:sldChg chg="del">
        <pc:chgData name="허태영(***7***261)" userId="S::gjxodud1@kau.kr::5c566815-de61-428e-9c63-0c6ea9ac6a4d" providerId="AD" clId="Web-{5010DE52-3E3E-41FF-8CAA-0B4139C2E69C}" dt="2021-12-07T12:28:51.196" v="23"/>
        <pc:sldMkLst>
          <pc:docMk/>
          <pc:sldMk cId="3062534060" sldId="291"/>
        </pc:sldMkLst>
      </pc:sldChg>
      <pc:sldChg chg="del">
        <pc:chgData name="허태영(***7***261)" userId="S::gjxodud1@kau.kr::5c566815-de61-428e-9c63-0c6ea9ac6a4d" providerId="AD" clId="Web-{5010DE52-3E3E-41FF-8CAA-0B4139C2E69C}" dt="2021-12-07T12:28:53.289" v="24"/>
        <pc:sldMkLst>
          <pc:docMk/>
          <pc:sldMk cId="4120762076" sldId="292"/>
        </pc:sldMkLst>
      </pc:sldChg>
      <pc:sldChg chg="del">
        <pc:chgData name="허태영(***7***261)" userId="S::gjxodud1@kau.kr::5c566815-de61-428e-9c63-0c6ea9ac6a4d" providerId="AD" clId="Web-{5010DE52-3E3E-41FF-8CAA-0B4139C2E69C}" dt="2021-12-07T12:28:25.507" v="5"/>
        <pc:sldMkLst>
          <pc:docMk/>
          <pc:sldMk cId="1053376974" sldId="293"/>
        </pc:sldMkLst>
      </pc:sldChg>
      <pc:sldChg chg="del">
        <pc:chgData name="허태영(***7***261)" userId="S::gjxodud1@kau.kr::5c566815-de61-428e-9c63-0c6ea9ac6a4d" providerId="AD" clId="Web-{5010DE52-3E3E-41FF-8CAA-0B4139C2E69C}" dt="2021-12-07T12:28:26.164" v="6"/>
        <pc:sldMkLst>
          <pc:docMk/>
          <pc:sldMk cId="2706389295" sldId="294"/>
        </pc:sldMkLst>
      </pc:sldChg>
      <pc:sldChg chg="del">
        <pc:chgData name="허태영(***7***261)" userId="S::gjxodud1@kau.kr::5c566815-de61-428e-9c63-0c6ea9ac6a4d" providerId="AD" clId="Web-{5010DE52-3E3E-41FF-8CAA-0B4139C2E69C}" dt="2021-12-07T12:28:21.586" v="2"/>
        <pc:sldMkLst>
          <pc:docMk/>
          <pc:sldMk cId="4038379145" sldId="295"/>
        </pc:sldMkLst>
      </pc:sldChg>
      <pc:sldChg chg="del">
        <pc:chgData name="허태영(***7***261)" userId="S::gjxodud1@kau.kr::5c566815-de61-428e-9c63-0c6ea9ac6a4d" providerId="AD" clId="Web-{5010DE52-3E3E-41FF-8CAA-0B4139C2E69C}" dt="2021-12-07T12:28:23.164" v="3"/>
        <pc:sldMkLst>
          <pc:docMk/>
          <pc:sldMk cId="1674984934" sldId="296"/>
        </pc:sldMkLst>
      </pc:sldChg>
      <pc:sldChg chg="modSp del">
        <pc:chgData name="허태영(***7***261)" userId="S::gjxodud1@kau.kr::5c566815-de61-428e-9c63-0c6ea9ac6a4d" providerId="AD" clId="Web-{5010DE52-3E3E-41FF-8CAA-0B4139C2E69C}" dt="2021-12-07T13:28:29.322" v="102"/>
        <pc:sldMkLst>
          <pc:docMk/>
          <pc:sldMk cId="2064666177" sldId="297"/>
        </pc:sldMkLst>
        <pc:spChg chg="mod">
          <ac:chgData name="허태영(***7***261)" userId="S::gjxodud1@kau.kr::5c566815-de61-428e-9c63-0c6ea9ac6a4d" providerId="AD" clId="Web-{5010DE52-3E3E-41FF-8CAA-0B4139C2E69C}" dt="2021-12-07T12:28:48.258" v="20" actId="20577"/>
          <ac:spMkLst>
            <pc:docMk/>
            <pc:sldMk cId="2064666177" sldId="297"/>
            <ac:spMk id="14" creationId="{B6200185-388F-4BBE-B652-D4CD7808CCAC}"/>
          </ac:spMkLst>
        </pc:spChg>
        <pc:spChg chg="mod">
          <ac:chgData name="허태영(***7***261)" userId="S::gjxodud1@kau.kr::5c566815-de61-428e-9c63-0c6ea9ac6a4d" providerId="AD" clId="Web-{5010DE52-3E3E-41FF-8CAA-0B4139C2E69C}" dt="2021-12-07T12:28:42.445" v="19" actId="20577"/>
          <ac:spMkLst>
            <pc:docMk/>
            <pc:sldMk cId="2064666177" sldId="297"/>
            <ac:spMk id="19" creationId="{00000000-0000-0000-0000-000000000000}"/>
          </ac:spMkLst>
        </pc:spChg>
        <pc:picChg chg="mod">
          <ac:chgData name="허태영(***7***261)" userId="S::gjxodud1@kau.kr::5c566815-de61-428e-9c63-0c6ea9ac6a4d" providerId="AD" clId="Web-{5010DE52-3E3E-41FF-8CAA-0B4139C2E69C}" dt="2021-12-07T13:28:27.353" v="101" actId="1076"/>
          <ac:picMkLst>
            <pc:docMk/>
            <pc:sldMk cId="2064666177" sldId="297"/>
            <ac:picMk id="7" creationId="{26B5AA52-6382-408D-B5DD-55883264FB03}"/>
          </ac:picMkLst>
        </pc:picChg>
      </pc:sldChg>
      <pc:sldChg chg="addSp delSp modSp add replId">
        <pc:chgData name="허태영(***7***261)" userId="S::gjxodud1@kau.kr::5c566815-de61-428e-9c63-0c6ea9ac6a4d" providerId="AD" clId="Web-{5010DE52-3E3E-41FF-8CAA-0B4139C2E69C}" dt="2021-12-07T14:42:00.011" v="967" actId="1076"/>
        <pc:sldMkLst>
          <pc:docMk/>
          <pc:sldMk cId="831543624" sldId="298"/>
        </pc:sldMkLst>
        <pc:spChg chg="mod">
          <ac:chgData name="허태영(***7***261)" userId="S::gjxodud1@kau.kr::5c566815-de61-428e-9c63-0c6ea9ac6a4d" providerId="AD" clId="Web-{5010DE52-3E3E-41FF-8CAA-0B4139C2E69C}" dt="2021-12-07T13:33:31.643" v="188" actId="14100"/>
          <ac:spMkLst>
            <pc:docMk/>
            <pc:sldMk cId="831543624" sldId="298"/>
            <ac:spMk id="4" creationId="{ABE1CF9D-B6A4-49CF-BF11-F538AA1B3D3A}"/>
          </ac:spMkLst>
        </pc:spChg>
        <pc:spChg chg="mod">
          <ac:chgData name="허태영(***7***261)" userId="S::gjxodud1@kau.kr::5c566815-de61-428e-9c63-0c6ea9ac6a4d" providerId="AD" clId="Web-{5010DE52-3E3E-41FF-8CAA-0B4139C2E69C}" dt="2021-12-07T13:33:20.221" v="184" actId="20577"/>
          <ac:spMkLst>
            <pc:docMk/>
            <pc:sldMk cId="831543624" sldId="298"/>
            <ac:spMk id="5" creationId="{DF4414B5-1CFD-4CC2-9FBA-989980C7C157}"/>
          </ac:spMkLst>
        </pc:spChg>
        <pc:spChg chg="mod">
          <ac:chgData name="허태영(***7***261)" userId="S::gjxodud1@kau.kr::5c566815-de61-428e-9c63-0c6ea9ac6a4d" providerId="AD" clId="Web-{5010DE52-3E3E-41FF-8CAA-0B4139C2E69C}" dt="2021-12-07T14:35:04.577" v="642" actId="20577"/>
          <ac:spMkLst>
            <pc:docMk/>
            <pc:sldMk cId="831543624" sldId="298"/>
            <ac:spMk id="6" creationId="{41960B22-3501-4464-99DC-2B3B33901EBD}"/>
          </ac:spMkLst>
        </pc:spChg>
        <pc:spChg chg="del mod">
          <ac:chgData name="허태영(***7***261)" userId="S::gjxodud1@kau.kr::5c566815-de61-428e-9c63-0c6ea9ac6a4d" providerId="AD" clId="Web-{5010DE52-3E3E-41FF-8CAA-0B4139C2E69C}" dt="2021-12-07T12:30:00.697" v="78"/>
          <ac:spMkLst>
            <pc:docMk/>
            <pc:sldMk cId="831543624" sldId="298"/>
            <ac:spMk id="11" creationId="{908BBC3B-9DAF-49EC-AD39-A75EDAE3D7C4}"/>
          </ac:spMkLst>
        </pc:spChg>
        <pc:spChg chg="mod">
          <ac:chgData name="허태영(***7***261)" userId="S::gjxodud1@kau.kr::5c566815-de61-428e-9c63-0c6ea9ac6a4d" providerId="AD" clId="Web-{5010DE52-3E3E-41FF-8CAA-0B4139C2E69C}" dt="2021-12-07T12:30:08.307" v="79" actId="1076"/>
          <ac:spMkLst>
            <pc:docMk/>
            <pc:sldMk cId="831543624" sldId="298"/>
            <ac:spMk id="12" creationId="{60E644EF-B142-48DE-A4FA-7B406DAA75CA}"/>
          </ac:spMkLst>
        </pc:spChg>
        <pc:spChg chg="del">
          <ac:chgData name="허태영(***7***261)" userId="S::gjxodud1@kau.kr::5c566815-de61-428e-9c63-0c6ea9ac6a4d" providerId="AD" clId="Web-{5010DE52-3E3E-41FF-8CAA-0B4139C2E69C}" dt="2021-12-07T13:33:12.049" v="165"/>
          <ac:spMkLst>
            <pc:docMk/>
            <pc:sldMk cId="831543624" sldId="298"/>
            <ac:spMk id="15" creationId="{D07CCF9F-EE07-41AB-91B0-0C6770144921}"/>
          </ac:spMkLst>
        </pc:spChg>
        <pc:spChg chg="del">
          <ac:chgData name="허태영(***7***261)" userId="S::gjxodud1@kau.kr::5c566815-de61-428e-9c63-0c6ea9ac6a4d" providerId="AD" clId="Web-{5010DE52-3E3E-41FF-8CAA-0B4139C2E69C}" dt="2021-12-07T13:33:13.690" v="166"/>
          <ac:spMkLst>
            <pc:docMk/>
            <pc:sldMk cId="831543624" sldId="298"/>
            <ac:spMk id="17" creationId="{883DA78B-65FF-4A56-ACB2-9BEB2B69DDE2}"/>
          </ac:spMkLst>
        </pc:spChg>
        <pc:spChg chg="add mod">
          <ac:chgData name="허태영(***7***261)" userId="S::gjxodud1@kau.kr::5c566815-de61-428e-9c63-0c6ea9ac6a4d" providerId="AD" clId="Web-{5010DE52-3E3E-41FF-8CAA-0B4139C2E69C}" dt="2021-12-07T13:33:33.815" v="189" actId="1076"/>
          <ac:spMkLst>
            <pc:docMk/>
            <pc:sldMk cId="831543624" sldId="298"/>
            <ac:spMk id="18" creationId="{38BADD5A-121A-45DC-BE7A-FF242D2C344D}"/>
          </ac:spMkLst>
        </pc:spChg>
        <pc:picChg chg="del">
          <ac:chgData name="허태영(***7***261)" userId="S::gjxodud1@kau.kr::5c566815-de61-428e-9c63-0c6ea9ac6a4d" providerId="AD" clId="Web-{5010DE52-3E3E-41FF-8CAA-0B4139C2E69C}" dt="2021-12-07T12:29:11.180" v="33"/>
          <ac:picMkLst>
            <pc:docMk/>
            <pc:sldMk cId="831543624" sldId="298"/>
            <ac:picMk id="3" creationId="{62EC9E56-A38E-4BCE-BA76-F5031492B509}"/>
          </ac:picMkLst>
        </pc:picChg>
        <pc:picChg chg="mod ord">
          <ac:chgData name="허태영(***7***261)" userId="S::gjxodud1@kau.kr::5c566815-de61-428e-9c63-0c6ea9ac6a4d" providerId="AD" clId="Web-{5010DE52-3E3E-41FF-8CAA-0B4139C2E69C}" dt="2021-12-07T12:29:25.150" v="38" actId="1076"/>
          <ac:picMkLst>
            <pc:docMk/>
            <pc:sldMk cId="831543624" sldId="298"/>
            <ac:picMk id="7" creationId="{26B5AA52-6382-408D-B5DD-55883264FB03}"/>
          </ac:picMkLst>
        </pc:picChg>
        <pc:picChg chg="del">
          <ac:chgData name="허태영(***7***261)" userId="S::gjxodud1@kau.kr::5c566815-de61-428e-9c63-0c6ea9ac6a4d" providerId="AD" clId="Web-{5010DE52-3E3E-41FF-8CAA-0B4139C2E69C}" dt="2021-12-07T13:33:37.284" v="190"/>
          <ac:picMkLst>
            <pc:docMk/>
            <pc:sldMk cId="831543624" sldId="298"/>
            <ac:picMk id="8" creationId="{A3854FA8-4C81-4234-A3C2-645614137A54}"/>
          </ac:picMkLst>
        </pc:picChg>
        <pc:picChg chg="add ord">
          <ac:chgData name="허태영(***7***261)" userId="S::gjxodud1@kau.kr::5c566815-de61-428e-9c63-0c6ea9ac6a4d" providerId="AD" clId="Web-{5010DE52-3E3E-41FF-8CAA-0B4139C2E69C}" dt="2021-12-07T14:34:31.014" v="603"/>
          <ac:picMkLst>
            <pc:docMk/>
            <pc:sldMk cId="831543624" sldId="298"/>
            <ac:picMk id="8" creationId="{F5E83EF5-D33E-4DD8-A687-173E5F930878}"/>
          </ac:picMkLst>
        </pc:picChg>
        <pc:picChg chg="mod">
          <ac:chgData name="허태영(***7***261)" userId="S::gjxodud1@kau.kr::5c566815-de61-428e-9c63-0c6ea9ac6a4d" providerId="AD" clId="Web-{5010DE52-3E3E-41FF-8CAA-0B4139C2E69C}" dt="2021-12-07T14:42:00.011" v="967" actId="1076"/>
          <ac:picMkLst>
            <pc:docMk/>
            <pc:sldMk cId="831543624" sldId="298"/>
            <ac:picMk id="9" creationId="{42E2B258-7061-41E9-A0EE-9CB20D98986A}"/>
          </ac:picMkLst>
        </pc:picChg>
      </pc:sldChg>
      <pc:sldChg chg="add del replId">
        <pc:chgData name="허태영(***7***261)" userId="S::gjxodud1@kau.kr::5c566815-de61-428e-9c63-0c6ea9ac6a4d" providerId="AD" clId="Web-{5010DE52-3E3E-41FF-8CAA-0B4139C2E69C}" dt="2021-12-07T12:28:49.727" v="21"/>
        <pc:sldMkLst>
          <pc:docMk/>
          <pc:sldMk cId="2578577400" sldId="298"/>
        </pc:sldMkLst>
      </pc:sldChg>
      <pc:sldChg chg="add del replId">
        <pc:chgData name="허태영(***7***261)" userId="S::gjxodud1@kau.kr::5c566815-de61-428e-9c63-0c6ea9ac6a4d" providerId="AD" clId="Web-{5010DE52-3E3E-41FF-8CAA-0B4139C2E69C}" dt="2021-12-07T12:28:57.086" v="27"/>
        <pc:sldMkLst>
          <pc:docMk/>
          <pc:sldMk cId="1552287321" sldId="299"/>
        </pc:sldMkLst>
      </pc:sldChg>
      <pc:sldChg chg="del">
        <pc:chgData name="허태영(***7***261)" userId="S::gjxodud1@kau.kr::5c566815-de61-428e-9c63-0c6ea9ac6a4d" providerId="AD" clId="Web-{5010DE52-3E3E-41FF-8CAA-0B4139C2E69C}" dt="2021-12-07T14:08:07.678" v="595"/>
        <pc:sldMkLst>
          <pc:docMk/>
          <pc:sldMk cId="3046801597" sldId="299"/>
        </pc:sldMkLst>
      </pc:sldChg>
      <pc:sldChg chg="del">
        <pc:chgData name="허태영(***7***261)" userId="S::gjxodud1@kau.kr::5c566815-de61-428e-9c63-0c6ea9ac6a4d" providerId="AD" clId="Web-{5010DE52-3E3E-41FF-8CAA-0B4139C2E69C}" dt="2021-12-07T14:08:08.334" v="596"/>
        <pc:sldMkLst>
          <pc:docMk/>
          <pc:sldMk cId="3537372181" sldId="300"/>
        </pc:sldMkLst>
      </pc:sldChg>
      <pc:sldChg chg="addSp delSp modSp add replId">
        <pc:chgData name="허태영(***7***261)" userId="S::gjxodud1@kau.kr::5c566815-de61-428e-9c63-0c6ea9ac6a4d" providerId="AD" clId="Web-{5010DE52-3E3E-41FF-8CAA-0B4139C2E69C}" dt="2021-12-07T14:37:49.268" v="682"/>
        <pc:sldMkLst>
          <pc:docMk/>
          <pc:sldMk cId="2005817581" sldId="301"/>
        </pc:sldMkLst>
        <pc:spChg chg="mod">
          <ac:chgData name="허태영(***7***261)" userId="S::gjxodud1@kau.kr::5c566815-de61-428e-9c63-0c6ea9ac6a4d" providerId="AD" clId="Web-{5010DE52-3E3E-41FF-8CAA-0B4139C2E69C}" dt="2021-12-07T13:36:43.215" v="362" actId="14100"/>
          <ac:spMkLst>
            <pc:docMk/>
            <pc:sldMk cId="2005817581" sldId="301"/>
            <ac:spMk id="4" creationId="{ABE1CF9D-B6A4-49CF-BF11-F538AA1B3D3A}"/>
          </ac:spMkLst>
        </pc:spChg>
        <pc:spChg chg="del">
          <ac:chgData name="허태영(***7***261)" userId="S::gjxodud1@kau.kr::5c566815-de61-428e-9c63-0c6ea9ac6a4d" providerId="AD" clId="Web-{5010DE52-3E3E-41FF-8CAA-0B4139C2E69C}" dt="2021-12-07T13:36:23.683" v="354"/>
          <ac:spMkLst>
            <pc:docMk/>
            <pc:sldMk cId="2005817581" sldId="301"/>
            <ac:spMk id="5" creationId="{DF4414B5-1CFD-4CC2-9FBA-989980C7C157}"/>
          </ac:spMkLst>
        </pc:spChg>
        <pc:spChg chg="mod">
          <ac:chgData name="허태영(***7***261)" userId="S::gjxodud1@kau.kr::5c566815-de61-428e-9c63-0c6ea9ac6a4d" providerId="AD" clId="Web-{5010DE52-3E3E-41FF-8CAA-0B4139C2E69C}" dt="2021-12-07T14:35:00.734" v="637" actId="20577"/>
          <ac:spMkLst>
            <pc:docMk/>
            <pc:sldMk cId="2005817581" sldId="301"/>
            <ac:spMk id="6" creationId="{41960B22-3501-4464-99DC-2B3B33901EBD}"/>
          </ac:spMkLst>
        </pc:spChg>
        <pc:spChg chg="mod">
          <ac:chgData name="허태영(***7***261)" userId="S::gjxodud1@kau.kr::5c566815-de61-428e-9c63-0c6ea9ac6a4d" providerId="AD" clId="Web-{5010DE52-3E3E-41FF-8CAA-0B4139C2E69C}" dt="2021-12-07T13:39:23.470" v="442" actId="1076"/>
          <ac:spMkLst>
            <pc:docMk/>
            <pc:sldMk cId="2005817581" sldId="301"/>
            <ac:spMk id="12" creationId="{60E644EF-B142-48DE-A4FA-7B406DAA75CA}"/>
          </ac:spMkLst>
        </pc:spChg>
        <pc:spChg chg="mod">
          <ac:chgData name="허태영(***7***261)" userId="S::gjxodud1@kau.kr::5c566815-de61-428e-9c63-0c6ea9ac6a4d" providerId="AD" clId="Web-{5010DE52-3E3E-41FF-8CAA-0B4139C2E69C}" dt="2021-12-07T13:44:38.134" v="594" actId="20577"/>
          <ac:spMkLst>
            <pc:docMk/>
            <pc:sldMk cId="2005817581" sldId="301"/>
            <ac:spMk id="16" creationId="{5BAAD760-4B48-4541-A537-D04E478FDB17}"/>
          </ac:spMkLst>
        </pc:spChg>
        <pc:spChg chg="add mod">
          <ac:chgData name="허태영(***7***261)" userId="S::gjxodud1@kau.kr::5c566815-de61-428e-9c63-0c6ea9ac6a4d" providerId="AD" clId="Web-{5010DE52-3E3E-41FF-8CAA-0B4139C2E69C}" dt="2021-12-07T13:43:51.071" v="537" actId="1076"/>
          <ac:spMkLst>
            <pc:docMk/>
            <pc:sldMk cId="2005817581" sldId="301"/>
            <ac:spMk id="17" creationId="{CF465787-A2D0-4C1B-B759-543B056E3424}"/>
          </ac:spMkLst>
        </pc:spChg>
        <pc:spChg chg="mod">
          <ac:chgData name="허태영(***7***261)" userId="S::gjxodud1@kau.kr::5c566815-de61-428e-9c63-0c6ea9ac6a4d" providerId="AD" clId="Web-{5010DE52-3E3E-41FF-8CAA-0B4139C2E69C}" dt="2021-12-07T13:39:11.594" v="436" actId="1076"/>
          <ac:spMkLst>
            <pc:docMk/>
            <pc:sldMk cId="2005817581" sldId="301"/>
            <ac:spMk id="18" creationId="{38BADD5A-121A-45DC-BE7A-FF242D2C344D}"/>
          </ac:spMkLst>
        </pc:spChg>
        <pc:spChg chg="add del mod">
          <ac:chgData name="허태영(***7***261)" userId="S::gjxodud1@kau.kr::5c566815-de61-428e-9c63-0c6ea9ac6a4d" providerId="AD" clId="Web-{5010DE52-3E3E-41FF-8CAA-0B4139C2E69C}" dt="2021-12-07T13:35:42.885" v="277"/>
          <ac:spMkLst>
            <pc:docMk/>
            <pc:sldMk cId="2005817581" sldId="301"/>
            <ac:spMk id="20" creationId="{CA2B5010-E831-444F-8AEC-5369C856CD78}"/>
          </ac:spMkLst>
        </pc:spChg>
        <pc:spChg chg="add mod">
          <ac:chgData name="허태영(***7***261)" userId="S::gjxodud1@kau.kr::5c566815-de61-428e-9c63-0c6ea9ac6a4d" providerId="AD" clId="Web-{5010DE52-3E3E-41FF-8CAA-0B4139C2E69C}" dt="2021-12-07T14:37:10.126" v="679" actId="1076"/>
          <ac:spMkLst>
            <pc:docMk/>
            <pc:sldMk cId="2005817581" sldId="301"/>
            <ac:spMk id="21" creationId="{CFBD1F29-D43D-447E-94C5-4CCAF4C36ABE}"/>
          </ac:spMkLst>
        </pc:spChg>
        <pc:spChg chg="add del mod">
          <ac:chgData name="허태영(***7***261)" userId="S::gjxodud1@kau.kr::5c566815-de61-428e-9c63-0c6ea9ac6a4d" providerId="AD" clId="Web-{5010DE52-3E3E-41FF-8CAA-0B4139C2E69C}" dt="2021-12-07T13:37:56.858" v="390"/>
          <ac:spMkLst>
            <pc:docMk/>
            <pc:sldMk cId="2005817581" sldId="301"/>
            <ac:spMk id="22" creationId="{0576E816-44EB-450B-BA84-8E3044EA72BB}"/>
          </ac:spMkLst>
        </pc:spChg>
        <pc:spChg chg="add mod">
          <ac:chgData name="허태영(***7***261)" userId="S::gjxodud1@kau.kr::5c566815-de61-428e-9c63-0c6ea9ac6a4d" providerId="AD" clId="Web-{5010DE52-3E3E-41FF-8CAA-0B4139C2E69C}" dt="2021-12-07T13:43:46.992" v="536" actId="1076"/>
          <ac:spMkLst>
            <pc:docMk/>
            <pc:sldMk cId="2005817581" sldId="301"/>
            <ac:spMk id="23" creationId="{B2691360-5DB6-424D-9889-DF5BAD4F78AE}"/>
          </ac:spMkLst>
        </pc:spChg>
        <pc:picChg chg="add mod ord">
          <ac:chgData name="허태영(***7***261)" userId="S::gjxodud1@kau.kr::5c566815-de61-428e-9c63-0c6ea9ac6a4d" providerId="AD" clId="Web-{5010DE52-3E3E-41FF-8CAA-0B4139C2E69C}" dt="2021-12-07T13:41:51.567" v="476" actId="1076"/>
          <ac:picMkLst>
            <pc:docMk/>
            <pc:sldMk cId="2005817581" sldId="301"/>
            <ac:picMk id="3" creationId="{34455A6D-099B-4B31-9542-2384ABFE2FB5}"/>
          </ac:picMkLst>
        </pc:picChg>
        <pc:picChg chg="add del mod">
          <ac:chgData name="허태영(***7***261)" userId="S::gjxodud1@kau.kr::5c566815-de61-428e-9c63-0c6ea9ac6a4d" providerId="AD" clId="Web-{5010DE52-3E3E-41FF-8CAA-0B4139C2E69C}" dt="2021-12-07T14:37:49.268" v="682"/>
          <ac:picMkLst>
            <pc:docMk/>
            <pc:sldMk cId="2005817581" sldId="301"/>
            <ac:picMk id="5" creationId="{F8D8E8E6-4DFE-4C67-B1A4-24867E8BB1FA}"/>
          </ac:picMkLst>
        </pc:picChg>
        <pc:picChg chg="del">
          <ac:chgData name="허태영(***7***261)" userId="S::gjxodud1@kau.kr::5c566815-de61-428e-9c63-0c6ea9ac6a4d" providerId="AD" clId="Web-{5010DE52-3E3E-41FF-8CAA-0B4139C2E69C}" dt="2021-12-07T13:34:22.852" v="224"/>
          <ac:picMkLst>
            <pc:docMk/>
            <pc:sldMk cId="2005817581" sldId="301"/>
            <ac:picMk id="7" creationId="{26B5AA52-6382-408D-B5DD-55883264FB03}"/>
          </ac:picMkLst>
        </pc:picChg>
        <pc:cxnChg chg="mod">
          <ac:chgData name="허태영(***7***261)" userId="S::gjxodud1@kau.kr::5c566815-de61-428e-9c63-0c6ea9ac6a4d" providerId="AD" clId="Web-{5010DE52-3E3E-41FF-8CAA-0B4139C2E69C}" dt="2021-12-07T13:43:53.446" v="538" actId="1076"/>
          <ac:cxnSpMkLst>
            <pc:docMk/>
            <pc:sldMk cId="2005817581" sldId="301"/>
            <ac:cxnSpMk id="2" creationId="{E0451500-DAA5-43ED-9120-B62B76B82B56}"/>
          </ac:cxnSpMkLst>
        </pc:cxnChg>
      </pc:sldChg>
      <pc:sldChg chg="del">
        <pc:chgData name="허태영(***7***261)" userId="S::gjxodud1@kau.kr::5c566815-de61-428e-9c63-0c6ea9ac6a4d" providerId="AD" clId="Web-{5010DE52-3E3E-41FF-8CAA-0B4139C2E69C}" dt="2021-12-07T14:34:20.389" v="601"/>
        <pc:sldMkLst>
          <pc:docMk/>
          <pc:sldMk cId="1151564395" sldId="302"/>
        </pc:sldMkLst>
      </pc:sldChg>
      <pc:sldChg chg="addSp delSp modSp add ord replId">
        <pc:chgData name="허태영(***7***261)" userId="S::gjxodud1@kau.kr::5c566815-de61-428e-9c63-0c6ea9ac6a4d" providerId="AD" clId="Web-{5010DE52-3E3E-41FF-8CAA-0B4139C2E69C}" dt="2021-12-07T14:48:26.081" v="1546" actId="1076"/>
        <pc:sldMkLst>
          <pc:docMk/>
          <pc:sldMk cId="637444983" sldId="303"/>
        </pc:sldMkLst>
        <pc:spChg chg="mod">
          <ac:chgData name="허태영(***7***261)" userId="S::gjxodud1@kau.kr::5c566815-de61-428e-9c63-0c6ea9ac6a4d" providerId="AD" clId="Web-{5010DE52-3E3E-41FF-8CAA-0B4139C2E69C}" dt="2021-12-07T14:36:57.080" v="677" actId="14100"/>
          <ac:spMkLst>
            <pc:docMk/>
            <pc:sldMk cId="637444983" sldId="303"/>
            <ac:spMk id="4" creationId="{ABE1CF9D-B6A4-49CF-BF11-F538AA1B3D3A}"/>
          </ac:spMkLst>
        </pc:spChg>
        <pc:spChg chg="mod">
          <ac:chgData name="허태영(***7***261)" userId="S::gjxodud1@kau.kr::5c566815-de61-428e-9c63-0c6ea9ac6a4d" providerId="AD" clId="Web-{5010DE52-3E3E-41FF-8CAA-0B4139C2E69C}" dt="2021-12-07T14:48:05.908" v="1540" actId="20577"/>
          <ac:spMkLst>
            <pc:docMk/>
            <pc:sldMk cId="637444983" sldId="303"/>
            <ac:spMk id="5" creationId="{DF4414B5-1CFD-4CC2-9FBA-989980C7C157}"/>
          </ac:spMkLst>
        </pc:spChg>
        <pc:spChg chg="mod">
          <ac:chgData name="허태영(***7***261)" userId="S::gjxodud1@kau.kr::5c566815-de61-428e-9c63-0c6ea9ac6a4d" providerId="AD" clId="Web-{5010DE52-3E3E-41FF-8CAA-0B4139C2E69C}" dt="2021-12-07T14:34:54.968" v="628" actId="20577"/>
          <ac:spMkLst>
            <pc:docMk/>
            <pc:sldMk cId="637444983" sldId="303"/>
            <ac:spMk id="6" creationId="{41960B22-3501-4464-99DC-2B3B33901EBD}"/>
          </ac:spMkLst>
        </pc:spChg>
        <pc:spChg chg="mod">
          <ac:chgData name="허태영(***7***261)" userId="S::gjxodud1@kau.kr::5c566815-de61-428e-9c63-0c6ea9ac6a4d" providerId="AD" clId="Web-{5010DE52-3E3E-41FF-8CAA-0B4139C2E69C}" dt="2021-12-07T14:48:26.081" v="1546" actId="1076"/>
          <ac:spMkLst>
            <pc:docMk/>
            <pc:sldMk cId="637444983" sldId="303"/>
            <ac:spMk id="16" creationId="{5BAAD760-4B48-4541-A537-D04E478FDB17}"/>
          </ac:spMkLst>
        </pc:spChg>
        <pc:spChg chg="mod">
          <ac:chgData name="허태영(***7***261)" userId="S::gjxodud1@kau.kr::5c566815-de61-428e-9c63-0c6ea9ac6a4d" providerId="AD" clId="Web-{5010DE52-3E3E-41FF-8CAA-0B4139C2E69C}" dt="2021-12-07T14:36:16.391" v="667" actId="1076"/>
          <ac:spMkLst>
            <pc:docMk/>
            <pc:sldMk cId="637444983" sldId="303"/>
            <ac:spMk id="18" creationId="{38BADD5A-121A-45DC-BE7A-FF242D2C344D}"/>
          </ac:spMkLst>
        </pc:spChg>
        <pc:picChg chg="mod ord">
          <ac:chgData name="허태영(***7***261)" userId="S::gjxodud1@kau.kr::5c566815-de61-428e-9c63-0c6ea9ac6a4d" providerId="AD" clId="Web-{5010DE52-3E3E-41FF-8CAA-0B4139C2E69C}" dt="2021-12-07T14:36:48.376" v="676"/>
          <ac:picMkLst>
            <pc:docMk/>
            <pc:sldMk cId="637444983" sldId="303"/>
            <ac:picMk id="3" creationId="{2D58BC3F-B5AA-4081-BF5E-23437AA6CB74}"/>
          </ac:picMkLst>
        </pc:picChg>
        <pc:picChg chg="del">
          <ac:chgData name="허태영(***7***261)" userId="S::gjxodud1@kau.kr::5c566815-de61-428e-9c63-0c6ea9ac6a4d" providerId="AD" clId="Web-{5010DE52-3E3E-41FF-8CAA-0B4139C2E69C}" dt="2021-12-07T14:35:49.938" v="659"/>
          <ac:picMkLst>
            <pc:docMk/>
            <pc:sldMk cId="637444983" sldId="303"/>
            <ac:picMk id="7" creationId="{26B5AA52-6382-408D-B5DD-55883264FB03}"/>
          </ac:picMkLst>
        </pc:picChg>
        <pc:picChg chg="add mod ord">
          <ac:chgData name="허태영(***7***261)" userId="S::gjxodud1@kau.kr::5c566815-de61-428e-9c63-0c6ea9ac6a4d" providerId="AD" clId="Web-{5010DE52-3E3E-41FF-8CAA-0B4139C2E69C}" dt="2021-12-07T14:36:09.860" v="665" actId="1076"/>
          <ac:picMkLst>
            <pc:docMk/>
            <pc:sldMk cId="637444983" sldId="303"/>
            <ac:picMk id="8" creationId="{44E94A64-3C04-4822-905C-CD83192C3A2C}"/>
          </ac:picMkLst>
        </pc:picChg>
        <pc:cxnChg chg="mod">
          <ac:chgData name="허태영(***7***261)" userId="S::gjxodud1@kau.kr::5c566815-de61-428e-9c63-0c6ea9ac6a4d" providerId="AD" clId="Web-{5010DE52-3E3E-41FF-8CAA-0B4139C2E69C}" dt="2021-12-07T14:48:13.377" v="1542" actId="14100"/>
          <ac:cxnSpMkLst>
            <pc:docMk/>
            <pc:sldMk cId="637444983" sldId="303"/>
            <ac:cxnSpMk id="2" creationId="{E0451500-DAA5-43ED-9120-B62B76B82B56}"/>
          </ac:cxnSpMkLst>
        </pc:cxnChg>
        <pc:cxnChg chg="add mod">
          <ac:chgData name="허태영(***7***261)" userId="S::gjxodud1@kau.kr::5c566815-de61-428e-9c63-0c6ea9ac6a4d" providerId="AD" clId="Web-{5010DE52-3E3E-41FF-8CAA-0B4139C2E69C}" dt="2021-12-07T14:48:22.643" v="1545" actId="14100"/>
          <ac:cxnSpMkLst>
            <pc:docMk/>
            <pc:sldMk cId="637444983" sldId="303"/>
            <ac:cxnSpMk id="17" creationId="{19C88936-1AF6-4101-B521-727BA4FADACC}"/>
          </ac:cxnSpMkLst>
        </pc:cxnChg>
      </pc:sldChg>
      <pc:sldChg chg="del">
        <pc:chgData name="허태영(***7***261)" userId="S::gjxodud1@kau.kr::5c566815-de61-428e-9c63-0c6ea9ac6a4d" providerId="AD" clId="Web-{5010DE52-3E3E-41FF-8CAA-0B4139C2E69C}" dt="2021-12-07T14:48:59.987" v="1547"/>
        <pc:sldMkLst>
          <pc:docMk/>
          <pc:sldMk cId="360095879" sldId="304"/>
        </pc:sldMkLst>
      </pc:sldChg>
      <pc:sldChg chg="addSp delSp modSp add replId">
        <pc:chgData name="허태영(***7***261)" userId="S::gjxodud1@kau.kr::5c566815-de61-428e-9c63-0c6ea9ac6a4d" providerId="AD" clId="Web-{5010DE52-3E3E-41FF-8CAA-0B4139C2E69C}" dt="2021-12-07T14:46:48.720" v="1450" actId="1076"/>
        <pc:sldMkLst>
          <pc:docMk/>
          <pc:sldMk cId="3624367737" sldId="305"/>
        </pc:sldMkLst>
        <pc:spChg chg="del">
          <ac:chgData name="허태영(***7***261)" userId="S::gjxodud1@kau.kr::5c566815-de61-428e-9c63-0c6ea9ac6a4d" providerId="AD" clId="Web-{5010DE52-3E3E-41FF-8CAA-0B4139C2E69C}" dt="2021-12-07T14:44:28.076" v="1175"/>
          <ac:spMkLst>
            <pc:docMk/>
            <pc:sldMk cId="3624367737" sldId="305"/>
            <ac:spMk id="4" creationId="{ABE1CF9D-B6A4-49CF-BF11-F538AA1B3D3A}"/>
          </ac:spMkLst>
        </pc:spChg>
        <pc:spChg chg="del mod">
          <ac:chgData name="허태영(***7***261)" userId="S::gjxodud1@kau.kr::5c566815-de61-428e-9c63-0c6ea9ac6a4d" providerId="AD" clId="Web-{5010DE52-3E3E-41FF-8CAA-0B4139C2E69C}" dt="2021-12-07T14:38:42.800" v="754"/>
          <ac:spMkLst>
            <pc:docMk/>
            <pc:sldMk cId="3624367737" sldId="305"/>
            <ac:spMk id="6" creationId="{41960B22-3501-4464-99DC-2B3B33901EBD}"/>
          </ac:spMkLst>
        </pc:spChg>
        <pc:spChg chg="mod">
          <ac:chgData name="허태영(***7***261)" userId="S::gjxodud1@kau.kr::5c566815-de61-428e-9c63-0c6ea9ac6a4d" providerId="AD" clId="Web-{5010DE52-3E3E-41FF-8CAA-0B4139C2E69C}" dt="2021-12-07T14:46:48.610" v="1444" actId="1076"/>
          <ac:spMkLst>
            <pc:docMk/>
            <pc:sldMk cId="3624367737" sldId="305"/>
            <ac:spMk id="12" creationId="{60E644EF-B142-48DE-A4FA-7B406DAA75CA}"/>
          </ac:spMkLst>
        </pc:spChg>
        <pc:spChg chg="del mod">
          <ac:chgData name="허태영(***7***261)" userId="S::gjxodud1@kau.kr::5c566815-de61-428e-9c63-0c6ea9ac6a4d" providerId="AD" clId="Web-{5010DE52-3E3E-41FF-8CAA-0B4139C2E69C}" dt="2021-12-07T14:45:35.218" v="1305"/>
          <ac:spMkLst>
            <pc:docMk/>
            <pc:sldMk cId="3624367737" sldId="305"/>
            <ac:spMk id="16" creationId="{5BAAD760-4B48-4541-A537-D04E478FDB17}"/>
          </ac:spMkLst>
        </pc:spChg>
        <pc:spChg chg="mod">
          <ac:chgData name="허태영(***7***261)" userId="S::gjxodud1@kau.kr::5c566815-de61-428e-9c63-0c6ea9ac6a4d" providerId="AD" clId="Web-{5010DE52-3E3E-41FF-8CAA-0B4139C2E69C}" dt="2021-12-07T14:46:48.641" v="1446" actId="1076"/>
          <ac:spMkLst>
            <pc:docMk/>
            <pc:sldMk cId="3624367737" sldId="305"/>
            <ac:spMk id="17" creationId="{CF465787-A2D0-4C1B-B759-543B056E3424}"/>
          </ac:spMkLst>
        </pc:spChg>
        <pc:spChg chg="mod">
          <ac:chgData name="허태영(***7***261)" userId="S::gjxodud1@kau.kr::5c566815-de61-428e-9c63-0c6ea9ac6a4d" providerId="AD" clId="Web-{5010DE52-3E3E-41FF-8CAA-0B4139C2E69C}" dt="2021-12-07T14:46:48.626" v="1445" actId="1076"/>
          <ac:spMkLst>
            <pc:docMk/>
            <pc:sldMk cId="3624367737" sldId="305"/>
            <ac:spMk id="18" creationId="{38BADD5A-121A-45DC-BE7A-FF242D2C344D}"/>
          </ac:spMkLst>
        </pc:spChg>
        <pc:spChg chg="mod">
          <ac:chgData name="허태영(***7***261)" userId="S::gjxodud1@kau.kr::5c566815-de61-428e-9c63-0c6ea9ac6a4d" providerId="AD" clId="Web-{5010DE52-3E3E-41FF-8CAA-0B4139C2E69C}" dt="2021-12-07T14:38:42.284" v="753" actId="20577"/>
          <ac:spMkLst>
            <pc:docMk/>
            <pc:sldMk cId="3624367737" sldId="305"/>
            <ac:spMk id="19" creationId="{00000000-0000-0000-0000-000000000000}"/>
          </ac:spMkLst>
        </pc:spChg>
        <pc:spChg chg="add mod">
          <ac:chgData name="허태영(***7***261)" userId="S::gjxodud1@kau.kr::5c566815-de61-428e-9c63-0c6ea9ac6a4d" providerId="AD" clId="Web-{5010DE52-3E3E-41FF-8CAA-0B4139C2E69C}" dt="2021-12-07T14:46:48.657" v="1447" actId="1076"/>
          <ac:spMkLst>
            <pc:docMk/>
            <pc:sldMk cId="3624367737" sldId="305"/>
            <ac:spMk id="20" creationId="{BF37408A-2B63-40EB-BDAA-B5F5AFE60EF9}"/>
          </ac:spMkLst>
        </pc:spChg>
        <pc:spChg chg="del mod">
          <ac:chgData name="허태영(***7***261)" userId="S::gjxodud1@kau.kr::5c566815-de61-428e-9c63-0c6ea9ac6a4d" providerId="AD" clId="Web-{5010DE52-3E3E-41FF-8CAA-0B4139C2E69C}" dt="2021-12-07T14:44:28.545" v="1176"/>
          <ac:spMkLst>
            <pc:docMk/>
            <pc:sldMk cId="3624367737" sldId="305"/>
            <ac:spMk id="21" creationId="{CFBD1F29-D43D-447E-94C5-4CCAF4C36ABE}"/>
          </ac:spMkLst>
        </pc:spChg>
        <pc:spChg chg="add mod">
          <ac:chgData name="허태영(***7***261)" userId="S::gjxodud1@kau.kr::5c566815-de61-428e-9c63-0c6ea9ac6a4d" providerId="AD" clId="Web-{5010DE52-3E3E-41FF-8CAA-0B4139C2E69C}" dt="2021-12-07T14:46:48.688" v="1448" actId="1076"/>
          <ac:spMkLst>
            <pc:docMk/>
            <pc:sldMk cId="3624367737" sldId="305"/>
            <ac:spMk id="22" creationId="{B457FC14-CA36-4210-83B4-7177A694C186}"/>
          </ac:spMkLst>
        </pc:spChg>
        <pc:spChg chg="del mod">
          <ac:chgData name="허태영(***7***261)" userId="S::gjxodud1@kau.kr::5c566815-de61-428e-9c63-0c6ea9ac6a4d" providerId="AD" clId="Web-{5010DE52-3E3E-41FF-8CAA-0B4139C2E69C}" dt="2021-12-07T14:45:37" v="1306"/>
          <ac:spMkLst>
            <pc:docMk/>
            <pc:sldMk cId="3624367737" sldId="305"/>
            <ac:spMk id="23" creationId="{B2691360-5DB6-424D-9889-DF5BAD4F78AE}"/>
          </ac:spMkLst>
        </pc:spChg>
        <pc:spChg chg="add mod">
          <ac:chgData name="허태영(***7***261)" userId="S::gjxodud1@kau.kr::5c566815-de61-428e-9c63-0c6ea9ac6a4d" providerId="AD" clId="Web-{5010DE52-3E3E-41FF-8CAA-0B4139C2E69C}" dt="2021-12-07T14:46:48.704" v="1449" actId="1076"/>
          <ac:spMkLst>
            <pc:docMk/>
            <pc:sldMk cId="3624367737" sldId="305"/>
            <ac:spMk id="24" creationId="{A31BA0DD-CBAE-4D8A-996D-BF8B8A76790D}"/>
          </ac:spMkLst>
        </pc:spChg>
        <pc:spChg chg="add mod">
          <ac:chgData name="허태영(***7***261)" userId="S::gjxodud1@kau.kr::5c566815-de61-428e-9c63-0c6ea9ac6a4d" providerId="AD" clId="Web-{5010DE52-3E3E-41FF-8CAA-0B4139C2E69C}" dt="2021-12-07T14:46:48.720" v="1450" actId="1076"/>
          <ac:spMkLst>
            <pc:docMk/>
            <pc:sldMk cId="3624367737" sldId="305"/>
            <ac:spMk id="25" creationId="{90B73D3B-F88D-4B13-B685-0F8460117AD0}"/>
          </ac:spMkLst>
        </pc:spChg>
        <pc:picChg chg="del">
          <ac:chgData name="허태영(***7***261)" userId="S::gjxodud1@kau.kr::5c566815-de61-428e-9c63-0c6ea9ac6a4d" providerId="AD" clId="Web-{5010DE52-3E3E-41FF-8CAA-0B4139C2E69C}" dt="2021-12-07T14:37:50.674" v="683"/>
          <ac:picMkLst>
            <pc:docMk/>
            <pc:sldMk cId="3624367737" sldId="305"/>
            <ac:picMk id="3" creationId="{34455A6D-099B-4B31-9542-2384ABFE2FB5}"/>
          </ac:picMkLst>
        </pc:picChg>
        <pc:picChg chg="mod ord">
          <ac:chgData name="허태영(***7***261)" userId="S::gjxodud1@kau.kr::5c566815-de61-428e-9c63-0c6ea9ac6a4d" providerId="AD" clId="Web-{5010DE52-3E3E-41FF-8CAA-0B4139C2E69C}" dt="2021-12-07T14:46:48.595" v="1443" actId="1076"/>
          <ac:picMkLst>
            <pc:docMk/>
            <pc:sldMk cId="3624367737" sldId="305"/>
            <ac:picMk id="5" creationId="{F8D8E8E6-4DFE-4C67-B1A4-24867E8BB1FA}"/>
          </ac:picMkLst>
        </pc:picChg>
        <pc:cxnChg chg="del">
          <ac:chgData name="허태영(***7***261)" userId="S::gjxodud1@kau.kr::5c566815-de61-428e-9c63-0c6ea9ac6a4d" providerId="AD" clId="Web-{5010DE52-3E3E-41FF-8CAA-0B4139C2E69C}" dt="2021-12-07T14:45:34.374" v="1303"/>
          <ac:cxnSpMkLst>
            <pc:docMk/>
            <pc:sldMk cId="3624367737" sldId="305"/>
            <ac:cxnSpMk id="2" creationId="{E0451500-DAA5-43ED-9120-B62B76B82B56}"/>
          </ac:cxnSpMkLst>
        </pc:cxnChg>
      </pc:sldChg>
    </pc:docChg>
  </pc:docChgLst>
  <pc:docChgLst>
    <pc:chgData name="허태영(***7***261)" userId="S::gjxodud1@kau.kr::5c566815-de61-428e-9c63-0c6ea9ac6a4d" providerId="AD" clId="Web-{5C1A232C-2863-46E0-9A19-50BB486F4F65}"/>
    <pc:docChg chg="modSld">
      <pc:chgData name="허태영(***7***261)" userId="S::gjxodud1@kau.kr::5c566815-de61-428e-9c63-0c6ea9ac6a4d" providerId="AD" clId="Web-{5C1A232C-2863-46E0-9A19-50BB486F4F65}" dt="2021-11-12T05:46:55.629" v="645" actId="1076"/>
      <pc:docMkLst>
        <pc:docMk/>
      </pc:docMkLst>
      <pc:sldChg chg="modSp modNotes">
        <pc:chgData name="허태영(***7***261)" userId="S::gjxodud1@kau.kr::5c566815-de61-428e-9c63-0c6ea9ac6a4d" providerId="AD" clId="Web-{5C1A232C-2863-46E0-9A19-50BB486F4F65}" dt="2021-11-12T05:46:55.629" v="645" actId="1076"/>
        <pc:sldMkLst>
          <pc:docMk/>
          <pc:sldMk cId="3305648341" sldId="271"/>
        </pc:sldMkLst>
        <pc:spChg chg="mod">
          <ac:chgData name="허태영(***7***261)" userId="S::gjxodud1@kau.kr::5c566815-de61-428e-9c63-0c6ea9ac6a4d" providerId="AD" clId="Web-{5C1A232C-2863-46E0-9A19-50BB486F4F65}" dt="2021-11-12T05:46:51.988" v="644" actId="1076"/>
          <ac:spMkLst>
            <pc:docMk/>
            <pc:sldMk cId="3305648341" sldId="271"/>
            <ac:spMk id="15" creationId="{29C07387-00F8-474B-84AB-38C8FE2B70B6}"/>
          </ac:spMkLst>
        </pc:spChg>
        <pc:spChg chg="mod">
          <ac:chgData name="허태영(***7***261)" userId="S::gjxodud1@kau.kr::5c566815-de61-428e-9c63-0c6ea9ac6a4d" providerId="AD" clId="Web-{5C1A232C-2863-46E0-9A19-50BB486F4F65}" dt="2021-11-12T05:46:55.629" v="645" actId="1076"/>
          <ac:spMkLst>
            <pc:docMk/>
            <pc:sldMk cId="3305648341" sldId="271"/>
            <ac:spMk id="18" creationId="{F360F788-8A7B-410E-A66C-777CD727CCEF}"/>
          </ac:spMkLst>
        </pc:spChg>
        <pc:spChg chg="mod">
          <ac:chgData name="허태영(***7***261)" userId="S::gjxodud1@kau.kr::5c566815-de61-428e-9c63-0c6ea9ac6a4d" providerId="AD" clId="Web-{5C1A232C-2863-46E0-9A19-50BB486F4F65}" dt="2021-11-12T05:45:39.908" v="643" actId="1076"/>
          <ac:spMkLst>
            <pc:docMk/>
            <pc:sldMk cId="3305648341" sldId="271"/>
            <ac:spMk id="33" creationId="{80D81F5D-7C82-45C7-8E8E-077CAB95A992}"/>
          </ac:spMkLst>
        </pc:spChg>
        <pc:spChg chg="mod">
          <ac:chgData name="허태영(***7***261)" userId="S::gjxodud1@kau.kr::5c566815-de61-428e-9c63-0c6ea9ac6a4d" providerId="AD" clId="Web-{5C1A232C-2863-46E0-9A19-50BB486F4F65}" dt="2021-11-12T05:44:31.125" v="570" actId="20577"/>
          <ac:spMkLst>
            <pc:docMk/>
            <pc:sldMk cId="3305648341" sldId="271"/>
            <ac:spMk id="81" creationId="{88BF59B7-6BD9-4AD4-A807-8E4F724A2D6B}"/>
          </ac:spMkLst>
        </pc:spChg>
        <pc:cxnChg chg="mod">
          <ac:chgData name="허태영(***7***261)" userId="S::gjxodud1@kau.kr::5c566815-de61-428e-9c63-0c6ea9ac6a4d" providerId="AD" clId="Web-{5C1A232C-2863-46E0-9A19-50BB486F4F65}" dt="2021-11-12T05:46:51.988" v="644" actId="1076"/>
          <ac:cxnSpMkLst>
            <pc:docMk/>
            <pc:sldMk cId="3305648341" sldId="271"/>
            <ac:cxnSpMk id="23" creationId="{4F3F5187-90BF-4628-AC43-80E1A99E774A}"/>
          </ac:cxnSpMkLst>
        </pc:cxnChg>
        <pc:cxnChg chg="mod">
          <ac:chgData name="허태영(***7***261)" userId="S::gjxodud1@kau.kr::5c566815-de61-428e-9c63-0c6ea9ac6a4d" providerId="AD" clId="Web-{5C1A232C-2863-46E0-9A19-50BB486F4F65}" dt="2021-11-12T05:46:51.988" v="644" actId="1076"/>
          <ac:cxnSpMkLst>
            <pc:docMk/>
            <pc:sldMk cId="3305648341" sldId="271"/>
            <ac:cxnSpMk id="24" creationId="{06422C13-3823-4B22-BDC2-CFE5ADF3B75F}"/>
          </ac:cxnSpMkLst>
        </pc:cxnChg>
        <pc:cxnChg chg="mod">
          <ac:chgData name="허태영(***7***261)" userId="S::gjxodud1@kau.kr::5c566815-de61-428e-9c63-0c6ea9ac6a4d" providerId="AD" clId="Web-{5C1A232C-2863-46E0-9A19-50BB486F4F65}" dt="2021-11-12T05:46:55.629" v="645" actId="1076"/>
          <ac:cxnSpMkLst>
            <pc:docMk/>
            <pc:sldMk cId="3305648341" sldId="271"/>
            <ac:cxnSpMk id="25" creationId="{882134DE-C9AA-4DAA-8ACA-EF03F988A530}"/>
          </ac:cxnSpMkLst>
        </pc:cxnChg>
        <pc:cxnChg chg="mod">
          <ac:chgData name="허태영(***7***261)" userId="S::gjxodud1@kau.kr::5c566815-de61-428e-9c63-0c6ea9ac6a4d" providerId="AD" clId="Web-{5C1A232C-2863-46E0-9A19-50BB486F4F65}" dt="2021-11-12T05:46:51.988" v="644" actId="1076"/>
          <ac:cxnSpMkLst>
            <pc:docMk/>
            <pc:sldMk cId="3305648341" sldId="271"/>
            <ac:cxnSpMk id="26" creationId="{A206FA0E-4A1E-4AE5-878F-1C6DE275B212}"/>
          </ac:cxnSpMkLst>
        </pc:cxnChg>
        <pc:cxnChg chg="mod">
          <ac:chgData name="허태영(***7***261)" userId="S::gjxodud1@kau.kr::5c566815-de61-428e-9c63-0c6ea9ac6a4d" providerId="AD" clId="Web-{5C1A232C-2863-46E0-9A19-50BB486F4F65}" dt="2021-11-12T05:46:55.629" v="645" actId="1076"/>
          <ac:cxnSpMkLst>
            <pc:docMk/>
            <pc:sldMk cId="3305648341" sldId="271"/>
            <ac:cxnSpMk id="27" creationId="{193E310A-2833-47CB-8FF5-2359A3C3EFE8}"/>
          </ac:cxnSpMkLst>
        </pc:cxnChg>
        <pc:cxnChg chg="mod">
          <ac:chgData name="허태영(***7***261)" userId="S::gjxodud1@kau.kr::5c566815-de61-428e-9c63-0c6ea9ac6a4d" providerId="AD" clId="Web-{5C1A232C-2863-46E0-9A19-50BB486F4F65}" dt="2021-11-12T05:45:39.908" v="643" actId="1076"/>
          <ac:cxnSpMkLst>
            <pc:docMk/>
            <pc:sldMk cId="3305648341" sldId="271"/>
            <ac:cxnSpMk id="28" creationId="{47D7953D-D1E3-4199-AFC8-DB53968D9D11}"/>
          </ac:cxnSpMkLst>
        </pc:cxnChg>
        <pc:cxnChg chg="mod">
          <ac:chgData name="허태영(***7***261)" userId="S::gjxodud1@kau.kr::5c566815-de61-428e-9c63-0c6ea9ac6a4d" providerId="AD" clId="Web-{5C1A232C-2863-46E0-9A19-50BB486F4F65}" dt="2021-11-12T05:46:51.988" v="644" actId="1076"/>
          <ac:cxnSpMkLst>
            <pc:docMk/>
            <pc:sldMk cId="3305648341" sldId="271"/>
            <ac:cxnSpMk id="29" creationId="{955D93EA-C44F-4CA2-860D-B2B95E4E344A}"/>
          </ac:cxnSpMkLst>
        </pc:cxnChg>
        <pc:cxnChg chg="mod">
          <ac:chgData name="허태영(***7***261)" userId="S::gjxodud1@kau.kr::5c566815-de61-428e-9c63-0c6ea9ac6a4d" providerId="AD" clId="Web-{5C1A232C-2863-46E0-9A19-50BB486F4F65}" dt="2021-11-12T05:45:39.908" v="643" actId="1076"/>
          <ac:cxnSpMkLst>
            <pc:docMk/>
            <pc:sldMk cId="3305648341" sldId="271"/>
            <ac:cxnSpMk id="30" creationId="{67E8A9EC-31F5-48C1-9096-E68A4D570900}"/>
          </ac:cxnSpMkLst>
        </pc:cxnChg>
      </pc:sldChg>
      <pc:sldChg chg="modNotes">
        <pc:chgData name="허태영(***7***261)" userId="S::gjxodud1@kau.kr::5c566815-de61-428e-9c63-0c6ea9ac6a4d" providerId="AD" clId="Web-{5C1A232C-2863-46E0-9A19-50BB486F4F65}" dt="2021-11-12T05:45:16.735" v="642"/>
        <pc:sldMkLst>
          <pc:docMk/>
          <pc:sldMk cId="621376545" sldId="278"/>
        </pc:sldMkLst>
      </pc:sldChg>
    </pc:docChg>
  </pc:docChgLst>
  <pc:docChgLst>
    <pc:chgData name="허태영(***7***261)" userId="S::gjxodud1@kau.kr::5c566815-de61-428e-9c63-0c6ea9ac6a4d" providerId="AD" clId="Web-{2725E0E1-DE74-4590-BC36-8AFCDCBD77F9}"/>
    <pc:docChg chg="addSld modSld">
      <pc:chgData name="허태영(***7***261)" userId="S::gjxodud1@kau.kr::5c566815-de61-428e-9c63-0c6ea9ac6a4d" providerId="AD" clId="Web-{2725E0E1-DE74-4590-BC36-8AFCDCBD77F9}" dt="2021-11-24T07:03:48.309" v="152" actId="1076"/>
      <pc:docMkLst>
        <pc:docMk/>
      </pc:docMkLst>
      <pc:sldChg chg="addSp delSp modSp">
        <pc:chgData name="허태영(***7***261)" userId="S::gjxodud1@kau.kr::5c566815-de61-428e-9c63-0c6ea9ac6a4d" providerId="AD" clId="Web-{2725E0E1-DE74-4590-BC36-8AFCDCBD77F9}" dt="2021-11-24T07:03:48.309" v="152" actId="1076"/>
        <pc:sldMkLst>
          <pc:docMk/>
          <pc:sldMk cId="3305648341" sldId="271"/>
        </pc:sldMkLst>
        <pc:spChg chg="add mod">
          <ac:chgData name="허태영(***7***261)" userId="S::gjxodud1@kau.kr::5c566815-de61-428e-9c63-0c6ea9ac6a4d" providerId="AD" clId="Web-{2725E0E1-DE74-4590-BC36-8AFCDCBD77F9}" dt="2021-11-24T07:03:33.793" v="145" actId="14100"/>
          <ac:spMkLst>
            <pc:docMk/>
            <pc:sldMk cId="3305648341" sldId="271"/>
            <ac:spMk id="4" creationId="{1192EA70-2A2E-4E48-A744-143EE33F0B18}"/>
          </ac:spMkLst>
        </pc:spChg>
        <pc:spChg chg="mod">
          <ac:chgData name="허태영(***7***261)" userId="S::gjxodud1@kau.kr::5c566815-de61-428e-9c63-0c6ea9ac6a4d" providerId="AD" clId="Web-{2725E0E1-DE74-4590-BC36-8AFCDCBD77F9}" dt="2021-11-24T07:03:46.434" v="151" actId="14100"/>
          <ac:spMkLst>
            <pc:docMk/>
            <pc:sldMk cId="3305648341" sldId="271"/>
            <ac:spMk id="39" creationId="{BD0869B9-7720-48EE-ACC4-F986D4D7199E}"/>
          </ac:spMkLst>
        </pc:spChg>
        <pc:spChg chg="add mod">
          <ac:chgData name="허태영(***7***261)" userId="S::gjxodud1@kau.kr::5c566815-de61-428e-9c63-0c6ea9ac6a4d" providerId="AD" clId="Web-{2725E0E1-DE74-4590-BC36-8AFCDCBD77F9}" dt="2021-11-24T07:03:48.309" v="152" actId="1076"/>
          <ac:spMkLst>
            <pc:docMk/>
            <pc:sldMk cId="3305648341" sldId="271"/>
            <ac:spMk id="54" creationId="{7EF15869-0547-48F3-BA21-BCC1A24310F3}"/>
          </ac:spMkLst>
        </pc:spChg>
        <pc:spChg chg="del">
          <ac:chgData name="허태영(***7***261)" userId="S::gjxodud1@kau.kr::5c566815-de61-428e-9c63-0c6ea9ac6a4d" providerId="AD" clId="Web-{2725E0E1-DE74-4590-BC36-8AFCDCBD77F9}" dt="2021-11-24T07:03:43.934" v="150"/>
          <ac:spMkLst>
            <pc:docMk/>
            <pc:sldMk cId="3305648341" sldId="271"/>
            <ac:spMk id="81" creationId="{88BF59B7-6BD9-4AD4-A807-8E4F724A2D6B}"/>
          </ac:spMkLst>
        </pc:spChg>
      </pc:sldChg>
      <pc:sldChg chg="addSp delSp modSp">
        <pc:chgData name="허태영(***7***261)" userId="S::gjxodud1@kau.kr::5c566815-de61-428e-9c63-0c6ea9ac6a4d" providerId="AD" clId="Web-{2725E0E1-DE74-4590-BC36-8AFCDCBD77F9}" dt="2021-11-24T06:56:28.440" v="53" actId="1076"/>
        <pc:sldMkLst>
          <pc:docMk/>
          <pc:sldMk cId="2098811802" sldId="282"/>
        </pc:sldMkLst>
        <pc:spChg chg="mod">
          <ac:chgData name="허태영(***7***261)" userId="S::gjxodud1@kau.kr::5c566815-de61-428e-9c63-0c6ea9ac6a4d" providerId="AD" clId="Web-{2725E0E1-DE74-4590-BC36-8AFCDCBD77F9}" dt="2021-11-24T06:56:26.222" v="43" actId="1076"/>
          <ac:spMkLst>
            <pc:docMk/>
            <pc:sldMk cId="2098811802" sldId="282"/>
            <ac:spMk id="2" creationId="{63DD35CE-E53D-439A-999C-E84D22AF693C}"/>
          </ac:spMkLst>
        </pc:spChg>
        <pc:spChg chg="mod">
          <ac:chgData name="허태영(***7***261)" userId="S::gjxodud1@kau.kr::5c566815-de61-428e-9c63-0c6ea9ac6a4d" providerId="AD" clId="Web-{2725E0E1-DE74-4590-BC36-8AFCDCBD77F9}" dt="2021-11-24T06:56:26.253" v="44" actId="1076"/>
          <ac:spMkLst>
            <pc:docMk/>
            <pc:sldMk cId="2098811802" sldId="282"/>
            <ac:spMk id="3" creationId="{235224F8-C176-4A78-BF6B-46B7A002D165}"/>
          </ac:spMkLst>
        </pc:spChg>
        <pc:spChg chg="mod">
          <ac:chgData name="허태영(***7***261)" userId="S::gjxodud1@kau.kr::5c566815-de61-428e-9c63-0c6ea9ac6a4d" providerId="AD" clId="Web-{2725E0E1-DE74-4590-BC36-8AFCDCBD77F9}" dt="2021-11-24T06:56:28.440" v="53" actId="1076"/>
          <ac:spMkLst>
            <pc:docMk/>
            <pc:sldMk cId="2098811802" sldId="282"/>
            <ac:spMk id="4" creationId="{E7BFE749-E8D1-483B-B72A-7C62C3FACC3C}"/>
          </ac:spMkLst>
        </pc:spChg>
        <pc:spChg chg="mod">
          <ac:chgData name="허태영(***7***261)" userId="S::gjxodud1@kau.kr::5c566815-de61-428e-9c63-0c6ea9ac6a4d" providerId="AD" clId="Web-{2725E0E1-DE74-4590-BC36-8AFCDCBD77F9}" dt="2021-11-24T06:56:26.269" v="45" actId="1076"/>
          <ac:spMkLst>
            <pc:docMk/>
            <pc:sldMk cId="2098811802" sldId="282"/>
            <ac:spMk id="5" creationId="{161266A1-C0ED-4546-911C-3D5B45941F5F}"/>
          </ac:spMkLst>
        </pc:spChg>
        <pc:spChg chg="mod">
          <ac:chgData name="허태영(***7***261)" userId="S::gjxodud1@kau.kr::5c566815-de61-428e-9c63-0c6ea9ac6a4d" providerId="AD" clId="Web-{2725E0E1-DE74-4590-BC36-8AFCDCBD77F9}" dt="2021-11-24T06:56:26.284" v="46" actId="1076"/>
          <ac:spMkLst>
            <pc:docMk/>
            <pc:sldMk cId="2098811802" sldId="282"/>
            <ac:spMk id="6" creationId="{49D98C85-9530-41C9-BDD1-B9D0D8C684D2}"/>
          </ac:spMkLst>
        </pc:spChg>
        <pc:spChg chg="mod">
          <ac:chgData name="허태영(***7***261)" userId="S::gjxodud1@kau.kr::5c566815-de61-428e-9c63-0c6ea9ac6a4d" providerId="AD" clId="Web-{2725E0E1-DE74-4590-BC36-8AFCDCBD77F9}" dt="2021-11-24T06:56:26.315" v="47" actId="1076"/>
          <ac:spMkLst>
            <pc:docMk/>
            <pc:sldMk cId="2098811802" sldId="282"/>
            <ac:spMk id="7" creationId="{5535C47C-4817-48D9-8664-2E6BC6913152}"/>
          </ac:spMkLst>
        </pc:spChg>
        <pc:spChg chg="mod">
          <ac:chgData name="허태영(***7***261)" userId="S::gjxodud1@kau.kr::5c566815-de61-428e-9c63-0c6ea9ac6a4d" providerId="AD" clId="Web-{2725E0E1-DE74-4590-BC36-8AFCDCBD77F9}" dt="2021-11-24T06:56:26.347" v="49" actId="1076"/>
          <ac:spMkLst>
            <pc:docMk/>
            <pc:sldMk cId="2098811802" sldId="282"/>
            <ac:spMk id="10" creationId="{238493BC-F595-468F-96BF-756DDD943142}"/>
          </ac:spMkLst>
        </pc:spChg>
        <pc:spChg chg="mod">
          <ac:chgData name="허태영(***7***261)" userId="S::gjxodud1@kau.kr::5c566815-de61-428e-9c63-0c6ea9ac6a4d" providerId="AD" clId="Web-{2725E0E1-DE74-4590-BC36-8AFCDCBD77F9}" dt="2021-11-24T06:56:26.378" v="51" actId="1076"/>
          <ac:spMkLst>
            <pc:docMk/>
            <pc:sldMk cId="2098811802" sldId="282"/>
            <ac:spMk id="12" creationId="{F9550B1E-32EF-4073-A72E-15F04A4299C7}"/>
          </ac:spMkLst>
        </pc:spChg>
        <pc:spChg chg="mod">
          <ac:chgData name="허태영(***7***261)" userId="S::gjxodud1@kau.kr::5c566815-de61-428e-9c63-0c6ea9ac6a4d" providerId="AD" clId="Web-{2725E0E1-DE74-4590-BC36-8AFCDCBD77F9}" dt="2021-11-24T06:56:26.362" v="50" actId="1076"/>
          <ac:spMkLst>
            <pc:docMk/>
            <pc:sldMk cId="2098811802" sldId="282"/>
            <ac:spMk id="17" creationId="{171CD5EC-7BE6-4255-8949-C5BB54EDDFEC}"/>
          </ac:spMkLst>
        </pc:spChg>
        <pc:picChg chg="add del mod">
          <ac:chgData name="허태영(***7***261)" userId="S::gjxodud1@kau.kr::5c566815-de61-428e-9c63-0c6ea9ac6a4d" providerId="AD" clId="Web-{2725E0E1-DE74-4590-BC36-8AFCDCBD77F9}" dt="2021-11-24T06:56:21.128" v="41"/>
          <ac:picMkLst>
            <pc:docMk/>
            <pc:sldMk cId="2098811802" sldId="282"/>
            <ac:picMk id="9" creationId="{7DDEDA06-6B23-4AA8-A6E9-C8736D186988}"/>
          </ac:picMkLst>
        </pc:picChg>
        <pc:cxnChg chg="mod">
          <ac:chgData name="허태영(***7***261)" userId="S::gjxodud1@kau.kr::5c566815-de61-428e-9c63-0c6ea9ac6a4d" providerId="AD" clId="Web-{2725E0E1-DE74-4590-BC36-8AFCDCBD77F9}" dt="2021-11-24T06:56:26.331" v="48" actId="1076"/>
          <ac:cxnSpMkLst>
            <pc:docMk/>
            <pc:sldMk cId="2098811802" sldId="282"/>
            <ac:cxnSpMk id="8" creationId="{8FA5E973-0FB3-46F2-9D79-B832DDF52D8D}"/>
          </ac:cxnSpMkLst>
        </pc:cxnChg>
        <pc:cxnChg chg="mod">
          <ac:chgData name="허태영(***7***261)" userId="S::gjxodud1@kau.kr::5c566815-de61-428e-9c63-0c6ea9ac6a4d" providerId="AD" clId="Web-{2725E0E1-DE74-4590-BC36-8AFCDCBD77F9}" dt="2021-11-24T06:56:26.409" v="52" actId="1076"/>
          <ac:cxnSpMkLst>
            <pc:docMk/>
            <pc:sldMk cId="2098811802" sldId="282"/>
            <ac:cxnSpMk id="20" creationId="{311E1D78-A168-4161-ABBA-F2E2B1EF2B67}"/>
          </ac:cxnSpMkLst>
        </pc:cxnChg>
      </pc:sldChg>
      <pc:sldChg chg="modSp">
        <pc:chgData name="허태영(***7***261)" userId="S::gjxodud1@kau.kr::5c566815-de61-428e-9c63-0c6ea9ac6a4d" providerId="AD" clId="Web-{2725E0E1-DE74-4590-BC36-8AFCDCBD77F9}" dt="2021-11-24T07:01:50.463" v="117" actId="1076"/>
        <pc:sldMkLst>
          <pc:docMk/>
          <pc:sldMk cId="4121283609" sldId="283"/>
        </pc:sldMkLst>
        <pc:spChg chg="mod">
          <ac:chgData name="허태영(***7***261)" userId="S::gjxodud1@kau.kr::5c566815-de61-428e-9c63-0c6ea9ac6a4d" providerId="AD" clId="Web-{2725E0E1-DE74-4590-BC36-8AFCDCBD77F9}" dt="2021-11-24T07:01:34.540" v="112" actId="1076"/>
          <ac:spMkLst>
            <pc:docMk/>
            <pc:sldMk cId="4121283609" sldId="283"/>
            <ac:spMk id="10" creationId="{F5E8C743-FAAB-466F-93FC-616270D2C7C0}"/>
          </ac:spMkLst>
        </pc:spChg>
        <pc:spChg chg="mod">
          <ac:chgData name="허태영(***7***261)" userId="S::gjxodud1@kau.kr::5c566815-de61-428e-9c63-0c6ea9ac6a4d" providerId="AD" clId="Web-{2725E0E1-DE74-4590-BC36-8AFCDCBD77F9}" dt="2021-11-24T07:01:48.713" v="116" actId="1076"/>
          <ac:spMkLst>
            <pc:docMk/>
            <pc:sldMk cId="4121283609" sldId="283"/>
            <ac:spMk id="11" creationId="{1D92A00E-21B1-4CD1-9FAD-1D492F5856F3}"/>
          </ac:spMkLst>
        </pc:spChg>
        <pc:picChg chg="mod">
          <ac:chgData name="허태영(***7***261)" userId="S::gjxodud1@kau.kr::5c566815-de61-428e-9c63-0c6ea9ac6a4d" providerId="AD" clId="Web-{2725E0E1-DE74-4590-BC36-8AFCDCBD77F9}" dt="2021-11-24T07:01:32.525" v="111" actId="1076"/>
          <ac:picMkLst>
            <pc:docMk/>
            <pc:sldMk cId="4121283609" sldId="283"/>
            <ac:picMk id="2" creationId="{62C073B4-52C9-4B6D-A5E6-F1E4435D5625}"/>
          </ac:picMkLst>
        </pc:picChg>
        <pc:picChg chg="mod">
          <ac:chgData name="허태영(***7***261)" userId="S::gjxodud1@kau.kr::5c566815-de61-428e-9c63-0c6ea9ac6a4d" providerId="AD" clId="Web-{2725E0E1-DE74-4590-BC36-8AFCDCBD77F9}" dt="2021-11-24T07:01:50.463" v="117" actId="1076"/>
          <ac:picMkLst>
            <pc:docMk/>
            <pc:sldMk cId="4121283609" sldId="283"/>
            <ac:picMk id="5" creationId="{109FB39D-3A82-40DF-9009-FFAF4E843B8B}"/>
          </ac:picMkLst>
        </pc:picChg>
      </pc:sldChg>
      <pc:sldChg chg="modSp">
        <pc:chgData name="허태영(***7***261)" userId="S::gjxodud1@kau.kr::5c566815-de61-428e-9c63-0c6ea9ac6a4d" providerId="AD" clId="Web-{2725E0E1-DE74-4590-BC36-8AFCDCBD77F9}" dt="2021-11-24T07:02:12.776" v="126" actId="20577"/>
        <pc:sldMkLst>
          <pc:docMk/>
          <pc:sldMk cId="965434206" sldId="284"/>
        </pc:sldMkLst>
        <pc:spChg chg="mod">
          <ac:chgData name="허태영(***7***261)" userId="S::gjxodud1@kau.kr::5c566815-de61-428e-9c63-0c6ea9ac6a4d" providerId="AD" clId="Web-{2725E0E1-DE74-4590-BC36-8AFCDCBD77F9}" dt="2021-11-24T07:02:12.776" v="126" actId="20577"/>
          <ac:spMkLst>
            <pc:docMk/>
            <pc:sldMk cId="965434206" sldId="284"/>
            <ac:spMk id="19" creationId="{00000000-0000-0000-0000-000000000000}"/>
          </ac:spMkLst>
        </pc:spChg>
      </pc:sldChg>
      <pc:sldChg chg="modSp">
        <pc:chgData name="허태영(***7***261)" userId="S::gjxodud1@kau.kr::5c566815-de61-428e-9c63-0c6ea9ac6a4d" providerId="AD" clId="Web-{2725E0E1-DE74-4590-BC36-8AFCDCBD77F9}" dt="2021-11-24T07:02:16.323" v="131" actId="20577"/>
        <pc:sldMkLst>
          <pc:docMk/>
          <pc:sldMk cId="1005718831" sldId="285"/>
        </pc:sldMkLst>
        <pc:spChg chg="mod">
          <ac:chgData name="허태영(***7***261)" userId="S::gjxodud1@kau.kr::5c566815-de61-428e-9c63-0c6ea9ac6a4d" providerId="AD" clId="Web-{2725E0E1-DE74-4590-BC36-8AFCDCBD77F9}" dt="2021-11-24T07:02:16.323" v="131" actId="20577"/>
          <ac:spMkLst>
            <pc:docMk/>
            <pc:sldMk cId="1005718831" sldId="285"/>
            <ac:spMk id="19" creationId="{00000000-0000-0000-0000-000000000000}"/>
          </ac:spMkLst>
        </pc:spChg>
      </pc:sldChg>
      <pc:sldChg chg="modSp">
        <pc:chgData name="허태영(***7***261)" userId="S::gjxodud1@kau.kr::5c566815-de61-428e-9c63-0c6ea9ac6a4d" providerId="AD" clId="Web-{2725E0E1-DE74-4590-BC36-8AFCDCBD77F9}" dt="2021-11-24T07:01:18.493" v="107"/>
        <pc:sldMkLst>
          <pc:docMk/>
          <pc:sldMk cId="2122526272" sldId="286"/>
        </pc:sldMkLst>
        <pc:picChg chg="mod">
          <ac:chgData name="허태영(***7***261)" userId="S::gjxodud1@kau.kr::5c566815-de61-428e-9c63-0c6ea9ac6a4d" providerId="AD" clId="Web-{2725E0E1-DE74-4590-BC36-8AFCDCBD77F9}" dt="2021-11-24T07:01:15.743" v="106"/>
          <ac:picMkLst>
            <pc:docMk/>
            <pc:sldMk cId="2122526272" sldId="286"/>
            <ac:picMk id="2" creationId="{68FC11DC-F74B-4AC3-8780-522DB3B3169B}"/>
          </ac:picMkLst>
        </pc:picChg>
        <pc:picChg chg="mod">
          <ac:chgData name="허태영(***7***261)" userId="S::gjxodud1@kau.kr::5c566815-de61-428e-9c63-0c6ea9ac6a4d" providerId="AD" clId="Web-{2725E0E1-DE74-4590-BC36-8AFCDCBD77F9}" dt="2021-11-24T07:01:18.493" v="107"/>
          <ac:picMkLst>
            <pc:docMk/>
            <pc:sldMk cId="2122526272" sldId="286"/>
            <ac:picMk id="3" creationId="{B471E33F-0081-4A52-A1B2-2A01B936A86B}"/>
          </ac:picMkLst>
        </pc:picChg>
      </pc:sldChg>
      <pc:sldChg chg="addSp delSp modSp add replId">
        <pc:chgData name="허태영(***7***261)" userId="S::gjxodud1@kau.kr::5c566815-de61-428e-9c63-0c6ea9ac6a4d" providerId="AD" clId="Web-{2725E0E1-DE74-4590-BC36-8AFCDCBD77F9}" dt="2021-11-24T07:02:37.698" v="136"/>
        <pc:sldMkLst>
          <pc:docMk/>
          <pc:sldMk cId="1020938106" sldId="287"/>
        </pc:sldMkLst>
        <pc:spChg chg="del">
          <ac:chgData name="허태영(***7***261)" userId="S::gjxodud1@kau.kr::5c566815-de61-428e-9c63-0c6ea9ac6a4d" providerId="AD" clId="Web-{2725E0E1-DE74-4590-BC36-8AFCDCBD77F9}" dt="2021-11-24T06:56:33.706" v="58"/>
          <ac:spMkLst>
            <pc:docMk/>
            <pc:sldMk cId="1020938106" sldId="287"/>
            <ac:spMk id="2" creationId="{63DD35CE-E53D-439A-999C-E84D22AF693C}"/>
          </ac:spMkLst>
        </pc:spChg>
        <pc:spChg chg="del">
          <ac:chgData name="허태영(***7***261)" userId="S::gjxodud1@kau.kr::5c566815-de61-428e-9c63-0c6ea9ac6a4d" providerId="AD" clId="Web-{2725E0E1-DE74-4590-BC36-8AFCDCBD77F9}" dt="2021-11-24T06:56:33.706" v="57"/>
          <ac:spMkLst>
            <pc:docMk/>
            <pc:sldMk cId="1020938106" sldId="287"/>
            <ac:spMk id="3" creationId="{235224F8-C176-4A78-BF6B-46B7A002D165}"/>
          </ac:spMkLst>
        </pc:spChg>
        <pc:spChg chg="mod">
          <ac:chgData name="허태영(***7***261)" userId="S::gjxodud1@kau.kr::5c566815-de61-428e-9c63-0c6ea9ac6a4d" providerId="AD" clId="Web-{2725E0E1-DE74-4590-BC36-8AFCDCBD77F9}" dt="2021-11-24T06:59:02.522" v="88" actId="1076"/>
          <ac:spMkLst>
            <pc:docMk/>
            <pc:sldMk cId="1020938106" sldId="287"/>
            <ac:spMk id="4" creationId="{E7BFE749-E8D1-483B-B72A-7C62C3FACC3C}"/>
          </ac:spMkLst>
        </pc:spChg>
        <pc:spChg chg="del">
          <ac:chgData name="허태영(***7***261)" userId="S::gjxodud1@kau.kr::5c566815-de61-428e-9c63-0c6ea9ac6a4d" providerId="AD" clId="Web-{2725E0E1-DE74-4590-BC36-8AFCDCBD77F9}" dt="2021-11-24T06:56:33.706" v="56"/>
          <ac:spMkLst>
            <pc:docMk/>
            <pc:sldMk cId="1020938106" sldId="287"/>
            <ac:spMk id="5" creationId="{161266A1-C0ED-4546-911C-3D5B45941F5F}"/>
          </ac:spMkLst>
        </pc:spChg>
        <pc:spChg chg="del">
          <ac:chgData name="허태영(***7***261)" userId="S::gjxodud1@kau.kr::5c566815-de61-428e-9c63-0c6ea9ac6a4d" providerId="AD" clId="Web-{2725E0E1-DE74-4590-BC36-8AFCDCBD77F9}" dt="2021-11-24T06:56:33.706" v="55"/>
          <ac:spMkLst>
            <pc:docMk/>
            <pc:sldMk cId="1020938106" sldId="287"/>
            <ac:spMk id="6" creationId="{49D98C85-9530-41C9-BDD1-B9D0D8C684D2}"/>
          </ac:spMkLst>
        </pc:spChg>
        <pc:spChg chg="del">
          <ac:chgData name="허태영(***7***261)" userId="S::gjxodud1@kau.kr::5c566815-de61-428e-9c63-0c6ea9ac6a4d" providerId="AD" clId="Web-{2725E0E1-DE74-4590-BC36-8AFCDCBD77F9}" dt="2021-11-24T06:56:33.706" v="54"/>
          <ac:spMkLst>
            <pc:docMk/>
            <pc:sldMk cId="1020938106" sldId="287"/>
            <ac:spMk id="7" creationId="{5535C47C-4817-48D9-8664-2E6BC6913152}"/>
          </ac:spMkLst>
        </pc:spChg>
        <pc:spChg chg="del mod">
          <ac:chgData name="허태영(***7***261)" userId="S::gjxodud1@kau.kr::5c566815-de61-428e-9c63-0c6ea9ac6a4d" providerId="AD" clId="Web-{2725E0E1-DE74-4590-BC36-8AFCDCBD77F9}" dt="2021-11-24T06:56:34.847" v="61"/>
          <ac:spMkLst>
            <pc:docMk/>
            <pc:sldMk cId="1020938106" sldId="287"/>
            <ac:spMk id="10" creationId="{238493BC-F595-468F-96BF-756DDD943142}"/>
          </ac:spMkLst>
        </pc:spChg>
        <pc:spChg chg="del">
          <ac:chgData name="허태영(***7***261)" userId="S::gjxodud1@kau.kr::5c566815-de61-428e-9c63-0c6ea9ac6a4d" providerId="AD" clId="Web-{2725E0E1-DE74-4590-BC36-8AFCDCBD77F9}" dt="2021-11-24T06:56:35.987" v="63"/>
          <ac:spMkLst>
            <pc:docMk/>
            <pc:sldMk cId="1020938106" sldId="287"/>
            <ac:spMk id="12" creationId="{F9550B1E-32EF-4073-A72E-15F04A4299C7}"/>
          </ac:spMkLst>
        </pc:spChg>
        <pc:spChg chg="del">
          <ac:chgData name="허태영(***7***261)" userId="S::gjxodud1@kau.kr::5c566815-de61-428e-9c63-0c6ea9ac6a4d" providerId="AD" clId="Web-{2725E0E1-DE74-4590-BC36-8AFCDCBD77F9}" dt="2021-11-24T06:56:35.987" v="64"/>
          <ac:spMkLst>
            <pc:docMk/>
            <pc:sldMk cId="1020938106" sldId="287"/>
            <ac:spMk id="17" creationId="{171CD5EC-7BE6-4255-8949-C5BB54EDDFEC}"/>
          </ac:spMkLst>
        </pc:spChg>
        <pc:picChg chg="del mod">
          <ac:chgData name="허태영(***7***261)" userId="S::gjxodud1@kau.kr::5c566815-de61-428e-9c63-0c6ea9ac6a4d" providerId="AD" clId="Web-{2725E0E1-DE74-4590-BC36-8AFCDCBD77F9}" dt="2021-11-24T06:58:50.068" v="81"/>
          <ac:picMkLst>
            <pc:docMk/>
            <pc:sldMk cId="1020938106" sldId="287"/>
            <ac:picMk id="9" creationId="{7DDEDA06-6B23-4AA8-A6E9-C8736D186988}"/>
          </ac:picMkLst>
        </pc:picChg>
        <pc:picChg chg="add mod">
          <ac:chgData name="허태영(***7***261)" userId="S::gjxodud1@kau.kr::5c566815-de61-428e-9c63-0c6ea9ac6a4d" providerId="AD" clId="Web-{2725E0E1-DE74-4590-BC36-8AFCDCBD77F9}" dt="2021-11-24T07:02:34.760" v="135"/>
          <ac:picMkLst>
            <pc:docMk/>
            <pc:sldMk cId="1020938106" sldId="287"/>
            <ac:picMk id="11" creationId="{75CDA571-46D5-4187-B87B-65615CFBF80D}"/>
          </ac:picMkLst>
        </pc:picChg>
        <pc:picChg chg="add mod">
          <ac:chgData name="허태영(***7***261)" userId="S::gjxodud1@kau.kr::5c566815-de61-428e-9c63-0c6ea9ac6a4d" providerId="AD" clId="Web-{2725E0E1-DE74-4590-BC36-8AFCDCBD77F9}" dt="2021-11-24T07:02:37.698" v="136"/>
          <ac:picMkLst>
            <pc:docMk/>
            <pc:sldMk cId="1020938106" sldId="287"/>
            <ac:picMk id="15" creationId="{B5157804-B016-426B-8DAA-694651E5369D}"/>
          </ac:picMkLst>
        </pc:picChg>
        <pc:picChg chg="add mod">
          <ac:chgData name="허태영(***7***261)" userId="S::gjxodud1@kau.kr::5c566815-de61-428e-9c63-0c6ea9ac6a4d" providerId="AD" clId="Web-{2725E0E1-DE74-4590-BC36-8AFCDCBD77F9}" dt="2021-11-24T07:02:32.323" v="134"/>
          <ac:picMkLst>
            <pc:docMk/>
            <pc:sldMk cId="1020938106" sldId="287"/>
            <ac:picMk id="16" creationId="{B9722AFB-3D39-4A4D-8EFA-047101C8F992}"/>
          </ac:picMkLst>
        </pc:picChg>
        <pc:picChg chg="add del mod">
          <ac:chgData name="허태영(***7***261)" userId="S::gjxodud1@kau.kr::5c566815-de61-428e-9c63-0c6ea9ac6a4d" providerId="AD" clId="Web-{2725E0E1-DE74-4590-BC36-8AFCDCBD77F9}" dt="2021-11-24T06:58:56.115" v="84"/>
          <ac:picMkLst>
            <pc:docMk/>
            <pc:sldMk cId="1020938106" sldId="287"/>
            <ac:picMk id="18" creationId="{5141BE0C-3541-48D8-A331-603744995ED2}"/>
          </ac:picMkLst>
        </pc:picChg>
        <pc:cxnChg chg="del">
          <ac:chgData name="허태영(***7***261)" userId="S::gjxodud1@kau.kr::5c566815-de61-428e-9c63-0c6ea9ac6a4d" providerId="AD" clId="Web-{2725E0E1-DE74-4590-BC36-8AFCDCBD77F9}" dt="2021-11-24T06:56:35.987" v="65"/>
          <ac:cxnSpMkLst>
            <pc:docMk/>
            <pc:sldMk cId="1020938106" sldId="287"/>
            <ac:cxnSpMk id="8" creationId="{8FA5E973-0FB3-46F2-9D79-B832DDF52D8D}"/>
          </ac:cxnSpMkLst>
        </pc:cxnChg>
        <pc:cxnChg chg="del">
          <ac:chgData name="허태영(***7***261)" userId="S::gjxodud1@kau.kr::5c566815-de61-428e-9c63-0c6ea9ac6a4d" providerId="AD" clId="Web-{2725E0E1-DE74-4590-BC36-8AFCDCBD77F9}" dt="2021-11-24T06:56:35.987" v="62"/>
          <ac:cxnSpMkLst>
            <pc:docMk/>
            <pc:sldMk cId="1020938106" sldId="287"/>
            <ac:cxnSpMk id="20" creationId="{311E1D78-A168-4161-ABBA-F2E2B1EF2B67}"/>
          </ac:cxnSpMkLst>
        </pc:cxnChg>
      </pc:sldChg>
      <pc:sldChg chg="addSp delSp modSp add replId">
        <pc:chgData name="허태영(***7***261)" userId="S::gjxodud1@kau.kr::5c566815-de61-428e-9c63-0c6ea9ac6a4d" providerId="AD" clId="Web-{2725E0E1-DE74-4590-BC36-8AFCDCBD77F9}" dt="2021-11-24T07:02:20.354" v="132" actId="1076"/>
        <pc:sldMkLst>
          <pc:docMk/>
          <pc:sldMk cId="3883128537" sldId="288"/>
        </pc:sldMkLst>
        <pc:spChg chg="mod">
          <ac:chgData name="허태영(***7***261)" userId="S::gjxodud1@kau.kr::5c566815-de61-428e-9c63-0c6ea9ac6a4d" providerId="AD" clId="Web-{2725E0E1-DE74-4590-BC36-8AFCDCBD77F9}" dt="2021-11-24T07:02:20.354" v="132" actId="1076"/>
          <ac:spMkLst>
            <pc:docMk/>
            <pc:sldMk cId="3883128537" sldId="288"/>
            <ac:spMk id="4" creationId="{E7BFE749-E8D1-483B-B72A-7C62C3FACC3C}"/>
          </ac:spMkLst>
        </pc:spChg>
        <pc:picChg chg="add mod">
          <ac:chgData name="허태영(***7***261)" userId="S::gjxodud1@kau.kr::5c566815-de61-428e-9c63-0c6ea9ac6a4d" providerId="AD" clId="Web-{2725E0E1-DE74-4590-BC36-8AFCDCBD77F9}" dt="2021-11-24T06:59:49.570" v="101" actId="1076"/>
          <ac:picMkLst>
            <pc:docMk/>
            <pc:sldMk cId="3883128537" sldId="288"/>
            <ac:picMk id="2" creationId="{C00210D2-88D3-4DBB-9293-27D067053B5C}"/>
          </ac:picMkLst>
        </pc:picChg>
        <pc:picChg chg="del mod">
          <ac:chgData name="허태영(***7***261)" userId="S::gjxodud1@kau.kr::5c566815-de61-428e-9c63-0c6ea9ac6a4d" providerId="AD" clId="Web-{2725E0E1-DE74-4590-BC36-8AFCDCBD77F9}" dt="2021-11-24T06:59:07.803" v="90"/>
          <ac:picMkLst>
            <pc:docMk/>
            <pc:sldMk cId="3883128537" sldId="288"/>
            <ac:picMk id="11" creationId="{75CDA571-46D5-4187-B87B-65615CFBF80D}"/>
          </ac:picMkLst>
        </pc:picChg>
        <pc:picChg chg="del">
          <ac:chgData name="허태영(***7***261)" userId="S::gjxodud1@kau.kr::5c566815-de61-428e-9c63-0c6ea9ac6a4d" providerId="AD" clId="Web-{2725E0E1-DE74-4590-BC36-8AFCDCBD77F9}" dt="2021-11-24T06:59:08.100" v="91"/>
          <ac:picMkLst>
            <pc:docMk/>
            <pc:sldMk cId="3883128537" sldId="288"/>
            <ac:picMk id="15" creationId="{B5157804-B016-426B-8DAA-694651E5369D}"/>
          </ac:picMkLst>
        </pc:picChg>
        <pc:picChg chg="mod">
          <ac:chgData name="허태영(***7***261)" userId="S::gjxodud1@kau.kr::5c566815-de61-428e-9c63-0c6ea9ac6a4d" providerId="AD" clId="Web-{2725E0E1-DE74-4590-BC36-8AFCDCBD77F9}" dt="2021-11-24T07:00:50.555" v="103" actId="1076"/>
          <ac:picMkLst>
            <pc:docMk/>
            <pc:sldMk cId="3883128537" sldId="288"/>
            <ac:picMk id="16" creationId="{B9722AFB-3D39-4A4D-8EFA-047101C8F992}"/>
          </ac:picMkLst>
        </pc:picChg>
        <pc:picChg chg="del mod">
          <ac:chgData name="허태영(***7***261)" userId="S::gjxodud1@kau.kr::5c566815-de61-428e-9c63-0c6ea9ac6a4d" providerId="AD" clId="Web-{2725E0E1-DE74-4590-BC36-8AFCDCBD77F9}" dt="2021-11-24T06:59:44.273" v="98"/>
          <ac:picMkLst>
            <pc:docMk/>
            <pc:sldMk cId="3883128537" sldId="288"/>
            <ac:picMk id="18" creationId="{5141BE0C-3541-48D8-A331-603744995ED2}"/>
          </ac:picMkLst>
        </pc:picChg>
      </pc:sldChg>
    </pc:docChg>
  </pc:docChgLst>
  <pc:docChgLst>
    <pc:chgData name="지해진(***6***072)" userId="S::haejin315@kau.kr::dbd51bd5-3ec5-48f8-be3e-2ba89af34ac8" providerId="AD" clId="Web-{E00B3770-A090-41DD-95A4-9567A1F35AB7}"/>
    <pc:docChg chg="addSld sldOrd">
      <pc:chgData name="지해진(***6***072)" userId="S::haejin315@kau.kr::dbd51bd5-3ec5-48f8-be3e-2ba89af34ac8" providerId="AD" clId="Web-{E00B3770-A090-41DD-95A4-9567A1F35AB7}" dt="2021-11-15T16:15:44.098" v="3"/>
      <pc:docMkLst>
        <pc:docMk/>
      </pc:docMkLst>
      <pc:sldChg chg="new ord">
        <pc:chgData name="지해진(***6***072)" userId="S::haejin315@kau.kr::dbd51bd5-3ec5-48f8-be3e-2ba89af34ac8" providerId="AD" clId="Web-{E00B3770-A090-41DD-95A4-9567A1F35AB7}" dt="2021-11-15T16:03:51.774" v="1"/>
        <pc:sldMkLst>
          <pc:docMk/>
          <pc:sldMk cId="3382762418" sldId="281"/>
        </pc:sldMkLst>
      </pc:sldChg>
      <pc:sldChg chg="new ord">
        <pc:chgData name="지해진(***6***072)" userId="S::haejin315@kau.kr::dbd51bd5-3ec5-48f8-be3e-2ba89af34ac8" providerId="AD" clId="Web-{E00B3770-A090-41DD-95A4-9567A1F35AB7}" dt="2021-11-15T16:15:44.098" v="3"/>
        <pc:sldMkLst>
          <pc:docMk/>
          <pc:sldMk cId="1445374908" sldId="285"/>
        </pc:sldMkLst>
      </pc:sldChg>
    </pc:docChg>
  </pc:docChgLst>
  <pc:docChgLst>
    <pc:chgData name="강형민(***6***002)" userId="S::asxs0914@kau.kr::cf9c1e12-1336-47a0-ac33-55b4a29df529" providerId="AD" clId="Web-{25CC562B-DF0F-4FA0-9227-9F69EB31ADDF}"/>
    <pc:docChg chg="addSld modSld">
      <pc:chgData name="강형민(***6***002)" userId="S::asxs0914@kau.kr::cf9c1e12-1336-47a0-ac33-55b4a29df529" providerId="AD" clId="Web-{25CC562B-DF0F-4FA0-9227-9F69EB31ADDF}" dt="2021-12-07T13:28:27.510" v="22" actId="1076"/>
      <pc:docMkLst>
        <pc:docMk/>
      </pc:docMkLst>
      <pc:sldChg chg="addSp modSp">
        <pc:chgData name="강형민(***6***002)" userId="S::asxs0914@kau.kr::cf9c1e12-1336-47a0-ac33-55b4a29df529" providerId="AD" clId="Web-{25CC562B-DF0F-4FA0-9227-9F69EB31ADDF}" dt="2021-12-07T12:30:30.195" v="7" actId="1076"/>
        <pc:sldMkLst>
          <pc:docMk/>
          <pc:sldMk cId="2064666177" sldId="297"/>
        </pc:sldMkLst>
        <pc:picChg chg="add mod">
          <ac:chgData name="강형민(***6***002)" userId="S::asxs0914@kau.kr::cf9c1e12-1336-47a0-ac33-55b4a29df529" providerId="AD" clId="Web-{25CC562B-DF0F-4FA0-9227-9F69EB31ADDF}" dt="2021-12-07T12:30:28.116" v="6" actId="1076"/>
          <ac:picMkLst>
            <pc:docMk/>
            <pc:sldMk cId="2064666177" sldId="297"/>
            <ac:picMk id="7" creationId="{26B5AA52-6382-408D-B5DD-55883264FB03}"/>
          </ac:picMkLst>
        </pc:picChg>
        <pc:picChg chg="add mod">
          <ac:chgData name="강형민(***6***002)" userId="S::asxs0914@kau.kr::cf9c1e12-1336-47a0-ac33-55b4a29df529" providerId="AD" clId="Web-{25CC562B-DF0F-4FA0-9227-9F69EB31ADDF}" dt="2021-12-07T12:30:30.195" v="7" actId="1076"/>
          <ac:picMkLst>
            <pc:docMk/>
            <pc:sldMk cId="2064666177" sldId="297"/>
            <ac:picMk id="9" creationId="{1A9460C5-BEB7-46A5-9DCA-F45EC71252E1}"/>
          </ac:picMkLst>
        </pc:picChg>
      </pc:sldChg>
      <pc:sldChg chg="addSp delSp modSp new">
        <pc:chgData name="강형민(***6***002)" userId="S::asxs0914@kau.kr::cf9c1e12-1336-47a0-ac33-55b4a29df529" providerId="AD" clId="Web-{25CC562B-DF0F-4FA0-9227-9F69EB31ADDF}" dt="2021-12-07T12:30:55.414" v="17" actId="1076"/>
        <pc:sldMkLst>
          <pc:docMk/>
          <pc:sldMk cId="3046801597" sldId="299"/>
        </pc:sldMkLst>
        <pc:spChg chg="del">
          <ac:chgData name="강형민(***6***002)" userId="S::asxs0914@kau.kr::cf9c1e12-1336-47a0-ac33-55b4a29df529" providerId="AD" clId="Web-{25CC562B-DF0F-4FA0-9227-9F69EB31ADDF}" dt="2021-12-07T12:30:38.117" v="9"/>
          <ac:spMkLst>
            <pc:docMk/>
            <pc:sldMk cId="3046801597" sldId="299"/>
            <ac:spMk id="2" creationId="{22342136-4907-4739-B121-1099D9799E0A}"/>
          </ac:spMkLst>
        </pc:spChg>
        <pc:spChg chg="del">
          <ac:chgData name="강형민(***6***002)" userId="S::asxs0914@kau.kr::cf9c1e12-1336-47a0-ac33-55b4a29df529" providerId="AD" clId="Web-{25CC562B-DF0F-4FA0-9227-9F69EB31ADDF}" dt="2021-12-07T12:30:38.585" v="10"/>
          <ac:spMkLst>
            <pc:docMk/>
            <pc:sldMk cId="3046801597" sldId="299"/>
            <ac:spMk id="3" creationId="{2BF45726-0624-440F-90B4-32413C58DB73}"/>
          </ac:spMkLst>
        </pc:spChg>
        <pc:picChg chg="add mod">
          <ac:chgData name="강형민(***6***002)" userId="S::asxs0914@kau.kr::cf9c1e12-1336-47a0-ac33-55b4a29df529" providerId="AD" clId="Web-{25CC562B-DF0F-4FA0-9227-9F69EB31ADDF}" dt="2021-12-07T12:30:44.492" v="13" actId="1076"/>
          <ac:picMkLst>
            <pc:docMk/>
            <pc:sldMk cId="3046801597" sldId="299"/>
            <ac:picMk id="4" creationId="{8A3862E8-8681-465A-A93A-D0869DB5CE7B}"/>
          </ac:picMkLst>
        </pc:picChg>
        <pc:picChg chg="add mod">
          <ac:chgData name="강형민(***6***002)" userId="S::asxs0914@kau.kr::cf9c1e12-1336-47a0-ac33-55b4a29df529" providerId="AD" clId="Web-{25CC562B-DF0F-4FA0-9227-9F69EB31ADDF}" dt="2021-12-07T12:30:55.414" v="17" actId="1076"/>
          <ac:picMkLst>
            <pc:docMk/>
            <pc:sldMk cId="3046801597" sldId="299"/>
            <ac:picMk id="6" creationId="{6F8E72FF-A838-4A9B-B272-FC985164E42B}"/>
          </ac:picMkLst>
        </pc:picChg>
      </pc:sldChg>
      <pc:sldChg chg="addSp delSp modSp new">
        <pc:chgData name="강형민(***6***002)" userId="S::asxs0914@kau.kr::cf9c1e12-1336-47a0-ac33-55b4a29df529" providerId="AD" clId="Web-{25CC562B-DF0F-4FA0-9227-9F69EB31ADDF}" dt="2021-12-07T13:28:27.510" v="22" actId="1076"/>
        <pc:sldMkLst>
          <pc:docMk/>
          <pc:sldMk cId="3537372181" sldId="300"/>
        </pc:sldMkLst>
        <pc:spChg chg="del">
          <ac:chgData name="강형민(***6***002)" userId="S::asxs0914@kau.kr::cf9c1e12-1336-47a0-ac33-55b4a29df529" providerId="AD" clId="Web-{25CC562B-DF0F-4FA0-9227-9F69EB31ADDF}" dt="2021-12-07T13:28:22.650" v="19"/>
          <ac:spMkLst>
            <pc:docMk/>
            <pc:sldMk cId="3537372181" sldId="300"/>
            <ac:spMk id="3" creationId="{148F3C68-C395-436C-B713-0627FC612860}"/>
          </ac:spMkLst>
        </pc:spChg>
        <pc:picChg chg="add mod">
          <ac:chgData name="강형민(***6***002)" userId="S::asxs0914@kau.kr::cf9c1e12-1336-47a0-ac33-55b4a29df529" providerId="AD" clId="Web-{25CC562B-DF0F-4FA0-9227-9F69EB31ADDF}" dt="2021-12-07T13:28:27.510" v="22" actId="1076"/>
          <ac:picMkLst>
            <pc:docMk/>
            <pc:sldMk cId="3537372181" sldId="300"/>
            <ac:picMk id="4" creationId="{5405820F-7665-472B-86B8-375EC964D776}"/>
          </ac:picMkLst>
        </pc:picChg>
      </pc:sldChg>
    </pc:docChg>
  </pc:docChgLst>
  <pc:docChgLst>
    <pc:chgData name="강형민(***6***002)" userId="S::asxs0914@kau.kr::cf9c1e12-1336-47a0-ac33-55b4a29df529" providerId="AD" clId="Web-{1233817B-1C52-44DA-A43E-156C21BAA037}"/>
    <pc:docChg chg="addSld">
      <pc:chgData name="강형민(***6***002)" userId="S::asxs0914@kau.kr::cf9c1e12-1336-47a0-ac33-55b4a29df529" providerId="AD" clId="Web-{1233817B-1C52-44DA-A43E-156C21BAA037}" dt="2021-11-15T16:04:21.175" v="0"/>
      <pc:docMkLst>
        <pc:docMk/>
      </pc:docMkLst>
      <pc:sldChg chg="add replId">
        <pc:chgData name="강형민(***6***002)" userId="S::asxs0914@kau.kr::cf9c1e12-1336-47a0-ac33-55b4a29df529" providerId="AD" clId="Web-{1233817B-1C52-44DA-A43E-156C21BAA037}" dt="2021-11-15T16:04:21.175" v="0"/>
        <pc:sldMkLst>
          <pc:docMk/>
          <pc:sldMk cId="2098811802" sldId="282"/>
        </pc:sldMkLst>
      </pc:sldChg>
    </pc:docChg>
  </pc:docChgLst>
  <pc:docChgLst>
    <pc:chgData name="지해진(***6***072)" userId="S::haejin315@kau.kr::dbd51bd5-3ec5-48f8-be3e-2ba89af34ac8" providerId="AD" clId="Web-{0E40D472-E30B-46F7-A661-6FABAF5B1E08}"/>
    <pc:docChg chg="addSld modSld">
      <pc:chgData name="지해진(***6***072)" userId="S::haejin315@kau.kr::dbd51bd5-3ec5-48f8-be3e-2ba89af34ac8" providerId="AD" clId="Web-{0E40D472-E30B-46F7-A661-6FABAF5B1E08}" dt="2021-11-24T10:14:59.965" v="742" actId="20577"/>
      <pc:docMkLst>
        <pc:docMk/>
      </pc:docMkLst>
      <pc:sldChg chg="addSp delSp modSp add replId">
        <pc:chgData name="지해진(***6***072)" userId="S::haejin315@kau.kr::dbd51bd5-3ec5-48f8-be3e-2ba89af34ac8" providerId="AD" clId="Web-{0E40D472-E30B-46F7-A661-6FABAF5B1E08}" dt="2021-11-24T10:14:59.965" v="742" actId="20577"/>
        <pc:sldMkLst>
          <pc:docMk/>
          <pc:sldMk cId="135197061" sldId="289"/>
        </pc:sldMkLst>
        <pc:spChg chg="del">
          <ac:chgData name="지해진(***6***072)" userId="S::haejin315@kau.kr::dbd51bd5-3ec5-48f8-be3e-2ba89af34ac8" providerId="AD" clId="Web-{0E40D472-E30B-46F7-A661-6FABAF5B1E08}" dt="2021-11-24T09:45:58.013" v="47"/>
          <ac:spMkLst>
            <pc:docMk/>
            <pc:sldMk cId="135197061" sldId="289"/>
            <ac:spMk id="2" creationId="{70500BA6-C5AF-4511-840C-9A3F85AB68B8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19" v="18"/>
          <ac:spMkLst>
            <pc:docMk/>
            <pc:sldMk cId="135197061" sldId="289"/>
            <ac:spMk id="3" creationId="{0B6F5A95-55B5-4FC0-BBD6-3D7E73D1FEDD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872" v="2"/>
          <ac:spMkLst>
            <pc:docMk/>
            <pc:sldMk cId="135197061" sldId="289"/>
            <ac:spMk id="4" creationId="{1192EA70-2A2E-4E48-A744-143EE33F0B18}"/>
          </ac:spMkLst>
        </pc:spChg>
        <pc:spChg chg="add del mod">
          <ac:chgData name="지해진(***6***072)" userId="S::haejin315@kau.kr::dbd51bd5-3ec5-48f8-be3e-2ba89af34ac8" providerId="AD" clId="Web-{0E40D472-E30B-46F7-A661-6FABAF5B1E08}" dt="2021-11-24T09:47:04.937" v="56"/>
          <ac:spMkLst>
            <pc:docMk/>
            <pc:sldMk cId="135197061" sldId="289"/>
            <ac:spMk id="5" creationId="{3E7E909F-05B8-4C73-8E58-512670E8DA5D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82" v="42"/>
          <ac:spMkLst>
            <pc:docMk/>
            <pc:sldMk cId="135197061" sldId="289"/>
            <ac:spMk id="6" creationId="{97D07377-745E-43DA-8FCB-BC228EE5C9B6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82" v="41"/>
          <ac:spMkLst>
            <pc:docMk/>
            <pc:sldMk cId="135197061" sldId="289"/>
            <ac:spMk id="7" creationId="{152A7109-3D12-4EFB-9FF4-BFEC7B22DC67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82" v="40"/>
          <ac:spMkLst>
            <pc:docMk/>
            <pc:sldMk cId="135197061" sldId="289"/>
            <ac:spMk id="8" creationId="{7A047857-75DA-44AE-9A00-CF45267B298D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66" v="39"/>
          <ac:spMkLst>
            <pc:docMk/>
            <pc:sldMk cId="135197061" sldId="289"/>
            <ac:spMk id="9" creationId="{BF5EB556-CD93-4560-AED8-FA067E1820A7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66" v="38"/>
          <ac:spMkLst>
            <pc:docMk/>
            <pc:sldMk cId="135197061" sldId="289"/>
            <ac:spMk id="10" creationId="{448E7E8F-B108-4234-B71C-278D36F72162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09:48:04.469" v="108" actId="1076"/>
          <ac:spMkLst>
            <pc:docMk/>
            <pc:sldMk cId="135197061" sldId="289"/>
            <ac:spMk id="11" creationId="{036BE3BD-BAD5-41FC-A4F9-7A6D63DE951C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66" v="37"/>
          <ac:spMkLst>
            <pc:docMk/>
            <pc:sldMk cId="135197061" sldId="289"/>
            <ac:spMk id="12" creationId="{3F2C6FB7-EA13-4D98-862E-81FADCB0AA93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66" v="36"/>
          <ac:spMkLst>
            <pc:docMk/>
            <pc:sldMk cId="135197061" sldId="289"/>
            <ac:spMk id="15" creationId="{29C07387-00F8-474B-84AB-38C8FE2B70B6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66" v="35"/>
          <ac:spMkLst>
            <pc:docMk/>
            <pc:sldMk cId="135197061" sldId="289"/>
            <ac:spMk id="16" creationId="{DB90E82A-F73B-4430-9F3A-B3AAE7DD018D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66" v="34"/>
          <ac:spMkLst>
            <pc:docMk/>
            <pc:sldMk cId="135197061" sldId="289"/>
            <ac:spMk id="18" creationId="{F360F788-8A7B-410E-A66C-777CD727CCEF}"/>
          </ac:spMkLst>
        </pc:spChg>
        <pc:spChg chg="mod">
          <ac:chgData name="지해진(***6***072)" userId="S::haejin315@kau.kr::dbd51bd5-3ec5-48f8-be3e-2ba89af34ac8" providerId="AD" clId="Web-{0E40D472-E30B-46F7-A661-6FABAF5B1E08}" dt="2021-11-24T09:46:52.749" v="52"/>
          <ac:spMkLst>
            <pc:docMk/>
            <pc:sldMk cId="135197061" sldId="289"/>
            <ac:spMk id="19" creationId="{00000000-0000-0000-0000-000000000000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66" v="33"/>
          <ac:spMkLst>
            <pc:docMk/>
            <pc:sldMk cId="135197061" sldId="289"/>
            <ac:spMk id="20" creationId="{4F956CB5-1462-4DEF-A076-74ACFD41F9E0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6.607" v="46"/>
          <ac:spMkLst>
            <pc:docMk/>
            <pc:sldMk cId="135197061" sldId="289"/>
            <ac:spMk id="21" creationId="{A4AAE0FA-FC7A-4036-8C17-CF97D8E1F586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66" v="32"/>
          <ac:spMkLst>
            <pc:docMk/>
            <pc:sldMk cId="135197061" sldId="289"/>
            <ac:spMk id="22" creationId="{1EC398FC-7D90-4BED-AEC4-34E3B49A0330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09:50:25.317" v="188" actId="20577"/>
          <ac:spMkLst>
            <pc:docMk/>
            <pc:sldMk cId="135197061" sldId="289"/>
            <ac:spMk id="26" creationId="{6F8E3C4A-E722-4AB0-9999-92B9A86D044D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66" v="23"/>
          <ac:spMkLst>
            <pc:docMk/>
            <pc:sldMk cId="135197061" sldId="289"/>
            <ac:spMk id="33" creationId="{80D81F5D-7C82-45C7-8E8E-077CAB95A992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19" v="22"/>
          <ac:spMkLst>
            <pc:docMk/>
            <pc:sldMk cId="135197061" sldId="289"/>
            <ac:spMk id="34" creationId="{9A1DF77F-8566-4C82-95F1-28C281DCF3EF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8.857" v="48"/>
          <ac:spMkLst>
            <pc:docMk/>
            <pc:sldMk cId="135197061" sldId="289"/>
            <ac:spMk id="37" creationId="{4906F563-680E-4BF1-97C4-AB25B4CC4BC1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19" v="17"/>
          <ac:spMkLst>
            <pc:docMk/>
            <pc:sldMk cId="135197061" sldId="289"/>
            <ac:spMk id="38" creationId="{07529E8F-53FD-4A4D-81AC-9D6BD2627515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19" v="16"/>
          <ac:spMkLst>
            <pc:docMk/>
            <pc:sldMk cId="135197061" sldId="289"/>
            <ac:spMk id="39" creationId="{BD0869B9-7720-48EE-ACC4-F986D4D7199E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19" v="15"/>
          <ac:spMkLst>
            <pc:docMk/>
            <pc:sldMk cId="135197061" sldId="289"/>
            <ac:spMk id="40" creationId="{AAE6F3BE-23C7-4785-AF7D-3CFE3177BC86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919" v="14"/>
          <ac:spMkLst>
            <pc:docMk/>
            <pc:sldMk cId="135197061" sldId="289"/>
            <ac:spMk id="41" creationId="{579AB6A5-A871-4B67-A6FC-1966BB54F625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872" v="13"/>
          <ac:spMkLst>
            <pc:docMk/>
            <pc:sldMk cId="135197061" sldId="289"/>
            <ac:spMk id="42" creationId="{31E0AB21-2B28-4C14-9288-233C672FC8F9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872" v="8"/>
          <ac:spMkLst>
            <pc:docMk/>
            <pc:sldMk cId="135197061" sldId="289"/>
            <ac:spMk id="47" creationId="{2E860F7C-0C6E-4AD4-B47A-688351C9AACF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872" v="5"/>
          <ac:spMkLst>
            <pc:docMk/>
            <pc:sldMk cId="135197061" sldId="289"/>
            <ac:spMk id="50" creationId="{9D4D1CB2-2B83-4A03-A55A-8F2210ED8736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6.607" v="43"/>
          <ac:spMkLst>
            <pc:docMk/>
            <pc:sldMk cId="135197061" sldId="289"/>
            <ac:spMk id="52" creationId="{E7290F43-532C-4125-9CF6-722B1DBAC036}"/>
          </ac:spMkLst>
        </pc:spChg>
        <pc:spChg chg="del">
          <ac:chgData name="지해진(***6***072)" userId="S::haejin315@kau.kr::dbd51bd5-3ec5-48f8-be3e-2ba89af34ac8" providerId="AD" clId="Web-{0E40D472-E30B-46F7-A661-6FABAF5B1E08}" dt="2021-11-24T09:45:54.872" v="1"/>
          <ac:spMkLst>
            <pc:docMk/>
            <pc:sldMk cId="135197061" sldId="289"/>
            <ac:spMk id="54" creationId="{7EF15869-0547-48F3-BA21-BCC1A24310F3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09:49:58.488" v="180" actId="1076"/>
          <ac:spMkLst>
            <pc:docMk/>
            <pc:sldMk cId="135197061" sldId="289"/>
            <ac:spMk id="56" creationId="{849464BD-B141-48E5-B8B0-8D3A9D5ABAF1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10:00:33.708" v="379" actId="20577"/>
          <ac:spMkLst>
            <pc:docMk/>
            <pc:sldMk cId="135197061" sldId="289"/>
            <ac:spMk id="57" creationId="{4EAA1663-CCD3-4C36-9BB4-329D798BC151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09:54:32.355" v="304" actId="20577"/>
          <ac:spMkLst>
            <pc:docMk/>
            <pc:sldMk cId="135197061" sldId="289"/>
            <ac:spMk id="58" creationId="{F62784AD-D17A-4157-9FFE-4D6870089347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09:54:12.010" v="268" actId="20577"/>
          <ac:spMkLst>
            <pc:docMk/>
            <pc:sldMk cId="135197061" sldId="289"/>
            <ac:spMk id="59" creationId="{793B109F-FEB1-423B-87E2-15ECC9C81C32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10:09:03.924" v="688" actId="14100"/>
          <ac:spMkLst>
            <pc:docMk/>
            <pc:sldMk cId="135197061" sldId="289"/>
            <ac:spMk id="60" creationId="{CAD73BB5-4E8F-4884-97F8-4775950A4832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09:56:46.811" v="324" actId="1076"/>
          <ac:spMkLst>
            <pc:docMk/>
            <pc:sldMk cId="135197061" sldId="289"/>
            <ac:spMk id="64" creationId="{84CBB4E2-DF33-40AA-9E9E-688BD6A4CBD3}"/>
          </ac:spMkLst>
        </pc:spChg>
        <pc:spChg chg="add del">
          <ac:chgData name="지해진(***6***072)" userId="S::haejin315@kau.kr::dbd51bd5-3ec5-48f8-be3e-2ba89af34ac8" providerId="AD" clId="Web-{0E40D472-E30B-46F7-A661-6FABAF5B1E08}" dt="2021-11-24T10:06:41.843" v="544"/>
          <ac:spMkLst>
            <pc:docMk/>
            <pc:sldMk cId="135197061" sldId="289"/>
            <ac:spMk id="69" creationId="{2DAC59BF-4019-4D51-9821-AA77F436B562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10:14:59.965" v="742" actId="20577"/>
          <ac:spMkLst>
            <pc:docMk/>
            <pc:sldMk cId="135197061" sldId="289"/>
            <ac:spMk id="72" creationId="{1E33D520-72A8-42BC-ABED-9F71646B6336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10:14:42.605" v="728" actId="20577"/>
          <ac:spMkLst>
            <pc:docMk/>
            <pc:sldMk cId="135197061" sldId="289"/>
            <ac:spMk id="73" creationId="{48196CEA-F8E8-4350-80D1-0C4255E888DE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10:08:50.127" v="683" actId="20577"/>
          <ac:spMkLst>
            <pc:docMk/>
            <pc:sldMk cId="135197061" sldId="289"/>
            <ac:spMk id="74" creationId="{8B6334A6-0E90-4801-936C-696640480A7B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10:02:21.711" v="429" actId="20577"/>
          <ac:spMkLst>
            <pc:docMk/>
            <pc:sldMk cId="135197061" sldId="289"/>
            <ac:spMk id="76" creationId="{F389E589-A2BF-480C-9713-7046B743DEFD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10:05:22.106" v="506" actId="1076"/>
          <ac:spMkLst>
            <pc:docMk/>
            <pc:sldMk cId="135197061" sldId="289"/>
            <ac:spMk id="79" creationId="{4A2D2F5B-326F-49C9-8871-3D7CC96639A0}"/>
          </ac:spMkLst>
        </pc:spChg>
        <pc:spChg chg="add mod">
          <ac:chgData name="지해진(***6***072)" userId="S::haejin315@kau.kr::dbd51bd5-3ec5-48f8-be3e-2ba89af34ac8" providerId="AD" clId="Web-{0E40D472-E30B-46F7-A661-6FABAF5B1E08}" dt="2021-11-24T10:13:38.682" v="702" actId="1076"/>
          <ac:spMkLst>
            <pc:docMk/>
            <pc:sldMk cId="135197061" sldId="289"/>
            <ac:spMk id="83" creationId="{F26C6EF0-5FF4-469A-AF99-5361DE21F755}"/>
          </ac:spMkLst>
        </pc:spChg>
        <pc:picChg chg="del">
          <ac:chgData name="지해진(***6***072)" userId="S::haejin315@kau.kr::dbd51bd5-3ec5-48f8-be3e-2ba89af34ac8" providerId="AD" clId="Web-{0E40D472-E30B-46F7-A661-6FABAF5B1E08}" dt="2021-11-24T09:45:56.607" v="44"/>
          <ac:picMkLst>
            <pc:docMk/>
            <pc:sldMk cId="135197061" sldId="289"/>
            <ac:picMk id="75" creationId="{E4E310B3-B5EA-4CB9-9D88-30F6E73F22B3}"/>
          </ac:picMkLst>
        </pc:picChg>
        <pc:cxnChg chg="add mod">
          <ac:chgData name="지해진(***6***072)" userId="S::haejin315@kau.kr::dbd51bd5-3ec5-48f8-be3e-2ba89af34ac8" providerId="AD" clId="Web-{0E40D472-E30B-46F7-A661-6FABAF5B1E08}" dt="2021-11-24T09:50:04.113" v="181" actId="14100"/>
          <ac:cxnSpMkLst>
            <pc:docMk/>
            <pc:sldMk cId="135197061" sldId="289"/>
            <ac:cxnSpMk id="17" creationId="{8061D905-47FB-4266-8AD1-0527A4DCEB88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966" v="31"/>
          <ac:cxnSpMkLst>
            <pc:docMk/>
            <pc:sldMk cId="135197061" sldId="289"/>
            <ac:cxnSpMk id="23" creationId="{4F3F5187-90BF-4628-AC43-80E1A99E774A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966" v="30"/>
          <ac:cxnSpMkLst>
            <pc:docMk/>
            <pc:sldMk cId="135197061" sldId="289"/>
            <ac:cxnSpMk id="24" creationId="{06422C13-3823-4B22-BDC2-CFE5ADF3B75F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966" v="29"/>
          <ac:cxnSpMkLst>
            <pc:docMk/>
            <pc:sldMk cId="135197061" sldId="289"/>
            <ac:cxnSpMk id="25" creationId="{882134DE-C9AA-4DAA-8ACA-EF03F988A530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966" v="28"/>
          <ac:cxnSpMkLst>
            <pc:docMk/>
            <pc:sldMk cId="135197061" sldId="289"/>
            <ac:cxnSpMk id="27" creationId="{193E310A-2833-47CB-8FF5-2359A3C3EFE8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966" v="27"/>
          <ac:cxnSpMkLst>
            <pc:docMk/>
            <pc:sldMk cId="135197061" sldId="289"/>
            <ac:cxnSpMk id="28" creationId="{47D7953D-D1E3-4199-AFC8-DB53968D9D11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966" v="26"/>
          <ac:cxnSpMkLst>
            <pc:docMk/>
            <pc:sldMk cId="135197061" sldId="289"/>
            <ac:cxnSpMk id="29" creationId="{955D93EA-C44F-4CA2-860D-B2B95E4E344A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966" v="25"/>
          <ac:cxnSpMkLst>
            <pc:docMk/>
            <pc:sldMk cId="135197061" sldId="289"/>
            <ac:cxnSpMk id="30" creationId="{67E8A9EC-31F5-48C1-9096-E68A4D570900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6.607" v="45"/>
          <ac:cxnSpMkLst>
            <pc:docMk/>
            <pc:sldMk cId="135197061" sldId="289"/>
            <ac:cxnSpMk id="31" creationId="{0F7C9A40-3F7F-481F-B148-3504680515FA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966" v="24"/>
          <ac:cxnSpMkLst>
            <pc:docMk/>
            <pc:sldMk cId="135197061" sldId="289"/>
            <ac:cxnSpMk id="32" creationId="{DD096A2C-1CDE-4488-9312-208F395686BC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919" v="21"/>
          <ac:cxnSpMkLst>
            <pc:docMk/>
            <pc:sldMk cId="135197061" sldId="289"/>
            <ac:cxnSpMk id="35" creationId="{79C59ACF-5959-4306-987D-0A28B2474971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919" v="20"/>
          <ac:cxnSpMkLst>
            <pc:docMk/>
            <pc:sldMk cId="135197061" sldId="289"/>
            <ac:cxnSpMk id="36" creationId="{BF33E4B6-1CB3-4523-A835-20C3AE05F5F8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872" v="12"/>
          <ac:cxnSpMkLst>
            <pc:docMk/>
            <pc:sldMk cId="135197061" sldId="289"/>
            <ac:cxnSpMk id="43" creationId="{C84509BA-78CA-42E0-B5FF-48277FBA06BB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872" v="11"/>
          <ac:cxnSpMkLst>
            <pc:docMk/>
            <pc:sldMk cId="135197061" sldId="289"/>
            <ac:cxnSpMk id="44" creationId="{011170CE-C8BB-435E-A4C5-D41EB17FD74B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872" v="10"/>
          <ac:cxnSpMkLst>
            <pc:docMk/>
            <pc:sldMk cId="135197061" sldId="289"/>
            <ac:cxnSpMk id="45" creationId="{DBAE4746-196A-46F4-8C01-7590F2DB2375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872" v="9"/>
          <ac:cxnSpMkLst>
            <pc:docMk/>
            <pc:sldMk cId="135197061" sldId="289"/>
            <ac:cxnSpMk id="46" creationId="{2446BE34-DDD3-4A15-B56C-AE8736A0535A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872" v="7"/>
          <ac:cxnSpMkLst>
            <pc:docMk/>
            <pc:sldMk cId="135197061" sldId="289"/>
            <ac:cxnSpMk id="48" creationId="{97A45E0C-3B14-41EE-80BC-7862EF9C6E32}"/>
          </ac:cxnSpMkLst>
        </pc:cxnChg>
        <pc:cxnChg chg="del">
          <ac:chgData name="지해진(***6***072)" userId="S::haejin315@kau.kr::dbd51bd5-3ec5-48f8-be3e-2ba89af34ac8" providerId="AD" clId="Web-{0E40D472-E30B-46F7-A661-6FABAF5B1E08}" dt="2021-11-24T09:45:54.872" v="6"/>
          <ac:cxnSpMkLst>
            <pc:docMk/>
            <pc:sldMk cId="135197061" sldId="289"/>
            <ac:cxnSpMk id="49" creationId="{5E3D90A8-7BCD-43A0-8DE7-D2B3A2D56B23}"/>
          </ac:cxnSpMkLst>
        </pc:cxnChg>
        <pc:cxnChg chg="del">
          <ac:chgData name="지해진(***6***072)" userId="S::haejin315@kau.kr::dbd51bd5-3ec5-48f8-be3e-2ba89af34ac8" providerId="AD" clId="Web-{0E40D472-E30B-46F7-A661-6FABAF5B1E08}" dt="2021-11-24T09:45:54.872" v="4"/>
          <ac:cxnSpMkLst>
            <pc:docMk/>
            <pc:sldMk cId="135197061" sldId="289"/>
            <ac:cxnSpMk id="51" creationId="{CE4467C4-9CA3-4755-993B-52D502695E9D}"/>
          </ac:cxnSpMkLst>
        </pc:cxnChg>
        <pc:cxnChg chg="del">
          <ac:chgData name="지해진(***6***072)" userId="S::haejin315@kau.kr::dbd51bd5-3ec5-48f8-be3e-2ba89af34ac8" providerId="AD" clId="Web-{0E40D472-E30B-46F7-A661-6FABAF5B1E08}" dt="2021-11-24T09:45:54.872" v="3"/>
          <ac:cxnSpMkLst>
            <pc:docMk/>
            <pc:sldMk cId="135197061" sldId="289"/>
            <ac:cxnSpMk id="53" creationId="{332FE0C3-A75C-4072-8617-872528284B14}"/>
          </ac:cxnSpMkLst>
        </pc:cxnChg>
        <pc:cxnChg chg="add del mod">
          <ac:chgData name="지해진(***6***072)" userId="S::haejin315@kau.kr::dbd51bd5-3ec5-48f8-be3e-2ba89af34ac8" providerId="AD" clId="Web-{0E40D472-E30B-46F7-A661-6FABAF5B1E08}" dt="2021-11-24T09:57:44.782" v="332"/>
          <ac:cxnSpMkLst>
            <pc:docMk/>
            <pc:sldMk cId="135197061" sldId="289"/>
            <ac:cxnSpMk id="61" creationId="{29AE2597-C1E3-4A2A-813B-38461F906213}"/>
          </ac:cxnSpMkLst>
        </pc:cxnChg>
        <pc:cxnChg chg="add del mod">
          <ac:chgData name="지해진(***6***072)" userId="S::haejin315@kau.kr::dbd51bd5-3ec5-48f8-be3e-2ba89af34ac8" providerId="AD" clId="Web-{0E40D472-E30B-46F7-A661-6FABAF5B1E08}" dt="2021-11-24T09:59:00.409" v="337"/>
          <ac:cxnSpMkLst>
            <pc:docMk/>
            <pc:sldMk cId="135197061" sldId="289"/>
            <ac:cxnSpMk id="62" creationId="{2F2DED0D-16E3-4679-9D35-2B83A29EC131}"/>
          </ac:cxnSpMkLst>
        </pc:cxnChg>
        <pc:cxnChg chg="add mod">
          <ac:chgData name="지해진(***6***072)" userId="S::haejin315@kau.kr::dbd51bd5-3ec5-48f8-be3e-2ba89af34ac8" providerId="AD" clId="Web-{0E40D472-E30B-46F7-A661-6FABAF5B1E08}" dt="2021-11-24T09:50:53.614" v="219" actId="14100"/>
          <ac:cxnSpMkLst>
            <pc:docMk/>
            <pc:sldMk cId="135197061" sldId="289"/>
            <ac:cxnSpMk id="63" creationId="{4BCA0320-F05D-4AEB-BD01-C9BCB849462C}"/>
          </ac:cxnSpMkLst>
        </pc:cxnChg>
        <pc:cxnChg chg="add mod">
          <ac:chgData name="지해진(***6***072)" userId="S::haejin315@kau.kr::dbd51bd5-3ec5-48f8-be3e-2ba89af34ac8" providerId="AD" clId="Web-{0E40D472-E30B-46F7-A661-6FABAF5B1E08}" dt="2021-11-24T09:54:53.699" v="307" actId="14100"/>
          <ac:cxnSpMkLst>
            <pc:docMk/>
            <pc:sldMk cId="135197061" sldId="289"/>
            <ac:cxnSpMk id="65" creationId="{FD6812C3-36CD-4EA6-B78F-7CABA751038C}"/>
          </ac:cxnSpMkLst>
        </pc:cxnChg>
        <pc:cxnChg chg="add del mod">
          <ac:chgData name="지해진(***6***072)" userId="S::haejin315@kau.kr::dbd51bd5-3ec5-48f8-be3e-2ba89af34ac8" providerId="AD" clId="Web-{0E40D472-E30B-46F7-A661-6FABAF5B1E08}" dt="2021-11-24T09:59:32.941" v="342"/>
          <ac:cxnSpMkLst>
            <pc:docMk/>
            <pc:sldMk cId="135197061" sldId="289"/>
            <ac:cxnSpMk id="66" creationId="{28538273-22B1-47B3-80C4-25CA1A45FBFB}"/>
          </ac:cxnSpMkLst>
        </pc:cxnChg>
        <pc:cxnChg chg="add del mod">
          <ac:chgData name="지해진(***6***072)" userId="S::haejin315@kau.kr::dbd51bd5-3ec5-48f8-be3e-2ba89af34ac8" providerId="AD" clId="Web-{0E40D472-E30B-46F7-A661-6FABAF5B1E08}" dt="2021-11-24T09:57:45.375" v="333"/>
          <ac:cxnSpMkLst>
            <pc:docMk/>
            <pc:sldMk cId="135197061" sldId="289"/>
            <ac:cxnSpMk id="67" creationId="{55B9355D-1135-4287-A588-A55492EF6423}"/>
          </ac:cxnSpMkLst>
        </pc:cxnChg>
        <pc:cxnChg chg="add del mod">
          <ac:chgData name="지해진(***6***072)" userId="S::haejin315@kau.kr::dbd51bd5-3ec5-48f8-be3e-2ba89af34ac8" providerId="AD" clId="Web-{0E40D472-E30B-46F7-A661-6FABAF5B1E08}" dt="2021-11-24T09:59:59.629" v="347"/>
          <ac:cxnSpMkLst>
            <pc:docMk/>
            <pc:sldMk cId="135197061" sldId="289"/>
            <ac:cxnSpMk id="68" creationId="{36D61C1B-66D3-4DBE-80B8-11D84ADC10CB}"/>
          </ac:cxnSpMkLst>
        </pc:cxnChg>
        <pc:cxnChg chg="add mod">
          <ac:chgData name="지해진(***6***072)" userId="S::haejin315@kau.kr::dbd51bd5-3ec5-48f8-be3e-2ba89af34ac8" providerId="AD" clId="Web-{0E40D472-E30B-46F7-A661-6FABAF5B1E08}" dt="2021-11-24T10:00:23.645" v="353" actId="14100"/>
          <ac:cxnSpMkLst>
            <pc:docMk/>
            <pc:sldMk cId="135197061" sldId="289"/>
            <ac:cxnSpMk id="71" creationId="{BDCD90BA-321C-40F9-8E09-1FFD7730D177}"/>
          </ac:cxnSpMkLst>
        </pc:cxnChg>
        <pc:cxnChg chg="add mod">
          <ac:chgData name="지해진(***6***072)" userId="S::haejin315@kau.kr::dbd51bd5-3ec5-48f8-be3e-2ba89af34ac8" providerId="AD" clId="Web-{0E40D472-E30B-46F7-A661-6FABAF5B1E08}" dt="2021-11-24T10:01:31.100" v="390" actId="1076"/>
          <ac:cxnSpMkLst>
            <pc:docMk/>
            <pc:sldMk cId="135197061" sldId="289"/>
            <ac:cxnSpMk id="77" creationId="{430F5391-EB38-484C-AB7A-FCEB37E50736}"/>
          </ac:cxnSpMkLst>
        </pc:cxnChg>
        <pc:cxnChg chg="add mod">
          <ac:chgData name="지해진(***6***072)" userId="S::haejin315@kau.kr::dbd51bd5-3ec5-48f8-be3e-2ba89af34ac8" providerId="AD" clId="Web-{0E40D472-E30B-46F7-A661-6FABAF5B1E08}" dt="2021-11-24T10:01:51.960" v="394" actId="14100"/>
          <ac:cxnSpMkLst>
            <pc:docMk/>
            <pc:sldMk cId="135197061" sldId="289"/>
            <ac:cxnSpMk id="78" creationId="{8F46E47F-C998-467B-8145-C1E559CE342C}"/>
          </ac:cxnSpMkLst>
        </pc:cxnChg>
        <pc:cxnChg chg="add mod">
          <ac:chgData name="지해진(***6***072)" userId="S::haejin315@kau.kr::dbd51bd5-3ec5-48f8-be3e-2ba89af34ac8" providerId="AD" clId="Web-{0E40D472-E30B-46F7-A661-6FABAF5B1E08}" dt="2021-11-24T10:06:34.202" v="542" actId="14100"/>
          <ac:cxnSpMkLst>
            <pc:docMk/>
            <pc:sldMk cId="135197061" sldId="289"/>
            <ac:cxnSpMk id="80" creationId="{A30BC967-0A67-438D-82F0-1BAEBBC6884D}"/>
          </ac:cxnSpMkLst>
        </pc:cxnChg>
        <pc:cxnChg chg="add del mod">
          <ac:chgData name="지해진(***6***072)" userId="S::haejin315@kau.kr::dbd51bd5-3ec5-48f8-be3e-2ba89af34ac8" providerId="AD" clId="Web-{0E40D472-E30B-46F7-A661-6FABAF5B1E08}" dt="2021-11-24T10:05:26.434" v="508"/>
          <ac:cxnSpMkLst>
            <pc:docMk/>
            <pc:sldMk cId="135197061" sldId="289"/>
            <ac:cxnSpMk id="81" creationId="{CF527ABF-7AA7-4862-8CE5-E0C52B120F63}"/>
          </ac:cxnSpMkLst>
        </pc:cxnChg>
        <pc:cxnChg chg="del mod">
          <ac:chgData name="지해진(***6***072)" userId="S::haejin315@kau.kr::dbd51bd5-3ec5-48f8-be3e-2ba89af34ac8" providerId="AD" clId="Web-{0E40D472-E30B-46F7-A661-6FABAF5B1E08}" dt="2021-11-24T09:45:54.919" v="19"/>
          <ac:cxnSpMkLst>
            <pc:docMk/>
            <pc:sldMk cId="135197061" sldId="289"/>
            <ac:cxnSpMk id="82" creationId="{8511C392-8573-4359-9FF7-5B9F5226346D}"/>
          </ac:cxnSpMkLst>
        </pc:cxnChg>
        <pc:cxnChg chg="add mod">
          <ac:chgData name="지해진(***6***072)" userId="S::haejin315@kau.kr::dbd51bd5-3ec5-48f8-be3e-2ba89af34ac8" providerId="AD" clId="Web-{0E40D472-E30B-46F7-A661-6FABAF5B1E08}" dt="2021-11-24T10:13:35.729" v="701" actId="1076"/>
          <ac:cxnSpMkLst>
            <pc:docMk/>
            <pc:sldMk cId="135197061" sldId="289"/>
            <ac:cxnSpMk id="84" creationId="{A9CE5857-B367-4905-AA4E-0BF96198546B}"/>
          </ac:cxnSpMkLst>
        </pc:cxnChg>
      </pc:sldChg>
    </pc:docChg>
  </pc:docChgLst>
  <pc:docChgLst>
    <pc:chgData name="지해진(***6***072)" userId="S::haejin315@kau.kr::dbd51bd5-3ec5-48f8-be3e-2ba89af34ac8" providerId="AD" clId="Web-{A747D633-4784-459B-A5DC-AEA8BC75ED69}"/>
    <pc:docChg chg="addSld delSld modSld">
      <pc:chgData name="지해진(***6***072)" userId="S::haejin315@kau.kr::dbd51bd5-3ec5-48f8-be3e-2ba89af34ac8" providerId="AD" clId="Web-{A747D633-4784-459B-A5DC-AEA8BC75ED69}" dt="2021-11-30T17:03:23.644" v="367" actId="20577"/>
      <pc:docMkLst>
        <pc:docMk/>
      </pc:docMkLst>
      <pc:sldChg chg="del">
        <pc:chgData name="지해진(***6***072)" userId="S::haejin315@kau.kr::dbd51bd5-3ec5-48f8-be3e-2ba89af34ac8" providerId="AD" clId="Web-{A747D633-4784-459B-A5DC-AEA8BC75ED69}" dt="2021-11-30T16:32:02.126" v="0"/>
        <pc:sldMkLst>
          <pc:docMk/>
          <pc:sldMk cId="965434206" sldId="284"/>
        </pc:sldMkLst>
      </pc:sldChg>
      <pc:sldChg chg="new del">
        <pc:chgData name="지해진(***6***072)" userId="S::haejin315@kau.kr::dbd51bd5-3ec5-48f8-be3e-2ba89af34ac8" providerId="AD" clId="Web-{A747D633-4784-459B-A5DC-AEA8BC75ED69}" dt="2021-11-30T16:32:12.892" v="2"/>
        <pc:sldMkLst>
          <pc:docMk/>
          <pc:sldMk cId="517622971" sldId="293"/>
        </pc:sldMkLst>
      </pc:sldChg>
      <pc:sldChg chg="addSp delSp modSp add replId">
        <pc:chgData name="지해진(***6***072)" userId="S::haejin315@kau.kr::dbd51bd5-3ec5-48f8-be3e-2ba89af34ac8" providerId="AD" clId="Web-{A747D633-4784-459B-A5DC-AEA8BC75ED69}" dt="2021-11-30T17:03:23.644" v="367" actId="20577"/>
        <pc:sldMkLst>
          <pc:docMk/>
          <pc:sldMk cId="1053376974" sldId="293"/>
        </pc:sldMkLst>
        <pc:spChg chg="mod">
          <ac:chgData name="지해진(***6***072)" userId="S::haejin315@kau.kr::dbd51bd5-3ec5-48f8-be3e-2ba89af34ac8" providerId="AD" clId="Web-{A747D633-4784-459B-A5DC-AEA8BC75ED69}" dt="2021-11-30T17:03:23.644" v="367" actId="20577"/>
          <ac:spMkLst>
            <pc:docMk/>
            <pc:sldMk cId="1053376974" sldId="293"/>
            <ac:spMk id="3" creationId="{E6E8B8D5-978E-4554-988A-92D867CF00E1}"/>
          </ac:spMkLst>
        </pc:spChg>
        <pc:spChg chg="add del mod">
          <ac:chgData name="지해진(***6***072)" userId="S::haejin315@kau.kr::dbd51bd5-3ec5-48f8-be3e-2ba89af34ac8" providerId="AD" clId="Web-{A747D633-4784-459B-A5DC-AEA8BC75ED69}" dt="2021-11-30T16:48:06.938" v="168"/>
          <ac:spMkLst>
            <pc:docMk/>
            <pc:sldMk cId="1053376974" sldId="293"/>
            <ac:spMk id="7" creationId="{45639D15-2A5D-4266-A935-7CAC8A3682A9}"/>
          </ac:spMkLst>
        </pc:spChg>
        <pc:spChg chg="mod">
          <ac:chgData name="지해진(***6***072)" userId="S::haejin315@kau.kr::dbd51bd5-3ec5-48f8-be3e-2ba89af34ac8" providerId="AD" clId="Web-{A747D633-4784-459B-A5DC-AEA8BC75ED69}" dt="2021-11-30T16:45:27.748" v="44" actId="20577"/>
          <ac:spMkLst>
            <pc:docMk/>
            <pc:sldMk cId="1053376974" sldId="293"/>
            <ac:spMk id="19" creationId="{00000000-0000-0000-0000-000000000000}"/>
          </ac:spMkLst>
        </pc:spChg>
        <pc:picChg chg="del">
          <ac:chgData name="지해진(***6***072)" userId="S::haejin315@kau.kr::dbd51bd5-3ec5-48f8-be3e-2ba89af34ac8" providerId="AD" clId="Web-{A747D633-4784-459B-A5DC-AEA8BC75ED69}" dt="2021-11-30T16:32:18.392" v="5"/>
          <ac:picMkLst>
            <pc:docMk/>
            <pc:sldMk cId="1053376974" sldId="293"/>
            <ac:picMk id="2" creationId="{7C455535-7C92-49FB-90C3-B98642C9C547}"/>
          </ac:picMkLst>
        </pc:picChg>
      </pc:sldChg>
      <pc:sldChg chg="delSp modSp add replId">
        <pc:chgData name="지해진(***6***072)" userId="S::haejin315@kau.kr::dbd51bd5-3ec5-48f8-be3e-2ba89af34ac8" providerId="AD" clId="Web-{A747D633-4784-459B-A5DC-AEA8BC75ED69}" dt="2021-11-30T16:47:20.828" v="159" actId="20577"/>
        <pc:sldMkLst>
          <pc:docMk/>
          <pc:sldMk cId="2706389295" sldId="294"/>
        </pc:sldMkLst>
        <pc:spChg chg="del">
          <ac:chgData name="지해진(***6***072)" userId="S::haejin315@kau.kr::dbd51bd5-3ec5-48f8-be3e-2ba89af34ac8" providerId="AD" clId="Web-{A747D633-4784-459B-A5DC-AEA8BC75ED69}" dt="2021-11-30T16:47:08.125" v="154"/>
          <ac:spMkLst>
            <pc:docMk/>
            <pc:sldMk cId="2706389295" sldId="294"/>
            <ac:spMk id="3" creationId="{E6E8B8D5-978E-4554-988A-92D867CF00E1}"/>
          </ac:spMkLst>
        </pc:spChg>
        <pc:spChg chg="mod">
          <ac:chgData name="지해진(***6***072)" userId="S::haejin315@kau.kr::dbd51bd5-3ec5-48f8-be3e-2ba89af34ac8" providerId="AD" clId="Web-{A747D633-4784-459B-A5DC-AEA8BC75ED69}" dt="2021-11-30T16:47:20.828" v="159" actId="20577"/>
          <ac:spMkLst>
            <pc:docMk/>
            <pc:sldMk cId="2706389295" sldId="294"/>
            <ac:spMk id="19" creationId="{00000000-0000-0000-0000-000000000000}"/>
          </ac:spMkLst>
        </pc:spChg>
        <pc:picChg chg="del">
          <ac:chgData name="지해진(***6***072)" userId="S::haejin315@kau.kr::dbd51bd5-3ec5-48f8-be3e-2ba89af34ac8" providerId="AD" clId="Web-{A747D633-4784-459B-A5DC-AEA8BC75ED69}" dt="2021-11-30T16:32:20.298" v="6"/>
          <ac:picMkLst>
            <pc:docMk/>
            <pc:sldMk cId="2706389295" sldId="294"/>
            <ac:picMk id="2" creationId="{7C455535-7C92-49FB-90C3-B98642C9C547}"/>
          </ac:picMkLst>
        </pc:picChg>
      </pc:sldChg>
    </pc:docChg>
  </pc:docChgLst>
  <pc:docChgLst>
    <pc:chgData name="허태영(***7***261)" userId="S::gjxodud1@kau.kr::5c566815-de61-428e-9c63-0c6ea9ac6a4d" providerId="AD" clId="Web-{62F13992-34DE-4000-9748-96DFEEB6B774}"/>
    <pc:docChg chg="modSld">
      <pc:chgData name="허태영(***7***261)" userId="S::gjxodud1@kau.kr::5c566815-de61-428e-9c63-0c6ea9ac6a4d" providerId="AD" clId="Web-{62F13992-34DE-4000-9748-96DFEEB6B774}" dt="2021-11-23T19:29:54.448" v="85" actId="1076"/>
      <pc:docMkLst>
        <pc:docMk/>
      </pc:docMkLst>
      <pc:sldChg chg="addSp delSp modSp">
        <pc:chgData name="허태영(***7***261)" userId="S::gjxodud1@kau.kr::5c566815-de61-428e-9c63-0c6ea9ac6a4d" providerId="AD" clId="Web-{62F13992-34DE-4000-9748-96DFEEB6B774}" dt="2021-11-23T19:02:08.674" v="44" actId="20577"/>
        <pc:sldMkLst>
          <pc:docMk/>
          <pc:sldMk cId="3305648341" sldId="271"/>
        </pc:sldMkLst>
        <pc:spChg chg="mod">
          <ac:chgData name="허태영(***7***261)" userId="S::gjxodud1@kau.kr::5c566815-de61-428e-9c63-0c6ea9ac6a4d" providerId="AD" clId="Web-{62F13992-34DE-4000-9748-96DFEEB6B774}" dt="2021-11-23T18:57:00.973" v="6" actId="14100"/>
          <ac:spMkLst>
            <pc:docMk/>
            <pc:sldMk cId="3305648341" sldId="271"/>
            <ac:spMk id="2" creationId="{70500BA6-C5AF-4511-840C-9A3F85AB68B8}"/>
          </ac:spMkLst>
        </pc:spChg>
        <pc:spChg chg="mod">
          <ac:chgData name="허태영(***7***261)" userId="S::gjxodud1@kau.kr::5c566815-de61-428e-9c63-0c6ea9ac6a4d" providerId="AD" clId="Web-{62F13992-34DE-4000-9748-96DFEEB6B774}" dt="2021-11-23T19:00:54.595" v="28" actId="1076"/>
          <ac:spMkLst>
            <pc:docMk/>
            <pc:sldMk cId="3305648341" sldId="271"/>
            <ac:spMk id="7" creationId="{152A7109-3D12-4EFB-9FF4-BFEC7B22DC67}"/>
          </ac:spMkLst>
        </pc:spChg>
        <pc:spChg chg="del">
          <ac:chgData name="허태영(***7***261)" userId="S::gjxodud1@kau.kr::5c566815-de61-428e-9c63-0c6ea9ac6a4d" providerId="AD" clId="Web-{62F13992-34DE-4000-9748-96DFEEB6B774}" dt="2021-11-23T19:00:51.079" v="27"/>
          <ac:spMkLst>
            <pc:docMk/>
            <pc:sldMk cId="3305648341" sldId="271"/>
            <ac:spMk id="11" creationId="{DC529D61-63D1-4328-A3AA-4B5F3C373BF9}"/>
          </ac:spMkLst>
        </pc:spChg>
        <pc:spChg chg="del">
          <ac:chgData name="허태영(***7***261)" userId="S::gjxodud1@kau.kr::5c566815-de61-428e-9c63-0c6ea9ac6a4d" providerId="AD" clId="Web-{62F13992-34DE-4000-9748-96DFEEB6B774}" dt="2021-11-23T18:56:38.077" v="4"/>
          <ac:spMkLst>
            <pc:docMk/>
            <pc:sldMk cId="3305648341" sldId="271"/>
            <ac:spMk id="17" creationId="{56AD1484-FB8B-448D-8D9A-C7735371B263}"/>
          </ac:spMkLst>
        </pc:spChg>
        <pc:spChg chg="add mod">
          <ac:chgData name="허태영(***7***261)" userId="S::gjxodud1@kau.kr::5c566815-de61-428e-9c63-0c6ea9ac6a4d" providerId="AD" clId="Web-{62F13992-34DE-4000-9748-96DFEEB6B774}" dt="2021-11-23T19:02:03.252" v="41" actId="20577"/>
          <ac:spMkLst>
            <pc:docMk/>
            <pc:sldMk cId="3305648341" sldId="271"/>
            <ac:spMk id="50" creationId="{9D4D1CB2-2B83-4A03-A55A-8F2210ED8736}"/>
          </ac:spMkLst>
        </pc:spChg>
        <pc:spChg chg="add mod">
          <ac:chgData name="허태영(***7***261)" userId="S::gjxodud1@kau.kr::5c566815-de61-428e-9c63-0c6ea9ac6a4d" providerId="AD" clId="Web-{62F13992-34DE-4000-9748-96DFEEB6B774}" dt="2021-11-23T19:02:08.674" v="44" actId="20577"/>
          <ac:spMkLst>
            <pc:docMk/>
            <pc:sldMk cId="3305648341" sldId="271"/>
            <ac:spMk id="52" creationId="{E7290F43-532C-4125-9CF6-722B1DBAC036}"/>
          </ac:spMkLst>
        </pc:spChg>
        <pc:cxnChg chg="add mod">
          <ac:chgData name="허태영(***7***261)" userId="S::gjxodud1@kau.kr::5c566815-de61-428e-9c63-0c6ea9ac6a4d" providerId="AD" clId="Web-{62F13992-34DE-4000-9748-96DFEEB6B774}" dt="2021-11-23T19:01:02.736" v="30" actId="14100"/>
          <ac:cxnSpMkLst>
            <pc:docMk/>
            <pc:sldMk cId="3305648341" sldId="271"/>
            <ac:cxnSpMk id="49" creationId="{5E3D90A8-7BCD-43A0-8DE7-D2B3A2D56B23}"/>
          </ac:cxnSpMkLst>
        </pc:cxnChg>
        <pc:cxnChg chg="add mod">
          <ac:chgData name="허태영(***7***261)" userId="S::gjxodud1@kau.kr::5c566815-de61-428e-9c63-0c6ea9ac6a4d" providerId="AD" clId="Web-{62F13992-34DE-4000-9748-96DFEEB6B774}" dt="2021-11-23T19:01:21.580" v="34" actId="1076"/>
          <ac:cxnSpMkLst>
            <pc:docMk/>
            <pc:sldMk cId="3305648341" sldId="271"/>
            <ac:cxnSpMk id="51" creationId="{CE4467C4-9CA3-4755-993B-52D502695E9D}"/>
          </ac:cxnSpMkLst>
        </pc:cxnChg>
        <pc:cxnChg chg="add mod">
          <ac:chgData name="허태영(***7***261)" userId="S::gjxodud1@kau.kr::5c566815-de61-428e-9c63-0c6ea9ac6a4d" providerId="AD" clId="Web-{62F13992-34DE-4000-9748-96DFEEB6B774}" dt="2021-11-23T19:01:49.080" v="40" actId="14100"/>
          <ac:cxnSpMkLst>
            <pc:docMk/>
            <pc:sldMk cId="3305648341" sldId="271"/>
            <ac:cxnSpMk id="53" creationId="{332FE0C3-A75C-4072-8617-872528284B14}"/>
          </ac:cxnSpMkLst>
        </pc:cxnChg>
      </pc:sldChg>
      <pc:sldChg chg="addSp modSp">
        <pc:chgData name="허태영(***7***261)" userId="S::gjxodud1@kau.kr::5c566815-de61-428e-9c63-0c6ea9ac6a4d" providerId="AD" clId="Web-{62F13992-34DE-4000-9748-96DFEEB6B774}" dt="2021-11-23T19:29:54.448" v="85" actId="1076"/>
        <pc:sldMkLst>
          <pc:docMk/>
          <pc:sldMk cId="2098811802" sldId="282"/>
        </pc:sldMkLst>
        <pc:spChg chg="mod">
          <ac:chgData name="허태영(***7***261)" userId="S::gjxodud1@kau.kr::5c566815-de61-428e-9c63-0c6ea9ac6a4d" providerId="AD" clId="Web-{62F13992-34DE-4000-9748-96DFEEB6B774}" dt="2021-11-23T19:00:26.719" v="25" actId="1076"/>
          <ac:spMkLst>
            <pc:docMk/>
            <pc:sldMk cId="2098811802" sldId="282"/>
            <ac:spMk id="5" creationId="{161266A1-C0ED-4546-911C-3D5B45941F5F}"/>
          </ac:spMkLst>
        </pc:spChg>
        <pc:spChg chg="add mod">
          <ac:chgData name="허태영(***7***261)" userId="S::gjxodud1@kau.kr::5c566815-de61-428e-9c63-0c6ea9ac6a4d" providerId="AD" clId="Web-{62F13992-34DE-4000-9748-96DFEEB6B774}" dt="2021-11-23T19:28:30.087" v="47" actId="1076"/>
          <ac:spMkLst>
            <pc:docMk/>
            <pc:sldMk cId="2098811802" sldId="282"/>
            <ac:spMk id="6" creationId="{49D98C85-9530-41C9-BDD1-B9D0D8C684D2}"/>
          </ac:spMkLst>
        </pc:spChg>
        <pc:spChg chg="add mod">
          <ac:chgData name="허태영(***7***261)" userId="S::gjxodud1@kau.kr::5c566815-de61-428e-9c63-0c6ea9ac6a4d" providerId="AD" clId="Web-{62F13992-34DE-4000-9748-96DFEEB6B774}" dt="2021-11-23T19:28:30.087" v="48" actId="1076"/>
          <ac:spMkLst>
            <pc:docMk/>
            <pc:sldMk cId="2098811802" sldId="282"/>
            <ac:spMk id="7" creationId="{5535C47C-4817-48D9-8664-2E6BC6913152}"/>
          </ac:spMkLst>
        </pc:spChg>
        <pc:spChg chg="add mod">
          <ac:chgData name="허태영(***7***261)" userId="S::gjxodud1@kau.kr::5c566815-de61-428e-9c63-0c6ea9ac6a4d" providerId="AD" clId="Web-{62F13992-34DE-4000-9748-96DFEEB6B774}" dt="2021-11-23T19:28:59.103" v="55" actId="1076"/>
          <ac:spMkLst>
            <pc:docMk/>
            <pc:sldMk cId="2098811802" sldId="282"/>
            <ac:spMk id="10" creationId="{238493BC-F595-468F-96BF-756DDD943142}"/>
          </ac:spMkLst>
        </pc:spChg>
        <pc:spChg chg="add mod">
          <ac:chgData name="허태영(***7***261)" userId="S::gjxodud1@kau.kr::5c566815-de61-428e-9c63-0c6ea9ac6a4d" providerId="AD" clId="Web-{62F13992-34DE-4000-9748-96DFEEB6B774}" dt="2021-11-23T19:29:51.151" v="83" actId="1076"/>
          <ac:spMkLst>
            <pc:docMk/>
            <pc:sldMk cId="2098811802" sldId="282"/>
            <ac:spMk id="12" creationId="{F9550B1E-32EF-4073-A72E-15F04A4299C7}"/>
          </ac:spMkLst>
        </pc:spChg>
        <pc:spChg chg="add mod">
          <ac:chgData name="허태영(***7***261)" userId="S::gjxodud1@kau.kr::5c566815-de61-428e-9c63-0c6ea9ac6a4d" providerId="AD" clId="Web-{62F13992-34DE-4000-9748-96DFEEB6B774}" dt="2021-11-23T19:29:38.729" v="81"/>
          <ac:spMkLst>
            <pc:docMk/>
            <pc:sldMk cId="2098811802" sldId="282"/>
            <ac:spMk id="17" creationId="{171CD5EC-7BE6-4255-8949-C5BB54EDDFEC}"/>
          </ac:spMkLst>
        </pc:spChg>
        <pc:cxnChg chg="add mod">
          <ac:chgData name="허태영(***7***261)" userId="S::gjxodud1@kau.kr::5c566815-de61-428e-9c63-0c6ea9ac6a4d" providerId="AD" clId="Web-{62F13992-34DE-4000-9748-96DFEEB6B774}" dt="2021-11-23T19:28:50.806" v="53" actId="1076"/>
          <ac:cxnSpMkLst>
            <pc:docMk/>
            <pc:sldMk cId="2098811802" sldId="282"/>
            <ac:cxnSpMk id="8" creationId="{8FA5E973-0FB3-46F2-9D79-B832DDF52D8D}"/>
          </ac:cxnSpMkLst>
        </pc:cxnChg>
        <pc:cxnChg chg="add mod">
          <ac:chgData name="허태영(***7***261)" userId="S::gjxodud1@kau.kr::5c566815-de61-428e-9c63-0c6ea9ac6a4d" providerId="AD" clId="Web-{62F13992-34DE-4000-9748-96DFEEB6B774}" dt="2021-11-23T19:29:54.448" v="85" actId="1076"/>
          <ac:cxnSpMkLst>
            <pc:docMk/>
            <pc:sldMk cId="2098811802" sldId="282"/>
            <ac:cxnSpMk id="20" creationId="{311E1D78-A168-4161-ABBA-F2E2B1EF2B67}"/>
          </ac:cxnSpMkLst>
        </pc:cxnChg>
      </pc:sldChg>
    </pc:docChg>
  </pc:docChgLst>
  <pc:docChgLst>
    <pc:chgData name="지해진(***6***072)" userId="S::haejin315@kau.kr::dbd51bd5-3ec5-48f8-be3e-2ba89af34ac8" providerId="AD" clId="Web-{21BF5246-1F1C-4B4F-A13C-96482B45F967}"/>
    <pc:docChg chg="modSld">
      <pc:chgData name="지해진(***6***072)" userId="S::haejin315@kau.kr::dbd51bd5-3ec5-48f8-be3e-2ba89af34ac8" providerId="AD" clId="Web-{21BF5246-1F1C-4B4F-A13C-96482B45F967}" dt="2021-11-12T05:18:45.344" v="127" actId="14100"/>
      <pc:docMkLst>
        <pc:docMk/>
      </pc:docMkLst>
      <pc:sldChg chg="addSp delSp modSp">
        <pc:chgData name="지해진(***6***072)" userId="S::haejin315@kau.kr::dbd51bd5-3ec5-48f8-be3e-2ba89af34ac8" providerId="AD" clId="Web-{21BF5246-1F1C-4B4F-A13C-96482B45F967}" dt="2021-11-12T05:18:45.344" v="127" actId="14100"/>
        <pc:sldMkLst>
          <pc:docMk/>
          <pc:sldMk cId="621376545" sldId="278"/>
        </pc:sldMkLst>
        <pc:spChg chg="add del mod">
          <ac:chgData name="지해진(***6***072)" userId="S::haejin315@kau.kr::dbd51bd5-3ec5-48f8-be3e-2ba89af34ac8" providerId="AD" clId="Web-{21BF5246-1F1C-4B4F-A13C-96482B45F967}" dt="2021-11-12T05:15:36.215" v="5"/>
          <ac:spMkLst>
            <pc:docMk/>
            <pc:sldMk cId="621376545" sldId="278"/>
            <ac:spMk id="2" creationId="{DA81368A-6805-4847-9F17-6C2A11487E49}"/>
          </ac:spMkLst>
        </pc:spChg>
        <pc:spChg chg="add mod">
          <ac:chgData name="지해진(***6***072)" userId="S::haejin315@kau.kr::dbd51bd5-3ec5-48f8-be3e-2ba89af34ac8" providerId="AD" clId="Web-{21BF5246-1F1C-4B4F-A13C-96482B45F967}" dt="2021-11-12T05:18:45.344" v="127" actId="14100"/>
          <ac:spMkLst>
            <pc:docMk/>
            <pc:sldMk cId="621376545" sldId="278"/>
            <ac:spMk id="5" creationId="{24791D66-54CD-4074-8D22-183A7AF8F587}"/>
          </ac:spMkLst>
        </pc:spChg>
        <pc:spChg chg="add mod">
          <ac:chgData name="지해진(***6***072)" userId="S::haejin315@kau.kr::dbd51bd5-3ec5-48f8-be3e-2ba89af34ac8" providerId="AD" clId="Web-{21BF5246-1F1C-4B4F-A13C-96482B45F967}" dt="2021-11-12T05:18:08.859" v="111" actId="1076"/>
          <ac:spMkLst>
            <pc:docMk/>
            <pc:sldMk cId="621376545" sldId="278"/>
            <ac:spMk id="11" creationId="{557A35A9-A0DF-46EB-999D-1EAA811FC826}"/>
          </ac:spMkLst>
        </pc:spChg>
      </pc:sldChg>
    </pc:docChg>
  </pc:docChgLst>
  <pc:docChgLst>
    <pc:chgData name="강형민(***6***002)" userId="S::asxs0914@kau.kr::cf9c1e12-1336-47a0-ac33-55b4a29df529" providerId="AD" clId="Web-{D2F7BEEB-9700-4AC8-AA75-7A4CC4B798E3}"/>
    <pc:docChg chg="modSld">
      <pc:chgData name="강형민(***6***002)" userId="S::asxs0914@kau.kr::cf9c1e12-1336-47a0-ac33-55b4a29df529" providerId="AD" clId="Web-{D2F7BEEB-9700-4AC8-AA75-7A4CC4B798E3}" dt="2021-12-01T08:23:34.323" v="3" actId="1076"/>
      <pc:docMkLst>
        <pc:docMk/>
      </pc:docMkLst>
      <pc:sldChg chg="addSp modSp">
        <pc:chgData name="강형민(***6***002)" userId="S::asxs0914@kau.kr::cf9c1e12-1336-47a0-ac33-55b4a29df529" providerId="AD" clId="Web-{D2F7BEEB-9700-4AC8-AA75-7A4CC4B798E3}" dt="2021-12-01T08:23:34.323" v="3" actId="1076"/>
        <pc:sldMkLst>
          <pc:docMk/>
          <pc:sldMk cId="4121283609" sldId="283"/>
        </pc:sldMkLst>
        <pc:picChg chg="mod">
          <ac:chgData name="강형민(***6***002)" userId="S::asxs0914@kau.kr::cf9c1e12-1336-47a0-ac33-55b4a29df529" providerId="AD" clId="Web-{D2F7BEEB-9700-4AC8-AA75-7A4CC4B798E3}" dt="2021-12-01T08:23:34.323" v="3" actId="1076"/>
          <ac:picMkLst>
            <pc:docMk/>
            <pc:sldMk cId="4121283609" sldId="283"/>
            <ac:picMk id="9" creationId="{125E08CF-F411-4853-AC87-36D2A366A063}"/>
          </ac:picMkLst>
        </pc:picChg>
        <pc:picChg chg="add mod">
          <ac:chgData name="강형민(***6***002)" userId="S::asxs0914@kau.kr::cf9c1e12-1336-47a0-ac33-55b4a29df529" providerId="AD" clId="Web-{D2F7BEEB-9700-4AC8-AA75-7A4CC4B798E3}" dt="2021-12-01T08:23:24.682" v="0"/>
          <ac:picMkLst>
            <pc:docMk/>
            <pc:sldMk cId="4121283609" sldId="283"/>
            <ac:picMk id="9" creationId="{755CCB1A-2337-4F2F-8756-C688033EE34D}"/>
          </ac:picMkLst>
        </pc:picChg>
      </pc:sldChg>
    </pc:docChg>
  </pc:docChgLst>
  <pc:docChgLst>
    <pc:chgData name="강형민(***6***002)" userId="S::asxs0914@kau.kr::cf9c1e12-1336-47a0-ac33-55b4a29df529" providerId="AD" clId="Web-{56DFF6D4-D6B9-4C6F-A332-7899B2432043}"/>
    <pc:docChg chg="addSld modSld">
      <pc:chgData name="강형민(***6***002)" userId="S::asxs0914@kau.kr::cf9c1e12-1336-47a0-ac33-55b4a29df529" providerId="AD" clId="Web-{56DFF6D4-D6B9-4C6F-A332-7899B2432043}" dt="2021-12-07T14:46:12.351" v="316" actId="20577"/>
      <pc:docMkLst>
        <pc:docMk/>
      </pc:docMkLst>
      <pc:sldChg chg="addSp delSp modSp">
        <pc:chgData name="강형민(***6***002)" userId="S::asxs0914@kau.kr::cf9c1e12-1336-47a0-ac33-55b4a29df529" providerId="AD" clId="Web-{56DFF6D4-D6B9-4C6F-A332-7899B2432043}" dt="2021-12-07T14:46:12.351" v="316" actId="20577"/>
        <pc:sldMkLst>
          <pc:docMk/>
          <pc:sldMk cId="831543624" sldId="298"/>
        </pc:sldMkLst>
        <pc:spChg chg="mod">
          <ac:chgData name="강형민(***6***002)" userId="S::asxs0914@kau.kr::cf9c1e12-1336-47a0-ac33-55b4a29df529" providerId="AD" clId="Web-{56DFF6D4-D6B9-4C6F-A332-7899B2432043}" dt="2021-12-07T14:45:12.240" v="219" actId="20577"/>
          <ac:spMkLst>
            <pc:docMk/>
            <pc:sldMk cId="831543624" sldId="298"/>
            <ac:spMk id="5" creationId="{DF4414B5-1CFD-4CC2-9FBA-989980C7C157}"/>
          </ac:spMkLst>
        </pc:spChg>
        <pc:spChg chg="add mod">
          <ac:chgData name="강형민(***6***002)" userId="S::asxs0914@kau.kr::cf9c1e12-1336-47a0-ac33-55b4a29df529" providerId="AD" clId="Web-{56DFF6D4-D6B9-4C6F-A332-7899B2432043}" dt="2021-12-07T14:46:12.351" v="316" actId="20577"/>
          <ac:spMkLst>
            <pc:docMk/>
            <pc:sldMk cId="831543624" sldId="298"/>
            <ac:spMk id="17" creationId="{6A9C816E-795C-4ECF-A6B9-64E81FE6F401}"/>
          </ac:spMkLst>
        </pc:spChg>
        <pc:spChg chg="mod">
          <ac:chgData name="강형민(***6***002)" userId="S::asxs0914@kau.kr::cf9c1e12-1336-47a0-ac33-55b4a29df529" providerId="AD" clId="Web-{56DFF6D4-D6B9-4C6F-A332-7899B2432043}" dt="2021-12-07T14:43:53.552" v="127" actId="20577"/>
          <ac:spMkLst>
            <pc:docMk/>
            <pc:sldMk cId="831543624" sldId="298"/>
            <ac:spMk id="18" creationId="{38BADD5A-121A-45DC-BE7A-FF242D2C344D}"/>
          </ac:spMkLst>
        </pc:spChg>
        <pc:picChg chg="add del mod">
          <ac:chgData name="강형민(***6***002)" userId="S::asxs0914@kau.kr::cf9c1e12-1336-47a0-ac33-55b4a29df529" providerId="AD" clId="Web-{56DFF6D4-D6B9-4C6F-A332-7899B2432043}" dt="2021-12-07T14:34:13.885" v="7"/>
          <ac:picMkLst>
            <pc:docMk/>
            <pc:sldMk cId="831543624" sldId="298"/>
            <ac:picMk id="3" creationId="{2D58BC3F-B5AA-4081-BF5E-23437AA6CB74}"/>
          </ac:picMkLst>
        </pc:picChg>
        <pc:picChg chg="del">
          <ac:chgData name="강형민(***6***002)" userId="S::asxs0914@kau.kr::cf9c1e12-1336-47a0-ac33-55b4a29df529" providerId="AD" clId="Web-{56DFF6D4-D6B9-4C6F-A332-7899B2432043}" dt="2021-12-07T14:35:37.418" v="13"/>
          <ac:picMkLst>
            <pc:docMk/>
            <pc:sldMk cId="831543624" sldId="298"/>
            <ac:picMk id="8" creationId="{F5E83EF5-D33E-4DD8-A687-173E5F930878}"/>
          </ac:picMkLst>
        </pc:picChg>
        <pc:picChg chg="add mod">
          <ac:chgData name="강형민(***6***002)" userId="S::asxs0914@kau.kr::cf9c1e12-1336-47a0-ac33-55b4a29df529" providerId="AD" clId="Web-{56DFF6D4-D6B9-4C6F-A332-7899B2432043}" dt="2021-12-07T14:40:24.798" v="29" actId="14100"/>
          <ac:picMkLst>
            <pc:docMk/>
            <pc:sldMk cId="831543624" sldId="298"/>
            <ac:picMk id="9" creationId="{42E2B258-7061-41E9-A0EE-9CB20D98986A}"/>
          </ac:picMkLst>
        </pc:picChg>
      </pc:sldChg>
      <pc:sldChg chg="delSp new">
        <pc:chgData name="강형민(***6***002)" userId="S::asxs0914@kau.kr::cf9c1e12-1336-47a0-ac33-55b4a29df529" providerId="AD" clId="Web-{56DFF6D4-D6B9-4C6F-A332-7899B2432043}" dt="2021-12-07T14:33:53.541" v="1"/>
        <pc:sldMkLst>
          <pc:docMk/>
          <pc:sldMk cId="1151564395" sldId="302"/>
        </pc:sldMkLst>
        <pc:spChg chg="del">
          <ac:chgData name="강형민(***6***002)" userId="S::asxs0914@kau.kr::cf9c1e12-1336-47a0-ac33-55b4a29df529" providerId="AD" clId="Web-{56DFF6D4-D6B9-4C6F-A332-7899B2432043}" dt="2021-12-07T14:33:53.541" v="1"/>
          <ac:spMkLst>
            <pc:docMk/>
            <pc:sldMk cId="1151564395" sldId="302"/>
            <ac:spMk id="3" creationId="{280308AD-DDFB-40E2-80F2-BF6425F3B3F6}"/>
          </ac:spMkLst>
        </pc:spChg>
      </pc:sldChg>
      <pc:sldChg chg="addSp delSp modSp new">
        <pc:chgData name="강형민(***6***002)" userId="S::asxs0914@kau.kr::cf9c1e12-1336-47a0-ac33-55b4a29df529" providerId="AD" clId="Web-{56DFF6D4-D6B9-4C6F-A332-7899B2432043}" dt="2021-12-07T14:38:57.859" v="20"/>
        <pc:sldMkLst>
          <pc:docMk/>
          <pc:sldMk cId="360095879" sldId="304"/>
        </pc:sldMkLst>
        <pc:spChg chg="del">
          <ac:chgData name="강형민(***6***002)" userId="S::asxs0914@kau.kr::cf9c1e12-1336-47a0-ac33-55b4a29df529" providerId="AD" clId="Web-{56DFF6D4-D6B9-4C6F-A332-7899B2432043}" dt="2021-12-07T14:34:50.573" v="9"/>
          <ac:spMkLst>
            <pc:docMk/>
            <pc:sldMk cId="360095879" sldId="304"/>
            <ac:spMk id="3" creationId="{E38CF95B-739F-49CE-AC45-FF04F5D72693}"/>
          </ac:spMkLst>
        </pc:spChg>
        <pc:picChg chg="add mod">
          <ac:chgData name="강형민(***6***002)" userId="S::asxs0914@kau.kr::cf9c1e12-1336-47a0-ac33-55b4a29df529" providerId="AD" clId="Web-{56DFF6D4-D6B9-4C6F-A332-7899B2432043}" dt="2021-12-07T14:34:55.292" v="12" actId="1076"/>
          <ac:picMkLst>
            <pc:docMk/>
            <pc:sldMk cId="360095879" sldId="304"/>
            <ac:picMk id="4" creationId="{B2122799-3786-4D8E-9C59-3CD1D0014BAB}"/>
          </ac:picMkLst>
        </pc:picChg>
        <pc:picChg chg="add mod">
          <ac:chgData name="강형민(***6***002)" userId="S::asxs0914@kau.kr::cf9c1e12-1336-47a0-ac33-55b4a29df529" providerId="AD" clId="Web-{56DFF6D4-D6B9-4C6F-A332-7899B2432043}" dt="2021-12-07T14:38:20.577" v="17" actId="1076"/>
          <ac:picMkLst>
            <pc:docMk/>
            <pc:sldMk cId="360095879" sldId="304"/>
            <ac:picMk id="5" creationId="{3A8948F7-767B-41A1-B470-3FCFA3847DE4}"/>
          </ac:picMkLst>
        </pc:picChg>
        <pc:picChg chg="add del mod">
          <ac:chgData name="강형민(***6***002)" userId="S::asxs0914@kau.kr::cf9c1e12-1336-47a0-ac33-55b4a29df529" providerId="AD" clId="Web-{56DFF6D4-D6B9-4C6F-A332-7899B2432043}" dt="2021-12-07T14:38:57.859" v="20"/>
          <ac:picMkLst>
            <pc:docMk/>
            <pc:sldMk cId="360095879" sldId="304"/>
            <ac:picMk id="6" creationId="{8D83E16B-4CED-459D-A9C7-3FB65919A56F}"/>
          </ac:picMkLst>
        </pc:picChg>
      </pc:sldChg>
    </pc:docChg>
  </pc:docChgLst>
  <pc:docChgLst>
    <pc:chgData name="허태영(***7***261)" userId="S::gjxodud1@kau.kr::5c566815-de61-428e-9c63-0c6ea9ac6a4d" providerId="AD" clId="Web-{28449282-C6AD-48E2-8439-66A8390E5700}"/>
    <pc:docChg chg="modSld">
      <pc:chgData name="허태영(***7***261)" userId="S::gjxodud1@kau.kr::5c566815-de61-428e-9c63-0c6ea9ac6a4d" providerId="AD" clId="Web-{28449282-C6AD-48E2-8439-66A8390E5700}" dt="2021-11-23T18:56:06.420" v="9"/>
      <pc:docMkLst>
        <pc:docMk/>
      </pc:docMkLst>
      <pc:sldChg chg="delSp modSp">
        <pc:chgData name="허태영(***7***261)" userId="S::gjxodud1@kau.kr::5c566815-de61-428e-9c63-0c6ea9ac6a4d" providerId="AD" clId="Web-{28449282-C6AD-48E2-8439-66A8390E5700}" dt="2021-11-23T18:56:06.420" v="9"/>
        <pc:sldMkLst>
          <pc:docMk/>
          <pc:sldMk cId="3305648341" sldId="271"/>
        </pc:sldMkLst>
        <pc:cxnChg chg="del mod">
          <ac:chgData name="허태영(***7***261)" userId="S::gjxodud1@kau.kr::5c566815-de61-428e-9c63-0c6ea9ac6a4d" providerId="AD" clId="Web-{28449282-C6AD-48E2-8439-66A8390E5700}" dt="2021-11-23T18:56:06.420" v="9"/>
          <ac:cxnSpMkLst>
            <pc:docMk/>
            <pc:sldMk cId="3305648341" sldId="271"/>
            <ac:cxnSpMk id="26" creationId="{A206FA0E-4A1E-4AE5-878F-1C6DE275B212}"/>
          </ac:cxnSpMkLst>
        </pc:cxnChg>
      </pc:sldChg>
      <pc:sldChg chg="addSp modSp">
        <pc:chgData name="허태영(***7***261)" userId="S::gjxodud1@kau.kr::5c566815-de61-428e-9c63-0c6ea9ac6a4d" providerId="AD" clId="Web-{28449282-C6AD-48E2-8439-66A8390E5700}" dt="2021-11-23T18:55:59.326" v="8" actId="1076"/>
        <pc:sldMkLst>
          <pc:docMk/>
          <pc:sldMk cId="2098811802" sldId="282"/>
        </pc:sldMkLst>
        <pc:spChg chg="add mod">
          <ac:chgData name="허태영(***7***261)" userId="S::gjxodud1@kau.kr::5c566815-de61-428e-9c63-0c6ea9ac6a4d" providerId="AD" clId="Web-{28449282-C6AD-48E2-8439-66A8390E5700}" dt="2021-11-23T18:55:59.310" v="6" actId="1076"/>
          <ac:spMkLst>
            <pc:docMk/>
            <pc:sldMk cId="2098811802" sldId="282"/>
            <ac:spMk id="2" creationId="{63DD35CE-E53D-439A-999C-E84D22AF693C}"/>
          </ac:spMkLst>
        </pc:spChg>
        <pc:spChg chg="add mod">
          <ac:chgData name="허태영(***7***261)" userId="S::gjxodud1@kau.kr::5c566815-de61-428e-9c63-0c6ea9ac6a4d" providerId="AD" clId="Web-{28449282-C6AD-48E2-8439-66A8390E5700}" dt="2021-11-23T18:55:59.310" v="7" actId="1076"/>
          <ac:spMkLst>
            <pc:docMk/>
            <pc:sldMk cId="2098811802" sldId="282"/>
            <ac:spMk id="3" creationId="{235224F8-C176-4A78-BF6B-46B7A002D165}"/>
          </ac:spMkLst>
        </pc:spChg>
        <pc:spChg chg="add mod">
          <ac:chgData name="허태영(***7***261)" userId="S::gjxodud1@kau.kr::5c566815-de61-428e-9c63-0c6ea9ac6a4d" providerId="AD" clId="Web-{28449282-C6AD-48E2-8439-66A8390E5700}" dt="2021-11-23T18:55:59.326" v="8" actId="1076"/>
          <ac:spMkLst>
            <pc:docMk/>
            <pc:sldMk cId="2098811802" sldId="282"/>
            <ac:spMk id="5" creationId="{161266A1-C0ED-4546-911C-3D5B45941F5F}"/>
          </ac:spMkLst>
        </pc:spChg>
      </pc:sldChg>
      <pc:sldChg chg="modSp">
        <pc:chgData name="허태영(***7***261)" userId="S::gjxodud1@kau.kr::5c566815-de61-428e-9c63-0c6ea9ac6a4d" providerId="AD" clId="Web-{28449282-C6AD-48E2-8439-66A8390E5700}" dt="2021-11-23T15:38:32.286" v="2" actId="1076"/>
        <pc:sldMkLst>
          <pc:docMk/>
          <pc:sldMk cId="965434206" sldId="284"/>
        </pc:sldMkLst>
        <pc:picChg chg="mod">
          <ac:chgData name="허태영(***7***261)" userId="S::gjxodud1@kau.kr::5c566815-de61-428e-9c63-0c6ea9ac6a4d" providerId="AD" clId="Web-{28449282-C6AD-48E2-8439-66A8390E5700}" dt="2021-11-23T15:38:10.082" v="0" actId="1076"/>
          <ac:picMkLst>
            <pc:docMk/>
            <pc:sldMk cId="965434206" sldId="284"/>
            <ac:picMk id="3" creationId="{0C258856-B8E4-46E4-BD63-7BD1A1126CE4}"/>
          </ac:picMkLst>
        </pc:picChg>
        <pc:picChg chg="mod">
          <ac:chgData name="허태영(***7***261)" userId="S::gjxodud1@kau.kr::5c566815-de61-428e-9c63-0c6ea9ac6a4d" providerId="AD" clId="Web-{28449282-C6AD-48E2-8439-66A8390E5700}" dt="2021-11-23T15:38:32.286" v="2" actId="1076"/>
          <ac:picMkLst>
            <pc:docMk/>
            <pc:sldMk cId="965434206" sldId="284"/>
            <ac:picMk id="5" creationId="{D7C7B407-B9D9-4E21-9F37-9355C5C83D47}"/>
          </ac:picMkLst>
        </pc:picChg>
      </pc:sldChg>
    </pc:docChg>
  </pc:docChgLst>
  <pc:docChgLst>
    <pc:chgData name="허태영(***7***261)" userId="S::gjxodud1@kau.kr::5c566815-de61-428e-9c63-0c6ea9ac6a4d" providerId="AD" clId="Web-{226460D7-2630-42DB-8CD9-C7407ACE9A86}"/>
    <pc:docChg chg="modSld">
      <pc:chgData name="허태영(***7***261)" userId="S::gjxodud1@kau.kr::5c566815-de61-428e-9c63-0c6ea9ac6a4d" providerId="AD" clId="Web-{226460D7-2630-42DB-8CD9-C7407ACE9A86}" dt="2021-12-01T03:54:00.120" v="80" actId="20577"/>
      <pc:docMkLst>
        <pc:docMk/>
      </pc:docMkLst>
      <pc:sldChg chg="modSp">
        <pc:chgData name="허태영(***7***261)" userId="S::gjxodud1@kau.kr::5c566815-de61-428e-9c63-0c6ea9ac6a4d" providerId="AD" clId="Web-{226460D7-2630-42DB-8CD9-C7407ACE9A86}" dt="2021-12-01T03:54:00.120" v="80" actId="20577"/>
        <pc:sldMkLst>
          <pc:docMk/>
          <pc:sldMk cId="2098811802" sldId="282"/>
        </pc:sldMkLst>
        <pc:spChg chg="mod">
          <ac:chgData name="허태영(***7***261)" userId="S::gjxodud1@kau.kr::5c566815-de61-428e-9c63-0c6ea9ac6a4d" providerId="AD" clId="Web-{226460D7-2630-42DB-8CD9-C7407ACE9A86}" dt="2021-12-01T03:54:00.120" v="80" actId="20577"/>
          <ac:spMkLst>
            <pc:docMk/>
            <pc:sldMk cId="2098811802" sldId="282"/>
            <ac:spMk id="23" creationId="{8044EAC5-9B36-4E7B-8B73-A8443530C132}"/>
          </ac:spMkLst>
        </pc:spChg>
      </pc:sldChg>
      <pc:sldChg chg="addSp delSp modSp">
        <pc:chgData name="허태영(***7***261)" userId="S::gjxodud1@kau.kr::5c566815-de61-428e-9c63-0c6ea9ac6a4d" providerId="AD" clId="Web-{226460D7-2630-42DB-8CD9-C7407ACE9A86}" dt="2021-12-01T03:48:55.519" v="72" actId="1076"/>
        <pc:sldMkLst>
          <pc:docMk/>
          <pc:sldMk cId="2122526272" sldId="286"/>
        </pc:sldMkLst>
        <pc:spChg chg="del mod">
          <ac:chgData name="허태영(***7***261)" userId="S::gjxodud1@kau.kr::5c566815-de61-428e-9c63-0c6ea9ac6a4d" providerId="AD" clId="Web-{226460D7-2630-42DB-8CD9-C7407ACE9A86}" dt="2021-12-01T03:48:42.050" v="56"/>
          <ac:spMkLst>
            <pc:docMk/>
            <pc:sldMk cId="2122526272" sldId="286"/>
            <ac:spMk id="2" creationId="{02BA1E88-D04C-49EE-ADC7-FCDA15695EEE}"/>
          </ac:spMkLst>
        </pc:spChg>
        <pc:spChg chg="add mod">
          <ac:chgData name="허태영(***7***261)" userId="S::gjxodud1@kau.kr::5c566815-de61-428e-9c63-0c6ea9ac6a4d" providerId="AD" clId="Web-{226460D7-2630-42DB-8CD9-C7407ACE9A86}" dt="2021-12-01T03:48:55.519" v="72" actId="1076"/>
          <ac:spMkLst>
            <pc:docMk/>
            <pc:sldMk cId="2122526272" sldId="286"/>
            <ac:spMk id="7" creationId="{C0237D3D-FFFF-4B04-9E26-2A5A179E860E}"/>
          </ac:spMkLst>
        </pc:spChg>
        <pc:picChg chg="mod">
          <ac:chgData name="허태영(***7***261)" userId="S::gjxodud1@kau.kr::5c566815-de61-428e-9c63-0c6ea9ac6a4d" providerId="AD" clId="Web-{226460D7-2630-42DB-8CD9-C7407ACE9A86}" dt="2021-12-01T03:46:36.141" v="0"/>
          <ac:picMkLst>
            <pc:docMk/>
            <pc:sldMk cId="2122526272" sldId="286"/>
            <ac:picMk id="4" creationId="{1D3AD9E7-43F6-4225-A20B-70111C8B0DFA}"/>
          </ac:picMkLst>
        </pc:picChg>
        <pc:picChg chg="mod">
          <ac:chgData name="허태영(***7***261)" userId="S::gjxodud1@kau.kr::5c566815-de61-428e-9c63-0c6ea9ac6a4d" providerId="AD" clId="Web-{226460D7-2630-42DB-8CD9-C7407ACE9A86}" dt="2021-12-01T03:46:39.734" v="1"/>
          <ac:picMkLst>
            <pc:docMk/>
            <pc:sldMk cId="2122526272" sldId="286"/>
            <ac:picMk id="6" creationId="{C6AE201C-2771-49A7-883E-7C0A0E95791A}"/>
          </ac:picMkLst>
        </pc:picChg>
      </pc:sldChg>
      <pc:sldChg chg="addSp delSp modSp">
        <pc:chgData name="허태영(***7***261)" userId="S::gjxodud1@kau.kr::5c566815-de61-428e-9c63-0c6ea9ac6a4d" providerId="AD" clId="Web-{226460D7-2630-42DB-8CD9-C7407ACE9A86}" dt="2021-12-01T03:48:20.018" v="39" actId="1076"/>
        <pc:sldMkLst>
          <pc:docMk/>
          <pc:sldMk cId="3062534060" sldId="291"/>
        </pc:sldMkLst>
        <pc:spChg chg="del">
          <ac:chgData name="허태영(***7***261)" userId="S::gjxodud1@kau.kr::5c566815-de61-428e-9c63-0c6ea9ac6a4d" providerId="AD" clId="Web-{226460D7-2630-42DB-8CD9-C7407ACE9A86}" dt="2021-12-01T03:48:17.299" v="38"/>
          <ac:spMkLst>
            <pc:docMk/>
            <pc:sldMk cId="3062534060" sldId="291"/>
            <ac:spMk id="2" creationId="{450766D9-A1A7-449F-82AF-64C9C7B2C977}"/>
          </ac:spMkLst>
        </pc:spChg>
        <pc:spChg chg="add mod">
          <ac:chgData name="허태영(***7***261)" userId="S::gjxodud1@kau.kr::5c566815-de61-428e-9c63-0c6ea9ac6a4d" providerId="AD" clId="Web-{226460D7-2630-42DB-8CD9-C7407ACE9A86}" dt="2021-12-01T03:48:20.018" v="39" actId="1076"/>
          <ac:spMkLst>
            <pc:docMk/>
            <pc:sldMk cId="3062534060" sldId="291"/>
            <ac:spMk id="6" creationId="{B9E048FF-69CC-4DF5-AAFD-F0AD507CA847}"/>
          </ac:spMkLst>
        </pc:spChg>
        <pc:picChg chg="mod">
          <ac:chgData name="허태영(***7***261)" userId="S::gjxodud1@kau.kr::5c566815-de61-428e-9c63-0c6ea9ac6a4d" providerId="AD" clId="Web-{226460D7-2630-42DB-8CD9-C7407ACE9A86}" dt="2021-12-01T03:47:04.891" v="7"/>
          <ac:picMkLst>
            <pc:docMk/>
            <pc:sldMk cId="3062534060" sldId="291"/>
            <ac:picMk id="3" creationId="{38A22D87-86B6-45E7-9CE6-8027B6B9E954}"/>
          </ac:picMkLst>
        </pc:picChg>
        <pc:picChg chg="mod">
          <ac:chgData name="허태영(***7***261)" userId="S::gjxodud1@kau.kr::5c566815-de61-428e-9c63-0c6ea9ac6a4d" providerId="AD" clId="Web-{226460D7-2630-42DB-8CD9-C7407ACE9A86}" dt="2021-12-01T03:47:02.376" v="6"/>
          <ac:picMkLst>
            <pc:docMk/>
            <pc:sldMk cId="3062534060" sldId="291"/>
            <ac:picMk id="5" creationId="{D2D5078E-B4BB-4FE3-B69E-A3306E4DF146}"/>
          </ac:picMkLst>
        </pc:picChg>
      </pc:sldChg>
      <pc:sldChg chg="addSp delSp modSp">
        <pc:chgData name="허태영(***7***261)" userId="S::gjxodud1@kau.kr::5c566815-de61-428e-9c63-0c6ea9ac6a4d" providerId="AD" clId="Web-{226460D7-2630-42DB-8CD9-C7407ACE9A86}" dt="2021-12-01T03:48:36.768" v="53" actId="1076"/>
        <pc:sldMkLst>
          <pc:docMk/>
          <pc:sldMk cId="4120762076" sldId="292"/>
        </pc:sldMkLst>
        <pc:spChg chg="del">
          <ac:chgData name="허태영(***7***261)" userId="S::gjxodud1@kau.kr::5c566815-de61-428e-9c63-0c6ea9ac6a4d" providerId="AD" clId="Web-{226460D7-2630-42DB-8CD9-C7407ACE9A86}" dt="2021-12-01T03:48:35.112" v="52"/>
          <ac:spMkLst>
            <pc:docMk/>
            <pc:sldMk cId="4120762076" sldId="292"/>
            <ac:spMk id="3" creationId="{E6E8B8D5-978E-4554-988A-92D867CF00E1}"/>
          </ac:spMkLst>
        </pc:spChg>
        <pc:spChg chg="add mod">
          <ac:chgData name="허태영(***7***261)" userId="S::gjxodud1@kau.kr::5c566815-de61-428e-9c63-0c6ea9ac6a4d" providerId="AD" clId="Web-{226460D7-2630-42DB-8CD9-C7407ACE9A86}" dt="2021-12-01T03:48:36.768" v="53" actId="1076"/>
          <ac:spMkLst>
            <pc:docMk/>
            <pc:sldMk cId="4120762076" sldId="292"/>
            <ac:spMk id="4" creationId="{C63EAEAD-C4BB-401D-BAEC-16B549CE11D3}"/>
          </ac:spMkLst>
        </pc:spChg>
      </pc:sldChg>
      <pc:sldChg chg="modSp">
        <pc:chgData name="허태영(***7***261)" userId="S::gjxodud1@kau.kr::5c566815-de61-428e-9c63-0c6ea9ac6a4d" providerId="AD" clId="Web-{226460D7-2630-42DB-8CD9-C7407ACE9A86}" dt="2021-12-01T03:47:45.002" v="26" actId="20577"/>
        <pc:sldMkLst>
          <pc:docMk/>
          <pc:sldMk cId="1053376974" sldId="293"/>
        </pc:sldMkLst>
        <pc:spChg chg="mod">
          <ac:chgData name="허태영(***7***261)" userId="S::gjxodud1@kau.kr::5c566815-de61-428e-9c63-0c6ea9ac6a4d" providerId="AD" clId="Web-{226460D7-2630-42DB-8CD9-C7407ACE9A86}" dt="2021-12-01T03:47:45.002" v="26" actId="20577"/>
          <ac:spMkLst>
            <pc:docMk/>
            <pc:sldMk cId="1053376974" sldId="293"/>
            <ac:spMk id="9" creationId="{65CF15C5-4E38-45A6-9E4C-1EA3CC8CCBBC}"/>
          </ac:spMkLst>
        </pc:spChg>
      </pc:sldChg>
      <pc:sldChg chg="modSp">
        <pc:chgData name="허태영(***7***261)" userId="S::gjxodud1@kau.kr::5c566815-de61-428e-9c63-0c6ea9ac6a4d" providerId="AD" clId="Web-{226460D7-2630-42DB-8CD9-C7407ACE9A86}" dt="2021-12-01T03:47:52.580" v="28" actId="20577"/>
        <pc:sldMkLst>
          <pc:docMk/>
          <pc:sldMk cId="2706389295" sldId="294"/>
        </pc:sldMkLst>
        <pc:spChg chg="mod">
          <ac:chgData name="허태영(***7***261)" userId="S::gjxodud1@kau.kr::5c566815-de61-428e-9c63-0c6ea9ac6a4d" providerId="AD" clId="Web-{226460D7-2630-42DB-8CD9-C7407ACE9A86}" dt="2021-12-01T03:47:52.580" v="28" actId="20577"/>
          <ac:spMkLst>
            <pc:docMk/>
            <pc:sldMk cId="2706389295" sldId="294"/>
            <ac:spMk id="19" creationId="{00000000-0000-0000-0000-000000000000}"/>
          </ac:spMkLst>
        </pc:spChg>
      </pc:sldChg>
    </pc:docChg>
  </pc:docChgLst>
  <pc:docChgLst>
    <pc:chgData name="허태영(***7***261)" userId="S::gjxodud1@kau.kr::5c566815-de61-428e-9c63-0c6ea9ac6a4d" providerId="AD" clId="Web-{7CFAEE37-68B4-4D7C-AF42-85B410AD1498}"/>
    <pc:docChg chg="modSld">
      <pc:chgData name="허태영(***7***261)" userId="S::gjxodud1@kau.kr::5c566815-de61-428e-9c63-0c6ea9ac6a4d" providerId="AD" clId="Web-{7CFAEE37-68B4-4D7C-AF42-85B410AD1498}" dt="2021-11-30T16:33:11.316" v="139"/>
      <pc:docMkLst>
        <pc:docMk/>
      </pc:docMkLst>
      <pc:sldChg chg="modSp">
        <pc:chgData name="허태영(***7***261)" userId="S::gjxodud1@kau.kr::5c566815-de61-428e-9c63-0c6ea9ac6a4d" providerId="AD" clId="Web-{7CFAEE37-68B4-4D7C-AF42-85B410AD1498}" dt="2021-11-30T16:33:11.316" v="139"/>
        <pc:sldMkLst>
          <pc:docMk/>
          <pc:sldMk cId="3305648341" sldId="271"/>
        </pc:sldMkLst>
        <pc:spChg chg="mod">
          <ac:chgData name="허태영(***7***261)" userId="S::gjxodud1@kau.kr::5c566815-de61-428e-9c63-0c6ea9ac6a4d" providerId="AD" clId="Web-{7CFAEE37-68B4-4D7C-AF42-85B410AD1498}" dt="2021-11-30T16:33:11.316" v="139"/>
          <ac:spMkLst>
            <pc:docMk/>
            <pc:sldMk cId="3305648341" sldId="271"/>
            <ac:spMk id="33" creationId="{80D81F5D-7C82-45C7-8E8E-077CAB95A992}"/>
          </ac:spMkLst>
        </pc:spChg>
      </pc:sldChg>
      <pc:sldChg chg="addSp modSp">
        <pc:chgData name="허태영(***7***261)" userId="S::gjxodud1@kau.kr::5c566815-de61-428e-9c63-0c6ea9ac6a4d" providerId="AD" clId="Web-{7CFAEE37-68B4-4D7C-AF42-85B410AD1498}" dt="2021-11-30T15:26:15.028" v="136" actId="1076"/>
        <pc:sldMkLst>
          <pc:docMk/>
          <pc:sldMk cId="4121283609" sldId="283"/>
        </pc:sldMkLst>
        <pc:spChg chg="mod">
          <ac:chgData name="허태영(***7***261)" userId="S::gjxodud1@kau.kr::5c566815-de61-428e-9c63-0c6ea9ac6a4d" providerId="AD" clId="Web-{7CFAEE37-68B4-4D7C-AF42-85B410AD1498}" dt="2021-11-30T15:23:41.620" v="34" actId="14100"/>
          <ac:spMkLst>
            <pc:docMk/>
            <pc:sldMk cId="4121283609" sldId="283"/>
            <ac:spMk id="4" creationId="{ABE1CF9D-B6A4-49CF-BF11-F538AA1B3D3A}"/>
          </ac:spMkLst>
        </pc:spChg>
        <pc:spChg chg="add mod">
          <ac:chgData name="허태영(***7***261)" userId="S::gjxodud1@kau.kr::5c566815-de61-428e-9c63-0c6ea9ac6a4d" providerId="AD" clId="Web-{7CFAEE37-68B4-4D7C-AF42-85B410AD1498}" dt="2021-11-30T15:23:34.307" v="32" actId="1076"/>
          <ac:spMkLst>
            <pc:docMk/>
            <pc:sldMk cId="4121283609" sldId="283"/>
            <ac:spMk id="11" creationId="{908BBC3B-9DAF-49EC-AD39-A75EDAE3D7C4}"/>
          </ac:spMkLst>
        </pc:spChg>
        <pc:spChg chg="add mod">
          <ac:chgData name="허태영(***7***261)" userId="S::gjxodud1@kau.kr::5c566815-de61-428e-9c63-0c6ea9ac6a4d" providerId="AD" clId="Web-{7CFAEE37-68B4-4D7C-AF42-85B410AD1498}" dt="2021-11-30T15:26:15.028" v="136" actId="1076"/>
          <ac:spMkLst>
            <pc:docMk/>
            <pc:sldMk cId="4121283609" sldId="283"/>
            <ac:spMk id="12" creationId="{60E644EF-B142-48DE-A4FA-7B406DAA75CA}"/>
          </ac:spMkLst>
        </pc:spChg>
      </pc:sldChg>
      <pc:sldChg chg="addSp modSp">
        <pc:chgData name="허태영(***7***261)" userId="S::gjxodud1@kau.kr::5c566815-de61-428e-9c63-0c6ea9ac6a4d" providerId="AD" clId="Web-{7CFAEE37-68B4-4D7C-AF42-85B410AD1498}" dt="2021-11-30T15:20:02.007" v="4" actId="1076"/>
        <pc:sldMkLst>
          <pc:docMk/>
          <pc:sldMk cId="3062534060" sldId="291"/>
        </pc:sldMkLst>
        <pc:spChg chg="add mod">
          <ac:chgData name="허태영(***7***261)" userId="S::gjxodud1@kau.kr::5c566815-de61-428e-9c63-0c6ea9ac6a4d" providerId="AD" clId="Web-{7CFAEE37-68B4-4D7C-AF42-85B410AD1498}" dt="2021-11-30T15:19:48.288" v="2" actId="14100"/>
          <ac:spMkLst>
            <pc:docMk/>
            <pc:sldMk cId="3062534060" sldId="291"/>
            <ac:spMk id="4" creationId="{7259EF63-6F67-4149-84D3-B07A09D779C4}"/>
          </ac:spMkLst>
        </pc:spChg>
        <pc:spChg chg="add mod">
          <ac:chgData name="허태영(***7***261)" userId="S::gjxodud1@kau.kr::5c566815-de61-428e-9c63-0c6ea9ac6a4d" providerId="AD" clId="Web-{7CFAEE37-68B4-4D7C-AF42-85B410AD1498}" dt="2021-11-30T15:20:02.007" v="4" actId="1076"/>
          <ac:spMkLst>
            <pc:docMk/>
            <pc:sldMk cId="3062534060" sldId="291"/>
            <ac:spMk id="6" creationId="{02036C00-6FA6-412C-84CC-A9ED628C3C6B}"/>
          </ac:spMkLst>
        </pc:spChg>
      </pc:sldChg>
    </pc:docChg>
  </pc:docChgLst>
  <pc:docChgLst>
    <pc:chgData name="강형민(***6***002)" userId="S::asxs0914@kau.kr::cf9c1e12-1336-47a0-ac33-55b4a29df529" providerId="AD" clId="Web-{C971A7AD-B02D-4C58-B1A2-FCE923DA74C1}"/>
    <pc:docChg chg="addSld">
      <pc:chgData name="강형민(***6***002)" userId="S::asxs0914@kau.kr::cf9c1e12-1336-47a0-ac33-55b4a29df529" providerId="AD" clId="Web-{C971A7AD-B02D-4C58-B1A2-FCE923DA74C1}" dt="2021-12-17T12:15:18.276" v="0"/>
      <pc:docMkLst>
        <pc:docMk/>
      </pc:docMkLst>
      <pc:sldChg chg="add replId">
        <pc:chgData name="강형민(***6***002)" userId="S::asxs0914@kau.kr::cf9c1e12-1336-47a0-ac33-55b4a29df529" providerId="AD" clId="Web-{C971A7AD-B02D-4C58-B1A2-FCE923DA74C1}" dt="2021-12-17T12:15:18.276" v="0"/>
        <pc:sldMkLst>
          <pc:docMk/>
          <pc:sldMk cId="3032185787" sldId="306"/>
        </pc:sldMkLst>
      </pc:sldChg>
    </pc:docChg>
  </pc:docChgLst>
  <pc:docChgLst>
    <pc:chgData name="허태영(***7***261)" userId="S::gjxodud1@kau.kr::5c566815-de61-428e-9c63-0c6ea9ac6a4d" providerId="AD" clId="Web-{CF2722A6-939B-4B9C-A2E6-6B14219B04A3}"/>
    <pc:docChg chg="modSld">
      <pc:chgData name="허태영(***7***261)" userId="S::gjxodud1@kau.kr::5c566815-de61-428e-9c63-0c6ea9ac6a4d" providerId="AD" clId="Web-{CF2722A6-939B-4B9C-A2E6-6B14219B04A3}" dt="2021-11-13T15:05:59.888" v="1" actId="1076"/>
      <pc:docMkLst>
        <pc:docMk/>
      </pc:docMkLst>
      <pc:sldChg chg="modSp">
        <pc:chgData name="허태영(***7***261)" userId="S::gjxodud1@kau.kr::5c566815-de61-428e-9c63-0c6ea9ac6a4d" providerId="AD" clId="Web-{CF2722A6-939B-4B9C-A2E6-6B14219B04A3}" dt="2021-11-13T15:05:59.888" v="1" actId="1076"/>
        <pc:sldMkLst>
          <pc:docMk/>
          <pc:sldMk cId="3305648341" sldId="271"/>
        </pc:sldMkLst>
        <pc:picChg chg="mod">
          <ac:chgData name="허태영(***7***261)" userId="S::gjxodud1@kau.kr::5c566815-de61-428e-9c63-0c6ea9ac6a4d" providerId="AD" clId="Web-{CF2722A6-939B-4B9C-A2E6-6B14219B04A3}" dt="2021-11-13T15:05:59.888" v="1" actId="1076"/>
          <ac:picMkLst>
            <pc:docMk/>
            <pc:sldMk cId="3305648341" sldId="271"/>
            <ac:picMk id="13" creationId="{041CF6C5-64E5-42EA-92BE-C70AA21A4FDF}"/>
          </ac:picMkLst>
        </pc:picChg>
      </pc:sldChg>
    </pc:docChg>
  </pc:docChgLst>
  <pc:docChgLst>
    <pc:chgData name="강형민(***6***002)" userId="S::asxs0914@kau.kr::cf9c1e12-1336-47a0-ac33-55b4a29df529" providerId="AD" clId="Web-{88A1A274-26DC-4B09-AF89-38338400A17E}"/>
    <pc:docChg chg="addSld delSld modSld">
      <pc:chgData name="강형민(***6***002)" userId="S::asxs0914@kau.kr::cf9c1e12-1336-47a0-ac33-55b4a29df529" providerId="AD" clId="Web-{88A1A274-26DC-4B09-AF89-38338400A17E}" dt="2021-11-30T16:45:44.194" v="1808" actId="20577"/>
      <pc:docMkLst>
        <pc:docMk/>
      </pc:docMkLst>
      <pc:sldChg chg="modSp modNotes">
        <pc:chgData name="강형민(***6***002)" userId="S::asxs0914@kau.kr::cf9c1e12-1336-47a0-ac33-55b4a29df529" providerId="AD" clId="Web-{88A1A274-26DC-4B09-AF89-38338400A17E}" dt="2021-11-30T13:50:28.474" v="32"/>
        <pc:sldMkLst>
          <pc:docMk/>
          <pc:sldMk cId="3305648341" sldId="271"/>
        </pc:sldMkLst>
        <pc:spChg chg="mod">
          <ac:chgData name="강형민(***6***002)" userId="S::asxs0914@kau.kr::cf9c1e12-1336-47a0-ac33-55b4a29df529" providerId="AD" clId="Web-{88A1A274-26DC-4B09-AF89-38338400A17E}" dt="2021-11-30T13:49:36.535" v="14" actId="20577"/>
          <ac:spMkLst>
            <pc:docMk/>
            <pc:sldMk cId="3305648341" sldId="271"/>
            <ac:spMk id="19" creationId="{00000000-0000-0000-0000-000000000000}"/>
          </ac:spMkLst>
        </pc:spChg>
      </pc:sldChg>
      <pc:sldChg chg="modSp modNotes">
        <pc:chgData name="강형민(***6***002)" userId="S::asxs0914@kau.kr::cf9c1e12-1336-47a0-ac33-55b4a29df529" providerId="AD" clId="Web-{88A1A274-26DC-4B09-AF89-38338400A17E}" dt="2021-11-30T13:50:21.458" v="30"/>
        <pc:sldMkLst>
          <pc:docMk/>
          <pc:sldMk cId="2098811802" sldId="282"/>
        </pc:sldMkLst>
        <pc:spChg chg="mod">
          <ac:chgData name="강형민(***6***002)" userId="S::asxs0914@kau.kr::cf9c1e12-1336-47a0-ac33-55b4a29df529" providerId="AD" clId="Web-{88A1A274-26DC-4B09-AF89-38338400A17E}" dt="2021-11-30T13:49:43.582" v="18" actId="20577"/>
          <ac:spMkLst>
            <pc:docMk/>
            <pc:sldMk cId="2098811802" sldId="282"/>
            <ac:spMk id="19" creationId="{00000000-0000-0000-0000-000000000000}"/>
          </ac:spMkLst>
        </pc:spChg>
      </pc:sldChg>
      <pc:sldChg chg="addSp delSp modSp modNotes">
        <pc:chgData name="강형민(***6***002)" userId="S::asxs0914@kau.kr::cf9c1e12-1336-47a0-ac33-55b4a29df529" providerId="AD" clId="Web-{88A1A274-26DC-4B09-AF89-38338400A17E}" dt="2021-11-30T16:34:01.113" v="1482" actId="20577"/>
        <pc:sldMkLst>
          <pc:docMk/>
          <pc:sldMk cId="4121283609" sldId="283"/>
        </pc:sldMkLst>
        <pc:spChg chg="add del">
          <ac:chgData name="강형민(***6***002)" userId="S::asxs0914@kau.kr::cf9c1e12-1336-47a0-ac33-55b4a29df529" providerId="AD" clId="Web-{88A1A274-26DC-4B09-AF89-38338400A17E}" dt="2021-11-30T15:21:38.618" v="681"/>
          <ac:spMkLst>
            <pc:docMk/>
            <pc:sldMk cId="4121283609" sldId="283"/>
            <ac:spMk id="2" creationId="{F67A59E7-523F-4C9E-9D8B-9E105F5C2AE9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5:21:56.212" v="687" actId="1076"/>
          <ac:spMkLst>
            <pc:docMk/>
            <pc:sldMk cId="4121283609" sldId="283"/>
            <ac:spMk id="4" creationId="{ABE1CF9D-B6A4-49CF-BF11-F538AA1B3D3A}"/>
          </ac:spMkLst>
        </pc:spChg>
        <pc:spChg chg="add del">
          <ac:chgData name="강형민(***6***002)" userId="S::asxs0914@kau.kr::cf9c1e12-1336-47a0-ac33-55b4a29df529" providerId="AD" clId="Web-{88A1A274-26DC-4B09-AF89-38338400A17E}" dt="2021-11-30T14:10:51.140" v="51"/>
          <ac:spMkLst>
            <pc:docMk/>
            <pc:sldMk cId="4121283609" sldId="283"/>
            <ac:spMk id="4" creationId="{E7BFE749-E8D1-483B-B72A-7C62C3FACC3C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6:34:01.113" v="1482" actId="20577"/>
          <ac:spMkLst>
            <pc:docMk/>
            <pc:sldMk cId="4121283609" sldId="283"/>
            <ac:spMk id="5" creationId="{DF4414B5-1CFD-4CC2-9FBA-989980C7C157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5:26:46.672" v="717" actId="1076"/>
          <ac:spMkLst>
            <pc:docMk/>
            <pc:sldMk cId="4121283609" sldId="283"/>
            <ac:spMk id="6" creationId="{41960B22-3501-4464-99DC-2B3B33901EBD}"/>
          </ac:spMkLst>
        </pc:spChg>
        <pc:spChg chg="add del">
          <ac:chgData name="강형민(***6***002)" userId="S::asxs0914@kau.kr::cf9c1e12-1336-47a0-ac33-55b4a29df529" providerId="AD" clId="Web-{88A1A274-26DC-4B09-AF89-38338400A17E}" dt="2021-11-30T14:10:52.390" v="52"/>
          <ac:spMkLst>
            <pc:docMk/>
            <pc:sldMk cId="4121283609" sldId="283"/>
            <ac:spMk id="7" creationId="{D8F7D3FE-16D4-4CE7-91B3-9CD8BB1DA0E1}"/>
          </ac:spMkLst>
        </pc:spChg>
        <pc:spChg chg="add del mod">
          <ac:chgData name="강형민(***6***002)" userId="S::asxs0914@kau.kr::cf9c1e12-1336-47a0-ac33-55b4a29df529" providerId="AD" clId="Web-{88A1A274-26DC-4B09-AF89-38338400A17E}" dt="2021-11-30T14:11:01.702" v="61"/>
          <ac:spMkLst>
            <pc:docMk/>
            <pc:sldMk cId="4121283609" sldId="283"/>
            <ac:spMk id="10" creationId="{F5E8C743-FAAB-466F-93FC-616270D2C7C0}"/>
          </ac:spMkLst>
        </pc:spChg>
        <pc:spChg chg="add del mod">
          <ac:chgData name="강형민(***6***002)" userId="S::asxs0914@kau.kr::cf9c1e12-1336-47a0-ac33-55b4a29df529" providerId="AD" clId="Web-{88A1A274-26DC-4B09-AF89-38338400A17E}" dt="2021-11-30T14:10:54.015" v="55"/>
          <ac:spMkLst>
            <pc:docMk/>
            <pc:sldMk cId="4121283609" sldId="283"/>
            <ac:spMk id="11" creationId="{1D92A00E-21B1-4CD1-9FAD-1D492F5856F3}"/>
          </ac:spMkLst>
        </pc:spChg>
        <pc:spChg chg="mod">
          <ac:chgData name="강형민(***6***002)" userId="S::asxs0914@kau.kr::cf9c1e12-1336-47a0-ac33-55b4a29df529" providerId="AD" clId="Web-{88A1A274-26DC-4B09-AF89-38338400A17E}" dt="2021-11-30T15:27:24.142" v="723" actId="14100"/>
          <ac:spMkLst>
            <pc:docMk/>
            <pc:sldMk cId="4121283609" sldId="283"/>
            <ac:spMk id="11" creationId="{908BBC3B-9DAF-49EC-AD39-A75EDAE3D7C4}"/>
          </ac:spMkLst>
        </pc:spChg>
        <pc:spChg chg="mod">
          <ac:chgData name="강형민(***6***002)" userId="S::asxs0914@kau.kr::cf9c1e12-1336-47a0-ac33-55b4a29df529" providerId="AD" clId="Web-{88A1A274-26DC-4B09-AF89-38338400A17E}" dt="2021-11-30T15:28:29.221" v="730" actId="20577"/>
          <ac:spMkLst>
            <pc:docMk/>
            <pc:sldMk cId="4121283609" sldId="283"/>
            <ac:spMk id="12" creationId="{60E644EF-B142-48DE-A4FA-7B406DAA75CA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6:25:56.197" v="1265" actId="1076"/>
          <ac:spMkLst>
            <pc:docMk/>
            <pc:sldMk cId="4121283609" sldId="283"/>
            <ac:spMk id="15" creationId="{D07CCF9F-EE07-41AB-91B0-0C6770144921}"/>
          </ac:spMkLst>
        </pc:spChg>
        <pc:spChg chg="mod">
          <ac:chgData name="강형민(***6***002)" userId="S::asxs0914@kau.kr::cf9c1e12-1336-47a0-ac33-55b4a29df529" providerId="AD" clId="Web-{88A1A274-26DC-4B09-AF89-38338400A17E}" dt="2021-11-30T13:50:00.645" v="26" actId="20577"/>
          <ac:spMkLst>
            <pc:docMk/>
            <pc:sldMk cId="4121283609" sldId="283"/>
            <ac:spMk id="19" creationId="{00000000-0000-0000-0000-000000000000}"/>
          </ac:spMkLst>
        </pc:spChg>
        <pc:picChg chg="add del">
          <ac:chgData name="강형민(***6***002)" userId="S::asxs0914@kau.kr::cf9c1e12-1336-47a0-ac33-55b4a29df529" providerId="AD" clId="Web-{88A1A274-26DC-4B09-AF89-38338400A17E}" dt="2021-11-30T14:10:54.624" v="56"/>
          <ac:picMkLst>
            <pc:docMk/>
            <pc:sldMk cId="4121283609" sldId="283"/>
            <ac:picMk id="2" creationId="{62C073B4-52C9-4B6D-A5E6-F1E4435D5625}"/>
          </ac:picMkLst>
        </pc:picChg>
        <pc:picChg chg="add mod">
          <ac:chgData name="강형민(***6***002)" userId="S::asxs0914@kau.kr::cf9c1e12-1336-47a0-ac33-55b4a29df529" providerId="AD" clId="Web-{88A1A274-26DC-4B09-AF89-38338400A17E}" dt="2021-11-30T14:22:06.497" v="172" actId="1076"/>
          <ac:picMkLst>
            <pc:docMk/>
            <pc:sldMk cId="4121283609" sldId="283"/>
            <ac:picMk id="3" creationId="{62EC9E56-A38E-4BCE-BA76-F5031492B509}"/>
          </ac:picMkLst>
        </pc:picChg>
        <pc:picChg chg="add del">
          <ac:chgData name="강형민(***6***002)" userId="S::asxs0914@kau.kr::cf9c1e12-1336-47a0-ac33-55b4a29df529" providerId="AD" clId="Web-{88A1A274-26DC-4B09-AF89-38338400A17E}" dt="2021-11-30T14:10:52.765" v="53"/>
          <ac:picMkLst>
            <pc:docMk/>
            <pc:sldMk cId="4121283609" sldId="283"/>
            <ac:picMk id="5" creationId="{109FB39D-3A82-40DF-9009-FFAF4E843B8B}"/>
          </ac:picMkLst>
        </pc:picChg>
        <pc:picChg chg="add mod">
          <ac:chgData name="강형민(***6***002)" userId="S::asxs0914@kau.kr::cf9c1e12-1336-47a0-ac33-55b4a29df529" providerId="AD" clId="Web-{88A1A274-26DC-4B09-AF89-38338400A17E}" dt="2021-11-30T15:26:16.328" v="689" actId="1076"/>
          <ac:picMkLst>
            <pc:docMk/>
            <pc:sldMk cId="4121283609" sldId="283"/>
            <ac:picMk id="8" creationId="{A3854FA8-4C81-4234-A3C2-645614137A54}"/>
          </ac:picMkLst>
        </pc:picChg>
      </pc:sldChg>
      <pc:sldChg chg="modSp modNotes">
        <pc:chgData name="강형민(***6***002)" userId="S::asxs0914@kau.kr::cf9c1e12-1336-47a0-ac33-55b4a29df529" providerId="AD" clId="Web-{88A1A274-26DC-4B09-AF89-38338400A17E}" dt="2021-11-30T13:50:15.911" v="29"/>
        <pc:sldMkLst>
          <pc:docMk/>
          <pc:sldMk cId="965434206" sldId="284"/>
        </pc:sldMkLst>
        <pc:spChg chg="mod">
          <ac:chgData name="강형민(***6***002)" userId="S::asxs0914@kau.kr::cf9c1e12-1336-47a0-ac33-55b4a29df529" providerId="AD" clId="Web-{88A1A274-26DC-4B09-AF89-38338400A17E}" dt="2021-11-30T13:49:55.426" v="25" actId="20577"/>
          <ac:spMkLst>
            <pc:docMk/>
            <pc:sldMk cId="965434206" sldId="284"/>
            <ac:spMk id="19" creationId="{00000000-0000-0000-0000-000000000000}"/>
          </ac:spMkLst>
        </pc:spChg>
      </pc:sldChg>
      <pc:sldChg chg="addSp delSp modSp modNotes">
        <pc:chgData name="강형민(***6***002)" userId="S::asxs0914@kau.kr::cf9c1e12-1336-47a0-ac33-55b4a29df529" providerId="AD" clId="Web-{88A1A274-26DC-4B09-AF89-38338400A17E}" dt="2021-11-30T16:42:00.596" v="1569"/>
        <pc:sldMkLst>
          <pc:docMk/>
          <pc:sldMk cId="2122526272" sldId="286"/>
        </pc:sldMkLst>
        <pc:spChg chg="add mod">
          <ac:chgData name="강형민(***6***002)" userId="S::asxs0914@kau.kr::cf9c1e12-1336-47a0-ac33-55b4a29df529" providerId="AD" clId="Web-{88A1A274-26DC-4B09-AF89-38338400A17E}" dt="2021-11-30T15:18:34.177" v="647" actId="1076"/>
          <ac:spMkLst>
            <pc:docMk/>
            <pc:sldMk cId="2122526272" sldId="286"/>
            <ac:spMk id="2" creationId="{02BA1E88-D04C-49EE-ADC7-FCDA15695EEE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5:30:53.692" v="826" actId="1076"/>
          <ac:spMkLst>
            <pc:docMk/>
            <pc:sldMk cId="2122526272" sldId="286"/>
            <ac:spMk id="3" creationId="{74ECAAC3-D696-46F2-87F6-3DA523E751FF}"/>
          </ac:spMkLst>
        </pc:spChg>
        <pc:spChg chg="del">
          <ac:chgData name="강형민(***6***002)" userId="S::asxs0914@kau.kr::cf9c1e12-1336-47a0-ac33-55b4a29df529" providerId="AD" clId="Web-{88A1A274-26DC-4B09-AF89-38338400A17E}" dt="2021-11-30T14:24:32.236" v="225"/>
          <ac:spMkLst>
            <pc:docMk/>
            <pc:sldMk cId="2122526272" sldId="286"/>
            <ac:spMk id="5" creationId="{0AA51D20-0A5E-4ECB-83E2-ABACB2B10381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5:27:32.345" v="725" actId="1076"/>
          <ac:spMkLst>
            <pc:docMk/>
            <pc:sldMk cId="2122526272" sldId="286"/>
            <ac:spMk id="5" creationId="{3C328DA2-6090-4480-888B-E0BE996A9058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5:31:33.224" v="831" actId="14100"/>
          <ac:spMkLst>
            <pc:docMk/>
            <pc:sldMk cId="2122526272" sldId="286"/>
            <ac:spMk id="8" creationId="{2D0BF9DE-4D74-4AE4-9A71-80B62105D002}"/>
          </ac:spMkLst>
        </pc:spChg>
        <pc:spChg chg="del">
          <ac:chgData name="강형민(***6***002)" userId="S::asxs0914@kau.kr::cf9c1e12-1336-47a0-ac33-55b4a29df529" providerId="AD" clId="Web-{88A1A274-26DC-4B09-AF89-38338400A17E}" dt="2021-11-30T14:24:32.220" v="222"/>
          <ac:spMkLst>
            <pc:docMk/>
            <pc:sldMk cId="2122526272" sldId="286"/>
            <ac:spMk id="9" creationId="{2EE10D49-22A0-428F-B686-866BB13CB934}"/>
          </ac:spMkLst>
        </pc:spChg>
        <pc:spChg chg="del">
          <ac:chgData name="강형민(***6***002)" userId="S::asxs0914@kau.kr::cf9c1e12-1336-47a0-ac33-55b4a29df529" providerId="AD" clId="Web-{88A1A274-26DC-4B09-AF89-38338400A17E}" dt="2021-11-30T14:24:32.220" v="224"/>
          <ac:spMkLst>
            <pc:docMk/>
            <pc:sldMk cId="2122526272" sldId="286"/>
            <ac:spMk id="11" creationId="{6A18AD0E-3F54-4557-9627-67120B9BCE52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5:31:00.771" v="828" actId="1076"/>
          <ac:spMkLst>
            <pc:docMk/>
            <pc:sldMk cId="2122526272" sldId="286"/>
            <ac:spMk id="15" creationId="{3F774474-4FA8-46FD-BFD7-4A38D4EF3282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6:40:17.485" v="1568" actId="20577"/>
          <ac:spMkLst>
            <pc:docMk/>
            <pc:sldMk cId="2122526272" sldId="286"/>
            <ac:spMk id="17" creationId="{2E69ACB4-BEB5-41BC-8F76-291B9600AD03}"/>
          </ac:spMkLst>
        </pc:spChg>
        <pc:spChg chg="add del mod">
          <ac:chgData name="강형민(***6***002)" userId="S::asxs0914@kau.kr::cf9c1e12-1336-47a0-ac33-55b4a29df529" providerId="AD" clId="Web-{88A1A274-26DC-4B09-AF89-38338400A17E}" dt="2021-11-30T16:42:00.596" v="1569"/>
          <ac:spMkLst>
            <pc:docMk/>
            <pc:sldMk cId="2122526272" sldId="286"/>
            <ac:spMk id="18" creationId="{472282CE-CC50-49C6-8F29-E76EF1BB0135}"/>
          </ac:spMkLst>
        </pc:spChg>
        <pc:spChg chg="mod">
          <ac:chgData name="강형민(***6***002)" userId="S::asxs0914@kau.kr::cf9c1e12-1336-47a0-ac33-55b4a29df529" providerId="AD" clId="Web-{88A1A274-26DC-4B09-AF89-38338400A17E}" dt="2021-11-30T13:50:04.505" v="27" actId="20577"/>
          <ac:spMkLst>
            <pc:docMk/>
            <pc:sldMk cId="2122526272" sldId="286"/>
            <ac:spMk id="19" creationId="{00000000-0000-0000-0000-000000000000}"/>
          </ac:spMkLst>
        </pc:spChg>
        <pc:picChg chg="del">
          <ac:chgData name="강형민(***6***002)" userId="S::asxs0914@kau.kr::cf9c1e12-1336-47a0-ac33-55b4a29df529" providerId="AD" clId="Web-{88A1A274-26DC-4B09-AF89-38338400A17E}" dt="2021-11-30T14:24:32.220" v="223"/>
          <ac:picMkLst>
            <pc:docMk/>
            <pc:sldMk cId="2122526272" sldId="286"/>
            <ac:picMk id="2" creationId="{68FC11DC-F74B-4AC3-8780-522DB3B3169B}"/>
          </ac:picMkLst>
        </pc:picChg>
        <pc:picChg chg="del">
          <ac:chgData name="강형민(***6***002)" userId="S::asxs0914@kau.kr::cf9c1e12-1336-47a0-ac33-55b4a29df529" providerId="AD" clId="Web-{88A1A274-26DC-4B09-AF89-38338400A17E}" dt="2021-11-30T14:24:33.892" v="226"/>
          <ac:picMkLst>
            <pc:docMk/>
            <pc:sldMk cId="2122526272" sldId="286"/>
            <ac:picMk id="3" creationId="{B471E33F-0081-4A52-A1B2-2A01B936A86B}"/>
          </ac:picMkLst>
        </pc:picChg>
        <pc:picChg chg="add mod">
          <ac:chgData name="강형민(***6***002)" userId="S::asxs0914@kau.kr::cf9c1e12-1336-47a0-ac33-55b4a29df529" providerId="AD" clId="Web-{88A1A274-26DC-4B09-AF89-38338400A17E}" dt="2021-11-30T15:17:41.208" v="625" actId="1076"/>
          <ac:picMkLst>
            <pc:docMk/>
            <pc:sldMk cId="2122526272" sldId="286"/>
            <ac:picMk id="4" creationId="{1D3AD9E7-43F6-4225-A20B-70111C8B0DFA}"/>
          </ac:picMkLst>
        </pc:picChg>
        <pc:picChg chg="add mod">
          <ac:chgData name="강형민(***6***002)" userId="S::asxs0914@kau.kr::cf9c1e12-1336-47a0-ac33-55b4a29df529" providerId="AD" clId="Web-{88A1A274-26DC-4B09-AF89-38338400A17E}" dt="2021-11-30T15:27:11.907" v="721" actId="1076"/>
          <ac:picMkLst>
            <pc:docMk/>
            <pc:sldMk cId="2122526272" sldId="286"/>
            <ac:picMk id="6" creationId="{C6AE201C-2771-49A7-883E-7C0A0E95791A}"/>
          </ac:picMkLst>
        </pc:picChg>
      </pc:sldChg>
      <pc:sldChg chg="modSp">
        <pc:chgData name="강형민(***6***002)" userId="S::asxs0914@kau.kr::cf9c1e12-1336-47a0-ac33-55b4a29df529" providerId="AD" clId="Web-{88A1A274-26DC-4B09-AF89-38338400A17E}" dt="2021-11-30T13:49:49.067" v="22" actId="20577"/>
        <pc:sldMkLst>
          <pc:docMk/>
          <pc:sldMk cId="1020938106" sldId="287"/>
        </pc:sldMkLst>
        <pc:spChg chg="mod">
          <ac:chgData name="강형민(***6***002)" userId="S::asxs0914@kau.kr::cf9c1e12-1336-47a0-ac33-55b4a29df529" providerId="AD" clId="Web-{88A1A274-26DC-4B09-AF89-38338400A17E}" dt="2021-11-30T13:49:49.067" v="22" actId="20577"/>
          <ac:spMkLst>
            <pc:docMk/>
            <pc:sldMk cId="1020938106" sldId="287"/>
            <ac:spMk id="19" creationId="{00000000-0000-0000-0000-000000000000}"/>
          </ac:spMkLst>
        </pc:spChg>
      </pc:sldChg>
      <pc:sldChg chg="modSp">
        <pc:chgData name="강형민(***6***002)" userId="S::asxs0914@kau.kr::cf9c1e12-1336-47a0-ac33-55b4a29df529" providerId="AD" clId="Web-{88A1A274-26DC-4B09-AF89-38338400A17E}" dt="2021-11-30T13:49:52.973" v="24" actId="20577"/>
        <pc:sldMkLst>
          <pc:docMk/>
          <pc:sldMk cId="3883128537" sldId="288"/>
        </pc:sldMkLst>
        <pc:spChg chg="mod">
          <ac:chgData name="강형민(***6***002)" userId="S::asxs0914@kau.kr::cf9c1e12-1336-47a0-ac33-55b4a29df529" providerId="AD" clId="Web-{88A1A274-26DC-4B09-AF89-38338400A17E}" dt="2021-11-30T13:49:52.973" v="24" actId="20577"/>
          <ac:spMkLst>
            <pc:docMk/>
            <pc:sldMk cId="3883128537" sldId="288"/>
            <ac:spMk id="19" creationId="{00000000-0000-0000-0000-000000000000}"/>
          </ac:spMkLst>
        </pc:spChg>
      </pc:sldChg>
      <pc:sldChg chg="modSp modNotes">
        <pc:chgData name="강형민(***6***002)" userId="S::asxs0914@kau.kr::cf9c1e12-1336-47a0-ac33-55b4a29df529" providerId="AD" clId="Web-{88A1A274-26DC-4B09-AF89-38338400A17E}" dt="2021-11-30T13:50:26.052" v="31"/>
        <pc:sldMkLst>
          <pc:docMk/>
          <pc:sldMk cId="135197061" sldId="289"/>
        </pc:sldMkLst>
        <pc:spChg chg="mod">
          <ac:chgData name="강형민(***6***002)" userId="S::asxs0914@kau.kr::cf9c1e12-1336-47a0-ac33-55b4a29df529" providerId="AD" clId="Web-{88A1A274-26DC-4B09-AF89-38338400A17E}" dt="2021-11-30T13:49:40.379" v="16" actId="20577"/>
          <ac:spMkLst>
            <pc:docMk/>
            <pc:sldMk cId="135197061" sldId="289"/>
            <ac:spMk id="19" creationId="{00000000-0000-0000-0000-000000000000}"/>
          </ac:spMkLst>
        </pc:spChg>
      </pc:sldChg>
      <pc:sldChg chg="modSp">
        <pc:chgData name="강형민(***6***002)" userId="S::asxs0914@kau.kr::cf9c1e12-1336-47a0-ac33-55b4a29df529" providerId="AD" clId="Web-{88A1A274-26DC-4B09-AF89-38338400A17E}" dt="2021-11-30T13:49:46.504" v="20" actId="20577"/>
        <pc:sldMkLst>
          <pc:docMk/>
          <pc:sldMk cId="2088929698" sldId="290"/>
        </pc:sldMkLst>
        <pc:spChg chg="mod">
          <ac:chgData name="강형민(***6***002)" userId="S::asxs0914@kau.kr::cf9c1e12-1336-47a0-ac33-55b4a29df529" providerId="AD" clId="Web-{88A1A274-26DC-4B09-AF89-38338400A17E}" dt="2021-11-30T13:49:46.504" v="20" actId="20577"/>
          <ac:spMkLst>
            <pc:docMk/>
            <pc:sldMk cId="2088929698" sldId="290"/>
            <ac:spMk id="19" creationId="{00000000-0000-0000-0000-000000000000}"/>
          </ac:spMkLst>
        </pc:spChg>
      </pc:sldChg>
      <pc:sldChg chg="addSp delSp modSp add replId modNotes">
        <pc:chgData name="강형민(***6***002)" userId="S::asxs0914@kau.kr::cf9c1e12-1336-47a0-ac33-55b4a29df529" providerId="AD" clId="Web-{88A1A274-26DC-4B09-AF89-38338400A17E}" dt="2021-11-30T16:45:44.194" v="1808" actId="20577"/>
        <pc:sldMkLst>
          <pc:docMk/>
          <pc:sldMk cId="3062534060" sldId="291"/>
        </pc:sldMkLst>
        <pc:spChg chg="add mod">
          <ac:chgData name="강형민(***6***002)" userId="S::asxs0914@kau.kr::cf9c1e12-1336-47a0-ac33-55b4a29df529" providerId="AD" clId="Web-{88A1A274-26DC-4B09-AF89-38338400A17E}" dt="2021-11-30T15:19:49.069" v="677" actId="1076"/>
          <ac:spMkLst>
            <pc:docMk/>
            <pc:sldMk cId="3062534060" sldId="291"/>
            <ac:spMk id="2" creationId="{450766D9-A1A7-449F-82AF-64C9C7B2C977}"/>
          </ac:spMkLst>
        </pc:spChg>
        <pc:spChg chg="mod">
          <ac:chgData name="강형민(***6***002)" userId="S::asxs0914@kau.kr::cf9c1e12-1336-47a0-ac33-55b4a29df529" providerId="AD" clId="Web-{88A1A274-26DC-4B09-AF89-38338400A17E}" dt="2021-11-30T16:19:16.652" v="1176" actId="14100"/>
          <ac:spMkLst>
            <pc:docMk/>
            <pc:sldMk cId="3062534060" sldId="291"/>
            <ac:spMk id="4" creationId="{7259EF63-6F67-4149-84D3-B07A09D779C4}"/>
          </ac:spMkLst>
        </pc:spChg>
        <pc:spChg chg="del">
          <ac:chgData name="강형민(***6***002)" userId="S::asxs0914@kau.kr::cf9c1e12-1336-47a0-ac33-55b4a29df529" providerId="AD" clId="Web-{88A1A274-26DC-4B09-AF89-38338400A17E}" dt="2021-11-30T15:53:09.265" v="1033"/>
          <ac:spMkLst>
            <pc:docMk/>
            <pc:sldMk cId="3062534060" sldId="291"/>
            <ac:spMk id="6" creationId="{02036C00-6FA6-412C-84CC-A9ED628C3C6B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5:51:49.215" v="985" actId="1076"/>
          <ac:spMkLst>
            <pc:docMk/>
            <pc:sldMk cId="3062534060" sldId="291"/>
            <ac:spMk id="8" creationId="{250615B3-F747-42DB-A41B-178FA2B66B9F}"/>
          </ac:spMkLst>
        </pc:spChg>
        <pc:spChg chg="add del mod">
          <ac:chgData name="강형민(***6***002)" userId="S::asxs0914@kau.kr::cf9c1e12-1336-47a0-ac33-55b4a29df529" providerId="AD" clId="Web-{88A1A274-26DC-4B09-AF89-38338400A17E}" dt="2021-11-30T15:51:44.887" v="983"/>
          <ac:spMkLst>
            <pc:docMk/>
            <pc:sldMk cId="3062534060" sldId="291"/>
            <ac:spMk id="9" creationId="{6448EF53-6C64-4826-84A8-9DF7BE34C2C8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5:52:42.686" v="1028" actId="14100"/>
          <ac:spMkLst>
            <pc:docMk/>
            <pc:sldMk cId="3062534060" sldId="291"/>
            <ac:spMk id="10" creationId="{13C5F729-06FD-4024-A2CF-9EFA79284465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6:42:10.190" v="1570" actId="1076"/>
          <ac:spMkLst>
            <pc:docMk/>
            <pc:sldMk cId="3062534060" sldId="291"/>
            <ac:spMk id="12" creationId="{562B8442-90DC-4B2F-A4A1-2CB6DECF13D6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5:52:51.421" v="1032" actId="20577"/>
          <ac:spMkLst>
            <pc:docMk/>
            <pc:sldMk cId="3062534060" sldId="291"/>
            <ac:spMk id="17" creationId="{D43B0A50-58BD-432A-8080-2E64360004EE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6:10:49.873" v="1086" actId="14100"/>
          <ac:spMkLst>
            <pc:docMk/>
            <pc:sldMk cId="3062534060" sldId="291"/>
            <ac:spMk id="18" creationId="{01A74BBD-B2CA-4051-80BB-093C53BA611D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6:13:59.689" v="1111" actId="20577"/>
          <ac:spMkLst>
            <pc:docMk/>
            <pc:sldMk cId="3062534060" sldId="291"/>
            <ac:spMk id="20" creationId="{28A67064-E736-4BC2-9720-46202632C95C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6:15:47.773" v="1126" actId="20577"/>
          <ac:spMkLst>
            <pc:docMk/>
            <pc:sldMk cId="3062534060" sldId="291"/>
            <ac:spMk id="21" creationId="{ECFA539A-2775-4C54-BA57-D27618A8AE23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6:16:29.977" v="1156" actId="14100"/>
          <ac:spMkLst>
            <pc:docMk/>
            <pc:sldMk cId="3062534060" sldId="291"/>
            <ac:spMk id="22" creationId="{9E82C07D-84C9-4F03-A55D-9F9C43722F1A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6:19:03.776" v="1172" actId="20577"/>
          <ac:spMkLst>
            <pc:docMk/>
            <pc:sldMk cId="3062534060" sldId="291"/>
            <ac:spMk id="23" creationId="{FC0F153C-B203-4CA1-AB20-5A66B46D75BD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6:19:28.839" v="1181" actId="14100"/>
          <ac:spMkLst>
            <pc:docMk/>
            <pc:sldMk cId="3062534060" sldId="291"/>
            <ac:spMk id="24" creationId="{1AF6F0C8-5BC7-4B52-9210-488D9E17D874}"/>
          </ac:spMkLst>
        </pc:spChg>
        <pc:spChg chg="add mod">
          <ac:chgData name="강형민(***6***002)" userId="S::asxs0914@kau.kr::cf9c1e12-1336-47a0-ac33-55b4a29df529" providerId="AD" clId="Web-{88A1A274-26DC-4B09-AF89-38338400A17E}" dt="2021-11-30T16:45:44.194" v="1808" actId="20577"/>
          <ac:spMkLst>
            <pc:docMk/>
            <pc:sldMk cId="3062534060" sldId="291"/>
            <ac:spMk id="26" creationId="{3B961FAD-85E4-46B3-8C9E-0936306293DC}"/>
          </ac:spMkLst>
        </pc:spChg>
        <pc:picChg chg="add del mod">
          <ac:chgData name="강형민(***6***002)" userId="S::asxs0914@kau.kr::cf9c1e12-1336-47a0-ac33-55b4a29df529" providerId="AD" clId="Web-{88A1A274-26DC-4B09-AF89-38338400A17E}" dt="2021-11-30T14:40:14.849" v="325"/>
          <ac:picMkLst>
            <pc:docMk/>
            <pc:sldMk cId="3062534060" sldId="291"/>
            <ac:picMk id="2" creationId="{ED080C54-8A8C-4432-84C2-E725D7595283}"/>
          </ac:picMkLst>
        </pc:picChg>
        <pc:picChg chg="add mod">
          <ac:chgData name="강형민(***6***002)" userId="S::asxs0914@kau.kr::cf9c1e12-1336-47a0-ac33-55b4a29df529" providerId="AD" clId="Web-{88A1A274-26DC-4B09-AF89-38338400A17E}" dt="2021-11-30T15:18:57.631" v="655" actId="1076"/>
          <ac:picMkLst>
            <pc:docMk/>
            <pc:sldMk cId="3062534060" sldId="291"/>
            <ac:picMk id="3" creationId="{38A22D87-86B6-45E7-9CE6-8027B6B9E954}"/>
          </ac:picMkLst>
        </pc:picChg>
        <pc:picChg chg="del">
          <ac:chgData name="강형민(***6***002)" userId="S::asxs0914@kau.kr::cf9c1e12-1336-47a0-ac33-55b4a29df529" providerId="AD" clId="Web-{88A1A274-26DC-4B09-AF89-38338400A17E}" dt="2021-11-30T14:39:04.269" v="319"/>
          <ac:picMkLst>
            <pc:docMk/>
            <pc:sldMk cId="3062534060" sldId="291"/>
            <ac:picMk id="4" creationId="{1D3AD9E7-43F6-4225-A20B-70111C8B0DFA}"/>
          </ac:picMkLst>
        </pc:picChg>
        <pc:picChg chg="add mod">
          <ac:chgData name="강형민(***6***002)" userId="S::asxs0914@kau.kr::cf9c1e12-1336-47a0-ac33-55b4a29df529" providerId="AD" clId="Web-{88A1A274-26DC-4B09-AF89-38338400A17E}" dt="2021-11-30T15:18:57.600" v="654" actId="1076"/>
          <ac:picMkLst>
            <pc:docMk/>
            <pc:sldMk cId="3062534060" sldId="291"/>
            <ac:picMk id="5" creationId="{D2D5078E-B4BB-4FE3-B69E-A3306E4DF146}"/>
          </ac:picMkLst>
        </pc:picChg>
        <pc:picChg chg="del">
          <ac:chgData name="강형민(***6***002)" userId="S::asxs0914@kau.kr::cf9c1e12-1336-47a0-ac33-55b4a29df529" providerId="AD" clId="Web-{88A1A274-26DC-4B09-AF89-38338400A17E}" dt="2021-11-30T14:39:04.550" v="320"/>
          <ac:picMkLst>
            <pc:docMk/>
            <pc:sldMk cId="3062534060" sldId="291"/>
            <ac:picMk id="6" creationId="{C6AE201C-2771-49A7-883E-7C0A0E95791A}"/>
          </ac:picMkLst>
        </pc:picChg>
      </pc:sldChg>
      <pc:sldChg chg="new del">
        <pc:chgData name="강형민(***6***002)" userId="S::asxs0914@kau.kr::cf9c1e12-1336-47a0-ac33-55b4a29df529" providerId="AD" clId="Web-{88A1A274-26DC-4B09-AF89-38338400A17E}" dt="2021-11-30T14:31:20.369" v="317"/>
        <pc:sldMkLst>
          <pc:docMk/>
          <pc:sldMk cId="3690621251" sldId="291"/>
        </pc:sldMkLst>
      </pc:sldChg>
      <pc:sldChg chg="addSp delSp modSp add replId modNotes">
        <pc:chgData name="강형민(***6***002)" userId="S::asxs0914@kau.kr::cf9c1e12-1336-47a0-ac33-55b4a29df529" providerId="AD" clId="Web-{88A1A274-26DC-4B09-AF89-38338400A17E}" dt="2021-11-30T16:31:32.876" v="1274"/>
        <pc:sldMkLst>
          <pc:docMk/>
          <pc:sldMk cId="4120762076" sldId="292"/>
        </pc:sldMkLst>
        <pc:spChg chg="add mod">
          <ac:chgData name="강형민(***6***002)" userId="S::asxs0914@kau.kr::cf9c1e12-1336-47a0-ac33-55b4a29df529" providerId="AD" clId="Web-{88A1A274-26DC-4B09-AF89-38338400A17E}" dt="2021-11-30T15:20:52.273" v="679" actId="1076"/>
          <ac:spMkLst>
            <pc:docMk/>
            <pc:sldMk cId="4120762076" sldId="292"/>
            <ac:spMk id="3" creationId="{E6E8B8D5-978E-4554-988A-92D867CF00E1}"/>
          </ac:spMkLst>
        </pc:spChg>
        <pc:spChg chg="add del mod">
          <ac:chgData name="강형민(***6***002)" userId="S::asxs0914@kau.kr::cf9c1e12-1336-47a0-ac33-55b4a29df529" providerId="AD" clId="Web-{88A1A274-26DC-4B09-AF89-38338400A17E}" dt="2021-11-30T16:24:17.399" v="1248"/>
          <ac:spMkLst>
            <pc:docMk/>
            <pc:sldMk cId="4120762076" sldId="292"/>
            <ac:spMk id="4" creationId="{48FB45F5-8EA5-4225-921A-EC34082275F8}"/>
          </ac:spMkLst>
        </pc:spChg>
        <pc:picChg chg="add mod">
          <ac:chgData name="강형민(***6***002)" userId="S::asxs0914@kau.kr::cf9c1e12-1336-47a0-ac33-55b4a29df529" providerId="AD" clId="Web-{88A1A274-26DC-4B09-AF89-38338400A17E}" dt="2021-11-30T14:53:08.099" v="624" actId="1076"/>
          <ac:picMkLst>
            <pc:docMk/>
            <pc:sldMk cId="4120762076" sldId="292"/>
            <ac:picMk id="2" creationId="{7C455535-7C92-49FB-90C3-B98642C9C547}"/>
          </ac:picMkLst>
        </pc:picChg>
        <pc:picChg chg="del">
          <ac:chgData name="강형민(***6***002)" userId="S::asxs0914@kau.kr::cf9c1e12-1336-47a0-ac33-55b4a29df529" providerId="AD" clId="Web-{88A1A274-26DC-4B09-AF89-38338400A17E}" dt="2021-11-30T14:52:58.677" v="619"/>
          <ac:picMkLst>
            <pc:docMk/>
            <pc:sldMk cId="4120762076" sldId="292"/>
            <ac:picMk id="3" creationId="{38A22D87-86B6-45E7-9CE6-8027B6B9E954}"/>
          </ac:picMkLst>
        </pc:picChg>
        <pc:picChg chg="del">
          <ac:chgData name="강형민(***6***002)" userId="S::asxs0914@kau.kr::cf9c1e12-1336-47a0-ac33-55b4a29df529" providerId="AD" clId="Web-{88A1A274-26DC-4B09-AF89-38338400A17E}" dt="2021-11-30T14:52:59.068" v="620"/>
          <ac:picMkLst>
            <pc:docMk/>
            <pc:sldMk cId="4120762076" sldId="292"/>
            <ac:picMk id="5" creationId="{D2D5078E-B4BB-4FE3-B69E-A3306E4DF146}"/>
          </ac:picMkLst>
        </pc:picChg>
      </pc:sldChg>
    </pc:docChg>
  </pc:docChgLst>
  <pc:docChgLst>
    <pc:chgData name="강형민(***6***002)" userId="S::asxs0914@kau.kr::cf9c1e12-1336-47a0-ac33-55b4a29df529" providerId="AD" clId="Web-{788178DF-8B91-4553-9644-35DB41FD7882}"/>
    <pc:docChg chg="modSld">
      <pc:chgData name="강형민(***6***002)" userId="S::asxs0914@kau.kr::cf9c1e12-1336-47a0-ac33-55b4a29df529" providerId="AD" clId="Web-{788178DF-8B91-4553-9644-35DB41FD7882}" dt="2021-12-17T14:15:36.661" v="104"/>
      <pc:docMkLst>
        <pc:docMk/>
      </pc:docMkLst>
      <pc:sldChg chg="delSp modSp">
        <pc:chgData name="강형민(***6***002)" userId="S::asxs0914@kau.kr::cf9c1e12-1336-47a0-ac33-55b4a29df529" providerId="AD" clId="Web-{788178DF-8B91-4553-9644-35DB41FD7882}" dt="2021-12-17T14:15:36.661" v="104"/>
        <pc:sldMkLst>
          <pc:docMk/>
          <pc:sldMk cId="1081334822" sldId="308"/>
        </pc:sldMkLst>
        <pc:spChg chg="del">
          <ac:chgData name="강형민(***6***002)" userId="S::asxs0914@kau.kr::cf9c1e12-1336-47a0-ac33-55b4a29df529" providerId="AD" clId="Web-{788178DF-8B91-4553-9644-35DB41FD7882}" dt="2021-12-17T14:14:05.050" v="92"/>
          <ac:spMkLst>
            <pc:docMk/>
            <pc:sldMk cId="1081334822" sldId="308"/>
            <ac:spMk id="20" creationId="{4F956CB5-1462-4DEF-A076-74ACFD41F9E0}"/>
          </ac:spMkLst>
        </pc:spChg>
        <pc:spChg chg="del">
          <ac:chgData name="강형민(***6***002)" userId="S::asxs0914@kau.kr::cf9c1e12-1336-47a0-ac33-55b4a29df529" providerId="AD" clId="Web-{788178DF-8B91-4553-9644-35DB41FD7882}" dt="2021-12-17T14:14:07.503" v="94"/>
          <ac:spMkLst>
            <pc:docMk/>
            <pc:sldMk cId="1081334822" sldId="308"/>
            <ac:spMk id="21" creationId="{A4AAE0FA-FC7A-4036-8C17-CF97D8E1F586}"/>
          </ac:spMkLst>
        </pc:spChg>
        <pc:spChg chg="del">
          <ac:chgData name="강형민(***6***002)" userId="S::asxs0914@kau.kr::cf9c1e12-1336-47a0-ac33-55b4a29df529" providerId="AD" clId="Web-{788178DF-8B91-4553-9644-35DB41FD7882}" dt="2021-12-17T14:14:02.581" v="91"/>
          <ac:spMkLst>
            <pc:docMk/>
            <pc:sldMk cId="1081334822" sldId="308"/>
            <ac:spMk id="33" creationId="{80D81F5D-7C82-45C7-8E8E-077CAB95A992}"/>
          </ac:spMkLst>
        </pc:spChg>
        <pc:spChg chg="del">
          <ac:chgData name="강형민(***6***002)" userId="S::asxs0914@kau.kr::cf9c1e12-1336-47a0-ac33-55b4a29df529" providerId="AD" clId="Web-{788178DF-8B91-4553-9644-35DB41FD7882}" dt="2021-12-17T14:14:08.878" v="95"/>
          <ac:spMkLst>
            <pc:docMk/>
            <pc:sldMk cId="1081334822" sldId="308"/>
            <ac:spMk id="34" creationId="{9A1DF77F-8566-4C82-95F1-28C281DCF3EF}"/>
          </ac:spMkLst>
        </pc:spChg>
        <pc:spChg chg="del">
          <ac:chgData name="강형민(***6***002)" userId="S::asxs0914@kau.kr::cf9c1e12-1336-47a0-ac33-55b4a29df529" providerId="AD" clId="Web-{788178DF-8B91-4553-9644-35DB41FD7882}" dt="2021-12-17T14:13:56.331" v="89"/>
          <ac:spMkLst>
            <pc:docMk/>
            <pc:sldMk cId="1081334822" sldId="308"/>
            <ac:spMk id="41" creationId="{579AB6A5-A871-4B67-A6FC-1966BB54F625}"/>
          </ac:spMkLst>
        </pc:spChg>
        <pc:spChg chg="del">
          <ac:chgData name="강형민(***6***002)" userId="S::asxs0914@kau.kr::cf9c1e12-1336-47a0-ac33-55b4a29df529" providerId="AD" clId="Web-{788178DF-8B91-4553-9644-35DB41FD7882}" dt="2021-12-17T14:13:56.972" v="90"/>
          <ac:spMkLst>
            <pc:docMk/>
            <pc:sldMk cId="1081334822" sldId="308"/>
            <ac:spMk id="42" creationId="{31E0AB21-2B28-4C14-9288-233C672FC8F9}"/>
          </ac:spMkLst>
        </pc:spChg>
        <pc:cxnChg chg="del mod">
          <ac:chgData name="강형민(***6***002)" userId="S::asxs0914@kau.kr::cf9c1e12-1336-47a0-ac33-55b4a29df529" providerId="AD" clId="Web-{788178DF-8B91-4553-9644-35DB41FD7882}" dt="2021-12-17T14:15:31.614" v="96"/>
          <ac:cxnSpMkLst>
            <pc:docMk/>
            <pc:sldMk cId="1081334822" sldId="308"/>
            <ac:cxnSpMk id="23" creationId="{4F3F5187-90BF-4628-AC43-80E1A99E774A}"/>
          </ac:cxnSpMkLst>
        </pc:cxnChg>
        <pc:cxnChg chg="del mod">
          <ac:chgData name="강형민(***6***002)" userId="S::asxs0914@kau.kr::cf9c1e12-1336-47a0-ac33-55b4a29df529" providerId="AD" clId="Web-{788178DF-8B91-4553-9644-35DB41FD7882}" dt="2021-12-17T14:15:32.021" v="97"/>
          <ac:cxnSpMkLst>
            <pc:docMk/>
            <pc:sldMk cId="1081334822" sldId="308"/>
            <ac:cxnSpMk id="24" creationId="{06422C13-3823-4B22-BDC2-CFE5ADF3B75F}"/>
          </ac:cxnSpMkLst>
        </pc:cxnChg>
        <pc:cxnChg chg="del mod">
          <ac:chgData name="강형민(***6***002)" userId="S::asxs0914@kau.kr::cf9c1e12-1336-47a0-ac33-55b4a29df529" providerId="AD" clId="Web-{788178DF-8B91-4553-9644-35DB41FD7882}" dt="2021-12-17T14:15:34.427" v="101"/>
          <ac:cxnSpMkLst>
            <pc:docMk/>
            <pc:sldMk cId="1081334822" sldId="308"/>
            <ac:cxnSpMk id="25" creationId="{882134DE-C9AA-4DAA-8ACA-EF03F988A530}"/>
          </ac:cxnSpMkLst>
        </pc:cxnChg>
        <pc:cxnChg chg="mod">
          <ac:chgData name="강형민(***6***002)" userId="S::asxs0914@kau.kr::cf9c1e12-1336-47a0-ac33-55b4a29df529" providerId="AD" clId="Web-{788178DF-8B91-4553-9644-35DB41FD7882}" dt="2021-12-17T14:14:07.503" v="94"/>
          <ac:cxnSpMkLst>
            <pc:docMk/>
            <pc:sldMk cId="1081334822" sldId="308"/>
            <ac:cxnSpMk id="28" creationId="{47D7953D-D1E3-4199-AFC8-DB53968D9D11}"/>
          </ac:cxnSpMkLst>
        </pc:cxnChg>
        <pc:cxnChg chg="mod">
          <ac:chgData name="강형민(***6***002)" userId="S::asxs0914@kau.kr::cf9c1e12-1336-47a0-ac33-55b4a29df529" providerId="AD" clId="Web-{788178DF-8B91-4553-9644-35DB41FD7882}" dt="2021-12-17T14:14:05.050" v="92"/>
          <ac:cxnSpMkLst>
            <pc:docMk/>
            <pc:sldMk cId="1081334822" sldId="308"/>
            <ac:cxnSpMk id="30" creationId="{67E8A9EC-31F5-48C1-9096-E68A4D570900}"/>
          </ac:cxnSpMkLst>
        </pc:cxnChg>
        <pc:cxnChg chg="del mod">
          <ac:chgData name="강형민(***6***002)" userId="S::asxs0914@kau.kr::cf9c1e12-1336-47a0-ac33-55b4a29df529" providerId="AD" clId="Web-{788178DF-8B91-4553-9644-35DB41FD7882}" dt="2021-12-17T14:14:06.003" v="93"/>
          <ac:cxnSpMkLst>
            <pc:docMk/>
            <pc:sldMk cId="1081334822" sldId="308"/>
            <ac:cxnSpMk id="31" creationId="{0F7C9A40-3F7F-481F-B148-3504680515FA}"/>
          </ac:cxnSpMkLst>
        </pc:cxnChg>
        <pc:cxnChg chg="del mod">
          <ac:chgData name="강형민(***6***002)" userId="S::asxs0914@kau.kr::cf9c1e12-1336-47a0-ac33-55b4a29df529" providerId="AD" clId="Web-{788178DF-8B91-4553-9644-35DB41FD7882}" dt="2021-12-17T14:15:35.818" v="103"/>
          <ac:cxnSpMkLst>
            <pc:docMk/>
            <pc:sldMk cId="1081334822" sldId="308"/>
            <ac:cxnSpMk id="32" creationId="{DD096A2C-1CDE-4488-9312-208F395686BC}"/>
          </ac:cxnSpMkLst>
        </pc:cxnChg>
        <pc:cxnChg chg="mod">
          <ac:chgData name="강형민(***6***002)" userId="S::asxs0914@kau.kr::cf9c1e12-1336-47a0-ac33-55b4a29df529" providerId="AD" clId="Web-{788178DF-8B91-4553-9644-35DB41FD7882}" dt="2021-12-17T14:14:08.878" v="95"/>
          <ac:cxnSpMkLst>
            <pc:docMk/>
            <pc:sldMk cId="1081334822" sldId="308"/>
            <ac:cxnSpMk id="35" creationId="{79C59ACF-5959-4306-987D-0A28B2474971}"/>
          </ac:cxnSpMkLst>
        </pc:cxnChg>
        <pc:cxnChg chg="del mod">
          <ac:chgData name="강형민(***6***002)" userId="S::asxs0914@kau.kr::cf9c1e12-1336-47a0-ac33-55b4a29df529" providerId="AD" clId="Web-{788178DF-8B91-4553-9644-35DB41FD7882}" dt="2021-12-17T14:15:35.271" v="102"/>
          <ac:cxnSpMkLst>
            <pc:docMk/>
            <pc:sldMk cId="1081334822" sldId="308"/>
            <ac:cxnSpMk id="36" creationId="{BF33E4B6-1CB3-4523-A835-20C3AE05F5F8}"/>
          </ac:cxnSpMkLst>
        </pc:cxnChg>
        <pc:cxnChg chg="mod">
          <ac:chgData name="강형민(***6***002)" userId="S::asxs0914@kau.kr::cf9c1e12-1336-47a0-ac33-55b4a29df529" providerId="AD" clId="Web-{788178DF-8B91-4553-9644-35DB41FD7882}" dt="2021-12-17T14:14:05.050" v="92"/>
          <ac:cxnSpMkLst>
            <pc:docMk/>
            <pc:sldMk cId="1081334822" sldId="308"/>
            <ac:cxnSpMk id="43" creationId="{C84509BA-78CA-42E0-B5FF-48277FBA06BB}"/>
          </ac:cxnSpMkLst>
        </pc:cxnChg>
        <pc:cxnChg chg="del mod">
          <ac:chgData name="강형민(***6***002)" userId="S::asxs0914@kau.kr::cf9c1e12-1336-47a0-ac33-55b4a29df529" providerId="AD" clId="Web-{788178DF-8B91-4553-9644-35DB41FD7882}" dt="2021-12-17T14:15:36.661" v="104"/>
          <ac:cxnSpMkLst>
            <pc:docMk/>
            <pc:sldMk cId="1081334822" sldId="308"/>
            <ac:cxnSpMk id="44" creationId="{011170CE-C8BB-435E-A4C5-D41EB17FD74B}"/>
          </ac:cxnSpMkLst>
        </pc:cxnChg>
        <pc:cxnChg chg="mod">
          <ac:chgData name="강형민(***6***002)" userId="S::asxs0914@kau.kr::cf9c1e12-1336-47a0-ac33-55b4a29df529" providerId="AD" clId="Web-{788178DF-8B91-4553-9644-35DB41FD7882}" dt="2021-12-17T14:14:02.581" v="91"/>
          <ac:cxnSpMkLst>
            <pc:docMk/>
            <pc:sldMk cId="1081334822" sldId="308"/>
            <ac:cxnSpMk id="45" creationId="{DBAE4746-196A-46F4-8C01-7590F2DB2375}"/>
          </ac:cxnSpMkLst>
        </pc:cxnChg>
        <pc:cxnChg chg="mod">
          <ac:chgData name="강형민(***6***002)" userId="S::asxs0914@kau.kr::cf9c1e12-1336-47a0-ac33-55b4a29df529" providerId="AD" clId="Web-{788178DF-8B91-4553-9644-35DB41FD7882}" dt="2021-12-17T14:14:02.581" v="91"/>
          <ac:cxnSpMkLst>
            <pc:docMk/>
            <pc:sldMk cId="1081334822" sldId="308"/>
            <ac:cxnSpMk id="46" creationId="{2446BE34-DDD3-4A15-B56C-AE8736A0535A}"/>
          </ac:cxnSpMkLst>
        </pc:cxnChg>
        <pc:cxnChg chg="del">
          <ac:chgData name="강형민(***6***002)" userId="S::asxs0914@kau.kr::cf9c1e12-1336-47a0-ac33-55b4a29df529" providerId="AD" clId="Web-{788178DF-8B91-4553-9644-35DB41FD7882}" dt="2021-12-17T14:15:32.364" v="98"/>
          <ac:cxnSpMkLst>
            <pc:docMk/>
            <pc:sldMk cId="1081334822" sldId="308"/>
            <ac:cxnSpMk id="49" creationId="{5E3D90A8-7BCD-43A0-8DE7-D2B3A2D56B23}"/>
          </ac:cxnSpMkLst>
        </pc:cxnChg>
        <pc:cxnChg chg="del">
          <ac:chgData name="강형민(***6***002)" userId="S::asxs0914@kau.kr::cf9c1e12-1336-47a0-ac33-55b4a29df529" providerId="AD" clId="Web-{788178DF-8B91-4553-9644-35DB41FD7882}" dt="2021-12-17T14:15:33.318" v="99"/>
          <ac:cxnSpMkLst>
            <pc:docMk/>
            <pc:sldMk cId="1081334822" sldId="308"/>
            <ac:cxnSpMk id="51" creationId="{CE4467C4-9CA3-4755-993B-52D502695E9D}"/>
          </ac:cxnSpMkLst>
        </pc:cxnChg>
        <pc:cxnChg chg="del">
          <ac:chgData name="강형민(***6***002)" userId="S::asxs0914@kau.kr::cf9c1e12-1336-47a0-ac33-55b4a29df529" providerId="AD" clId="Web-{788178DF-8B91-4553-9644-35DB41FD7882}" dt="2021-12-17T14:15:33.896" v="100"/>
          <ac:cxnSpMkLst>
            <pc:docMk/>
            <pc:sldMk cId="1081334822" sldId="308"/>
            <ac:cxnSpMk id="53" creationId="{332FE0C3-A75C-4072-8617-872528284B14}"/>
          </ac:cxnSpMkLst>
        </pc:cxnChg>
        <pc:cxnChg chg="mod">
          <ac:chgData name="강형민(***6***002)" userId="S::asxs0914@kau.kr::cf9c1e12-1336-47a0-ac33-55b4a29df529" providerId="AD" clId="Web-{788178DF-8B91-4553-9644-35DB41FD7882}" dt="2021-12-17T14:14:08.878" v="95"/>
          <ac:cxnSpMkLst>
            <pc:docMk/>
            <pc:sldMk cId="1081334822" sldId="308"/>
            <ac:cxnSpMk id="82" creationId="{8511C392-8573-4359-9FF7-5B9F5226346D}"/>
          </ac:cxnSpMkLst>
        </pc:cxnChg>
      </pc:sldChg>
      <pc:sldChg chg="modNotes">
        <pc:chgData name="강형민(***6***002)" userId="S::asxs0914@kau.kr::cf9c1e12-1336-47a0-ac33-55b4a29df529" providerId="AD" clId="Web-{788178DF-8B91-4553-9644-35DB41FD7882}" dt="2021-12-17T14:09:35.465" v="88"/>
        <pc:sldMkLst>
          <pc:docMk/>
          <pc:sldMk cId="430320331" sldId="314"/>
        </pc:sldMkLst>
      </pc:sldChg>
    </pc:docChg>
  </pc:docChgLst>
  <pc:docChgLst>
    <pc:chgData name="허태영(***7***261)" userId="S::gjxodud1@kau.kr::5c566815-de61-428e-9c63-0c6ea9ac6a4d" providerId="AD" clId="Web-{C6807E6F-AD7A-4300-BE48-7CD344FA2986}"/>
    <pc:docChg chg="addSld modSld">
      <pc:chgData name="허태영(***7***261)" userId="S::gjxodud1@kau.kr::5c566815-de61-428e-9c63-0c6ea9ac6a4d" providerId="AD" clId="Web-{C6807E6F-AD7A-4300-BE48-7CD344FA2986}" dt="2021-11-24T10:12:49.404" v="376" actId="20577"/>
      <pc:docMkLst>
        <pc:docMk/>
      </pc:docMkLst>
      <pc:sldChg chg="addSp delSp modSp">
        <pc:chgData name="허태영(***7***261)" userId="S::gjxodud1@kau.kr::5c566815-de61-428e-9c63-0c6ea9ac6a4d" providerId="AD" clId="Web-{C6807E6F-AD7A-4300-BE48-7CD344FA2986}" dt="2021-11-24T10:12:49.404" v="376" actId="20577"/>
        <pc:sldMkLst>
          <pc:docMk/>
          <pc:sldMk cId="2098811802" sldId="282"/>
        </pc:sldMkLst>
        <pc:spChg chg="del">
          <ac:chgData name="허태영(***7***261)" userId="S::gjxodud1@kau.kr::5c566815-de61-428e-9c63-0c6ea9ac6a4d" providerId="AD" clId="Web-{C6807E6F-AD7A-4300-BE48-7CD344FA2986}" dt="2021-11-24T09:50:49.466" v="12"/>
          <ac:spMkLst>
            <pc:docMk/>
            <pc:sldMk cId="2098811802" sldId="282"/>
            <ac:spMk id="2" creationId="{63DD35CE-E53D-439A-999C-E84D22AF693C}"/>
          </ac:spMkLst>
        </pc:spChg>
        <pc:spChg chg="del">
          <ac:chgData name="허태영(***7***261)" userId="S::gjxodud1@kau.kr::5c566815-de61-428e-9c63-0c6ea9ac6a4d" providerId="AD" clId="Web-{C6807E6F-AD7A-4300-BE48-7CD344FA2986}" dt="2021-11-24T09:50:49.466" v="11"/>
          <ac:spMkLst>
            <pc:docMk/>
            <pc:sldMk cId="2098811802" sldId="282"/>
            <ac:spMk id="3" creationId="{235224F8-C176-4A78-BF6B-46B7A002D165}"/>
          </ac:spMkLst>
        </pc:spChg>
        <pc:spChg chg="del">
          <ac:chgData name="허태영(***7***261)" userId="S::gjxodud1@kau.kr::5c566815-de61-428e-9c63-0c6ea9ac6a4d" providerId="AD" clId="Web-{C6807E6F-AD7A-4300-BE48-7CD344FA2986}" dt="2021-11-24T09:50:49.466" v="13"/>
          <ac:spMkLst>
            <pc:docMk/>
            <pc:sldMk cId="2098811802" sldId="282"/>
            <ac:spMk id="4" creationId="{E7BFE749-E8D1-483B-B72A-7C62C3FACC3C}"/>
          </ac:spMkLst>
        </pc:spChg>
        <pc:spChg chg="del">
          <ac:chgData name="허태영(***7***261)" userId="S::gjxodud1@kau.kr::5c566815-de61-428e-9c63-0c6ea9ac6a4d" providerId="AD" clId="Web-{C6807E6F-AD7A-4300-BE48-7CD344FA2986}" dt="2021-11-24T09:50:49.466" v="10"/>
          <ac:spMkLst>
            <pc:docMk/>
            <pc:sldMk cId="2098811802" sldId="282"/>
            <ac:spMk id="5" creationId="{161266A1-C0ED-4546-911C-3D5B45941F5F}"/>
          </ac:spMkLst>
        </pc:spChg>
        <pc:spChg chg="del">
          <ac:chgData name="허태영(***7***261)" userId="S::gjxodud1@kau.kr::5c566815-de61-428e-9c63-0c6ea9ac6a4d" providerId="AD" clId="Web-{C6807E6F-AD7A-4300-BE48-7CD344FA2986}" dt="2021-11-24T09:50:49.466" v="9"/>
          <ac:spMkLst>
            <pc:docMk/>
            <pc:sldMk cId="2098811802" sldId="282"/>
            <ac:spMk id="6" creationId="{49D98C85-9530-41C9-BDD1-B9D0D8C684D2}"/>
          </ac:spMkLst>
        </pc:spChg>
        <pc:spChg chg="del">
          <ac:chgData name="허태영(***7***261)" userId="S::gjxodud1@kau.kr::5c566815-de61-428e-9c63-0c6ea9ac6a4d" providerId="AD" clId="Web-{C6807E6F-AD7A-4300-BE48-7CD344FA2986}" dt="2021-11-24T09:50:49.466" v="8"/>
          <ac:spMkLst>
            <pc:docMk/>
            <pc:sldMk cId="2098811802" sldId="282"/>
            <ac:spMk id="7" creationId="{5535C47C-4817-48D9-8664-2E6BC6913152}"/>
          </ac:spMkLst>
        </pc:spChg>
        <pc:spChg chg="add del mod">
          <ac:chgData name="허태영(***7***261)" userId="S::gjxodud1@kau.kr::5c566815-de61-428e-9c63-0c6ea9ac6a4d" providerId="AD" clId="Web-{C6807E6F-AD7A-4300-BE48-7CD344FA2986}" dt="2021-11-24T09:59:43.666" v="131"/>
          <ac:spMkLst>
            <pc:docMk/>
            <pc:sldMk cId="2098811802" sldId="282"/>
            <ac:spMk id="9" creationId="{5EFC5F70-C436-4039-B5CB-AF1704656E5D}"/>
          </ac:spMkLst>
        </pc:spChg>
        <pc:spChg chg="del">
          <ac:chgData name="허태영(***7***261)" userId="S::gjxodud1@kau.kr::5c566815-de61-428e-9c63-0c6ea9ac6a4d" providerId="AD" clId="Web-{C6807E6F-AD7A-4300-BE48-7CD344FA2986}" dt="2021-11-24T09:50:49.466" v="6"/>
          <ac:spMkLst>
            <pc:docMk/>
            <pc:sldMk cId="2098811802" sldId="282"/>
            <ac:spMk id="10" creationId="{238493BC-F595-468F-96BF-756DDD943142}"/>
          </ac:spMkLst>
        </pc:spChg>
        <pc:spChg chg="add del mod">
          <ac:chgData name="허태영(***7***261)" userId="S::gjxodud1@kau.kr::5c566815-de61-428e-9c63-0c6ea9ac6a4d" providerId="AD" clId="Web-{C6807E6F-AD7A-4300-BE48-7CD344FA2986}" dt="2021-11-24T09:52:03.327" v="47"/>
          <ac:spMkLst>
            <pc:docMk/>
            <pc:sldMk cId="2098811802" sldId="282"/>
            <ac:spMk id="11" creationId="{E0772212-2393-4E17-9C9B-7C3D85E04413}"/>
          </ac:spMkLst>
        </pc:spChg>
        <pc:spChg chg="del">
          <ac:chgData name="허태영(***7***261)" userId="S::gjxodud1@kau.kr::5c566815-de61-428e-9c63-0c6ea9ac6a4d" providerId="AD" clId="Web-{C6807E6F-AD7A-4300-BE48-7CD344FA2986}" dt="2021-11-24T09:50:49.466" v="4"/>
          <ac:spMkLst>
            <pc:docMk/>
            <pc:sldMk cId="2098811802" sldId="282"/>
            <ac:spMk id="12" creationId="{F9550B1E-32EF-4073-A72E-15F04A4299C7}"/>
          </ac:spMkLst>
        </pc:spChg>
        <pc:spChg chg="add del mod">
          <ac:chgData name="허태영(***7***261)" userId="S::gjxodud1@kau.kr::5c566815-de61-428e-9c63-0c6ea9ac6a4d" providerId="AD" clId="Web-{C6807E6F-AD7A-4300-BE48-7CD344FA2986}" dt="2021-11-24T10:09:37.634" v="352"/>
          <ac:spMkLst>
            <pc:docMk/>
            <pc:sldMk cId="2098811802" sldId="282"/>
            <ac:spMk id="15" creationId="{2187BE0B-42D6-4DBC-9327-ED04D47FFEEA}"/>
          </ac:spMkLst>
        </pc:spChg>
        <pc:spChg chg="del">
          <ac:chgData name="허태영(***7***261)" userId="S::gjxodud1@kau.kr::5c566815-de61-428e-9c63-0c6ea9ac6a4d" providerId="AD" clId="Web-{C6807E6F-AD7A-4300-BE48-7CD344FA2986}" dt="2021-11-24T09:50:49.466" v="5"/>
          <ac:spMkLst>
            <pc:docMk/>
            <pc:sldMk cId="2098811802" sldId="282"/>
            <ac:spMk id="17" creationId="{171CD5EC-7BE6-4255-8949-C5BB54EDDFEC}"/>
          </ac:spMkLst>
        </pc:spChg>
        <pc:spChg chg="add mod">
          <ac:chgData name="허태영(***7***261)" userId="S::gjxodud1@kau.kr::5c566815-de61-428e-9c63-0c6ea9ac6a4d" providerId="AD" clId="Web-{C6807E6F-AD7A-4300-BE48-7CD344FA2986}" dt="2021-11-24T10:09:57.962" v="364" actId="1076"/>
          <ac:spMkLst>
            <pc:docMk/>
            <pc:sldMk cId="2098811802" sldId="282"/>
            <ac:spMk id="18" creationId="{9855015B-EE76-451B-B6A6-31B360529AB3}"/>
          </ac:spMkLst>
        </pc:spChg>
        <pc:spChg chg="mod">
          <ac:chgData name="허태영(***7***261)" userId="S::gjxodud1@kau.kr::5c566815-de61-428e-9c63-0c6ea9ac6a4d" providerId="AD" clId="Web-{C6807E6F-AD7A-4300-BE48-7CD344FA2986}" dt="2021-11-24T10:02:25.561" v="214" actId="20577"/>
          <ac:spMkLst>
            <pc:docMk/>
            <pc:sldMk cId="2098811802" sldId="282"/>
            <ac:spMk id="19" creationId="{00000000-0000-0000-0000-000000000000}"/>
          </ac:spMkLst>
        </pc:spChg>
        <pc:spChg chg="add mod ord">
          <ac:chgData name="허태영(***7***261)" userId="S::gjxodud1@kau.kr::5c566815-de61-428e-9c63-0c6ea9ac6a4d" providerId="AD" clId="Web-{C6807E6F-AD7A-4300-BE48-7CD344FA2986}" dt="2021-11-24T10:03:16.093" v="231" actId="14100"/>
          <ac:spMkLst>
            <pc:docMk/>
            <pc:sldMk cId="2098811802" sldId="282"/>
            <ac:spMk id="22" creationId="{E05FE0AB-F2BA-4653-8022-91C69D605CAB}"/>
          </ac:spMkLst>
        </pc:spChg>
        <pc:spChg chg="add mod">
          <ac:chgData name="허태영(***7***261)" userId="S::gjxodud1@kau.kr::5c566815-de61-428e-9c63-0c6ea9ac6a4d" providerId="AD" clId="Web-{C6807E6F-AD7A-4300-BE48-7CD344FA2986}" dt="2021-11-24T10:10:19.494" v="374" actId="1076"/>
          <ac:spMkLst>
            <pc:docMk/>
            <pc:sldMk cId="2098811802" sldId="282"/>
            <ac:spMk id="23" creationId="{8044EAC5-9B36-4E7B-8B73-A8443530C132}"/>
          </ac:spMkLst>
        </pc:spChg>
        <pc:spChg chg="add mod">
          <ac:chgData name="허태영(***7***261)" userId="S::gjxodud1@kau.kr::5c566815-de61-428e-9c63-0c6ea9ac6a4d" providerId="AD" clId="Web-{C6807E6F-AD7A-4300-BE48-7CD344FA2986}" dt="2021-11-24T10:12:49.404" v="376" actId="20577"/>
          <ac:spMkLst>
            <pc:docMk/>
            <pc:sldMk cId="2098811802" sldId="282"/>
            <ac:spMk id="36" creationId="{50F7BE6D-9D29-44AA-A7B4-80B4D355C6A8}"/>
          </ac:spMkLst>
        </pc:spChg>
        <pc:spChg chg="add mod">
          <ac:chgData name="허태영(***7***261)" userId="S::gjxodud1@kau.kr::5c566815-de61-428e-9c63-0c6ea9ac6a4d" providerId="AD" clId="Web-{C6807E6F-AD7A-4300-BE48-7CD344FA2986}" dt="2021-11-24T10:09:04.336" v="346" actId="20577"/>
          <ac:spMkLst>
            <pc:docMk/>
            <pc:sldMk cId="2098811802" sldId="282"/>
            <ac:spMk id="37" creationId="{56613614-4E87-4B21-8F9C-35076F12FBFF}"/>
          </ac:spMkLst>
        </pc:spChg>
        <pc:picChg chg="add mod">
          <ac:chgData name="허태영(***7***261)" userId="S::gjxodud1@kau.kr::5c566815-de61-428e-9c63-0c6ea9ac6a4d" providerId="AD" clId="Web-{C6807E6F-AD7A-4300-BE48-7CD344FA2986}" dt="2021-11-24T10:02:31.451" v="215" actId="1076"/>
          <ac:picMkLst>
            <pc:docMk/>
            <pc:sldMk cId="2098811802" sldId="282"/>
            <ac:picMk id="16" creationId="{EE477A7A-D1D0-4D87-887B-FC94F1024B0F}"/>
          </ac:picMkLst>
        </pc:picChg>
        <pc:picChg chg="add mod ord">
          <ac:chgData name="허태영(***7***261)" userId="S::gjxodud1@kau.kr::5c566815-de61-428e-9c63-0c6ea9ac6a4d" providerId="AD" clId="Web-{C6807E6F-AD7A-4300-BE48-7CD344FA2986}" dt="2021-11-24T10:02:37.514" v="219" actId="1076"/>
          <ac:picMkLst>
            <pc:docMk/>
            <pc:sldMk cId="2098811802" sldId="282"/>
            <ac:picMk id="24" creationId="{D7C32EDD-36A9-4055-9F95-9EAF406ECDE1}"/>
          </ac:picMkLst>
        </pc:picChg>
        <pc:picChg chg="add del">
          <ac:chgData name="허태영(***7***261)" userId="S::gjxodud1@kau.kr::5c566815-de61-428e-9c63-0c6ea9ac6a4d" providerId="AD" clId="Web-{C6807E6F-AD7A-4300-BE48-7CD344FA2986}" dt="2021-11-24T10:01:31.497" v="180"/>
          <ac:picMkLst>
            <pc:docMk/>
            <pc:sldMk cId="2098811802" sldId="282"/>
            <ac:picMk id="25" creationId="{67672D36-35CF-4A35-8372-C9DA06EB4327}"/>
          </ac:picMkLst>
        </pc:picChg>
        <pc:picChg chg="add mod">
          <ac:chgData name="허태영(***7***261)" userId="S::gjxodud1@kau.kr::5c566815-de61-428e-9c63-0c6ea9ac6a4d" providerId="AD" clId="Web-{C6807E6F-AD7A-4300-BE48-7CD344FA2986}" dt="2021-11-24T10:01:45.497" v="188" actId="1076"/>
          <ac:picMkLst>
            <pc:docMk/>
            <pc:sldMk cId="2098811802" sldId="282"/>
            <ac:picMk id="26" creationId="{9C114E6A-F2C3-45DE-8F02-067908B1AFCD}"/>
          </ac:picMkLst>
        </pc:picChg>
        <pc:picChg chg="add mod">
          <ac:chgData name="허태영(***7***261)" userId="S::gjxodud1@kau.kr::5c566815-de61-428e-9c63-0c6ea9ac6a4d" providerId="AD" clId="Web-{C6807E6F-AD7A-4300-BE48-7CD344FA2986}" dt="2021-11-24T10:03:02.030" v="228" actId="1076"/>
          <ac:picMkLst>
            <pc:docMk/>
            <pc:sldMk cId="2098811802" sldId="282"/>
            <ac:picMk id="27" creationId="{39B5581B-7A8D-4CFC-9B2F-395BC2D39272}"/>
          </ac:picMkLst>
        </pc:picChg>
        <pc:picChg chg="add mod">
          <ac:chgData name="허태영(***7***261)" userId="S::gjxodud1@kau.kr::5c566815-de61-428e-9c63-0c6ea9ac6a4d" providerId="AD" clId="Web-{C6807E6F-AD7A-4300-BE48-7CD344FA2986}" dt="2021-11-24T10:02:56.702" v="227" actId="14100"/>
          <ac:picMkLst>
            <pc:docMk/>
            <pc:sldMk cId="2098811802" sldId="282"/>
            <ac:picMk id="28" creationId="{1DAA599A-E579-4027-B3BC-CD74E9305854}"/>
          </ac:picMkLst>
        </pc:picChg>
        <pc:picChg chg="add mod ord">
          <ac:chgData name="허태영(***7***261)" userId="S::gjxodud1@kau.kr::5c566815-de61-428e-9c63-0c6ea9ac6a4d" providerId="AD" clId="Web-{C6807E6F-AD7A-4300-BE48-7CD344FA2986}" dt="2021-11-24T10:02:52.436" v="225"/>
          <ac:picMkLst>
            <pc:docMk/>
            <pc:sldMk cId="2098811802" sldId="282"/>
            <ac:picMk id="29" creationId="{76876E1C-5C2A-4A46-A431-E7F364376049}"/>
          </ac:picMkLst>
        </pc:picChg>
        <pc:picChg chg="add mod">
          <ac:chgData name="허태영(***7***261)" userId="S::gjxodud1@kau.kr::5c566815-de61-428e-9c63-0c6ea9ac6a4d" providerId="AD" clId="Web-{C6807E6F-AD7A-4300-BE48-7CD344FA2986}" dt="2021-11-24T10:05:20.784" v="256" actId="1076"/>
          <ac:picMkLst>
            <pc:docMk/>
            <pc:sldMk cId="2098811802" sldId="282"/>
            <ac:picMk id="30" creationId="{C6DE30DB-87C6-4ED4-9E91-113749A7C5B6}"/>
          </ac:picMkLst>
        </pc:picChg>
        <pc:picChg chg="add mod">
          <ac:chgData name="허태영(***7***261)" userId="S::gjxodud1@kau.kr::5c566815-de61-428e-9c63-0c6ea9ac6a4d" providerId="AD" clId="Web-{C6807E6F-AD7A-4300-BE48-7CD344FA2986}" dt="2021-11-24T10:05:29.393" v="260" actId="14100"/>
          <ac:picMkLst>
            <pc:docMk/>
            <pc:sldMk cId="2098811802" sldId="282"/>
            <ac:picMk id="31" creationId="{46165385-B0E7-42B7-A952-4D035A6544E8}"/>
          </ac:picMkLst>
        </pc:picChg>
        <pc:picChg chg="add mod">
          <ac:chgData name="허태영(***7***261)" userId="S::gjxodud1@kau.kr::5c566815-de61-428e-9c63-0c6ea9ac6a4d" providerId="AD" clId="Web-{C6807E6F-AD7A-4300-BE48-7CD344FA2986}" dt="2021-11-24T10:05:08.580" v="253" actId="14100"/>
          <ac:picMkLst>
            <pc:docMk/>
            <pc:sldMk cId="2098811802" sldId="282"/>
            <ac:picMk id="32" creationId="{8F2C2CFF-C26F-45C9-A099-E1D3C3F28065}"/>
          </ac:picMkLst>
        </pc:picChg>
        <pc:picChg chg="add mod">
          <ac:chgData name="허태영(***7***261)" userId="S::gjxodud1@kau.kr::5c566815-de61-428e-9c63-0c6ea9ac6a4d" providerId="AD" clId="Web-{C6807E6F-AD7A-4300-BE48-7CD344FA2986}" dt="2021-11-24T10:09:27.399" v="351" actId="14100"/>
          <ac:picMkLst>
            <pc:docMk/>
            <pc:sldMk cId="2098811802" sldId="282"/>
            <ac:picMk id="33" creationId="{4AACF89D-4F54-4F9C-9AA6-7F3799D3DFA3}"/>
          </ac:picMkLst>
        </pc:picChg>
        <pc:picChg chg="add mod">
          <ac:chgData name="허태영(***7***261)" userId="S::gjxodud1@kau.kr::5c566815-de61-428e-9c63-0c6ea9ac6a4d" providerId="AD" clId="Web-{C6807E6F-AD7A-4300-BE48-7CD344FA2986}" dt="2021-11-24T10:06:25.676" v="268" actId="14100"/>
          <ac:picMkLst>
            <pc:docMk/>
            <pc:sldMk cId="2098811802" sldId="282"/>
            <ac:picMk id="34" creationId="{611A7B60-0949-4923-9A4F-A4CB85715D2A}"/>
          </ac:picMkLst>
        </pc:picChg>
        <pc:picChg chg="add mod">
          <ac:chgData name="허태영(***7***261)" userId="S::gjxodud1@kau.kr::5c566815-de61-428e-9c63-0c6ea9ac6a4d" providerId="AD" clId="Web-{C6807E6F-AD7A-4300-BE48-7CD344FA2986}" dt="2021-11-24T10:09:16.164" v="349" actId="1076"/>
          <ac:picMkLst>
            <pc:docMk/>
            <pc:sldMk cId="2098811802" sldId="282"/>
            <ac:picMk id="35" creationId="{570898D4-ED1F-42B7-B3A5-4DFB9FFA7AA6}"/>
          </ac:picMkLst>
        </pc:picChg>
        <pc:cxnChg chg="del">
          <ac:chgData name="허태영(***7***261)" userId="S::gjxodud1@kau.kr::5c566815-de61-428e-9c63-0c6ea9ac6a4d" providerId="AD" clId="Web-{C6807E6F-AD7A-4300-BE48-7CD344FA2986}" dt="2021-11-24T09:50:49.466" v="7"/>
          <ac:cxnSpMkLst>
            <pc:docMk/>
            <pc:sldMk cId="2098811802" sldId="282"/>
            <ac:cxnSpMk id="8" creationId="{8FA5E973-0FB3-46F2-9D79-B832DDF52D8D}"/>
          </ac:cxnSpMkLst>
        </pc:cxnChg>
        <pc:cxnChg chg="del">
          <ac:chgData name="허태영(***7***261)" userId="S::gjxodud1@kau.kr::5c566815-de61-428e-9c63-0c6ea9ac6a4d" providerId="AD" clId="Web-{C6807E6F-AD7A-4300-BE48-7CD344FA2986}" dt="2021-11-24T09:50:49.466" v="3"/>
          <ac:cxnSpMkLst>
            <pc:docMk/>
            <pc:sldMk cId="2098811802" sldId="282"/>
            <ac:cxnSpMk id="20" creationId="{311E1D78-A168-4161-ABBA-F2E2B1EF2B67}"/>
          </ac:cxnSpMkLst>
        </pc:cxnChg>
      </pc:sldChg>
      <pc:sldChg chg="addSp delSp modSp">
        <pc:chgData name="허태영(***7***261)" userId="S::gjxodud1@kau.kr::5c566815-de61-428e-9c63-0c6ea9ac6a4d" providerId="AD" clId="Web-{C6807E6F-AD7A-4300-BE48-7CD344FA2986}" dt="2021-11-24T09:46:58.913" v="1"/>
        <pc:sldMkLst>
          <pc:docMk/>
          <pc:sldMk cId="135197061" sldId="289"/>
        </pc:sldMkLst>
        <pc:picChg chg="add del mod">
          <ac:chgData name="허태영(***7***261)" userId="S::gjxodud1@kau.kr::5c566815-de61-428e-9c63-0c6ea9ac6a4d" providerId="AD" clId="Web-{C6807E6F-AD7A-4300-BE48-7CD344FA2986}" dt="2021-11-24T09:46:58.913" v="1"/>
          <ac:picMkLst>
            <pc:docMk/>
            <pc:sldMk cId="135197061" sldId="289"/>
            <ac:picMk id="2" creationId="{8B8591E4-E643-4352-AFCD-40DE98CB4D7D}"/>
          </ac:picMkLst>
        </pc:picChg>
      </pc:sldChg>
      <pc:sldChg chg="add replId">
        <pc:chgData name="허태영(***7***261)" userId="S::gjxodud1@kau.kr::5c566815-de61-428e-9c63-0c6ea9ac6a4d" providerId="AD" clId="Web-{C6807E6F-AD7A-4300-BE48-7CD344FA2986}" dt="2021-11-24T09:50:42.653" v="2"/>
        <pc:sldMkLst>
          <pc:docMk/>
          <pc:sldMk cId="2088929698" sldId="290"/>
        </pc:sldMkLst>
      </pc:sldChg>
    </pc:docChg>
  </pc:docChgLst>
  <pc:docChgLst>
    <pc:chgData name="지해진(***6***072)" userId="S::haejin315@kau.kr::dbd51bd5-3ec5-48f8-be3e-2ba89af34ac8" providerId="AD" clId="Web-{E3B26AD6-6797-4CBA-9937-457BB2795D55}"/>
    <pc:docChg chg="modSld">
      <pc:chgData name="지해진(***6***072)" userId="S::haejin315@kau.kr::dbd51bd5-3ec5-48f8-be3e-2ba89af34ac8" providerId="AD" clId="Web-{E3B26AD6-6797-4CBA-9937-457BB2795D55}" dt="2021-12-07T14:38:18.078" v="205" actId="1076"/>
      <pc:docMkLst>
        <pc:docMk/>
      </pc:docMkLst>
      <pc:sldChg chg="modSp">
        <pc:chgData name="지해진(***6***072)" userId="S::haejin315@kau.kr::dbd51bd5-3ec5-48f8-be3e-2ba89af34ac8" providerId="AD" clId="Web-{E3B26AD6-6797-4CBA-9937-457BB2795D55}" dt="2021-12-07T14:35:11.917" v="15" actId="20577"/>
        <pc:sldMkLst>
          <pc:docMk/>
          <pc:sldMk cId="831543624" sldId="298"/>
        </pc:sldMkLst>
        <pc:spChg chg="mod">
          <ac:chgData name="지해진(***6***072)" userId="S::haejin315@kau.kr::dbd51bd5-3ec5-48f8-be3e-2ba89af34ac8" providerId="AD" clId="Web-{E3B26AD6-6797-4CBA-9937-457BB2795D55}" dt="2021-12-07T14:35:11.917" v="15" actId="20577"/>
          <ac:spMkLst>
            <pc:docMk/>
            <pc:sldMk cId="831543624" sldId="298"/>
            <ac:spMk id="19" creationId="{00000000-0000-0000-0000-000000000000}"/>
          </ac:spMkLst>
        </pc:spChg>
      </pc:sldChg>
      <pc:sldChg chg="modSp">
        <pc:chgData name="지해진(***6***072)" userId="S::haejin315@kau.kr::dbd51bd5-3ec5-48f8-be3e-2ba89af34ac8" providerId="AD" clId="Web-{E3B26AD6-6797-4CBA-9937-457BB2795D55}" dt="2021-12-07T14:35:15.605" v="17" actId="20577"/>
        <pc:sldMkLst>
          <pc:docMk/>
          <pc:sldMk cId="2005817581" sldId="301"/>
        </pc:sldMkLst>
        <pc:spChg chg="mod">
          <ac:chgData name="지해진(***6***072)" userId="S::haejin315@kau.kr::dbd51bd5-3ec5-48f8-be3e-2ba89af34ac8" providerId="AD" clId="Web-{E3B26AD6-6797-4CBA-9937-457BB2795D55}" dt="2021-12-07T14:35:15.605" v="17" actId="20577"/>
          <ac:spMkLst>
            <pc:docMk/>
            <pc:sldMk cId="2005817581" sldId="301"/>
            <ac:spMk id="19" creationId="{00000000-0000-0000-0000-000000000000}"/>
          </ac:spMkLst>
        </pc:spChg>
      </pc:sldChg>
      <pc:sldChg chg="delSp modSp">
        <pc:chgData name="지해진(***6***072)" userId="S::haejin315@kau.kr::dbd51bd5-3ec5-48f8-be3e-2ba89af34ac8" providerId="AD" clId="Web-{E3B26AD6-6797-4CBA-9937-457BB2795D55}" dt="2021-12-07T14:38:18.078" v="205" actId="1076"/>
        <pc:sldMkLst>
          <pc:docMk/>
          <pc:sldMk cId="637444983" sldId="303"/>
        </pc:sldMkLst>
        <pc:spChg chg="mod">
          <ac:chgData name="지해진(***6***072)" userId="S::haejin315@kau.kr::dbd51bd5-3ec5-48f8-be3e-2ba89af34ac8" providerId="AD" clId="Web-{E3B26AD6-6797-4CBA-9937-457BB2795D55}" dt="2021-12-07T14:38:18.078" v="205" actId="1076"/>
          <ac:spMkLst>
            <pc:docMk/>
            <pc:sldMk cId="637444983" sldId="303"/>
            <ac:spMk id="5" creationId="{DF4414B5-1CFD-4CC2-9FBA-989980C7C157}"/>
          </ac:spMkLst>
        </pc:spChg>
        <pc:spChg chg="del">
          <ac:chgData name="지해진(***6***072)" userId="S::haejin315@kau.kr::dbd51bd5-3ec5-48f8-be3e-2ba89af34ac8" providerId="AD" clId="Web-{E3B26AD6-6797-4CBA-9937-457BB2795D55}" dt="2021-12-07T14:38:08.078" v="204"/>
          <ac:spMkLst>
            <pc:docMk/>
            <pc:sldMk cId="637444983" sldId="303"/>
            <ac:spMk id="12" creationId="{60E644EF-B142-48DE-A4FA-7B406DAA75CA}"/>
          </ac:spMkLst>
        </pc:spChg>
        <pc:spChg chg="del mod">
          <ac:chgData name="지해진(***6***072)" userId="S::haejin315@kau.kr::dbd51bd5-3ec5-48f8-be3e-2ba89af34ac8" providerId="AD" clId="Web-{E3B26AD6-6797-4CBA-9937-457BB2795D55}" dt="2021-12-07T14:38:06.859" v="203"/>
          <ac:spMkLst>
            <pc:docMk/>
            <pc:sldMk cId="637444983" sldId="303"/>
            <ac:spMk id="18" creationId="{38BADD5A-121A-45DC-BE7A-FF242D2C344D}"/>
          </ac:spMkLst>
        </pc:spChg>
        <pc:spChg chg="mod">
          <ac:chgData name="지해진(***6***072)" userId="S::haejin315@kau.kr::dbd51bd5-3ec5-48f8-be3e-2ba89af34ac8" providerId="AD" clId="Web-{E3B26AD6-6797-4CBA-9937-457BB2795D55}" dt="2021-12-07T14:35:09.214" v="13" actId="20577"/>
          <ac:spMkLst>
            <pc:docMk/>
            <pc:sldMk cId="637444983" sldId="303"/>
            <ac:spMk id="19" creationId="{00000000-0000-0000-0000-000000000000}"/>
          </ac:spMkLst>
        </pc:spChg>
        <pc:picChg chg="del">
          <ac:chgData name="지해진(***6***072)" userId="S::haejin315@kau.kr::dbd51bd5-3ec5-48f8-be3e-2ba89af34ac8" providerId="AD" clId="Web-{E3B26AD6-6797-4CBA-9937-457BB2795D55}" dt="2021-12-07T14:35:48.434" v="18"/>
          <ac:picMkLst>
            <pc:docMk/>
            <pc:sldMk cId="637444983" sldId="303"/>
            <ac:picMk id="7" creationId="{26B5AA52-6382-408D-B5DD-55883264FB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1AF15-FB1D-427E-BC9D-64C68C1057CE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CF0D-669F-4CF6-90FC-E1A3DBA3D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46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>
                <a:ea typeface="맑은 고딕"/>
              </a:rPr>
              <a:t>프로그램 흐름 : 스타크래프트 게임 실행 -&gt; 데이터 추출 -&gt; 파이썬 실시간 데이터 분석 -&gt; 정보제공</a:t>
            </a:r>
            <a:endParaRPr lang="en-US" altLang="ko-KR">
              <a:ea typeface="맑은 고딕"/>
            </a:endParaRPr>
          </a:p>
          <a:p>
            <a:endParaRPr lang="en-US" altLang="ko-KR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DCF0D-669F-4CF6-90FC-E1A3DBA3D3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39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DCF0D-669F-4CF6-90FC-E1A3DBA3D3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07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>
                <a:latin typeface="Calibri"/>
                <a:ea typeface="맑은 고딕"/>
                <a:cs typeface="Calibri"/>
              </a:rPr>
              <a:t>대치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방어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공격</a:t>
            </a:r>
            <a:r>
              <a:rPr lang="en-US" altLang="ko-KR">
                <a:latin typeface="Calibri"/>
                <a:ea typeface="맑은 고딕"/>
                <a:cs typeface="Calibri"/>
              </a:rPr>
              <a:t> 3가지의 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경계가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애매모호함을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반드시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설명</a:t>
            </a:r>
            <a:r>
              <a:rPr lang="en-US" altLang="ko-KR">
                <a:latin typeface="Calibri"/>
                <a:ea typeface="맑은 고딕"/>
                <a:cs typeface="Calibri"/>
              </a:rPr>
              <a:t>(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양해</a:t>
            </a:r>
            <a:r>
              <a:rPr lang="en-US" altLang="ko-KR">
                <a:latin typeface="Calibri"/>
                <a:ea typeface="맑은 고딕"/>
                <a:cs typeface="Calibri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DCF0D-669F-4CF6-90FC-E1A3DBA3D3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2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>
                <a:solidFill>
                  <a:srgbClr val="FF0000"/>
                </a:solidFill>
                <a:ea typeface="맑은 고딕"/>
              </a:rPr>
              <a:t>사용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기술</a:t>
            </a:r>
            <a:endParaRPr lang="en-US" altLang="ko-KR">
              <a:solidFill>
                <a:srgbClr val="FF0000"/>
              </a:solidFill>
              <a:ea typeface="맑은 고딕"/>
            </a:endParaRPr>
          </a:p>
          <a:p>
            <a:r>
              <a:rPr lang="en-US" altLang="ko-KR" err="1">
                <a:solidFill>
                  <a:srgbClr val="FF0000"/>
                </a:solidFill>
                <a:ea typeface="맑은 고딕"/>
              </a:rPr>
              <a:t>파이썬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PYQT5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라이브러리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 =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GUI구현</a:t>
            </a:r>
            <a:endParaRPr lang="en-US" altLang="ko-KR">
              <a:solidFill>
                <a:srgbClr val="FF0000"/>
              </a:solidFill>
              <a:ea typeface="맑은 고딕"/>
            </a:endParaRPr>
          </a:p>
          <a:p>
            <a:r>
              <a:rPr lang="en-US" altLang="ko-KR" err="1">
                <a:solidFill>
                  <a:srgbClr val="FF0000"/>
                </a:solidFill>
                <a:ea typeface="맑은 고딕"/>
              </a:rPr>
              <a:t>파이썬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sklearn.cluster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라이브러리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 =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군집화</a:t>
            </a:r>
          </a:p>
          <a:p>
            <a:r>
              <a:rPr lang="en-US" altLang="ko-KR">
                <a:solidFill>
                  <a:srgbClr val="FF0000"/>
                </a:solidFill>
                <a:ea typeface="맑은 고딕"/>
              </a:rPr>
              <a:t>C++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기반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 BWAPI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라이브러리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=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스타크래프트에서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실시간으로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데이터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스트림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추출</a:t>
            </a:r>
          </a:p>
          <a:p>
            <a:r>
              <a:rPr lang="en-US" altLang="ko-KR" err="1">
                <a:solidFill>
                  <a:srgbClr val="FF0000"/>
                </a:solidFill>
                <a:ea typeface="맑은 고딕"/>
              </a:rPr>
              <a:t>BWAPI기반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UAlbertaBot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=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BWAPI기반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스타크래프트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AI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구현</a:t>
            </a:r>
          </a:p>
          <a:p>
            <a:r>
              <a:rPr lang="en-US" altLang="ko-KR" err="1">
                <a:solidFill>
                  <a:srgbClr val="FF0000"/>
                </a:solidFill>
                <a:ea typeface="맑은 고딕"/>
              </a:rPr>
              <a:t>Rapidminer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err="1">
                <a:solidFill>
                  <a:srgbClr val="FF0000"/>
                </a:solidFill>
                <a:ea typeface="맑은 고딕"/>
              </a:rPr>
              <a:t>오픈소스</a:t>
            </a:r>
            <a:r>
              <a:rPr lang="en-US" altLang="ko-KR">
                <a:solidFill>
                  <a:srgbClr val="FF0000"/>
                </a:solidFill>
                <a:ea typeface="맑은 고딕"/>
              </a:rPr>
              <a:t> = </a:t>
            </a:r>
          </a:p>
          <a:p>
            <a:endParaRPr lang="en-US" altLang="ko-KR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DCF0D-669F-4CF6-90FC-E1A3DBA3D3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12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Rename &gt; </a:t>
            </a:r>
            <a:r>
              <a:rPr lang="en-US" altLang="ko-KR" err="1">
                <a:ea typeface="맑은 고딕"/>
              </a:rPr>
              <a:t>헤더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추가</a:t>
            </a:r>
          </a:p>
          <a:p>
            <a:r>
              <a:rPr lang="en-US" altLang="ko-KR">
                <a:ea typeface="맑은 고딕"/>
              </a:rPr>
              <a:t>Filter Example1 &gt; </a:t>
            </a:r>
            <a:r>
              <a:rPr lang="en-US" altLang="ko-KR" err="1">
                <a:ea typeface="맑은 고딕"/>
              </a:rPr>
              <a:t>특정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프레임의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상황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추출</a:t>
            </a:r>
            <a:r>
              <a:rPr lang="en-US" altLang="ko-KR">
                <a:ea typeface="맑은 고딕"/>
              </a:rPr>
              <a:t>(</a:t>
            </a:r>
            <a:r>
              <a:rPr lang="en-US" altLang="ko-KR" err="1">
                <a:ea typeface="맑은 고딕"/>
              </a:rPr>
              <a:t>특정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프레임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값을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가지고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있는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row만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추출</a:t>
            </a:r>
            <a:r>
              <a:rPr lang="en-US" altLang="ko-KR">
                <a:ea typeface="맑은 고딕"/>
              </a:rPr>
              <a:t>)</a:t>
            </a:r>
          </a:p>
          <a:p>
            <a:r>
              <a:rPr lang="en-US" altLang="ko-KR">
                <a:ea typeface="맑은 고딕"/>
              </a:rPr>
              <a:t>Filter Example2 &gt; </a:t>
            </a:r>
            <a:r>
              <a:rPr lang="en-US" altLang="ko-KR" err="1">
                <a:ea typeface="맑은 고딕"/>
              </a:rPr>
              <a:t>Unit_Type중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Resource라는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이름을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가진</a:t>
            </a:r>
            <a:r>
              <a:rPr lang="en-US" altLang="ko-KR">
                <a:ea typeface="맑은 고딕"/>
              </a:rPr>
              <a:t> row </a:t>
            </a:r>
            <a:r>
              <a:rPr lang="en-US" altLang="ko-KR" err="1">
                <a:ea typeface="맑은 고딕"/>
              </a:rPr>
              <a:t>추출</a:t>
            </a:r>
          </a:p>
          <a:p>
            <a:r>
              <a:rPr lang="en-US" altLang="ko-KR">
                <a:ea typeface="맑은 고딕"/>
              </a:rPr>
              <a:t>Filter Example3 &gt; </a:t>
            </a:r>
            <a:r>
              <a:rPr lang="en-US" altLang="ko-KR" err="1">
                <a:ea typeface="맑은 고딕"/>
              </a:rPr>
              <a:t>남은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자원이</a:t>
            </a:r>
            <a:r>
              <a:rPr lang="en-US" altLang="ko-KR">
                <a:ea typeface="맑은 고딕"/>
              </a:rPr>
              <a:t> 300이하인 </a:t>
            </a:r>
            <a:r>
              <a:rPr lang="en-US" altLang="ko-KR" err="1">
                <a:ea typeface="맑은 고딕"/>
              </a:rPr>
              <a:t>광맥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DCF0D-669F-4CF6-90FC-E1A3DBA3D3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6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Rename &gt; </a:t>
            </a:r>
            <a:r>
              <a:rPr lang="en-US" altLang="ko-KR" err="1">
                <a:ea typeface="맑은 고딕"/>
              </a:rPr>
              <a:t>헤더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추가</a:t>
            </a:r>
          </a:p>
          <a:p>
            <a:r>
              <a:rPr lang="en-US" altLang="ko-KR">
                <a:ea typeface="맑은 고딕"/>
              </a:rPr>
              <a:t>Filter Example1 &gt; </a:t>
            </a:r>
            <a:r>
              <a:rPr lang="en-US" altLang="ko-KR" err="1">
                <a:ea typeface="맑은 고딕"/>
              </a:rPr>
              <a:t>특정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프레임의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상황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추출</a:t>
            </a:r>
            <a:r>
              <a:rPr lang="en-US" altLang="ko-KR">
                <a:ea typeface="맑은 고딕"/>
              </a:rPr>
              <a:t>(</a:t>
            </a:r>
            <a:r>
              <a:rPr lang="en-US" altLang="ko-KR" err="1">
                <a:ea typeface="맑은 고딕"/>
              </a:rPr>
              <a:t>특정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프레임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값을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가지고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있는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row만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추출</a:t>
            </a:r>
            <a:r>
              <a:rPr lang="en-US" altLang="ko-KR">
                <a:ea typeface="맑은 고딕"/>
              </a:rPr>
              <a:t>)</a:t>
            </a:r>
          </a:p>
          <a:p>
            <a:r>
              <a:rPr lang="en-US" altLang="ko-KR">
                <a:ea typeface="맑은 고딕"/>
              </a:rPr>
              <a:t>Filter Example2 &gt; </a:t>
            </a:r>
            <a:r>
              <a:rPr lang="en-US" altLang="ko-KR" err="1">
                <a:ea typeface="맑은 고딕"/>
              </a:rPr>
              <a:t>Unit_Type중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Resource라는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이름을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가진</a:t>
            </a:r>
            <a:r>
              <a:rPr lang="en-US" altLang="ko-KR">
                <a:ea typeface="맑은 고딕"/>
              </a:rPr>
              <a:t> row </a:t>
            </a:r>
            <a:r>
              <a:rPr lang="en-US" altLang="ko-KR" err="1">
                <a:ea typeface="맑은 고딕"/>
              </a:rPr>
              <a:t>추출</a:t>
            </a:r>
          </a:p>
          <a:p>
            <a:r>
              <a:rPr lang="en-US" altLang="ko-KR">
                <a:ea typeface="맑은 고딕"/>
              </a:rPr>
              <a:t>Filter Example3 &gt; </a:t>
            </a:r>
            <a:r>
              <a:rPr lang="en-US" altLang="ko-KR" err="1">
                <a:ea typeface="맑은 고딕"/>
              </a:rPr>
              <a:t>남은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자원이</a:t>
            </a:r>
            <a:r>
              <a:rPr lang="en-US" altLang="ko-KR">
                <a:ea typeface="맑은 고딕"/>
              </a:rPr>
              <a:t> 300이하인 </a:t>
            </a:r>
            <a:r>
              <a:rPr lang="en-US" altLang="ko-KR" err="1">
                <a:ea typeface="맑은 고딕"/>
              </a:rPr>
              <a:t>광맥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DCF0D-669F-4CF6-90FC-E1A3DBA3D3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7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Rename &gt; </a:t>
            </a:r>
            <a:r>
              <a:rPr lang="en-US" altLang="ko-KR" err="1">
                <a:ea typeface="맑은 고딕"/>
              </a:rPr>
              <a:t>헤더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추가</a:t>
            </a:r>
          </a:p>
          <a:p>
            <a:r>
              <a:rPr lang="en-US" altLang="ko-KR">
                <a:ea typeface="맑은 고딕"/>
              </a:rPr>
              <a:t>Filter Example1 &gt; </a:t>
            </a:r>
            <a:r>
              <a:rPr lang="en-US" altLang="ko-KR" err="1">
                <a:ea typeface="맑은 고딕"/>
              </a:rPr>
              <a:t>특정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프레임의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상황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추출</a:t>
            </a:r>
            <a:r>
              <a:rPr lang="en-US" altLang="ko-KR">
                <a:ea typeface="맑은 고딕"/>
              </a:rPr>
              <a:t>(</a:t>
            </a:r>
            <a:r>
              <a:rPr lang="en-US" altLang="ko-KR" err="1">
                <a:ea typeface="맑은 고딕"/>
              </a:rPr>
              <a:t>특정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프레임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값을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가지고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있는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row만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추출</a:t>
            </a:r>
            <a:r>
              <a:rPr lang="en-US" altLang="ko-KR">
                <a:ea typeface="맑은 고딕"/>
              </a:rPr>
              <a:t>)</a:t>
            </a:r>
          </a:p>
          <a:p>
            <a:r>
              <a:rPr lang="en-US" altLang="ko-KR">
                <a:ea typeface="맑은 고딕"/>
              </a:rPr>
              <a:t>Filter Example2 &gt; </a:t>
            </a:r>
            <a:r>
              <a:rPr lang="en-US" altLang="ko-KR" err="1">
                <a:ea typeface="맑은 고딕"/>
              </a:rPr>
              <a:t>Unit_Type중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Resource라는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이름을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가진</a:t>
            </a:r>
            <a:r>
              <a:rPr lang="en-US" altLang="ko-KR">
                <a:ea typeface="맑은 고딕"/>
              </a:rPr>
              <a:t> row </a:t>
            </a:r>
            <a:r>
              <a:rPr lang="en-US" altLang="ko-KR" err="1">
                <a:ea typeface="맑은 고딕"/>
              </a:rPr>
              <a:t>추출</a:t>
            </a:r>
          </a:p>
          <a:p>
            <a:r>
              <a:rPr lang="en-US" altLang="ko-KR">
                <a:ea typeface="맑은 고딕"/>
              </a:rPr>
              <a:t>Filter Example3 &gt; </a:t>
            </a:r>
            <a:r>
              <a:rPr lang="en-US" altLang="ko-KR" err="1">
                <a:ea typeface="맑은 고딕"/>
              </a:rPr>
              <a:t>남은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자원이</a:t>
            </a:r>
            <a:r>
              <a:rPr lang="en-US" altLang="ko-KR">
                <a:ea typeface="맑은 고딕"/>
              </a:rPr>
              <a:t> 300이하인 </a:t>
            </a:r>
            <a:r>
              <a:rPr lang="en-US" altLang="ko-KR" err="1">
                <a:ea typeface="맑은 고딕"/>
              </a:rPr>
              <a:t>광맥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DCF0D-669F-4CF6-90FC-E1A3DBA3D3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5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Rename &gt; </a:t>
            </a:r>
            <a:r>
              <a:rPr lang="en-US" altLang="ko-KR" err="1">
                <a:ea typeface="맑은 고딕"/>
              </a:rPr>
              <a:t>헤더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추가</a:t>
            </a:r>
          </a:p>
          <a:p>
            <a:r>
              <a:rPr lang="en-US" altLang="ko-KR">
                <a:ea typeface="맑은 고딕"/>
              </a:rPr>
              <a:t>Filter Example1 &gt; </a:t>
            </a:r>
            <a:r>
              <a:rPr lang="en-US" altLang="ko-KR" err="1">
                <a:ea typeface="맑은 고딕"/>
              </a:rPr>
              <a:t>특정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프레임의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상황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추출</a:t>
            </a:r>
            <a:r>
              <a:rPr lang="en-US" altLang="ko-KR">
                <a:ea typeface="맑은 고딕"/>
              </a:rPr>
              <a:t>(</a:t>
            </a:r>
            <a:r>
              <a:rPr lang="en-US" altLang="ko-KR" err="1">
                <a:ea typeface="맑은 고딕"/>
              </a:rPr>
              <a:t>특정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프레임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값을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가지고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있는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row만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추출</a:t>
            </a:r>
            <a:r>
              <a:rPr lang="en-US" altLang="ko-KR">
                <a:ea typeface="맑은 고딕"/>
              </a:rPr>
              <a:t>)</a:t>
            </a:r>
          </a:p>
          <a:p>
            <a:r>
              <a:rPr lang="en-US" altLang="ko-KR">
                <a:ea typeface="맑은 고딕"/>
              </a:rPr>
              <a:t>Filter Example2 &gt; </a:t>
            </a:r>
            <a:r>
              <a:rPr lang="en-US" altLang="ko-KR" err="1">
                <a:ea typeface="맑은 고딕"/>
              </a:rPr>
              <a:t>Unit_Type중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Resource라는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이름을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가진</a:t>
            </a:r>
            <a:r>
              <a:rPr lang="en-US" altLang="ko-KR">
                <a:ea typeface="맑은 고딕"/>
              </a:rPr>
              <a:t> row </a:t>
            </a:r>
            <a:r>
              <a:rPr lang="en-US" altLang="ko-KR" err="1">
                <a:ea typeface="맑은 고딕"/>
              </a:rPr>
              <a:t>추출</a:t>
            </a:r>
          </a:p>
          <a:p>
            <a:r>
              <a:rPr lang="en-US" altLang="ko-KR">
                <a:ea typeface="맑은 고딕"/>
              </a:rPr>
              <a:t>Filter Example3 &gt; </a:t>
            </a:r>
            <a:r>
              <a:rPr lang="en-US" altLang="ko-KR" err="1">
                <a:ea typeface="맑은 고딕"/>
              </a:rPr>
              <a:t>남은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자원이</a:t>
            </a:r>
            <a:r>
              <a:rPr lang="en-US" altLang="ko-KR">
                <a:ea typeface="맑은 고딕"/>
              </a:rPr>
              <a:t> 300이하인 </a:t>
            </a:r>
            <a:r>
              <a:rPr lang="en-US" altLang="ko-KR" err="1">
                <a:ea typeface="맑은 고딕"/>
              </a:rPr>
              <a:t>광맥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추출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DCF0D-669F-4CF6-90FC-E1A3DBA3D3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7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실시간 아군 자원(미네랄, 가스) 관련 그래프 출력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자원 불균형 경고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남은 자원이 적은 광맥 알림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실시간 아군, 적 군집 위치 제공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전투가 일어날 확률이 높은 두 군집간 전투 시 두 군집 정보 제공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두 군집 간 정보에서 이기기 위한 유닛 추천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ko-KR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문제점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사용되는 데이터를 어떻게 추출할 지에 대한 문제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적 군집을 원활하게 잡지 못하는 문제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실시간 데이터 분석이 힘들었던 문제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어떤 군집이 이길 확률이 </a:t>
            </a:r>
            <a:r>
              <a:rPr lang="ko-KR" err="1">
                <a:ea typeface="맑은 고딕"/>
              </a:rPr>
              <a:t>높은지</a:t>
            </a:r>
            <a:r>
              <a:rPr lang="ko-KR">
                <a:ea typeface="맑은 고딕"/>
              </a:rPr>
              <a:t> 어떻게 정의 내려야 하는 문제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실시간 데이터 스트림 통신 과정의 문제점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ko-KR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ko-KR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ko-KR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문제해결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C++의 BWAPI 라이브러리를 통한 AI 대전으로 스타크래프트 데이터 추출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HDBSCAN, DBSCAN 이용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 err="1">
                <a:ea typeface="맑은 고딕"/>
              </a:rPr>
              <a:t>Rapidminer기반</a:t>
            </a:r>
            <a:r>
              <a:rPr lang="ko-KR">
                <a:ea typeface="맑은 고딕"/>
              </a:rPr>
              <a:t> 개발에서 </a:t>
            </a:r>
            <a:r>
              <a:rPr lang="ko-KR" err="1">
                <a:ea typeface="맑은 고딕"/>
              </a:rPr>
              <a:t>Python으로</a:t>
            </a:r>
            <a:r>
              <a:rPr lang="ko-KR">
                <a:ea typeface="맑은 고딕"/>
              </a:rPr>
              <a:t> 변경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 err="1">
                <a:ea typeface="맑은 고딕"/>
              </a:rPr>
              <a:t>UAlbertaBot</a:t>
            </a:r>
            <a:r>
              <a:rPr lang="ko-KR">
                <a:ea typeface="맑은 고딕"/>
              </a:rPr>
              <a:t> 내장 라이브러리인 </a:t>
            </a:r>
            <a:r>
              <a:rPr lang="ko-KR" err="1">
                <a:ea typeface="맑은 고딕"/>
              </a:rPr>
              <a:t>Sparcraft</a:t>
            </a:r>
            <a:r>
              <a:rPr lang="ko-KR">
                <a:ea typeface="맑은 고딕"/>
              </a:rPr>
              <a:t> 사용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ko-KR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리플레이 </a:t>
            </a:r>
            <a:r>
              <a:rPr lang="ko-KR" err="1">
                <a:ea typeface="맑은 고딕"/>
              </a:rPr>
              <a:t>쓸걸</a:t>
            </a:r>
            <a:endParaRPr 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DCF0D-669F-4CF6-90FC-E1A3DBA3D3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45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실시간 아군 자원(미네랄, 가스) 관련 그래프 출력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자원 불균형 경고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남은 자원이 적은 광맥 알림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실시간 아군, 적 군집 위치 제공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전투가 일어날 확률이 높은 두 군집간 전투 시 두 군집 정보 제공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두 군집 간 정보에서 이기기 위한 유닛 추천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ko-KR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문제점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사용되는 데이터를 어떻게 추출할 지에 대한 문제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적 군집을 원활하게 잡지 못하는 문제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실시간 데이터 분석이 힘들었던 문제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어떤 군집이 이길 확률이 </a:t>
            </a:r>
            <a:r>
              <a:rPr lang="ko-KR" err="1">
                <a:ea typeface="맑은 고딕"/>
              </a:rPr>
              <a:t>높은지</a:t>
            </a:r>
            <a:r>
              <a:rPr lang="ko-KR">
                <a:ea typeface="맑은 고딕"/>
              </a:rPr>
              <a:t> 어떻게 정의 내려야 하는 문제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실시간 데이터 스트림 통신 과정의 문제점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ko-KR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ko-KR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ko-KR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문제해결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C++의 BWAPI 라이브러리를 통한 AI 대전으로 스타크래프트 데이터 추출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HDBSCAN, DBSCAN 이용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 err="1">
                <a:ea typeface="맑은 고딕"/>
              </a:rPr>
              <a:t>Rapidminer기반</a:t>
            </a:r>
            <a:r>
              <a:rPr lang="ko-KR">
                <a:ea typeface="맑은 고딕"/>
              </a:rPr>
              <a:t> 개발에서 </a:t>
            </a:r>
            <a:r>
              <a:rPr lang="ko-KR" err="1">
                <a:ea typeface="맑은 고딕"/>
              </a:rPr>
              <a:t>Python으로</a:t>
            </a:r>
            <a:r>
              <a:rPr lang="ko-KR">
                <a:ea typeface="맑은 고딕"/>
              </a:rPr>
              <a:t> 변경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 err="1">
                <a:ea typeface="맑은 고딕"/>
              </a:rPr>
              <a:t>UAlbertaBot</a:t>
            </a:r>
            <a:r>
              <a:rPr lang="ko-KR">
                <a:ea typeface="맑은 고딕"/>
              </a:rPr>
              <a:t> 내장 라이브러리인 </a:t>
            </a:r>
            <a:r>
              <a:rPr lang="ko-KR" err="1">
                <a:ea typeface="맑은 고딕"/>
              </a:rPr>
              <a:t>Sparcraft</a:t>
            </a:r>
            <a:r>
              <a:rPr lang="ko-KR">
                <a:ea typeface="맑은 고딕"/>
              </a:rPr>
              <a:t> 사용</a:t>
            </a:r>
            <a:endParaRPr lang="en-US" altLang="ko-KR">
              <a:ea typeface="맑은 고딕"/>
            </a:endParaRP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ko-KR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ko-KR">
                <a:ea typeface="맑은 고딕"/>
              </a:rPr>
              <a:t>리플레이 </a:t>
            </a:r>
            <a:r>
              <a:rPr lang="ko-KR" err="1">
                <a:ea typeface="맑은 고딕"/>
              </a:rPr>
              <a:t>쓸걸</a:t>
            </a:r>
            <a:endParaRPr 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DCF0D-669F-4CF6-90FC-E1A3DBA3D3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7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84A-5A4D-401F-A3D9-866A547E96D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EBD5-BDC0-4932-AF97-96CFBF6AD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7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84A-5A4D-401F-A3D9-866A547E96D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EBD5-BDC0-4932-AF97-96CFBF6AD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6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84A-5A4D-401F-A3D9-866A547E96D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EBD5-BDC0-4932-AF97-96CFBF6AD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84A-5A4D-401F-A3D9-866A547E96D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EBD5-BDC0-4932-AF97-96CFBF6AD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5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84A-5A4D-401F-A3D9-866A547E96D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EBD5-BDC0-4932-AF97-96CFBF6AD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57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84A-5A4D-401F-A3D9-866A547E96D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EBD5-BDC0-4932-AF97-96CFBF6AD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12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84A-5A4D-401F-A3D9-866A547E96D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EBD5-BDC0-4932-AF97-96CFBF6AD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8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84A-5A4D-401F-A3D9-866A547E96D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EBD5-BDC0-4932-AF97-96CFBF6AD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84A-5A4D-401F-A3D9-866A547E96D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EBD5-BDC0-4932-AF97-96CFBF6AD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3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84A-5A4D-401F-A3D9-866A547E96D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EBD5-BDC0-4932-AF97-96CFBF6AD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1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5384A-5A4D-401F-A3D9-866A547E96D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EBD5-BDC0-4932-AF97-96CFBF6AD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6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5384A-5A4D-401F-A3D9-866A547E96D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EBD5-BDC0-4932-AF97-96CFBF6AD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7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751D91-B450-431D-8488-482DE165D4B6}"/>
              </a:ext>
            </a:extLst>
          </p:cNvPr>
          <p:cNvSpPr txBox="1"/>
          <p:nvPr/>
        </p:nvSpPr>
        <p:spPr>
          <a:xfrm>
            <a:off x="8053168" y="4941168"/>
            <a:ext cx="18886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페이북 OTF Bold"/>
                <a:cs typeface="Aharoni" panose="020B0604020202020204" pitchFamily="2" charset="-79"/>
              </a:rPr>
              <a:t>Gotham</a:t>
            </a:r>
            <a:r>
              <a:rPr lang="ko-KR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페이북 OTF Bold"/>
                <a:cs typeface="Aharoni" panose="020B0604020202020204" pitchFamily="2" charset="-79"/>
              </a:rPr>
              <a:t>조</a:t>
            </a:r>
            <a:endParaRPr lang="en-US" altLang="ko-K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페이북 OTF Bold"/>
              <a:cs typeface="Aharoni" panose="020B0604020202020204" pitchFamily="2" charset="-79"/>
            </a:endParaRPr>
          </a:p>
          <a:p>
            <a:pPr algn="ctr"/>
            <a:endParaRPr lang="en-US" altLang="ko-KR" sz="1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페이북 OTF Bold"/>
              <a:cs typeface="Aharoni" panose="020B0604020202020204" pitchFamily="2" charset="-79"/>
            </a:endParaRPr>
          </a:p>
          <a:p>
            <a:r>
              <a:rPr lang="en-US" altLang="ko-KR" sz="1600" b="1">
                <a:latin typeface="페이북 OTF Bold"/>
                <a:cs typeface="Aharoni" panose="020B0604020202020204" pitchFamily="2" charset="-79"/>
              </a:rPr>
              <a:t>2016125002 </a:t>
            </a:r>
            <a:r>
              <a:rPr lang="ko-KR" altLang="en-US" sz="1600" b="1">
                <a:latin typeface="페이북 OTF Bold"/>
                <a:cs typeface="Aharoni" panose="020B0604020202020204" pitchFamily="2" charset="-79"/>
              </a:rPr>
              <a:t>강형민</a:t>
            </a:r>
            <a:endParaRPr lang="en-US" altLang="ko-KR" sz="1600" b="1">
              <a:latin typeface="페이북 OTF Bold"/>
              <a:cs typeface="Aharoni" panose="020B0604020202020204" pitchFamily="2" charset="-79"/>
            </a:endParaRPr>
          </a:p>
          <a:p>
            <a:r>
              <a:rPr lang="en-US" altLang="ko-KR" sz="1600" b="1">
                <a:latin typeface="페이북 OTF Bold"/>
                <a:cs typeface="Aharoni" panose="020B0604020202020204" pitchFamily="2" charset="-79"/>
              </a:rPr>
              <a:t>2016125080 </a:t>
            </a:r>
            <a:r>
              <a:rPr lang="ko-KR" altLang="en-US" sz="1600" b="1">
                <a:latin typeface="페이북 OTF Bold"/>
                <a:cs typeface="Aharoni" panose="020B0604020202020204" pitchFamily="2" charset="-79"/>
              </a:rPr>
              <a:t>지해진</a:t>
            </a:r>
            <a:endParaRPr lang="en-US" altLang="ko-KR" sz="1600" b="1">
              <a:latin typeface="페이북 OTF Bold"/>
              <a:cs typeface="Aharoni" panose="020B0604020202020204" pitchFamily="2" charset="-79"/>
            </a:endParaRPr>
          </a:p>
          <a:p>
            <a:r>
              <a:rPr lang="en-US" altLang="ko-KR" sz="1600" b="1">
                <a:latin typeface="페이북 OTF Bold"/>
                <a:cs typeface="Aharoni" panose="020B0604020202020204" pitchFamily="2" charset="-79"/>
              </a:rPr>
              <a:t>2017121261 </a:t>
            </a:r>
            <a:r>
              <a:rPr lang="ko-KR" altLang="en-US" sz="1600" b="1">
                <a:latin typeface="페이북 OTF Bold"/>
                <a:cs typeface="Aharoni" panose="020B0604020202020204" pitchFamily="2" charset="-79"/>
              </a:rPr>
              <a:t>허태영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2F62A2-F358-48BC-B7DD-CE37DAAFB54F}"/>
              </a:ext>
            </a:extLst>
          </p:cNvPr>
          <p:cNvGrpSpPr/>
          <p:nvPr/>
        </p:nvGrpSpPr>
        <p:grpSpPr>
          <a:xfrm>
            <a:off x="0" y="0"/>
            <a:ext cx="12192000" cy="4437112"/>
            <a:chOff x="0" y="0"/>
            <a:chExt cx="12192000" cy="44371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7528DE4-EE54-4458-92E0-A09FA1065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0"/>
              <a:ext cx="9154685" cy="443711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D21DC7-5ED3-415F-8DCB-FC0B310C0B5F}"/>
                </a:ext>
              </a:extLst>
            </p:cNvPr>
            <p:cNvSpPr txBox="1"/>
            <p:nvPr/>
          </p:nvSpPr>
          <p:spPr>
            <a:xfrm>
              <a:off x="1631504" y="188640"/>
              <a:ext cx="6192688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100" b="1">
                  <a:solidFill>
                    <a:schemeClr val="bg1"/>
                  </a:solidFill>
                  <a:ea typeface="맑은 고딕"/>
                </a:rPr>
                <a:t>2021 AI </a:t>
              </a:r>
              <a:r>
                <a:rPr lang="ko-KR" altLang="en-US" sz="1100" b="1">
                  <a:solidFill>
                    <a:schemeClr val="bg1"/>
                  </a:solidFill>
                  <a:ea typeface="맑은 고딕"/>
                </a:rPr>
                <a:t>융합 </a:t>
              </a:r>
              <a:r>
                <a:rPr lang="en-US" altLang="ko-KR" sz="1100" b="1">
                  <a:solidFill>
                    <a:schemeClr val="bg1"/>
                  </a:solidFill>
                  <a:ea typeface="맑은 고딕"/>
                </a:rPr>
                <a:t>Capstone Design II - Gotham</a:t>
              </a:r>
              <a:r>
                <a:rPr lang="ko-KR" altLang="en-US" sz="1100" b="1">
                  <a:solidFill>
                    <a:schemeClr val="bg1"/>
                  </a:solidFill>
                  <a:ea typeface="맑은 고딕"/>
                </a:rPr>
                <a:t>팀 최종발표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35B1EDE-2012-4AE0-B9B4-8813E049C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524000" cy="299695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9BAE3D3-FC92-4615-AEF6-96BE25B30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0" y="0"/>
              <a:ext cx="1524000" cy="2996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99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E3AC9B-0701-4BAD-8780-A1C85025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068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EBDEC0D-7D9C-45B7-ABBE-CDFAB46F4444}"/>
              </a:ext>
            </a:extLst>
          </p:cNvPr>
          <p:cNvSpPr txBox="1">
            <a:spLocks/>
          </p:cNvSpPr>
          <p:nvPr/>
        </p:nvSpPr>
        <p:spPr>
          <a:xfrm>
            <a:off x="1356756" y="777660"/>
            <a:ext cx="8978279" cy="106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ko-K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✔ 문제점 및 문제 </a:t>
            </a:r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해결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9B287-CC43-42C4-9F28-B32702E7F5F6}"/>
              </a:ext>
            </a:extLst>
          </p:cNvPr>
          <p:cNvSpPr txBox="1"/>
          <p:nvPr/>
        </p:nvSpPr>
        <p:spPr>
          <a:xfrm>
            <a:off x="1631504" y="188639"/>
            <a:ext cx="619268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2021 AI 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융합 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Capstone Design II - Gotham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팀 </a:t>
            </a:r>
            <a:r>
              <a:rPr lang="ko-KR" altLang="en-US" sz="1100" b="1">
                <a:solidFill>
                  <a:schemeClr val="bg1"/>
                </a:solidFill>
                <a:latin typeface="Malgun Gothic"/>
                <a:ea typeface="Malgun Gothic"/>
              </a:rPr>
              <a:t>최종발표</a:t>
            </a:r>
            <a:endParaRPr lang="ko-KR" sz="110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59A-8775-4F7C-BA21-C4F3DB36A87A}"/>
              </a:ext>
            </a:extLst>
          </p:cNvPr>
          <p:cNvSpPr txBox="1"/>
          <p:nvPr/>
        </p:nvSpPr>
        <p:spPr>
          <a:xfrm>
            <a:off x="673604" y="2328591"/>
            <a:ext cx="11177662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>
                <a:ea typeface="+mn-lt"/>
                <a:cs typeface="+mn-lt"/>
              </a:rPr>
              <a:t>1. 데이터 추출 과정에서의 문제</a:t>
            </a:r>
            <a:endParaRPr lang="ko-KR" altLang="en-US">
              <a:ea typeface="맑은 고딕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>
                <a:ea typeface="맑은 고딕"/>
              </a:rPr>
              <a:t>=&gt; 최초에 프로게이머의 </a:t>
            </a:r>
            <a:r>
              <a:rPr lang="ko-KR" altLang="en-US" err="1">
                <a:ea typeface="맑은 고딕"/>
              </a:rPr>
              <a:t>Replay에서</a:t>
            </a:r>
            <a:r>
              <a:rPr lang="ko-KR" altLang="en-US">
                <a:ea typeface="맑은 고딕"/>
              </a:rPr>
              <a:t> 게임 데이터를 추출하는 방향으로 진행을 할지, 두 </a:t>
            </a:r>
            <a:r>
              <a:rPr lang="ko-KR" altLang="en-US" err="1">
                <a:ea typeface="맑은 고딕"/>
              </a:rPr>
              <a:t>AI가</a:t>
            </a:r>
            <a:r>
              <a:rPr lang="ko-KR" altLang="en-US">
                <a:ea typeface="맑은 고딕"/>
              </a:rPr>
              <a:t> 실시간으로 전투를 진행하면서 데이터를 추출할지 고민을 하다. 향후의 범용성 및 확장성(AI 개발)을 위해서 두 </a:t>
            </a:r>
            <a:r>
              <a:rPr lang="ko-KR" altLang="en-US" err="1">
                <a:ea typeface="맑은 고딕"/>
              </a:rPr>
              <a:t>AI간의</a:t>
            </a:r>
            <a:r>
              <a:rPr lang="ko-KR" altLang="en-US">
                <a:ea typeface="맑은 고딕"/>
              </a:rPr>
              <a:t> 대전을 위한 환경으로 방향을 잡음. 해당 과정에서 BWAPI 및 </a:t>
            </a:r>
            <a:r>
              <a:rPr lang="ko-KR" altLang="en-US" err="1">
                <a:ea typeface="맑은 고딕"/>
              </a:rPr>
              <a:t>McRave</a:t>
            </a:r>
            <a:r>
              <a:rPr lang="ko-KR" altLang="en-US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Starcraft</a:t>
            </a:r>
            <a:r>
              <a:rPr lang="ko-KR" altLang="en-US">
                <a:ea typeface="맑은 고딕"/>
              </a:rPr>
              <a:t> AI) 원작자들과 </a:t>
            </a:r>
            <a:r>
              <a:rPr lang="ko-KR" altLang="en-US" err="1">
                <a:ea typeface="맑은 고딕"/>
              </a:rPr>
              <a:t>Discord와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E-Mail을</a:t>
            </a:r>
            <a:r>
              <a:rPr lang="ko-KR" altLang="en-US">
                <a:ea typeface="맑은 고딕"/>
              </a:rPr>
              <a:t> 통한 소통으로 프로젝트 진행 관련 문제점들을 해결함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ko-KR" altLang="en-US">
              <a:ea typeface="맑은 고딕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>
                <a:ea typeface="맑은 고딕"/>
              </a:rPr>
              <a:t>2. 군집화 과정의 문제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>
                <a:ea typeface="맑은 고딕"/>
              </a:rPr>
              <a:t>=&gt; 실시간 데이터이므로 가변정보가 필요, 모든 파라미터를 동적으로 처리가능한 </a:t>
            </a:r>
            <a:r>
              <a:rPr lang="ko-KR" altLang="en-US" err="1">
                <a:ea typeface="맑은 고딕"/>
              </a:rPr>
              <a:t>HDBscan사용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적 데이터는 정보가 매우 적어서 </a:t>
            </a:r>
            <a:r>
              <a:rPr lang="ko-KR" altLang="en-US" err="1">
                <a:ea typeface="맑은 고딕"/>
              </a:rPr>
              <a:t>HDBScan</a:t>
            </a:r>
            <a:r>
              <a:rPr lang="ko-KR" altLang="en-US">
                <a:ea typeface="맑은 고딕"/>
              </a:rPr>
              <a:t> 대신 일반 </a:t>
            </a:r>
            <a:r>
              <a:rPr lang="ko-KR" altLang="en-US" err="1">
                <a:ea typeface="맑은 고딕"/>
              </a:rPr>
              <a:t>DBscan사용</a:t>
            </a:r>
            <a:r>
              <a:rPr lang="ko-KR" altLang="en-US"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28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E3AC9B-0701-4BAD-8780-A1C85025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068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EBDEC0D-7D9C-45B7-ABBE-CDFAB46F4444}"/>
              </a:ext>
            </a:extLst>
          </p:cNvPr>
          <p:cNvSpPr txBox="1">
            <a:spLocks/>
          </p:cNvSpPr>
          <p:nvPr/>
        </p:nvSpPr>
        <p:spPr>
          <a:xfrm>
            <a:off x="1356756" y="777660"/>
            <a:ext cx="8978279" cy="106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ko-K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✔ 문제점 및 문제 </a:t>
            </a:r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해결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9B287-CC43-42C4-9F28-B32702E7F5F6}"/>
              </a:ext>
            </a:extLst>
          </p:cNvPr>
          <p:cNvSpPr txBox="1"/>
          <p:nvPr/>
        </p:nvSpPr>
        <p:spPr>
          <a:xfrm>
            <a:off x="1631504" y="188639"/>
            <a:ext cx="619268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2021 AI 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융합 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Capstone Design II - Gotham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팀 </a:t>
            </a:r>
            <a:r>
              <a:rPr lang="ko-KR" altLang="en-US" sz="1100" b="1">
                <a:solidFill>
                  <a:schemeClr val="bg1"/>
                </a:solidFill>
                <a:latin typeface="Malgun Gothic"/>
                <a:ea typeface="Malgun Gothic"/>
              </a:rPr>
              <a:t>최종발표</a:t>
            </a:r>
            <a:endParaRPr lang="ko-KR" sz="110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59A-8775-4F7C-BA21-C4F3DB36A87A}"/>
              </a:ext>
            </a:extLst>
          </p:cNvPr>
          <p:cNvSpPr txBox="1"/>
          <p:nvPr/>
        </p:nvSpPr>
        <p:spPr>
          <a:xfrm>
            <a:off x="661314" y="2205687"/>
            <a:ext cx="11177662" cy="3762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>
                <a:ea typeface="맑은 고딕"/>
              </a:rPr>
              <a:t>3. </a:t>
            </a:r>
            <a:r>
              <a:rPr lang="ko-KR" altLang="en-US" err="1">
                <a:ea typeface="맑은 고딕"/>
              </a:rPr>
              <a:t>Rapidminer</a:t>
            </a:r>
            <a:r>
              <a:rPr lang="ko-KR" altLang="en-US">
                <a:ea typeface="맑은 고딕"/>
              </a:rPr>
              <a:t> 환경에서 </a:t>
            </a:r>
            <a:r>
              <a:rPr lang="ko-KR" altLang="en-US" err="1">
                <a:ea typeface="맑은 고딕"/>
              </a:rPr>
              <a:t>Python</a:t>
            </a:r>
            <a:r>
              <a:rPr lang="ko-KR" altLang="en-US">
                <a:ea typeface="맑은 고딕"/>
              </a:rPr>
              <a:t> 환경으로의 전환</a:t>
            </a:r>
            <a:endParaRPr lang="ko-KR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>
                <a:ea typeface="맑은 고딕"/>
              </a:rPr>
              <a:t>=&gt; 실시간으로 데이터를 읽어오고, 데이터를 정제한 뒤 마이닝 과정을 거치기 위하는 프로세스를 </a:t>
            </a:r>
            <a:r>
              <a:rPr lang="ko-KR" altLang="en-US" err="1">
                <a:ea typeface="맑은 고딕"/>
              </a:rPr>
              <a:t>Rapidminer로</a:t>
            </a:r>
            <a:r>
              <a:rPr lang="ko-KR" altLang="en-US">
                <a:ea typeface="맑은 고딕"/>
              </a:rPr>
              <a:t> 구현하기에는 한계가 있었다. 여러 개의 쓰레드를 사용해서 </a:t>
            </a:r>
            <a:r>
              <a:rPr lang="ko-KR" altLang="en-US" err="1">
                <a:ea typeface="맑은 고딕"/>
              </a:rPr>
              <a:t>파이썬의</a:t>
            </a:r>
            <a:r>
              <a:rPr lang="ko-KR" altLang="en-US">
                <a:ea typeface="맑은 고딕"/>
              </a:rPr>
              <a:t> GUI 라이브러리를 이용해서 실시간 데이터 마이닝을 진행하고 동시에 시각화를 진행함</a:t>
            </a:r>
            <a:endParaRPr lang="ko-KR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ko-KR" altLang="en-US">
              <a:ea typeface="맑은 고딕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>
                <a:ea typeface="맑은 고딕"/>
              </a:rPr>
              <a:t>4. 실시간 데이터 스트림 통신 과정의 문제</a:t>
            </a:r>
            <a:endParaRPr lang="ko-KR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>
                <a:ea typeface="맑은 고딕"/>
              </a:rPr>
              <a:t>=&gt; 현재 스타크래프트에서 CSV 형식으로 데이터를 저장하고 파이썬 환경에서 읽어오는 방식인데, 서로 다른 환경에서 한 CSV 파일에 접근을 하다보니 한 쪽의 환경이 파일을 점유하는 현상이 발생함. 이 현상이 최대한 발생하지 않도록 스타크래프트에서 데이터를 추출하는 빈도와 파이썬에서 데이터를 읽는 빈도를 조정함으로써 해결함. 하지만 앞으로 소켓을 통한 데이터 전송 방식을 사용한다면 좀 더 신뢰도 높은 데이터 통신을 할 수 있을 것으로 생각함</a:t>
            </a:r>
            <a:endParaRPr lang="ko-KR"/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3596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1991544" y="2708920"/>
            <a:ext cx="8447856" cy="106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ko-KR" altLang="en-US" sz="3200" b="1"/>
              <a:t>😃 발표를 마치겠습니다 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41CF6C5-64E5-42EA-92BE-C70AA21A4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0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200185-388F-4BBE-B652-D4CD7808CCAC}"/>
              </a:ext>
            </a:extLst>
          </p:cNvPr>
          <p:cNvSpPr txBox="1"/>
          <p:nvPr/>
        </p:nvSpPr>
        <p:spPr>
          <a:xfrm>
            <a:off x="1631504" y="188639"/>
            <a:ext cx="6192688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2021 AI 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융합 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Capstone Design II - Gotham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팀 최종발표</a:t>
            </a:r>
          </a:p>
        </p:txBody>
      </p:sp>
    </p:spTree>
    <p:extLst>
      <p:ext uri="{BB962C8B-B14F-4D97-AF65-F5344CB8AC3E}">
        <p14:creationId xmlns:p14="http://schemas.microsoft.com/office/powerpoint/2010/main" val="24041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E3AC9B-0701-4BAD-8780-A1C85025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068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EBDEC0D-7D9C-45B7-ABBE-CDFAB46F4444}"/>
              </a:ext>
            </a:extLst>
          </p:cNvPr>
          <p:cNvSpPr txBox="1">
            <a:spLocks/>
          </p:cNvSpPr>
          <p:nvPr/>
        </p:nvSpPr>
        <p:spPr>
          <a:xfrm>
            <a:off x="1356756" y="766287"/>
            <a:ext cx="8978279" cy="56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ko-K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✔ 전체 프로그램 흐름도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9B287-CC43-42C4-9F28-B32702E7F5F6}"/>
              </a:ext>
            </a:extLst>
          </p:cNvPr>
          <p:cNvSpPr txBox="1"/>
          <p:nvPr/>
        </p:nvSpPr>
        <p:spPr>
          <a:xfrm>
            <a:off x="1631504" y="188639"/>
            <a:ext cx="619268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2021 AI 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융합 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Capstone Design II - Gotham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팀 </a:t>
            </a:r>
            <a:r>
              <a:rPr lang="ko-KR" altLang="en-US" sz="1100" b="1">
                <a:solidFill>
                  <a:schemeClr val="bg1"/>
                </a:solidFill>
                <a:latin typeface="Malgun Gothic"/>
                <a:ea typeface="Malgun Gothic"/>
              </a:rPr>
              <a:t>최종발표</a:t>
            </a:r>
            <a:endParaRPr lang="ko-KR" sz="110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pic>
        <p:nvPicPr>
          <p:cNvPr id="6" name="그림 7" descr="흐린이(가) 표시된 사진&#10;&#10;자동 생성된 설명">
            <a:extLst>
              <a:ext uri="{FF2B5EF4-FFF2-40B4-BE49-F238E27FC236}">
                <a16:creationId xmlns:a16="http://schemas.microsoft.com/office/drawing/2014/main" id="{2AE4A45F-E198-432A-9986-82A11F0E4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651" y="2512890"/>
            <a:ext cx="1027990" cy="9994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D6DBBE-0D64-40A7-A3CC-A62301366BAF}"/>
              </a:ext>
            </a:extLst>
          </p:cNvPr>
          <p:cNvSpPr txBox="1"/>
          <p:nvPr/>
        </p:nvSpPr>
        <p:spPr>
          <a:xfrm>
            <a:off x="1600393" y="3550702"/>
            <a:ext cx="296301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b="1" err="1">
                <a:ea typeface="맑은 고딕"/>
              </a:rPr>
              <a:t>Chaos</a:t>
            </a:r>
            <a:r>
              <a:rPr lang="ko-KR" altLang="en-US" sz="1100" b="1">
                <a:ea typeface="맑은 고딕"/>
              </a:rPr>
              <a:t> </a:t>
            </a:r>
            <a:r>
              <a:rPr lang="ko-KR" altLang="en-US" sz="1100" b="1" err="1">
                <a:ea typeface="맑은 고딕"/>
              </a:rPr>
              <a:t>Launcher</a:t>
            </a:r>
            <a:r>
              <a:rPr lang="ko-KR" altLang="en-US" sz="1100" b="1">
                <a:ea typeface="맑은 고딕"/>
              </a:rPr>
              <a:t>(</a:t>
            </a:r>
            <a:r>
              <a:rPr lang="en-US" altLang="ko-KR" sz="1100" b="1" err="1">
                <a:ea typeface="+mn-lt"/>
                <a:cs typeface="+mn-lt"/>
              </a:rPr>
              <a:t>MultiInstance</a:t>
            </a:r>
            <a:r>
              <a:rPr lang="en-US" altLang="ko-KR" sz="1100" b="1" err="1">
                <a:ea typeface="맑은 고딕"/>
              </a:rPr>
              <a:t>버전</a:t>
            </a:r>
            <a:r>
              <a:rPr lang="ko-KR" altLang="en-US" sz="1100" b="1">
                <a:ea typeface="맑은 고딕"/>
              </a:rPr>
              <a:t>)로</a:t>
            </a:r>
            <a:endParaRPr lang="ko-KR" sz="1600" b="1">
              <a:ea typeface="맑은 고딕" panose="020B0503020000020004" pitchFamily="34" charset="-127"/>
            </a:endParaRPr>
          </a:p>
          <a:p>
            <a:pPr algn="ctr"/>
            <a:r>
              <a:rPr lang="ko-KR" altLang="en-US" sz="1100" b="1" err="1">
                <a:ea typeface="맑은 고딕"/>
              </a:rPr>
              <a:t>Starcraft</a:t>
            </a:r>
            <a:r>
              <a:rPr lang="ko-KR" altLang="en-US" sz="1100" b="1">
                <a:ea typeface="맑은 고딕"/>
              </a:rPr>
              <a:t> 2개 실행 (BWAPI 적용 단계)</a:t>
            </a:r>
            <a:endParaRPr lang="ko-KR" sz="1600" b="1">
              <a:ea typeface="맑은 고딕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B5DF355-8952-4D87-9F26-4D50DB930AEA}"/>
              </a:ext>
            </a:extLst>
          </p:cNvPr>
          <p:cNvSpPr/>
          <p:nvPr/>
        </p:nvSpPr>
        <p:spPr>
          <a:xfrm>
            <a:off x="775683" y="4244306"/>
            <a:ext cx="2024416" cy="6027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rgbClr val="000000"/>
                </a:solidFill>
                <a:ea typeface="맑은 고딕"/>
              </a:rPr>
              <a:t>아군 AI</a:t>
            </a:r>
            <a:r>
              <a:rPr lang="ko-KR" altLang="en-US" sz="1400">
                <a:solidFill>
                  <a:srgbClr val="000000"/>
                </a:solidFill>
                <a:ea typeface="맑은 고딕"/>
              </a:rPr>
              <a:t> : </a:t>
            </a:r>
            <a:r>
              <a:rPr lang="ko-KR" altLang="en-US" sz="1400" b="1" err="1">
                <a:solidFill>
                  <a:srgbClr val="000000"/>
                </a:solidFill>
                <a:ea typeface="맑은 고딕"/>
              </a:rPr>
              <a:t>McRave</a:t>
            </a:r>
            <a:endParaRPr lang="ko-KR" altLang="en-US" sz="1400" b="1">
              <a:solidFill>
                <a:srgbClr val="000000"/>
              </a:solidFill>
              <a:ea typeface="맑은 고딕"/>
            </a:endParaRPr>
          </a:p>
          <a:p>
            <a:pPr algn="ctr"/>
            <a:r>
              <a:rPr lang="ko-KR" altLang="en-US" sz="1100" b="1">
                <a:solidFill>
                  <a:srgbClr val="000000"/>
                </a:solidFill>
                <a:ea typeface="맑은 고딕"/>
              </a:rPr>
              <a:t>(종족=</a:t>
            </a:r>
            <a:r>
              <a:rPr lang="ko-KR" altLang="en-US" sz="1100" b="1" err="1">
                <a:solidFill>
                  <a:srgbClr val="000000"/>
                </a:solidFill>
                <a:ea typeface="맑은 고딕"/>
              </a:rPr>
              <a:t>Zerg</a:t>
            </a:r>
            <a:r>
              <a:rPr lang="ko-KR" altLang="en-US" sz="1100" b="1">
                <a:solidFill>
                  <a:srgbClr val="000000"/>
                </a:solidFill>
                <a:ea typeface="맑은 고딕"/>
              </a:rPr>
              <a:t>)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1DECAE-B631-4A5B-8A1C-123E549B98E0}"/>
              </a:ext>
            </a:extLst>
          </p:cNvPr>
          <p:cNvSpPr/>
          <p:nvPr/>
        </p:nvSpPr>
        <p:spPr>
          <a:xfrm>
            <a:off x="3448369" y="4210186"/>
            <a:ext cx="2024416" cy="6368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>
                <a:solidFill>
                  <a:srgbClr val="000000"/>
                </a:solidFill>
                <a:ea typeface="맑은 고딕"/>
              </a:rPr>
              <a:t>적군 AI</a:t>
            </a:r>
            <a:r>
              <a:rPr lang="ko-KR" altLang="en-US" sz="1400">
                <a:solidFill>
                  <a:srgbClr val="000000"/>
                </a:solidFill>
                <a:ea typeface="맑은 고딕"/>
              </a:rPr>
              <a:t> : </a:t>
            </a:r>
            <a:r>
              <a:rPr lang="ko-KR" altLang="en-US" sz="1400" b="1" err="1">
                <a:solidFill>
                  <a:srgbClr val="000000"/>
                </a:solidFill>
                <a:ea typeface="맑은 고딕"/>
              </a:rPr>
              <a:t>Dragon</a:t>
            </a:r>
            <a:endParaRPr lang="ko-KR" altLang="en-US" sz="1400" b="1">
              <a:solidFill>
                <a:srgbClr val="000000"/>
              </a:solidFill>
              <a:ea typeface="맑은 고딕"/>
            </a:endParaRPr>
          </a:p>
          <a:p>
            <a:pPr algn="ctr"/>
            <a:r>
              <a:rPr lang="ko-KR" altLang="en-US" sz="1100" b="1">
                <a:solidFill>
                  <a:srgbClr val="000000"/>
                </a:solidFill>
                <a:ea typeface="맑은 고딕"/>
              </a:rPr>
              <a:t>(종족=</a:t>
            </a:r>
            <a:r>
              <a:rPr lang="ko-KR" altLang="en-US" sz="1100" b="1" err="1">
                <a:solidFill>
                  <a:srgbClr val="000000"/>
                </a:solidFill>
                <a:ea typeface="맑은 고딕"/>
              </a:rPr>
              <a:t>Terran</a:t>
            </a:r>
            <a:r>
              <a:rPr lang="ko-KR" altLang="en-US" sz="1100" b="1">
                <a:solidFill>
                  <a:srgbClr val="000000"/>
                </a:solidFill>
                <a:ea typeface="맑은 고딕"/>
              </a:rPr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F509CB-0DF8-43C7-8BA3-67604693D5B5}"/>
              </a:ext>
            </a:extLst>
          </p:cNvPr>
          <p:cNvSpPr/>
          <p:nvPr/>
        </p:nvSpPr>
        <p:spPr>
          <a:xfrm>
            <a:off x="1116877" y="5586336"/>
            <a:ext cx="4105699" cy="398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>
                <a:solidFill>
                  <a:srgbClr val="000000"/>
                </a:solidFill>
                <a:ea typeface="맑은 고딕"/>
              </a:rPr>
              <a:t>게임 플레이 및 실시간 데이터 추출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B9607-24D4-42E9-BAC4-34BA57FFDFF9}"/>
              </a:ext>
            </a:extLst>
          </p:cNvPr>
          <p:cNvSpPr/>
          <p:nvPr/>
        </p:nvSpPr>
        <p:spPr>
          <a:xfrm>
            <a:off x="691097" y="2032943"/>
            <a:ext cx="4856329" cy="4151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ADBD22-550F-4ED5-ABD6-01AFA56CFBD8}"/>
              </a:ext>
            </a:extLst>
          </p:cNvPr>
          <p:cNvSpPr/>
          <p:nvPr/>
        </p:nvSpPr>
        <p:spPr>
          <a:xfrm>
            <a:off x="7355753" y="2078436"/>
            <a:ext cx="4151193" cy="41057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7B9D11D-1C8B-41CC-82A9-A9AF9700D871}"/>
              </a:ext>
            </a:extLst>
          </p:cNvPr>
          <p:cNvSpPr/>
          <p:nvPr/>
        </p:nvSpPr>
        <p:spPr>
          <a:xfrm>
            <a:off x="1048637" y="1833202"/>
            <a:ext cx="4105699" cy="398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ea typeface="맑은 고딕"/>
              </a:rPr>
              <a:t>스타크래프트 관련 환경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BE68B14-2CD7-429D-8148-475E7E691487}"/>
              </a:ext>
            </a:extLst>
          </p:cNvPr>
          <p:cNvSpPr/>
          <p:nvPr/>
        </p:nvSpPr>
        <p:spPr>
          <a:xfrm>
            <a:off x="7986247" y="1878693"/>
            <a:ext cx="2809162" cy="398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ea typeface="맑은 고딕"/>
              </a:rPr>
              <a:t>파이썬 GUI 환경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7CE13E-063F-4135-A44D-6DAD3EBA92E3}"/>
              </a:ext>
            </a:extLst>
          </p:cNvPr>
          <p:cNvSpPr/>
          <p:nvPr/>
        </p:nvSpPr>
        <p:spPr>
          <a:xfrm>
            <a:off x="7685573" y="2476494"/>
            <a:ext cx="1705969" cy="34688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577F1E3-AC3C-469B-B9B8-AD30CF88C4CD}"/>
              </a:ext>
            </a:extLst>
          </p:cNvPr>
          <p:cNvSpPr/>
          <p:nvPr/>
        </p:nvSpPr>
        <p:spPr>
          <a:xfrm>
            <a:off x="7849771" y="2390482"/>
            <a:ext cx="1364775" cy="318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solidFill>
                  <a:srgbClr val="000000"/>
                </a:solidFill>
                <a:ea typeface="맑은 고딕"/>
              </a:rPr>
              <a:t>Data </a:t>
            </a:r>
            <a:r>
              <a:rPr lang="ko-KR" altLang="en-US" sz="1200" b="1" err="1">
                <a:solidFill>
                  <a:srgbClr val="000000"/>
                </a:solidFill>
                <a:ea typeface="맑은 고딕"/>
              </a:rPr>
              <a:t>Thread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9A2E2D97-2B50-4051-AA4A-9FE4C1290663}"/>
              </a:ext>
            </a:extLst>
          </p:cNvPr>
          <p:cNvSpPr/>
          <p:nvPr/>
        </p:nvSpPr>
        <p:spPr>
          <a:xfrm>
            <a:off x="6114644" y="4132214"/>
            <a:ext cx="773373" cy="386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9C4DBE-ADDF-4970-A764-736B7C711552}"/>
              </a:ext>
            </a:extLst>
          </p:cNvPr>
          <p:cNvSpPr txBox="1"/>
          <p:nvPr/>
        </p:nvSpPr>
        <p:spPr>
          <a:xfrm>
            <a:off x="5615109" y="3675806"/>
            <a:ext cx="165510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b="1">
                <a:ea typeface="맑은 고딕"/>
              </a:rPr>
              <a:t>실시간 데이터 스트림</a:t>
            </a:r>
          </a:p>
          <a:p>
            <a:pPr algn="ctr"/>
            <a:r>
              <a:rPr lang="ko-KR" altLang="en-US" sz="1100" b="1">
                <a:ea typeface="맑은 고딕"/>
              </a:rPr>
              <a:t>(</a:t>
            </a:r>
            <a:r>
              <a:rPr lang="ko-KR" altLang="en-US" sz="1100" b="1" err="1">
                <a:ea typeface="맑은 고딕"/>
              </a:rPr>
              <a:t>csv파일</a:t>
            </a:r>
            <a:r>
              <a:rPr lang="ko-KR" altLang="en-US" sz="1100" b="1">
                <a:ea typeface="맑은 고딕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22F75-ECE6-4C03-9917-D37EBCD42E3D}"/>
              </a:ext>
            </a:extLst>
          </p:cNvPr>
          <p:cNvSpPr txBox="1"/>
          <p:nvPr/>
        </p:nvSpPr>
        <p:spPr>
          <a:xfrm>
            <a:off x="7685020" y="3243625"/>
            <a:ext cx="165510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b="1">
                <a:ea typeface="맑은 고딕"/>
              </a:rPr>
              <a:t>실시간 데이터 스트림 </a:t>
            </a:r>
            <a:r>
              <a:rPr lang="ko-KR" altLang="en-US" sz="1100" b="1" err="1">
                <a:ea typeface="맑은 고딕"/>
              </a:rPr>
              <a:t>Load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08698-E47A-4E5A-B466-A37E130FDD54}"/>
              </a:ext>
            </a:extLst>
          </p:cNvPr>
          <p:cNvSpPr txBox="1"/>
          <p:nvPr/>
        </p:nvSpPr>
        <p:spPr>
          <a:xfrm>
            <a:off x="7707766" y="4107982"/>
            <a:ext cx="165510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b="1">
                <a:ea typeface="맑은 고딕"/>
              </a:rPr>
              <a:t>데이터 </a:t>
            </a:r>
            <a:r>
              <a:rPr lang="ko-KR" altLang="en-US" sz="1100" b="1" err="1">
                <a:ea typeface="맑은 고딕"/>
              </a:rPr>
              <a:t>전처리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94C36B-17AF-4A21-9540-F65B7CF7DB59}"/>
              </a:ext>
            </a:extLst>
          </p:cNvPr>
          <p:cNvSpPr txBox="1"/>
          <p:nvPr/>
        </p:nvSpPr>
        <p:spPr>
          <a:xfrm>
            <a:off x="7685019" y="4813114"/>
            <a:ext cx="165510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b="1">
                <a:ea typeface="맑은 고딕"/>
              </a:rPr>
              <a:t>데이터 분석</a:t>
            </a:r>
            <a:endParaRPr lang="ko-KR" altLang="en-US" sz="1100" b="1" err="1">
              <a:ea typeface="맑은 고딕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43F6B41-4296-4B87-BD1C-2409564D5D95}"/>
              </a:ext>
            </a:extLst>
          </p:cNvPr>
          <p:cNvCxnSpPr/>
          <p:nvPr/>
        </p:nvCxnSpPr>
        <p:spPr>
          <a:xfrm flipH="1">
            <a:off x="8511834" y="3696264"/>
            <a:ext cx="6823" cy="357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DF8A60E-91A5-427A-A13D-6E89503FA05E}"/>
              </a:ext>
            </a:extLst>
          </p:cNvPr>
          <p:cNvCxnSpPr>
            <a:cxnSpLocks/>
          </p:cNvCxnSpPr>
          <p:nvPr/>
        </p:nvCxnSpPr>
        <p:spPr>
          <a:xfrm flipH="1">
            <a:off x="8511833" y="4424144"/>
            <a:ext cx="6823" cy="357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69013E-19D2-43DC-A1E3-99B1DB425499}"/>
              </a:ext>
            </a:extLst>
          </p:cNvPr>
          <p:cNvSpPr/>
          <p:nvPr/>
        </p:nvSpPr>
        <p:spPr>
          <a:xfrm>
            <a:off x="9550768" y="2476494"/>
            <a:ext cx="1705969" cy="34688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42AEAC5-FFF6-4259-B4F2-0736A8B3FA7A}"/>
              </a:ext>
            </a:extLst>
          </p:cNvPr>
          <p:cNvSpPr/>
          <p:nvPr/>
        </p:nvSpPr>
        <p:spPr>
          <a:xfrm>
            <a:off x="9805950" y="2390484"/>
            <a:ext cx="1194178" cy="3184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>
                <a:solidFill>
                  <a:srgbClr val="000000"/>
                </a:solidFill>
                <a:ea typeface="맑은 고딕"/>
              </a:rPr>
              <a:t>GUI </a:t>
            </a:r>
            <a:r>
              <a:rPr lang="ko-KR" altLang="en-US" sz="1200" b="1" err="1">
                <a:solidFill>
                  <a:srgbClr val="000000"/>
                </a:solidFill>
                <a:ea typeface="맑은 고딕"/>
              </a:rPr>
              <a:t>Thread</a:t>
            </a:r>
            <a:endParaRPr lang="ko-KR" altLang="en-US" sz="1200" b="1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7F8F45CD-17C2-4941-ACC0-D3036D344EDB}"/>
              </a:ext>
            </a:extLst>
          </p:cNvPr>
          <p:cNvSpPr txBox="1"/>
          <p:nvPr/>
        </p:nvSpPr>
        <p:spPr>
          <a:xfrm>
            <a:off x="9550213" y="3482460"/>
            <a:ext cx="1655105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>
                <a:ea typeface="맑은 고딕"/>
              </a:rPr>
              <a:t>Data </a:t>
            </a:r>
            <a:r>
              <a:rPr lang="ko-KR" altLang="en-US" sz="1100" b="1" err="1">
                <a:ea typeface="맑은 고딕"/>
              </a:rPr>
              <a:t>Thread에서</a:t>
            </a:r>
          </a:p>
          <a:p>
            <a:pPr algn="ctr"/>
            <a:r>
              <a:rPr lang="ko-KR" altLang="en-US" sz="1100" b="1">
                <a:ea typeface="맑은 고딕"/>
              </a:rPr>
              <a:t>분석한 Data </a:t>
            </a:r>
            <a:r>
              <a:rPr lang="ko-KR" altLang="en-US" sz="1100" b="1" err="1">
                <a:ea typeface="맑은 고딕"/>
              </a:rPr>
              <a:t>Load</a:t>
            </a:r>
            <a:endParaRPr lang="ko-KR" altLang="en-US" sz="1100" b="1">
              <a:ea typeface="맑은 고딕"/>
            </a:endParaRPr>
          </a:p>
        </p:txBody>
      </p:sp>
      <p:sp>
        <p:nvSpPr>
          <p:cNvPr id="52" name="TextBox 4">
            <a:extLst>
              <a:ext uri="{FF2B5EF4-FFF2-40B4-BE49-F238E27FC236}">
                <a16:creationId xmlns:a16="http://schemas.microsoft.com/office/drawing/2014/main" id="{BDF575B0-57E1-4CFC-899D-565E8CF70684}"/>
              </a:ext>
            </a:extLst>
          </p:cNvPr>
          <p:cNvSpPr txBox="1"/>
          <p:nvPr/>
        </p:nvSpPr>
        <p:spPr>
          <a:xfrm>
            <a:off x="9572959" y="4346817"/>
            <a:ext cx="1655105" cy="43088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100" b="1">
                <a:ea typeface="맑은 고딕"/>
              </a:rPr>
              <a:t>GUI 환경</a:t>
            </a:r>
          </a:p>
          <a:p>
            <a:pPr algn="ctr"/>
            <a:r>
              <a:rPr lang="ko-KR" altLang="en-US" sz="1100" b="1" err="1">
                <a:ea typeface="맑은 고딕"/>
              </a:rPr>
              <a:t>Repaint</a:t>
            </a:r>
            <a:r>
              <a:rPr lang="ko-KR" altLang="en-US" sz="1100" b="1">
                <a:ea typeface="맑은 고딕"/>
              </a:rPr>
              <a:t> 담당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E949324-7B22-4419-AA30-8264102DF1AE}"/>
              </a:ext>
            </a:extLst>
          </p:cNvPr>
          <p:cNvCxnSpPr>
            <a:cxnSpLocks/>
          </p:cNvCxnSpPr>
          <p:nvPr/>
        </p:nvCxnSpPr>
        <p:spPr>
          <a:xfrm flipH="1">
            <a:off x="10377027" y="3935099"/>
            <a:ext cx="6823" cy="357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F6C170-F423-461F-A1C3-05BC5F912E83}"/>
              </a:ext>
            </a:extLst>
          </p:cNvPr>
          <p:cNvCxnSpPr>
            <a:cxnSpLocks/>
          </p:cNvCxnSpPr>
          <p:nvPr/>
        </p:nvCxnSpPr>
        <p:spPr>
          <a:xfrm flipH="1">
            <a:off x="1687953" y="3991964"/>
            <a:ext cx="643718" cy="118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7982ED-9DD3-4952-81FF-769DEA5856A2}"/>
              </a:ext>
            </a:extLst>
          </p:cNvPr>
          <p:cNvCxnSpPr>
            <a:cxnSpLocks/>
          </p:cNvCxnSpPr>
          <p:nvPr/>
        </p:nvCxnSpPr>
        <p:spPr>
          <a:xfrm>
            <a:off x="3810178" y="3991963"/>
            <a:ext cx="709684" cy="118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8ED47E-E01C-4D5F-AA40-95E11904C671}"/>
              </a:ext>
            </a:extLst>
          </p:cNvPr>
          <p:cNvCxnSpPr>
            <a:cxnSpLocks/>
          </p:cNvCxnSpPr>
          <p:nvPr/>
        </p:nvCxnSpPr>
        <p:spPr>
          <a:xfrm>
            <a:off x="1888119" y="4947307"/>
            <a:ext cx="1198729" cy="539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24FDA68-9EC4-4394-8316-6360B349756F}"/>
              </a:ext>
            </a:extLst>
          </p:cNvPr>
          <p:cNvSpPr txBox="1"/>
          <p:nvPr/>
        </p:nvSpPr>
        <p:spPr>
          <a:xfrm>
            <a:off x="2658093" y="5074702"/>
            <a:ext cx="255358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b="1">
                <a:ea typeface="맑은 고딕"/>
              </a:rPr>
              <a:t>아군 AI 입장에서의 데이터 추출 (C++ 기반 BWAPI 사용)</a:t>
            </a:r>
          </a:p>
        </p:txBody>
      </p:sp>
    </p:spTree>
    <p:extLst>
      <p:ext uri="{BB962C8B-B14F-4D97-AF65-F5344CB8AC3E}">
        <p14:creationId xmlns:p14="http://schemas.microsoft.com/office/powerpoint/2010/main" val="390311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E3AC9B-0701-4BAD-8780-A1C85025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068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EBDEC0D-7D9C-45B7-ABBE-CDFAB46F4444}"/>
              </a:ext>
            </a:extLst>
          </p:cNvPr>
          <p:cNvSpPr txBox="1">
            <a:spLocks/>
          </p:cNvSpPr>
          <p:nvPr/>
        </p:nvSpPr>
        <p:spPr>
          <a:xfrm>
            <a:off x="1356756" y="777660"/>
            <a:ext cx="8978279" cy="106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ko-K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✔ 흐름도</a:t>
            </a:r>
            <a:endParaRPr lang="ko-KR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9B287-CC43-42C4-9F28-B32702E7F5F6}"/>
              </a:ext>
            </a:extLst>
          </p:cNvPr>
          <p:cNvSpPr txBox="1"/>
          <p:nvPr/>
        </p:nvSpPr>
        <p:spPr>
          <a:xfrm>
            <a:off x="1631504" y="188639"/>
            <a:ext cx="619268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2021 AI 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융합 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Capstone Design II - Gotham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팀 </a:t>
            </a:r>
            <a:r>
              <a:rPr lang="ko-KR" altLang="en-US" sz="1100" b="1">
                <a:solidFill>
                  <a:schemeClr val="bg1"/>
                </a:solidFill>
                <a:latin typeface="Malgun Gothic"/>
                <a:ea typeface="Malgun Gothic"/>
              </a:rPr>
              <a:t>최종발표</a:t>
            </a:r>
            <a:endParaRPr lang="ko-KR" sz="110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FE3FA-4EB4-4355-87A3-CE645334E57D}"/>
              </a:ext>
            </a:extLst>
          </p:cNvPr>
          <p:cNvSpPr txBox="1"/>
          <p:nvPr/>
        </p:nvSpPr>
        <p:spPr>
          <a:xfrm>
            <a:off x="1676399" y="2556641"/>
            <a:ext cx="1324304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전투 상황 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57446-F2A6-4596-B514-E8CAD2ACA5F8}"/>
              </a:ext>
            </a:extLst>
          </p:cNvPr>
          <p:cNvSpPr txBox="1"/>
          <p:nvPr/>
        </p:nvSpPr>
        <p:spPr>
          <a:xfrm>
            <a:off x="3489434" y="2924503"/>
            <a:ext cx="1468821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공격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B0E55-6B85-46B6-8E4C-1B6AF4C9DE85}"/>
              </a:ext>
            </a:extLst>
          </p:cNvPr>
          <p:cNvSpPr txBox="1"/>
          <p:nvPr/>
        </p:nvSpPr>
        <p:spPr>
          <a:xfrm>
            <a:off x="3489434" y="2556641"/>
            <a:ext cx="1468820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방어 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67628-8F84-4C26-B12D-EB4816F0E840}"/>
              </a:ext>
            </a:extLst>
          </p:cNvPr>
          <p:cNvSpPr txBox="1"/>
          <p:nvPr/>
        </p:nvSpPr>
        <p:spPr>
          <a:xfrm>
            <a:off x="5525813" y="2295170"/>
            <a:ext cx="2349063" cy="64633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적 이동경로에 가장  </a:t>
            </a:r>
            <a:endParaRPr lang="ko-KR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가까운 내 병력</a:t>
            </a:r>
            <a:endParaRPr lang="ko-KR">
              <a:ea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F6CF2F-B539-4CC7-941C-882F42C45ED5}"/>
              </a:ext>
            </a:extLst>
          </p:cNvPr>
          <p:cNvSpPr txBox="1"/>
          <p:nvPr/>
        </p:nvSpPr>
        <p:spPr>
          <a:xfrm>
            <a:off x="8389883" y="2556640"/>
            <a:ext cx="1941786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전투 시뮬레이션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C6477-7BBA-48EB-B73E-51304D7F34F1}"/>
              </a:ext>
            </a:extLst>
          </p:cNvPr>
          <p:cNvSpPr txBox="1"/>
          <p:nvPr/>
        </p:nvSpPr>
        <p:spPr>
          <a:xfrm>
            <a:off x="3489433" y="2188779"/>
            <a:ext cx="1468821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대치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78B82-A074-4607-8F45-E612599F2F79}"/>
              </a:ext>
            </a:extLst>
          </p:cNvPr>
          <p:cNvSpPr txBox="1"/>
          <p:nvPr/>
        </p:nvSpPr>
        <p:spPr>
          <a:xfrm>
            <a:off x="5525813" y="1927308"/>
            <a:ext cx="2349063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가장 가까운 적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3716A9A-B915-4720-BA18-EA3CDD6D9DBD}"/>
              </a:ext>
            </a:extLst>
          </p:cNvPr>
          <p:cNvCxnSpPr/>
          <p:nvPr/>
        </p:nvCxnSpPr>
        <p:spPr>
          <a:xfrm>
            <a:off x="3048986" y="2733675"/>
            <a:ext cx="388881" cy="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008F814-3412-4E64-8143-88851D617DAA}"/>
              </a:ext>
            </a:extLst>
          </p:cNvPr>
          <p:cNvCxnSpPr>
            <a:cxnSpLocks/>
          </p:cNvCxnSpPr>
          <p:nvPr/>
        </p:nvCxnSpPr>
        <p:spPr>
          <a:xfrm flipV="1">
            <a:off x="5072227" y="2134637"/>
            <a:ext cx="351529" cy="2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351F648-7D19-4B3F-9BBF-8849826157F8}"/>
              </a:ext>
            </a:extLst>
          </p:cNvPr>
          <p:cNvCxnSpPr>
            <a:cxnSpLocks/>
          </p:cNvCxnSpPr>
          <p:nvPr/>
        </p:nvCxnSpPr>
        <p:spPr>
          <a:xfrm>
            <a:off x="5072227" y="2733675"/>
            <a:ext cx="388881" cy="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49668B5-ECFA-4166-B690-2CDB4E427A46}"/>
              </a:ext>
            </a:extLst>
          </p:cNvPr>
          <p:cNvCxnSpPr>
            <a:cxnSpLocks/>
          </p:cNvCxnSpPr>
          <p:nvPr/>
        </p:nvCxnSpPr>
        <p:spPr>
          <a:xfrm>
            <a:off x="7923158" y="2733675"/>
            <a:ext cx="388881" cy="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A61BC7-9CFB-40EC-818E-5C126A7A631B}"/>
              </a:ext>
            </a:extLst>
          </p:cNvPr>
          <p:cNvSpPr txBox="1"/>
          <p:nvPr/>
        </p:nvSpPr>
        <p:spPr>
          <a:xfrm>
            <a:off x="1676400" y="4435364"/>
            <a:ext cx="2178268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결과가 패배일 경우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C08B67-5A30-4C6E-A422-33B0916EE948}"/>
              </a:ext>
            </a:extLst>
          </p:cNvPr>
          <p:cNvCxnSpPr/>
          <p:nvPr/>
        </p:nvCxnSpPr>
        <p:spPr>
          <a:xfrm>
            <a:off x="9343695" y="3116317"/>
            <a:ext cx="0" cy="5780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EABD5B-2F19-487B-A330-6437052A0B49}"/>
              </a:ext>
            </a:extLst>
          </p:cNvPr>
          <p:cNvCxnSpPr/>
          <p:nvPr/>
        </p:nvCxnSpPr>
        <p:spPr>
          <a:xfrm>
            <a:off x="2339536" y="3692742"/>
            <a:ext cx="7002516" cy="131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D07195B-109A-4CB4-8CDD-FFBE760878A0}"/>
              </a:ext>
            </a:extLst>
          </p:cNvPr>
          <p:cNvCxnSpPr/>
          <p:nvPr/>
        </p:nvCxnSpPr>
        <p:spPr>
          <a:xfrm>
            <a:off x="2324756" y="3691102"/>
            <a:ext cx="7883" cy="67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A9C097-B1B0-43C7-B05B-B8DDB6A20271}"/>
              </a:ext>
            </a:extLst>
          </p:cNvPr>
          <p:cNvSpPr txBox="1"/>
          <p:nvPr/>
        </p:nvSpPr>
        <p:spPr>
          <a:xfrm>
            <a:off x="4606158" y="4028088"/>
            <a:ext cx="2401612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주위 내 병력과 병합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123D21-47FF-429A-93FC-922250A53241}"/>
              </a:ext>
            </a:extLst>
          </p:cNvPr>
          <p:cNvSpPr txBox="1"/>
          <p:nvPr/>
        </p:nvSpPr>
        <p:spPr>
          <a:xfrm>
            <a:off x="4606158" y="4435364"/>
            <a:ext cx="2506715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후퇴(반대 방향 이동)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A575E7-3CA7-48AD-8294-566CC4DD972C}"/>
              </a:ext>
            </a:extLst>
          </p:cNvPr>
          <p:cNvSpPr txBox="1"/>
          <p:nvPr/>
        </p:nvSpPr>
        <p:spPr>
          <a:xfrm>
            <a:off x="4606158" y="4842640"/>
            <a:ext cx="2506715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상성 좋은 유닛 생산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AAB9F6E-66A7-4363-90C3-EF3A68256C3B}"/>
              </a:ext>
            </a:extLst>
          </p:cNvPr>
          <p:cNvCxnSpPr>
            <a:cxnSpLocks/>
          </p:cNvCxnSpPr>
          <p:nvPr/>
        </p:nvCxnSpPr>
        <p:spPr>
          <a:xfrm>
            <a:off x="3955504" y="4653615"/>
            <a:ext cx="556067" cy="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194E15E-209A-41B7-8714-07F0258AB1E8}"/>
              </a:ext>
            </a:extLst>
          </p:cNvPr>
          <p:cNvSpPr txBox="1"/>
          <p:nvPr/>
        </p:nvSpPr>
        <p:spPr>
          <a:xfrm>
            <a:off x="5525813" y="2938928"/>
            <a:ext cx="2349063" cy="64633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아군 이동경로에</a:t>
            </a:r>
            <a:endParaRPr lang="ko-KR"/>
          </a:p>
          <a:p>
            <a:r>
              <a:rPr lang="ko-KR" altLang="en-US">
                <a:ea typeface="맑은 고딕"/>
              </a:rPr>
              <a:t>가장 가까운 적 병력</a:t>
            </a:r>
            <a:endParaRPr lang="ko-KR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B8A1518-BC16-4D66-A78B-62C6511B218E}"/>
              </a:ext>
            </a:extLst>
          </p:cNvPr>
          <p:cNvCxnSpPr>
            <a:cxnSpLocks/>
          </p:cNvCxnSpPr>
          <p:nvPr/>
        </p:nvCxnSpPr>
        <p:spPr>
          <a:xfrm>
            <a:off x="5072227" y="3101537"/>
            <a:ext cx="323192" cy="24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2CB9D5-6666-45AA-90E8-59A373BE88D1}"/>
              </a:ext>
            </a:extLst>
          </p:cNvPr>
          <p:cNvSpPr txBox="1"/>
          <p:nvPr/>
        </p:nvSpPr>
        <p:spPr>
          <a:xfrm>
            <a:off x="4886176" y="5836229"/>
            <a:ext cx="1941786" cy="64633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현재 보유중인 자원, 광맥 상황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CF1B520-0735-48CE-BC62-7915FFB7B164}"/>
              </a:ext>
            </a:extLst>
          </p:cNvPr>
          <p:cNvCxnSpPr>
            <a:cxnSpLocks/>
          </p:cNvCxnSpPr>
          <p:nvPr/>
        </p:nvCxnSpPr>
        <p:spPr>
          <a:xfrm flipH="1" flipV="1">
            <a:off x="5823819" y="5283360"/>
            <a:ext cx="4227" cy="45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25F0C25-C25E-4CA4-9066-10A63DA9DB0E}"/>
              </a:ext>
            </a:extLst>
          </p:cNvPr>
          <p:cNvCxnSpPr>
            <a:cxnSpLocks/>
          </p:cNvCxnSpPr>
          <p:nvPr/>
        </p:nvCxnSpPr>
        <p:spPr>
          <a:xfrm>
            <a:off x="7108604" y="4218260"/>
            <a:ext cx="2561895" cy="131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AC6E60D-D69A-437D-8448-AF67AC560BCB}"/>
              </a:ext>
            </a:extLst>
          </p:cNvPr>
          <p:cNvCxnSpPr>
            <a:cxnSpLocks/>
          </p:cNvCxnSpPr>
          <p:nvPr/>
        </p:nvCxnSpPr>
        <p:spPr>
          <a:xfrm flipH="1" flipV="1">
            <a:off x="9646958" y="3115603"/>
            <a:ext cx="17364" cy="108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F9D6C9-5726-474B-8F4A-AFD8D60C55CB}"/>
              </a:ext>
            </a:extLst>
          </p:cNvPr>
          <p:cNvCxnSpPr/>
          <p:nvPr/>
        </p:nvCxnSpPr>
        <p:spPr>
          <a:xfrm>
            <a:off x="7433768" y="4214978"/>
            <a:ext cx="13137" cy="77513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4C99722-047E-4DB0-8BCA-CDDE1AE0DCAF}"/>
              </a:ext>
            </a:extLst>
          </p:cNvPr>
          <p:cNvCxnSpPr>
            <a:cxnSpLocks/>
          </p:cNvCxnSpPr>
          <p:nvPr/>
        </p:nvCxnSpPr>
        <p:spPr>
          <a:xfrm flipH="1">
            <a:off x="7155902" y="4586124"/>
            <a:ext cx="268015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256D181-821F-4FE3-AAF7-F27DA9E0FF48}"/>
              </a:ext>
            </a:extLst>
          </p:cNvPr>
          <p:cNvCxnSpPr>
            <a:cxnSpLocks/>
          </p:cNvCxnSpPr>
          <p:nvPr/>
        </p:nvCxnSpPr>
        <p:spPr>
          <a:xfrm flipH="1">
            <a:off x="7169040" y="4980262"/>
            <a:ext cx="268015" cy="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32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E3AC9B-0701-4BAD-8780-A1C85025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068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EBDEC0D-7D9C-45B7-ABBE-CDFAB46F4444}"/>
              </a:ext>
            </a:extLst>
          </p:cNvPr>
          <p:cNvSpPr txBox="1">
            <a:spLocks/>
          </p:cNvSpPr>
          <p:nvPr/>
        </p:nvSpPr>
        <p:spPr>
          <a:xfrm>
            <a:off x="1283014" y="1097208"/>
            <a:ext cx="8978279" cy="106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ko-K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✔ </a:t>
            </a:r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사용 기술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9B287-CC43-42C4-9F28-B32702E7F5F6}"/>
              </a:ext>
            </a:extLst>
          </p:cNvPr>
          <p:cNvSpPr txBox="1"/>
          <p:nvPr/>
        </p:nvSpPr>
        <p:spPr>
          <a:xfrm>
            <a:off x="1631504" y="188639"/>
            <a:ext cx="619268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2021 AI 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융합 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Capstone Design II - Gotham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팀 </a:t>
            </a:r>
            <a:r>
              <a:rPr lang="ko-KR" altLang="en-US" sz="1100" b="1">
                <a:solidFill>
                  <a:schemeClr val="bg1"/>
                </a:solidFill>
                <a:latin typeface="Malgun Gothic"/>
                <a:ea typeface="Malgun Gothic"/>
              </a:rPr>
              <a:t>최종발표</a:t>
            </a:r>
            <a:endParaRPr lang="ko-KR" sz="110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59A-8775-4F7C-BA21-C4F3DB36A87A}"/>
              </a:ext>
            </a:extLst>
          </p:cNvPr>
          <p:cNvSpPr txBox="1"/>
          <p:nvPr/>
        </p:nvSpPr>
        <p:spPr>
          <a:xfrm>
            <a:off x="1095289" y="2790536"/>
            <a:ext cx="10931856" cy="24545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>
                <a:ea typeface="+mn-lt"/>
                <a:cs typeface="+mn-lt"/>
              </a:rPr>
              <a:t>- 파이썬</a:t>
            </a:r>
            <a:r>
              <a:rPr lang="en-US" altLang="ko-KR">
                <a:ea typeface="+mn-lt"/>
                <a:cs typeface="+mn-lt"/>
              </a:rPr>
              <a:t> PYQT5 </a:t>
            </a:r>
            <a:r>
              <a:rPr lang="ko-KR" altLang="en-US">
                <a:ea typeface="+mn-lt"/>
                <a:cs typeface="+mn-lt"/>
              </a:rPr>
              <a:t>라이브러리</a:t>
            </a:r>
            <a:r>
              <a:rPr lang="en-US" altLang="ko-KR">
                <a:ea typeface="+mn-lt"/>
                <a:cs typeface="+mn-lt"/>
              </a:rPr>
              <a:t> = GUI</a:t>
            </a:r>
            <a:r>
              <a:rPr lang="ko-KR" altLang="en-US">
                <a:ea typeface="+mn-lt"/>
                <a:cs typeface="+mn-lt"/>
              </a:rPr>
              <a:t>구현</a:t>
            </a:r>
            <a:endParaRPr lang="en-US" altLang="ko-KR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ko-KR" altLang="en-US">
                <a:ea typeface="+mn-lt"/>
                <a:cs typeface="+mn-lt"/>
              </a:rPr>
              <a:t>- 파이썬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en-US" altLang="ko-KR" err="1">
                <a:ea typeface="+mn-lt"/>
                <a:cs typeface="+mn-lt"/>
              </a:rPr>
              <a:t>sklearn.cluster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라이브러리</a:t>
            </a:r>
            <a:r>
              <a:rPr lang="en-US" altLang="ko-KR">
                <a:ea typeface="+mn-lt"/>
                <a:cs typeface="+mn-lt"/>
              </a:rPr>
              <a:t> = </a:t>
            </a:r>
            <a:r>
              <a:rPr lang="ko-KR" altLang="en-US">
                <a:ea typeface="+mn-lt"/>
                <a:cs typeface="+mn-lt"/>
              </a:rPr>
              <a:t>군집화</a:t>
            </a:r>
            <a:endParaRPr lang="en-US" altLang="ko-KR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>
                <a:ea typeface="+mn-lt"/>
                <a:cs typeface="+mn-lt"/>
              </a:rPr>
              <a:t>- C++</a:t>
            </a:r>
            <a:r>
              <a:rPr lang="ko-KR" altLang="en-US">
                <a:ea typeface="+mn-lt"/>
                <a:cs typeface="+mn-lt"/>
              </a:rPr>
              <a:t>기반</a:t>
            </a:r>
            <a:r>
              <a:rPr lang="en-US" altLang="ko-KR">
                <a:ea typeface="+mn-lt"/>
                <a:cs typeface="+mn-lt"/>
              </a:rPr>
              <a:t> BWAPI </a:t>
            </a:r>
            <a:r>
              <a:rPr lang="ko-KR" altLang="en-US">
                <a:ea typeface="+mn-lt"/>
                <a:cs typeface="+mn-lt"/>
              </a:rPr>
              <a:t>라이브러리</a:t>
            </a:r>
            <a:r>
              <a:rPr lang="en-US" altLang="ko-KR">
                <a:ea typeface="+mn-lt"/>
                <a:cs typeface="+mn-lt"/>
              </a:rPr>
              <a:t> = </a:t>
            </a:r>
            <a:r>
              <a:rPr lang="ko-KR" altLang="en-US">
                <a:ea typeface="+mn-lt"/>
                <a:cs typeface="+mn-lt"/>
              </a:rPr>
              <a:t>스타크래프트에서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실시간으로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데이터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스트림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추출</a:t>
            </a:r>
            <a:endParaRPr lang="en-US" altLang="ko-KR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>
                <a:ea typeface="+mn-lt"/>
                <a:cs typeface="+mn-lt"/>
              </a:rPr>
              <a:t>- BWAPI</a:t>
            </a:r>
            <a:r>
              <a:rPr lang="ko-KR" altLang="en-US">
                <a:ea typeface="+mn-lt"/>
                <a:cs typeface="+mn-lt"/>
              </a:rPr>
              <a:t>기반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en-US" altLang="ko-KR" err="1">
                <a:ea typeface="+mn-lt"/>
                <a:cs typeface="+mn-lt"/>
              </a:rPr>
              <a:t>UAlbertaBot</a:t>
            </a:r>
            <a:r>
              <a:rPr lang="en-US" altLang="ko-KR">
                <a:ea typeface="+mn-lt"/>
                <a:cs typeface="+mn-lt"/>
              </a:rPr>
              <a:t> = BWAPI</a:t>
            </a:r>
            <a:r>
              <a:rPr lang="ko-KR" altLang="en-US">
                <a:ea typeface="+mn-lt"/>
                <a:cs typeface="+mn-lt"/>
              </a:rPr>
              <a:t>기반</a:t>
            </a:r>
            <a:r>
              <a:rPr lang="en-US" altLang="ko-KR">
                <a:ea typeface="+mn-lt"/>
                <a:cs typeface="+mn-lt"/>
              </a:rPr>
              <a:t> </a:t>
            </a:r>
            <a:r>
              <a:rPr lang="ko-KR" altLang="en-US">
                <a:ea typeface="+mn-lt"/>
                <a:cs typeface="+mn-lt"/>
              </a:rPr>
              <a:t>스타크래프트</a:t>
            </a:r>
            <a:r>
              <a:rPr lang="en-US" altLang="ko-KR">
                <a:ea typeface="+mn-lt"/>
                <a:cs typeface="+mn-lt"/>
              </a:rPr>
              <a:t> AI </a:t>
            </a:r>
            <a:r>
              <a:rPr lang="en-US" altLang="ko-KR" err="1">
                <a:ea typeface="+mn-lt"/>
                <a:cs typeface="+mn-lt"/>
              </a:rPr>
              <a:t>대전</a:t>
            </a:r>
            <a:r>
              <a:rPr lang="en-US" altLang="ko-KR">
                <a:ea typeface="+mn-lt"/>
                <a:cs typeface="+mn-lt"/>
              </a:rPr>
              <a:t> (</a:t>
            </a:r>
            <a:r>
              <a:rPr lang="en-US" altLang="ko-KR" err="1">
                <a:ea typeface="+mn-lt"/>
                <a:cs typeface="+mn-lt"/>
              </a:rPr>
              <a:t>McRave</a:t>
            </a:r>
            <a:r>
              <a:rPr lang="en-US" altLang="ko-KR">
                <a:ea typeface="+mn-lt"/>
                <a:cs typeface="+mn-lt"/>
              </a:rPr>
              <a:t> &amp; Dragon)</a:t>
            </a:r>
            <a:endParaRPr lang="ko-KR" altLang="en-US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>
                <a:ea typeface="+mn-lt"/>
                <a:cs typeface="+mn-lt"/>
              </a:rPr>
              <a:t>- Rapidminer </a:t>
            </a:r>
            <a:r>
              <a:rPr lang="ko-KR" altLang="en-US">
                <a:ea typeface="+mn-lt"/>
                <a:cs typeface="+mn-lt"/>
              </a:rPr>
              <a:t>오픈소스</a:t>
            </a:r>
            <a:r>
              <a:rPr lang="en-US" altLang="ko-KR">
                <a:ea typeface="+mn-lt"/>
                <a:cs typeface="+mn-lt"/>
              </a:rPr>
              <a:t> = </a:t>
            </a:r>
            <a:r>
              <a:rPr lang="en-US" altLang="ko-KR" err="1">
                <a:ea typeface="+mn-lt"/>
                <a:cs typeface="+mn-lt"/>
              </a:rPr>
              <a:t>게임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프레임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고정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상태에서의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전체</a:t>
            </a:r>
            <a:r>
              <a:rPr lang="en-US" altLang="ko-KR">
                <a:ea typeface="+mn-lt"/>
                <a:cs typeface="+mn-lt"/>
              </a:rPr>
              <a:t> DM </a:t>
            </a:r>
            <a:r>
              <a:rPr lang="en-US" altLang="ko-KR" err="1">
                <a:ea typeface="+mn-lt"/>
                <a:cs typeface="+mn-lt"/>
              </a:rPr>
              <a:t>프로세스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en-US" altLang="ko-KR" err="1">
                <a:ea typeface="+mn-lt"/>
                <a:cs typeface="+mn-lt"/>
              </a:rPr>
              <a:t>개념도</a:t>
            </a:r>
            <a:endParaRPr lang="en-US" altLang="ko-KR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ko-KR">
              <a:ea typeface="+mn-lt"/>
              <a:cs typeface="+mn-lt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123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>
          <a:xfrm>
            <a:off x="1421601" y="708821"/>
            <a:ext cx="9250421" cy="106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ko-KR" altLang="en-US" sz="2800" b="1">
                <a:ea typeface="맑은 고딕"/>
              </a:rPr>
              <a:t>✔ </a:t>
            </a:r>
            <a:r>
              <a:rPr lang="ko-KR" sz="2800" b="1">
                <a:latin typeface="Malgun Gothic"/>
                <a:ea typeface="Malgun Gothic"/>
              </a:rPr>
              <a:t>데이터 처리 및 분석 과정</a:t>
            </a:r>
            <a:endParaRPr lang="ko-KR" sz="2800">
              <a:ea typeface="+mj-lt"/>
              <a:cs typeface="+mj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41CF6C5-64E5-42EA-92BE-C70AA21A4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0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200185-388F-4BBE-B652-D4CD7808CCAC}"/>
              </a:ext>
            </a:extLst>
          </p:cNvPr>
          <p:cNvSpPr txBox="1"/>
          <p:nvPr/>
        </p:nvSpPr>
        <p:spPr>
          <a:xfrm>
            <a:off x="1631504" y="188639"/>
            <a:ext cx="619268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2021 AI 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융합 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Capstone Design II - Gotham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팀 </a:t>
            </a:r>
            <a:r>
              <a:rPr lang="ko-KR" altLang="en-US" sz="1100" b="1">
                <a:solidFill>
                  <a:schemeClr val="bg1"/>
                </a:solidFill>
                <a:latin typeface="Malgun Gothic"/>
                <a:ea typeface="Malgun Gothic"/>
              </a:rPr>
              <a:t>최종발표</a:t>
            </a:r>
            <a:endParaRPr lang="ko-KR" sz="110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D07377-745E-43DA-8FCB-BC228EE5C9B6}"/>
              </a:ext>
            </a:extLst>
          </p:cNvPr>
          <p:cNvSpPr/>
          <p:nvPr/>
        </p:nvSpPr>
        <p:spPr>
          <a:xfrm>
            <a:off x="2082765" y="2145492"/>
            <a:ext cx="1887334" cy="38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ea typeface="맑은 고딕"/>
              </a:rPr>
              <a:t>아군 위치 데이터</a:t>
            </a:r>
          </a:p>
          <a:p>
            <a:pPr algn="ctr"/>
            <a:r>
              <a:rPr lang="ko-KR" altLang="en-US" sz="600">
                <a:ea typeface="맑은 고딕"/>
              </a:rPr>
              <a:t>프레임 / 유닛 ID / </a:t>
            </a:r>
            <a:r>
              <a:rPr lang="ko-KR" altLang="en-US" sz="600" err="1">
                <a:ea typeface="맑은 고딕"/>
              </a:rPr>
              <a:t>X좌표</a:t>
            </a:r>
            <a:r>
              <a:rPr lang="ko-KR" altLang="en-US" sz="600">
                <a:ea typeface="맑은 고딕"/>
              </a:rPr>
              <a:t> / </a:t>
            </a:r>
            <a:r>
              <a:rPr lang="ko-KR" altLang="en-US" sz="600" err="1">
                <a:ea typeface="맑은 고딕"/>
              </a:rPr>
              <a:t>Y좌표</a:t>
            </a:r>
            <a:r>
              <a:rPr lang="ko-KR" altLang="en-US" sz="600">
                <a:ea typeface="맑은 고딕"/>
              </a:rPr>
              <a:t> </a:t>
            </a:r>
            <a:r>
              <a:rPr lang="ko-KR" sz="600">
                <a:latin typeface="Malgun Gothic"/>
                <a:ea typeface="Malgun Gothic"/>
              </a:rPr>
              <a:t>/ 높이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2A7109-3D12-4EFB-9FF4-BFEC7B22DC67}"/>
              </a:ext>
            </a:extLst>
          </p:cNvPr>
          <p:cNvSpPr/>
          <p:nvPr/>
        </p:nvSpPr>
        <p:spPr>
          <a:xfrm>
            <a:off x="2108268" y="5105009"/>
            <a:ext cx="1889753" cy="411715"/>
          </a:xfrm>
          <a:prstGeom prst="roundRect">
            <a:avLst/>
          </a:prstGeom>
          <a:solidFill>
            <a:srgbClr val="EB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+mn-lt"/>
                <a:cs typeface="+mn-lt"/>
              </a:rPr>
              <a:t>무기 속성 데이터</a:t>
            </a:r>
          </a:p>
          <a:p>
            <a:pPr algn="ctr"/>
            <a:r>
              <a:rPr lang="ko-KR" altLang="en-US" sz="700">
                <a:ea typeface="+mn-lt"/>
                <a:cs typeface="+mn-lt"/>
              </a:rPr>
              <a:t>공중무기/지상무기/방어력/공격력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047857-75DA-44AE-9A00-CF45267B298D}"/>
              </a:ext>
            </a:extLst>
          </p:cNvPr>
          <p:cNvSpPr/>
          <p:nvPr/>
        </p:nvSpPr>
        <p:spPr>
          <a:xfrm>
            <a:off x="2110929" y="3614098"/>
            <a:ext cx="1887334" cy="780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유닛 속성 데이터</a:t>
            </a:r>
          </a:p>
          <a:p>
            <a:pPr algn="ctr"/>
            <a:r>
              <a:rPr lang="ko-KR" altLang="en-US" sz="600">
                <a:ea typeface="맑은 고딕"/>
              </a:rPr>
              <a:t>프레임 / 유닛 ID / 유닛 타입(이름) / 현재 </a:t>
            </a:r>
            <a:r>
              <a:rPr lang="ko-KR" altLang="en-US" sz="600" err="1">
                <a:ea typeface="맑은 고딕"/>
              </a:rPr>
              <a:t>hp</a:t>
            </a:r>
            <a:r>
              <a:rPr lang="ko-KR" altLang="en-US" sz="600">
                <a:ea typeface="맑은 고딕"/>
              </a:rPr>
              <a:t> / 현재 </a:t>
            </a:r>
            <a:r>
              <a:rPr lang="ko-KR" altLang="en-US" sz="600" err="1">
                <a:ea typeface="맑은 고딕"/>
              </a:rPr>
              <a:t>sp</a:t>
            </a:r>
            <a:r>
              <a:rPr lang="ko-KR" altLang="en-US" sz="600">
                <a:ea typeface="맑은 고딕"/>
              </a:rPr>
              <a:t> / 현재 마나 / 킬 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5EB556-CD93-4560-AED8-FA067E1820A7}"/>
              </a:ext>
            </a:extLst>
          </p:cNvPr>
          <p:cNvSpPr/>
          <p:nvPr/>
        </p:nvSpPr>
        <p:spPr>
          <a:xfrm>
            <a:off x="2082765" y="2614359"/>
            <a:ext cx="1887334" cy="382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적 위치 데이터</a:t>
            </a:r>
            <a:endParaRPr lang="ko-KR" altLang="en-US" sz="700">
              <a:ea typeface="맑은 고딕"/>
            </a:endParaRPr>
          </a:p>
          <a:p>
            <a:pPr algn="ctr"/>
            <a:r>
              <a:rPr lang="ko-KR" sz="600">
                <a:latin typeface="Malgun Gothic"/>
                <a:ea typeface="Malgun Gothic"/>
              </a:rPr>
              <a:t>프레임 / 유닛 ID / </a:t>
            </a:r>
            <a:r>
              <a:rPr lang="ko-KR" sz="600" err="1">
                <a:latin typeface="Malgun Gothic"/>
                <a:ea typeface="Malgun Gothic"/>
              </a:rPr>
              <a:t>X좌표</a:t>
            </a:r>
            <a:r>
              <a:rPr lang="ko-KR" sz="600">
                <a:latin typeface="Malgun Gothic"/>
                <a:ea typeface="Malgun Gothic"/>
              </a:rPr>
              <a:t> / </a:t>
            </a:r>
            <a:r>
              <a:rPr lang="ko-KR" sz="600" err="1">
                <a:latin typeface="Malgun Gothic"/>
                <a:ea typeface="Malgun Gothic"/>
              </a:rPr>
              <a:t>Y좌표</a:t>
            </a:r>
            <a:r>
              <a:rPr lang="ko-KR" sz="600">
                <a:latin typeface="Malgun Gothic"/>
                <a:ea typeface="Malgun Gothic"/>
              </a:rPr>
              <a:t> / 높이</a:t>
            </a:r>
            <a:endParaRPr lang="ko-KR" sz="6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8E7E8F-B108-4234-B71C-278D36F72162}"/>
              </a:ext>
            </a:extLst>
          </p:cNvPr>
          <p:cNvSpPr/>
          <p:nvPr/>
        </p:nvSpPr>
        <p:spPr>
          <a:xfrm>
            <a:off x="2098937" y="3109138"/>
            <a:ext cx="1887334" cy="37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아군 자원 데이터</a:t>
            </a:r>
          </a:p>
          <a:p>
            <a:pPr algn="ctr"/>
            <a:r>
              <a:rPr lang="ko-KR" sz="700">
                <a:latin typeface="Malgun Gothic"/>
                <a:ea typeface="Malgun Gothic"/>
              </a:rPr>
              <a:t>프레임</a:t>
            </a:r>
            <a:r>
              <a:rPr lang="ko-KR" altLang="en-US" sz="700">
                <a:ea typeface="맑은 고딕"/>
              </a:rPr>
              <a:t> / 총 미네랄 량 / 총 가스 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F2C6FB7-EA13-4D98-862E-81FADCB0AA93}"/>
              </a:ext>
            </a:extLst>
          </p:cNvPr>
          <p:cNvSpPr/>
          <p:nvPr/>
        </p:nvSpPr>
        <p:spPr>
          <a:xfrm>
            <a:off x="2110686" y="4485895"/>
            <a:ext cx="1887334" cy="528563"/>
          </a:xfrm>
          <a:prstGeom prst="roundRect">
            <a:avLst/>
          </a:prstGeom>
          <a:solidFill>
            <a:srgbClr val="EB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유닛 가치 데이터</a:t>
            </a:r>
          </a:p>
          <a:p>
            <a:pPr algn="ctr"/>
            <a:r>
              <a:rPr lang="ko-KR" altLang="en-US" sz="600">
                <a:ea typeface="맑은 고딕"/>
              </a:rPr>
              <a:t>유닛 타입 / 미네랄 가격/ 가스 가격/ 요구 인구수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C07387-00F8-474B-84AB-38C8FE2B70B6}"/>
              </a:ext>
            </a:extLst>
          </p:cNvPr>
          <p:cNvSpPr/>
          <p:nvPr/>
        </p:nvSpPr>
        <p:spPr>
          <a:xfrm>
            <a:off x="5348069" y="3116862"/>
            <a:ext cx="1891175" cy="652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현재 유닛들 군집</a:t>
            </a:r>
          </a:p>
          <a:p>
            <a:pPr algn="ctr"/>
            <a:r>
              <a:rPr lang="ko-KR" altLang="en-US" sz="900">
                <a:ea typeface="맑은 고딕"/>
              </a:rPr>
              <a:t>(유닛 위치 기반</a:t>
            </a:r>
          </a:p>
          <a:p>
            <a:pPr algn="ctr"/>
            <a:r>
              <a:rPr lang="ko-KR" altLang="en-US" sz="900" err="1">
                <a:ea typeface="맑은 고딕"/>
              </a:rPr>
              <a:t>Clustering</a:t>
            </a:r>
            <a:r>
              <a:rPr lang="ko-KR" altLang="en-US" sz="900">
                <a:ea typeface="맑은 고딕"/>
              </a:rPr>
              <a:t> </a:t>
            </a:r>
            <a:r>
              <a:rPr lang="ko-KR" altLang="en-US" sz="900" err="1">
                <a:ea typeface="맑은 고딕"/>
              </a:rPr>
              <a:t>algorithm</a:t>
            </a:r>
            <a:r>
              <a:rPr lang="ko-KR" altLang="en-US" sz="900">
                <a:ea typeface="맑은 고딕"/>
              </a:rPr>
              <a:t>)</a:t>
            </a:r>
            <a:endParaRPr lang="ko-KR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90E82A-F73B-4430-9F3A-B3AAE7DD018D}"/>
              </a:ext>
            </a:extLst>
          </p:cNvPr>
          <p:cNvSpPr/>
          <p:nvPr/>
        </p:nvSpPr>
        <p:spPr>
          <a:xfrm>
            <a:off x="8515964" y="2449510"/>
            <a:ext cx="1977257" cy="59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전투 예정 집단 비교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60F788-8A7B-410E-A66C-777CD727CCEF}"/>
              </a:ext>
            </a:extLst>
          </p:cNvPr>
          <p:cNvSpPr/>
          <p:nvPr/>
        </p:nvSpPr>
        <p:spPr>
          <a:xfrm>
            <a:off x="5340762" y="4023331"/>
            <a:ext cx="1891175" cy="59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자원, 광맥 상황 데이터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C398FC-7D90-4BED-AEC4-34E3B49A0330}"/>
              </a:ext>
            </a:extLst>
          </p:cNvPr>
          <p:cNvSpPr/>
          <p:nvPr/>
        </p:nvSpPr>
        <p:spPr>
          <a:xfrm>
            <a:off x="8516430" y="4248116"/>
            <a:ext cx="1969320" cy="69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자원, 광맥 운용 분석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500BA6-C5AF-4511-840C-9A3F85AB68B8}"/>
              </a:ext>
            </a:extLst>
          </p:cNvPr>
          <p:cNvSpPr/>
          <p:nvPr/>
        </p:nvSpPr>
        <p:spPr>
          <a:xfrm>
            <a:off x="1949461" y="1912632"/>
            <a:ext cx="2177927" cy="478932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6F5A95-55B5-4FC0-BBD6-3D7E73D1FEDD}"/>
              </a:ext>
            </a:extLst>
          </p:cNvPr>
          <p:cNvSpPr/>
          <p:nvPr/>
        </p:nvSpPr>
        <p:spPr>
          <a:xfrm>
            <a:off x="2239704" y="1770392"/>
            <a:ext cx="1573456" cy="2851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err="1">
                <a:ea typeface="맑은 고딕"/>
              </a:rPr>
              <a:t>Raw</a:t>
            </a:r>
            <a:r>
              <a:rPr lang="ko-KR" altLang="en-US" sz="1050">
                <a:ea typeface="맑은 고딕"/>
              </a:rPr>
              <a:t> Data 수집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906F563-680E-4BF1-97C4-AB25B4CC4BC1}"/>
              </a:ext>
            </a:extLst>
          </p:cNvPr>
          <p:cNvSpPr/>
          <p:nvPr/>
        </p:nvSpPr>
        <p:spPr>
          <a:xfrm>
            <a:off x="5146139" y="1846058"/>
            <a:ext cx="2274857" cy="465653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7529E8F-53FD-4A4D-81AC-9D6BD2627515}"/>
              </a:ext>
            </a:extLst>
          </p:cNvPr>
          <p:cNvSpPr/>
          <p:nvPr/>
        </p:nvSpPr>
        <p:spPr>
          <a:xfrm>
            <a:off x="5509129" y="1706834"/>
            <a:ext cx="1573456" cy="2851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50">
                <a:ea typeface="맑은 고딕"/>
              </a:rPr>
              <a:t>데이터 정제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D0869B9-7720-48EE-ACC4-F986D4D7199E}"/>
              </a:ext>
            </a:extLst>
          </p:cNvPr>
          <p:cNvSpPr/>
          <p:nvPr/>
        </p:nvSpPr>
        <p:spPr>
          <a:xfrm>
            <a:off x="8388001" y="2080965"/>
            <a:ext cx="2250277" cy="417146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AE6F3BE-23C7-4785-AF7D-3CFE3177BC86}"/>
              </a:ext>
            </a:extLst>
          </p:cNvPr>
          <p:cNvSpPr/>
          <p:nvPr/>
        </p:nvSpPr>
        <p:spPr>
          <a:xfrm>
            <a:off x="8670846" y="1888676"/>
            <a:ext cx="1684581" cy="31444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50">
                <a:ea typeface="맑은 고딕"/>
              </a:rPr>
              <a:t>사령관에게 제시할 분석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E860F7C-0C6E-4AD4-B47A-688351C9AACF}"/>
              </a:ext>
            </a:extLst>
          </p:cNvPr>
          <p:cNvSpPr/>
          <p:nvPr/>
        </p:nvSpPr>
        <p:spPr>
          <a:xfrm>
            <a:off x="8519223" y="3261848"/>
            <a:ext cx="1973817" cy="719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적 유닛의 예상 공격 경로 분석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E4E310B3-B5EA-4CB9-9D88-30F6E73F22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8" y="2430875"/>
            <a:ext cx="1698584" cy="487685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D4D1CB2-2B83-4A03-A55A-8F2210ED8736}"/>
              </a:ext>
            </a:extLst>
          </p:cNvPr>
          <p:cNvSpPr/>
          <p:nvPr/>
        </p:nvSpPr>
        <p:spPr>
          <a:xfrm>
            <a:off x="2106875" y="5601513"/>
            <a:ext cx="1887334" cy="37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아군 업그레이드 데이터</a:t>
            </a:r>
            <a:endParaRPr lang="ko-KR" altLang="en-US" sz="700">
              <a:ea typeface="맑은 고딕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7290F43-532C-4125-9CF6-722B1DBAC036}"/>
              </a:ext>
            </a:extLst>
          </p:cNvPr>
          <p:cNvSpPr/>
          <p:nvPr/>
        </p:nvSpPr>
        <p:spPr>
          <a:xfrm>
            <a:off x="2106875" y="6085701"/>
            <a:ext cx="1887334" cy="374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적군 업그레이드 데이터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81284C4-A349-4F7A-9F5B-470C95BF3E18}"/>
              </a:ext>
            </a:extLst>
          </p:cNvPr>
          <p:cNvSpPr/>
          <p:nvPr/>
        </p:nvSpPr>
        <p:spPr>
          <a:xfrm>
            <a:off x="5348233" y="4837625"/>
            <a:ext cx="1891175" cy="59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유닛 전투 시뮬레이션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5492703-C381-4C97-9FB2-B15AE2289B4E}"/>
              </a:ext>
            </a:extLst>
          </p:cNvPr>
          <p:cNvCxnSpPr>
            <a:cxnSpLocks/>
          </p:cNvCxnSpPr>
          <p:nvPr/>
        </p:nvCxnSpPr>
        <p:spPr>
          <a:xfrm>
            <a:off x="4242455" y="2414947"/>
            <a:ext cx="932575" cy="917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17EEBBC-F3C7-4CD4-BE4E-923082F4F7DC}"/>
              </a:ext>
            </a:extLst>
          </p:cNvPr>
          <p:cNvCxnSpPr>
            <a:cxnSpLocks/>
          </p:cNvCxnSpPr>
          <p:nvPr/>
        </p:nvCxnSpPr>
        <p:spPr>
          <a:xfrm>
            <a:off x="4205103" y="2788476"/>
            <a:ext cx="977397" cy="566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77EFAD7-E205-4E70-8472-BAC1B900B68A}"/>
              </a:ext>
            </a:extLst>
          </p:cNvPr>
          <p:cNvCxnSpPr>
            <a:cxnSpLocks/>
          </p:cNvCxnSpPr>
          <p:nvPr/>
        </p:nvCxnSpPr>
        <p:spPr>
          <a:xfrm>
            <a:off x="4212573" y="3289005"/>
            <a:ext cx="992340" cy="999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02092C3-3127-455F-8967-AE55EF06C659}"/>
              </a:ext>
            </a:extLst>
          </p:cNvPr>
          <p:cNvCxnSpPr>
            <a:cxnSpLocks/>
          </p:cNvCxnSpPr>
          <p:nvPr/>
        </p:nvCxnSpPr>
        <p:spPr>
          <a:xfrm>
            <a:off x="4122926" y="3946417"/>
            <a:ext cx="1029692" cy="1208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69AD716-4F4E-45E3-82D9-3CA48C8B3C89}"/>
              </a:ext>
            </a:extLst>
          </p:cNvPr>
          <p:cNvCxnSpPr>
            <a:cxnSpLocks/>
          </p:cNvCxnSpPr>
          <p:nvPr/>
        </p:nvCxnSpPr>
        <p:spPr>
          <a:xfrm>
            <a:off x="4137867" y="4783122"/>
            <a:ext cx="1029692" cy="364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D8AF4F9-B458-48B3-B660-5F42466D4C8D}"/>
              </a:ext>
            </a:extLst>
          </p:cNvPr>
          <p:cNvCxnSpPr>
            <a:cxnSpLocks/>
          </p:cNvCxnSpPr>
          <p:nvPr/>
        </p:nvCxnSpPr>
        <p:spPr>
          <a:xfrm flipV="1">
            <a:off x="4160279" y="5155403"/>
            <a:ext cx="977398" cy="158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1BCE0CA-5AB3-4882-8580-128AC7057866}"/>
              </a:ext>
            </a:extLst>
          </p:cNvPr>
          <p:cNvCxnSpPr>
            <a:cxnSpLocks/>
          </p:cNvCxnSpPr>
          <p:nvPr/>
        </p:nvCxnSpPr>
        <p:spPr>
          <a:xfrm flipV="1">
            <a:off x="4145338" y="5132992"/>
            <a:ext cx="977398" cy="628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310B7E3-CA02-4A7A-BC5A-2CEAC9F3D219}"/>
              </a:ext>
            </a:extLst>
          </p:cNvPr>
          <p:cNvCxnSpPr>
            <a:cxnSpLocks/>
          </p:cNvCxnSpPr>
          <p:nvPr/>
        </p:nvCxnSpPr>
        <p:spPr>
          <a:xfrm flipV="1">
            <a:off x="4152808" y="5185286"/>
            <a:ext cx="999810" cy="108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F56ADE2-1593-40D5-9BA9-E7CE0659636E}"/>
              </a:ext>
            </a:extLst>
          </p:cNvPr>
          <p:cNvSpPr/>
          <p:nvPr/>
        </p:nvSpPr>
        <p:spPr>
          <a:xfrm>
            <a:off x="8516430" y="5249175"/>
            <a:ext cx="1969320" cy="69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>
                <a:ea typeface="맑은 고딕"/>
              </a:rPr>
              <a:t>생산이 필요한 유닛 추천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6359409-C42A-4027-8F55-A623E7DE9074}"/>
              </a:ext>
            </a:extLst>
          </p:cNvPr>
          <p:cNvCxnSpPr>
            <a:cxnSpLocks/>
          </p:cNvCxnSpPr>
          <p:nvPr/>
        </p:nvCxnSpPr>
        <p:spPr>
          <a:xfrm>
            <a:off x="7477219" y="3483240"/>
            <a:ext cx="880281" cy="125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5BDEA3F-60A6-41D9-84C0-532A92DEEFC7}"/>
              </a:ext>
            </a:extLst>
          </p:cNvPr>
          <p:cNvCxnSpPr>
            <a:cxnSpLocks/>
          </p:cNvCxnSpPr>
          <p:nvPr/>
        </p:nvCxnSpPr>
        <p:spPr>
          <a:xfrm flipV="1">
            <a:off x="7492160" y="2764815"/>
            <a:ext cx="872810" cy="70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1C621D-5F34-48AC-9F72-891133C3CA52}"/>
              </a:ext>
            </a:extLst>
          </p:cNvPr>
          <p:cNvCxnSpPr>
            <a:cxnSpLocks/>
          </p:cNvCxnSpPr>
          <p:nvPr/>
        </p:nvCxnSpPr>
        <p:spPr>
          <a:xfrm flipV="1">
            <a:off x="7454807" y="2757345"/>
            <a:ext cx="895221" cy="2399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0AAF04C-998F-4E57-BC07-1E27D864A419}"/>
              </a:ext>
            </a:extLst>
          </p:cNvPr>
          <p:cNvCxnSpPr>
            <a:cxnSpLocks/>
          </p:cNvCxnSpPr>
          <p:nvPr/>
        </p:nvCxnSpPr>
        <p:spPr>
          <a:xfrm>
            <a:off x="7507102" y="3460829"/>
            <a:ext cx="872810" cy="2202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E237051-415B-4F35-B858-6A6C767379ED}"/>
              </a:ext>
            </a:extLst>
          </p:cNvPr>
          <p:cNvCxnSpPr>
            <a:cxnSpLocks/>
          </p:cNvCxnSpPr>
          <p:nvPr/>
        </p:nvCxnSpPr>
        <p:spPr>
          <a:xfrm>
            <a:off x="7462278" y="4402122"/>
            <a:ext cx="880281" cy="125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7A84FA9-F640-40BC-BFA8-AC27CBDA1315}"/>
              </a:ext>
            </a:extLst>
          </p:cNvPr>
          <p:cNvCxnSpPr>
            <a:cxnSpLocks/>
          </p:cNvCxnSpPr>
          <p:nvPr/>
        </p:nvCxnSpPr>
        <p:spPr>
          <a:xfrm>
            <a:off x="7484690" y="4409593"/>
            <a:ext cx="902693" cy="1246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81BC0E9-658B-440C-8CAB-B0686B59621C}"/>
              </a:ext>
            </a:extLst>
          </p:cNvPr>
          <p:cNvCxnSpPr>
            <a:cxnSpLocks/>
          </p:cNvCxnSpPr>
          <p:nvPr/>
        </p:nvCxnSpPr>
        <p:spPr>
          <a:xfrm>
            <a:off x="7477220" y="5149180"/>
            <a:ext cx="887752" cy="499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3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8">
            <a:extLst>
              <a:ext uri="{FF2B5EF4-FFF2-40B4-BE49-F238E27FC236}">
                <a16:creationId xmlns:a16="http://schemas.microsoft.com/office/drawing/2014/main" id="{26B5AA52-6382-408D-B5DD-55883264F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10" y="2253963"/>
            <a:ext cx="6695141" cy="2040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1356756" y="777660"/>
            <a:ext cx="8978279" cy="106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ko-K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✔ </a:t>
            </a:r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최종발표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>
                <a:ea typeface="맑은 고딕"/>
              </a:rPr>
              <a:t>- </a:t>
            </a:r>
            <a:r>
              <a:rPr lang="en-US" altLang="ko-KR" sz="1800" b="1" err="1">
                <a:ea typeface="맑은 고딕"/>
              </a:rPr>
              <a:t>Rapidminer</a:t>
            </a:r>
            <a:r>
              <a:rPr lang="en-US" altLang="ko-KR" sz="1600" b="1" err="1">
                <a:ea typeface="맑은 고딕"/>
              </a:rPr>
              <a:t>을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사용한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Logical한</a:t>
            </a:r>
            <a:r>
              <a:rPr lang="en-US" altLang="ko-KR" sz="1600" b="1">
                <a:ea typeface="맑은 고딕"/>
              </a:rPr>
              <a:t> DM </a:t>
            </a:r>
            <a:r>
              <a:rPr lang="en-US" altLang="ko-KR" sz="1600" b="1" err="1">
                <a:ea typeface="맑은 고딕"/>
              </a:rPr>
              <a:t>과정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표현</a:t>
            </a:r>
            <a:endParaRPr lang="en-US" altLang="ko-KR" sz="1600" err="1">
              <a:ea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41CF6C5-64E5-42EA-92BE-C70AA21A4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20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200185-388F-4BBE-B652-D4CD7808CCAC}"/>
              </a:ext>
            </a:extLst>
          </p:cNvPr>
          <p:cNvSpPr txBox="1"/>
          <p:nvPr/>
        </p:nvSpPr>
        <p:spPr>
          <a:xfrm>
            <a:off x="1631504" y="188639"/>
            <a:ext cx="619268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2021 AI 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융합 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Capstone Design II - Gotham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팀 </a:t>
            </a:r>
            <a:r>
              <a:rPr lang="ko-KR" altLang="en-US" sz="1100" b="1">
                <a:solidFill>
                  <a:schemeClr val="bg1"/>
                </a:solidFill>
                <a:latin typeface="Malgun Gothic"/>
                <a:ea typeface="Malgun Gothic"/>
              </a:rPr>
              <a:t>최종발표</a:t>
            </a:r>
            <a:endParaRPr lang="ko-KR" sz="110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60B22-3501-4464-99DC-2B3B33901EBD}"/>
              </a:ext>
            </a:extLst>
          </p:cNvPr>
          <p:cNvSpPr txBox="1"/>
          <p:nvPr/>
        </p:nvSpPr>
        <p:spPr>
          <a:xfrm>
            <a:off x="1158738" y="2102610"/>
            <a:ext cx="6108699" cy="30777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 err="1">
                <a:ea typeface="맑은 고딕"/>
              </a:rPr>
              <a:t>RapidMiner로</a:t>
            </a:r>
            <a:r>
              <a:rPr lang="ko-KR" altLang="en-US" sz="1400" b="1">
                <a:ea typeface="맑은 고딕"/>
              </a:rPr>
              <a:t> 구현한 아군/적군 병력 군집화를 통한 위치 탐색 </a:t>
            </a:r>
            <a:r>
              <a:rPr lang="ko-KR" altLang="en-US" sz="1400" b="1" err="1">
                <a:ea typeface="맑은 고딕"/>
              </a:rPr>
              <a:t>Process</a:t>
            </a:r>
            <a:endParaRPr lang="ko-KR" err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E1CF9D-B6A4-49CF-BF11-F538AA1B3D3A}"/>
              </a:ext>
            </a:extLst>
          </p:cNvPr>
          <p:cNvSpPr/>
          <p:nvPr/>
        </p:nvSpPr>
        <p:spPr>
          <a:xfrm>
            <a:off x="1599752" y="3275768"/>
            <a:ext cx="2844497" cy="686550"/>
          </a:xfrm>
          <a:prstGeom prst="roundRect">
            <a:avLst/>
          </a:prstGeom>
          <a:solidFill>
            <a:srgbClr val="DDFF00">
              <a:alpha val="2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644EF-B142-48DE-A4FA-7B406DAA75CA}"/>
              </a:ext>
            </a:extLst>
          </p:cNvPr>
          <p:cNvSpPr txBox="1"/>
          <p:nvPr/>
        </p:nvSpPr>
        <p:spPr>
          <a:xfrm>
            <a:off x="687317" y="3049933"/>
            <a:ext cx="308451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b="1">
                <a:ea typeface="맑은 고딕"/>
              </a:rPr>
              <a:t>1. 아군 위치 데이터 불러오기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414B5-1CFD-4CC2-9FBA-989980C7C157}"/>
              </a:ext>
            </a:extLst>
          </p:cNvPr>
          <p:cNvSpPr txBox="1"/>
          <p:nvPr/>
        </p:nvSpPr>
        <p:spPr>
          <a:xfrm>
            <a:off x="8081642" y="2410722"/>
            <a:ext cx="32981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- 아군 위치 데이터를 불러온 후, </a:t>
            </a:r>
            <a:r>
              <a:rPr lang="ko-KR" altLang="en-US" sz="1400" err="1">
                <a:ea typeface="맑은 고딕"/>
              </a:rPr>
              <a:t>전처리</a:t>
            </a:r>
            <a:r>
              <a:rPr lang="ko-KR" altLang="en-US" sz="1400">
                <a:ea typeface="맑은 고딕"/>
              </a:rPr>
              <a:t> 과정을 거친 후 </a:t>
            </a:r>
            <a:r>
              <a:rPr lang="ko-KR" altLang="en-US" sz="1400" err="1">
                <a:ea typeface="맑은 고딕"/>
              </a:rPr>
              <a:t>Clustering</a:t>
            </a:r>
            <a:r>
              <a:rPr lang="ko-KR" altLang="en-US" sz="1400">
                <a:ea typeface="맑은 고딕"/>
              </a:rPr>
              <a:t> 실행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0451500-DAA5-43ED-9120-B62B76B82B56}"/>
              </a:ext>
            </a:extLst>
          </p:cNvPr>
          <p:cNvCxnSpPr/>
          <p:nvPr/>
        </p:nvCxnSpPr>
        <p:spPr>
          <a:xfrm>
            <a:off x="4346268" y="4417193"/>
            <a:ext cx="1587" cy="43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AAD760-4B48-4541-A537-D04E478FDB17}"/>
              </a:ext>
            </a:extLst>
          </p:cNvPr>
          <p:cNvSpPr txBox="1"/>
          <p:nvPr/>
        </p:nvSpPr>
        <p:spPr>
          <a:xfrm>
            <a:off x="3222488" y="4864860"/>
            <a:ext cx="2251075" cy="24622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>
                <a:ea typeface="맑은 고딕"/>
              </a:rPr>
              <a:t>Process 결과 생성되는 csv 확인</a:t>
            </a:r>
            <a:endParaRPr lang="ko-KR" altLang="en-US" sz="1200" b="1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ADD5A-121A-45DC-BE7A-FF242D2C344D}"/>
              </a:ext>
            </a:extLst>
          </p:cNvPr>
          <p:cNvSpPr txBox="1"/>
          <p:nvPr/>
        </p:nvSpPr>
        <p:spPr>
          <a:xfrm>
            <a:off x="1560442" y="3954808"/>
            <a:ext cx="30845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b="1">
                <a:ea typeface="맑은 고딕"/>
              </a:rPr>
              <a:t>2. 각종 </a:t>
            </a:r>
            <a:r>
              <a:rPr lang="ko-KR" altLang="en-US" sz="900" b="1" err="1">
                <a:ea typeface="맑은 고딕"/>
              </a:rPr>
              <a:t>전처리</a:t>
            </a:r>
            <a:r>
              <a:rPr lang="ko-KR" altLang="en-US" sz="900" b="1">
                <a:ea typeface="맑은 고딕"/>
              </a:rPr>
              <a:t> </a:t>
            </a:r>
            <a:r>
              <a:rPr lang="ko-KR" altLang="en-US" sz="900" b="1" err="1">
                <a:ea typeface="맑은 고딕"/>
              </a:rPr>
              <a:t>process</a:t>
            </a:r>
            <a:r>
              <a:rPr lang="ko-KR" altLang="en-US" sz="900" b="1">
                <a:ea typeface="맑은 고딕"/>
              </a:rPr>
              <a:t> (</a:t>
            </a:r>
            <a:r>
              <a:rPr lang="ko-KR" altLang="en-US" sz="900" b="1" err="1">
                <a:ea typeface="맑은 고딕"/>
              </a:rPr>
              <a:t>header추가</a:t>
            </a:r>
            <a:r>
              <a:rPr lang="ko-KR" altLang="en-US" sz="900" b="1">
                <a:ea typeface="맑은 고딕"/>
              </a:rPr>
              <a:t>/</a:t>
            </a:r>
            <a:r>
              <a:rPr lang="ko-KR" altLang="en-US" sz="900" b="1" err="1">
                <a:ea typeface="맑은 고딕"/>
              </a:rPr>
              <a:t>PlayerNumber</a:t>
            </a:r>
            <a:r>
              <a:rPr lang="ko-KR" altLang="en-US" sz="900" b="1">
                <a:ea typeface="맑은 고딕"/>
              </a:rPr>
              <a:t> </a:t>
            </a:r>
            <a:r>
              <a:rPr lang="ko-KR" altLang="en-US" sz="900" b="1" err="1">
                <a:ea typeface="맑은 고딕"/>
              </a:rPr>
              <a:t>Attribute</a:t>
            </a:r>
            <a:r>
              <a:rPr lang="ko-KR" altLang="en-US" sz="900" b="1">
                <a:ea typeface="맑은 고딕"/>
              </a:rPr>
              <a:t> 추가/건물 제외/특정 시점(프레임 추출))</a:t>
            </a:r>
          </a:p>
        </p:txBody>
      </p:sp>
      <p:pic>
        <p:nvPicPr>
          <p:cNvPr id="9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42E2B258-7061-41E9-A0EE-9CB20D989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822" y="5064322"/>
            <a:ext cx="6683296" cy="17938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9C816E-795C-4ECF-A6B9-64E81FE6F401}"/>
              </a:ext>
            </a:extLst>
          </p:cNvPr>
          <p:cNvSpPr txBox="1"/>
          <p:nvPr/>
        </p:nvSpPr>
        <p:spPr>
          <a:xfrm>
            <a:off x="8081642" y="3423624"/>
            <a:ext cx="329813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- </a:t>
            </a:r>
            <a:r>
              <a:rPr lang="ko-KR" altLang="en-US" sz="1400" err="1">
                <a:ea typeface="맑은 고딕"/>
              </a:rPr>
              <a:t>Clustering</a:t>
            </a:r>
            <a:r>
              <a:rPr lang="ko-KR" altLang="en-US" sz="1400">
                <a:ea typeface="맑은 고딕"/>
              </a:rPr>
              <a:t> 결과로 나온 </a:t>
            </a:r>
            <a:r>
              <a:rPr lang="ko-KR" altLang="en-US" sz="1400" err="1">
                <a:ea typeface="맑은 고딕"/>
              </a:rPr>
              <a:t>cluster</a:t>
            </a:r>
            <a:r>
              <a:rPr lang="ko-KR" altLang="en-US" sz="140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Attribute를</a:t>
            </a:r>
            <a:r>
              <a:rPr lang="ko-KR" altLang="en-US" sz="1400">
                <a:ea typeface="맑은 고딕"/>
              </a:rPr>
              <a:t> 기존 테이블에 추가하기 위해 </a:t>
            </a:r>
            <a:r>
              <a:rPr lang="ko-KR" altLang="en-US" sz="1400" err="1">
                <a:ea typeface="맑은 고딕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31196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>
            <a:extLst>
              <a:ext uri="{FF2B5EF4-FFF2-40B4-BE49-F238E27FC236}">
                <a16:creationId xmlns:a16="http://schemas.microsoft.com/office/drawing/2014/main" id="{34455A6D-099B-4B31-9542-2384ABFE2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27" y="2314291"/>
            <a:ext cx="10164762" cy="4139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1356756" y="777660"/>
            <a:ext cx="8978279" cy="106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ko-K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✔ 최종발표</a:t>
            </a:r>
            <a:endParaRPr lang="ko-KR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>
                <a:ea typeface="맑은 고딕"/>
              </a:rPr>
              <a:t>- </a:t>
            </a:r>
            <a:r>
              <a:rPr lang="en-US" altLang="ko-KR" sz="1800" b="1" err="1">
                <a:ea typeface="맑은 고딕"/>
              </a:rPr>
              <a:t>Rapidminer</a:t>
            </a:r>
            <a:r>
              <a:rPr lang="en-US" altLang="ko-KR" sz="1600" b="1" err="1">
                <a:ea typeface="맑은 고딕"/>
              </a:rPr>
              <a:t>을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사용한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Logical한</a:t>
            </a:r>
            <a:r>
              <a:rPr lang="en-US" altLang="ko-KR" sz="1600" b="1">
                <a:ea typeface="맑은 고딕"/>
              </a:rPr>
              <a:t> DM </a:t>
            </a:r>
            <a:r>
              <a:rPr lang="en-US" altLang="ko-KR" sz="1600" b="1" err="1">
                <a:ea typeface="맑은 고딕"/>
              </a:rPr>
              <a:t>과정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표현</a:t>
            </a:r>
            <a:endParaRPr lang="en-US" altLang="ko-KR" sz="1600" err="1">
              <a:ea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41CF6C5-64E5-42EA-92BE-C70AA21A4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20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200185-388F-4BBE-B652-D4CD7808CCAC}"/>
              </a:ext>
            </a:extLst>
          </p:cNvPr>
          <p:cNvSpPr txBox="1"/>
          <p:nvPr/>
        </p:nvSpPr>
        <p:spPr>
          <a:xfrm>
            <a:off x="1631504" y="188639"/>
            <a:ext cx="619268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2021 AI 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융합 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Capstone Design II - Gotham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팀 </a:t>
            </a:r>
            <a:r>
              <a:rPr lang="ko-KR" altLang="en-US" sz="1100" b="1">
                <a:solidFill>
                  <a:schemeClr val="bg1"/>
                </a:solidFill>
                <a:latin typeface="Malgun Gothic"/>
                <a:ea typeface="Malgun Gothic"/>
              </a:rPr>
              <a:t>최종발표</a:t>
            </a:r>
            <a:endParaRPr lang="ko-KR" sz="110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60B22-3501-4464-99DC-2B3B33901EBD}"/>
              </a:ext>
            </a:extLst>
          </p:cNvPr>
          <p:cNvSpPr txBox="1"/>
          <p:nvPr/>
        </p:nvSpPr>
        <p:spPr>
          <a:xfrm>
            <a:off x="2873238" y="2086735"/>
            <a:ext cx="6108699" cy="30777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 err="1">
                <a:ea typeface="맑은 고딕"/>
              </a:rPr>
              <a:t>RapidMiner로</a:t>
            </a:r>
            <a:r>
              <a:rPr lang="ko-KR" altLang="en-US" sz="1400" b="1">
                <a:ea typeface="맑은 고딕"/>
              </a:rPr>
              <a:t> 구현한 </a:t>
            </a:r>
            <a:r>
              <a:rPr lang="ko-KR" altLang="en-US" sz="1400" b="1" err="1">
                <a:ea typeface="맑은 고딕"/>
              </a:rPr>
              <a:t>군집화된</a:t>
            </a:r>
            <a:r>
              <a:rPr lang="ko-KR" altLang="en-US" sz="1400" b="1">
                <a:ea typeface="맑은 고딕"/>
              </a:rPr>
              <a:t> 병력 집단 사이의 거리 구하는 </a:t>
            </a:r>
            <a:r>
              <a:rPr lang="ko-KR" altLang="en-US" sz="1400" b="1" err="1">
                <a:ea typeface="맑은 고딕"/>
              </a:rPr>
              <a:t>Process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E1CF9D-B6A4-49CF-BF11-F538AA1B3D3A}"/>
              </a:ext>
            </a:extLst>
          </p:cNvPr>
          <p:cNvSpPr/>
          <p:nvPr/>
        </p:nvSpPr>
        <p:spPr>
          <a:xfrm>
            <a:off x="8648252" y="3632955"/>
            <a:ext cx="2058684" cy="1035800"/>
          </a:xfrm>
          <a:prstGeom prst="roundRect">
            <a:avLst/>
          </a:prstGeom>
          <a:solidFill>
            <a:srgbClr val="DDFF00">
              <a:alpha val="2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644EF-B142-48DE-A4FA-7B406DAA75CA}"/>
              </a:ext>
            </a:extLst>
          </p:cNvPr>
          <p:cNvSpPr txBox="1"/>
          <p:nvPr/>
        </p:nvSpPr>
        <p:spPr>
          <a:xfrm>
            <a:off x="885755" y="5121621"/>
            <a:ext cx="1155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b="1">
                <a:ea typeface="맑은 고딕"/>
              </a:rPr>
              <a:t>1. 아군/적군 군집 데이터 불러오기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0451500-DAA5-43ED-9120-B62B76B82B56}"/>
              </a:ext>
            </a:extLst>
          </p:cNvPr>
          <p:cNvCxnSpPr/>
          <p:nvPr/>
        </p:nvCxnSpPr>
        <p:spPr>
          <a:xfrm>
            <a:off x="9600893" y="5409381"/>
            <a:ext cx="1587" cy="43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AAD760-4B48-4541-A537-D04E478FDB17}"/>
              </a:ext>
            </a:extLst>
          </p:cNvPr>
          <p:cNvSpPr txBox="1"/>
          <p:nvPr/>
        </p:nvSpPr>
        <p:spPr>
          <a:xfrm>
            <a:off x="8413613" y="5960235"/>
            <a:ext cx="2251075" cy="40011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>
                <a:ea typeface="맑은 고딕"/>
              </a:rPr>
              <a:t>이후에 전투 예상 군집간 비교를 통해서 전투력 분석 자료 제공 가능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ADD5A-121A-45DC-BE7A-FF242D2C344D}"/>
              </a:ext>
            </a:extLst>
          </p:cNvPr>
          <p:cNvSpPr txBox="1"/>
          <p:nvPr/>
        </p:nvSpPr>
        <p:spPr>
          <a:xfrm>
            <a:off x="2806630" y="5407371"/>
            <a:ext cx="1370012" cy="3737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b="1">
                <a:ea typeface="맑은 고딕"/>
              </a:rPr>
              <a:t>2. 군집 번호에 따라서 데이터 분리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465787-A2D0-4C1B-B759-543B056E3424}"/>
              </a:ext>
            </a:extLst>
          </p:cNvPr>
          <p:cNvSpPr txBox="1"/>
          <p:nvPr/>
        </p:nvSpPr>
        <p:spPr>
          <a:xfrm>
            <a:off x="8410505" y="4867619"/>
            <a:ext cx="245745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b="1">
                <a:ea typeface="맑은 고딕"/>
              </a:rPr>
              <a:t>4. 아군/적군 군집 사이의 거리 계산 후, 500 이하의 거리에 있는 군집만 추출(전투가 예상되는 위험 군집으로 분류하기 위함)</a:t>
            </a:r>
            <a:endParaRPr lang="ko-KR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FBD1F29-D43D-447E-94C5-4CCAF4C36ABE}"/>
              </a:ext>
            </a:extLst>
          </p:cNvPr>
          <p:cNvSpPr/>
          <p:nvPr/>
        </p:nvSpPr>
        <p:spPr>
          <a:xfrm>
            <a:off x="4536627" y="2474080"/>
            <a:ext cx="2058684" cy="3242425"/>
          </a:xfrm>
          <a:prstGeom prst="roundRect">
            <a:avLst/>
          </a:prstGeom>
          <a:solidFill>
            <a:srgbClr val="DDFF00">
              <a:alpha val="2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91360-5DB6-424D-9889-DF5BAD4F78AE}"/>
              </a:ext>
            </a:extLst>
          </p:cNvPr>
          <p:cNvSpPr txBox="1"/>
          <p:nvPr/>
        </p:nvSpPr>
        <p:spPr>
          <a:xfrm>
            <a:off x="4560817" y="5780432"/>
            <a:ext cx="2044699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b="1">
                <a:ea typeface="맑은 고딕"/>
              </a:rPr>
              <a:t>3. 아군/적군의 각 군집에 대해서 추후 </a:t>
            </a:r>
            <a:r>
              <a:rPr lang="ko-KR" altLang="en-US" sz="900" b="1" err="1">
                <a:ea typeface="맑은 고딕"/>
              </a:rPr>
              <a:t>distance</a:t>
            </a:r>
            <a:r>
              <a:rPr lang="ko-KR" altLang="en-US" sz="900" b="1">
                <a:ea typeface="맑은 고딕"/>
              </a:rPr>
              <a:t> 계산을 위한  </a:t>
            </a:r>
            <a:r>
              <a:rPr lang="ko-KR" altLang="en-US" sz="900" b="1" err="1">
                <a:ea typeface="맑은 고딕"/>
              </a:rPr>
              <a:t>Append</a:t>
            </a:r>
            <a:r>
              <a:rPr lang="ko-KR" altLang="en-US" sz="900" b="1">
                <a:ea typeface="맑은 고딕"/>
              </a:rPr>
              <a:t> </a:t>
            </a:r>
            <a:r>
              <a:rPr lang="ko-KR" altLang="en-US" sz="900" b="1" err="1">
                <a:ea typeface="맑은 고딕"/>
              </a:rPr>
              <a:t>Operator적용을</a:t>
            </a:r>
            <a:r>
              <a:rPr lang="ko-KR" altLang="en-US" sz="900" b="1">
                <a:ea typeface="맑은 고딕"/>
              </a:rPr>
              <a:t> 위한 과정</a:t>
            </a:r>
          </a:p>
        </p:txBody>
      </p:sp>
    </p:spTree>
    <p:extLst>
      <p:ext uri="{BB962C8B-B14F-4D97-AF65-F5344CB8AC3E}">
        <p14:creationId xmlns:p14="http://schemas.microsoft.com/office/powerpoint/2010/main" val="200581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4">
            <a:extLst>
              <a:ext uri="{FF2B5EF4-FFF2-40B4-BE49-F238E27FC236}">
                <a16:creationId xmlns:a16="http://schemas.microsoft.com/office/drawing/2014/main" id="{44E94A64-3C04-4822-905C-CD83192C3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9" y="2255899"/>
            <a:ext cx="6364635" cy="3757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D58BC3F-B5AA-4081-BF5E-23437AA6C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599" y="5791969"/>
            <a:ext cx="8174317" cy="938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1356756" y="777660"/>
            <a:ext cx="8978279" cy="106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ko-K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✔ </a:t>
            </a:r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최종발표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>
                <a:ea typeface="맑은 고딕"/>
              </a:rPr>
              <a:t>- </a:t>
            </a:r>
            <a:r>
              <a:rPr lang="en-US" altLang="ko-KR" sz="1800" b="1" err="1">
                <a:ea typeface="맑은 고딕"/>
              </a:rPr>
              <a:t>Rapidminer</a:t>
            </a:r>
            <a:r>
              <a:rPr lang="en-US" altLang="ko-KR" sz="1600" b="1" err="1">
                <a:ea typeface="맑은 고딕"/>
              </a:rPr>
              <a:t>을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사용한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Logical한</a:t>
            </a:r>
            <a:r>
              <a:rPr lang="en-US" altLang="ko-KR" sz="1600" b="1">
                <a:ea typeface="맑은 고딕"/>
              </a:rPr>
              <a:t> DM </a:t>
            </a:r>
            <a:r>
              <a:rPr lang="en-US" altLang="ko-KR" sz="1600" b="1" err="1">
                <a:ea typeface="맑은 고딕"/>
              </a:rPr>
              <a:t>과정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표현</a:t>
            </a:r>
            <a:endParaRPr lang="en-US" altLang="ko-KR" sz="1600" err="1">
              <a:ea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41CF6C5-64E5-42EA-92BE-C70AA21A4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20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200185-388F-4BBE-B652-D4CD7808CCAC}"/>
              </a:ext>
            </a:extLst>
          </p:cNvPr>
          <p:cNvSpPr txBox="1"/>
          <p:nvPr/>
        </p:nvSpPr>
        <p:spPr>
          <a:xfrm>
            <a:off x="1631504" y="188639"/>
            <a:ext cx="619268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2021 AI 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융합 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Capstone Design II - Gotham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팀 </a:t>
            </a:r>
            <a:r>
              <a:rPr lang="ko-KR" altLang="en-US" sz="1100" b="1">
                <a:solidFill>
                  <a:schemeClr val="bg1"/>
                </a:solidFill>
                <a:latin typeface="Malgun Gothic"/>
                <a:ea typeface="Malgun Gothic"/>
              </a:rPr>
              <a:t>최종발표</a:t>
            </a:r>
            <a:endParaRPr lang="ko-KR" sz="110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60B22-3501-4464-99DC-2B3B33901EBD}"/>
              </a:ext>
            </a:extLst>
          </p:cNvPr>
          <p:cNvSpPr txBox="1"/>
          <p:nvPr/>
        </p:nvSpPr>
        <p:spPr>
          <a:xfrm>
            <a:off x="1158738" y="2102610"/>
            <a:ext cx="6108699" cy="30777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 err="1">
                <a:ea typeface="맑은 고딕"/>
              </a:rPr>
              <a:t>RapidMiner로</a:t>
            </a:r>
            <a:r>
              <a:rPr lang="ko-KR" altLang="en-US" sz="1400" b="1">
                <a:ea typeface="맑은 고딕"/>
              </a:rPr>
              <a:t> 전투 예상 </a:t>
            </a:r>
            <a:r>
              <a:rPr lang="ko-KR" altLang="en-US" sz="1400" b="1" err="1">
                <a:ea typeface="맑은 고딕"/>
              </a:rPr>
              <a:t>군집간의</a:t>
            </a:r>
            <a:r>
              <a:rPr lang="ko-KR" altLang="en-US" sz="1400" b="1">
                <a:ea typeface="맑은 고딕"/>
              </a:rPr>
              <a:t> 승률 예측하는 </a:t>
            </a:r>
            <a:r>
              <a:rPr lang="ko-KR" altLang="en-US" sz="1400" b="1" err="1">
                <a:ea typeface="맑은 고딕"/>
              </a:rPr>
              <a:t>Process</a:t>
            </a:r>
            <a:endParaRPr lang="ko-KR" err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E1CF9D-B6A4-49CF-BF11-F538AA1B3D3A}"/>
              </a:ext>
            </a:extLst>
          </p:cNvPr>
          <p:cNvSpPr/>
          <p:nvPr/>
        </p:nvSpPr>
        <p:spPr>
          <a:xfrm>
            <a:off x="3385690" y="2894767"/>
            <a:ext cx="1653872" cy="2496300"/>
          </a:xfrm>
          <a:prstGeom prst="roundRect">
            <a:avLst/>
          </a:prstGeom>
          <a:solidFill>
            <a:srgbClr val="DDFF00">
              <a:alpha val="20000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414B5-1CFD-4CC2-9FBA-989980C7C157}"/>
              </a:ext>
            </a:extLst>
          </p:cNvPr>
          <p:cNvSpPr txBox="1"/>
          <p:nvPr/>
        </p:nvSpPr>
        <p:spPr>
          <a:xfrm>
            <a:off x="7723073" y="2631184"/>
            <a:ext cx="329813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- 약 2만개의 시뮬레이션 데이터로 </a:t>
            </a:r>
            <a:endParaRPr lang="ko-KR"/>
          </a:p>
          <a:p>
            <a:r>
              <a:rPr lang="ko-KR" altLang="en-US" sz="1400">
                <a:ea typeface="맑은 고딕"/>
              </a:rPr>
              <a:t>회귀모델 생성 (전투 승률 예측)</a:t>
            </a:r>
          </a:p>
          <a:p>
            <a:endParaRPr lang="ko-KR" altLang="en-US" sz="140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- 아래의 테스트 데이터 예시 </a:t>
            </a:r>
            <a:br>
              <a:rPr lang="ko-KR" altLang="en-US" sz="1400">
                <a:ea typeface="맑은 고딕"/>
              </a:rPr>
            </a:br>
            <a:r>
              <a:rPr lang="ko-KR" altLang="en-US" sz="1400">
                <a:ea typeface="맑은 고딕"/>
              </a:rPr>
              <a:t>  * 내 군집 : </a:t>
            </a:r>
            <a:r>
              <a:rPr lang="ko-KR" altLang="en-US" sz="1400" err="1">
                <a:ea typeface="맑은 고딕"/>
              </a:rPr>
              <a:t>저글링</a:t>
            </a:r>
            <a:r>
              <a:rPr lang="ko-KR" altLang="en-US" sz="1400">
                <a:ea typeface="맑은 고딕"/>
              </a:rPr>
              <a:t> 6기</a:t>
            </a:r>
            <a:br>
              <a:rPr lang="ko-KR" altLang="en-US" sz="1400">
                <a:ea typeface="맑은 고딕"/>
              </a:rPr>
            </a:br>
            <a:r>
              <a:rPr lang="ko-KR" altLang="en-US" sz="1400">
                <a:ea typeface="맑은 고딕"/>
              </a:rPr>
              <a:t>  * 적 군집 : 마린 5기</a:t>
            </a:r>
          </a:p>
          <a:p>
            <a:endParaRPr lang="ko-KR" altLang="en-US" sz="140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- 아래의 테스트 데이터를 회귀 모델에 적용시킨 결과</a:t>
            </a:r>
            <a:br>
              <a:rPr lang="ko-KR" altLang="en-US" sz="1400">
                <a:ea typeface="맑은 고딕"/>
              </a:rPr>
            </a:br>
            <a:r>
              <a:rPr lang="ko-KR" altLang="en-US" sz="1400">
                <a:ea typeface="맑은 고딕"/>
              </a:rPr>
              <a:t>  * 아군의 승리확률 28%</a:t>
            </a:r>
            <a:endParaRPr lang="ko-KR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0451500-DAA5-43ED-9120-B62B76B82B56}"/>
              </a:ext>
            </a:extLst>
          </p:cNvPr>
          <p:cNvCxnSpPr/>
          <p:nvPr/>
        </p:nvCxnSpPr>
        <p:spPr>
          <a:xfrm flipH="1">
            <a:off x="9340542" y="4893444"/>
            <a:ext cx="204788" cy="1184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AAD760-4B48-4541-A537-D04E478FDB17}"/>
              </a:ext>
            </a:extLst>
          </p:cNvPr>
          <p:cNvSpPr txBox="1"/>
          <p:nvPr/>
        </p:nvSpPr>
        <p:spPr>
          <a:xfrm>
            <a:off x="6841988" y="6484110"/>
            <a:ext cx="2251075" cy="24622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>
                <a:ea typeface="맑은 고딕"/>
              </a:rPr>
              <a:t>Process 결과 생성되는 csv 확인</a:t>
            </a:r>
            <a:endParaRPr lang="ko-KR" altLang="en-US" sz="1200" b="1">
              <a:ea typeface="맑은 고딕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C88936-1AF6-4101-B521-727BA4FADACC}"/>
              </a:ext>
            </a:extLst>
          </p:cNvPr>
          <p:cNvCxnSpPr>
            <a:cxnSpLocks/>
          </p:cNvCxnSpPr>
          <p:nvPr/>
        </p:nvCxnSpPr>
        <p:spPr>
          <a:xfrm flipH="1">
            <a:off x="6348105" y="3734568"/>
            <a:ext cx="1482725" cy="2255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44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>
            <a:extLst>
              <a:ext uri="{FF2B5EF4-FFF2-40B4-BE49-F238E27FC236}">
                <a16:creationId xmlns:a16="http://schemas.microsoft.com/office/drawing/2014/main" id="{F8D8E8E6-4DFE-4C67-B1A4-24867E8B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25" y="2026474"/>
            <a:ext cx="6323012" cy="4614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1356756" y="777660"/>
            <a:ext cx="8978279" cy="106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ko-K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✔ </a:t>
            </a:r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</a:rPr>
              <a:t>최종발표</a:t>
            </a:r>
            <a:endParaRPr lang="ko-KR">
              <a:latin typeface="Malgun Gothic"/>
              <a:ea typeface="Malgun Gothic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b="1">
                <a:ea typeface="맑은 고딕"/>
              </a:rPr>
              <a:t>- </a:t>
            </a:r>
            <a:r>
              <a:rPr lang="en-US" altLang="ko-KR" sz="1600" b="1" err="1">
                <a:ea typeface="맑은 고딕"/>
              </a:rPr>
              <a:t>Python을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통해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구현한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전체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분석</a:t>
            </a:r>
            <a:r>
              <a:rPr lang="en-US" altLang="ko-KR" sz="1600" b="1">
                <a:ea typeface="맑은 고딕"/>
              </a:rPr>
              <a:t> GUI</a:t>
            </a:r>
            <a:endParaRPr lang="en-US" altLang="ko-KR" sz="1600" err="1">
              <a:ea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41CF6C5-64E5-42EA-92BE-C70AA21A4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20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200185-388F-4BBE-B652-D4CD7808CCAC}"/>
              </a:ext>
            </a:extLst>
          </p:cNvPr>
          <p:cNvSpPr txBox="1"/>
          <p:nvPr/>
        </p:nvSpPr>
        <p:spPr>
          <a:xfrm>
            <a:off x="1631504" y="188639"/>
            <a:ext cx="6192688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2021 AI 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융합 </a:t>
            </a:r>
            <a:r>
              <a:rPr lang="en-US" altLang="ko-KR" sz="1100" b="1">
                <a:solidFill>
                  <a:schemeClr val="bg1"/>
                </a:solidFill>
                <a:ea typeface="맑은 고딕"/>
              </a:rPr>
              <a:t>Capstone Design II - Gotham</a:t>
            </a:r>
            <a:r>
              <a:rPr lang="ko-KR" altLang="en-US" sz="1100" b="1">
                <a:solidFill>
                  <a:schemeClr val="bg1"/>
                </a:solidFill>
                <a:ea typeface="맑은 고딕"/>
              </a:rPr>
              <a:t>팀 </a:t>
            </a:r>
            <a:r>
              <a:rPr lang="ko-KR" altLang="en-US" sz="1100" b="1">
                <a:solidFill>
                  <a:schemeClr val="bg1"/>
                </a:solidFill>
                <a:latin typeface="Malgun Gothic"/>
                <a:ea typeface="Malgun Gothic"/>
              </a:rPr>
              <a:t>최종발표</a:t>
            </a:r>
            <a:endParaRPr lang="ko-KR" sz="110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altLang="en-US" sz="1100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644EF-B142-48DE-A4FA-7B406DAA75CA}"/>
              </a:ext>
            </a:extLst>
          </p:cNvPr>
          <p:cNvSpPr txBox="1"/>
          <p:nvPr/>
        </p:nvSpPr>
        <p:spPr>
          <a:xfrm>
            <a:off x="1274692" y="2930871"/>
            <a:ext cx="1536700" cy="380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b="1">
                <a:ea typeface="맑은 고딕"/>
              </a:rPr>
              <a:t>- 아군 자원 사용 경향성을 보여주는 그래프 시각화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ADD5A-121A-45DC-BE7A-FF242D2C344D}"/>
              </a:ext>
            </a:extLst>
          </p:cNvPr>
          <p:cNvSpPr txBox="1"/>
          <p:nvPr/>
        </p:nvSpPr>
        <p:spPr>
          <a:xfrm>
            <a:off x="1108005" y="3986558"/>
            <a:ext cx="1703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b="1">
                <a:ea typeface="맑은 고딕"/>
              </a:rPr>
              <a:t>- 미네랄과 가스의 비율분석을 통한 경고 메시지 출력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465787-A2D0-4C1B-B759-543B056E3424}"/>
              </a:ext>
            </a:extLst>
          </p:cNvPr>
          <p:cNvSpPr txBox="1"/>
          <p:nvPr/>
        </p:nvSpPr>
        <p:spPr>
          <a:xfrm>
            <a:off x="9251880" y="2351432"/>
            <a:ext cx="245745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b="1">
                <a:ea typeface="맑은 고딕"/>
              </a:rPr>
              <a:t>아군과 적군의 </a:t>
            </a:r>
            <a:r>
              <a:rPr lang="ko-KR" altLang="en-US" sz="900" b="1" err="1">
                <a:ea typeface="맑은 고딕"/>
              </a:rPr>
              <a:t>군집쌍</a:t>
            </a:r>
            <a:r>
              <a:rPr lang="ko-KR" altLang="en-US" sz="900" b="1">
                <a:ea typeface="맑은 고딕"/>
              </a:rPr>
              <a:t> 중에서 전투 발생 위험이 높은 두 군집의 전투력을 비교해주는 출력 부분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37408A-2B63-40EB-BDAA-B5F5AFE60EF9}"/>
              </a:ext>
            </a:extLst>
          </p:cNvPr>
          <p:cNvSpPr txBox="1"/>
          <p:nvPr/>
        </p:nvSpPr>
        <p:spPr>
          <a:xfrm>
            <a:off x="988942" y="4359621"/>
            <a:ext cx="1822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b="1">
                <a:ea typeface="맑은 고딕"/>
              </a:rPr>
              <a:t>- 아군 기지 주변의 자원들의 고갈 가능성 경고 메시지 출력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7FC14-CA36-4210-83B4-7177A694C186}"/>
              </a:ext>
            </a:extLst>
          </p:cNvPr>
          <p:cNvSpPr txBox="1"/>
          <p:nvPr/>
        </p:nvSpPr>
        <p:spPr>
          <a:xfrm>
            <a:off x="1012755" y="5447058"/>
            <a:ext cx="18224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b="1">
                <a:ea typeface="맑은 고딕"/>
              </a:rPr>
              <a:t>- 전체 </a:t>
            </a:r>
            <a:r>
              <a:rPr lang="ko-KR" altLang="en-US" sz="900" b="1" err="1">
                <a:ea typeface="맑은 고딕"/>
              </a:rPr>
              <a:t>Map</a:t>
            </a:r>
            <a:r>
              <a:rPr lang="ko-KR" altLang="en-US" sz="900" b="1">
                <a:ea typeface="맑은 고딕"/>
              </a:rPr>
              <a:t> 출력 부분</a:t>
            </a:r>
          </a:p>
          <a:p>
            <a:r>
              <a:rPr lang="ko-KR" altLang="en-US" sz="900" b="1">
                <a:ea typeface="맑은 고딕"/>
              </a:rPr>
              <a:t>- 아군과 적군의 유닛, 군집을 점으로 표현</a:t>
            </a:r>
          </a:p>
          <a:p>
            <a:r>
              <a:rPr lang="ko-KR" altLang="en-US" sz="900" b="1">
                <a:ea typeface="맑은 고딕"/>
              </a:rPr>
              <a:t>- 적군 군집의 지난 위치와 현재 위치를 기반으로 예상되는 공격로 방향을 선분으로 표시(적군의 속도에 비례해서 선분의 길이 상이)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BA0DD-CBAE-4D8A-996D-BF8B8A76790D}"/>
              </a:ext>
            </a:extLst>
          </p:cNvPr>
          <p:cNvSpPr txBox="1"/>
          <p:nvPr/>
        </p:nvSpPr>
        <p:spPr>
          <a:xfrm>
            <a:off x="9212192" y="4105619"/>
            <a:ext cx="2457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b="1">
                <a:ea typeface="맑은 고딕"/>
              </a:rPr>
              <a:t>아군과 적군의 </a:t>
            </a:r>
            <a:r>
              <a:rPr lang="ko-KR" altLang="en-US" sz="900" b="1" err="1">
                <a:ea typeface="맑은 고딕"/>
              </a:rPr>
              <a:t>군집별</a:t>
            </a:r>
            <a:r>
              <a:rPr lang="ko-KR" altLang="en-US" sz="900" b="1">
                <a:ea typeface="맑은 고딕"/>
              </a:rPr>
              <a:t> 유닛의 위치를 시각화 하는 부분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B73D3B-F88D-4B13-B685-0F8460117AD0}"/>
              </a:ext>
            </a:extLst>
          </p:cNvPr>
          <p:cNvSpPr txBox="1"/>
          <p:nvPr/>
        </p:nvSpPr>
        <p:spPr>
          <a:xfrm>
            <a:off x="9180442" y="5724869"/>
            <a:ext cx="2457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 b="1">
                <a:ea typeface="맑은 고딕"/>
              </a:rPr>
              <a:t>아군의 현재 자원 상황과 전투 발생 위험 군집쌍에서의 아군 승률을 고려해서 해당 전투 승리를 위한 유닛 생산 종류를 추천해주는 부분</a:t>
            </a:r>
          </a:p>
        </p:txBody>
      </p:sp>
    </p:spTree>
    <p:extLst>
      <p:ext uri="{BB962C8B-B14F-4D97-AF65-F5344CB8AC3E}">
        <p14:creationId xmlns:p14="http://schemas.microsoft.com/office/powerpoint/2010/main" val="362436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92C626D90E7FF4DA59F3CD14E9EFA76" ma:contentTypeVersion="2" ma:contentTypeDescription="새 문서를 만듭니다." ma:contentTypeScope="" ma:versionID="c335e42c3da39a85148b81b919815e5f">
  <xsd:schema xmlns:xsd="http://www.w3.org/2001/XMLSchema" xmlns:xs="http://www.w3.org/2001/XMLSchema" xmlns:p="http://schemas.microsoft.com/office/2006/metadata/properties" xmlns:ns2="09585bf5-fc9f-4177-90af-dae0c50143f7" targetNamespace="http://schemas.microsoft.com/office/2006/metadata/properties" ma:root="true" ma:fieldsID="f0a9ebe218a9262b12791940c9216a66" ns2:_="">
    <xsd:import namespace="09585bf5-fc9f-4177-90af-dae0c50143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585bf5-fc9f-4177-90af-dae0c50143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AFC7E7-3FBB-4D8E-9524-AD368C6D984D}">
  <ds:schemaRefs>
    <ds:schemaRef ds:uri="09585bf5-fc9f-4177-90af-dae0c50143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44C957-12BB-4686-AD96-B9E3F8587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F97B7F-2CDB-415A-BA90-DA7FEF403B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초기 연결</dc:title>
  <dc:creator>Windows 사용자</dc:creator>
  <cp:revision>1</cp:revision>
  <dcterms:created xsi:type="dcterms:W3CDTF">2021-03-30T10:56:54Z</dcterms:created>
  <dcterms:modified xsi:type="dcterms:W3CDTF">2021-12-17T14:32:29Z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0x010100F92C626D90E7FF4DA59F3CD14E9EFA76</vt:lpwstr>
  </property>
</Properties>
</file>