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3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notesSlides/notesSlide4.xml" ContentType="application/vnd.openxmlformats-officedocument.presentationml.notesSlide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notesSlides/notesSlide5.xml" ContentType="application/vnd.openxmlformats-officedocument.presentationml.notesSlide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notesSlides/notesSlide6.xml" ContentType="application/vnd.openxmlformats-officedocument.presentationml.notesSlide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notesSlides/notesSlide7.xml" ContentType="application/vnd.openxmlformats-officedocument.presentationml.notesSlide+xml"/>
  <Override PartName="/ppt/tags/tag10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403" r:id="rId2"/>
    <p:sldId id="401" r:id="rId3"/>
    <p:sldId id="424" r:id="rId4"/>
    <p:sldId id="428" r:id="rId5"/>
    <p:sldId id="440" r:id="rId6"/>
    <p:sldId id="439" r:id="rId7"/>
    <p:sldId id="425" r:id="rId8"/>
    <p:sldId id="441" r:id="rId9"/>
    <p:sldId id="429" r:id="rId10"/>
    <p:sldId id="430" r:id="rId11"/>
    <p:sldId id="432" r:id="rId12"/>
    <p:sldId id="433" r:id="rId13"/>
    <p:sldId id="438" r:id="rId14"/>
    <p:sldId id="413" r:id="rId15"/>
    <p:sldId id="431" r:id="rId16"/>
    <p:sldId id="422" r:id="rId17"/>
    <p:sldId id="434" r:id="rId18"/>
    <p:sldId id="435" r:id="rId19"/>
    <p:sldId id="443" r:id="rId20"/>
    <p:sldId id="423" r:id="rId21"/>
    <p:sldId id="445" r:id="rId22"/>
    <p:sldId id="447" r:id="rId23"/>
    <p:sldId id="436" r:id="rId24"/>
    <p:sldId id="451" r:id="rId25"/>
    <p:sldId id="452" r:id="rId26"/>
    <p:sldId id="450" r:id="rId27"/>
    <p:sldId id="444" r:id="rId28"/>
    <p:sldId id="453" r:id="rId29"/>
    <p:sldId id="449" r:id="rId30"/>
    <p:sldId id="426" r:id="rId31"/>
  </p:sldIdLst>
  <p:sldSz cx="12192000" cy="6858000"/>
  <p:notesSz cx="6858000" cy="9144000"/>
  <p:custDataLst>
    <p:tags r:id="rId3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236A"/>
    <a:srgbClr val="3A4ACE"/>
    <a:srgbClr val="1793F6"/>
    <a:srgbClr val="3848C5"/>
    <a:srgbClr val="006699"/>
    <a:srgbClr val="235393"/>
    <a:srgbClr val="297CFB"/>
    <a:srgbClr val="66CCFF"/>
    <a:srgbClr val="3399FF"/>
    <a:srgbClr val="366D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914" autoAdjust="0"/>
    <p:restoredTop sz="95244" autoAdjust="0"/>
  </p:normalViewPr>
  <p:slideViewPr>
    <p:cSldViewPr snapToGrid="0">
      <p:cViewPr varScale="1">
        <p:scale>
          <a:sx n="86" d="100"/>
          <a:sy n="86" d="100"/>
        </p:scale>
        <p:origin x="197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192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DE2A01-0D98-45DA-B747-20EF7AE7E7B9}" type="datetimeFigureOut">
              <a:rPr lang="zh-CN" altLang="en-US" smtClean="0"/>
              <a:t>2024/4/24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52BC34-296C-448D-ACCA-6752837BE7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BBE6FB-4983-42F5-B216-1A2ADEE7DF7A}" type="datetimeFigureOut">
              <a:rPr lang="zh-CN" altLang="en-US" smtClean="0"/>
              <a:t>2024/4/24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735503-9D21-443F-BC18-5459550EB7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735503-9D21-443F-BC18-5459550EB72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81678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735503-9D21-443F-BC18-5459550EB72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61475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集中资源整合方面，我们通过和学校已有课程的衔接，引入技术参考手册、算法指导书的在线部署，来提供高质量的算法、技术资源。</a:t>
            </a:r>
            <a:endParaRPr lang="en-US" altLang="zh-CN" dirty="0"/>
          </a:p>
          <a:p>
            <a:r>
              <a:rPr lang="zh-CN" altLang="en-US" dirty="0"/>
              <a:t>我们在开发过程中，进行多终端适配，使得网页较好的满足不同设备的适配要求。</a:t>
            </a:r>
            <a:endParaRPr lang="en-US" altLang="zh-CN" dirty="0"/>
          </a:p>
          <a:p>
            <a:r>
              <a:rPr lang="zh-CN" altLang="en-US" dirty="0"/>
              <a:t>个性化、定制化，使得我们的社区直接聚焦我们校内课程的学习，是对课内学习一个比较有益的补充，特别是对于湘大</a:t>
            </a:r>
            <a:r>
              <a:rPr lang="en-US" altLang="zh-CN" dirty="0"/>
              <a:t>OJ</a:t>
            </a:r>
            <a:r>
              <a:rPr lang="zh-CN" altLang="en-US" dirty="0"/>
              <a:t>的支持和爬取，可以直接为编程和算法初学者提供便利。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735503-9D21-443F-BC18-5459550EB72F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5843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 userDrawn="1"/>
        </p:nvSpPr>
        <p:spPr>
          <a:xfrm>
            <a:off x="-12699" y="0"/>
            <a:ext cx="201885" cy="6857999"/>
          </a:xfrm>
          <a:prstGeom prst="rect">
            <a:avLst/>
          </a:prstGeom>
          <a:gradFill>
            <a:gsLst>
              <a:gs pos="0">
                <a:schemeClr val="accent2"/>
              </a:gs>
              <a:gs pos="60000">
                <a:schemeClr val="accent1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415E00C-F0D5-66FF-D579-E695E41BD639}"/>
              </a:ext>
            </a:extLst>
          </p:cNvPr>
          <p:cNvSpPr/>
          <p:nvPr userDrawn="1"/>
        </p:nvSpPr>
        <p:spPr>
          <a:xfrm>
            <a:off x="-12699" y="0"/>
            <a:ext cx="179753" cy="6857999"/>
          </a:xfrm>
          <a:prstGeom prst="rect">
            <a:avLst/>
          </a:prstGeom>
          <a:gradFill>
            <a:gsLst>
              <a:gs pos="0">
                <a:schemeClr val="accent2"/>
              </a:gs>
              <a:gs pos="60000">
                <a:schemeClr val="accent1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 userDrawn="1"/>
        </p:nvSpPr>
        <p:spPr>
          <a:xfrm>
            <a:off x="-12699" y="0"/>
            <a:ext cx="201885" cy="6857999"/>
          </a:xfrm>
          <a:prstGeom prst="rect">
            <a:avLst/>
          </a:prstGeom>
          <a:gradFill>
            <a:gsLst>
              <a:gs pos="0">
                <a:schemeClr val="accent2"/>
              </a:gs>
              <a:gs pos="60000">
                <a:schemeClr val="accent1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555D841F-AEE8-8661-AF6E-984E6A302816}"/>
              </a:ext>
            </a:extLst>
          </p:cNvPr>
          <p:cNvGrpSpPr/>
          <p:nvPr userDrawn="1"/>
        </p:nvGrpSpPr>
        <p:grpSpPr>
          <a:xfrm>
            <a:off x="0" y="0"/>
            <a:ext cx="1380392" cy="6858000"/>
            <a:chOff x="-3" y="5368301"/>
            <a:chExt cx="419103" cy="1489700"/>
          </a:xfrm>
        </p:grpSpPr>
        <p:sp>
          <p:nvSpPr>
            <p:cNvPr id="3" name="等腰三角形 2">
              <a:extLst>
                <a:ext uri="{FF2B5EF4-FFF2-40B4-BE49-F238E27FC236}">
                  <a16:creationId xmlns:a16="http://schemas.microsoft.com/office/drawing/2014/main" id="{870B3B72-6C8F-B565-413D-A5009A35E001}"/>
                </a:ext>
              </a:extLst>
            </p:cNvPr>
            <p:cNvSpPr/>
            <p:nvPr userDrawn="1"/>
          </p:nvSpPr>
          <p:spPr>
            <a:xfrm flipH="1">
              <a:off x="-3" y="5368301"/>
              <a:ext cx="419099" cy="1489700"/>
            </a:xfrm>
            <a:prstGeom prst="triangle">
              <a:avLst>
                <a:gd name="adj" fmla="val 100000"/>
              </a:avLst>
            </a:prstGeom>
            <a:gradFill>
              <a:gsLst>
                <a:gs pos="1000">
                  <a:schemeClr val="accent1"/>
                </a:gs>
                <a:gs pos="100000">
                  <a:schemeClr val="accent1">
                    <a:lumMod val="20000"/>
                    <a:lumOff val="80000"/>
                    <a:alpha val="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/>
            </a:p>
          </p:txBody>
        </p:sp>
        <p:sp>
          <p:nvSpPr>
            <p:cNvPr id="4" name="等腰三角形 3">
              <a:extLst>
                <a:ext uri="{FF2B5EF4-FFF2-40B4-BE49-F238E27FC236}">
                  <a16:creationId xmlns:a16="http://schemas.microsoft.com/office/drawing/2014/main" id="{5B98B417-A9B3-532D-A396-76B7E0283525}"/>
                </a:ext>
              </a:extLst>
            </p:cNvPr>
            <p:cNvSpPr/>
            <p:nvPr userDrawn="1"/>
          </p:nvSpPr>
          <p:spPr>
            <a:xfrm flipH="1">
              <a:off x="0" y="6046359"/>
              <a:ext cx="419100" cy="811640"/>
            </a:xfrm>
            <a:prstGeom prst="triangle">
              <a:avLst>
                <a:gd name="adj" fmla="val 100000"/>
              </a:avLst>
            </a:prstGeom>
            <a:gradFill>
              <a:gsLst>
                <a:gs pos="100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50000"/>
                    <a:alpha val="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/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55234551-907F-C1D7-63AE-8381B9BA2994}"/>
              </a:ext>
            </a:extLst>
          </p:cNvPr>
          <p:cNvGrpSpPr/>
          <p:nvPr userDrawn="1"/>
        </p:nvGrpSpPr>
        <p:grpSpPr>
          <a:xfrm flipH="1" flipV="1">
            <a:off x="10687050" y="0"/>
            <a:ext cx="1504948" cy="6858000"/>
            <a:chOff x="-3" y="5368301"/>
            <a:chExt cx="419103" cy="1489700"/>
          </a:xfrm>
        </p:grpSpPr>
        <p:sp>
          <p:nvSpPr>
            <p:cNvPr id="6" name="等腰三角形 5">
              <a:extLst>
                <a:ext uri="{FF2B5EF4-FFF2-40B4-BE49-F238E27FC236}">
                  <a16:creationId xmlns:a16="http://schemas.microsoft.com/office/drawing/2014/main" id="{555F7BF4-B199-F1FB-4C0F-A9698F814C4E}"/>
                </a:ext>
              </a:extLst>
            </p:cNvPr>
            <p:cNvSpPr/>
            <p:nvPr userDrawn="1"/>
          </p:nvSpPr>
          <p:spPr>
            <a:xfrm flipH="1">
              <a:off x="-3" y="5368301"/>
              <a:ext cx="419099" cy="1489700"/>
            </a:xfrm>
            <a:prstGeom prst="triangle">
              <a:avLst>
                <a:gd name="adj" fmla="val 100000"/>
              </a:avLst>
            </a:prstGeom>
            <a:gradFill>
              <a:gsLst>
                <a:gs pos="1000">
                  <a:schemeClr val="accent1"/>
                </a:gs>
                <a:gs pos="100000">
                  <a:schemeClr val="accent1">
                    <a:lumMod val="20000"/>
                    <a:lumOff val="80000"/>
                    <a:alpha val="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/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52C3D097-90FE-E7B2-7C95-F449FEF3FD95}"/>
                </a:ext>
              </a:extLst>
            </p:cNvPr>
            <p:cNvSpPr/>
            <p:nvPr userDrawn="1"/>
          </p:nvSpPr>
          <p:spPr>
            <a:xfrm flipH="1">
              <a:off x="0" y="6046359"/>
              <a:ext cx="419100" cy="811640"/>
            </a:xfrm>
            <a:prstGeom prst="triangle">
              <a:avLst>
                <a:gd name="adj" fmla="val 100000"/>
              </a:avLst>
            </a:prstGeom>
            <a:gradFill>
              <a:gsLst>
                <a:gs pos="100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50000"/>
                    <a:alpha val="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11074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>
          <a:xfrm>
            <a:off x="7872932" y="3780196"/>
            <a:ext cx="4319068" cy="708340"/>
          </a:xfrm>
          <a:prstGeom prst="rect">
            <a:avLst/>
          </a:prstGeom>
          <a:gradFill flip="none" rotWithShape="1">
            <a:gsLst>
              <a:gs pos="100000">
                <a:schemeClr val="accent1">
                  <a:alpha val="48000"/>
                </a:schemeClr>
              </a:gs>
              <a:gs pos="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 userDrawn="1"/>
        </p:nvSpPr>
        <p:spPr>
          <a:xfrm rot="10800000">
            <a:off x="7872932" y="5921954"/>
            <a:ext cx="4319068" cy="534836"/>
          </a:xfrm>
          <a:prstGeom prst="rect">
            <a:avLst/>
          </a:prstGeom>
          <a:gradFill flip="none" rotWithShape="1">
            <a:gsLst>
              <a:gs pos="100000">
                <a:schemeClr val="accent1">
                  <a:alpha val="0"/>
                </a:schemeClr>
              </a:gs>
              <a:gs pos="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 userDrawn="1"/>
        </p:nvSpPr>
        <p:spPr>
          <a:xfrm rot="2144415">
            <a:off x="6771051" y="1641109"/>
            <a:ext cx="2507068" cy="184286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0"/>
                </a:schemeClr>
              </a:gs>
              <a:gs pos="100000">
                <a:schemeClr val="accent1">
                  <a:alpha val="49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 userDrawn="1"/>
        </p:nvSpPr>
        <p:spPr>
          <a:xfrm flipH="1">
            <a:off x="4597398" y="5387005"/>
            <a:ext cx="5713933" cy="508764"/>
          </a:xfrm>
          <a:prstGeom prst="rect">
            <a:avLst/>
          </a:prstGeom>
          <a:gradFill flip="none" rotWithShape="1">
            <a:gsLst>
              <a:gs pos="86000">
                <a:schemeClr val="accent1">
                  <a:alpha val="0"/>
                </a:schemeClr>
              </a:gs>
              <a:gs pos="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 userDrawn="1"/>
        </p:nvSpPr>
        <p:spPr>
          <a:xfrm>
            <a:off x="-12699" y="0"/>
            <a:ext cx="3302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/>
          <p:cNvSpPr/>
          <p:nvPr userDrawn="1"/>
        </p:nvSpPr>
        <p:spPr>
          <a:xfrm>
            <a:off x="-12699" y="0"/>
            <a:ext cx="180865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D80F2-EC1D-4EC0-8519-C3D0CA8325C1}" type="datetimeFigureOut">
              <a:rPr lang="zh-CN" altLang="en-US" smtClean="0"/>
              <a:t>2024/4/24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CF8C2-990C-44C2-A759-260596229FB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汉仪雅酷黑 75W" panose="020B0804020202020204" charset="-122"/>
                <a:ea typeface="汉仪雅酷黑 75W" panose="020B0804020202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0403" y="1125415"/>
            <a:ext cx="10858500" cy="5008685"/>
          </a:xfrm>
        </p:spPr>
        <p:txBody>
          <a:bodyPr/>
          <a:lstStyle>
            <a:lvl1pPr>
              <a:defRPr>
                <a:latin typeface="汉仪雅酷黑 75W" panose="020B0804020202020204" charset="-122"/>
                <a:ea typeface="汉仪雅酷黑 75W" panose="020B0804020202020204" charset="-122"/>
              </a:defRPr>
            </a:lvl1pPr>
            <a:lvl2pPr>
              <a:defRPr>
                <a:latin typeface="汉仪雅酷黑 75W" panose="020B0804020202020204" charset="-122"/>
                <a:ea typeface="汉仪雅酷黑 75W" panose="020B0804020202020204" charset="-122"/>
              </a:defRPr>
            </a:lvl2pPr>
            <a:lvl3pPr>
              <a:defRPr>
                <a:latin typeface="汉仪雅酷黑 75W" panose="020B0804020202020204" charset="-122"/>
                <a:ea typeface="汉仪雅酷黑 75W" panose="020B0804020202020204" charset="-122"/>
              </a:defRPr>
            </a:lvl3pPr>
            <a:lvl4pPr>
              <a:defRPr>
                <a:latin typeface="汉仪雅酷黑 75W" panose="020B0804020202020204" charset="-122"/>
                <a:ea typeface="汉仪雅酷黑 75W" panose="020B0804020202020204" charset="-122"/>
              </a:defRPr>
            </a:lvl4pPr>
            <a:lvl5pPr>
              <a:defRPr>
                <a:latin typeface="汉仪雅酷黑 75W" panose="020B0804020202020204" charset="-122"/>
                <a:ea typeface="汉仪雅酷黑 75W" panose="020B0804020202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D80F2-EC1D-4EC0-8519-C3D0CA8325C1}" type="datetimeFigureOut">
              <a:rPr lang="zh-CN" altLang="en-US" smtClean="0"/>
              <a:t>2024/4/24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CF8C2-990C-44C2-A759-260596229FB5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EC9A20E2-1082-1701-164C-6399990A5F75}"/>
              </a:ext>
            </a:extLst>
          </p:cNvPr>
          <p:cNvGrpSpPr/>
          <p:nvPr userDrawn="1"/>
        </p:nvGrpSpPr>
        <p:grpSpPr>
          <a:xfrm flipH="1" flipV="1">
            <a:off x="11531600" y="0"/>
            <a:ext cx="660400" cy="3121516"/>
            <a:chOff x="-3" y="5368301"/>
            <a:chExt cx="419103" cy="1489700"/>
          </a:xfrm>
        </p:grpSpPr>
        <p:sp>
          <p:nvSpPr>
            <p:cNvPr id="31" name="等腰三角形 30">
              <a:extLst>
                <a:ext uri="{FF2B5EF4-FFF2-40B4-BE49-F238E27FC236}">
                  <a16:creationId xmlns:a16="http://schemas.microsoft.com/office/drawing/2014/main" id="{09B7056B-5DBD-E868-AA82-04C20CB9E825}"/>
                </a:ext>
              </a:extLst>
            </p:cNvPr>
            <p:cNvSpPr/>
            <p:nvPr userDrawn="1"/>
          </p:nvSpPr>
          <p:spPr>
            <a:xfrm flipH="1">
              <a:off x="-3" y="5368301"/>
              <a:ext cx="419099" cy="1489700"/>
            </a:xfrm>
            <a:prstGeom prst="triangle">
              <a:avLst>
                <a:gd name="adj" fmla="val 100000"/>
              </a:avLst>
            </a:prstGeom>
            <a:gradFill>
              <a:gsLst>
                <a:gs pos="1000">
                  <a:schemeClr val="accent1"/>
                </a:gs>
                <a:gs pos="100000">
                  <a:schemeClr val="accent1">
                    <a:lumMod val="20000"/>
                    <a:lumOff val="80000"/>
                    <a:alpha val="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/>
            </a:p>
          </p:txBody>
        </p:sp>
        <p:sp>
          <p:nvSpPr>
            <p:cNvPr id="32" name="等腰三角形 31">
              <a:extLst>
                <a:ext uri="{FF2B5EF4-FFF2-40B4-BE49-F238E27FC236}">
                  <a16:creationId xmlns:a16="http://schemas.microsoft.com/office/drawing/2014/main" id="{0B3C41DC-C7EA-E64A-BAF5-C4FBE745FAB6}"/>
                </a:ext>
              </a:extLst>
            </p:cNvPr>
            <p:cNvSpPr/>
            <p:nvPr userDrawn="1"/>
          </p:nvSpPr>
          <p:spPr>
            <a:xfrm flipH="1">
              <a:off x="0" y="6046359"/>
              <a:ext cx="419100" cy="811640"/>
            </a:xfrm>
            <a:prstGeom prst="triangle">
              <a:avLst>
                <a:gd name="adj" fmla="val 100000"/>
              </a:avLst>
            </a:prstGeom>
            <a:gradFill>
              <a:gsLst>
                <a:gs pos="100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50000"/>
                    <a:alpha val="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/>
            </a:p>
          </p:txBody>
        </p:sp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92C7A9C1-09DC-2CAB-5B90-BDC82836B865}"/>
              </a:ext>
            </a:extLst>
          </p:cNvPr>
          <p:cNvSpPr/>
          <p:nvPr userDrawn="1"/>
        </p:nvSpPr>
        <p:spPr>
          <a:xfrm>
            <a:off x="-12698" y="0"/>
            <a:ext cx="163306" cy="6857999"/>
          </a:xfrm>
          <a:prstGeom prst="rect">
            <a:avLst/>
          </a:prstGeom>
          <a:gradFill>
            <a:gsLst>
              <a:gs pos="0">
                <a:schemeClr val="accent2"/>
              </a:gs>
              <a:gs pos="60000">
                <a:schemeClr val="accent1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0403" y="0"/>
            <a:ext cx="10858500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0403" y="1130300"/>
            <a:ext cx="10858500" cy="500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5401732" y="6235706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3"/>
          </p:nvPr>
        </p:nvSpPr>
        <p:spPr>
          <a:xfrm>
            <a:off x="660404" y="6235706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4"/>
          </p:nvPr>
        </p:nvSpPr>
        <p:spPr>
          <a:xfrm>
            <a:off x="8971305" y="6235706"/>
            <a:ext cx="2547595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1" r:id="rId4"/>
    <p:sldLayoutId id="2147483652" r:id="rId5"/>
    <p:sldLayoutId id="2147483653" r:id="rId6"/>
    <p:sldLayoutId id="2147483654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4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10" Type="http://schemas.openxmlformats.org/officeDocument/2006/relationships/image" Target="../media/image3.png"/><Relationship Id="rId4" Type="http://schemas.openxmlformats.org/officeDocument/2006/relationships/tags" Target="../tags/tag5.xml"/><Relationship Id="rId9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19.xml"/><Relationship Id="rId13" Type="http://schemas.openxmlformats.org/officeDocument/2006/relationships/tags" Target="../tags/tag24.xml"/><Relationship Id="rId18" Type="http://schemas.openxmlformats.org/officeDocument/2006/relationships/image" Target="../media/image4.png"/><Relationship Id="rId3" Type="http://schemas.openxmlformats.org/officeDocument/2006/relationships/tags" Target="../tags/tag14.xml"/><Relationship Id="rId7" Type="http://schemas.openxmlformats.org/officeDocument/2006/relationships/tags" Target="../tags/tag18.xml"/><Relationship Id="rId12" Type="http://schemas.openxmlformats.org/officeDocument/2006/relationships/tags" Target="../tags/tag23.xml"/><Relationship Id="rId17" Type="http://schemas.openxmlformats.org/officeDocument/2006/relationships/slideLayout" Target="../slideLayouts/slideLayout7.xml"/><Relationship Id="rId2" Type="http://schemas.openxmlformats.org/officeDocument/2006/relationships/tags" Target="../tags/tag13.xml"/><Relationship Id="rId16" Type="http://schemas.openxmlformats.org/officeDocument/2006/relationships/tags" Target="../tags/tag27.xml"/><Relationship Id="rId1" Type="http://schemas.openxmlformats.org/officeDocument/2006/relationships/tags" Target="../tags/tag12.xml"/><Relationship Id="rId6" Type="http://schemas.openxmlformats.org/officeDocument/2006/relationships/tags" Target="../tags/tag17.xml"/><Relationship Id="rId11" Type="http://schemas.openxmlformats.org/officeDocument/2006/relationships/tags" Target="../tags/tag22.xml"/><Relationship Id="rId5" Type="http://schemas.openxmlformats.org/officeDocument/2006/relationships/tags" Target="../tags/tag16.xml"/><Relationship Id="rId15" Type="http://schemas.openxmlformats.org/officeDocument/2006/relationships/tags" Target="../tags/tag26.xml"/><Relationship Id="rId10" Type="http://schemas.openxmlformats.org/officeDocument/2006/relationships/tags" Target="../tags/tag21.xml"/><Relationship Id="rId4" Type="http://schemas.openxmlformats.org/officeDocument/2006/relationships/tags" Target="../tags/tag15.xml"/><Relationship Id="rId9" Type="http://schemas.openxmlformats.org/officeDocument/2006/relationships/tags" Target="../tags/tag20.xml"/><Relationship Id="rId14" Type="http://schemas.openxmlformats.org/officeDocument/2006/relationships/tags" Target="../tags/tag2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13" Type="http://schemas.openxmlformats.org/officeDocument/2006/relationships/tags" Target="../tags/tag40.xml"/><Relationship Id="rId18" Type="http://schemas.openxmlformats.org/officeDocument/2006/relationships/image" Target="../media/image4.png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12" Type="http://schemas.openxmlformats.org/officeDocument/2006/relationships/tags" Target="../tags/tag39.xml"/><Relationship Id="rId17" Type="http://schemas.openxmlformats.org/officeDocument/2006/relationships/notesSlide" Target="../notesSlides/notesSlide3.xml"/><Relationship Id="rId2" Type="http://schemas.openxmlformats.org/officeDocument/2006/relationships/tags" Target="../tags/tag29.xml"/><Relationship Id="rId16" Type="http://schemas.openxmlformats.org/officeDocument/2006/relationships/slideLayout" Target="../slideLayouts/slideLayout7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11" Type="http://schemas.openxmlformats.org/officeDocument/2006/relationships/tags" Target="../tags/tag38.xml"/><Relationship Id="rId5" Type="http://schemas.openxmlformats.org/officeDocument/2006/relationships/tags" Target="../tags/tag32.xml"/><Relationship Id="rId15" Type="http://schemas.openxmlformats.org/officeDocument/2006/relationships/tags" Target="../tags/tag42.xml"/><Relationship Id="rId10" Type="http://schemas.openxmlformats.org/officeDocument/2006/relationships/tags" Target="../tags/tag37.xml"/><Relationship Id="rId4" Type="http://schemas.openxmlformats.org/officeDocument/2006/relationships/tags" Target="../tags/tag31.xml"/><Relationship Id="rId9" Type="http://schemas.openxmlformats.org/officeDocument/2006/relationships/tags" Target="../tags/tag36.xml"/><Relationship Id="rId14" Type="http://schemas.openxmlformats.org/officeDocument/2006/relationships/tags" Target="../tags/tag4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50.xml"/><Relationship Id="rId13" Type="http://schemas.openxmlformats.org/officeDocument/2006/relationships/tags" Target="../tags/tag55.xml"/><Relationship Id="rId18" Type="http://schemas.openxmlformats.org/officeDocument/2006/relationships/tags" Target="../tags/tag60.xml"/><Relationship Id="rId26" Type="http://schemas.openxmlformats.org/officeDocument/2006/relationships/tags" Target="../tags/tag68.xml"/><Relationship Id="rId3" Type="http://schemas.openxmlformats.org/officeDocument/2006/relationships/tags" Target="../tags/tag45.xml"/><Relationship Id="rId21" Type="http://schemas.openxmlformats.org/officeDocument/2006/relationships/tags" Target="../tags/tag63.xml"/><Relationship Id="rId7" Type="http://schemas.openxmlformats.org/officeDocument/2006/relationships/tags" Target="../tags/tag49.xml"/><Relationship Id="rId12" Type="http://schemas.openxmlformats.org/officeDocument/2006/relationships/tags" Target="../tags/tag54.xml"/><Relationship Id="rId17" Type="http://schemas.openxmlformats.org/officeDocument/2006/relationships/tags" Target="../tags/tag59.xml"/><Relationship Id="rId25" Type="http://schemas.openxmlformats.org/officeDocument/2006/relationships/tags" Target="../tags/tag67.xml"/><Relationship Id="rId2" Type="http://schemas.openxmlformats.org/officeDocument/2006/relationships/tags" Target="../tags/tag44.xml"/><Relationship Id="rId16" Type="http://schemas.openxmlformats.org/officeDocument/2006/relationships/tags" Target="../tags/tag58.xml"/><Relationship Id="rId20" Type="http://schemas.openxmlformats.org/officeDocument/2006/relationships/tags" Target="../tags/tag62.xml"/><Relationship Id="rId29" Type="http://schemas.openxmlformats.org/officeDocument/2006/relationships/tags" Target="../tags/tag71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11" Type="http://schemas.openxmlformats.org/officeDocument/2006/relationships/tags" Target="../tags/tag53.xml"/><Relationship Id="rId24" Type="http://schemas.openxmlformats.org/officeDocument/2006/relationships/tags" Target="../tags/tag66.xml"/><Relationship Id="rId32" Type="http://schemas.openxmlformats.org/officeDocument/2006/relationships/image" Target="../media/image4.png"/><Relationship Id="rId5" Type="http://schemas.openxmlformats.org/officeDocument/2006/relationships/tags" Target="../tags/tag47.xml"/><Relationship Id="rId15" Type="http://schemas.openxmlformats.org/officeDocument/2006/relationships/tags" Target="../tags/tag57.xml"/><Relationship Id="rId23" Type="http://schemas.openxmlformats.org/officeDocument/2006/relationships/tags" Target="../tags/tag65.xml"/><Relationship Id="rId28" Type="http://schemas.openxmlformats.org/officeDocument/2006/relationships/tags" Target="../tags/tag70.xml"/><Relationship Id="rId10" Type="http://schemas.openxmlformats.org/officeDocument/2006/relationships/tags" Target="../tags/tag52.xml"/><Relationship Id="rId19" Type="http://schemas.openxmlformats.org/officeDocument/2006/relationships/tags" Target="../tags/tag61.xml"/><Relationship Id="rId31" Type="http://schemas.openxmlformats.org/officeDocument/2006/relationships/slideLayout" Target="../slideLayouts/slideLayout7.xml"/><Relationship Id="rId4" Type="http://schemas.openxmlformats.org/officeDocument/2006/relationships/tags" Target="../tags/tag46.xml"/><Relationship Id="rId9" Type="http://schemas.openxmlformats.org/officeDocument/2006/relationships/tags" Target="../tags/tag51.xml"/><Relationship Id="rId14" Type="http://schemas.openxmlformats.org/officeDocument/2006/relationships/tags" Target="../tags/tag56.xml"/><Relationship Id="rId22" Type="http://schemas.openxmlformats.org/officeDocument/2006/relationships/tags" Target="../tags/tag64.xml"/><Relationship Id="rId27" Type="http://schemas.openxmlformats.org/officeDocument/2006/relationships/tags" Target="../tags/tag69.xml"/><Relationship Id="rId30" Type="http://schemas.openxmlformats.org/officeDocument/2006/relationships/tags" Target="../tags/tag7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82.xml"/><Relationship Id="rId13" Type="http://schemas.openxmlformats.org/officeDocument/2006/relationships/tags" Target="../tags/tag87.xml"/><Relationship Id="rId18" Type="http://schemas.openxmlformats.org/officeDocument/2006/relationships/image" Target="../media/image4.png"/><Relationship Id="rId3" Type="http://schemas.openxmlformats.org/officeDocument/2006/relationships/tags" Target="../tags/tag77.xml"/><Relationship Id="rId7" Type="http://schemas.openxmlformats.org/officeDocument/2006/relationships/tags" Target="../tags/tag81.xml"/><Relationship Id="rId12" Type="http://schemas.openxmlformats.org/officeDocument/2006/relationships/tags" Target="../tags/tag86.xml"/><Relationship Id="rId17" Type="http://schemas.openxmlformats.org/officeDocument/2006/relationships/slideLayout" Target="../slideLayouts/slideLayout7.xml"/><Relationship Id="rId2" Type="http://schemas.openxmlformats.org/officeDocument/2006/relationships/tags" Target="../tags/tag76.xml"/><Relationship Id="rId16" Type="http://schemas.openxmlformats.org/officeDocument/2006/relationships/tags" Target="../tags/tag90.xml"/><Relationship Id="rId1" Type="http://schemas.openxmlformats.org/officeDocument/2006/relationships/tags" Target="../tags/tag75.xml"/><Relationship Id="rId6" Type="http://schemas.openxmlformats.org/officeDocument/2006/relationships/tags" Target="../tags/tag80.xml"/><Relationship Id="rId11" Type="http://schemas.openxmlformats.org/officeDocument/2006/relationships/tags" Target="../tags/tag85.xml"/><Relationship Id="rId5" Type="http://schemas.openxmlformats.org/officeDocument/2006/relationships/tags" Target="../tags/tag79.xml"/><Relationship Id="rId15" Type="http://schemas.openxmlformats.org/officeDocument/2006/relationships/tags" Target="../tags/tag89.xml"/><Relationship Id="rId10" Type="http://schemas.openxmlformats.org/officeDocument/2006/relationships/tags" Target="../tags/tag84.xml"/><Relationship Id="rId4" Type="http://schemas.openxmlformats.org/officeDocument/2006/relationships/tags" Target="../tags/tag78.xml"/><Relationship Id="rId9" Type="http://schemas.openxmlformats.org/officeDocument/2006/relationships/tags" Target="../tags/tag83.xml"/><Relationship Id="rId14" Type="http://schemas.openxmlformats.org/officeDocument/2006/relationships/tags" Target="../tags/tag8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2.xml"/><Relationship Id="rId1" Type="http://schemas.openxmlformats.org/officeDocument/2006/relationships/tags" Target="../tags/tag91.xml"/><Relationship Id="rId5" Type="http://schemas.openxmlformats.org/officeDocument/2006/relationships/image" Target="../media/image17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4.xml"/><Relationship Id="rId1" Type="http://schemas.openxmlformats.org/officeDocument/2006/relationships/tags" Target="../tags/tag93.xml"/><Relationship Id="rId5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6.xml"/><Relationship Id="rId1" Type="http://schemas.openxmlformats.org/officeDocument/2006/relationships/tags" Target="../tags/tag95.xml"/><Relationship Id="rId5" Type="http://schemas.openxmlformats.org/officeDocument/2006/relationships/image" Target="../media/image25.pn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98.xml"/><Relationship Id="rId1" Type="http://schemas.openxmlformats.org/officeDocument/2006/relationships/tags" Target="../tags/tag97.xml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tags" Target="../tags/tag101.xml"/><Relationship Id="rId7" Type="http://schemas.openxmlformats.org/officeDocument/2006/relationships/image" Target="../media/image30.png"/><Relationship Id="rId2" Type="http://schemas.openxmlformats.org/officeDocument/2006/relationships/tags" Target="../tags/tag100.xml"/><Relationship Id="rId1" Type="http://schemas.openxmlformats.org/officeDocument/2006/relationships/tags" Target="../tags/tag99.xml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0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4.png"/><Relationship Id="rId7" Type="http://schemas.openxmlformats.org/officeDocument/2006/relationships/image" Target="../media/image35.sv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3.xml"/><Relationship Id="rId6" Type="http://schemas.openxmlformats.org/officeDocument/2006/relationships/image" Target="../media/image34.png"/><Relationship Id="rId5" Type="http://schemas.openxmlformats.org/officeDocument/2006/relationships/image" Target="../media/image33.svg"/><Relationship Id="rId4" Type="http://schemas.openxmlformats.org/officeDocument/2006/relationships/image" Target="../media/image32.png"/><Relationship Id="rId9" Type="http://schemas.openxmlformats.org/officeDocument/2006/relationships/image" Target="../media/image37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: 圆角 48"/>
          <p:cNvSpPr/>
          <p:nvPr>
            <p:custDataLst>
              <p:tags r:id="rId1"/>
            </p:custDataLst>
          </p:nvPr>
        </p:nvSpPr>
        <p:spPr>
          <a:xfrm>
            <a:off x="1849770" y="5467919"/>
            <a:ext cx="4002404" cy="43561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ea"/>
              <a:sym typeface="+mn-lt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1707816" y="491031"/>
            <a:ext cx="47625" cy="1476375"/>
            <a:chOff x="214311" y="3257550"/>
            <a:chExt cx="47625" cy="1476375"/>
          </a:xfrm>
        </p:grpSpPr>
        <p:sp>
          <p:nvSpPr>
            <p:cNvPr id="5" name="椭圆 4"/>
            <p:cNvSpPr/>
            <p:nvPr/>
          </p:nvSpPr>
          <p:spPr>
            <a:xfrm>
              <a:off x="214311" y="3257550"/>
              <a:ext cx="47625" cy="476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14311" y="3543300"/>
              <a:ext cx="47625" cy="47625"/>
            </a:xfrm>
            <a:prstGeom prst="ellipse">
              <a:avLst/>
            </a:prstGeom>
            <a:solidFill>
              <a:schemeClr val="bg1">
                <a:lumMod val="10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100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14311" y="3829050"/>
              <a:ext cx="47625" cy="47625"/>
            </a:xfrm>
            <a:prstGeom prst="ellipse">
              <a:avLst/>
            </a:prstGeom>
            <a:solidFill>
              <a:schemeClr val="bg1">
                <a:lumMod val="10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100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214311" y="4114800"/>
              <a:ext cx="47625" cy="47625"/>
            </a:xfrm>
            <a:prstGeom prst="ellipse">
              <a:avLst/>
            </a:prstGeom>
            <a:solidFill>
              <a:schemeClr val="bg1">
                <a:lumMod val="10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100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214311" y="4400550"/>
              <a:ext cx="47625" cy="47625"/>
            </a:xfrm>
            <a:prstGeom prst="ellipse">
              <a:avLst/>
            </a:prstGeom>
            <a:solidFill>
              <a:schemeClr val="bg1">
                <a:lumMod val="10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100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214311" y="4686300"/>
              <a:ext cx="47625" cy="476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1136657" y="2739880"/>
            <a:ext cx="89186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汉仪雅酷黑 75W"/>
                <a:ea typeface="汉仪雅酷黑 75W"/>
                <a:cs typeface="+mn-cs"/>
              </a:rPr>
              <a:t>算法技术社区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汉仪雅酷黑 75W"/>
                <a:ea typeface="汉仪雅酷黑 75W"/>
                <a:cs typeface="+mn-cs"/>
              </a:rPr>
              <a:t>的设计与实现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127800" y="3547973"/>
            <a:ext cx="899922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000" b="0" i="0" u="none" strike="noStrike" kern="1200" cap="none" spc="30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汉仪雅酷黑 45W" panose="020B0404020202020204" pitchFamily="34" charset="-122"/>
              <a:ea typeface="汉仪雅酷黑 45W" panose="020B0404020202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汉仪雅酷黑 45W" panose="020B0404020202020204" pitchFamily="34" charset="-122"/>
                <a:ea typeface="汉仪雅酷黑 45W" panose="020B0404020202020204" pitchFamily="34" charset="-122"/>
                <a:cs typeface="+mn-cs"/>
                <a:sym typeface="+mn-ea"/>
              </a:rPr>
              <a:t>中国大学生计算机设计大赛</a:t>
            </a:r>
            <a:endParaRPr kumimoji="0" lang="en-US" altLang="zh-CN" sz="2800" b="0" i="0" u="none" strike="noStrike" kern="1200" cap="none" spc="30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汉仪雅酷黑 45W" panose="020B0404020202020204" pitchFamily="34" charset="-122"/>
              <a:ea typeface="汉仪雅酷黑 45W" panose="020B0404020202020204" pitchFamily="34" charset="-122"/>
              <a:cs typeface="+mn-cs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9457206" y="0"/>
            <a:ext cx="3345405" cy="6858000"/>
            <a:chOff x="9457206" y="0"/>
            <a:chExt cx="3345405" cy="6858000"/>
          </a:xfrm>
        </p:grpSpPr>
        <p:sp>
          <p:nvSpPr>
            <p:cNvPr id="14" name="任意多边形: 形状 13"/>
            <p:cNvSpPr/>
            <p:nvPr/>
          </p:nvSpPr>
          <p:spPr>
            <a:xfrm>
              <a:off x="9457206" y="0"/>
              <a:ext cx="1389693" cy="6858000"/>
            </a:xfrm>
            <a:custGeom>
              <a:avLst/>
              <a:gdLst>
                <a:gd name="connsiteX0" fmla="*/ 1308730 w 1308730"/>
                <a:gd name="connsiteY0" fmla="*/ 0 h 7480300"/>
                <a:gd name="connsiteX1" fmla="*/ 191130 w 1308730"/>
                <a:gd name="connsiteY1" fmla="*/ 1968500 h 7480300"/>
                <a:gd name="connsiteX2" fmla="*/ 711830 w 1308730"/>
                <a:gd name="connsiteY2" fmla="*/ 4127500 h 7480300"/>
                <a:gd name="connsiteX3" fmla="*/ 38730 w 1308730"/>
                <a:gd name="connsiteY3" fmla="*/ 6248400 h 7480300"/>
                <a:gd name="connsiteX4" fmla="*/ 140330 w 1308730"/>
                <a:gd name="connsiteY4" fmla="*/ 7480300 h 7480300"/>
                <a:gd name="connsiteX0-1" fmla="*/ 1515795 w 1515795"/>
                <a:gd name="connsiteY0-2" fmla="*/ 0 h 7480300"/>
                <a:gd name="connsiteX1-3" fmla="*/ 398195 w 1515795"/>
                <a:gd name="connsiteY1-4" fmla="*/ 1968500 h 7480300"/>
                <a:gd name="connsiteX2-5" fmla="*/ 918895 w 1515795"/>
                <a:gd name="connsiteY2-6" fmla="*/ 4127500 h 7480300"/>
                <a:gd name="connsiteX3-7" fmla="*/ 17195 w 1515795"/>
                <a:gd name="connsiteY3-8" fmla="*/ 6248400 h 7480300"/>
                <a:gd name="connsiteX4-9" fmla="*/ 347395 w 1515795"/>
                <a:gd name="connsiteY4-10" fmla="*/ 7480300 h 74803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515795" h="7480300">
                  <a:moveTo>
                    <a:pt x="1515795" y="0"/>
                  </a:moveTo>
                  <a:cubicBezTo>
                    <a:pt x="1006736" y="640291"/>
                    <a:pt x="497678" y="1280583"/>
                    <a:pt x="398195" y="1968500"/>
                  </a:cubicBezTo>
                  <a:cubicBezTo>
                    <a:pt x="298712" y="2656417"/>
                    <a:pt x="982395" y="3414183"/>
                    <a:pt x="918895" y="4127500"/>
                  </a:cubicBezTo>
                  <a:cubicBezTo>
                    <a:pt x="855395" y="4840817"/>
                    <a:pt x="112445" y="5689600"/>
                    <a:pt x="17195" y="6248400"/>
                  </a:cubicBezTo>
                  <a:cubicBezTo>
                    <a:pt x="-78055" y="6807200"/>
                    <a:pt x="248970" y="7143750"/>
                    <a:pt x="347395" y="7480300"/>
                  </a:cubicBez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1" name="任意多边形: 形状 20"/>
            <p:cNvSpPr/>
            <p:nvPr/>
          </p:nvSpPr>
          <p:spPr>
            <a:xfrm>
              <a:off x="9674507" y="0"/>
              <a:ext cx="1389693" cy="6858000"/>
            </a:xfrm>
            <a:custGeom>
              <a:avLst/>
              <a:gdLst>
                <a:gd name="connsiteX0" fmla="*/ 1308730 w 1308730"/>
                <a:gd name="connsiteY0" fmla="*/ 0 h 7480300"/>
                <a:gd name="connsiteX1" fmla="*/ 191130 w 1308730"/>
                <a:gd name="connsiteY1" fmla="*/ 1968500 h 7480300"/>
                <a:gd name="connsiteX2" fmla="*/ 711830 w 1308730"/>
                <a:gd name="connsiteY2" fmla="*/ 4127500 h 7480300"/>
                <a:gd name="connsiteX3" fmla="*/ 38730 w 1308730"/>
                <a:gd name="connsiteY3" fmla="*/ 6248400 h 7480300"/>
                <a:gd name="connsiteX4" fmla="*/ 140330 w 1308730"/>
                <a:gd name="connsiteY4" fmla="*/ 7480300 h 7480300"/>
                <a:gd name="connsiteX0-1" fmla="*/ 1515795 w 1515795"/>
                <a:gd name="connsiteY0-2" fmla="*/ 0 h 7480300"/>
                <a:gd name="connsiteX1-3" fmla="*/ 398195 w 1515795"/>
                <a:gd name="connsiteY1-4" fmla="*/ 1968500 h 7480300"/>
                <a:gd name="connsiteX2-5" fmla="*/ 918895 w 1515795"/>
                <a:gd name="connsiteY2-6" fmla="*/ 4127500 h 7480300"/>
                <a:gd name="connsiteX3-7" fmla="*/ 17195 w 1515795"/>
                <a:gd name="connsiteY3-8" fmla="*/ 6248400 h 7480300"/>
                <a:gd name="connsiteX4-9" fmla="*/ 347395 w 1515795"/>
                <a:gd name="connsiteY4-10" fmla="*/ 7480300 h 74803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515795" h="7480300">
                  <a:moveTo>
                    <a:pt x="1515795" y="0"/>
                  </a:moveTo>
                  <a:cubicBezTo>
                    <a:pt x="1006736" y="640291"/>
                    <a:pt x="497678" y="1280583"/>
                    <a:pt x="398195" y="1968500"/>
                  </a:cubicBezTo>
                  <a:cubicBezTo>
                    <a:pt x="298712" y="2656417"/>
                    <a:pt x="982395" y="3414183"/>
                    <a:pt x="918895" y="4127500"/>
                  </a:cubicBezTo>
                  <a:cubicBezTo>
                    <a:pt x="855395" y="4840817"/>
                    <a:pt x="112445" y="5689600"/>
                    <a:pt x="17195" y="6248400"/>
                  </a:cubicBezTo>
                  <a:cubicBezTo>
                    <a:pt x="-78055" y="6807200"/>
                    <a:pt x="248970" y="7143750"/>
                    <a:pt x="347395" y="7480300"/>
                  </a:cubicBezTo>
                </a:path>
              </a:pathLst>
            </a:custGeom>
            <a:noFill/>
            <a:ln w="12700" cap="flat" cmpd="sng" algn="ctr">
              <a:solidFill>
                <a:schemeClr val="bg1">
                  <a:lumMod val="86444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100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2" name="任意多边形: 形状 21"/>
            <p:cNvSpPr/>
            <p:nvPr/>
          </p:nvSpPr>
          <p:spPr>
            <a:xfrm>
              <a:off x="9891809" y="0"/>
              <a:ext cx="1389693" cy="6858000"/>
            </a:xfrm>
            <a:custGeom>
              <a:avLst/>
              <a:gdLst>
                <a:gd name="connsiteX0" fmla="*/ 1308730 w 1308730"/>
                <a:gd name="connsiteY0" fmla="*/ 0 h 7480300"/>
                <a:gd name="connsiteX1" fmla="*/ 191130 w 1308730"/>
                <a:gd name="connsiteY1" fmla="*/ 1968500 h 7480300"/>
                <a:gd name="connsiteX2" fmla="*/ 711830 w 1308730"/>
                <a:gd name="connsiteY2" fmla="*/ 4127500 h 7480300"/>
                <a:gd name="connsiteX3" fmla="*/ 38730 w 1308730"/>
                <a:gd name="connsiteY3" fmla="*/ 6248400 h 7480300"/>
                <a:gd name="connsiteX4" fmla="*/ 140330 w 1308730"/>
                <a:gd name="connsiteY4" fmla="*/ 7480300 h 7480300"/>
                <a:gd name="connsiteX0-1" fmla="*/ 1515795 w 1515795"/>
                <a:gd name="connsiteY0-2" fmla="*/ 0 h 7480300"/>
                <a:gd name="connsiteX1-3" fmla="*/ 398195 w 1515795"/>
                <a:gd name="connsiteY1-4" fmla="*/ 1968500 h 7480300"/>
                <a:gd name="connsiteX2-5" fmla="*/ 918895 w 1515795"/>
                <a:gd name="connsiteY2-6" fmla="*/ 4127500 h 7480300"/>
                <a:gd name="connsiteX3-7" fmla="*/ 17195 w 1515795"/>
                <a:gd name="connsiteY3-8" fmla="*/ 6248400 h 7480300"/>
                <a:gd name="connsiteX4-9" fmla="*/ 347395 w 1515795"/>
                <a:gd name="connsiteY4-10" fmla="*/ 7480300 h 74803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515795" h="7480300">
                  <a:moveTo>
                    <a:pt x="1515795" y="0"/>
                  </a:moveTo>
                  <a:cubicBezTo>
                    <a:pt x="1006736" y="640291"/>
                    <a:pt x="497678" y="1280583"/>
                    <a:pt x="398195" y="1968500"/>
                  </a:cubicBezTo>
                  <a:cubicBezTo>
                    <a:pt x="298712" y="2656417"/>
                    <a:pt x="982395" y="3414183"/>
                    <a:pt x="918895" y="4127500"/>
                  </a:cubicBezTo>
                  <a:cubicBezTo>
                    <a:pt x="855395" y="4840817"/>
                    <a:pt x="112445" y="5689600"/>
                    <a:pt x="17195" y="6248400"/>
                  </a:cubicBezTo>
                  <a:cubicBezTo>
                    <a:pt x="-78055" y="6807200"/>
                    <a:pt x="248970" y="7143750"/>
                    <a:pt x="347395" y="7480300"/>
                  </a:cubicBezTo>
                </a:path>
              </a:pathLst>
            </a:custGeom>
            <a:noFill/>
            <a:ln w="12700" cap="flat" cmpd="sng" algn="ctr">
              <a:solidFill>
                <a:schemeClr val="bg1">
                  <a:lumMod val="87889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100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3" name="任意多边形: 形状 22"/>
            <p:cNvSpPr/>
            <p:nvPr/>
          </p:nvSpPr>
          <p:spPr>
            <a:xfrm>
              <a:off x="10109110" y="0"/>
              <a:ext cx="1389693" cy="6858000"/>
            </a:xfrm>
            <a:custGeom>
              <a:avLst/>
              <a:gdLst>
                <a:gd name="connsiteX0" fmla="*/ 1308730 w 1308730"/>
                <a:gd name="connsiteY0" fmla="*/ 0 h 7480300"/>
                <a:gd name="connsiteX1" fmla="*/ 191130 w 1308730"/>
                <a:gd name="connsiteY1" fmla="*/ 1968500 h 7480300"/>
                <a:gd name="connsiteX2" fmla="*/ 711830 w 1308730"/>
                <a:gd name="connsiteY2" fmla="*/ 4127500 h 7480300"/>
                <a:gd name="connsiteX3" fmla="*/ 38730 w 1308730"/>
                <a:gd name="connsiteY3" fmla="*/ 6248400 h 7480300"/>
                <a:gd name="connsiteX4" fmla="*/ 140330 w 1308730"/>
                <a:gd name="connsiteY4" fmla="*/ 7480300 h 7480300"/>
                <a:gd name="connsiteX0-1" fmla="*/ 1515795 w 1515795"/>
                <a:gd name="connsiteY0-2" fmla="*/ 0 h 7480300"/>
                <a:gd name="connsiteX1-3" fmla="*/ 398195 w 1515795"/>
                <a:gd name="connsiteY1-4" fmla="*/ 1968500 h 7480300"/>
                <a:gd name="connsiteX2-5" fmla="*/ 918895 w 1515795"/>
                <a:gd name="connsiteY2-6" fmla="*/ 4127500 h 7480300"/>
                <a:gd name="connsiteX3-7" fmla="*/ 17195 w 1515795"/>
                <a:gd name="connsiteY3-8" fmla="*/ 6248400 h 7480300"/>
                <a:gd name="connsiteX4-9" fmla="*/ 347395 w 1515795"/>
                <a:gd name="connsiteY4-10" fmla="*/ 7480300 h 74803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515795" h="7480300">
                  <a:moveTo>
                    <a:pt x="1515795" y="0"/>
                  </a:moveTo>
                  <a:cubicBezTo>
                    <a:pt x="1006736" y="640291"/>
                    <a:pt x="497678" y="1280583"/>
                    <a:pt x="398195" y="1968500"/>
                  </a:cubicBezTo>
                  <a:cubicBezTo>
                    <a:pt x="298712" y="2656417"/>
                    <a:pt x="982395" y="3414183"/>
                    <a:pt x="918895" y="4127500"/>
                  </a:cubicBezTo>
                  <a:cubicBezTo>
                    <a:pt x="855395" y="4840817"/>
                    <a:pt x="112445" y="5689600"/>
                    <a:pt x="17195" y="6248400"/>
                  </a:cubicBezTo>
                  <a:cubicBezTo>
                    <a:pt x="-78055" y="6807200"/>
                    <a:pt x="248970" y="7143750"/>
                    <a:pt x="347395" y="7480300"/>
                  </a:cubicBezTo>
                </a:path>
              </a:pathLst>
            </a:custGeom>
            <a:noFill/>
            <a:ln w="12700" cap="flat" cmpd="sng" algn="ctr">
              <a:solidFill>
                <a:schemeClr val="bg1">
                  <a:lumMod val="89333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100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4" name="任意多边形: 形状 23"/>
            <p:cNvSpPr/>
            <p:nvPr/>
          </p:nvSpPr>
          <p:spPr>
            <a:xfrm>
              <a:off x="10326412" y="0"/>
              <a:ext cx="1389693" cy="6858000"/>
            </a:xfrm>
            <a:custGeom>
              <a:avLst/>
              <a:gdLst>
                <a:gd name="connsiteX0" fmla="*/ 1308730 w 1308730"/>
                <a:gd name="connsiteY0" fmla="*/ 0 h 7480300"/>
                <a:gd name="connsiteX1" fmla="*/ 191130 w 1308730"/>
                <a:gd name="connsiteY1" fmla="*/ 1968500 h 7480300"/>
                <a:gd name="connsiteX2" fmla="*/ 711830 w 1308730"/>
                <a:gd name="connsiteY2" fmla="*/ 4127500 h 7480300"/>
                <a:gd name="connsiteX3" fmla="*/ 38730 w 1308730"/>
                <a:gd name="connsiteY3" fmla="*/ 6248400 h 7480300"/>
                <a:gd name="connsiteX4" fmla="*/ 140330 w 1308730"/>
                <a:gd name="connsiteY4" fmla="*/ 7480300 h 7480300"/>
                <a:gd name="connsiteX0-1" fmla="*/ 1515795 w 1515795"/>
                <a:gd name="connsiteY0-2" fmla="*/ 0 h 7480300"/>
                <a:gd name="connsiteX1-3" fmla="*/ 398195 w 1515795"/>
                <a:gd name="connsiteY1-4" fmla="*/ 1968500 h 7480300"/>
                <a:gd name="connsiteX2-5" fmla="*/ 918895 w 1515795"/>
                <a:gd name="connsiteY2-6" fmla="*/ 4127500 h 7480300"/>
                <a:gd name="connsiteX3-7" fmla="*/ 17195 w 1515795"/>
                <a:gd name="connsiteY3-8" fmla="*/ 6248400 h 7480300"/>
                <a:gd name="connsiteX4-9" fmla="*/ 347395 w 1515795"/>
                <a:gd name="connsiteY4-10" fmla="*/ 7480300 h 74803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515795" h="7480300">
                  <a:moveTo>
                    <a:pt x="1515795" y="0"/>
                  </a:moveTo>
                  <a:cubicBezTo>
                    <a:pt x="1006736" y="640291"/>
                    <a:pt x="497678" y="1280583"/>
                    <a:pt x="398195" y="1968500"/>
                  </a:cubicBezTo>
                  <a:cubicBezTo>
                    <a:pt x="298712" y="2656417"/>
                    <a:pt x="982395" y="3414183"/>
                    <a:pt x="918895" y="4127500"/>
                  </a:cubicBezTo>
                  <a:cubicBezTo>
                    <a:pt x="855395" y="4840817"/>
                    <a:pt x="112445" y="5689600"/>
                    <a:pt x="17195" y="6248400"/>
                  </a:cubicBezTo>
                  <a:cubicBezTo>
                    <a:pt x="-78055" y="6807200"/>
                    <a:pt x="248970" y="7143750"/>
                    <a:pt x="347395" y="7480300"/>
                  </a:cubicBezTo>
                </a:path>
              </a:pathLst>
            </a:custGeom>
            <a:noFill/>
            <a:ln w="12700" cap="flat" cmpd="sng" algn="ctr">
              <a:solidFill>
                <a:schemeClr val="bg1">
                  <a:lumMod val="90778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100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5" name="任意多边形: 形状 24"/>
            <p:cNvSpPr/>
            <p:nvPr/>
          </p:nvSpPr>
          <p:spPr>
            <a:xfrm>
              <a:off x="10543712" y="0"/>
              <a:ext cx="1389693" cy="6858000"/>
            </a:xfrm>
            <a:custGeom>
              <a:avLst/>
              <a:gdLst>
                <a:gd name="connsiteX0" fmla="*/ 1308730 w 1308730"/>
                <a:gd name="connsiteY0" fmla="*/ 0 h 7480300"/>
                <a:gd name="connsiteX1" fmla="*/ 191130 w 1308730"/>
                <a:gd name="connsiteY1" fmla="*/ 1968500 h 7480300"/>
                <a:gd name="connsiteX2" fmla="*/ 711830 w 1308730"/>
                <a:gd name="connsiteY2" fmla="*/ 4127500 h 7480300"/>
                <a:gd name="connsiteX3" fmla="*/ 38730 w 1308730"/>
                <a:gd name="connsiteY3" fmla="*/ 6248400 h 7480300"/>
                <a:gd name="connsiteX4" fmla="*/ 140330 w 1308730"/>
                <a:gd name="connsiteY4" fmla="*/ 7480300 h 7480300"/>
                <a:gd name="connsiteX0-1" fmla="*/ 1515795 w 1515795"/>
                <a:gd name="connsiteY0-2" fmla="*/ 0 h 7480300"/>
                <a:gd name="connsiteX1-3" fmla="*/ 398195 w 1515795"/>
                <a:gd name="connsiteY1-4" fmla="*/ 1968500 h 7480300"/>
                <a:gd name="connsiteX2-5" fmla="*/ 918895 w 1515795"/>
                <a:gd name="connsiteY2-6" fmla="*/ 4127500 h 7480300"/>
                <a:gd name="connsiteX3-7" fmla="*/ 17195 w 1515795"/>
                <a:gd name="connsiteY3-8" fmla="*/ 6248400 h 7480300"/>
                <a:gd name="connsiteX4-9" fmla="*/ 347395 w 1515795"/>
                <a:gd name="connsiteY4-10" fmla="*/ 7480300 h 74803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515795" h="7480300">
                  <a:moveTo>
                    <a:pt x="1515795" y="0"/>
                  </a:moveTo>
                  <a:cubicBezTo>
                    <a:pt x="1006736" y="640291"/>
                    <a:pt x="497678" y="1280583"/>
                    <a:pt x="398195" y="1968500"/>
                  </a:cubicBezTo>
                  <a:cubicBezTo>
                    <a:pt x="298712" y="2656417"/>
                    <a:pt x="982395" y="3414183"/>
                    <a:pt x="918895" y="4127500"/>
                  </a:cubicBezTo>
                  <a:cubicBezTo>
                    <a:pt x="855395" y="4840817"/>
                    <a:pt x="112445" y="5689600"/>
                    <a:pt x="17195" y="6248400"/>
                  </a:cubicBezTo>
                  <a:cubicBezTo>
                    <a:pt x="-78055" y="6807200"/>
                    <a:pt x="248970" y="7143750"/>
                    <a:pt x="347395" y="7480300"/>
                  </a:cubicBezTo>
                </a:path>
              </a:pathLst>
            </a:custGeom>
            <a:noFill/>
            <a:ln w="12700" cap="flat" cmpd="sng" algn="ctr">
              <a:solidFill>
                <a:schemeClr val="bg1">
                  <a:lumMod val="92222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100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6" name="任意多边形: 形状 25"/>
            <p:cNvSpPr/>
            <p:nvPr/>
          </p:nvSpPr>
          <p:spPr>
            <a:xfrm>
              <a:off x="10761014" y="0"/>
              <a:ext cx="1389693" cy="6858000"/>
            </a:xfrm>
            <a:custGeom>
              <a:avLst/>
              <a:gdLst>
                <a:gd name="connsiteX0" fmla="*/ 1308730 w 1308730"/>
                <a:gd name="connsiteY0" fmla="*/ 0 h 7480300"/>
                <a:gd name="connsiteX1" fmla="*/ 191130 w 1308730"/>
                <a:gd name="connsiteY1" fmla="*/ 1968500 h 7480300"/>
                <a:gd name="connsiteX2" fmla="*/ 711830 w 1308730"/>
                <a:gd name="connsiteY2" fmla="*/ 4127500 h 7480300"/>
                <a:gd name="connsiteX3" fmla="*/ 38730 w 1308730"/>
                <a:gd name="connsiteY3" fmla="*/ 6248400 h 7480300"/>
                <a:gd name="connsiteX4" fmla="*/ 140330 w 1308730"/>
                <a:gd name="connsiteY4" fmla="*/ 7480300 h 7480300"/>
                <a:gd name="connsiteX0-1" fmla="*/ 1515795 w 1515795"/>
                <a:gd name="connsiteY0-2" fmla="*/ 0 h 7480300"/>
                <a:gd name="connsiteX1-3" fmla="*/ 398195 w 1515795"/>
                <a:gd name="connsiteY1-4" fmla="*/ 1968500 h 7480300"/>
                <a:gd name="connsiteX2-5" fmla="*/ 918895 w 1515795"/>
                <a:gd name="connsiteY2-6" fmla="*/ 4127500 h 7480300"/>
                <a:gd name="connsiteX3-7" fmla="*/ 17195 w 1515795"/>
                <a:gd name="connsiteY3-8" fmla="*/ 6248400 h 7480300"/>
                <a:gd name="connsiteX4-9" fmla="*/ 347395 w 1515795"/>
                <a:gd name="connsiteY4-10" fmla="*/ 7480300 h 74803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515795" h="7480300">
                  <a:moveTo>
                    <a:pt x="1515795" y="0"/>
                  </a:moveTo>
                  <a:cubicBezTo>
                    <a:pt x="1006736" y="640291"/>
                    <a:pt x="497678" y="1280583"/>
                    <a:pt x="398195" y="1968500"/>
                  </a:cubicBezTo>
                  <a:cubicBezTo>
                    <a:pt x="298712" y="2656417"/>
                    <a:pt x="982395" y="3414183"/>
                    <a:pt x="918895" y="4127500"/>
                  </a:cubicBezTo>
                  <a:cubicBezTo>
                    <a:pt x="855395" y="4840817"/>
                    <a:pt x="112445" y="5689600"/>
                    <a:pt x="17195" y="6248400"/>
                  </a:cubicBezTo>
                  <a:cubicBezTo>
                    <a:pt x="-78055" y="6807200"/>
                    <a:pt x="248970" y="7143750"/>
                    <a:pt x="347395" y="7480300"/>
                  </a:cubicBezTo>
                </a:path>
              </a:pathLst>
            </a:custGeom>
            <a:noFill/>
            <a:ln w="12700" cap="flat" cmpd="sng" algn="ctr">
              <a:solidFill>
                <a:schemeClr val="bg1">
                  <a:lumMod val="93667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100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7" name="任意多边形: 形状 26"/>
            <p:cNvSpPr/>
            <p:nvPr/>
          </p:nvSpPr>
          <p:spPr>
            <a:xfrm>
              <a:off x="10978315" y="0"/>
              <a:ext cx="1389693" cy="6858000"/>
            </a:xfrm>
            <a:custGeom>
              <a:avLst/>
              <a:gdLst>
                <a:gd name="connsiteX0" fmla="*/ 1308730 w 1308730"/>
                <a:gd name="connsiteY0" fmla="*/ 0 h 7480300"/>
                <a:gd name="connsiteX1" fmla="*/ 191130 w 1308730"/>
                <a:gd name="connsiteY1" fmla="*/ 1968500 h 7480300"/>
                <a:gd name="connsiteX2" fmla="*/ 711830 w 1308730"/>
                <a:gd name="connsiteY2" fmla="*/ 4127500 h 7480300"/>
                <a:gd name="connsiteX3" fmla="*/ 38730 w 1308730"/>
                <a:gd name="connsiteY3" fmla="*/ 6248400 h 7480300"/>
                <a:gd name="connsiteX4" fmla="*/ 140330 w 1308730"/>
                <a:gd name="connsiteY4" fmla="*/ 7480300 h 7480300"/>
                <a:gd name="connsiteX0-1" fmla="*/ 1515795 w 1515795"/>
                <a:gd name="connsiteY0-2" fmla="*/ 0 h 7480300"/>
                <a:gd name="connsiteX1-3" fmla="*/ 398195 w 1515795"/>
                <a:gd name="connsiteY1-4" fmla="*/ 1968500 h 7480300"/>
                <a:gd name="connsiteX2-5" fmla="*/ 918895 w 1515795"/>
                <a:gd name="connsiteY2-6" fmla="*/ 4127500 h 7480300"/>
                <a:gd name="connsiteX3-7" fmla="*/ 17195 w 1515795"/>
                <a:gd name="connsiteY3-8" fmla="*/ 6248400 h 7480300"/>
                <a:gd name="connsiteX4-9" fmla="*/ 347395 w 1515795"/>
                <a:gd name="connsiteY4-10" fmla="*/ 7480300 h 74803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515795" h="7480300">
                  <a:moveTo>
                    <a:pt x="1515795" y="0"/>
                  </a:moveTo>
                  <a:cubicBezTo>
                    <a:pt x="1006736" y="640291"/>
                    <a:pt x="497678" y="1280583"/>
                    <a:pt x="398195" y="1968500"/>
                  </a:cubicBezTo>
                  <a:cubicBezTo>
                    <a:pt x="298712" y="2656417"/>
                    <a:pt x="982395" y="3414183"/>
                    <a:pt x="918895" y="4127500"/>
                  </a:cubicBezTo>
                  <a:cubicBezTo>
                    <a:pt x="855395" y="4840817"/>
                    <a:pt x="112445" y="5689600"/>
                    <a:pt x="17195" y="6248400"/>
                  </a:cubicBezTo>
                  <a:cubicBezTo>
                    <a:pt x="-78055" y="6807200"/>
                    <a:pt x="248970" y="7143750"/>
                    <a:pt x="347395" y="7480300"/>
                  </a:cubicBezTo>
                </a:path>
              </a:pathLst>
            </a:custGeom>
            <a:noFill/>
            <a:ln w="12700" cap="flat" cmpd="sng" algn="ctr">
              <a:solidFill>
                <a:schemeClr val="bg1">
                  <a:lumMod val="95111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100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8" name="任意多边形: 形状 27"/>
            <p:cNvSpPr/>
            <p:nvPr/>
          </p:nvSpPr>
          <p:spPr>
            <a:xfrm>
              <a:off x="11195617" y="0"/>
              <a:ext cx="1389693" cy="6858000"/>
            </a:xfrm>
            <a:custGeom>
              <a:avLst/>
              <a:gdLst>
                <a:gd name="connsiteX0" fmla="*/ 1308730 w 1308730"/>
                <a:gd name="connsiteY0" fmla="*/ 0 h 7480300"/>
                <a:gd name="connsiteX1" fmla="*/ 191130 w 1308730"/>
                <a:gd name="connsiteY1" fmla="*/ 1968500 h 7480300"/>
                <a:gd name="connsiteX2" fmla="*/ 711830 w 1308730"/>
                <a:gd name="connsiteY2" fmla="*/ 4127500 h 7480300"/>
                <a:gd name="connsiteX3" fmla="*/ 38730 w 1308730"/>
                <a:gd name="connsiteY3" fmla="*/ 6248400 h 7480300"/>
                <a:gd name="connsiteX4" fmla="*/ 140330 w 1308730"/>
                <a:gd name="connsiteY4" fmla="*/ 7480300 h 7480300"/>
                <a:gd name="connsiteX0-1" fmla="*/ 1515795 w 1515795"/>
                <a:gd name="connsiteY0-2" fmla="*/ 0 h 7480300"/>
                <a:gd name="connsiteX1-3" fmla="*/ 398195 w 1515795"/>
                <a:gd name="connsiteY1-4" fmla="*/ 1968500 h 7480300"/>
                <a:gd name="connsiteX2-5" fmla="*/ 918895 w 1515795"/>
                <a:gd name="connsiteY2-6" fmla="*/ 4127500 h 7480300"/>
                <a:gd name="connsiteX3-7" fmla="*/ 17195 w 1515795"/>
                <a:gd name="connsiteY3-8" fmla="*/ 6248400 h 7480300"/>
                <a:gd name="connsiteX4-9" fmla="*/ 347395 w 1515795"/>
                <a:gd name="connsiteY4-10" fmla="*/ 7480300 h 74803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515795" h="7480300">
                  <a:moveTo>
                    <a:pt x="1515795" y="0"/>
                  </a:moveTo>
                  <a:cubicBezTo>
                    <a:pt x="1006736" y="640291"/>
                    <a:pt x="497678" y="1280583"/>
                    <a:pt x="398195" y="1968500"/>
                  </a:cubicBezTo>
                  <a:cubicBezTo>
                    <a:pt x="298712" y="2656417"/>
                    <a:pt x="982395" y="3414183"/>
                    <a:pt x="918895" y="4127500"/>
                  </a:cubicBezTo>
                  <a:cubicBezTo>
                    <a:pt x="855395" y="4840817"/>
                    <a:pt x="112445" y="5689600"/>
                    <a:pt x="17195" y="6248400"/>
                  </a:cubicBezTo>
                  <a:cubicBezTo>
                    <a:pt x="-78055" y="6807200"/>
                    <a:pt x="248970" y="7143750"/>
                    <a:pt x="347395" y="7480300"/>
                  </a:cubicBezTo>
                </a:path>
              </a:pathLst>
            </a:custGeom>
            <a:noFill/>
            <a:ln w="12700" cap="flat" cmpd="sng" algn="ctr">
              <a:solidFill>
                <a:schemeClr val="bg1">
                  <a:lumMod val="96556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100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0" name="任意多边形: 形状 19"/>
            <p:cNvSpPr/>
            <p:nvPr/>
          </p:nvSpPr>
          <p:spPr>
            <a:xfrm>
              <a:off x="11412918" y="0"/>
              <a:ext cx="1389693" cy="6858000"/>
            </a:xfrm>
            <a:custGeom>
              <a:avLst/>
              <a:gdLst>
                <a:gd name="connsiteX0" fmla="*/ 1308730 w 1308730"/>
                <a:gd name="connsiteY0" fmla="*/ 0 h 7480300"/>
                <a:gd name="connsiteX1" fmla="*/ 191130 w 1308730"/>
                <a:gd name="connsiteY1" fmla="*/ 1968500 h 7480300"/>
                <a:gd name="connsiteX2" fmla="*/ 711830 w 1308730"/>
                <a:gd name="connsiteY2" fmla="*/ 4127500 h 7480300"/>
                <a:gd name="connsiteX3" fmla="*/ 38730 w 1308730"/>
                <a:gd name="connsiteY3" fmla="*/ 6248400 h 7480300"/>
                <a:gd name="connsiteX4" fmla="*/ 140330 w 1308730"/>
                <a:gd name="connsiteY4" fmla="*/ 7480300 h 7480300"/>
                <a:gd name="connsiteX0-1" fmla="*/ 1515795 w 1515795"/>
                <a:gd name="connsiteY0-2" fmla="*/ 0 h 7480300"/>
                <a:gd name="connsiteX1-3" fmla="*/ 398195 w 1515795"/>
                <a:gd name="connsiteY1-4" fmla="*/ 1968500 h 7480300"/>
                <a:gd name="connsiteX2-5" fmla="*/ 918895 w 1515795"/>
                <a:gd name="connsiteY2-6" fmla="*/ 4127500 h 7480300"/>
                <a:gd name="connsiteX3-7" fmla="*/ 17195 w 1515795"/>
                <a:gd name="connsiteY3-8" fmla="*/ 6248400 h 7480300"/>
                <a:gd name="connsiteX4-9" fmla="*/ 347395 w 1515795"/>
                <a:gd name="connsiteY4-10" fmla="*/ 7480300 h 74803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515795" h="7480300">
                  <a:moveTo>
                    <a:pt x="1515795" y="0"/>
                  </a:moveTo>
                  <a:cubicBezTo>
                    <a:pt x="1006736" y="640291"/>
                    <a:pt x="497678" y="1280583"/>
                    <a:pt x="398195" y="1968500"/>
                  </a:cubicBezTo>
                  <a:cubicBezTo>
                    <a:pt x="298712" y="2656417"/>
                    <a:pt x="982395" y="3414183"/>
                    <a:pt x="918895" y="4127500"/>
                  </a:cubicBezTo>
                  <a:cubicBezTo>
                    <a:pt x="855395" y="4840817"/>
                    <a:pt x="112445" y="5689600"/>
                    <a:pt x="17195" y="6248400"/>
                  </a:cubicBezTo>
                  <a:cubicBezTo>
                    <a:pt x="-78055" y="6807200"/>
                    <a:pt x="248970" y="7143750"/>
                    <a:pt x="347395" y="7480300"/>
                  </a:cubicBezTo>
                </a:path>
              </a:pathLst>
            </a:custGeom>
            <a:noFill/>
            <a:ln w="12700" cap="flat" cmpd="sng" algn="ctr">
              <a:solidFill>
                <a:schemeClr val="bg1">
                  <a:lumMod val="975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100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541873" y="4630183"/>
            <a:ext cx="4929098" cy="504190"/>
            <a:chOff x="-342158" y="3030055"/>
            <a:chExt cx="4096522" cy="418933"/>
          </a:xfrm>
        </p:grpSpPr>
        <p:sp>
          <p:nvSpPr>
            <p:cNvPr id="16" name="矩形: 圆角 50"/>
            <p:cNvSpPr/>
            <p:nvPr>
              <p:custDataLst>
                <p:tags r:id="rId5"/>
              </p:custDataLst>
            </p:nvPr>
          </p:nvSpPr>
          <p:spPr>
            <a:xfrm>
              <a:off x="-342158" y="3030055"/>
              <a:ext cx="3326357" cy="41893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29" name="文本框 28"/>
            <p:cNvSpPr txBox="1"/>
            <p:nvPr>
              <p:custDataLst>
                <p:tags r:id="rId6"/>
              </p:custDataLst>
            </p:nvPr>
          </p:nvSpPr>
          <p:spPr>
            <a:xfrm>
              <a:off x="58588" y="3085701"/>
              <a:ext cx="3695776" cy="327654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1200" cap="none" spc="30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ea"/>
                  <a:sym typeface="+mn-lt"/>
                </a:rPr>
                <a:t>成员：刘仁豪</a:t>
              </a:r>
              <a:r>
                <a:rPr kumimoji="0" lang="en-US" altLang="zh-CN" sz="1600" b="0" i="0" u="none" strike="noStrike" kern="1200" cap="none" spc="30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ea"/>
                  <a:sym typeface="+mn-lt"/>
                </a:rPr>
                <a:t> </a:t>
              </a:r>
              <a:r>
                <a:rPr kumimoji="0" lang="zh-CN" altLang="en-US" sz="1600" b="0" i="0" u="none" strike="noStrike" kern="1200" cap="none" spc="30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ea"/>
                  <a:sym typeface="+mn-lt"/>
                </a:rPr>
                <a:t>吴毓霖</a:t>
              </a:r>
              <a:r>
                <a:rPr kumimoji="0" lang="en-US" altLang="zh-CN" sz="1600" b="0" i="0" u="none" strike="noStrike" kern="1200" cap="none" spc="30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ea"/>
                  <a:sym typeface="+mn-lt"/>
                </a:rPr>
                <a:t> </a:t>
              </a:r>
              <a:r>
                <a:rPr kumimoji="0" lang="zh-CN" altLang="en-US" sz="1600" b="0" i="0" u="none" strike="noStrike" kern="1200" cap="none" spc="30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ea"/>
                  <a:sym typeface="+mn-lt"/>
                </a:rPr>
                <a:t>陈艳芙</a:t>
              </a:r>
            </a:p>
          </p:txBody>
        </p:sp>
      </p:grpSp>
      <p:sp>
        <p:nvSpPr>
          <p:cNvPr id="70" name="文本框 69"/>
          <p:cNvSpPr txBox="1"/>
          <p:nvPr>
            <p:custDataLst>
              <p:tags r:id="rId2"/>
            </p:custDataLst>
          </p:nvPr>
        </p:nvSpPr>
        <p:spPr>
          <a:xfrm>
            <a:off x="2608646" y="5521014"/>
            <a:ext cx="315385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rPr>
              <a:t>指导老师：申冬苏 田淑娟</a:t>
            </a:r>
          </a:p>
        </p:txBody>
      </p:sp>
      <p:pic>
        <p:nvPicPr>
          <p:cNvPr id="72" name="图片 71" descr="3b343435303834323bbdccd1a7b7bdcabd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45693" y="5502527"/>
            <a:ext cx="349339" cy="366395"/>
          </a:xfrm>
          <a:prstGeom prst="rect">
            <a:avLst/>
          </a:prstGeom>
        </p:spPr>
      </p:pic>
      <p:grpSp>
        <p:nvGrpSpPr>
          <p:cNvPr id="80" name="组合 79"/>
          <p:cNvGrpSpPr/>
          <p:nvPr/>
        </p:nvGrpSpPr>
        <p:grpSpPr>
          <a:xfrm>
            <a:off x="10846899" y="70339"/>
            <a:ext cx="1327609" cy="1277942"/>
            <a:chOff x="1903" y="1878"/>
            <a:chExt cx="1786" cy="1786"/>
          </a:xfrm>
        </p:grpSpPr>
        <p:sp>
          <p:nvSpPr>
            <p:cNvPr id="30" name="椭圆 29"/>
            <p:cNvSpPr/>
            <p:nvPr/>
          </p:nvSpPr>
          <p:spPr>
            <a:xfrm>
              <a:off x="2126" y="2101"/>
              <a:ext cx="1339" cy="133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pic>
          <p:nvPicPr>
            <p:cNvPr id="79" name="图片 78" descr="湘潭大学-校徽-湘水蓝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903" y="1878"/>
              <a:ext cx="1786" cy="1786"/>
            </a:xfrm>
            <a:prstGeom prst="rect">
              <a:avLst/>
            </a:prstGeom>
          </p:spPr>
        </p:pic>
      </p:grpSp>
      <p:sp>
        <p:nvSpPr>
          <p:cNvPr id="13" name="任意多边形: 形状 53"/>
          <p:cNvSpPr/>
          <p:nvPr>
            <p:custDataLst>
              <p:tags r:id="rId3"/>
            </p:custDataLst>
          </p:nvPr>
        </p:nvSpPr>
        <p:spPr>
          <a:xfrm rot="20243205">
            <a:off x="1748675" y="4731452"/>
            <a:ext cx="130451" cy="130479"/>
          </a:xfrm>
          <a:custGeom>
            <a:avLst/>
            <a:gdLst>
              <a:gd name="connsiteX0" fmla="*/ 133537 w 133537"/>
              <a:gd name="connsiteY0" fmla="*/ 66769 h 133537"/>
              <a:gd name="connsiteX1" fmla="*/ 66769 w 133537"/>
              <a:gd name="connsiteY1" fmla="*/ 133537 h 133537"/>
              <a:gd name="connsiteX2" fmla="*/ 0 w 133537"/>
              <a:gd name="connsiteY2" fmla="*/ 66769 h 133537"/>
              <a:gd name="connsiteX3" fmla="*/ 66769 w 133537"/>
              <a:gd name="connsiteY3" fmla="*/ 0 h 133537"/>
              <a:gd name="connsiteX4" fmla="*/ 133537 w 133537"/>
              <a:gd name="connsiteY4" fmla="*/ 66769 h 133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537" h="133537">
                <a:moveTo>
                  <a:pt x="133537" y="66769"/>
                </a:moveTo>
                <a:cubicBezTo>
                  <a:pt x="133537" y="103644"/>
                  <a:pt x="103644" y="133537"/>
                  <a:pt x="66769" y="133537"/>
                </a:cubicBezTo>
                <a:cubicBezTo>
                  <a:pt x="29893" y="133537"/>
                  <a:pt x="0" y="103644"/>
                  <a:pt x="0" y="66769"/>
                </a:cubicBezTo>
                <a:cubicBezTo>
                  <a:pt x="0" y="29893"/>
                  <a:pt x="29893" y="0"/>
                  <a:pt x="66769" y="0"/>
                </a:cubicBezTo>
                <a:cubicBezTo>
                  <a:pt x="103644" y="0"/>
                  <a:pt x="133537" y="29893"/>
                  <a:pt x="133537" y="66769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ea"/>
              <a:sym typeface="+mn-lt"/>
            </a:endParaRPr>
          </a:p>
        </p:txBody>
      </p:sp>
      <p:sp>
        <p:nvSpPr>
          <p:cNvPr id="31" name="任意多边形: 形状 54"/>
          <p:cNvSpPr/>
          <p:nvPr>
            <p:custDataLst>
              <p:tags r:id="rId4"/>
            </p:custDataLst>
          </p:nvPr>
        </p:nvSpPr>
        <p:spPr>
          <a:xfrm>
            <a:off x="1693035" y="4870485"/>
            <a:ext cx="241925" cy="152726"/>
          </a:xfrm>
          <a:custGeom>
            <a:avLst/>
            <a:gdLst>
              <a:gd name="connsiteX0" fmla="*/ 123825 w 247650"/>
              <a:gd name="connsiteY0" fmla="*/ 0 h 156305"/>
              <a:gd name="connsiteX1" fmla="*/ 123825 w 247650"/>
              <a:gd name="connsiteY1" fmla="*/ 0 h 156305"/>
              <a:gd name="connsiteX2" fmla="*/ 0 w 247650"/>
              <a:gd name="connsiteY2" fmla="*/ 123825 h 156305"/>
              <a:gd name="connsiteX3" fmla="*/ 0 w 247650"/>
              <a:gd name="connsiteY3" fmla="*/ 123825 h 156305"/>
              <a:gd name="connsiteX4" fmla="*/ 32480 w 247650"/>
              <a:gd name="connsiteY4" fmla="*/ 156305 h 156305"/>
              <a:gd name="connsiteX5" fmla="*/ 215170 w 247650"/>
              <a:gd name="connsiteY5" fmla="*/ 156305 h 156305"/>
              <a:gd name="connsiteX6" fmla="*/ 247650 w 247650"/>
              <a:gd name="connsiteY6" fmla="*/ 123825 h 156305"/>
              <a:gd name="connsiteX7" fmla="*/ 247650 w 247650"/>
              <a:gd name="connsiteY7" fmla="*/ 123825 h 156305"/>
              <a:gd name="connsiteX8" fmla="*/ 123825 w 247650"/>
              <a:gd name="connsiteY8" fmla="*/ 0 h 156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7650" h="156305">
                <a:moveTo>
                  <a:pt x="123825" y="0"/>
                </a:moveTo>
                <a:lnTo>
                  <a:pt x="123825" y="0"/>
                </a:lnTo>
                <a:cubicBezTo>
                  <a:pt x="55436" y="0"/>
                  <a:pt x="0" y="55435"/>
                  <a:pt x="0" y="123825"/>
                </a:cubicBezTo>
                <a:lnTo>
                  <a:pt x="0" y="123825"/>
                </a:lnTo>
                <a:cubicBezTo>
                  <a:pt x="0" y="141732"/>
                  <a:pt x="14573" y="156305"/>
                  <a:pt x="32480" y="156305"/>
                </a:cubicBezTo>
                <a:lnTo>
                  <a:pt x="215170" y="156305"/>
                </a:lnTo>
                <a:cubicBezTo>
                  <a:pt x="233077" y="156305"/>
                  <a:pt x="247650" y="141732"/>
                  <a:pt x="247650" y="123825"/>
                </a:cubicBezTo>
                <a:lnTo>
                  <a:pt x="247650" y="123825"/>
                </a:lnTo>
                <a:cubicBezTo>
                  <a:pt x="247650" y="55435"/>
                  <a:pt x="192215" y="0"/>
                  <a:pt x="123825" y="0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ea"/>
              <a:sym typeface="+mn-lt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214311" y="2976473"/>
            <a:ext cx="47625" cy="1476375"/>
            <a:chOff x="214311" y="3257550"/>
            <a:chExt cx="47625" cy="1476375"/>
          </a:xfrm>
        </p:grpSpPr>
        <p:sp>
          <p:nvSpPr>
            <p:cNvPr id="32" name="椭圆 31"/>
            <p:cNvSpPr/>
            <p:nvPr/>
          </p:nvSpPr>
          <p:spPr>
            <a:xfrm>
              <a:off x="214311" y="3257550"/>
              <a:ext cx="47625" cy="476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214311" y="3543300"/>
              <a:ext cx="47625" cy="47625"/>
            </a:xfrm>
            <a:prstGeom prst="ellipse">
              <a:avLst/>
            </a:prstGeom>
            <a:solidFill>
              <a:schemeClr val="bg1">
                <a:lumMod val="10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214311" y="3829050"/>
              <a:ext cx="47625" cy="47625"/>
            </a:xfrm>
            <a:prstGeom prst="ellipse">
              <a:avLst/>
            </a:prstGeom>
            <a:solidFill>
              <a:schemeClr val="bg1">
                <a:lumMod val="10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214311" y="4114800"/>
              <a:ext cx="47625" cy="47625"/>
            </a:xfrm>
            <a:prstGeom prst="ellipse">
              <a:avLst/>
            </a:prstGeom>
            <a:solidFill>
              <a:schemeClr val="bg1">
                <a:lumMod val="10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214311" y="4400550"/>
              <a:ext cx="47625" cy="47625"/>
            </a:xfrm>
            <a:prstGeom prst="ellipse">
              <a:avLst/>
            </a:prstGeom>
            <a:solidFill>
              <a:schemeClr val="bg1">
                <a:lumMod val="10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214311" y="4686300"/>
              <a:ext cx="47625" cy="476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ïšļïďe">
            <a:extLst>
              <a:ext uri="{FF2B5EF4-FFF2-40B4-BE49-F238E27FC236}">
                <a16:creationId xmlns:a16="http://schemas.microsoft.com/office/drawing/2014/main" id="{6E4D2CDB-4AD8-A2C8-432C-A2BAF76ED13F}"/>
              </a:ext>
            </a:extLst>
          </p:cNvPr>
          <p:cNvSpPr/>
          <p:nvPr/>
        </p:nvSpPr>
        <p:spPr>
          <a:xfrm flipH="1">
            <a:off x="800429" y="2785392"/>
            <a:ext cx="124544" cy="830997"/>
          </a:xfrm>
          <a:prstGeom prst="roundRect">
            <a:avLst>
              <a:gd name="adj" fmla="val 44900"/>
            </a:avLst>
          </a:prstGeom>
          <a:gradFill>
            <a:gsLst>
              <a:gs pos="0">
                <a:schemeClr val="accent2"/>
              </a:gs>
              <a:gs pos="60000">
                <a:schemeClr val="accent1"/>
              </a:gs>
            </a:gsLst>
            <a:lin ang="2700000" scaled="0"/>
          </a:gradFill>
          <a:ln w="57150" cap="rnd">
            <a:noFill/>
            <a:prstDash val="solid"/>
            <a:round/>
          </a:ln>
          <a:effectLst>
            <a:outerShdw blurRad="50800" dist="50800" dir="5400000" algn="ctr" rotWithShape="0">
              <a:schemeClr val="accent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 defTabSz="913765"/>
            <a:endParaRPr lang="zh-CN" altLang="en-US" sz="1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任意多边形 54"/>
          <p:cNvSpPr/>
          <p:nvPr>
            <p:custDataLst>
              <p:tags r:id="rId1"/>
            </p:custDataLst>
          </p:nvPr>
        </p:nvSpPr>
        <p:spPr>
          <a:xfrm>
            <a:off x="3156967" y="2565727"/>
            <a:ext cx="2802553" cy="552207"/>
          </a:xfrm>
          <a:custGeom>
            <a:avLst/>
            <a:gdLst>
              <a:gd name="connsiteX0" fmla="*/ 0 w 4050"/>
              <a:gd name="connsiteY0" fmla="*/ 0 h 798"/>
              <a:gd name="connsiteX1" fmla="*/ 3411 w 4050"/>
              <a:gd name="connsiteY1" fmla="*/ 0 h 798"/>
              <a:gd name="connsiteX2" fmla="*/ 4050 w 4050"/>
              <a:gd name="connsiteY2" fmla="*/ 798 h 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50" h="798">
                <a:moveTo>
                  <a:pt x="0" y="0"/>
                </a:moveTo>
                <a:lnTo>
                  <a:pt x="3411" y="0"/>
                </a:lnTo>
                <a:lnTo>
                  <a:pt x="4050" y="798"/>
                </a:lnTo>
              </a:path>
            </a:pathLst>
          </a:custGeom>
          <a:noFill/>
          <a:ln>
            <a:gradFill>
              <a:gsLst>
                <a:gs pos="0">
                  <a:schemeClr val="accent4"/>
                </a:gs>
                <a:gs pos="100000">
                  <a:schemeClr val="accent4">
                    <a:alpha val="0"/>
                  </a:schemeClr>
                </a:gs>
              </a:gsLst>
              <a:lin ang="108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 rotWithShape="1">
          <a:blip r:embed="rId18"/>
          <a:srcRect r="27499" b="38437"/>
          <a:stretch>
            <a:fillRect/>
          </a:stretch>
        </p:blipFill>
        <p:spPr>
          <a:xfrm>
            <a:off x="9654897" y="4628598"/>
            <a:ext cx="2537104" cy="2229402"/>
          </a:xfrm>
          <a:prstGeom prst="rect">
            <a:avLst/>
          </a:prstGeom>
        </p:spPr>
      </p:pic>
      <p:grpSp>
        <p:nvGrpSpPr>
          <p:cNvPr id="24" name="组合 23"/>
          <p:cNvGrpSpPr/>
          <p:nvPr/>
        </p:nvGrpSpPr>
        <p:grpSpPr>
          <a:xfrm>
            <a:off x="269604" y="260684"/>
            <a:ext cx="1299752" cy="1015663"/>
            <a:chOff x="2761095" y="2248418"/>
            <a:chExt cx="1948563" cy="1522661"/>
          </a:xfrm>
        </p:grpSpPr>
        <p:sp>
          <p:nvSpPr>
            <p:cNvPr id="25" name="矩形: 圆角 24"/>
            <p:cNvSpPr/>
            <p:nvPr/>
          </p:nvSpPr>
          <p:spPr>
            <a:xfrm rot="2244181">
              <a:off x="2903192" y="2466308"/>
              <a:ext cx="1156758" cy="366949"/>
            </a:xfrm>
            <a:prstGeom prst="roundRect">
              <a:avLst>
                <a:gd name="adj" fmla="val 33648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100">
                <a:cs typeface="+mn-ea"/>
                <a:sym typeface="+mn-lt"/>
              </a:endParaRPr>
            </a:p>
          </p:txBody>
        </p:sp>
        <p:sp>
          <p:nvSpPr>
            <p:cNvPr id="26" name="矩形: 圆角 25"/>
            <p:cNvSpPr/>
            <p:nvPr/>
          </p:nvSpPr>
          <p:spPr>
            <a:xfrm rot="2244181">
              <a:off x="2761095" y="2996622"/>
              <a:ext cx="1156758" cy="366949"/>
            </a:xfrm>
            <a:prstGeom prst="roundRect">
              <a:avLst>
                <a:gd name="adj" fmla="val 33648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100">
                <a:cs typeface="+mn-ea"/>
                <a:sym typeface="+mn-lt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2910670" y="2248418"/>
              <a:ext cx="1798988" cy="15226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zh-CN" altLang="en-US" sz="6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8" name="矩形 27"/>
          <p:cNvSpPr/>
          <p:nvPr/>
        </p:nvSpPr>
        <p:spPr>
          <a:xfrm>
            <a:off x="1304925" y="495821"/>
            <a:ext cx="3057247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3200" b="1" dirty="0">
                <a:ea typeface="汉仪雅酷黑 75W" panose="020B0804020202020204" charset="-122"/>
                <a:cs typeface="+mj-cs"/>
                <a:sym typeface="+mn-ea"/>
              </a:rPr>
              <a:t>架构与设计思路</a:t>
            </a:r>
            <a:endParaRPr lang="zh-CN" altLang="en-US" sz="3200" b="1" dirty="0">
              <a:ea typeface="汉仪雅酷黑 75W" panose="020B0804020202020204" charset="-122"/>
              <a:cs typeface="+mj-cs"/>
            </a:endParaRPr>
          </a:p>
        </p:txBody>
      </p:sp>
      <p:sp>
        <p:nvSpPr>
          <p:cNvPr id="46" name="正文"/>
          <p:cNvSpPr txBox="1"/>
          <p:nvPr>
            <p:custDataLst>
              <p:tags r:id="rId2"/>
            </p:custDataLst>
          </p:nvPr>
        </p:nvSpPr>
        <p:spPr>
          <a:xfrm>
            <a:off x="8294719" y="3521876"/>
            <a:ext cx="3309780" cy="9002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lstStyle/>
          <a:p>
            <a:pPr lvl="0" algn="l">
              <a:lnSpc>
                <a:spcPct val="130000"/>
              </a:lnSpc>
              <a:buClrTx/>
              <a:buSzTx/>
              <a:buFontTx/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雅酷黑 45W" panose="020B0404020202020204" pitchFamily="34" charset="-122"/>
                <a:ea typeface="汉仪雅酷黑 45W" panose="020B0404020202020204" pitchFamily="34" charset="-122"/>
                <a:sym typeface="+mn-ea"/>
              </a:rPr>
              <a:t>用户通过浏览器访问网页</a:t>
            </a:r>
          </a:p>
        </p:txBody>
      </p:sp>
      <p:sp>
        <p:nvSpPr>
          <p:cNvPr id="47" name="标题"/>
          <p:cNvSpPr txBox="1"/>
          <p:nvPr>
            <p:custDataLst>
              <p:tags r:id="rId3"/>
            </p:custDataLst>
          </p:nvPr>
        </p:nvSpPr>
        <p:spPr>
          <a:xfrm>
            <a:off x="8294719" y="2616756"/>
            <a:ext cx="3309780" cy="79094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/>
          <a:p>
            <a:r>
              <a:rPr lang="zh-CN" altLang="en-US" sz="2000" b="1" spc="300" dirty="0">
                <a:solidFill>
                  <a:srgbClr val="203864"/>
                </a:solidFill>
                <a:latin typeface="+mj-ea"/>
                <a:ea typeface="+mj-ea"/>
              </a:rPr>
              <a:t>用户浏览器</a:t>
            </a:r>
          </a:p>
        </p:txBody>
      </p:sp>
      <p:sp>
        <p:nvSpPr>
          <p:cNvPr id="48" name="任意多边形 47"/>
          <p:cNvSpPr/>
          <p:nvPr>
            <p:custDataLst>
              <p:tags r:id="rId4"/>
            </p:custDataLst>
          </p:nvPr>
        </p:nvSpPr>
        <p:spPr>
          <a:xfrm>
            <a:off x="4720600" y="3357183"/>
            <a:ext cx="523835" cy="1841381"/>
          </a:xfrm>
          <a:custGeom>
            <a:avLst/>
            <a:gdLst>
              <a:gd name="connsiteX0" fmla="*/ 0 w 757"/>
              <a:gd name="connsiteY0" fmla="*/ 0 h 2661"/>
              <a:gd name="connsiteX1" fmla="*/ 757 w 757"/>
              <a:gd name="connsiteY1" fmla="*/ 149 h 2661"/>
              <a:gd name="connsiteX2" fmla="*/ 749 w 757"/>
              <a:gd name="connsiteY2" fmla="*/ 2453 h 2661"/>
              <a:gd name="connsiteX3" fmla="*/ 17 w 757"/>
              <a:gd name="connsiteY3" fmla="*/ 2661 h 2661"/>
              <a:gd name="connsiteX4" fmla="*/ 0 w 757"/>
              <a:gd name="connsiteY4" fmla="*/ 0 h 2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7" h="2661">
                <a:moveTo>
                  <a:pt x="0" y="0"/>
                </a:moveTo>
                <a:lnTo>
                  <a:pt x="757" y="149"/>
                </a:lnTo>
                <a:lnTo>
                  <a:pt x="749" y="2453"/>
                </a:lnTo>
                <a:lnTo>
                  <a:pt x="17" y="2661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29000">
                <a:schemeClr val="accent1">
                  <a:lumMod val="68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  <a:gs pos="73000">
                <a:srgbClr val="203864">
                  <a:lumMod val="81000"/>
                  <a:lumOff val="19000"/>
                </a:srgbClr>
              </a:gs>
              <a:gs pos="100000">
                <a:srgbClr val="203864"/>
              </a:gs>
            </a:gsLst>
            <a:lin ang="5400000" scaled="0"/>
          </a:gradFill>
          <a:ln>
            <a:gradFill>
              <a:gsLst>
                <a:gs pos="37000">
                  <a:schemeClr val="accent1">
                    <a:lumMod val="5000"/>
                    <a:lumOff val="95000"/>
                  </a:schemeClr>
                </a:gs>
                <a:gs pos="0">
                  <a:schemeClr val="accent1">
                    <a:lumMod val="45000"/>
                    <a:lumOff val="55000"/>
                  </a:schemeClr>
                </a:gs>
                <a:gs pos="100000">
                  <a:schemeClr val="bg1"/>
                </a:gs>
                <a:gs pos="71000">
                  <a:schemeClr val="accent1">
                    <a:lumMod val="30000"/>
                    <a:lumOff val="70000"/>
                  </a:schemeClr>
                </a:gs>
              </a:gsLst>
              <a:lin ang="16200000" scaled="0"/>
            </a:gradFill>
          </a:ln>
          <a:effectLst>
            <a:outerShdw blurRad="254000" dist="152400" dir="5400000" algn="t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/>
          </a:bodyPr>
          <a:lstStyle/>
          <a:p>
            <a:pPr lvl="0" algn="ctr">
              <a:buClrTx/>
              <a:buSzTx/>
              <a:buFontTx/>
            </a:pPr>
            <a:r>
              <a:rPr lang="zh-CN" altLang="en-US" b="1">
                <a:solidFill>
                  <a:srgbClr val="FFFFFF"/>
                </a:solidFill>
                <a:latin typeface="+mj-ea"/>
                <a:ea typeface="+mj-ea"/>
                <a:sym typeface="+mn-ea"/>
              </a:rPr>
              <a:t>后端</a:t>
            </a:r>
          </a:p>
        </p:txBody>
      </p:sp>
      <p:sp>
        <p:nvSpPr>
          <p:cNvPr id="49" name="任意多边形 48"/>
          <p:cNvSpPr/>
          <p:nvPr>
            <p:custDataLst>
              <p:tags r:id="rId5"/>
            </p:custDataLst>
          </p:nvPr>
        </p:nvSpPr>
        <p:spPr>
          <a:xfrm>
            <a:off x="5547526" y="2874175"/>
            <a:ext cx="760495" cy="2807397"/>
          </a:xfrm>
          <a:custGeom>
            <a:avLst/>
            <a:gdLst>
              <a:gd name="connsiteX0" fmla="*/ 0 w 1099"/>
              <a:gd name="connsiteY0" fmla="*/ 0 h 4057"/>
              <a:gd name="connsiteX1" fmla="*/ 1099 w 1099"/>
              <a:gd name="connsiteY1" fmla="*/ 418 h 4057"/>
              <a:gd name="connsiteX2" fmla="*/ 1099 w 1099"/>
              <a:gd name="connsiteY2" fmla="*/ 3626 h 4057"/>
              <a:gd name="connsiteX3" fmla="*/ 0 w 1099"/>
              <a:gd name="connsiteY3" fmla="*/ 4057 h 4057"/>
              <a:gd name="connsiteX4" fmla="*/ 0 w 1099"/>
              <a:gd name="connsiteY4" fmla="*/ 0 h 4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9" h="4057">
                <a:moveTo>
                  <a:pt x="0" y="0"/>
                </a:moveTo>
                <a:lnTo>
                  <a:pt x="1099" y="418"/>
                </a:lnTo>
                <a:lnTo>
                  <a:pt x="1099" y="3626"/>
                </a:lnTo>
                <a:lnTo>
                  <a:pt x="0" y="4057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ang="5400000" scaled="0"/>
          </a:gradFill>
          <a:ln>
            <a:gradFill>
              <a:gsLst>
                <a:gs pos="32000">
                  <a:schemeClr val="accent1">
                    <a:lumMod val="5000"/>
                    <a:lumOff val="95000"/>
                  </a:schemeClr>
                </a:gs>
                <a:gs pos="0">
                  <a:schemeClr val="accent4">
                    <a:lumMod val="20000"/>
                    <a:lumOff val="80000"/>
                  </a:schemeClr>
                </a:gs>
                <a:gs pos="100000">
                  <a:schemeClr val="bg1"/>
                </a:gs>
                <a:gs pos="71000">
                  <a:schemeClr val="accent4">
                    <a:lumMod val="20000"/>
                    <a:lumOff val="80000"/>
                  </a:schemeClr>
                </a:gs>
              </a:gsLst>
              <a:lin ang="16200000" scaled="1"/>
            </a:gradFill>
          </a:ln>
          <a:effectLst>
            <a:outerShdw blurRad="254000" dist="152400" dir="5400000" algn="t" rotWithShape="0">
              <a:schemeClr val="accent4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/>
          </a:bodyPr>
          <a:lstStyle/>
          <a:p>
            <a:pPr lvl="0" algn="ctr">
              <a:buClrTx/>
              <a:buSzTx/>
              <a:buFontTx/>
            </a:pPr>
            <a:r>
              <a:rPr lang="zh-CN" altLang="en-US" sz="2400" b="1">
                <a:solidFill>
                  <a:srgbClr val="FFFFFF"/>
                </a:solidFill>
                <a:latin typeface="+mj-ea"/>
                <a:ea typeface="+mj-ea"/>
                <a:sym typeface="+mn-ea"/>
              </a:rPr>
              <a:t>前</a:t>
            </a:r>
          </a:p>
          <a:p>
            <a:pPr lvl="0" algn="ctr">
              <a:buClrTx/>
              <a:buSzTx/>
              <a:buFontTx/>
            </a:pPr>
            <a:r>
              <a:rPr lang="zh-CN" altLang="en-US" sz="2400" b="1">
                <a:solidFill>
                  <a:srgbClr val="FFFFFF"/>
                </a:solidFill>
                <a:latin typeface="+mj-ea"/>
                <a:ea typeface="+mj-ea"/>
                <a:sym typeface="+mn-ea"/>
              </a:rPr>
              <a:t>端</a:t>
            </a:r>
          </a:p>
        </p:txBody>
      </p:sp>
      <p:sp>
        <p:nvSpPr>
          <p:cNvPr id="50" name="任意多边形 49"/>
          <p:cNvSpPr/>
          <p:nvPr>
            <p:custDataLst>
              <p:tags r:id="rId6"/>
            </p:custDataLst>
          </p:nvPr>
        </p:nvSpPr>
        <p:spPr>
          <a:xfrm>
            <a:off x="6592428" y="2520569"/>
            <a:ext cx="860141" cy="3378979"/>
          </a:xfrm>
          <a:custGeom>
            <a:avLst/>
            <a:gdLst>
              <a:gd name="connsiteX0" fmla="*/ 15 w 1243"/>
              <a:gd name="connsiteY0" fmla="*/ 0 h 4883"/>
              <a:gd name="connsiteX1" fmla="*/ 1232 w 1243"/>
              <a:gd name="connsiteY1" fmla="*/ 712 h 4883"/>
              <a:gd name="connsiteX2" fmla="*/ 1243 w 1243"/>
              <a:gd name="connsiteY2" fmla="*/ 4288 h 4883"/>
              <a:gd name="connsiteX3" fmla="*/ 0 w 1243"/>
              <a:gd name="connsiteY3" fmla="*/ 4883 h 4883"/>
              <a:gd name="connsiteX4" fmla="*/ 15 w 1243"/>
              <a:gd name="connsiteY4" fmla="*/ 0 h 4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3" h="4883">
                <a:moveTo>
                  <a:pt x="15" y="0"/>
                </a:moveTo>
                <a:lnTo>
                  <a:pt x="1232" y="712"/>
                </a:lnTo>
                <a:lnTo>
                  <a:pt x="1243" y="4288"/>
                </a:lnTo>
                <a:lnTo>
                  <a:pt x="0" y="4883"/>
                </a:lnTo>
                <a:lnTo>
                  <a:pt x="15" y="0"/>
                </a:lnTo>
                <a:close/>
              </a:path>
            </a:pathLst>
          </a:custGeom>
          <a:gradFill>
            <a:gsLst>
              <a:gs pos="12000">
                <a:schemeClr val="accent1">
                  <a:alpha val="100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  <a:gs pos="100000">
                <a:srgbClr val="203864"/>
              </a:gs>
            </a:gsLst>
            <a:lin ang="5400000" scaled="0"/>
          </a:gradFill>
          <a:ln>
            <a:gradFill>
              <a:gsLst>
                <a:gs pos="37000">
                  <a:schemeClr val="accent1">
                    <a:lumMod val="5000"/>
                    <a:lumOff val="95000"/>
                  </a:schemeClr>
                </a:gs>
                <a:gs pos="0">
                  <a:schemeClr val="accent1">
                    <a:lumMod val="45000"/>
                    <a:lumOff val="55000"/>
                  </a:schemeClr>
                </a:gs>
                <a:gs pos="100000">
                  <a:schemeClr val="bg1"/>
                </a:gs>
                <a:gs pos="71000">
                  <a:schemeClr val="accent1">
                    <a:lumMod val="30000"/>
                    <a:lumOff val="70000"/>
                  </a:schemeClr>
                </a:gs>
              </a:gsLst>
              <a:lin ang="16200000" scaled="0"/>
            </a:gradFill>
          </a:ln>
          <a:effectLst>
            <a:outerShdw blurRad="254000" dist="152400" dir="5400000" algn="t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/>
          </a:bodyPr>
          <a:lstStyle/>
          <a:p>
            <a:pPr lvl="0" algn="ctr">
              <a:buClrTx/>
              <a:buSzTx/>
              <a:buFontTx/>
              <a:buNone/>
            </a:pPr>
            <a:r>
              <a:rPr lang="zh-CN" altLang="en-US" sz="2400" b="1">
                <a:solidFill>
                  <a:srgbClr val="FFFFFF"/>
                </a:solidFill>
                <a:latin typeface="+mj-ea"/>
                <a:ea typeface="+mj-ea"/>
                <a:sym typeface="+mn-ea"/>
              </a:rPr>
              <a:t>浏</a:t>
            </a:r>
          </a:p>
          <a:p>
            <a:pPr lvl="0" algn="ctr">
              <a:buClrTx/>
              <a:buSzTx/>
              <a:buFontTx/>
              <a:buNone/>
            </a:pPr>
            <a:r>
              <a:rPr lang="zh-CN" altLang="en-US" sz="2400" b="1">
                <a:solidFill>
                  <a:srgbClr val="FFFFFF"/>
                </a:solidFill>
                <a:latin typeface="+mj-ea"/>
                <a:ea typeface="+mj-ea"/>
                <a:sym typeface="+mn-ea"/>
              </a:rPr>
              <a:t>览</a:t>
            </a:r>
          </a:p>
          <a:p>
            <a:pPr lvl="0" algn="ctr">
              <a:buClrTx/>
              <a:buSzTx/>
              <a:buFontTx/>
              <a:buNone/>
            </a:pPr>
            <a:r>
              <a:rPr lang="zh-CN" altLang="en-US" sz="2400" b="1">
                <a:solidFill>
                  <a:srgbClr val="FFFFFF"/>
                </a:solidFill>
                <a:latin typeface="+mj-ea"/>
                <a:ea typeface="+mj-ea"/>
                <a:sym typeface="+mn-ea"/>
              </a:rPr>
              <a:t>器</a:t>
            </a:r>
          </a:p>
        </p:txBody>
      </p:sp>
      <p:sp>
        <p:nvSpPr>
          <p:cNvPr id="51" name="任意多边形 50"/>
          <p:cNvSpPr/>
          <p:nvPr>
            <p:custDataLst>
              <p:tags r:id="rId7"/>
            </p:custDataLst>
          </p:nvPr>
        </p:nvSpPr>
        <p:spPr>
          <a:xfrm>
            <a:off x="1438499" y="4183417"/>
            <a:ext cx="2990773" cy="292019"/>
          </a:xfrm>
          <a:custGeom>
            <a:avLst/>
            <a:gdLst>
              <a:gd name="connisteX0" fmla="*/ 0 w 2971165"/>
              <a:gd name="connsiteY0" fmla="*/ 0 h 285750"/>
              <a:gd name="connisteX1" fmla="*/ 2684780 w 2971165"/>
              <a:gd name="connsiteY1" fmla="*/ 0 h 285750"/>
              <a:gd name="connisteX2" fmla="*/ 2971165 w 2971165"/>
              <a:gd name="connsiteY2" fmla="*/ 285750 h 28575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2971165" h="285750">
                <a:moveTo>
                  <a:pt x="0" y="0"/>
                </a:moveTo>
                <a:lnTo>
                  <a:pt x="2684780" y="0"/>
                </a:lnTo>
                <a:lnTo>
                  <a:pt x="2971165" y="285750"/>
                </a:lnTo>
              </a:path>
            </a:pathLst>
          </a:custGeom>
          <a:noFill/>
          <a:ln>
            <a:gradFill>
              <a:gsLst>
                <a:gs pos="100000">
                  <a:srgbClr val="AFC6FF">
                    <a:alpha val="0"/>
                  </a:srgbClr>
                </a:gs>
                <a:gs pos="47000">
                  <a:srgbClr val="002060"/>
                </a:gs>
              </a:gsLst>
              <a:lin ang="108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 fontScale="75000" lnSpcReduction="20000"/>
          </a:bodyPr>
          <a:lstStyle/>
          <a:p>
            <a:pPr lvl="0" algn="ctr">
              <a:buClrTx/>
              <a:buSzTx/>
              <a:buFontTx/>
            </a:pPr>
            <a:endParaRPr lang="zh-CN" altLang="en-US" sz="2000" b="1" spc="300" dirty="0">
              <a:solidFill>
                <a:srgbClr val="203864"/>
              </a:solidFill>
              <a:latin typeface="+mj-ea"/>
              <a:ea typeface="+mj-ea"/>
              <a:sym typeface="+mn-ea"/>
            </a:endParaRPr>
          </a:p>
        </p:txBody>
      </p:sp>
      <p:sp>
        <p:nvSpPr>
          <p:cNvPr id="52" name="任意多边形 51"/>
          <p:cNvSpPr/>
          <p:nvPr>
            <p:custDataLst>
              <p:tags r:id="rId8"/>
            </p:custDataLst>
          </p:nvPr>
        </p:nvSpPr>
        <p:spPr>
          <a:xfrm>
            <a:off x="7706529" y="3465133"/>
            <a:ext cx="3118791" cy="552899"/>
          </a:xfrm>
          <a:custGeom>
            <a:avLst/>
            <a:gdLst>
              <a:gd name="connsiteX0" fmla="*/ 0 w 4507"/>
              <a:gd name="connsiteY0" fmla="*/ 799 h 799"/>
              <a:gd name="connsiteX1" fmla="*/ 820 w 4507"/>
              <a:gd name="connsiteY1" fmla="*/ 0 h 799"/>
              <a:gd name="connsiteX2" fmla="*/ 4507 w 4507"/>
              <a:gd name="connsiteY2" fmla="*/ 0 h 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07" h="799">
                <a:moveTo>
                  <a:pt x="0" y="799"/>
                </a:moveTo>
                <a:lnTo>
                  <a:pt x="820" y="0"/>
                </a:lnTo>
                <a:lnTo>
                  <a:pt x="4507" y="0"/>
                </a:lnTo>
              </a:path>
            </a:pathLst>
          </a:custGeom>
          <a:noFill/>
          <a:ln>
            <a:gradFill>
              <a:gsLst>
                <a:gs pos="100000">
                  <a:srgbClr val="AFC6FF">
                    <a:alpha val="0"/>
                  </a:srgbClr>
                </a:gs>
                <a:gs pos="47000">
                  <a:srgbClr val="203864"/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53" name="正文"/>
          <p:cNvSpPr txBox="1"/>
          <p:nvPr>
            <p:custDataLst>
              <p:tags r:id="rId9"/>
            </p:custDataLst>
          </p:nvPr>
        </p:nvSpPr>
        <p:spPr>
          <a:xfrm>
            <a:off x="810499" y="4231856"/>
            <a:ext cx="3309780" cy="9002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lstStyle/>
          <a:p>
            <a:pPr lvl="0" algn="r">
              <a:lnSpc>
                <a:spcPct val="130000"/>
              </a:lnSpc>
              <a:buClrTx/>
              <a:buSzTx/>
              <a:buFontTx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雅酷黑 45W" panose="020B0404020202020204" pitchFamily="34" charset="-122"/>
                <a:ea typeface="汉仪雅酷黑 45W" panose="020B0404020202020204" pitchFamily="34" charset="-122"/>
                <a:sym typeface="+mn-ea"/>
              </a:rPr>
              <a:t>管控数据库与主要业务</a:t>
            </a:r>
          </a:p>
          <a:p>
            <a:pPr lvl="0" algn="r">
              <a:lnSpc>
                <a:spcPct val="130000"/>
              </a:lnSpc>
              <a:buClrTx/>
              <a:buSzTx/>
              <a:buFontTx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雅酷黑 45W" panose="020B0404020202020204" pitchFamily="34" charset="-122"/>
                <a:ea typeface="汉仪雅酷黑 45W" panose="020B0404020202020204" pitchFamily="34" charset="-122"/>
                <a:sym typeface="+mn-ea"/>
              </a:rPr>
              <a:t>向前端提供API支持</a:t>
            </a:r>
          </a:p>
        </p:txBody>
      </p:sp>
      <p:sp>
        <p:nvSpPr>
          <p:cNvPr id="54" name="标题"/>
          <p:cNvSpPr txBox="1"/>
          <p:nvPr>
            <p:custDataLst>
              <p:tags r:id="rId10"/>
            </p:custDataLst>
          </p:nvPr>
        </p:nvSpPr>
        <p:spPr>
          <a:xfrm>
            <a:off x="775574" y="3326736"/>
            <a:ext cx="3309780" cy="79094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/>
          <a:p>
            <a:pPr algn="r"/>
            <a:r>
              <a:rPr lang="zh-CN" altLang="en-US" sz="2000" b="1" spc="300" dirty="0">
                <a:solidFill>
                  <a:srgbClr val="203864"/>
                </a:solidFill>
                <a:latin typeface="+mj-ea"/>
                <a:ea typeface="+mj-ea"/>
              </a:rPr>
              <a:t>后端服务器</a:t>
            </a:r>
          </a:p>
        </p:txBody>
      </p:sp>
      <p:sp>
        <p:nvSpPr>
          <p:cNvPr id="56" name="正文"/>
          <p:cNvSpPr txBox="1"/>
          <p:nvPr>
            <p:custDataLst>
              <p:tags r:id="rId11"/>
            </p:custDataLst>
          </p:nvPr>
        </p:nvSpPr>
        <p:spPr>
          <a:xfrm>
            <a:off x="1686560" y="2615565"/>
            <a:ext cx="3638550" cy="7861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lstStyle/>
          <a:p>
            <a:pPr lvl="0" algn="r">
              <a:lnSpc>
                <a:spcPct val="130000"/>
              </a:lnSpc>
              <a:buClrTx/>
              <a:buSzTx/>
              <a:buFontTx/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雅酷黑 45W" panose="020B0404020202020204" pitchFamily="34" charset="-122"/>
                <a:ea typeface="汉仪雅酷黑 45W" panose="020B0404020202020204" pitchFamily="34" charset="-122"/>
                <a:sym typeface="+mn-ea"/>
              </a:rPr>
              <a:t>处理HTTP请求，渲染HTML并响应</a:t>
            </a:r>
          </a:p>
        </p:txBody>
      </p:sp>
      <p:sp>
        <p:nvSpPr>
          <p:cNvPr id="57" name="标题"/>
          <p:cNvSpPr txBox="1"/>
          <p:nvPr>
            <p:custDataLst>
              <p:tags r:id="rId12"/>
            </p:custDataLst>
          </p:nvPr>
        </p:nvSpPr>
        <p:spPr>
          <a:xfrm>
            <a:off x="2148023" y="1845628"/>
            <a:ext cx="3309780" cy="691296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/>
          <a:p>
            <a:pPr algn="r"/>
            <a:r>
              <a:rPr lang="zh-CN" altLang="en-US" sz="2000" b="1" spc="300" dirty="0">
                <a:solidFill>
                  <a:schemeClr val="accent4"/>
                </a:solidFill>
                <a:latin typeface="+mj-ea"/>
                <a:ea typeface="+mj-ea"/>
              </a:rPr>
              <a:t>前端服务器</a:t>
            </a:r>
          </a:p>
        </p:txBody>
      </p:sp>
      <p:sp>
        <p:nvSpPr>
          <p:cNvPr id="58" name="椭圆 57"/>
          <p:cNvSpPr/>
          <p:nvPr>
            <p:custDataLst>
              <p:tags r:id="rId13"/>
            </p:custDataLst>
          </p:nvPr>
        </p:nvSpPr>
        <p:spPr>
          <a:xfrm>
            <a:off x="2418355" y="5022799"/>
            <a:ext cx="7542673" cy="1600569"/>
          </a:xfrm>
          <a:prstGeom prst="ellipse">
            <a:avLst/>
          </a:prstGeom>
          <a:noFill/>
          <a:ln w="19050">
            <a:gradFill>
              <a:gsLst>
                <a:gs pos="31000">
                  <a:srgbClr val="AFC6FF">
                    <a:alpha val="0"/>
                  </a:srgbClr>
                </a:gs>
                <a:gs pos="77000">
                  <a:schemeClr val="accent1">
                    <a:lumMod val="60000"/>
                    <a:lumOff val="40000"/>
                    <a:alpha val="7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59" name="椭圆 58"/>
          <p:cNvSpPr/>
          <p:nvPr>
            <p:custDataLst>
              <p:tags r:id="rId14"/>
            </p:custDataLst>
          </p:nvPr>
        </p:nvSpPr>
        <p:spPr>
          <a:xfrm>
            <a:off x="3259812" y="5022799"/>
            <a:ext cx="5860449" cy="1169460"/>
          </a:xfrm>
          <a:prstGeom prst="ellipse">
            <a:avLst/>
          </a:prstGeom>
          <a:noFill/>
          <a:ln w="53975">
            <a:gradFill>
              <a:gsLst>
                <a:gs pos="38000">
                  <a:srgbClr val="AFC6FF">
                    <a:alpha val="0"/>
                  </a:srgbClr>
                </a:gs>
                <a:gs pos="85000">
                  <a:schemeClr val="accent1">
                    <a:lumMod val="75000"/>
                    <a:alpha val="68000"/>
                  </a:schemeClr>
                </a:gs>
              </a:gsLst>
              <a:lin ang="546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100" name="矩形 99"/>
          <p:cNvSpPr/>
          <p:nvPr>
            <p:custDataLst>
              <p:tags r:id="rId15"/>
            </p:custDataLst>
          </p:nvPr>
        </p:nvSpPr>
        <p:spPr>
          <a:xfrm>
            <a:off x="1038341" y="1541930"/>
            <a:ext cx="5860461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2800" b="1" dirty="0">
                <a:solidFill>
                  <a:srgbClr val="3848C5"/>
                </a:solidFill>
                <a:ea typeface="汉仪雅酷黑 75W" panose="020B0804020202020204" charset="-122"/>
                <a:cs typeface="+mj-cs"/>
                <a:sym typeface="+mn-lt"/>
              </a:rPr>
              <a:t>系统结构示意图</a:t>
            </a:r>
          </a:p>
        </p:txBody>
      </p:sp>
      <p:cxnSp>
        <p:nvCxnSpPr>
          <p:cNvPr id="102" name="直接连接符 101"/>
          <p:cNvCxnSpPr/>
          <p:nvPr>
            <p:custDataLst>
              <p:tags r:id="rId16"/>
            </p:custDataLst>
          </p:nvPr>
        </p:nvCxnSpPr>
        <p:spPr>
          <a:xfrm>
            <a:off x="3667760" y="1649095"/>
            <a:ext cx="7859395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/>
          <p:cNvPicPr>
            <a:picLocks noChangeAspect="1"/>
          </p:cNvPicPr>
          <p:nvPr/>
        </p:nvPicPr>
        <p:blipFill rotWithShape="1">
          <a:blip r:embed="rId18"/>
          <a:srcRect r="27499" b="38437"/>
          <a:stretch>
            <a:fillRect/>
          </a:stretch>
        </p:blipFill>
        <p:spPr>
          <a:xfrm>
            <a:off x="9654897" y="4628598"/>
            <a:ext cx="2537104" cy="2229402"/>
          </a:xfrm>
          <a:prstGeom prst="rect">
            <a:avLst/>
          </a:prstGeom>
        </p:spPr>
      </p:pic>
      <p:grpSp>
        <p:nvGrpSpPr>
          <p:cNvPr id="24" name="组合 23"/>
          <p:cNvGrpSpPr/>
          <p:nvPr/>
        </p:nvGrpSpPr>
        <p:grpSpPr>
          <a:xfrm>
            <a:off x="269604" y="222811"/>
            <a:ext cx="1299752" cy="1015663"/>
            <a:chOff x="2761095" y="2248418"/>
            <a:chExt cx="1948563" cy="1522661"/>
          </a:xfrm>
        </p:grpSpPr>
        <p:sp>
          <p:nvSpPr>
            <p:cNvPr id="25" name="矩形: 圆角 24"/>
            <p:cNvSpPr/>
            <p:nvPr/>
          </p:nvSpPr>
          <p:spPr>
            <a:xfrm rot="2244181">
              <a:off x="2903192" y="2466308"/>
              <a:ext cx="1156758" cy="366949"/>
            </a:xfrm>
            <a:prstGeom prst="roundRect">
              <a:avLst>
                <a:gd name="adj" fmla="val 33648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100">
                <a:cs typeface="+mn-ea"/>
                <a:sym typeface="+mn-lt"/>
              </a:endParaRPr>
            </a:p>
          </p:txBody>
        </p:sp>
        <p:sp>
          <p:nvSpPr>
            <p:cNvPr id="26" name="矩形: 圆角 25"/>
            <p:cNvSpPr/>
            <p:nvPr/>
          </p:nvSpPr>
          <p:spPr>
            <a:xfrm rot="2244181">
              <a:off x="2761095" y="2996622"/>
              <a:ext cx="1156758" cy="366949"/>
            </a:xfrm>
            <a:prstGeom prst="roundRect">
              <a:avLst>
                <a:gd name="adj" fmla="val 33648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100">
                <a:cs typeface="+mn-ea"/>
                <a:sym typeface="+mn-lt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2910670" y="2248418"/>
              <a:ext cx="1798988" cy="15226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zh-CN" altLang="en-US" sz="6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8" name="矩形 27"/>
          <p:cNvSpPr/>
          <p:nvPr/>
        </p:nvSpPr>
        <p:spPr>
          <a:xfrm>
            <a:off x="1247710" y="485457"/>
            <a:ext cx="32943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3200" b="1" spc="300" dirty="0">
                <a:latin typeface="汉仪雅酷黑 75W" panose="020B0804020202020204"/>
                <a:ea typeface="汉仪雅酷黑 75W" panose="020B0804020202020204"/>
                <a:sym typeface="+mn-ea"/>
              </a:rPr>
              <a:t>架构与设计思路</a:t>
            </a:r>
            <a:endParaRPr lang="zh-CN" altLang="en-US" sz="3200" b="1" spc="300" dirty="0">
              <a:latin typeface="汉仪雅酷黑 75W" panose="020B0804020202020204"/>
              <a:ea typeface="汉仪雅酷黑 75W" panose="020B0804020202020204"/>
            </a:endParaRPr>
          </a:p>
        </p:txBody>
      </p:sp>
      <p:sp>
        <p:nvSpPr>
          <p:cNvPr id="20" name="同侧圆角矩形 19"/>
          <p:cNvSpPr/>
          <p:nvPr/>
        </p:nvSpPr>
        <p:spPr>
          <a:xfrm>
            <a:off x="4619625" y="2903855"/>
            <a:ext cx="3634740" cy="762000"/>
          </a:xfrm>
          <a:prstGeom prst="round2SameRect">
            <a:avLst/>
          </a:prstGeom>
          <a:gradFill rotWithShape="1">
            <a:gsLst>
              <a:gs pos="37000">
                <a:srgbClr val="0070C0">
                  <a:lumMod val="84000"/>
                  <a:alpha val="100000"/>
                </a:srgbClr>
              </a:gs>
              <a:gs pos="0">
                <a:srgbClr val="203864">
                  <a:lumMod val="97000"/>
                  <a:lumOff val="3000"/>
                </a:srgbClr>
              </a:gs>
              <a:gs pos="100000">
                <a:srgbClr val="203864"/>
              </a:gs>
            </a:gsLst>
            <a:lin ang="0"/>
          </a:gradFill>
          <a:ln w="12700" cap="flat" cmpd="sng" algn="ctr">
            <a:noFill/>
            <a:prstDash val="solid"/>
            <a:miter lim="800000"/>
          </a:ln>
          <a:effectLst>
            <a:outerShdw blurRad="254000" dist="152400" dir="5400000" algn="t" rotWithShape="0">
              <a:srgbClr val="203864">
                <a:alpha val="40000"/>
              </a:srgbClr>
            </a:outerShdw>
          </a:effectLst>
        </p:spPr>
        <p:txBody>
          <a:bodyPr vertOverflow="overflow" horzOverflow="overflow" vert="horz" wrap="square" numCol="1" spcCol="0" rtlCol="0" fromWordArt="0" anchor="ctr" anchorCtr="0" forceAA="0" compatLnSpc="1">
            <a:normAutofit/>
          </a:bodyPr>
          <a:lstStyle/>
          <a:p>
            <a:pPr lvl="0" algn="ctr">
              <a:buClrTx/>
              <a:buSzTx/>
              <a:buFontTx/>
            </a:pPr>
            <a:endParaRPr lang="en-US" altLang="zh-CN" b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618990" y="3924300"/>
            <a:ext cx="3633470" cy="762000"/>
          </a:xfrm>
          <a:prstGeom prst="rect">
            <a:avLst/>
          </a:prstGeom>
          <a:gradFill>
            <a:gsLst>
              <a:gs pos="0">
                <a:srgbClr val="1B8FF7">
                  <a:alpha val="100000"/>
                </a:srgbClr>
              </a:gs>
              <a:gs pos="50000">
                <a:srgbClr val="366DFE"/>
              </a:gs>
              <a:gs pos="100000">
                <a:srgbClr val="00B0F0"/>
              </a:gs>
            </a:gsLst>
            <a:lin ang="0" scaled="0"/>
          </a:gradFill>
          <a:ln>
            <a:noFill/>
          </a:ln>
          <a:effectLst>
            <a:outerShdw blurRad="254000" dist="152400" dir="5400000" algn="t" rotWithShape="0">
              <a:srgbClr val="0070C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/>
          </a:bodyPr>
          <a:lstStyle/>
          <a:p>
            <a:pPr lvl="0" algn="ctr">
              <a:buClrTx/>
              <a:buSzTx/>
              <a:buFontTx/>
            </a:pPr>
            <a:endParaRPr lang="zh-CN" altLang="en-US" sz="2400" b="1">
              <a:solidFill>
                <a:srgbClr val="FFFFFF"/>
              </a:solidFill>
              <a:latin typeface="+mj-ea"/>
              <a:ea typeface="+mj-ea"/>
              <a:sym typeface="+mn-lt"/>
            </a:endParaRPr>
          </a:p>
        </p:txBody>
      </p:sp>
      <p:sp>
        <p:nvSpPr>
          <p:cNvPr id="22" name="同侧圆角矩形 21"/>
          <p:cNvSpPr/>
          <p:nvPr>
            <p:custDataLst>
              <p:tags r:id="rId1"/>
            </p:custDataLst>
          </p:nvPr>
        </p:nvSpPr>
        <p:spPr>
          <a:xfrm rot="10800000">
            <a:off x="4619625" y="4944745"/>
            <a:ext cx="3634740" cy="762000"/>
          </a:xfrm>
          <a:prstGeom prst="round2SameRect">
            <a:avLst/>
          </a:prstGeom>
          <a:gradFill rotWithShape="1">
            <a:gsLst>
              <a:gs pos="65000">
                <a:srgbClr val="0070C0">
                  <a:alpha val="100000"/>
                  <a:lumMod val="78000"/>
                </a:srgbClr>
              </a:gs>
              <a:gs pos="0">
                <a:srgbClr val="203864">
                  <a:lumMod val="84000"/>
                  <a:lumOff val="16000"/>
                </a:srgbClr>
              </a:gs>
              <a:gs pos="100000">
                <a:srgbClr val="203864"/>
              </a:gs>
            </a:gsLst>
            <a:lin ang="0"/>
          </a:gradFill>
          <a:ln w="12700" cap="flat" cmpd="sng" algn="ctr">
            <a:noFill/>
            <a:prstDash val="solid"/>
            <a:miter lim="800000"/>
          </a:ln>
          <a:effectLst>
            <a:outerShdw blurRad="254000" dist="152400" dir="5400000" algn="t" rotWithShape="0">
              <a:srgbClr val="203864">
                <a:alpha val="40000"/>
              </a:srgbClr>
            </a:outerShdw>
          </a:effectLst>
        </p:spPr>
        <p:txBody>
          <a:bodyPr vertOverflow="overflow" horzOverflow="overflow" vert="horz" wrap="square" numCol="1" spcCol="0" rtlCol="0" fromWordArt="0" anchor="ctr" anchorCtr="0" forceAA="0" compatLnSpc="1">
            <a:normAutofit/>
          </a:bodyPr>
          <a:lstStyle/>
          <a:p>
            <a:pPr lvl="0" algn="ctr">
              <a:buClrTx/>
              <a:buSzTx/>
              <a:buFontTx/>
            </a:pPr>
            <a:endParaRPr lang="en-US" altLang="zh-CN" b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79" name="文本框 78"/>
          <p:cNvSpPr txBox="1"/>
          <p:nvPr>
            <p:custDataLst>
              <p:tags r:id="rId2"/>
            </p:custDataLst>
          </p:nvPr>
        </p:nvSpPr>
        <p:spPr>
          <a:xfrm>
            <a:off x="1292860" y="4543425"/>
            <a:ext cx="3060065" cy="7200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/>
          <a:p>
            <a:pPr lvl="0" algn="r">
              <a:buClrTx/>
              <a:buSzTx/>
              <a:buFontTx/>
            </a:pP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  <a:cs typeface="+mn-ea"/>
                <a:sym typeface="微软雅黑" panose="020B0503020204020204" charset="-122"/>
              </a:rPr>
              <a:t>视图层</a:t>
            </a:r>
          </a:p>
        </p:txBody>
      </p:sp>
      <p:sp>
        <p:nvSpPr>
          <p:cNvPr id="80" name="文本框 79"/>
          <p:cNvSpPr txBox="1"/>
          <p:nvPr>
            <p:custDataLst>
              <p:tags r:id="rId3"/>
            </p:custDataLst>
          </p:nvPr>
        </p:nvSpPr>
        <p:spPr>
          <a:xfrm>
            <a:off x="1482090" y="5424805"/>
            <a:ext cx="3060000" cy="90000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lstStyle/>
          <a:p>
            <a:pPr lvl="0" algn="l">
              <a:lnSpc>
                <a:spcPct val="130000"/>
              </a:lnSpc>
              <a:buClrTx/>
              <a:buSzTx/>
              <a:buFontTx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雅酷黑 45W" panose="020B0404020202020204" pitchFamily="34" charset="-122"/>
                <a:ea typeface="汉仪雅酷黑 45W" panose="020B0404020202020204" pitchFamily="34" charset="-122"/>
                <a:sym typeface="微软雅黑" panose="020B0503020204020204" charset="-122"/>
              </a:rPr>
              <a:t>负责处理请求，根据请求的接口和方法进行相应的处理</a:t>
            </a:r>
          </a:p>
          <a:p>
            <a:pPr lvl="0" algn="l">
              <a:lnSpc>
                <a:spcPct val="130000"/>
              </a:lnSpc>
              <a:buClrTx/>
              <a:buSzTx/>
              <a:buFontTx/>
            </a:pP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汉仪雅酷黑 45W" panose="020B0404020202020204" pitchFamily="34" charset="-122"/>
              <a:ea typeface="汉仪雅酷黑 45W" panose="020B0404020202020204" pitchFamily="34" charset="-122"/>
              <a:sym typeface="微软雅黑" panose="020B0503020204020204" charset="-122"/>
            </a:endParaRPr>
          </a:p>
          <a:p>
            <a:pPr lvl="0" algn="l">
              <a:lnSpc>
                <a:spcPct val="130000"/>
              </a:lnSpc>
              <a:buClrTx/>
              <a:buSzTx/>
              <a:buFontTx/>
            </a:pP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汉仪雅酷黑 45W" panose="020B0404020202020204" pitchFamily="34" charset="-122"/>
              <a:ea typeface="汉仪雅酷黑 45W" panose="020B0404020202020204" pitchFamily="34" charset="-122"/>
              <a:sym typeface="微软雅黑" panose="020B050302020402020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4620895" y="2899410"/>
            <a:ext cx="3633470" cy="76644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模型层</a:t>
            </a:r>
          </a:p>
        </p:txBody>
      </p:sp>
      <p:sp>
        <p:nvSpPr>
          <p:cNvPr id="34" name="文本框 33"/>
          <p:cNvSpPr txBox="1"/>
          <p:nvPr>
            <p:custDataLst>
              <p:tags r:id="rId4"/>
            </p:custDataLst>
          </p:nvPr>
        </p:nvSpPr>
        <p:spPr>
          <a:xfrm>
            <a:off x="4614545" y="3919855"/>
            <a:ext cx="3633470" cy="76644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序列化器</a:t>
            </a:r>
          </a:p>
        </p:txBody>
      </p:sp>
      <p:sp>
        <p:nvSpPr>
          <p:cNvPr id="35" name="文本框 34"/>
          <p:cNvSpPr txBox="1"/>
          <p:nvPr>
            <p:custDataLst>
              <p:tags r:id="rId5"/>
            </p:custDataLst>
          </p:nvPr>
        </p:nvSpPr>
        <p:spPr>
          <a:xfrm>
            <a:off x="4620895" y="4945380"/>
            <a:ext cx="3633470" cy="76644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视图层</a:t>
            </a:r>
          </a:p>
        </p:txBody>
      </p:sp>
      <p:cxnSp>
        <p:nvCxnSpPr>
          <p:cNvPr id="104" name="直接连接符 103"/>
          <p:cNvCxnSpPr/>
          <p:nvPr>
            <p:custDataLst>
              <p:tags r:id="rId6"/>
            </p:custDataLst>
          </p:nvPr>
        </p:nvCxnSpPr>
        <p:spPr>
          <a:xfrm flipH="1">
            <a:off x="3702685" y="3375660"/>
            <a:ext cx="916940" cy="0"/>
          </a:xfrm>
          <a:prstGeom prst="line">
            <a:avLst/>
          </a:prstGeom>
          <a:noFill/>
          <a:ln w="12700" cap="flat" cmpd="sng" algn="ctr">
            <a:solidFill>
              <a:srgbClr val="203864"/>
            </a:solidFill>
            <a:prstDash val="solid"/>
            <a:miter lim="800000"/>
            <a:tailEnd type="oval"/>
          </a:ln>
          <a:effectLst/>
        </p:spPr>
      </p:cxnSp>
      <p:sp>
        <p:nvSpPr>
          <p:cNvPr id="105" name="文本框 104"/>
          <p:cNvSpPr txBox="1"/>
          <p:nvPr>
            <p:custDataLst>
              <p:tags r:id="rId7"/>
            </p:custDataLst>
          </p:nvPr>
        </p:nvSpPr>
        <p:spPr>
          <a:xfrm>
            <a:off x="1292860" y="2611120"/>
            <a:ext cx="3060065" cy="72009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/>
          <a:p>
            <a:pPr lvl="0" algn="r">
              <a:buClrTx/>
              <a:buSzTx/>
              <a:buFontTx/>
            </a:pP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  <a:cs typeface="+mn-ea"/>
                <a:sym typeface="微软雅黑" panose="020B0503020204020204" charset="-122"/>
              </a:rPr>
              <a:t>模型层</a:t>
            </a:r>
            <a:endParaRPr lang="zh-CN" altLang="en-US" sz="2800" dirty="0">
              <a:solidFill>
                <a:srgbClr val="3D97E1"/>
              </a:solidFill>
              <a:cs typeface="+mn-ea"/>
              <a:sym typeface="微软雅黑" panose="020B0503020204020204" charset="-122"/>
            </a:endParaRPr>
          </a:p>
        </p:txBody>
      </p:sp>
      <p:sp>
        <p:nvSpPr>
          <p:cNvPr id="106" name="文本框 105"/>
          <p:cNvSpPr txBox="1"/>
          <p:nvPr>
            <p:custDataLst>
              <p:tags r:id="rId8"/>
            </p:custDataLst>
          </p:nvPr>
        </p:nvSpPr>
        <p:spPr>
          <a:xfrm>
            <a:off x="1407160" y="3519805"/>
            <a:ext cx="3060065" cy="89979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lstStyle/>
          <a:p>
            <a:pPr lvl="0" algn="l">
              <a:lnSpc>
                <a:spcPct val="130000"/>
              </a:lnSpc>
              <a:buClrTx/>
              <a:buSzTx/>
              <a:buFontTx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雅酷黑 45W" panose="020B0404020202020204" pitchFamily="34" charset="-122"/>
                <a:ea typeface="汉仪雅酷黑 45W" panose="020B0404020202020204" pitchFamily="34" charset="-122"/>
                <a:sym typeface="微软雅黑" panose="020B0503020204020204" charset="-122"/>
              </a:rPr>
              <a:t>负责定义数据结构和业务逻辑，并通过ORM与数据库关联交互。</a:t>
            </a:r>
          </a:p>
        </p:txBody>
      </p:sp>
      <p:cxnSp>
        <p:nvCxnSpPr>
          <p:cNvPr id="36" name="直接连接符 35"/>
          <p:cNvCxnSpPr/>
          <p:nvPr>
            <p:custDataLst>
              <p:tags r:id="rId9"/>
            </p:custDataLst>
          </p:nvPr>
        </p:nvCxnSpPr>
        <p:spPr>
          <a:xfrm flipH="1">
            <a:off x="3702685" y="5344160"/>
            <a:ext cx="916940" cy="0"/>
          </a:xfrm>
          <a:prstGeom prst="line">
            <a:avLst/>
          </a:prstGeom>
          <a:noFill/>
          <a:ln w="12700" cap="flat" cmpd="sng" algn="ctr">
            <a:solidFill>
              <a:srgbClr val="203864"/>
            </a:solidFill>
            <a:prstDash val="solid"/>
            <a:miter lim="800000"/>
            <a:tailEnd type="oval"/>
          </a:ln>
          <a:effectLst/>
        </p:spPr>
      </p:cxnSp>
      <p:cxnSp>
        <p:nvCxnSpPr>
          <p:cNvPr id="78" name="直接连接符 77"/>
          <p:cNvCxnSpPr/>
          <p:nvPr>
            <p:custDataLst>
              <p:tags r:id="rId10"/>
            </p:custDataLst>
          </p:nvPr>
        </p:nvCxnSpPr>
        <p:spPr>
          <a:xfrm>
            <a:off x="8254365" y="4210685"/>
            <a:ext cx="2030095" cy="0"/>
          </a:xfrm>
          <a:prstGeom prst="line">
            <a:avLst/>
          </a:prstGeom>
          <a:noFill/>
          <a:ln w="12700" cap="flat" cmpd="sng" algn="ctr">
            <a:solidFill>
              <a:srgbClr val="366DFE"/>
            </a:solidFill>
            <a:prstDash val="solid"/>
            <a:miter lim="800000"/>
            <a:tailEnd type="oval"/>
          </a:ln>
          <a:effectLst/>
        </p:spPr>
      </p:cxnSp>
      <p:sp>
        <p:nvSpPr>
          <p:cNvPr id="88" name="文本框 87"/>
          <p:cNvSpPr txBox="1"/>
          <p:nvPr>
            <p:custDataLst>
              <p:tags r:id="rId11"/>
            </p:custDataLst>
          </p:nvPr>
        </p:nvSpPr>
        <p:spPr>
          <a:xfrm>
            <a:off x="8470900" y="3161665"/>
            <a:ext cx="3563620" cy="90932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olidFill>
                  <a:srgbClr val="3074FD"/>
                </a:solidFill>
                <a:cs typeface="+mn-ea"/>
                <a:sym typeface="微软雅黑" panose="020B0503020204020204" charset="-122"/>
              </a:rPr>
              <a:t>序列化器</a:t>
            </a:r>
          </a:p>
        </p:txBody>
      </p:sp>
      <p:sp>
        <p:nvSpPr>
          <p:cNvPr id="89" name="文本框 88"/>
          <p:cNvSpPr txBox="1"/>
          <p:nvPr>
            <p:custDataLst>
              <p:tags r:id="rId12"/>
            </p:custDataLst>
          </p:nvPr>
        </p:nvSpPr>
        <p:spPr>
          <a:xfrm>
            <a:off x="8518525" y="4363720"/>
            <a:ext cx="2808605" cy="89979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lstStyle/>
          <a:p>
            <a:pPr lvl="0" algn="l">
              <a:lnSpc>
                <a:spcPct val="130000"/>
              </a:lnSpc>
              <a:buClrTx/>
              <a:buSzTx/>
              <a:buFontTx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雅酷黑 45W" panose="020B0404020202020204" pitchFamily="34" charset="-122"/>
                <a:ea typeface="汉仪雅酷黑 45W" panose="020B0404020202020204" pitchFamily="34" charset="-122"/>
                <a:sym typeface="微软雅黑" panose="020B0503020204020204" charset="-122"/>
              </a:rPr>
              <a:t>可将模型数据转化为响应对象</a:t>
            </a:r>
          </a:p>
          <a:p>
            <a:pPr lvl="0" algn="l">
              <a:lnSpc>
                <a:spcPct val="130000"/>
              </a:lnSpc>
              <a:buClrTx/>
              <a:buSzTx/>
              <a:buFontTx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雅酷黑 45W" panose="020B0404020202020204" pitchFamily="34" charset="-122"/>
                <a:ea typeface="汉仪雅酷黑 45W" panose="020B0404020202020204" pitchFamily="34" charset="-122"/>
                <a:sym typeface="微软雅黑" panose="020B0503020204020204" charset="-122"/>
              </a:rPr>
              <a:t>可验证输入数据的有效性，并进行数据转换和处理。</a:t>
            </a:r>
          </a:p>
        </p:txBody>
      </p:sp>
      <p:sp>
        <p:nvSpPr>
          <p:cNvPr id="100" name="矩形 99"/>
          <p:cNvSpPr/>
          <p:nvPr>
            <p:custDataLst>
              <p:tags r:id="rId13"/>
            </p:custDataLst>
          </p:nvPr>
        </p:nvSpPr>
        <p:spPr>
          <a:xfrm>
            <a:off x="1172177" y="1555286"/>
            <a:ext cx="367982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3A4ACE"/>
                </a:solidFill>
                <a:ea typeface="汉仪雅酷黑 75W" panose="020B0804020202020204"/>
                <a:cs typeface="+mn-ea"/>
                <a:sym typeface="+mn-lt"/>
              </a:rPr>
              <a:t>模块架构示意图</a:t>
            </a:r>
          </a:p>
        </p:txBody>
      </p:sp>
      <p:cxnSp>
        <p:nvCxnSpPr>
          <p:cNvPr id="102" name="直接连接符 101"/>
          <p:cNvCxnSpPr/>
          <p:nvPr>
            <p:custDataLst>
              <p:tags r:id="rId14"/>
            </p:custDataLst>
          </p:nvPr>
        </p:nvCxnSpPr>
        <p:spPr>
          <a:xfrm>
            <a:off x="3853815" y="1684655"/>
            <a:ext cx="7793355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72" name="标题"/>
          <p:cNvSpPr txBox="1"/>
          <p:nvPr>
            <p:custDataLst>
              <p:tags r:id="rId15"/>
            </p:custDataLst>
          </p:nvPr>
        </p:nvSpPr>
        <p:spPr>
          <a:xfrm>
            <a:off x="2968625" y="2188210"/>
            <a:ext cx="6938010" cy="41592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 anchorCtr="0"/>
          <a:lstStyle/>
          <a:p>
            <a:pPr algn="ctr"/>
            <a:r>
              <a:rPr lang="zh-CN" sz="2400" b="1" spc="300" dirty="0">
                <a:solidFill>
                  <a:srgbClr val="203864"/>
                </a:solidFill>
                <a:latin typeface="+mj-ea"/>
                <a:ea typeface="+mj-ea"/>
              </a:rPr>
              <a:t>模块内部</a:t>
            </a:r>
            <a:r>
              <a:rPr lang="zh-CN" altLang="en-US" sz="2400" b="1" spc="300" dirty="0">
                <a:solidFill>
                  <a:srgbClr val="203864"/>
                </a:solidFill>
                <a:latin typeface="+mj-ea"/>
                <a:ea typeface="+mj-ea"/>
              </a:rPr>
              <a:t>架构图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>
            <p:custDataLst>
              <p:tags r:id="rId1"/>
            </p:custDataLst>
          </p:nvPr>
        </p:nvSpPr>
        <p:spPr>
          <a:xfrm>
            <a:off x="2580640" y="3457575"/>
            <a:ext cx="1303655" cy="265430"/>
          </a:xfrm>
          <a:prstGeom prst="rect">
            <a:avLst/>
          </a:prstGeom>
          <a:gradFill>
            <a:gsLst>
              <a:gs pos="0">
                <a:srgbClr val="1B8FF7">
                  <a:alpha val="100000"/>
                </a:srgbClr>
              </a:gs>
              <a:gs pos="50000">
                <a:srgbClr val="366DFE"/>
              </a:gs>
              <a:gs pos="100000">
                <a:srgbClr val="00B0F0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/>
          </a:bodyPr>
          <a:lstStyle/>
          <a:p>
            <a:pPr lvl="0" algn="ctr">
              <a:buClrTx/>
              <a:buSzTx/>
              <a:buFontTx/>
            </a:pPr>
            <a:endParaRPr lang="zh-CN" altLang="en-US" sz="900" b="1">
              <a:solidFill>
                <a:srgbClr val="FFFFFF"/>
              </a:solidFill>
              <a:latin typeface="+mj-ea"/>
              <a:ea typeface="+mj-ea"/>
              <a:sym typeface="+mn-lt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 rotWithShape="1">
          <a:blip r:embed="rId32"/>
          <a:srcRect r="27499" b="38437"/>
          <a:stretch>
            <a:fillRect/>
          </a:stretch>
        </p:blipFill>
        <p:spPr>
          <a:xfrm>
            <a:off x="9654897" y="4628598"/>
            <a:ext cx="2537104" cy="2229402"/>
          </a:xfrm>
          <a:prstGeom prst="rect">
            <a:avLst/>
          </a:prstGeom>
        </p:spPr>
      </p:pic>
      <p:grpSp>
        <p:nvGrpSpPr>
          <p:cNvPr id="24" name="组合 23"/>
          <p:cNvGrpSpPr/>
          <p:nvPr/>
        </p:nvGrpSpPr>
        <p:grpSpPr>
          <a:xfrm>
            <a:off x="998503" y="313717"/>
            <a:ext cx="1299752" cy="1015663"/>
            <a:chOff x="2761095" y="2248418"/>
            <a:chExt cx="1948563" cy="1522661"/>
          </a:xfrm>
        </p:grpSpPr>
        <p:sp>
          <p:nvSpPr>
            <p:cNvPr id="25" name="矩形: 圆角 24"/>
            <p:cNvSpPr/>
            <p:nvPr/>
          </p:nvSpPr>
          <p:spPr>
            <a:xfrm rot="2244181">
              <a:off x="2903192" y="2466308"/>
              <a:ext cx="1156758" cy="366949"/>
            </a:xfrm>
            <a:prstGeom prst="roundRect">
              <a:avLst>
                <a:gd name="adj" fmla="val 33648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100">
                <a:cs typeface="+mn-ea"/>
                <a:sym typeface="+mn-lt"/>
              </a:endParaRPr>
            </a:p>
          </p:txBody>
        </p:sp>
        <p:sp>
          <p:nvSpPr>
            <p:cNvPr id="26" name="矩形: 圆角 25"/>
            <p:cNvSpPr/>
            <p:nvPr/>
          </p:nvSpPr>
          <p:spPr>
            <a:xfrm rot="2244181">
              <a:off x="2761095" y="2996622"/>
              <a:ext cx="1156758" cy="366949"/>
            </a:xfrm>
            <a:prstGeom prst="roundRect">
              <a:avLst>
                <a:gd name="adj" fmla="val 33648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100">
                <a:cs typeface="+mn-ea"/>
                <a:sym typeface="+mn-lt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2910670" y="2248418"/>
              <a:ext cx="1798988" cy="15226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zh-CN" altLang="en-US" sz="6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8" name="矩形 27"/>
          <p:cNvSpPr/>
          <p:nvPr/>
        </p:nvSpPr>
        <p:spPr>
          <a:xfrm>
            <a:off x="1954674" y="476734"/>
            <a:ext cx="32943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3200" spc="300" dirty="0">
                <a:sym typeface="+mn-ea"/>
              </a:rPr>
              <a:t>架构与设计思路</a:t>
            </a:r>
            <a:endParaRPr lang="zh-CN" altLang="en-US" sz="3200" spc="300" dirty="0"/>
          </a:p>
        </p:txBody>
      </p:sp>
      <p:sp>
        <p:nvSpPr>
          <p:cNvPr id="20" name="同侧圆角矩形 19"/>
          <p:cNvSpPr/>
          <p:nvPr>
            <p:custDataLst>
              <p:tags r:id="rId2"/>
            </p:custDataLst>
          </p:nvPr>
        </p:nvSpPr>
        <p:spPr>
          <a:xfrm>
            <a:off x="2580640" y="3192145"/>
            <a:ext cx="1303655" cy="265430"/>
          </a:xfrm>
          <a:prstGeom prst="round2SameRect">
            <a:avLst/>
          </a:prstGeom>
          <a:gradFill rotWithShape="1">
            <a:gsLst>
              <a:gs pos="37000">
                <a:srgbClr val="0070C0">
                  <a:lumMod val="84000"/>
                  <a:alpha val="100000"/>
                </a:srgbClr>
              </a:gs>
              <a:gs pos="0">
                <a:srgbClr val="203864">
                  <a:lumMod val="97000"/>
                  <a:lumOff val="3000"/>
                </a:srgbClr>
              </a:gs>
              <a:gs pos="100000">
                <a:srgbClr val="203864"/>
              </a:gs>
            </a:gsLst>
            <a:lin ang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vertOverflow="overflow" horzOverflow="overflow" vert="horz" wrap="square" numCol="1" spcCol="0" rtlCol="0" fromWordArt="0" anchor="ctr" anchorCtr="0" forceAA="0" compatLnSpc="1">
            <a:normAutofit/>
          </a:bodyPr>
          <a:lstStyle/>
          <a:p>
            <a:pPr lvl="0" algn="ctr">
              <a:buClrTx/>
              <a:buSzTx/>
              <a:buFontTx/>
            </a:pPr>
            <a:endParaRPr lang="en-US" altLang="zh-CN" sz="800" b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22" name="同侧圆角矩形 21"/>
          <p:cNvSpPr/>
          <p:nvPr>
            <p:custDataLst>
              <p:tags r:id="rId3"/>
            </p:custDataLst>
          </p:nvPr>
        </p:nvSpPr>
        <p:spPr>
          <a:xfrm rot="10800000">
            <a:off x="2580640" y="3723005"/>
            <a:ext cx="1303655" cy="264795"/>
          </a:xfrm>
          <a:prstGeom prst="round2SameRect">
            <a:avLst/>
          </a:prstGeom>
          <a:gradFill rotWithShape="1">
            <a:gsLst>
              <a:gs pos="65000">
                <a:srgbClr val="0070C0">
                  <a:alpha val="100000"/>
                  <a:lumMod val="78000"/>
                </a:srgbClr>
              </a:gs>
              <a:gs pos="0">
                <a:srgbClr val="203864">
                  <a:lumMod val="84000"/>
                  <a:lumOff val="16000"/>
                </a:srgbClr>
              </a:gs>
              <a:gs pos="100000">
                <a:srgbClr val="203864"/>
              </a:gs>
            </a:gsLst>
            <a:lin ang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vertOverflow="overflow" horzOverflow="overflow" vert="horz" wrap="square" numCol="1" spcCol="0" rtlCol="0" fromWordArt="0" anchor="ctr" anchorCtr="0" forceAA="0" compatLnSpc="1">
            <a:normAutofit/>
          </a:bodyPr>
          <a:lstStyle/>
          <a:p>
            <a:pPr lvl="0" algn="ctr">
              <a:buClrTx/>
              <a:buSzTx/>
              <a:buFontTx/>
            </a:pPr>
            <a:endParaRPr lang="en-US" altLang="zh-CN" sz="800" b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45" name="矩形 44"/>
          <p:cNvSpPr/>
          <p:nvPr>
            <p:custDataLst>
              <p:tags r:id="rId4"/>
            </p:custDataLst>
          </p:nvPr>
        </p:nvSpPr>
        <p:spPr>
          <a:xfrm>
            <a:off x="3964940" y="3449320"/>
            <a:ext cx="1303655" cy="265430"/>
          </a:xfrm>
          <a:prstGeom prst="rect">
            <a:avLst/>
          </a:prstGeom>
          <a:gradFill>
            <a:gsLst>
              <a:gs pos="0">
                <a:srgbClr val="1B8FF7">
                  <a:alpha val="100000"/>
                </a:srgbClr>
              </a:gs>
              <a:gs pos="50000">
                <a:srgbClr val="366DFE"/>
              </a:gs>
              <a:gs pos="100000">
                <a:srgbClr val="00B0F0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/>
          </a:bodyPr>
          <a:lstStyle/>
          <a:p>
            <a:pPr lvl="0" algn="ctr">
              <a:buClrTx/>
              <a:buSzTx/>
              <a:buFontTx/>
            </a:pPr>
            <a:endParaRPr lang="zh-CN" altLang="en-US" sz="900" b="1">
              <a:solidFill>
                <a:srgbClr val="FFFFFF"/>
              </a:solidFill>
              <a:latin typeface="+mj-ea"/>
              <a:ea typeface="+mj-ea"/>
              <a:sym typeface="+mn-lt"/>
            </a:endParaRPr>
          </a:p>
        </p:txBody>
      </p:sp>
      <p:sp>
        <p:nvSpPr>
          <p:cNvPr id="46" name="同侧圆角矩形 45"/>
          <p:cNvSpPr/>
          <p:nvPr>
            <p:custDataLst>
              <p:tags r:id="rId5"/>
            </p:custDataLst>
          </p:nvPr>
        </p:nvSpPr>
        <p:spPr>
          <a:xfrm>
            <a:off x="3964940" y="3183890"/>
            <a:ext cx="1303655" cy="265430"/>
          </a:xfrm>
          <a:prstGeom prst="round2SameRect">
            <a:avLst/>
          </a:prstGeom>
          <a:gradFill rotWithShape="1">
            <a:gsLst>
              <a:gs pos="37000">
                <a:srgbClr val="0070C0">
                  <a:lumMod val="84000"/>
                  <a:alpha val="100000"/>
                </a:srgbClr>
              </a:gs>
              <a:gs pos="0">
                <a:srgbClr val="203864">
                  <a:lumMod val="97000"/>
                  <a:lumOff val="3000"/>
                </a:srgbClr>
              </a:gs>
              <a:gs pos="100000">
                <a:srgbClr val="203864"/>
              </a:gs>
            </a:gsLst>
            <a:lin ang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vertOverflow="overflow" horzOverflow="overflow" vert="horz" wrap="square" numCol="1" spcCol="0" rtlCol="0" fromWordArt="0" anchor="ctr" anchorCtr="0" forceAA="0" compatLnSpc="1">
            <a:normAutofit/>
          </a:bodyPr>
          <a:lstStyle/>
          <a:p>
            <a:pPr lvl="0" algn="ctr">
              <a:buClrTx/>
              <a:buSzTx/>
              <a:buFontTx/>
            </a:pPr>
            <a:endParaRPr lang="en-US" altLang="zh-CN" sz="800" b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47" name="同侧圆角矩形 46"/>
          <p:cNvSpPr/>
          <p:nvPr>
            <p:custDataLst>
              <p:tags r:id="rId6"/>
            </p:custDataLst>
          </p:nvPr>
        </p:nvSpPr>
        <p:spPr>
          <a:xfrm rot="10800000">
            <a:off x="3964940" y="3714750"/>
            <a:ext cx="1303655" cy="264795"/>
          </a:xfrm>
          <a:prstGeom prst="round2SameRect">
            <a:avLst/>
          </a:prstGeom>
          <a:gradFill rotWithShape="1">
            <a:gsLst>
              <a:gs pos="65000">
                <a:srgbClr val="0070C0">
                  <a:alpha val="100000"/>
                  <a:lumMod val="78000"/>
                </a:srgbClr>
              </a:gs>
              <a:gs pos="0">
                <a:srgbClr val="203864">
                  <a:lumMod val="84000"/>
                  <a:lumOff val="16000"/>
                </a:srgbClr>
              </a:gs>
              <a:gs pos="100000">
                <a:srgbClr val="203864"/>
              </a:gs>
            </a:gsLst>
            <a:lin ang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vertOverflow="overflow" horzOverflow="overflow" vert="horz" wrap="square" numCol="1" spcCol="0" rtlCol="0" fromWordArt="0" anchor="ctr" anchorCtr="0" forceAA="0" compatLnSpc="1">
            <a:normAutofit/>
          </a:bodyPr>
          <a:lstStyle/>
          <a:p>
            <a:pPr lvl="0" algn="ctr">
              <a:buClrTx/>
              <a:buSzTx/>
              <a:buFontTx/>
            </a:pPr>
            <a:endParaRPr lang="en-US" altLang="zh-CN" sz="800" b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48" name="矩形 47"/>
          <p:cNvSpPr/>
          <p:nvPr>
            <p:custDataLst>
              <p:tags r:id="rId7"/>
            </p:custDataLst>
          </p:nvPr>
        </p:nvSpPr>
        <p:spPr>
          <a:xfrm>
            <a:off x="5349240" y="3449320"/>
            <a:ext cx="1303655" cy="265430"/>
          </a:xfrm>
          <a:prstGeom prst="rect">
            <a:avLst/>
          </a:prstGeom>
          <a:gradFill>
            <a:gsLst>
              <a:gs pos="0">
                <a:srgbClr val="1B8FF7">
                  <a:alpha val="100000"/>
                </a:srgbClr>
              </a:gs>
              <a:gs pos="50000">
                <a:srgbClr val="366DFE"/>
              </a:gs>
              <a:gs pos="100000">
                <a:srgbClr val="00B0F0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/>
          </a:bodyPr>
          <a:lstStyle/>
          <a:p>
            <a:pPr lvl="0" algn="ctr">
              <a:buClrTx/>
              <a:buSzTx/>
              <a:buFontTx/>
            </a:pPr>
            <a:endParaRPr lang="zh-CN" altLang="en-US" sz="900" b="1">
              <a:solidFill>
                <a:srgbClr val="FFFFFF"/>
              </a:solidFill>
              <a:latin typeface="+mj-ea"/>
              <a:ea typeface="+mj-ea"/>
              <a:sym typeface="+mn-lt"/>
            </a:endParaRPr>
          </a:p>
        </p:txBody>
      </p:sp>
      <p:sp>
        <p:nvSpPr>
          <p:cNvPr id="49" name="同侧圆角矩形 48"/>
          <p:cNvSpPr/>
          <p:nvPr>
            <p:custDataLst>
              <p:tags r:id="rId8"/>
            </p:custDataLst>
          </p:nvPr>
        </p:nvSpPr>
        <p:spPr>
          <a:xfrm>
            <a:off x="5349240" y="3183890"/>
            <a:ext cx="1303655" cy="265430"/>
          </a:xfrm>
          <a:prstGeom prst="round2SameRect">
            <a:avLst/>
          </a:prstGeom>
          <a:gradFill rotWithShape="1">
            <a:gsLst>
              <a:gs pos="37000">
                <a:srgbClr val="0070C0">
                  <a:lumMod val="84000"/>
                  <a:alpha val="100000"/>
                </a:srgbClr>
              </a:gs>
              <a:gs pos="0">
                <a:srgbClr val="203864">
                  <a:lumMod val="97000"/>
                  <a:lumOff val="3000"/>
                </a:srgbClr>
              </a:gs>
              <a:gs pos="100000">
                <a:srgbClr val="203864"/>
              </a:gs>
            </a:gsLst>
            <a:lin ang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vertOverflow="overflow" horzOverflow="overflow" vert="horz" wrap="square" numCol="1" spcCol="0" rtlCol="0" fromWordArt="0" anchor="ctr" anchorCtr="0" forceAA="0" compatLnSpc="1">
            <a:normAutofit/>
          </a:bodyPr>
          <a:lstStyle/>
          <a:p>
            <a:pPr lvl="0" algn="ctr">
              <a:buClrTx/>
              <a:buSzTx/>
              <a:buFontTx/>
            </a:pPr>
            <a:endParaRPr lang="en-US" altLang="zh-CN" sz="800" b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50" name="同侧圆角矩形 49"/>
          <p:cNvSpPr/>
          <p:nvPr>
            <p:custDataLst>
              <p:tags r:id="rId9"/>
            </p:custDataLst>
          </p:nvPr>
        </p:nvSpPr>
        <p:spPr>
          <a:xfrm rot="10800000">
            <a:off x="5349240" y="3714750"/>
            <a:ext cx="1303655" cy="264795"/>
          </a:xfrm>
          <a:prstGeom prst="round2SameRect">
            <a:avLst/>
          </a:prstGeom>
          <a:gradFill rotWithShape="1">
            <a:gsLst>
              <a:gs pos="65000">
                <a:srgbClr val="0070C0">
                  <a:alpha val="100000"/>
                  <a:lumMod val="78000"/>
                </a:srgbClr>
              </a:gs>
              <a:gs pos="0">
                <a:srgbClr val="203864">
                  <a:lumMod val="84000"/>
                  <a:lumOff val="16000"/>
                </a:srgbClr>
              </a:gs>
              <a:gs pos="100000">
                <a:srgbClr val="203864"/>
              </a:gs>
            </a:gsLst>
            <a:lin ang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vertOverflow="overflow" horzOverflow="overflow" vert="horz" wrap="square" numCol="1" spcCol="0" rtlCol="0" fromWordArt="0" anchor="ctr" anchorCtr="0" forceAA="0" compatLnSpc="1">
            <a:normAutofit/>
          </a:bodyPr>
          <a:lstStyle/>
          <a:p>
            <a:pPr lvl="0" algn="ctr">
              <a:buClrTx/>
              <a:buSzTx/>
              <a:buFontTx/>
            </a:pPr>
            <a:endParaRPr lang="en-US" altLang="zh-CN" sz="800" b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51" name="矩形 50"/>
          <p:cNvSpPr/>
          <p:nvPr>
            <p:custDataLst>
              <p:tags r:id="rId10"/>
            </p:custDataLst>
          </p:nvPr>
        </p:nvSpPr>
        <p:spPr>
          <a:xfrm>
            <a:off x="2580640" y="2681605"/>
            <a:ext cx="3103245" cy="461010"/>
          </a:xfrm>
          <a:prstGeom prst="rect">
            <a:avLst/>
          </a:prstGeom>
          <a:gradFill>
            <a:gsLst>
              <a:gs pos="0">
                <a:srgbClr val="1B8FF7">
                  <a:alpha val="100000"/>
                </a:srgbClr>
              </a:gs>
              <a:gs pos="50000">
                <a:srgbClr val="366DFE"/>
              </a:gs>
              <a:gs pos="100000">
                <a:srgbClr val="00B0F0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/>
          <a:lstStyle/>
          <a:p>
            <a:pPr lvl="0" algn="ctr">
              <a:buClrTx/>
              <a:buSzTx/>
              <a:buFontTx/>
            </a:pPr>
            <a:r>
              <a:rPr lang="en-US" sz="2000" b="1">
                <a:solidFill>
                  <a:srgbClr val="FFFFFF"/>
                </a:solidFill>
                <a:latin typeface="+mj-ea"/>
                <a:ea typeface="+mj-ea"/>
                <a:sym typeface="+mn-lt"/>
              </a:rPr>
              <a:t>Redis</a:t>
            </a:r>
            <a:r>
              <a:rPr lang="zh-CN" altLang="en-US" sz="2000" b="1">
                <a:solidFill>
                  <a:srgbClr val="FFFFFF"/>
                </a:solidFill>
                <a:latin typeface="+mj-ea"/>
                <a:ea typeface="+mj-ea"/>
                <a:sym typeface="+mn-lt"/>
              </a:rPr>
              <a:t>缓存</a:t>
            </a:r>
          </a:p>
        </p:txBody>
      </p:sp>
      <p:sp>
        <p:nvSpPr>
          <p:cNvPr id="52" name="矩形 51"/>
          <p:cNvSpPr/>
          <p:nvPr>
            <p:custDataLst>
              <p:tags r:id="rId11"/>
            </p:custDataLst>
          </p:nvPr>
        </p:nvSpPr>
        <p:spPr>
          <a:xfrm>
            <a:off x="2578100" y="4026535"/>
            <a:ext cx="7277100" cy="461010"/>
          </a:xfrm>
          <a:prstGeom prst="rect">
            <a:avLst/>
          </a:prstGeom>
          <a:gradFill>
            <a:gsLst>
              <a:gs pos="0">
                <a:srgbClr val="297CFB"/>
              </a:gs>
              <a:gs pos="50000">
                <a:srgbClr val="366DFE"/>
              </a:gs>
              <a:gs pos="100000">
                <a:srgbClr val="00B0F0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/>
          <a:lstStyle/>
          <a:p>
            <a:pPr lvl="0" algn="ctr">
              <a:buClrTx/>
              <a:buSzTx/>
              <a:buFontTx/>
            </a:pPr>
            <a:r>
              <a:rPr lang="en-US" altLang="zh-CN" sz="2000" b="1">
                <a:solidFill>
                  <a:srgbClr val="FFFFFF"/>
                </a:solidFill>
                <a:latin typeface="+mj-ea"/>
                <a:ea typeface="+mj-ea"/>
                <a:sym typeface="+mn-lt"/>
              </a:rPr>
              <a:t>RESTful API</a:t>
            </a:r>
          </a:p>
        </p:txBody>
      </p:sp>
      <p:sp>
        <p:nvSpPr>
          <p:cNvPr id="57" name="矩形 56"/>
          <p:cNvSpPr/>
          <p:nvPr>
            <p:custDataLst>
              <p:tags r:id="rId12"/>
            </p:custDataLst>
          </p:nvPr>
        </p:nvSpPr>
        <p:spPr>
          <a:xfrm>
            <a:off x="8553450" y="3435985"/>
            <a:ext cx="1303655" cy="265430"/>
          </a:xfrm>
          <a:prstGeom prst="rect">
            <a:avLst/>
          </a:prstGeom>
          <a:gradFill>
            <a:gsLst>
              <a:gs pos="0">
                <a:srgbClr val="1B8FF7">
                  <a:alpha val="100000"/>
                </a:srgbClr>
              </a:gs>
              <a:gs pos="50000">
                <a:srgbClr val="366DFE"/>
              </a:gs>
              <a:gs pos="100000">
                <a:srgbClr val="00B0F0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/>
          </a:bodyPr>
          <a:lstStyle/>
          <a:p>
            <a:pPr lvl="0" algn="ctr">
              <a:buClrTx/>
              <a:buSzTx/>
              <a:buFontTx/>
            </a:pPr>
            <a:endParaRPr lang="zh-CN" altLang="en-US" sz="900" b="1">
              <a:solidFill>
                <a:srgbClr val="FFFFFF"/>
              </a:solidFill>
              <a:latin typeface="+mj-ea"/>
              <a:ea typeface="+mj-ea"/>
              <a:sym typeface="+mn-lt"/>
            </a:endParaRPr>
          </a:p>
        </p:txBody>
      </p:sp>
      <p:sp>
        <p:nvSpPr>
          <p:cNvPr id="58" name="同侧圆角矩形 57"/>
          <p:cNvSpPr/>
          <p:nvPr>
            <p:custDataLst>
              <p:tags r:id="rId13"/>
            </p:custDataLst>
          </p:nvPr>
        </p:nvSpPr>
        <p:spPr>
          <a:xfrm>
            <a:off x="8553450" y="3170555"/>
            <a:ext cx="1303655" cy="265430"/>
          </a:xfrm>
          <a:prstGeom prst="round2SameRect">
            <a:avLst/>
          </a:prstGeom>
          <a:gradFill rotWithShape="1">
            <a:gsLst>
              <a:gs pos="37000">
                <a:srgbClr val="0070C0">
                  <a:lumMod val="84000"/>
                  <a:alpha val="100000"/>
                </a:srgbClr>
              </a:gs>
              <a:gs pos="0">
                <a:srgbClr val="203864">
                  <a:lumMod val="97000"/>
                  <a:lumOff val="3000"/>
                </a:srgbClr>
              </a:gs>
              <a:gs pos="100000">
                <a:srgbClr val="203864"/>
              </a:gs>
            </a:gsLst>
            <a:lin ang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vertOverflow="overflow" horzOverflow="overflow" vert="horz" wrap="square" numCol="1" spcCol="0" rtlCol="0" fromWordArt="0" anchor="ctr" anchorCtr="0" forceAA="0" compatLnSpc="1">
            <a:normAutofit/>
          </a:bodyPr>
          <a:lstStyle/>
          <a:p>
            <a:pPr lvl="0" algn="ctr">
              <a:buClrTx/>
              <a:buSzTx/>
              <a:buFontTx/>
            </a:pPr>
            <a:endParaRPr lang="en-US" altLang="zh-CN" sz="800" b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59" name="同侧圆角矩形 58"/>
          <p:cNvSpPr/>
          <p:nvPr>
            <p:custDataLst>
              <p:tags r:id="rId14"/>
            </p:custDataLst>
          </p:nvPr>
        </p:nvSpPr>
        <p:spPr>
          <a:xfrm rot="10800000">
            <a:off x="8553450" y="3701415"/>
            <a:ext cx="1303655" cy="264795"/>
          </a:xfrm>
          <a:prstGeom prst="round2SameRect">
            <a:avLst/>
          </a:prstGeom>
          <a:gradFill rotWithShape="1">
            <a:gsLst>
              <a:gs pos="65000">
                <a:srgbClr val="0070C0">
                  <a:alpha val="100000"/>
                  <a:lumMod val="78000"/>
                </a:srgbClr>
              </a:gs>
              <a:gs pos="0">
                <a:srgbClr val="203864">
                  <a:lumMod val="84000"/>
                  <a:lumOff val="16000"/>
                </a:srgbClr>
              </a:gs>
              <a:gs pos="100000">
                <a:srgbClr val="203864"/>
              </a:gs>
            </a:gsLst>
            <a:lin ang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vertOverflow="overflow" horzOverflow="overflow" vert="horz" wrap="square" numCol="1" spcCol="0" rtlCol="0" fromWordArt="0" anchor="ctr" anchorCtr="0" forceAA="0" compatLnSpc="1">
            <a:normAutofit/>
          </a:bodyPr>
          <a:lstStyle/>
          <a:p>
            <a:pPr lvl="0" algn="ctr">
              <a:buClrTx/>
              <a:buSzTx/>
              <a:buFontTx/>
            </a:pPr>
            <a:endParaRPr lang="en-US" altLang="zh-CN" sz="800" b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6607175" y="3399155"/>
            <a:ext cx="18999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>
                <a:solidFill>
                  <a:srgbClr val="203864"/>
                </a:solidFill>
              </a:rPr>
              <a:t>...</a:t>
            </a:r>
            <a:r>
              <a:rPr lang="zh-CN" altLang="en-US" sz="2000">
                <a:solidFill>
                  <a:srgbClr val="203864"/>
                </a:solidFill>
              </a:rPr>
              <a:t>功能模块</a:t>
            </a:r>
            <a:r>
              <a:rPr lang="en-US" altLang="zh-CN" sz="2000">
                <a:solidFill>
                  <a:srgbClr val="203864"/>
                </a:solidFill>
              </a:rPr>
              <a:t>...</a:t>
            </a:r>
          </a:p>
        </p:txBody>
      </p:sp>
      <p:sp>
        <p:nvSpPr>
          <p:cNvPr id="100" name="矩形 99"/>
          <p:cNvSpPr/>
          <p:nvPr>
            <p:custDataLst>
              <p:tags r:id="rId15"/>
            </p:custDataLst>
          </p:nvPr>
        </p:nvSpPr>
        <p:spPr>
          <a:xfrm>
            <a:off x="1098274" y="1543050"/>
            <a:ext cx="367982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3A4ACE"/>
                </a:solidFill>
                <a:latin typeface="汉仪雅酷黑 75W" panose="020B0804020202020204"/>
                <a:cs typeface="+mn-ea"/>
                <a:sym typeface="+mn-lt"/>
              </a:rPr>
              <a:t>总架构示意图</a:t>
            </a:r>
          </a:p>
        </p:txBody>
      </p:sp>
      <p:cxnSp>
        <p:nvCxnSpPr>
          <p:cNvPr id="102" name="直接连接符 101"/>
          <p:cNvCxnSpPr/>
          <p:nvPr>
            <p:custDataLst>
              <p:tags r:id="rId16"/>
            </p:custDataLst>
          </p:nvPr>
        </p:nvCxnSpPr>
        <p:spPr>
          <a:xfrm>
            <a:off x="3853815" y="1684655"/>
            <a:ext cx="7793355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5" name="文本框 64"/>
          <p:cNvSpPr txBox="1"/>
          <p:nvPr>
            <p:custDataLst>
              <p:tags r:id="rId17"/>
            </p:custDataLst>
          </p:nvPr>
        </p:nvSpPr>
        <p:spPr>
          <a:xfrm>
            <a:off x="3962400" y="3183890"/>
            <a:ext cx="1306195" cy="79756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模块</a:t>
            </a:r>
            <a:r>
              <a:rPr lang="en-US" altLang="zh-CN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66" name="文本框 65"/>
          <p:cNvSpPr txBox="1"/>
          <p:nvPr>
            <p:custDataLst>
              <p:tags r:id="rId18"/>
            </p:custDataLst>
          </p:nvPr>
        </p:nvSpPr>
        <p:spPr>
          <a:xfrm>
            <a:off x="2578100" y="3193415"/>
            <a:ext cx="1306195" cy="79756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模块</a:t>
            </a:r>
            <a:r>
              <a:rPr lang="en-US" altLang="zh-CN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7" name="文本框 66"/>
          <p:cNvSpPr txBox="1"/>
          <p:nvPr>
            <p:custDataLst>
              <p:tags r:id="rId19"/>
            </p:custDataLst>
          </p:nvPr>
        </p:nvSpPr>
        <p:spPr>
          <a:xfrm>
            <a:off x="5346700" y="3183255"/>
            <a:ext cx="1306195" cy="79756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模块</a:t>
            </a:r>
            <a:r>
              <a:rPr lang="en-US" altLang="zh-CN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68" name="文本框 67"/>
          <p:cNvSpPr txBox="1"/>
          <p:nvPr>
            <p:custDataLst>
              <p:tags r:id="rId20"/>
            </p:custDataLst>
          </p:nvPr>
        </p:nvSpPr>
        <p:spPr>
          <a:xfrm>
            <a:off x="8553450" y="3168650"/>
            <a:ext cx="1306195" cy="79756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模块</a:t>
            </a:r>
            <a:r>
              <a:rPr lang="en-US" altLang="zh-CN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69" name="左大括号 68"/>
          <p:cNvSpPr/>
          <p:nvPr/>
        </p:nvSpPr>
        <p:spPr>
          <a:xfrm>
            <a:off x="2268855" y="2681605"/>
            <a:ext cx="231775" cy="1805940"/>
          </a:xfrm>
          <a:prstGeom prst="leftBrace">
            <a:avLst/>
          </a:prstGeom>
          <a:ln w="31750">
            <a:gradFill>
              <a:gsLst>
                <a:gs pos="0">
                  <a:srgbClr val="3165CC">
                    <a:alpha val="100000"/>
                  </a:srgbClr>
                </a:gs>
                <a:gs pos="66000">
                  <a:srgbClr val="3074FD">
                    <a:lumMod val="84000"/>
                  </a:srgbClr>
                </a:gs>
                <a:gs pos="100000">
                  <a:srgbClr val="203864">
                    <a:lumMod val="81000"/>
                    <a:lumOff val="19000"/>
                  </a:srgbClr>
                </a:gs>
              </a:gsLst>
              <a:lin ang="5400000" scaled="0"/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文本框 69"/>
          <p:cNvSpPr txBox="1"/>
          <p:nvPr/>
        </p:nvSpPr>
        <p:spPr>
          <a:xfrm>
            <a:off x="1330325" y="3365500"/>
            <a:ext cx="8451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accent5">
                    <a:lumMod val="50000"/>
                  </a:schemeClr>
                </a:solidFill>
                <a:cs typeface="+mn-ea"/>
              </a:rPr>
              <a:t>后端</a:t>
            </a:r>
          </a:p>
        </p:txBody>
      </p:sp>
      <p:sp>
        <p:nvSpPr>
          <p:cNvPr id="72" name="左大括号 71"/>
          <p:cNvSpPr/>
          <p:nvPr>
            <p:custDataLst>
              <p:tags r:id="rId21"/>
            </p:custDataLst>
          </p:nvPr>
        </p:nvSpPr>
        <p:spPr>
          <a:xfrm>
            <a:off x="2268855" y="4533265"/>
            <a:ext cx="231775" cy="966470"/>
          </a:xfrm>
          <a:prstGeom prst="leftBrace">
            <a:avLst/>
          </a:prstGeom>
          <a:ln w="31750">
            <a:gradFill>
              <a:gsLst>
                <a:gs pos="0">
                  <a:srgbClr val="3165CC">
                    <a:alpha val="100000"/>
                  </a:srgbClr>
                </a:gs>
                <a:gs pos="66000">
                  <a:srgbClr val="3074FD"/>
                </a:gs>
                <a:gs pos="100000">
                  <a:srgbClr val="203864">
                    <a:lumMod val="81000"/>
                    <a:lumOff val="19000"/>
                  </a:srgbClr>
                </a:gs>
              </a:gsLst>
              <a:lin ang="5400000" scaled="0"/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73" name="文本框 72"/>
          <p:cNvSpPr txBox="1"/>
          <p:nvPr>
            <p:custDataLst>
              <p:tags r:id="rId22"/>
            </p:custDataLst>
          </p:nvPr>
        </p:nvSpPr>
        <p:spPr>
          <a:xfrm>
            <a:off x="1330325" y="4807585"/>
            <a:ext cx="8451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accent5">
                    <a:lumMod val="50000"/>
                  </a:schemeClr>
                </a:solidFill>
                <a:cs typeface="+mn-ea"/>
              </a:rPr>
              <a:t>前端</a:t>
            </a:r>
          </a:p>
        </p:txBody>
      </p:sp>
      <p:sp>
        <p:nvSpPr>
          <p:cNvPr id="3" name="左大括号 2"/>
          <p:cNvSpPr/>
          <p:nvPr>
            <p:custDataLst>
              <p:tags r:id="rId23"/>
            </p:custDataLst>
          </p:nvPr>
        </p:nvSpPr>
        <p:spPr>
          <a:xfrm rot="10800000">
            <a:off x="9973945" y="3169920"/>
            <a:ext cx="231775" cy="1317625"/>
          </a:xfrm>
          <a:prstGeom prst="leftBrace">
            <a:avLst/>
          </a:prstGeom>
          <a:ln w="31750">
            <a:gradFill>
              <a:gsLst>
                <a:gs pos="0">
                  <a:srgbClr val="3165CC">
                    <a:alpha val="100000"/>
                  </a:srgbClr>
                </a:gs>
                <a:gs pos="66000">
                  <a:srgbClr val="3074FD">
                    <a:lumMod val="84000"/>
                  </a:srgbClr>
                </a:gs>
                <a:gs pos="100000">
                  <a:srgbClr val="203864">
                    <a:lumMod val="81000"/>
                    <a:lumOff val="19000"/>
                  </a:srgbClr>
                </a:gs>
              </a:gsLst>
              <a:lin ang="5400000" scaled="0"/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>
            <p:custDataLst>
              <p:tags r:id="rId24"/>
            </p:custDataLst>
          </p:nvPr>
        </p:nvSpPr>
        <p:spPr>
          <a:xfrm>
            <a:off x="10205720" y="3606842"/>
            <a:ext cx="12312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accent5">
                    <a:lumMod val="50000"/>
                  </a:schemeClr>
                </a:solidFill>
                <a:cs typeface="+mn-ea"/>
              </a:rPr>
              <a:t>Go</a:t>
            </a:r>
            <a:r>
              <a:rPr lang="zh-CN" altLang="en-US" sz="2400" dirty="0">
                <a:solidFill>
                  <a:schemeClr val="accent5">
                    <a:lumMod val="50000"/>
                  </a:schemeClr>
                </a:solidFill>
                <a:cs typeface="+mn-ea"/>
              </a:rPr>
              <a:t>语言</a:t>
            </a:r>
            <a:endParaRPr lang="en-US" altLang="zh-CN" sz="2400" dirty="0">
              <a:solidFill>
                <a:schemeClr val="accent5">
                  <a:lumMod val="50000"/>
                </a:schemeClr>
              </a:solidFill>
              <a:cs typeface="+mn-ea"/>
            </a:endParaRPr>
          </a:p>
        </p:txBody>
      </p:sp>
      <p:sp>
        <p:nvSpPr>
          <p:cNvPr id="14" name="矩形 13"/>
          <p:cNvSpPr/>
          <p:nvPr>
            <p:custDataLst>
              <p:tags r:id="rId25"/>
            </p:custDataLst>
          </p:nvPr>
        </p:nvSpPr>
        <p:spPr>
          <a:xfrm>
            <a:off x="2580640" y="4533265"/>
            <a:ext cx="2401570" cy="461010"/>
          </a:xfrm>
          <a:prstGeom prst="rect">
            <a:avLst/>
          </a:prstGeom>
          <a:gradFill rotWithShape="1">
            <a:gsLst>
              <a:gs pos="65000">
                <a:srgbClr val="0070C0">
                  <a:alpha val="100000"/>
                  <a:lumMod val="78000"/>
                </a:srgbClr>
              </a:gs>
              <a:gs pos="0">
                <a:srgbClr val="203864">
                  <a:lumMod val="84000"/>
                  <a:lumOff val="16000"/>
                </a:srgbClr>
              </a:gs>
              <a:gs pos="100000">
                <a:srgbClr val="203864"/>
              </a:gs>
            </a:gsLst>
            <a:lin ang="0"/>
          </a:gradFill>
          <a:ln w="12700" cap="flat" cmpd="sng" algn="ctr">
            <a:noFill/>
            <a:prstDash val="solid"/>
            <a:miter lim="800000"/>
          </a:ln>
          <a:effectLst>
            <a:outerShdw blurRad="152400" dist="38100" dir="5400000" algn="t" rotWithShape="0">
              <a:srgbClr val="203864">
                <a:alpha val="40000"/>
              </a:srgbClr>
            </a:outerShdw>
          </a:effectLst>
        </p:spPr>
        <p:txBody>
          <a:bodyPr vertOverflow="overflow" horzOverflow="overflow" vert="horz" wrap="square" numCol="1" spcCol="0" rtlCol="0" fromWordArt="0" anchor="ctr" anchorCtr="0" forceAA="0" compatLnSpc="1"/>
          <a:lstStyle/>
          <a:p>
            <a:pPr lvl="0" algn="ctr">
              <a:buClrTx/>
              <a:buSzTx/>
              <a:buFontTx/>
            </a:pPr>
            <a:r>
              <a:rPr lang="en-US" altLang="zh-CN" sz="2000" b="1">
                <a:solidFill>
                  <a:srgbClr val="FFFFFF"/>
                </a:solidFill>
                <a:latin typeface="+mj-ea"/>
                <a:ea typeface="+mj-ea"/>
                <a:sym typeface="+mn-lt"/>
              </a:rPr>
              <a:t>Element UI </a:t>
            </a:r>
            <a:endParaRPr lang="zh-CN" altLang="en-US" sz="2000" b="1">
              <a:solidFill>
                <a:srgbClr val="FFFFFF"/>
              </a:solidFill>
              <a:latin typeface="+mj-ea"/>
              <a:ea typeface="+mj-ea"/>
              <a:cs typeface="微软雅黑" panose="020B0503020204020204" charset="-122"/>
              <a:sym typeface="+mn-lt"/>
            </a:endParaRPr>
          </a:p>
        </p:txBody>
      </p:sp>
      <p:sp>
        <p:nvSpPr>
          <p:cNvPr id="15" name="矩形 14"/>
          <p:cNvSpPr/>
          <p:nvPr>
            <p:custDataLst>
              <p:tags r:id="rId26"/>
            </p:custDataLst>
          </p:nvPr>
        </p:nvSpPr>
        <p:spPr>
          <a:xfrm>
            <a:off x="5034915" y="4533265"/>
            <a:ext cx="4822825" cy="461010"/>
          </a:xfrm>
          <a:prstGeom prst="rect">
            <a:avLst/>
          </a:prstGeom>
          <a:gradFill rotWithShape="1">
            <a:gsLst>
              <a:gs pos="65000">
                <a:srgbClr val="0070C0">
                  <a:alpha val="100000"/>
                  <a:lumMod val="78000"/>
                </a:srgbClr>
              </a:gs>
              <a:gs pos="0">
                <a:srgbClr val="203864">
                  <a:lumMod val="84000"/>
                  <a:lumOff val="16000"/>
                </a:srgbClr>
              </a:gs>
              <a:gs pos="100000">
                <a:srgbClr val="203864"/>
              </a:gs>
            </a:gsLst>
            <a:lin ang="0"/>
          </a:gradFill>
          <a:ln w="12700" cap="flat" cmpd="sng" algn="ctr">
            <a:noFill/>
            <a:prstDash val="solid"/>
            <a:miter lim="800000"/>
          </a:ln>
          <a:effectLst>
            <a:outerShdw blurRad="152400" dist="38100" dir="5400000" algn="t" rotWithShape="0">
              <a:srgbClr val="203864">
                <a:alpha val="40000"/>
              </a:srgbClr>
            </a:outerShdw>
          </a:effectLst>
        </p:spPr>
        <p:txBody>
          <a:bodyPr vertOverflow="overflow" horzOverflow="overflow" vert="horz" wrap="square" numCol="1" spcCol="0" rtlCol="0" fromWordArt="0" anchor="ctr" anchorCtr="0" forceAA="0" compatLnSpc="1"/>
          <a:lstStyle/>
          <a:p>
            <a:pPr lvl="0" algn="ctr">
              <a:buClrTx/>
              <a:buSzTx/>
              <a:buFontTx/>
            </a:pPr>
            <a:r>
              <a:rPr lang="en-US" altLang="zh-CN" sz="2000" b="1">
                <a:solidFill>
                  <a:srgbClr val="FFFFFF"/>
                </a:solidFill>
                <a:latin typeface="+mj-ea"/>
                <a:ea typeface="+mj-ea"/>
                <a:sym typeface="+mn-lt"/>
              </a:rPr>
              <a:t>Vue</a:t>
            </a:r>
            <a:endParaRPr lang="zh-CN" altLang="en-US" sz="2000" b="1">
              <a:solidFill>
                <a:srgbClr val="FFFFFF"/>
              </a:solidFill>
              <a:latin typeface="+mj-ea"/>
              <a:ea typeface="+mj-ea"/>
              <a:cs typeface="微软雅黑" panose="020B0503020204020204" charset="-122"/>
              <a:sym typeface="+mn-lt"/>
            </a:endParaRPr>
          </a:p>
        </p:txBody>
      </p:sp>
      <p:sp>
        <p:nvSpPr>
          <p:cNvPr id="17" name="矩形 16"/>
          <p:cNvSpPr/>
          <p:nvPr>
            <p:custDataLst>
              <p:tags r:id="rId27"/>
            </p:custDataLst>
          </p:nvPr>
        </p:nvSpPr>
        <p:spPr>
          <a:xfrm>
            <a:off x="2578100" y="5039360"/>
            <a:ext cx="7277100" cy="461010"/>
          </a:xfrm>
          <a:prstGeom prst="rect">
            <a:avLst/>
          </a:prstGeom>
          <a:gradFill>
            <a:gsLst>
              <a:gs pos="0">
                <a:srgbClr val="1B8FF7">
                  <a:alpha val="100000"/>
                </a:srgbClr>
              </a:gs>
              <a:gs pos="50000">
                <a:srgbClr val="366DFE"/>
              </a:gs>
              <a:gs pos="100000">
                <a:srgbClr val="00B0F0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/>
          <a:lstStyle/>
          <a:p>
            <a:pPr lvl="0" algn="ctr">
              <a:buClrTx/>
              <a:buSzTx/>
              <a:buFontTx/>
            </a:pPr>
            <a:r>
              <a:rPr lang="zh-CN" sz="2000" b="1">
                <a:solidFill>
                  <a:srgbClr val="FFFFFF"/>
                </a:solidFill>
                <a:latin typeface="+mj-ea"/>
                <a:ea typeface="+mj-ea"/>
                <a:sym typeface="+mn-lt"/>
              </a:rPr>
              <a:t>浏览器</a:t>
            </a:r>
          </a:p>
        </p:txBody>
      </p:sp>
      <p:sp>
        <p:nvSpPr>
          <p:cNvPr id="19" name="矩形 18"/>
          <p:cNvSpPr/>
          <p:nvPr>
            <p:custDataLst>
              <p:tags r:id="rId28"/>
            </p:custDataLst>
          </p:nvPr>
        </p:nvSpPr>
        <p:spPr>
          <a:xfrm>
            <a:off x="2580640" y="5546725"/>
            <a:ext cx="7277100" cy="461010"/>
          </a:xfrm>
          <a:prstGeom prst="rect">
            <a:avLst/>
          </a:prstGeom>
          <a:gradFill rotWithShape="1">
            <a:gsLst>
              <a:gs pos="65000">
                <a:srgbClr val="0070C0">
                  <a:alpha val="100000"/>
                  <a:lumMod val="78000"/>
                </a:srgbClr>
              </a:gs>
              <a:gs pos="0">
                <a:srgbClr val="203864">
                  <a:lumMod val="84000"/>
                  <a:lumOff val="16000"/>
                </a:srgbClr>
              </a:gs>
              <a:gs pos="100000">
                <a:srgbClr val="203864"/>
              </a:gs>
            </a:gsLst>
            <a:lin ang="0"/>
          </a:gradFill>
          <a:ln w="12700" cap="flat" cmpd="sng" algn="ctr">
            <a:noFill/>
            <a:prstDash val="solid"/>
            <a:miter lim="800000"/>
          </a:ln>
          <a:effectLst>
            <a:outerShdw blurRad="152400" dist="38100" dir="5400000" algn="t" rotWithShape="0">
              <a:srgbClr val="203864">
                <a:alpha val="40000"/>
              </a:srgbClr>
            </a:outerShdw>
          </a:effectLst>
        </p:spPr>
        <p:txBody>
          <a:bodyPr vertOverflow="overflow" horzOverflow="overflow" vert="horz" wrap="square" numCol="1" spcCol="0" rtlCol="0" fromWordArt="0" anchor="ctr" anchorCtr="0" forceAA="0" compatLnSpc="1"/>
          <a:lstStyle/>
          <a:p>
            <a:pPr lvl="0" algn="ctr">
              <a:buClrTx/>
              <a:buSzTx/>
              <a:buFontTx/>
            </a:pPr>
            <a:r>
              <a:rPr lang="zh-CN" sz="2000" b="1">
                <a:solidFill>
                  <a:srgbClr val="FFFFFF"/>
                </a:solidFill>
                <a:latin typeface="+mj-ea"/>
                <a:ea typeface="+mj-ea"/>
                <a:sym typeface="+mn-lt"/>
              </a:rPr>
              <a:t>用户</a:t>
            </a:r>
            <a:endParaRPr lang="zh-CN" sz="2000" b="1">
              <a:solidFill>
                <a:srgbClr val="FFFFFF"/>
              </a:solidFill>
              <a:latin typeface="+mj-ea"/>
              <a:ea typeface="+mj-ea"/>
              <a:cs typeface="微软雅黑" panose="020B0503020204020204" charset="-122"/>
              <a:sym typeface="+mn-lt"/>
            </a:endParaRPr>
          </a:p>
        </p:txBody>
      </p:sp>
      <p:sp>
        <p:nvSpPr>
          <p:cNvPr id="172" name="标题"/>
          <p:cNvSpPr txBox="1"/>
          <p:nvPr>
            <p:custDataLst>
              <p:tags r:id="rId29"/>
            </p:custDataLst>
          </p:nvPr>
        </p:nvSpPr>
        <p:spPr>
          <a:xfrm>
            <a:off x="2747645" y="2165350"/>
            <a:ext cx="6938010" cy="41592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 anchorCtr="0"/>
          <a:lstStyle/>
          <a:p>
            <a:pPr algn="ctr"/>
            <a:r>
              <a:rPr lang="zh-CN" sz="2400" b="1" spc="300" dirty="0">
                <a:solidFill>
                  <a:srgbClr val="203864"/>
                </a:solidFill>
                <a:latin typeface="+mj-ea"/>
                <a:ea typeface="+mj-ea"/>
              </a:rPr>
              <a:t>系统详细架构图</a:t>
            </a:r>
          </a:p>
        </p:txBody>
      </p:sp>
      <p:sp>
        <p:nvSpPr>
          <p:cNvPr id="36" name="矩形 35"/>
          <p:cNvSpPr/>
          <p:nvPr>
            <p:custDataLst>
              <p:tags r:id="rId30"/>
            </p:custDataLst>
          </p:nvPr>
        </p:nvSpPr>
        <p:spPr>
          <a:xfrm>
            <a:off x="5734685" y="2681605"/>
            <a:ext cx="4121150" cy="461010"/>
          </a:xfrm>
          <a:prstGeom prst="rect">
            <a:avLst/>
          </a:prstGeom>
          <a:gradFill>
            <a:gsLst>
              <a:gs pos="0">
                <a:srgbClr val="1B8FF7">
                  <a:alpha val="100000"/>
                </a:srgbClr>
              </a:gs>
              <a:gs pos="50000">
                <a:srgbClr val="366DFE"/>
              </a:gs>
              <a:gs pos="100000">
                <a:srgbClr val="00B0F0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/>
          <a:lstStyle/>
          <a:p>
            <a:pPr lvl="0" algn="ctr">
              <a:buClrTx/>
              <a:buSzTx/>
              <a:buFontTx/>
            </a:pPr>
            <a:r>
              <a:rPr lang="en-US" altLang="zh-CN" sz="2000" b="1">
                <a:solidFill>
                  <a:srgbClr val="FFFFFF"/>
                </a:solidFill>
                <a:latin typeface="+mj-ea"/>
                <a:ea typeface="+mj-ea"/>
                <a:sym typeface="+mn-lt"/>
              </a:rPr>
              <a:t>MySQL</a:t>
            </a:r>
            <a:r>
              <a:rPr lang="zh-CN" altLang="en-US" sz="2000" b="1">
                <a:solidFill>
                  <a:srgbClr val="FFFFFF"/>
                </a:solidFill>
                <a:latin typeface="+mj-ea"/>
                <a:ea typeface="+mj-ea"/>
                <a:sym typeface="+mn-lt"/>
              </a:rPr>
              <a:t>数据库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矩形 68"/>
          <p:cNvSpPr/>
          <p:nvPr/>
        </p:nvSpPr>
        <p:spPr>
          <a:xfrm>
            <a:off x="1230478" y="3547973"/>
            <a:ext cx="4878259" cy="9371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6100" b="1" dirty="0">
                <a:ea typeface="汉仪雅酷黑 75W" panose="020B0804020202020204" charset="-122"/>
                <a:cs typeface="+mj-cs"/>
              </a:rPr>
              <a:t>界面功能展示</a:t>
            </a:r>
          </a:p>
        </p:txBody>
      </p:sp>
      <p:grpSp>
        <p:nvGrpSpPr>
          <p:cNvPr id="25" name="组合 24"/>
          <p:cNvGrpSpPr>
            <a:grpSpLocks noChangeAspect="1"/>
          </p:cNvGrpSpPr>
          <p:nvPr/>
        </p:nvGrpSpPr>
        <p:grpSpPr>
          <a:xfrm>
            <a:off x="10854543" y="142698"/>
            <a:ext cx="1290175" cy="1290175"/>
            <a:chOff x="1903" y="1878"/>
            <a:chExt cx="1786" cy="1786"/>
          </a:xfrm>
        </p:grpSpPr>
        <p:sp>
          <p:nvSpPr>
            <p:cNvPr id="26" name="椭圆 25"/>
            <p:cNvSpPr/>
            <p:nvPr>
              <p:custDataLst>
                <p:tags r:id="rId1"/>
              </p:custDataLst>
            </p:nvPr>
          </p:nvSpPr>
          <p:spPr>
            <a:xfrm>
              <a:off x="2126" y="2101"/>
              <a:ext cx="1339" cy="133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pic>
          <p:nvPicPr>
            <p:cNvPr id="27" name="图片 26" descr="湘潭大学-校徽-湘水蓝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1903" y="1878"/>
              <a:ext cx="1786" cy="1786"/>
            </a:xfrm>
            <a:prstGeom prst="rect">
              <a:avLst/>
            </a:prstGeom>
          </p:spPr>
        </p:pic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FC99701C-2F5E-19C4-BF93-6FE7D1953C3C}"/>
              </a:ext>
            </a:extLst>
          </p:cNvPr>
          <p:cNvGrpSpPr/>
          <p:nvPr/>
        </p:nvGrpSpPr>
        <p:grpSpPr>
          <a:xfrm>
            <a:off x="1227103" y="1901040"/>
            <a:ext cx="2058736" cy="1384995"/>
            <a:chOff x="2761095" y="2292169"/>
            <a:chExt cx="2058736" cy="1384995"/>
          </a:xfrm>
        </p:grpSpPr>
        <p:sp>
          <p:nvSpPr>
            <p:cNvPr id="59" name="矩形: 圆角 58">
              <a:extLst>
                <a:ext uri="{FF2B5EF4-FFF2-40B4-BE49-F238E27FC236}">
                  <a16:creationId xmlns:a16="http://schemas.microsoft.com/office/drawing/2014/main" id="{CB22FFC2-4D18-F11A-046C-A47E93D3FD2D}"/>
                </a:ext>
              </a:extLst>
            </p:cNvPr>
            <p:cNvSpPr/>
            <p:nvPr/>
          </p:nvSpPr>
          <p:spPr>
            <a:xfrm rot="2244181">
              <a:off x="2903192" y="2466308"/>
              <a:ext cx="1156758" cy="366949"/>
            </a:xfrm>
            <a:prstGeom prst="roundRect">
              <a:avLst>
                <a:gd name="adj" fmla="val 33648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0" name="矩形: 圆角 59">
              <a:extLst>
                <a:ext uri="{FF2B5EF4-FFF2-40B4-BE49-F238E27FC236}">
                  <a16:creationId xmlns:a16="http://schemas.microsoft.com/office/drawing/2014/main" id="{9A2DEE01-D3C4-937F-1746-6384CF7E4F35}"/>
                </a:ext>
              </a:extLst>
            </p:cNvPr>
            <p:cNvSpPr/>
            <p:nvPr/>
          </p:nvSpPr>
          <p:spPr>
            <a:xfrm rot="2244181">
              <a:off x="2761095" y="2996622"/>
              <a:ext cx="1156758" cy="366949"/>
            </a:xfrm>
            <a:prstGeom prst="roundRect">
              <a:avLst>
                <a:gd name="adj" fmla="val 33648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B057E175-DCFE-970B-1C6B-9500A90E9384}"/>
                </a:ext>
              </a:extLst>
            </p:cNvPr>
            <p:cNvSpPr txBox="1"/>
            <p:nvPr/>
          </p:nvSpPr>
          <p:spPr>
            <a:xfrm>
              <a:off x="3020843" y="2292169"/>
              <a:ext cx="1798988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</a:t>
              </a:r>
              <a:endParaRPr lang="zh-CN" altLang="en-US" sz="8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62" name="矩形 61">
            <a:extLst>
              <a:ext uri="{FF2B5EF4-FFF2-40B4-BE49-F238E27FC236}">
                <a16:creationId xmlns:a16="http://schemas.microsoft.com/office/drawing/2014/main" id="{A41D139A-5F74-04AA-0476-E3F53BAAD0D6}"/>
              </a:ext>
            </a:extLst>
          </p:cNvPr>
          <p:cNvSpPr/>
          <p:nvPr/>
        </p:nvSpPr>
        <p:spPr>
          <a:xfrm>
            <a:off x="2486554" y="2593537"/>
            <a:ext cx="10903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spc="300" dirty="0"/>
              <a:t>ART-</a:t>
            </a:r>
            <a:endParaRPr lang="zh-CN" altLang="en-US" sz="2400" spc="300" dirty="0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A6A92BD0-875E-941B-4851-5DBA4F24A61C}"/>
              </a:ext>
            </a:extLst>
          </p:cNvPr>
          <p:cNvSpPr/>
          <p:nvPr/>
        </p:nvSpPr>
        <p:spPr>
          <a:xfrm>
            <a:off x="3610394" y="1931817"/>
            <a:ext cx="1326004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0" dirty="0"/>
              <a:t>03</a:t>
            </a:r>
            <a:endParaRPr lang="zh-CN" altLang="en-US" sz="8000" dirty="0"/>
          </a:p>
        </p:txBody>
      </p:sp>
    </p:spTree>
    <p:extLst>
      <p:ext uri="{BB962C8B-B14F-4D97-AF65-F5344CB8AC3E}">
        <p14:creationId xmlns:p14="http://schemas.microsoft.com/office/powerpoint/2010/main" val="922471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97CFB"/>
            </a:gs>
            <a:gs pos="50000">
              <a:srgbClr val="366DFE"/>
            </a:gs>
            <a:gs pos="100000">
              <a:srgbClr val="00B0F0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矩形 99"/>
          <p:cNvSpPr/>
          <p:nvPr/>
        </p:nvSpPr>
        <p:spPr>
          <a:xfrm>
            <a:off x="-22053" y="1895197"/>
            <a:ext cx="6784016" cy="4989614"/>
          </a:xfrm>
          <a:prstGeom prst="rect">
            <a:avLst/>
          </a:prstGeom>
          <a:solidFill>
            <a:srgbClr val="FBFDFD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Rounded Book"/>
              <a:ea typeface="思源黑体 CN Regular" panose="020B0500000000000000" charset="-122"/>
              <a:cs typeface="+mn-cs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-25737" y="1837887"/>
            <a:ext cx="6690054" cy="2125852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20000"/>
                  <a:lumOff val="80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  <a:gs pos="28000">
                <a:srgbClr val="D0F2FE"/>
              </a:gs>
              <a:gs pos="100000">
                <a:srgbClr val="297CFB"/>
              </a:gs>
            </a:gsLst>
            <a:lin ang="108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Rounded Book"/>
              <a:ea typeface="思源黑体 CN Regular" panose="020B0500000000000000" charset="-122"/>
              <a:cs typeface="+mn-cs"/>
            </a:endParaRPr>
          </a:p>
        </p:txBody>
      </p:sp>
      <p:cxnSp>
        <p:nvCxnSpPr>
          <p:cNvPr id="120" name="直接连接符 119"/>
          <p:cNvCxnSpPr/>
          <p:nvPr/>
        </p:nvCxnSpPr>
        <p:spPr>
          <a:xfrm>
            <a:off x="9939529" y="2144713"/>
            <a:ext cx="0" cy="134314"/>
          </a:xfrm>
          <a:prstGeom prst="line">
            <a:avLst/>
          </a:prstGeom>
          <a:ln w="19050">
            <a:solidFill>
              <a:srgbClr val="185D69">
                <a:alpha val="98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文本框 133"/>
          <p:cNvSpPr txBox="1"/>
          <p:nvPr/>
        </p:nvSpPr>
        <p:spPr>
          <a:xfrm>
            <a:off x="11357063" y="3261983"/>
            <a:ext cx="323165" cy="784830"/>
          </a:xfrm>
          <a:prstGeom prst="rect">
            <a:avLst/>
          </a:prstGeom>
          <a:noFill/>
        </p:spPr>
        <p:txBody>
          <a:bodyPr vert="eaVert"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D6F1F6"/>
                </a:solidFill>
                <a:effectLst/>
                <a:uLnTx/>
                <a:uFillTx/>
                <a:latin typeface="Gotham Bold"/>
                <a:ea typeface="思源黑体 CN Bold" panose="020B0800000000000000" charset="-122"/>
                <a:cs typeface="+mn-cs"/>
              </a:rPr>
              <a:t>开发访问接口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91440" y="2827030"/>
            <a:ext cx="4404944" cy="707886"/>
            <a:chOff x="827442" y="3089132"/>
            <a:chExt cx="3041601" cy="423461"/>
          </a:xfrm>
        </p:grpSpPr>
        <p:sp>
          <p:nvSpPr>
            <p:cNvPr id="72" name="文本框 71"/>
            <p:cNvSpPr txBox="1"/>
            <p:nvPr/>
          </p:nvSpPr>
          <p:spPr>
            <a:xfrm>
              <a:off x="827442" y="3098305"/>
              <a:ext cx="1055370" cy="367665"/>
            </a:xfrm>
            <a:prstGeom prst="rect">
              <a:avLst/>
            </a:prstGeom>
            <a:noFill/>
          </p:spPr>
          <p:txBody>
            <a:bodyPr wrap="none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汉仪雅酷黑 75W"/>
                  <a:ea typeface="思源黑体 CN Regular" panose="020B0500000000000000" charset="-122"/>
                  <a:cs typeface="思源黑体 CN Regular" panose="020B0500000000000000" charset="-122"/>
                </a:rPr>
                <a:t>采用动画图解</a:t>
              </a:r>
              <a:b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汉仪雅酷黑 75W"/>
                  <a:ea typeface="思源黑体 CN Regular" panose="020B0500000000000000" charset="-122"/>
                  <a:cs typeface="思源黑体 CN Regular" panose="020B0500000000000000" charset="-122"/>
                </a:rPr>
              </a:b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汉仪雅酷黑 75W"/>
                  <a:ea typeface="思源黑体 CN Bold" panose="020B0800000000000000" charset="-122"/>
                </a:rPr>
                <a:t>内容清晰易懂</a:t>
              </a:r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2285471" y="3089132"/>
              <a:ext cx="1583572" cy="4234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otham Rounded Book"/>
                  <a:ea typeface="思源黑体 CN Regular" panose="020B0500000000000000" charset="-122"/>
                  <a:cs typeface="+mn-cs"/>
                </a:rPr>
                <a:t>方便快捷</a:t>
              </a:r>
              <a:endPara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tham Rounded Book"/>
                <a:ea typeface="思源黑体 CN Regular" panose="020B0500000000000000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思源黑体 CN Bold" panose="020B0800000000000000" charset="-122"/>
                  <a:ea typeface="思源黑体 CN Bold" panose="020B0800000000000000" charset="-122"/>
                  <a:cs typeface="+mn-cs"/>
                </a:rPr>
                <a:t>速查</a:t>
              </a:r>
              <a:r>
                <a:rPr lang="zh-CN" altLang="en-US" sz="2000" dirty="0">
                  <a:solidFill>
                    <a:prstClr val="black"/>
                  </a:solidFill>
                  <a:latin typeface="思源黑体 CN Bold" panose="020B0800000000000000" charset="-122"/>
                  <a:ea typeface="思源黑体 CN Bold" panose="020B0800000000000000" charset="-122"/>
                </a:rPr>
                <a:t>算法知识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Bold" panose="020B0800000000000000" charset="-122"/>
                <a:ea typeface="思源黑体 CN Bold" panose="020B0800000000000000" charset="-122"/>
                <a:cs typeface="+mn-cs"/>
              </a:endParaRPr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3472422" y="3289591"/>
              <a:ext cx="152971" cy="20158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Bold" panose="020B0800000000000000" charset="-122"/>
                <a:ea typeface="思源黑体 CN Bold" panose="020B0800000000000000" charset="-122"/>
                <a:cs typeface="+mn-cs"/>
              </a:endParaRPr>
            </a:p>
          </p:txBody>
        </p:sp>
        <p:sp>
          <p:nvSpPr>
            <p:cNvPr id="21" name="任意多边形: 形状 20"/>
            <p:cNvSpPr/>
            <p:nvPr/>
          </p:nvSpPr>
          <p:spPr>
            <a:xfrm>
              <a:off x="3788870" y="3251760"/>
              <a:ext cx="730" cy="302"/>
            </a:xfrm>
            <a:custGeom>
              <a:avLst/>
              <a:gdLst>
                <a:gd name="connsiteX0" fmla="*/ 2251 w 4502"/>
                <a:gd name="connsiteY0" fmla="*/ 0 h 1860"/>
                <a:gd name="connsiteX1" fmla="*/ 4502 w 4502"/>
                <a:gd name="connsiteY1" fmla="*/ 0 h 1860"/>
                <a:gd name="connsiteX2" fmla="*/ 19 w 4502"/>
                <a:gd name="connsiteY2" fmla="*/ 0 h 1860"/>
                <a:gd name="connsiteX3" fmla="*/ 2251 w 4502"/>
                <a:gd name="connsiteY3" fmla="*/ 0 h 1860"/>
                <a:gd name="connsiteX4" fmla="*/ 4484 w 4502"/>
                <a:gd name="connsiteY4" fmla="*/ 0 h 1860"/>
                <a:gd name="connsiteX5" fmla="*/ 0 w 4502"/>
                <a:gd name="connsiteY5" fmla="*/ 0 h 1860"/>
                <a:gd name="connsiteX6" fmla="*/ 4502 w 4502"/>
                <a:gd name="connsiteY6" fmla="*/ 0 h 1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" h="1860">
                  <a:moveTo>
                    <a:pt x="2251" y="0"/>
                  </a:moveTo>
                  <a:lnTo>
                    <a:pt x="4502" y="0"/>
                  </a:lnTo>
                  <a:lnTo>
                    <a:pt x="19" y="0"/>
                  </a:lnTo>
                  <a:lnTo>
                    <a:pt x="2251" y="0"/>
                  </a:lnTo>
                  <a:close/>
                  <a:moveTo>
                    <a:pt x="4484" y="0"/>
                  </a:moveTo>
                  <a:lnTo>
                    <a:pt x="0" y="0"/>
                  </a:lnTo>
                  <a:lnTo>
                    <a:pt x="4502" y="0"/>
                  </a:lnTo>
                  <a:close/>
                </a:path>
              </a:pathLst>
            </a:custGeom>
            <a:solidFill>
              <a:srgbClr val="000000"/>
            </a:solidFill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tham Rounded Book"/>
                <a:ea typeface="思源黑体 CN Regular" panose="020B0500000000000000" charset="-122"/>
                <a:cs typeface="+mn-cs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110074" y="470784"/>
            <a:ext cx="7971853" cy="6272915"/>
            <a:chOff x="2317827" y="470784"/>
            <a:chExt cx="7971853" cy="6272915"/>
          </a:xfrm>
        </p:grpSpPr>
        <p:sp>
          <p:nvSpPr>
            <p:cNvPr id="79" name="椭圆 78"/>
            <p:cNvSpPr/>
            <p:nvPr/>
          </p:nvSpPr>
          <p:spPr>
            <a:xfrm>
              <a:off x="2317827" y="4954399"/>
              <a:ext cx="7971853" cy="1542756"/>
            </a:xfrm>
            <a:prstGeom prst="ellipse">
              <a:avLst/>
            </a:prstGeom>
            <a:noFill/>
            <a:ln w="6350">
              <a:gradFill>
                <a:gsLst>
                  <a:gs pos="40000">
                    <a:srgbClr val="185D69">
                      <a:alpha val="0"/>
                    </a:srgbClr>
                  </a:gs>
                  <a:gs pos="100000">
                    <a:srgbClr val="185D69">
                      <a:alpha val="50000"/>
                    </a:srgbClr>
                  </a:gs>
                </a:gsLst>
                <a:lin ang="5400000" scaled="1"/>
              </a:gra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Regular"/>
                <a:ea typeface="思源黑体 CN Regular" panose="020B0500000000000000" charset="-122"/>
                <a:cs typeface="+mn-cs"/>
              </a:endParaRP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2317827" y="470784"/>
              <a:ext cx="7971851" cy="6272915"/>
              <a:chOff x="2317828" y="470785"/>
              <a:chExt cx="7556342" cy="5945958"/>
            </a:xfrm>
          </p:grpSpPr>
          <p:sp>
            <p:nvSpPr>
              <p:cNvPr id="99" name="椭圆 98"/>
              <p:cNvSpPr/>
              <p:nvPr/>
            </p:nvSpPr>
            <p:spPr>
              <a:xfrm>
                <a:off x="2317828" y="4954399"/>
                <a:ext cx="7556342" cy="1462344"/>
              </a:xfrm>
              <a:prstGeom prst="ellipse">
                <a:avLst/>
              </a:prstGeom>
              <a:solidFill>
                <a:schemeClr val="bg1"/>
              </a:solidFill>
              <a:ln w="6350">
                <a:gradFill>
                  <a:gsLst>
                    <a:gs pos="40000">
                      <a:srgbClr val="185D69">
                        <a:alpha val="0"/>
                      </a:srgbClr>
                    </a:gs>
                    <a:gs pos="100000">
                      <a:srgbClr val="185D69">
                        <a:alpha val="50000"/>
                      </a:srgbClr>
                    </a:gs>
                  </a:gsLst>
                  <a:lin ang="5400000" scaled="1"/>
                </a:gra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 Regular"/>
                  <a:ea typeface="思源黑体 CN Regular" panose="020B0500000000000000" charset="-122"/>
                  <a:cs typeface="+mn-cs"/>
                </a:endParaRPr>
              </a:p>
            </p:txBody>
          </p:sp>
          <p:sp>
            <p:nvSpPr>
              <p:cNvPr id="80" name="椭圆 79"/>
              <p:cNvSpPr/>
              <p:nvPr/>
            </p:nvSpPr>
            <p:spPr>
              <a:xfrm>
                <a:off x="3190222" y="5209689"/>
                <a:ext cx="5811555" cy="91168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80000">
                    <a:srgbClr val="185D69">
                      <a:alpha val="0"/>
                    </a:srgbClr>
                  </a:gs>
                  <a:gs pos="20000">
                    <a:schemeClr val="bg1">
                      <a:alpha val="0"/>
                    </a:schemeClr>
                  </a:gs>
                  <a:gs pos="100000">
                    <a:srgbClr val="185D69">
                      <a:alpha val="10000"/>
                    </a:srgbClr>
                  </a:gs>
                </a:gsLst>
                <a:lin ang="10800000" scaled="1"/>
                <a:tileRect/>
              </a:gradFill>
              <a:ln w="6350">
                <a:gradFill>
                  <a:gsLst>
                    <a:gs pos="38000">
                      <a:srgbClr val="185D69">
                        <a:alpha val="0"/>
                      </a:srgbClr>
                    </a:gs>
                    <a:gs pos="100000">
                      <a:srgbClr val="185D69"/>
                    </a:gs>
                  </a:gsLst>
                  <a:lin ang="5400000" scaled="1"/>
                </a:gra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 Regular"/>
                  <a:ea typeface="思源黑体 CN Regular" panose="020B0500000000000000" charset="-122"/>
                  <a:cs typeface="+mn-cs"/>
                </a:endParaRPr>
              </a:p>
            </p:txBody>
          </p:sp>
          <p:grpSp>
            <p:nvGrpSpPr>
              <p:cNvPr id="2" name="组合 1"/>
              <p:cNvGrpSpPr/>
              <p:nvPr/>
            </p:nvGrpSpPr>
            <p:grpSpPr>
              <a:xfrm>
                <a:off x="3592956" y="470785"/>
                <a:ext cx="4993632" cy="5464228"/>
                <a:chOff x="3592956" y="470785"/>
                <a:chExt cx="4993632" cy="5464228"/>
              </a:xfrm>
            </p:grpSpPr>
            <p:sp>
              <p:nvSpPr>
                <p:cNvPr id="38" name="椭圆 37"/>
                <p:cNvSpPr/>
                <p:nvPr/>
              </p:nvSpPr>
              <p:spPr>
                <a:xfrm>
                  <a:off x="5407157" y="1819362"/>
                  <a:ext cx="1365229" cy="10631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2CA9BE"/>
                    </a:gs>
                    <a:gs pos="33000">
                      <a:srgbClr val="185D69"/>
                    </a:gs>
                  </a:gsLst>
                  <a:lin ang="2700000" scaled="1"/>
                  <a:tileRect/>
                </a:gra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oboto Regular"/>
                    <a:ea typeface="思源黑体 CN Regular" panose="020B0500000000000000" charset="-122"/>
                    <a:cs typeface="+mn-cs"/>
                  </a:endParaRPr>
                </a:p>
              </p:txBody>
            </p:sp>
            <p:sp>
              <p:nvSpPr>
                <p:cNvPr id="39" name="椭圆 38"/>
                <p:cNvSpPr/>
                <p:nvPr/>
              </p:nvSpPr>
              <p:spPr>
                <a:xfrm>
                  <a:off x="4921323" y="2821754"/>
                  <a:ext cx="2328249" cy="10631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2CA9BE"/>
                    </a:gs>
                    <a:gs pos="33000">
                      <a:srgbClr val="185D69"/>
                    </a:gs>
                  </a:gsLst>
                  <a:lin ang="2700000" scaled="1"/>
                  <a:tileRect/>
                </a:gra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oboto Regular"/>
                    <a:ea typeface="思源黑体 CN Regular" panose="020B0500000000000000" charset="-122"/>
                    <a:cs typeface="+mn-cs"/>
                  </a:endParaRPr>
                </a:p>
              </p:txBody>
            </p:sp>
            <p:sp>
              <p:nvSpPr>
                <p:cNvPr id="40" name="椭圆 39"/>
                <p:cNvSpPr/>
                <p:nvPr/>
              </p:nvSpPr>
              <p:spPr>
                <a:xfrm>
                  <a:off x="4453176" y="3790587"/>
                  <a:ext cx="3264544" cy="149627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2CA9BE"/>
                    </a:gs>
                    <a:gs pos="33000">
                      <a:srgbClr val="185D69"/>
                    </a:gs>
                  </a:gsLst>
                  <a:lin ang="2700000" scaled="1"/>
                  <a:tileRect/>
                </a:gra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oboto Regular"/>
                    <a:ea typeface="思源黑体 CN Regular" panose="020B0500000000000000" charset="-122"/>
                    <a:cs typeface="+mn-cs"/>
                  </a:endParaRPr>
                </a:p>
              </p:txBody>
            </p:sp>
            <p:sp>
              <p:nvSpPr>
                <p:cNvPr id="41" name="椭圆 40"/>
                <p:cNvSpPr/>
                <p:nvPr/>
              </p:nvSpPr>
              <p:spPr>
                <a:xfrm>
                  <a:off x="3985189" y="4719653"/>
                  <a:ext cx="4207909" cy="262087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2CA9BE"/>
                    </a:gs>
                    <a:gs pos="33000">
                      <a:srgbClr val="185D69"/>
                    </a:gs>
                  </a:gsLst>
                  <a:lin ang="2700000" scaled="1"/>
                  <a:tileRect/>
                </a:gra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oboto Regular"/>
                    <a:ea typeface="思源黑体 CN Regular" panose="020B0500000000000000" charset="-122"/>
                    <a:cs typeface="+mn-cs"/>
                  </a:endParaRPr>
                </a:p>
              </p:txBody>
            </p:sp>
            <p:sp>
              <p:nvSpPr>
                <p:cNvPr id="42" name="Freeform 5"/>
                <p:cNvSpPr/>
                <p:nvPr/>
              </p:nvSpPr>
              <p:spPr bwMode="auto">
                <a:xfrm>
                  <a:off x="5427578" y="470785"/>
                  <a:ext cx="1323152" cy="1350331"/>
                </a:xfrm>
                <a:custGeom>
                  <a:avLst/>
                  <a:gdLst>
                    <a:gd name="T0" fmla="*/ 1058 w 2115"/>
                    <a:gd name="T1" fmla="*/ 0 h 2159"/>
                    <a:gd name="T2" fmla="*/ 442 w 2115"/>
                    <a:gd name="T3" fmla="*/ 1247 h 2159"/>
                    <a:gd name="T4" fmla="*/ 411 w 2115"/>
                    <a:gd name="T5" fmla="*/ 1309 h 2159"/>
                    <a:gd name="T6" fmla="*/ 0 w 2115"/>
                    <a:gd name="T7" fmla="*/ 2143 h 2159"/>
                    <a:gd name="T8" fmla="*/ 235 w 2115"/>
                    <a:gd name="T9" fmla="*/ 2150 h 2159"/>
                    <a:gd name="T10" fmla="*/ 1038 w 2115"/>
                    <a:gd name="T11" fmla="*/ 2159 h 2159"/>
                    <a:gd name="T12" fmla="*/ 1842 w 2115"/>
                    <a:gd name="T13" fmla="*/ 2150 h 2159"/>
                    <a:gd name="T14" fmla="*/ 2115 w 2115"/>
                    <a:gd name="T15" fmla="*/ 2142 h 2159"/>
                    <a:gd name="T16" fmla="*/ 1704 w 2115"/>
                    <a:gd name="T17" fmla="*/ 1310 h 2159"/>
                    <a:gd name="T18" fmla="*/ 1674 w 2115"/>
                    <a:gd name="T19" fmla="*/ 1248 h 2159"/>
                    <a:gd name="T20" fmla="*/ 1058 w 2115"/>
                    <a:gd name="T21" fmla="*/ 0 h 2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115" h="2159">
                      <a:moveTo>
                        <a:pt x="1058" y="0"/>
                      </a:moveTo>
                      <a:cubicBezTo>
                        <a:pt x="442" y="1247"/>
                        <a:pt x="442" y="1247"/>
                        <a:pt x="442" y="1247"/>
                      </a:cubicBezTo>
                      <a:cubicBezTo>
                        <a:pt x="411" y="1309"/>
                        <a:pt x="411" y="1309"/>
                        <a:pt x="411" y="1309"/>
                      </a:cubicBezTo>
                      <a:cubicBezTo>
                        <a:pt x="0" y="2143"/>
                        <a:pt x="0" y="2143"/>
                        <a:pt x="0" y="2143"/>
                      </a:cubicBezTo>
                      <a:cubicBezTo>
                        <a:pt x="235" y="2150"/>
                        <a:pt x="235" y="2150"/>
                        <a:pt x="235" y="2150"/>
                      </a:cubicBezTo>
                      <a:cubicBezTo>
                        <a:pt x="494" y="2156"/>
                        <a:pt x="763" y="2159"/>
                        <a:pt x="1038" y="2159"/>
                      </a:cubicBezTo>
                      <a:cubicBezTo>
                        <a:pt x="1313" y="2159"/>
                        <a:pt x="1582" y="2156"/>
                        <a:pt x="1842" y="2150"/>
                      </a:cubicBezTo>
                      <a:cubicBezTo>
                        <a:pt x="2115" y="2142"/>
                        <a:pt x="2115" y="2142"/>
                        <a:pt x="2115" y="2142"/>
                      </a:cubicBezTo>
                      <a:cubicBezTo>
                        <a:pt x="1704" y="1310"/>
                        <a:pt x="1704" y="1310"/>
                        <a:pt x="1704" y="1310"/>
                      </a:cubicBezTo>
                      <a:cubicBezTo>
                        <a:pt x="1674" y="1248"/>
                        <a:pt x="1674" y="1248"/>
                        <a:pt x="1674" y="1248"/>
                      </a:cubicBezTo>
                      <a:cubicBezTo>
                        <a:pt x="1058" y="0"/>
                        <a:pt x="1058" y="0"/>
                        <a:pt x="1058" y="0"/>
                      </a:cubicBezTo>
                    </a:path>
                  </a:pathLst>
                </a:custGeom>
                <a:solidFill>
                  <a:srgbClr val="006699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oboto Regular"/>
                    <a:ea typeface="思源黑体 CN Regular" panose="020B0500000000000000" charset="-122"/>
                    <a:cs typeface="+mn-cs"/>
                  </a:endParaRPr>
                </a:p>
              </p:txBody>
            </p:sp>
            <p:sp>
              <p:nvSpPr>
                <p:cNvPr id="43" name="Freeform 6"/>
                <p:cNvSpPr/>
                <p:nvPr/>
              </p:nvSpPr>
              <p:spPr bwMode="auto">
                <a:xfrm>
                  <a:off x="4466408" y="2874321"/>
                  <a:ext cx="3238078" cy="982172"/>
                </a:xfrm>
                <a:custGeom>
                  <a:avLst/>
                  <a:gdLst>
                    <a:gd name="T0" fmla="*/ 4451 w 5177"/>
                    <a:gd name="T1" fmla="*/ 0 h 1570"/>
                    <a:gd name="T2" fmla="*/ 4125 w 5177"/>
                    <a:gd name="T3" fmla="*/ 18 h 1570"/>
                    <a:gd name="T4" fmla="*/ 2570 w 5177"/>
                    <a:gd name="T5" fmla="*/ 54 h 1570"/>
                    <a:gd name="T6" fmla="*/ 1015 w 5177"/>
                    <a:gd name="T7" fmla="*/ 18 h 1570"/>
                    <a:gd name="T8" fmla="*/ 727 w 5177"/>
                    <a:gd name="T9" fmla="*/ 2 h 1570"/>
                    <a:gd name="T10" fmla="*/ 363 w 5177"/>
                    <a:gd name="T11" fmla="*/ 735 h 1570"/>
                    <a:gd name="T12" fmla="*/ 331 w 5177"/>
                    <a:gd name="T13" fmla="*/ 798 h 1570"/>
                    <a:gd name="T14" fmla="*/ 0 w 5177"/>
                    <a:gd name="T15" fmla="*/ 1463 h 1570"/>
                    <a:gd name="T16" fmla="*/ 29 w 5177"/>
                    <a:gd name="T17" fmla="*/ 1466 h 1570"/>
                    <a:gd name="T18" fmla="*/ 2570 w 5177"/>
                    <a:gd name="T19" fmla="*/ 1570 h 1570"/>
                    <a:gd name="T20" fmla="*/ 5111 w 5177"/>
                    <a:gd name="T21" fmla="*/ 1466 h 1570"/>
                    <a:gd name="T22" fmla="*/ 5177 w 5177"/>
                    <a:gd name="T23" fmla="*/ 1459 h 1570"/>
                    <a:gd name="T24" fmla="*/ 4850 w 5177"/>
                    <a:gd name="T25" fmla="*/ 802 h 1570"/>
                    <a:gd name="T26" fmla="*/ 4818 w 5177"/>
                    <a:gd name="T27" fmla="*/ 738 h 1570"/>
                    <a:gd name="T28" fmla="*/ 4451 w 5177"/>
                    <a:gd name="T29" fmla="*/ 0 h 15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177" h="1570">
                      <a:moveTo>
                        <a:pt x="4451" y="0"/>
                      </a:moveTo>
                      <a:cubicBezTo>
                        <a:pt x="4125" y="18"/>
                        <a:pt x="4125" y="18"/>
                        <a:pt x="4125" y="18"/>
                      </a:cubicBezTo>
                      <a:cubicBezTo>
                        <a:pt x="3647" y="41"/>
                        <a:pt x="3122" y="54"/>
                        <a:pt x="2570" y="54"/>
                      </a:cubicBezTo>
                      <a:cubicBezTo>
                        <a:pt x="2019" y="54"/>
                        <a:pt x="1493" y="41"/>
                        <a:pt x="1015" y="18"/>
                      </a:cubicBezTo>
                      <a:cubicBezTo>
                        <a:pt x="727" y="2"/>
                        <a:pt x="727" y="2"/>
                        <a:pt x="727" y="2"/>
                      </a:cubicBezTo>
                      <a:cubicBezTo>
                        <a:pt x="363" y="735"/>
                        <a:pt x="363" y="735"/>
                        <a:pt x="363" y="735"/>
                      </a:cubicBezTo>
                      <a:cubicBezTo>
                        <a:pt x="331" y="798"/>
                        <a:pt x="331" y="798"/>
                        <a:pt x="331" y="798"/>
                      </a:cubicBezTo>
                      <a:cubicBezTo>
                        <a:pt x="0" y="1463"/>
                        <a:pt x="0" y="1463"/>
                        <a:pt x="0" y="1463"/>
                      </a:cubicBezTo>
                      <a:cubicBezTo>
                        <a:pt x="29" y="1466"/>
                        <a:pt x="29" y="1466"/>
                        <a:pt x="29" y="1466"/>
                      </a:cubicBezTo>
                      <a:cubicBezTo>
                        <a:pt x="720" y="1531"/>
                        <a:pt x="1605" y="1570"/>
                        <a:pt x="2570" y="1570"/>
                      </a:cubicBezTo>
                      <a:cubicBezTo>
                        <a:pt x="3535" y="1570"/>
                        <a:pt x="4420" y="1531"/>
                        <a:pt x="5111" y="1466"/>
                      </a:cubicBezTo>
                      <a:cubicBezTo>
                        <a:pt x="5177" y="1459"/>
                        <a:pt x="5177" y="1459"/>
                        <a:pt x="5177" y="1459"/>
                      </a:cubicBezTo>
                      <a:cubicBezTo>
                        <a:pt x="4850" y="802"/>
                        <a:pt x="4850" y="802"/>
                        <a:pt x="4850" y="802"/>
                      </a:cubicBezTo>
                      <a:cubicBezTo>
                        <a:pt x="4818" y="738"/>
                        <a:pt x="4818" y="738"/>
                        <a:pt x="4818" y="738"/>
                      </a:cubicBezTo>
                      <a:cubicBezTo>
                        <a:pt x="4451" y="0"/>
                        <a:pt x="4451" y="0"/>
                        <a:pt x="4451" y="0"/>
                      </a:cubicBezTo>
                    </a:path>
                  </a:pathLst>
                </a:custGeom>
                <a:gradFill flip="none" rotWithShape="1">
                  <a:gsLst>
                    <a:gs pos="2000">
                      <a:srgbClr val="297CFB"/>
                    </a:gs>
                    <a:gs pos="14000">
                      <a:srgbClr val="366DFE"/>
                    </a:gs>
                    <a:gs pos="100000">
                      <a:schemeClr val="accent2">
                        <a:lumMod val="95000"/>
                        <a:lumOff val="5000"/>
                      </a:schemeClr>
                    </a:gs>
                    <a:gs pos="100000">
                      <a:srgbClr val="297CFB"/>
                    </a:gs>
                  </a:gsLst>
                  <a:path path="circle">
                    <a:fillToRect l="50000" t="130000" r="50000" b="-30000"/>
                  </a:path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kern="0" dirty="0">
                    <a:solidFill>
                      <a:prstClr val="black"/>
                    </a:solidFill>
                    <a:latin typeface="Roboto Regular"/>
                    <a:ea typeface="思源黑体 CN Regular" panose="020B0500000000000000" charset="-122"/>
                  </a:endParaRPr>
                </a:p>
              </p:txBody>
            </p:sp>
            <p:sp>
              <p:nvSpPr>
                <p:cNvPr id="46" name="Freeform 7"/>
                <p:cNvSpPr/>
                <p:nvPr/>
              </p:nvSpPr>
              <p:spPr bwMode="auto">
                <a:xfrm>
                  <a:off x="3592956" y="4842888"/>
                  <a:ext cx="4993632" cy="1092125"/>
                </a:xfrm>
                <a:custGeom>
                  <a:avLst/>
                  <a:gdLst>
                    <a:gd name="T0" fmla="*/ 7985 w 7985"/>
                    <a:gd name="T1" fmla="*/ 1286 h 1744"/>
                    <a:gd name="T2" fmla="*/ 7985 w 7985"/>
                    <a:gd name="T3" fmla="*/ 1286 h 1744"/>
                    <a:gd name="T4" fmla="*/ 7985 w 7985"/>
                    <a:gd name="T5" fmla="*/ 1286 h 1744"/>
                    <a:gd name="T6" fmla="*/ 7985 w 7985"/>
                    <a:gd name="T7" fmla="*/ 1278 h 1744"/>
                    <a:gd name="T8" fmla="*/ 7971 w 7985"/>
                    <a:gd name="T9" fmla="*/ 1249 h 1744"/>
                    <a:gd name="T10" fmla="*/ 7935 w 7985"/>
                    <a:gd name="T11" fmla="*/ 1177 h 1744"/>
                    <a:gd name="T12" fmla="*/ 7352 w 7985"/>
                    <a:gd name="T13" fmla="*/ 0 h 1744"/>
                    <a:gd name="T14" fmla="*/ 7303 w 7985"/>
                    <a:gd name="T15" fmla="*/ 10 h 1744"/>
                    <a:gd name="T16" fmla="*/ 3992 w 7985"/>
                    <a:gd name="T17" fmla="*/ 211 h 1744"/>
                    <a:gd name="T18" fmla="*/ 682 w 7985"/>
                    <a:gd name="T19" fmla="*/ 10 h 1744"/>
                    <a:gd name="T20" fmla="*/ 633 w 7985"/>
                    <a:gd name="T21" fmla="*/ 0 h 1744"/>
                    <a:gd name="T22" fmla="*/ 14 w 7985"/>
                    <a:gd name="T23" fmla="*/ 1248 h 1744"/>
                    <a:gd name="T24" fmla="*/ 0 w 7985"/>
                    <a:gd name="T25" fmla="*/ 1278 h 1744"/>
                    <a:gd name="T26" fmla="*/ 0 w 7985"/>
                    <a:gd name="T27" fmla="*/ 1286 h 1744"/>
                    <a:gd name="T28" fmla="*/ 3992 w 7985"/>
                    <a:gd name="T29" fmla="*/ 1744 h 1744"/>
                    <a:gd name="T30" fmla="*/ 7985 w 7985"/>
                    <a:gd name="T31" fmla="*/ 1288 h 1744"/>
                    <a:gd name="T32" fmla="*/ 7985 w 7985"/>
                    <a:gd name="T33" fmla="*/ 1288 h 1744"/>
                    <a:gd name="T34" fmla="*/ 7985 w 7985"/>
                    <a:gd name="T35" fmla="*/ 1287 h 1744"/>
                    <a:gd name="T36" fmla="*/ 7985 w 7985"/>
                    <a:gd name="T37" fmla="*/ 1286 h 17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7985" h="1744">
                      <a:moveTo>
                        <a:pt x="7985" y="1286"/>
                      </a:moveTo>
                      <a:cubicBezTo>
                        <a:pt x="7985" y="1286"/>
                        <a:pt x="7985" y="1286"/>
                        <a:pt x="7985" y="1286"/>
                      </a:cubicBezTo>
                      <a:cubicBezTo>
                        <a:pt x="7985" y="1286"/>
                        <a:pt x="7985" y="1286"/>
                        <a:pt x="7985" y="1286"/>
                      </a:cubicBezTo>
                      <a:cubicBezTo>
                        <a:pt x="7985" y="1278"/>
                        <a:pt x="7985" y="1278"/>
                        <a:pt x="7985" y="1278"/>
                      </a:cubicBezTo>
                      <a:cubicBezTo>
                        <a:pt x="7971" y="1249"/>
                        <a:pt x="7971" y="1249"/>
                        <a:pt x="7971" y="1249"/>
                      </a:cubicBezTo>
                      <a:cubicBezTo>
                        <a:pt x="7935" y="1177"/>
                        <a:pt x="7935" y="1177"/>
                        <a:pt x="7935" y="1177"/>
                      </a:cubicBezTo>
                      <a:cubicBezTo>
                        <a:pt x="7352" y="0"/>
                        <a:pt x="7352" y="0"/>
                        <a:pt x="7352" y="0"/>
                      </a:cubicBezTo>
                      <a:cubicBezTo>
                        <a:pt x="7303" y="10"/>
                        <a:pt x="7303" y="10"/>
                        <a:pt x="7303" y="10"/>
                      </a:cubicBezTo>
                      <a:cubicBezTo>
                        <a:pt x="6585" y="131"/>
                        <a:pt x="5370" y="211"/>
                        <a:pt x="3992" y="211"/>
                      </a:cubicBezTo>
                      <a:cubicBezTo>
                        <a:pt x="2614" y="211"/>
                        <a:pt x="1399" y="131"/>
                        <a:pt x="682" y="10"/>
                      </a:cubicBezTo>
                      <a:cubicBezTo>
                        <a:pt x="633" y="0"/>
                        <a:pt x="633" y="0"/>
                        <a:pt x="633" y="0"/>
                      </a:cubicBezTo>
                      <a:cubicBezTo>
                        <a:pt x="14" y="1248"/>
                        <a:pt x="14" y="1248"/>
                        <a:pt x="14" y="1248"/>
                      </a:cubicBezTo>
                      <a:cubicBezTo>
                        <a:pt x="0" y="1278"/>
                        <a:pt x="0" y="1278"/>
                        <a:pt x="0" y="1278"/>
                      </a:cubicBezTo>
                      <a:cubicBezTo>
                        <a:pt x="0" y="1286"/>
                        <a:pt x="0" y="1286"/>
                        <a:pt x="0" y="1286"/>
                      </a:cubicBezTo>
                      <a:cubicBezTo>
                        <a:pt x="0" y="1539"/>
                        <a:pt x="1787" y="1744"/>
                        <a:pt x="3992" y="1744"/>
                      </a:cubicBezTo>
                      <a:cubicBezTo>
                        <a:pt x="6191" y="1744"/>
                        <a:pt x="7974" y="1540"/>
                        <a:pt x="7985" y="1288"/>
                      </a:cubicBezTo>
                      <a:cubicBezTo>
                        <a:pt x="7985" y="1288"/>
                        <a:pt x="7985" y="1288"/>
                        <a:pt x="7985" y="1288"/>
                      </a:cubicBezTo>
                      <a:cubicBezTo>
                        <a:pt x="7985" y="1287"/>
                        <a:pt x="7985" y="1287"/>
                        <a:pt x="7985" y="1287"/>
                      </a:cubicBezTo>
                      <a:cubicBezTo>
                        <a:pt x="7985" y="1286"/>
                        <a:pt x="7985" y="1286"/>
                        <a:pt x="7985" y="1286"/>
                      </a:cubicBezTo>
                      <a:close/>
                    </a:path>
                  </a:pathLst>
                </a:custGeom>
                <a:solidFill>
                  <a:srgbClr val="006699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oboto Regular"/>
                    <a:ea typeface="思源黑体 CN Regular" panose="020B0500000000000000" charset="-122"/>
                    <a:cs typeface="+mn-cs"/>
                  </a:endParaRPr>
                </a:p>
              </p:txBody>
            </p:sp>
            <p:sp>
              <p:nvSpPr>
                <p:cNvPr id="47" name="Freeform 8"/>
                <p:cNvSpPr/>
                <p:nvPr/>
              </p:nvSpPr>
              <p:spPr bwMode="auto">
                <a:xfrm>
                  <a:off x="4944523" y="1869409"/>
                  <a:ext cx="2290498" cy="968582"/>
                </a:xfrm>
                <a:custGeom>
                  <a:avLst/>
                  <a:gdLst>
                    <a:gd name="T0" fmla="*/ 3282 w 3663"/>
                    <a:gd name="T1" fmla="*/ 727 h 1547"/>
                    <a:gd name="T2" fmla="*/ 3282 w 3663"/>
                    <a:gd name="T3" fmla="*/ 727 h 1547"/>
                    <a:gd name="T4" fmla="*/ 3250 w 3663"/>
                    <a:gd name="T5" fmla="*/ 664 h 1547"/>
                    <a:gd name="T6" fmla="*/ 2921 w 3663"/>
                    <a:gd name="T7" fmla="*/ 0 h 1547"/>
                    <a:gd name="T8" fmla="*/ 2617 w 3663"/>
                    <a:gd name="T9" fmla="*/ 9 h 1547"/>
                    <a:gd name="T10" fmla="*/ 1812 w 3663"/>
                    <a:gd name="T11" fmla="*/ 18 h 1547"/>
                    <a:gd name="T12" fmla="*/ 1008 w 3663"/>
                    <a:gd name="T13" fmla="*/ 9 h 1547"/>
                    <a:gd name="T14" fmla="*/ 742 w 3663"/>
                    <a:gd name="T15" fmla="*/ 1 h 1547"/>
                    <a:gd name="T16" fmla="*/ 642 w 3663"/>
                    <a:gd name="T17" fmla="*/ 204 h 1547"/>
                    <a:gd name="T18" fmla="*/ 507 w 3663"/>
                    <a:gd name="T19" fmla="*/ 475 h 1547"/>
                    <a:gd name="T20" fmla="*/ 414 w 3663"/>
                    <a:gd name="T21" fmla="*/ 662 h 1547"/>
                    <a:gd name="T22" fmla="*/ 383 w 3663"/>
                    <a:gd name="T23" fmla="*/ 725 h 1547"/>
                    <a:gd name="T24" fmla="*/ 231 w 3663"/>
                    <a:gd name="T25" fmla="*/ 1032 h 1547"/>
                    <a:gd name="T26" fmla="*/ 0 w 3663"/>
                    <a:gd name="T27" fmla="*/ 1497 h 1547"/>
                    <a:gd name="T28" fmla="*/ 258 w 3663"/>
                    <a:gd name="T29" fmla="*/ 1512 h 1547"/>
                    <a:gd name="T30" fmla="*/ 1812 w 3663"/>
                    <a:gd name="T31" fmla="*/ 1547 h 1547"/>
                    <a:gd name="T32" fmla="*/ 3367 w 3663"/>
                    <a:gd name="T33" fmla="*/ 1512 h 1547"/>
                    <a:gd name="T34" fmla="*/ 3663 w 3663"/>
                    <a:gd name="T35" fmla="*/ 1495 h 1547"/>
                    <a:gd name="T36" fmla="*/ 3282 w 3663"/>
                    <a:gd name="T37" fmla="*/ 727 h 15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663" h="1547">
                      <a:moveTo>
                        <a:pt x="3282" y="727"/>
                      </a:moveTo>
                      <a:cubicBezTo>
                        <a:pt x="3282" y="727"/>
                        <a:pt x="3282" y="727"/>
                        <a:pt x="3282" y="727"/>
                      </a:cubicBezTo>
                      <a:cubicBezTo>
                        <a:pt x="3250" y="664"/>
                        <a:pt x="3250" y="664"/>
                        <a:pt x="3250" y="664"/>
                      </a:cubicBezTo>
                      <a:cubicBezTo>
                        <a:pt x="2921" y="0"/>
                        <a:pt x="2921" y="0"/>
                        <a:pt x="2921" y="0"/>
                      </a:cubicBezTo>
                      <a:cubicBezTo>
                        <a:pt x="2617" y="9"/>
                        <a:pt x="2617" y="9"/>
                        <a:pt x="2617" y="9"/>
                      </a:cubicBezTo>
                      <a:cubicBezTo>
                        <a:pt x="2357" y="15"/>
                        <a:pt x="2088" y="18"/>
                        <a:pt x="1812" y="18"/>
                      </a:cubicBezTo>
                      <a:cubicBezTo>
                        <a:pt x="1537" y="18"/>
                        <a:pt x="1268" y="15"/>
                        <a:pt x="1008" y="9"/>
                      </a:cubicBezTo>
                      <a:cubicBezTo>
                        <a:pt x="742" y="1"/>
                        <a:pt x="742" y="1"/>
                        <a:pt x="742" y="1"/>
                      </a:cubicBezTo>
                      <a:cubicBezTo>
                        <a:pt x="642" y="204"/>
                        <a:pt x="642" y="204"/>
                        <a:pt x="642" y="204"/>
                      </a:cubicBezTo>
                      <a:cubicBezTo>
                        <a:pt x="507" y="475"/>
                        <a:pt x="507" y="475"/>
                        <a:pt x="507" y="475"/>
                      </a:cubicBezTo>
                      <a:cubicBezTo>
                        <a:pt x="414" y="662"/>
                        <a:pt x="414" y="662"/>
                        <a:pt x="414" y="662"/>
                      </a:cubicBezTo>
                      <a:cubicBezTo>
                        <a:pt x="383" y="725"/>
                        <a:pt x="383" y="725"/>
                        <a:pt x="383" y="725"/>
                      </a:cubicBezTo>
                      <a:cubicBezTo>
                        <a:pt x="231" y="1032"/>
                        <a:pt x="231" y="1032"/>
                        <a:pt x="231" y="1032"/>
                      </a:cubicBezTo>
                      <a:cubicBezTo>
                        <a:pt x="0" y="1497"/>
                        <a:pt x="0" y="1497"/>
                        <a:pt x="0" y="1497"/>
                      </a:cubicBezTo>
                      <a:cubicBezTo>
                        <a:pt x="258" y="1512"/>
                        <a:pt x="258" y="1512"/>
                        <a:pt x="258" y="1512"/>
                      </a:cubicBezTo>
                      <a:cubicBezTo>
                        <a:pt x="736" y="1535"/>
                        <a:pt x="1261" y="1547"/>
                        <a:pt x="1812" y="1547"/>
                      </a:cubicBezTo>
                      <a:cubicBezTo>
                        <a:pt x="2364" y="1547"/>
                        <a:pt x="2889" y="1535"/>
                        <a:pt x="3367" y="1512"/>
                      </a:cubicBezTo>
                      <a:cubicBezTo>
                        <a:pt x="3663" y="1495"/>
                        <a:pt x="3663" y="1495"/>
                        <a:pt x="3663" y="1495"/>
                      </a:cubicBezTo>
                      <a:lnTo>
                        <a:pt x="3282" y="727"/>
                      </a:lnTo>
                      <a:close/>
                    </a:path>
                  </a:pathLst>
                </a:custGeom>
                <a:gradFill flip="none" rotWithShape="1">
                  <a:gsLst>
                    <a:gs pos="2000">
                      <a:srgbClr val="297CFB"/>
                    </a:gs>
                    <a:gs pos="14000">
                      <a:srgbClr val="366DFE"/>
                    </a:gs>
                    <a:gs pos="100000">
                      <a:schemeClr val="accent2">
                        <a:lumMod val="95000"/>
                        <a:lumOff val="5000"/>
                      </a:schemeClr>
                    </a:gs>
                    <a:gs pos="100000">
                      <a:srgbClr val="297CFB"/>
                    </a:gs>
                  </a:gsLst>
                  <a:path path="circle">
                    <a:fillToRect l="50000" t="130000" r="50000" b="-30000"/>
                  </a:path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oboto Regular"/>
                    <a:ea typeface="思源黑体 CN Regular" panose="020B0500000000000000" charset="-122"/>
                    <a:cs typeface="+mn-cs"/>
                  </a:endParaRPr>
                </a:p>
              </p:txBody>
            </p:sp>
            <p:sp>
              <p:nvSpPr>
                <p:cNvPr id="48" name="Freeform 9"/>
                <p:cNvSpPr/>
                <p:nvPr/>
              </p:nvSpPr>
              <p:spPr bwMode="auto">
                <a:xfrm>
                  <a:off x="4004356" y="3865400"/>
                  <a:ext cx="4162183" cy="1032824"/>
                </a:xfrm>
                <a:custGeom>
                  <a:avLst/>
                  <a:gdLst>
                    <a:gd name="T0" fmla="*/ 6539 w 6655"/>
                    <a:gd name="T1" fmla="*/ 1210 h 1651"/>
                    <a:gd name="T2" fmla="*/ 6418 w 6655"/>
                    <a:gd name="T3" fmla="*/ 967 h 1651"/>
                    <a:gd name="T4" fmla="*/ 6418 w 6655"/>
                    <a:gd name="T5" fmla="*/ 967 h 1651"/>
                    <a:gd name="T6" fmla="*/ 6398 w 6655"/>
                    <a:gd name="T7" fmla="*/ 927 h 1651"/>
                    <a:gd name="T8" fmla="*/ 6227 w 6655"/>
                    <a:gd name="T9" fmla="*/ 582 h 1651"/>
                    <a:gd name="T10" fmla="*/ 6073 w 6655"/>
                    <a:gd name="T11" fmla="*/ 270 h 1651"/>
                    <a:gd name="T12" fmla="*/ 5939 w 6655"/>
                    <a:gd name="T13" fmla="*/ 0 h 1651"/>
                    <a:gd name="T14" fmla="*/ 5845 w 6655"/>
                    <a:gd name="T15" fmla="*/ 10 h 1651"/>
                    <a:gd name="T16" fmla="*/ 3308 w 6655"/>
                    <a:gd name="T17" fmla="*/ 114 h 1651"/>
                    <a:gd name="T18" fmla="*/ 772 w 6655"/>
                    <a:gd name="T19" fmla="*/ 10 h 1651"/>
                    <a:gd name="T20" fmla="*/ 714 w 6655"/>
                    <a:gd name="T21" fmla="*/ 4 h 1651"/>
                    <a:gd name="T22" fmla="*/ 270 w 6655"/>
                    <a:gd name="T23" fmla="*/ 901 h 1651"/>
                    <a:gd name="T24" fmla="*/ 237 w 6655"/>
                    <a:gd name="T25" fmla="*/ 967 h 1651"/>
                    <a:gd name="T26" fmla="*/ 237 w 6655"/>
                    <a:gd name="T27" fmla="*/ 967 h 1651"/>
                    <a:gd name="T28" fmla="*/ 0 w 6655"/>
                    <a:gd name="T29" fmla="*/ 1446 h 1651"/>
                    <a:gd name="T30" fmla="*/ 21 w 6655"/>
                    <a:gd name="T31" fmla="*/ 1450 h 1651"/>
                    <a:gd name="T32" fmla="*/ 3328 w 6655"/>
                    <a:gd name="T33" fmla="*/ 1651 h 1651"/>
                    <a:gd name="T34" fmla="*/ 6634 w 6655"/>
                    <a:gd name="T35" fmla="*/ 1450 h 1651"/>
                    <a:gd name="T36" fmla="*/ 6655 w 6655"/>
                    <a:gd name="T37" fmla="*/ 1446 h 1651"/>
                    <a:gd name="T38" fmla="*/ 6539 w 6655"/>
                    <a:gd name="T39" fmla="*/ 1210 h 16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6655" h="1651">
                      <a:moveTo>
                        <a:pt x="6539" y="1210"/>
                      </a:moveTo>
                      <a:cubicBezTo>
                        <a:pt x="6418" y="967"/>
                        <a:pt x="6418" y="967"/>
                        <a:pt x="6418" y="967"/>
                      </a:cubicBezTo>
                      <a:cubicBezTo>
                        <a:pt x="6418" y="967"/>
                        <a:pt x="6418" y="967"/>
                        <a:pt x="6418" y="967"/>
                      </a:cubicBezTo>
                      <a:cubicBezTo>
                        <a:pt x="6398" y="927"/>
                        <a:pt x="6398" y="927"/>
                        <a:pt x="6398" y="927"/>
                      </a:cubicBezTo>
                      <a:cubicBezTo>
                        <a:pt x="6227" y="582"/>
                        <a:pt x="6227" y="582"/>
                        <a:pt x="6227" y="582"/>
                      </a:cubicBezTo>
                      <a:cubicBezTo>
                        <a:pt x="6073" y="270"/>
                        <a:pt x="6073" y="270"/>
                        <a:pt x="6073" y="270"/>
                      </a:cubicBezTo>
                      <a:cubicBezTo>
                        <a:pt x="5939" y="0"/>
                        <a:pt x="5939" y="0"/>
                        <a:pt x="5939" y="0"/>
                      </a:cubicBezTo>
                      <a:cubicBezTo>
                        <a:pt x="5845" y="10"/>
                        <a:pt x="5845" y="10"/>
                        <a:pt x="5845" y="10"/>
                      </a:cubicBezTo>
                      <a:cubicBezTo>
                        <a:pt x="5155" y="75"/>
                        <a:pt x="4272" y="114"/>
                        <a:pt x="3308" y="114"/>
                      </a:cubicBezTo>
                      <a:cubicBezTo>
                        <a:pt x="2345" y="114"/>
                        <a:pt x="1461" y="75"/>
                        <a:pt x="772" y="10"/>
                      </a:cubicBezTo>
                      <a:cubicBezTo>
                        <a:pt x="714" y="4"/>
                        <a:pt x="714" y="4"/>
                        <a:pt x="714" y="4"/>
                      </a:cubicBezTo>
                      <a:cubicBezTo>
                        <a:pt x="270" y="901"/>
                        <a:pt x="270" y="901"/>
                        <a:pt x="270" y="901"/>
                      </a:cubicBezTo>
                      <a:cubicBezTo>
                        <a:pt x="237" y="967"/>
                        <a:pt x="237" y="967"/>
                        <a:pt x="237" y="967"/>
                      </a:cubicBezTo>
                      <a:cubicBezTo>
                        <a:pt x="237" y="967"/>
                        <a:pt x="237" y="967"/>
                        <a:pt x="237" y="967"/>
                      </a:cubicBezTo>
                      <a:cubicBezTo>
                        <a:pt x="0" y="1446"/>
                        <a:pt x="0" y="1446"/>
                        <a:pt x="0" y="1446"/>
                      </a:cubicBezTo>
                      <a:cubicBezTo>
                        <a:pt x="21" y="1450"/>
                        <a:pt x="21" y="1450"/>
                        <a:pt x="21" y="1450"/>
                      </a:cubicBezTo>
                      <a:cubicBezTo>
                        <a:pt x="738" y="1571"/>
                        <a:pt x="1951" y="1651"/>
                        <a:pt x="3328" y="1651"/>
                      </a:cubicBezTo>
                      <a:cubicBezTo>
                        <a:pt x="4704" y="1651"/>
                        <a:pt x="5917" y="1571"/>
                        <a:pt x="6634" y="1450"/>
                      </a:cubicBezTo>
                      <a:cubicBezTo>
                        <a:pt x="6655" y="1446"/>
                        <a:pt x="6655" y="1446"/>
                        <a:pt x="6655" y="1446"/>
                      </a:cubicBezTo>
                      <a:lnTo>
                        <a:pt x="6539" y="1210"/>
                      </a:lnTo>
                      <a:close/>
                    </a:path>
                  </a:pathLst>
                </a:custGeom>
                <a:solidFill>
                  <a:srgbClr val="006699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oboto Regular"/>
                    <a:ea typeface="思源黑体 CN Regular" panose="020B0500000000000000" charset="-122"/>
                    <a:cs typeface="+mn-cs"/>
                  </a:endParaRPr>
                </a:p>
              </p:txBody>
            </p:sp>
          </p:grpSp>
        </p:grpSp>
      </p:grpSp>
      <p:sp>
        <p:nvSpPr>
          <p:cNvPr id="49" name="TextBox 15"/>
          <p:cNvSpPr txBox="1"/>
          <p:nvPr/>
        </p:nvSpPr>
        <p:spPr bwMode="auto">
          <a:xfrm>
            <a:off x="4597853" y="5405294"/>
            <a:ext cx="3057247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Rounded Book"/>
                <a:ea typeface="汉仪雅酷黑 75W" panose="020B0804020202020204"/>
                <a:cs typeface="+mn-ea"/>
                <a:sym typeface="+mn-lt"/>
              </a:rPr>
              <a:t>算法技术交流平台</a:t>
            </a:r>
          </a:p>
        </p:txBody>
      </p:sp>
      <p:sp>
        <p:nvSpPr>
          <p:cNvPr id="50" name="TextBox 16"/>
          <p:cNvSpPr txBox="1"/>
          <p:nvPr/>
        </p:nvSpPr>
        <p:spPr bwMode="auto">
          <a:xfrm>
            <a:off x="4844833" y="4410542"/>
            <a:ext cx="245065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Rounded Book"/>
                <a:ea typeface="汉仪雅酷黑 75W" panose="020B0804020202020204"/>
                <a:cs typeface="+mn-ea"/>
                <a:sym typeface="+mn-lt"/>
              </a:rPr>
              <a:t>题解技术分享</a:t>
            </a:r>
          </a:p>
        </p:txBody>
      </p:sp>
      <p:sp>
        <p:nvSpPr>
          <p:cNvPr id="51" name="TextBox 17"/>
          <p:cNvSpPr txBox="1"/>
          <p:nvPr/>
        </p:nvSpPr>
        <p:spPr bwMode="auto">
          <a:xfrm>
            <a:off x="5084657" y="3298260"/>
            <a:ext cx="1980029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汉仪雅酷黑 75W" panose="020B0804020202020204"/>
                <a:ea typeface="汉仪雅酷黑 75W" panose="020B0804020202020204"/>
                <a:cs typeface="+mn-ea"/>
                <a:sym typeface="+mn-lt"/>
              </a:rPr>
              <a:t>语言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汉仪雅酷黑 75W" panose="020B0804020202020204"/>
                <a:ea typeface="汉仪雅酷黑 75W" panose="020B0804020202020204"/>
                <a:cs typeface="+mn-ea"/>
                <a:sym typeface="+mn-lt"/>
              </a:rPr>
              <a:t>速查表</a:t>
            </a:r>
          </a:p>
        </p:txBody>
      </p:sp>
      <p:sp>
        <p:nvSpPr>
          <p:cNvPr id="52" name="TextBox 19"/>
          <p:cNvSpPr txBox="1"/>
          <p:nvPr/>
        </p:nvSpPr>
        <p:spPr bwMode="auto">
          <a:xfrm>
            <a:off x="5689045" y="1277872"/>
            <a:ext cx="800219" cy="3877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汉仪雅酷黑 75W" panose="020B0804020202020204"/>
                <a:ea typeface="汉仪雅酷黑 75W" panose="020B0804020202020204"/>
                <a:cs typeface="+mn-ea"/>
                <a:sym typeface="+mn-lt"/>
              </a:rPr>
              <a:t>用户</a:t>
            </a:r>
          </a:p>
        </p:txBody>
      </p:sp>
      <p:sp>
        <p:nvSpPr>
          <p:cNvPr id="53" name="TextBox 18"/>
          <p:cNvSpPr txBox="1"/>
          <p:nvPr/>
        </p:nvSpPr>
        <p:spPr bwMode="auto">
          <a:xfrm>
            <a:off x="5149069" y="2252304"/>
            <a:ext cx="18526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kern="0" dirty="0">
                <a:solidFill>
                  <a:prstClr val="white"/>
                </a:solidFill>
                <a:latin typeface="汉仪雅酷黑 75W" panose="020B0804020202020204"/>
                <a:ea typeface="汉仪雅酷黑 75W" panose="020B0804020202020204"/>
                <a:cs typeface="思源黑体 CN Regular" panose="020B0500000000000000" charset="-122"/>
                <a:sym typeface="+mn-lt"/>
              </a:rPr>
              <a:t>算法速查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汉仪雅酷黑 75W" panose="020B0804020202020204"/>
              <a:ea typeface="汉仪雅酷黑 75W" panose="020B0804020202020204"/>
              <a:cs typeface="思源黑体 CN Regular" panose="020B0500000000000000" charset="-122"/>
              <a:sym typeface="+mn-lt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440892" y="189355"/>
            <a:ext cx="1299752" cy="1015663"/>
            <a:chOff x="2761095" y="2248418"/>
            <a:chExt cx="1948563" cy="1522661"/>
          </a:xfrm>
        </p:grpSpPr>
        <p:sp>
          <p:nvSpPr>
            <p:cNvPr id="14" name="矩形: 圆角 24"/>
            <p:cNvSpPr/>
            <p:nvPr/>
          </p:nvSpPr>
          <p:spPr>
            <a:xfrm rot="2244181">
              <a:off x="2903192" y="2466308"/>
              <a:ext cx="1156758" cy="366949"/>
            </a:xfrm>
            <a:prstGeom prst="roundRect">
              <a:avLst>
                <a:gd name="adj" fmla="val 33648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100">
                <a:cs typeface="+mn-ea"/>
                <a:sym typeface="+mn-lt"/>
              </a:endParaRPr>
            </a:p>
          </p:txBody>
        </p:sp>
        <p:sp>
          <p:nvSpPr>
            <p:cNvPr id="15" name="矩形: 圆角 25"/>
            <p:cNvSpPr/>
            <p:nvPr/>
          </p:nvSpPr>
          <p:spPr>
            <a:xfrm rot="2244181">
              <a:off x="2761095" y="2996622"/>
              <a:ext cx="1156758" cy="366949"/>
            </a:xfrm>
            <a:prstGeom prst="roundRect">
              <a:avLst>
                <a:gd name="adj" fmla="val 33648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100">
                <a:cs typeface="+mn-ea"/>
                <a:sym typeface="+mn-lt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2910670" y="2248418"/>
              <a:ext cx="1798988" cy="15226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zh-CN" altLang="en-US" sz="6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7" name="矩形 16"/>
          <p:cNvSpPr/>
          <p:nvPr/>
        </p:nvSpPr>
        <p:spPr>
          <a:xfrm>
            <a:off x="1357898" y="539524"/>
            <a:ext cx="3467616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3200" b="1" dirty="0">
                <a:ea typeface="汉仪雅酷黑 75W" panose="020B0804020202020204" charset="-122"/>
                <a:cs typeface="+mj-cs"/>
                <a:sym typeface="+mn-ea"/>
              </a:rPr>
              <a:t>系统整体功能架构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1AD81FF-3D2C-5861-09F2-E6E0412363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5313" y="2080756"/>
            <a:ext cx="691495" cy="628632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3B349EDF-69C8-F8CC-3319-39111A67F2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094" y="2060902"/>
            <a:ext cx="822955" cy="625130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E20A1FDF-D42A-C6E3-BE2F-37345F6C1682}"/>
              </a:ext>
            </a:extLst>
          </p:cNvPr>
          <p:cNvCxnSpPr>
            <a:stCxn id="41" idx="6"/>
          </p:cNvCxnSpPr>
          <p:nvPr/>
        </p:nvCxnSpPr>
        <p:spPr>
          <a:xfrm>
            <a:off x="8308414" y="5091540"/>
            <a:ext cx="3890335" cy="6788"/>
          </a:xfrm>
          <a:prstGeom prst="line">
            <a:avLst/>
          </a:prstGeom>
          <a:ln>
            <a:solidFill>
              <a:srgbClr val="0066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椭圆 173"/>
          <p:cNvSpPr/>
          <p:nvPr>
            <p:custDataLst>
              <p:tags r:id="rId1"/>
            </p:custDataLst>
          </p:nvPr>
        </p:nvSpPr>
        <p:spPr>
          <a:xfrm>
            <a:off x="1229360" y="5106670"/>
            <a:ext cx="9818370" cy="1600835"/>
          </a:xfrm>
          <a:prstGeom prst="ellipse">
            <a:avLst/>
          </a:prstGeom>
          <a:noFill/>
          <a:ln w="19050">
            <a:gradFill>
              <a:gsLst>
                <a:gs pos="31000">
                  <a:srgbClr val="AFC6FF">
                    <a:alpha val="0"/>
                  </a:srgbClr>
                </a:gs>
                <a:gs pos="77000">
                  <a:schemeClr val="accent1">
                    <a:lumMod val="60000"/>
                    <a:lumOff val="40000"/>
                    <a:alpha val="7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175" name="椭圆 174"/>
          <p:cNvSpPr/>
          <p:nvPr>
            <p:custDataLst>
              <p:tags r:id="rId2"/>
            </p:custDataLst>
          </p:nvPr>
        </p:nvSpPr>
        <p:spPr>
          <a:xfrm>
            <a:off x="2366645" y="5106670"/>
            <a:ext cx="7628255" cy="1169670"/>
          </a:xfrm>
          <a:prstGeom prst="ellipse">
            <a:avLst/>
          </a:prstGeom>
          <a:noFill/>
          <a:ln w="53975">
            <a:gradFill>
              <a:gsLst>
                <a:gs pos="38000">
                  <a:srgbClr val="AFC6FF">
                    <a:alpha val="0"/>
                  </a:srgbClr>
                </a:gs>
                <a:gs pos="85000">
                  <a:schemeClr val="accent1">
                    <a:lumMod val="75000"/>
                    <a:alpha val="68000"/>
                  </a:schemeClr>
                </a:gs>
              </a:gsLst>
              <a:lin ang="546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 rot="5400000">
            <a:off x="-718023" y="5498574"/>
            <a:ext cx="192278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1400" spc="600" dirty="0">
                <a:solidFill>
                  <a:schemeClr val="bg1"/>
                </a:solidFill>
                <a:latin typeface="汉仪雅酷黑 45W" panose="020B0404020202020204" pitchFamily="34" charset="-122"/>
                <a:ea typeface="汉仪雅酷黑 45W" panose="020B0404020202020204" pitchFamily="34" charset="-122"/>
                <a:cs typeface="+mn-ea"/>
                <a:sym typeface="+mn-lt"/>
              </a:rPr>
              <a:t>COMPUTING</a:t>
            </a:r>
            <a:endParaRPr lang="zh-CN" altLang="en-US" sz="1400" spc="600" dirty="0">
              <a:solidFill>
                <a:schemeClr val="bg1"/>
              </a:solidFill>
              <a:latin typeface="汉仪雅酷黑 45W" panose="020B0404020202020204" pitchFamily="34" charset="-122"/>
              <a:ea typeface="汉仪雅酷黑 45W" panose="020B0404020202020204" pitchFamily="34" charset="-122"/>
              <a:cs typeface="+mn-ea"/>
              <a:sym typeface="+mn-lt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14311" y="2976473"/>
            <a:ext cx="47625" cy="1476375"/>
            <a:chOff x="214311" y="3257550"/>
            <a:chExt cx="47625" cy="1476375"/>
          </a:xfrm>
        </p:grpSpPr>
        <p:sp>
          <p:nvSpPr>
            <p:cNvPr id="7" name="椭圆 6"/>
            <p:cNvSpPr/>
            <p:nvPr/>
          </p:nvSpPr>
          <p:spPr>
            <a:xfrm>
              <a:off x="214311" y="3257550"/>
              <a:ext cx="47625" cy="476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214311" y="3543300"/>
              <a:ext cx="47625" cy="47625"/>
            </a:xfrm>
            <a:prstGeom prst="ellipse">
              <a:avLst/>
            </a:prstGeom>
            <a:solidFill>
              <a:schemeClr val="bg1">
                <a:lumMod val="10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214311" y="3829050"/>
              <a:ext cx="47625" cy="47625"/>
            </a:xfrm>
            <a:prstGeom prst="ellipse">
              <a:avLst/>
            </a:prstGeom>
            <a:solidFill>
              <a:schemeClr val="bg1">
                <a:lumMod val="10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214311" y="4114800"/>
              <a:ext cx="47625" cy="47625"/>
            </a:xfrm>
            <a:prstGeom prst="ellipse">
              <a:avLst/>
            </a:prstGeom>
            <a:solidFill>
              <a:schemeClr val="bg1">
                <a:lumMod val="10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214311" y="4400550"/>
              <a:ext cx="47625" cy="47625"/>
            </a:xfrm>
            <a:prstGeom prst="ellipse">
              <a:avLst/>
            </a:prstGeom>
            <a:solidFill>
              <a:schemeClr val="bg1">
                <a:lumMod val="10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214311" y="4686300"/>
              <a:ext cx="47625" cy="476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3" name="图片 22"/>
          <p:cNvPicPr>
            <a:picLocks noChangeAspect="1"/>
          </p:cNvPicPr>
          <p:nvPr/>
        </p:nvPicPr>
        <p:blipFill rotWithShape="1">
          <a:blip r:embed="rId18"/>
          <a:srcRect r="27499" b="38437"/>
          <a:stretch>
            <a:fillRect/>
          </a:stretch>
        </p:blipFill>
        <p:spPr>
          <a:xfrm>
            <a:off x="9654897" y="4628598"/>
            <a:ext cx="2537104" cy="2229402"/>
          </a:xfrm>
          <a:prstGeom prst="rect">
            <a:avLst/>
          </a:prstGeom>
        </p:spPr>
      </p:pic>
      <p:grpSp>
        <p:nvGrpSpPr>
          <p:cNvPr id="24" name="组合 23"/>
          <p:cNvGrpSpPr/>
          <p:nvPr/>
        </p:nvGrpSpPr>
        <p:grpSpPr>
          <a:xfrm>
            <a:off x="412762" y="236667"/>
            <a:ext cx="1299752" cy="1015663"/>
            <a:chOff x="2761095" y="2248418"/>
            <a:chExt cx="1948563" cy="1522661"/>
          </a:xfrm>
        </p:grpSpPr>
        <p:sp>
          <p:nvSpPr>
            <p:cNvPr id="25" name="矩形: 圆角 24"/>
            <p:cNvSpPr/>
            <p:nvPr/>
          </p:nvSpPr>
          <p:spPr>
            <a:xfrm rot="2244181">
              <a:off x="2903192" y="2466308"/>
              <a:ext cx="1156758" cy="366949"/>
            </a:xfrm>
            <a:prstGeom prst="roundRect">
              <a:avLst>
                <a:gd name="adj" fmla="val 33648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100">
                <a:cs typeface="+mn-ea"/>
                <a:sym typeface="+mn-lt"/>
              </a:endParaRPr>
            </a:p>
          </p:txBody>
        </p:sp>
        <p:sp>
          <p:nvSpPr>
            <p:cNvPr id="26" name="矩形: 圆角 25"/>
            <p:cNvSpPr/>
            <p:nvPr/>
          </p:nvSpPr>
          <p:spPr>
            <a:xfrm rot="2244181">
              <a:off x="2761095" y="2996622"/>
              <a:ext cx="1156758" cy="366949"/>
            </a:xfrm>
            <a:prstGeom prst="roundRect">
              <a:avLst>
                <a:gd name="adj" fmla="val 33648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100">
                <a:cs typeface="+mn-ea"/>
                <a:sym typeface="+mn-lt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2910670" y="2248418"/>
              <a:ext cx="1798988" cy="15226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zh-CN" altLang="en-US" sz="6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8" name="矩形 27"/>
          <p:cNvSpPr/>
          <p:nvPr/>
        </p:nvSpPr>
        <p:spPr>
          <a:xfrm>
            <a:off x="1233805" y="486497"/>
            <a:ext cx="3057247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3200" b="1" dirty="0">
                <a:ea typeface="汉仪雅酷黑 75W" panose="020B0804020202020204" charset="-122"/>
                <a:cs typeface="+mj-cs"/>
                <a:sym typeface="+mn-ea"/>
              </a:rPr>
              <a:t>架构与设计思路</a:t>
            </a:r>
            <a:endParaRPr lang="zh-CN" altLang="en-US" sz="3200" b="1" dirty="0">
              <a:ea typeface="汉仪雅酷黑 75W" panose="020B0804020202020204" charset="-122"/>
              <a:cs typeface="+mj-cs"/>
            </a:endParaRPr>
          </a:p>
        </p:txBody>
      </p:sp>
      <p:sp>
        <p:nvSpPr>
          <p:cNvPr id="100" name="矩形 99"/>
          <p:cNvSpPr/>
          <p:nvPr>
            <p:custDataLst>
              <p:tags r:id="rId3"/>
            </p:custDataLst>
          </p:nvPr>
        </p:nvSpPr>
        <p:spPr>
          <a:xfrm>
            <a:off x="919480" y="1454785"/>
            <a:ext cx="367982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  <a:cs typeface="+mn-ea"/>
                <a:sym typeface="+mn-lt"/>
              </a:rPr>
              <a:t>功能模块介绍</a:t>
            </a:r>
          </a:p>
        </p:txBody>
      </p:sp>
      <p:cxnSp>
        <p:nvCxnSpPr>
          <p:cNvPr id="102" name="直接连接符 101"/>
          <p:cNvCxnSpPr/>
          <p:nvPr>
            <p:custDataLst>
              <p:tags r:id="rId4"/>
            </p:custDataLst>
          </p:nvPr>
        </p:nvCxnSpPr>
        <p:spPr>
          <a:xfrm>
            <a:off x="3853815" y="1684655"/>
            <a:ext cx="7793355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60" name="矩形 159"/>
          <p:cNvSpPr/>
          <p:nvPr>
            <p:custDataLst>
              <p:tags r:id="rId5"/>
            </p:custDataLst>
          </p:nvPr>
        </p:nvSpPr>
        <p:spPr>
          <a:xfrm>
            <a:off x="3016250" y="3362325"/>
            <a:ext cx="1980000" cy="784860"/>
          </a:xfrm>
          <a:prstGeom prst="rect">
            <a:avLst/>
          </a:prstGeom>
          <a:gradFill rotWithShape="1">
            <a:gsLst>
              <a:gs pos="65000">
                <a:srgbClr val="0070C0">
                  <a:alpha val="100000"/>
                  <a:lumMod val="78000"/>
                </a:srgbClr>
              </a:gs>
              <a:gs pos="0">
                <a:srgbClr val="203864">
                  <a:lumMod val="84000"/>
                  <a:lumOff val="16000"/>
                </a:srgbClr>
              </a:gs>
              <a:gs pos="100000">
                <a:srgbClr val="203864"/>
              </a:gs>
            </a:gsLst>
            <a:lin ang="0"/>
          </a:gradFill>
          <a:ln w="12700" cap="flat" cmpd="sng" algn="ctr">
            <a:noFill/>
            <a:prstDash val="solid"/>
            <a:miter lim="800000"/>
          </a:ln>
          <a:effectLst>
            <a:outerShdw blurRad="152400" dist="38100" dir="5400000" algn="t" rotWithShape="0">
              <a:srgbClr val="203864">
                <a:alpha val="40000"/>
              </a:srgbClr>
            </a:outerShdw>
          </a:effectLst>
        </p:spPr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zh-CN" altLang="en-US" sz="1800" b="1">
                <a:solidFill>
                  <a:srgbClr val="FFFFFF"/>
                </a:solidFill>
                <a:latin typeface="+mj-ea"/>
                <a:ea typeface="+mj-ea"/>
                <a:sym typeface="+mn-lt"/>
              </a:rPr>
              <a:t>用户与权限管理</a:t>
            </a:r>
          </a:p>
        </p:txBody>
      </p:sp>
      <p:sp>
        <p:nvSpPr>
          <p:cNvPr id="161" name="矩形 160"/>
          <p:cNvSpPr/>
          <p:nvPr>
            <p:custDataLst>
              <p:tags r:id="rId6"/>
            </p:custDataLst>
          </p:nvPr>
        </p:nvSpPr>
        <p:spPr>
          <a:xfrm>
            <a:off x="7146290" y="3362325"/>
            <a:ext cx="1980000" cy="784860"/>
          </a:xfrm>
          <a:prstGeom prst="rect">
            <a:avLst/>
          </a:prstGeom>
          <a:gradFill>
            <a:gsLst>
              <a:gs pos="0">
                <a:srgbClr val="1B8FF7">
                  <a:alpha val="100000"/>
                </a:srgbClr>
              </a:gs>
              <a:gs pos="50000">
                <a:srgbClr val="366DFE"/>
              </a:gs>
              <a:gs pos="100000">
                <a:srgbClr val="00B0F0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/>
          <a:lstStyle/>
          <a:p>
            <a:pPr lvl="0" algn="ctr">
              <a:buClrTx/>
              <a:buSzTx/>
              <a:buFontTx/>
            </a:pPr>
            <a:r>
              <a:rPr lang="en-US" altLang="zh-CN" b="1">
                <a:solidFill>
                  <a:srgbClr val="FFFFFF"/>
                </a:solidFill>
                <a:latin typeface="+mj-ea"/>
                <a:ea typeface="+mj-ea"/>
                <a:sym typeface="+mn-lt"/>
              </a:rPr>
              <a:t>OJ</a:t>
            </a:r>
            <a:r>
              <a:rPr lang="zh-CN" altLang="en-US" b="1">
                <a:solidFill>
                  <a:srgbClr val="FFFFFF"/>
                </a:solidFill>
                <a:latin typeface="+mj-ea"/>
                <a:ea typeface="+mj-ea"/>
                <a:sym typeface="+mn-lt"/>
              </a:rPr>
              <a:t>关联</a:t>
            </a:r>
          </a:p>
          <a:p>
            <a:pPr lvl="0" algn="ctr">
              <a:buClrTx/>
              <a:buSzTx/>
              <a:buFontTx/>
            </a:pPr>
            <a:r>
              <a:rPr lang="zh-CN" altLang="en-US" b="1">
                <a:solidFill>
                  <a:srgbClr val="FFFFFF"/>
                </a:solidFill>
                <a:latin typeface="+mj-ea"/>
                <a:ea typeface="+mj-ea"/>
                <a:sym typeface="+mn-lt"/>
              </a:rPr>
              <a:t>与题库数据</a:t>
            </a:r>
          </a:p>
        </p:txBody>
      </p:sp>
      <p:sp>
        <p:nvSpPr>
          <p:cNvPr id="162" name="矩形 161"/>
          <p:cNvSpPr/>
          <p:nvPr>
            <p:custDataLst>
              <p:tags r:id="rId7"/>
            </p:custDataLst>
          </p:nvPr>
        </p:nvSpPr>
        <p:spPr>
          <a:xfrm>
            <a:off x="1967865" y="4221480"/>
            <a:ext cx="1980000" cy="784860"/>
          </a:xfrm>
          <a:prstGeom prst="rect">
            <a:avLst/>
          </a:prstGeom>
          <a:gradFill>
            <a:gsLst>
              <a:gs pos="0">
                <a:srgbClr val="1B8FF7">
                  <a:alpha val="100000"/>
                </a:srgbClr>
              </a:gs>
              <a:gs pos="50000">
                <a:srgbClr val="366DFE"/>
              </a:gs>
              <a:gs pos="100000">
                <a:srgbClr val="00B0F0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/>
          <a:lstStyle/>
          <a:p>
            <a:pPr lvl="0" algn="ctr">
              <a:buClrTx/>
              <a:buSzTx/>
              <a:buFontTx/>
            </a:pPr>
            <a:r>
              <a:rPr lang="zh-CN" altLang="en-US" b="1">
                <a:solidFill>
                  <a:srgbClr val="FFFFFF"/>
                </a:solidFill>
                <a:latin typeface="+mj-ea"/>
                <a:ea typeface="+mj-ea"/>
                <a:sym typeface="+mn-lt"/>
              </a:rPr>
              <a:t>问答区模块</a:t>
            </a:r>
          </a:p>
        </p:txBody>
      </p:sp>
      <p:sp>
        <p:nvSpPr>
          <p:cNvPr id="163" name="矩形 162"/>
          <p:cNvSpPr/>
          <p:nvPr>
            <p:custDataLst>
              <p:tags r:id="rId8"/>
            </p:custDataLst>
          </p:nvPr>
        </p:nvSpPr>
        <p:spPr>
          <a:xfrm>
            <a:off x="8172450" y="4221480"/>
            <a:ext cx="1980000" cy="784860"/>
          </a:xfrm>
          <a:prstGeom prst="rect">
            <a:avLst/>
          </a:prstGeom>
          <a:gradFill>
            <a:gsLst>
              <a:gs pos="0">
                <a:srgbClr val="1B8FF7">
                  <a:alpha val="100000"/>
                </a:srgbClr>
              </a:gs>
              <a:gs pos="50000">
                <a:srgbClr val="366DFE"/>
              </a:gs>
              <a:gs pos="100000">
                <a:srgbClr val="00B0F0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/>
          <a:lstStyle/>
          <a:p>
            <a:pPr lvl="0" algn="ctr">
              <a:buClrTx/>
              <a:buSzTx/>
              <a:buFontTx/>
            </a:pPr>
            <a:r>
              <a:rPr lang="zh-CN" b="1">
                <a:solidFill>
                  <a:srgbClr val="FFFFFF"/>
                </a:solidFill>
                <a:latin typeface="+mj-ea"/>
                <a:ea typeface="+mj-ea"/>
                <a:sym typeface="+mn-lt"/>
              </a:rPr>
              <a:t>审核与举报管理</a:t>
            </a:r>
            <a:endParaRPr lang="zh-CN" altLang="en-US" b="1">
              <a:solidFill>
                <a:srgbClr val="FFFFFF"/>
              </a:solidFill>
              <a:latin typeface="+mj-ea"/>
              <a:ea typeface="+mj-ea"/>
              <a:sym typeface="+mn-lt"/>
            </a:endParaRPr>
          </a:p>
        </p:txBody>
      </p:sp>
      <p:sp>
        <p:nvSpPr>
          <p:cNvPr id="164" name="矩形 163"/>
          <p:cNvSpPr/>
          <p:nvPr>
            <p:custDataLst>
              <p:tags r:id="rId9"/>
            </p:custDataLst>
          </p:nvPr>
        </p:nvSpPr>
        <p:spPr>
          <a:xfrm>
            <a:off x="4036060" y="4221480"/>
            <a:ext cx="1980000" cy="784860"/>
          </a:xfrm>
          <a:prstGeom prst="rect">
            <a:avLst/>
          </a:prstGeom>
          <a:gradFill>
            <a:gsLst>
              <a:gs pos="0">
                <a:srgbClr val="1B8FF7">
                  <a:alpha val="100000"/>
                </a:srgbClr>
              </a:gs>
              <a:gs pos="50000">
                <a:srgbClr val="366DFE"/>
              </a:gs>
              <a:gs pos="100000">
                <a:srgbClr val="00B0F0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/>
          <a:lstStyle/>
          <a:p>
            <a:pPr lvl="0" algn="ctr">
              <a:buClrTx/>
              <a:buSzTx/>
              <a:buFontTx/>
            </a:pPr>
            <a:r>
              <a:rPr lang="zh-CN" altLang="en-US" b="1">
                <a:solidFill>
                  <a:srgbClr val="FFFFFF"/>
                </a:solidFill>
                <a:latin typeface="+mj-ea"/>
                <a:ea typeface="+mj-ea"/>
                <a:sym typeface="+mn-lt"/>
              </a:rPr>
              <a:t>题解区模块</a:t>
            </a:r>
          </a:p>
        </p:txBody>
      </p:sp>
      <p:sp>
        <p:nvSpPr>
          <p:cNvPr id="165" name="矩形 164"/>
          <p:cNvSpPr/>
          <p:nvPr>
            <p:custDataLst>
              <p:tags r:id="rId10"/>
            </p:custDataLst>
          </p:nvPr>
        </p:nvSpPr>
        <p:spPr>
          <a:xfrm>
            <a:off x="6104255" y="4221480"/>
            <a:ext cx="1980000" cy="784860"/>
          </a:xfrm>
          <a:prstGeom prst="rect">
            <a:avLst/>
          </a:prstGeom>
          <a:gradFill rotWithShape="1">
            <a:gsLst>
              <a:gs pos="65000">
                <a:srgbClr val="0070C0">
                  <a:alpha val="100000"/>
                  <a:lumMod val="78000"/>
                </a:srgbClr>
              </a:gs>
              <a:gs pos="0">
                <a:srgbClr val="203864">
                  <a:lumMod val="84000"/>
                  <a:lumOff val="16000"/>
                </a:srgbClr>
              </a:gs>
              <a:gs pos="100000">
                <a:srgbClr val="203864"/>
              </a:gs>
            </a:gsLst>
            <a:lin ang="0"/>
          </a:gradFill>
          <a:ln w="12700" cap="flat" cmpd="sng" algn="ctr">
            <a:noFill/>
            <a:prstDash val="solid"/>
            <a:miter lim="800000"/>
          </a:ln>
          <a:effectLst>
            <a:outerShdw blurRad="152400" dist="38100" dir="5400000" algn="t" rotWithShape="0">
              <a:srgbClr val="203864">
                <a:alpha val="40000"/>
              </a:srgbClr>
            </a:outerShdw>
          </a:effectLst>
        </p:spPr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zh-CN" altLang="en-US" sz="1800" b="1">
                <a:solidFill>
                  <a:srgbClr val="FFFFFF"/>
                </a:solidFill>
                <a:latin typeface="+mj-ea"/>
                <a:ea typeface="+mj-ea"/>
                <a:sym typeface="+mn-lt"/>
              </a:rPr>
              <a:t>分享功能模块</a:t>
            </a:r>
          </a:p>
        </p:txBody>
      </p:sp>
      <p:sp>
        <p:nvSpPr>
          <p:cNvPr id="166" name="矩形 165"/>
          <p:cNvSpPr/>
          <p:nvPr>
            <p:custDataLst>
              <p:tags r:id="rId11"/>
            </p:custDataLst>
          </p:nvPr>
        </p:nvSpPr>
        <p:spPr>
          <a:xfrm>
            <a:off x="7146290" y="5080635"/>
            <a:ext cx="1980000" cy="784860"/>
          </a:xfrm>
          <a:prstGeom prst="rect">
            <a:avLst/>
          </a:prstGeom>
          <a:gradFill>
            <a:gsLst>
              <a:gs pos="0">
                <a:srgbClr val="1B8FF7">
                  <a:alpha val="100000"/>
                </a:srgbClr>
              </a:gs>
              <a:gs pos="50000">
                <a:srgbClr val="366DFE"/>
              </a:gs>
              <a:gs pos="100000">
                <a:srgbClr val="00B0F0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/>
          <a:lstStyle/>
          <a:p>
            <a:pPr lvl="0" algn="ctr">
              <a:buClrTx/>
              <a:buSzTx/>
              <a:buFontTx/>
            </a:pPr>
            <a:r>
              <a:rPr lang="zh-CN" altLang="en-US" b="1">
                <a:solidFill>
                  <a:srgbClr val="FFFFFF"/>
                </a:solidFill>
                <a:latin typeface="+mj-ea"/>
                <a:ea typeface="+mj-ea"/>
                <a:sym typeface="+mn-lt"/>
              </a:rPr>
              <a:t>用户激励模块</a:t>
            </a:r>
          </a:p>
        </p:txBody>
      </p:sp>
      <p:sp>
        <p:nvSpPr>
          <p:cNvPr id="167" name="矩形 166"/>
          <p:cNvSpPr/>
          <p:nvPr>
            <p:custDataLst>
              <p:tags r:id="rId12"/>
            </p:custDataLst>
          </p:nvPr>
        </p:nvSpPr>
        <p:spPr>
          <a:xfrm>
            <a:off x="5081270" y="3362325"/>
            <a:ext cx="1980000" cy="784860"/>
          </a:xfrm>
          <a:prstGeom prst="rect">
            <a:avLst/>
          </a:prstGeom>
          <a:gradFill>
            <a:gsLst>
              <a:gs pos="0">
                <a:srgbClr val="1B8FF7">
                  <a:alpha val="100000"/>
                </a:srgbClr>
              </a:gs>
              <a:gs pos="50000">
                <a:srgbClr val="366DFE"/>
              </a:gs>
              <a:gs pos="100000">
                <a:srgbClr val="00B0F0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/>
          <a:lstStyle/>
          <a:p>
            <a:pPr lvl="0" algn="ctr">
              <a:buClrTx/>
              <a:buSzTx/>
              <a:buFontTx/>
            </a:pPr>
            <a:r>
              <a:rPr lang="zh-CN" altLang="en-US" b="1">
                <a:solidFill>
                  <a:srgbClr val="FFFFFF"/>
                </a:solidFill>
                <a:latin typeface="+mj-ea"/>
                <a:ea typeface="+mj-ea"/>
                <a:sym typeface="+mn-lt"/>
              </a:rPr>
              <a:t>数据监控</a:t>
            </a:r>
          </a:p>
          <a:p>
            <a:pPr lvl="0" algn="ctr">
              <a:buClrTx/>
              <a:buSzTx/>
              <a:buFontTx/>
            </a:pPr>
            <a:r>
              <a:rPr lang="zh-CN" altLang="en-US" b="1">
                <a:solidFill>
                  <a:srgbClr val="FFFFFF"/>
                </a:solidFill>
                <a:latin typeface="+mj-ea"/>
                <a:ea typeface="+mj-ea"/>
                <a:sym typeface="+mn-lt"/>
              </a:rPr>
              <a:t>与后台管理</a:t>
            </a:r>
          </a:p>
        </p:txBody>
      </p:sp>
      <p:sp>
        <p:nvSpPr>
          <p:cNvPr id="168" name="矩形 167"/>
          <p:cNvSpPr/>
          <p:nvPr>
            <p:custDataLst>
              <p:tags r:id="rId13"/>
            </p:custDataLst>
          </p:nvPr>
        </p:nvSpPr>
        <p:spPr>
          <a:xfrm>
            <a:off x="3016250" y="5068570"/>
            <a:ext cx="1980000" cy="784860"/>
          </a:xfrm>
          <a:prstGeom prst="rect">
            <a:avLst/>
          </a:prstGeom>
          <a:gradFill rotWithShape="1">
            <a:gsLst>
              <a:gs pos="65000">
                <a:srgbClr val="0070C0">
                  <a:alpha val="100000"/>
                  <a:lumMod val="78000"/>
                </a:srgbClr>
              </a:gs>
              <a:gs pos="0">
                <a:srgbClr val="203864">
                  <a:lumMod val="84000"/>
                  <a:lumOff val="16000"/>
                </a:srgbClr>
              </a:gs>
              <a:gs pos="100000">
                <a:srgbClr val="203864"/>
              </a:gs>
            </a:gsLst>
            <a:lin ang="0"/>
          </a:gradFill>
          <a:ln w="12700" cap="flat" cmpd="sng" algn="ctr">
            <a:noFill/>
            <a:prstDash val="solid"/>
            <a:miter lim="800000"/>
          </a:ln>
          <a:effectLst>
            <a:outerShdw blurRad="152400" dist="38100" dir="5400000" algn="t" rotWithShape="0">
              <a:srgbClr val="203864">
                <a:alpha val="40000"/>
              </a:srgbClr>
            </a:outerShdw>
          </a:effectLst>
        </p:spPr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zh-CN" altLang="en-US" sz="1800" b="1">
                <a:solidFill>
                  <a:srgbClr val="FFFFFF"/>
                </a:solidFill>
                <a:latin typeface="+mj-ea"/>
                <a:ea typeface="+mj-ea"/>
                <a:sym typeface="+mn-lt"/>
              </a:rPr>
              <a:t>公告与广告</a:t>
            </a:r>
          </a:p>
        </p:txBody>
      </p:sp>
      <p:sp>
        <p:nvSpPr>
          <p:cNvPr id="169" name="矩形 168"/>
          <p:cNvSpPr/>
          <p:nvPr>
            <p:custDataLst>
              <p:tags r:id="rId14"/>
            </p:custDataLst>
          </p:nvPr>
        </p:nvSpPr>
        <p:spPr>
          <a:xfrm>
            <a:off x="5081270" y="5080635"/>
            <a:ext cx="1980000" cy="784860"/>
          </a:xfrm>
          <a:prstGeom prst="rect">
            <a:avLst/>
          </a:prstGeom>
          <a:gradFill>
            <a:gsLst>
              <a:gs pos="0">
                <a:srgbClr val="1B8FF7">
                  <a:alpha val="100000"/>
                </a:srgbClr>
              </a:gs>
              <a:gs pos="50000">
                <a:srgbClr val="366DFE"/>
              </a:gs>
              <a:gs pos="100000">
                <a:srgbClr val="00B0F0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/>
          <a:lstStyle/>
          <a:p>
            <a:pPr lvl="0" algn="ctr">
              <a:buClrTx/>
              <a:buSzTx/>
              <a:buFontTx/>
            </a:pPr>
            <a:r>
              <a:rPr lang="zh-CN" b="1">
                <a:solidFill>
                  <a:srgbClr val="FFFFFF"/>
                </a:solidFill>
                <a:latin typeface="+mj-ea"/>
                <a:ea typeface="+mj-ea"/>
                <a:sym typeface="+mn-lt"/>
              </a:rPr>
              <a:t>消息与服务推送</a:t>
            </a:r>
            <a:endParaRPr lang="zh-CN" altLang="en-US" b="1">
              <a:solidFill>
                <a:srgbClr val="FFFFFF"/>
              </a:solidFill>
              <a:latin typeface="+mj-ea"/>
              <a:ea typeface="+mj-ea"/>
              <a:sym typeface="+mn-lt"/>
            </a:endParaRPr>
          </a:p>
        </p:txBody>
      </p:sp>
      <p:sp>
        <p:nvSpPr>
          <p:cNvPr id="172" name="标题"/>
          <p:cNvSpPr txBox="1"/>
          <p:nvPr>
            <p:custDataLst>
              <p:tags r:id="rId15"/>
            </p:custDataLst>
          </p:nvPr>
        </p:nvSpPr>
        <p:spPr>
          <a:xfrm>
            <a:off x="2798445" y="2724150"/>
            <a:ext cx="6938010" cy="41592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 anchorCtr="0"/>
          <a:lstStyle/>
          <a:p>
            <a:pPr algn="ct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汉仪雅酷黑 45W" panose="020B0404020202020204" pitchFamily="34" charset="-122"/>
                <a:ea typeface="汉仪雅酷黑 45W" panose="020B0404020202020204" pitchFamily="34" charset="-122"/>
              </a:rPr>
              <a:t>细分10个模块， 低耦合性，高拓展性</a:t>
            </a:r>
          </a:p>
        </p:txBody>
      </p:sp>
      <p:sp>
        <p:nvSpPr>
          <p:cNvPr id="182" name="标题"/>
          <p:cNvSpPr txBox="1"/>
          <p:nvPr>
            <p:custDataLst>
              <p:tags r:id="rId16"/>
            </p:custDataLst>
          </p:nvPr>
        </p:nvSpPr>
        <p:spPr>
          <a:xfrm>
            <a:off x="2798445" y="2371090"/>
            <a:ext cx="6938010" cy="41592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 anchorCtr="0"/>
          <a:lstStyle/>
          <a:p>
            <a:pPr algn="ctr"/>
            <a:r>
              <a:rPr lang="zh-CN" sz="2400" b="1" spc="300" dirty="0">
                <a:solidFill>
                  <a:srgbClr val="203864"/>
                </a:solidFill>
                <a:latin typeface="+mj-ea"/>
                <a:ea typeface="+mj-ea"/>
              </a:rPr>
              <a:t>功能模块列表</a:t>
            </a:r>
            <a:endParaRPr lang="zh-CN" altLang="en-US" sz="2400" b="1" spc="300" dirty="0">
              <a:solidFill>
                <a:srgbClr val="203864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185" y="1350199"/>
            <a:ext cx="6245860" cy="502856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573010" y="551180"/>
            <a:ext cx="3829050" cy="6410325"/>
          </a:xfrm>
          <a:prstGeom prst="rect">
            <a:avLst/>
          </a:prstGeom>
        </p:spPr>
      </p:pic>
      <p:pic>
        <p:nvPicPr>
          <p:cNvPr id="7" name="图片 6" descr="main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26210" y="1590229"/>
            <a:ext cx="5560695" cy="3246755"/>
          </a:xfrm>
          <a:prstGeom prst="rect">
            <a:avLst/>
          </a:prstGeom>
        </p:spPr>
      </p:pic>
      <p:grpSp>
        <p:nvGrpSpPr>
          <p:cNvPr id="24" name="组合 23"/>
          <p:cNvGrpSpPr/>
          <p:nvPr/>
        </p:nvGrpSpPr>
        <p:grpSpPr>
          <a:xfrm>
            <a:off x="383460" y="236667"/>
            <a:ext cx="1299752" cy="1015663"/>
            <a:chOff x="2761095" y="2248418"/>
            <a:chExt cx="1948563" cy="1522661"/>
          </a:xfrm>
        </p:grpSpPr>
        <p:sp>
          <p:nvSpPr>
            <p:cNvPr id="25" name="矩形: 圆角 24"/>
            <p:cNvSpPr/>
            <p:nvPr/>
          </p:nvSpPr>
          <p:spPr>
            <a:xfrm rot="2244181">
              <a:off x="2903192" y="2466308"/>
              <a:ext cx="1156758" cy="366949"/>
            </a:xfrm>
            <a:prstGeom prst="roundRect">
              <a:avLst>
                <a:gd name="adj" fmla="val 33648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100">
                <a:cs typeface="+mn-ea"/>
                <a:sym typeface="+mn-lt"/>
              </a:endParaRPr>
            </a:p>
          </p:txBody>
        </p:sp>
        <p:sp>
          <p:nvSpPr>
            <p:cNvPr id="26" name="矩形: 圆角 25"/>
            <p:cNvSpPr/>
            <p:nvPr/>
          </p:nvSpPr>
          <p:spPr>
            <a:xfrm rot="2244181">
              <a:off x="2761095" y="2996622"/>
              <a:ext cx="1156758" cy="366949"/>
            </a:xfrm>
            <a:prstGeom prst="roundRect">
              <a:avLst>
                <a:gd name="adj" fmla="val 33648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100">
                <a:cs typeface="+mn-ea"/>
                <a:sym typeface="+mn-lt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2910670" y="2248418"/>
              <a:ext cx="1798988" cy="15226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</a:t>
              </a:r>
              <a:endParaRPr lang="zh-CN" altLang="en-US" sz="6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8" name="矩形 27"/>
          <p:cNvSpPr/>
          <p:nvPr/>
        </p:nvSpPr>
        <p:spPr>
          <a:xfrm>
            <a:off x="1226185" y="450804"/>
            <a:ext cx="4698722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3200" b="1" dirty="0">
                <a:ea typeface="汉仪雅酷黑 75W" panose="020B0804020202020204" charset="-122"/>
                <a:cs typeface="+mj-cs"/>
              </a:rPr>
              <a:t>多终端页面适配主页展示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0307890-8FB9-BCE0-2828-38054031069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6571" y="835950"/>
            <a:ext cx="2695179" cy="5119589"/>
          </a:xfrm>
          <a:prstGeom prst="rect">
            <a:avLst/>
          </a:prstGeom>
          <a:effectLst>
            <a:softEdge rad="63500"/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/>
          <p:cNvPicPr>
            <a:picLocks noChangeAspect="1"/>
          </p:cNvPicPr>
          <p:nvPr/>
        </p:nvPicPr>
        <p:blipFill rotWithShape="1">
          <a:blip r:embed="rId4"/>
          <a:srcRect r="27499" b="38437"/>
          <a:stretch>
            <a:fillRect/>
          </a:stretch>
        </p:blipFill>
        <p:spPr>
          <a:xfrm>
            <a:off x="9654897" y="4628598"/>
            <a:ext cx="2537104" cy="2229402"/>
          </a:xfrm>
          <a:prstGeom prst="rect">
            <a:avLst/>
          </a:prstGeom>
        </p:spPr>
      </p:pic>
      <p:grpSp>
        <p:nvGrpSpPr>
          <p:cNvPr id="24" name="组合 23"/>
          <p:cNvGrpSpPr/>
          <p:nvPr/>
        </p:nvGrpSpPr>
        <p:grpSpPr>
          <a:xfrm>
            <a:off x="463245" y="241879"/>
            <a:ext cx="1299752" cy="1015663"/>
            <a:chOff x="2761095" y="2248418"/>
            <a:chExt cx="1948563" cy="1522661"/>
          </a:xfrm>
        </p:grpSpPr>
        <p:sp>
          <p:nvSpPr>
            <p:cNvPr id="25" name="矩形: 圆角 24"/>
            <p:cNvSpPr/>
            <p:nvPr/>
          </p:nvSpPr>
          <p:spPr>
            <a:xfrm rot="2244181">
              <a:off x="2903192" y="2466308"/>
              <a:ext cx="1156758" cy="366949"/>
            </a:xfrm>
            <a:prstGeom prst="roundRect">
              <a:avLst>
                <a:gd name="adj" fmla="val 33648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100">
                <a:cs typeface="+mn-ea"/>
                <a:sym typeface="+mn-lt"/>
              </a:endParaRPr>
            </a:p>
          </p:txBody>
        </p:sp>
        <p:sp>
          <p:nvSpPr>
            <p:cNvPr id="26" name="矩形: 圆角 25"/>
            <p:cNvSpPr/>
            <p:nvPr/>
          </p:nvSpPr>
          <p:spPr>
            <a:xfrm rot="2244181">
              <a:off x="2761095" y="2996622"/>
              <a:ext cx="1156758" cy="366949"/>
            </a:xfrm>
            <a:prstGeom prst="roundRect">
              <a:avLst>
                <a:gd name="adj" fmla="val 33648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100">
                <a:cs typeface="+mn-ea"/>
                <a:sym typeface="+mn-lt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2910670" y="2248418"/>
              <a:ext cx="1798988" cy="15226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</a:t>
              </a:r>
              <a:endParaRPr lang="zh-CN" altLang="en-US" sz="6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8" name="矩形 27"/>
          <p:cNvSpPr/>
          <p:nvPr/>
        </p:nvSpPr>
        <p:spPr>
          <a:xfrm>
            <a:off x="1469062" y="354477"/>
            <a:ext cx="19608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3200" spc="300" dirty="0">
                <a:sym typeface="+mn-ea"/>
              </a:rPr>
              <a:t>界面展示</a:t>
            </a:r>
            <a:endParaRPr lang="zh-CN" altLang="en-US" sz="3200" spc="300" dirty="0"/>
          </a:p>
        </p:txBody>
      </p:sp>
      <p:sp>
        <p:nvSpPr>
          <p:cNvPr id="100" name="矩形 99"/>
          <p:cNvSpPr/>
          <p:nvPr>
            <p:custDataLst>
              <p:tags r:id="rId1"/>
            </p:custDataLst>
          </p:nvPr>
        </p:nvSpPr>
        <p:spPr>
          <a:xfrm>
            <a:off x="3429942" y="395063"/>
            <a:ext cx="367982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  <a:cs typeface="+mn-ea"/>
                <a:sym typeface="+mn-lt"/>
              </a:rPr>
              <a:t>社区登录</a:t>
            </a:r>
          </a:p>
        </p:txBody>
      </p:sp>
      <p:cxnSp>
        <p:nvCxnSpPr>
          <p:cNvPr id="102" name="直接连接符 101"/>
          <p:cNvCxnSpPr/>
          <p:nvPr>
            <p:custDataLst>
              <p:tags r:id="rId2"/>
            </p:custDataLst>
          </p:nvPr>
        </p:nvCxnSpPr>
        <p:spPr>
          <a:xfrm>
            <a:off x="3853815" y="1684655"/>
            <a:ext cx="7793355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041" y="1370140"/>
            <a:ext cx="10798129" cy="518548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/>
          <p:cNvPicPr>
            <a:picLocks noChangeAspect="1"/>
          </p:cNvPicPr>
          <p:nvPr/>
        </p:nvPicPr>
        <p:blipFill rotWithShape="1">
          <a:blip r:embed="rId4"/>
          <a:srcRect r="27499" b="38437"/>
          <a:stretch>
            <a:fillRect/>
          </a:stretch>
        </p:blipFill>
        <p:spPr>
          <a:xfrm>
            <a:off x="9654897" y="4628598"/>
            <a:ext cx="2537104" cy="2229402"/>
          </a:xfrm>
          <a:prstGeom prst="rect">
            <a:avLst/>
          </a:prstGeom>
        </p:spPr>
      </p:pic>
      <p:grpSp>
        <p:nvGrpSpPr>
          <p:cNvPr id="24" name="组合 23"/>
          <p:cNvGrpSpPr/>
          <p:nvPr/>
        </p:nvGrpSpPr>
        <p:grpSpPr>
          <a:xfrm>
            <a:off x="325406" y="174730"/>
            <a:ext cx="1299752" cy="1015663"/>
            <a:chOff x="2761095" y="2248418"/>
            <a:chExt cx="1948563" cy="1522661"/>
          </a:xfrm>
        </p:grpSpPr>
        <p:sp>
          <p:nvSpPr>
            <p:cNvPr id="25" name="矩形: 圆角 24"/>
            <p:cNvSpPr/>
            <p:nvPr/>
          </p:nvSpPr>
          <p:spPr>
            <a:xfrm rot="2244181">
              <a:off x="2903192" y="2466308"/>
              <a:ext cx="1156758" cy="366949"/>
            </a:xfrm>
            <a:prstGeom prst="roundRect">
              <a:avLst>
                <a:gd name="adj" fmla="val 33648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100">
                <a:cs typeface="+mn-ea"/>
                <a:sym typeface="+mn-lt"/>
              </a:endParaRPr>
            </a:p>
          </p:txBody>
        </p:sp>
        <p:sp>
          <p:nvSpPr>
            <p:cNvPr id="26" name="矩形: 圆角 25"/>
            <p:cNvSpPr/>
            <p:nvPr/>
          </p:nvSpPr>
          <p:spPr>
            <a:xfrm rot="2244181">
              <a:off x="2761095" y="2996622"/>
              <a:ext cx="1156758" cy="366949"/>
            </a:xfrm>
            <a:prstGeom prst="roundRect">
              <a:avLst>
                <a:gd name="adj" fmla="val 33648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100">
                <a:cs typeface="+mn-ea"/>
                <a:sym typeface="+mn-lt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2910670" y="2248418"/>
              <a:ext cx="1798988" cy="15226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</a:t>
              </a:r>
              <a:endParaRPr lang="zh-CN" altLang="en-US" sz="6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8" name="矩形 27"/>
          <p:cNvSpPr/>
          <p:nvPr/>
        </p:nvSpPr>
        <p:spPr>
          <a:xfrm>
            <a:off x="1201968" y="432156"/>
            <a:ext cx="235403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3200" b="1" dirty="0">
                <a:ea typeface="汉仪雅酷黑 75W" panose="020B0804020202020204" charset="-122"/>
                <a:cs typeface="+mj-cs"/>
                <a:sym typeface="+mn-ea"/>
              </a:rPr>
              <a:t>界面展示</a:t>
            </a:r>
            <a:r>
              <a:rPr lang="en-US" altLang="zh-CN" sz="3200" b="1" dirty="0">
                <a:ea typeface="汉仪雅酷黑 75W" panose="020B0804020202020204" charset="-122"/>
                <a:cs typeface="+mj-cs"/>
                <a:sym typeface="+mn-ea"/>
              </a:rPr>
              <a:t>:</a:t>
            </a:r>
          </a:p>
        </p:txBody>
      </p:sp>
      <p:sp>
        <p:nvSpPr>
          <p:cNvPr id="100" name="矩形 99"/>
          <p:cNvSpPr/>
          <p:nvPr>
            <p:custDataLst>
              <p:tags r:id="rId1"/>
            </p:custDataLst>
          </p:nvPr>
        </p:nvSpPr>
        <p:spPr>
          <a:xfrm>
            <a:off x="3247689" y="469618"/>
            <a:ext cx="367982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ea typeface="汉仪雅酷黑 75W" panose="020B0804020202020204" charset="-122"/>
                <a:cs typeface="+mj-cs"/>
                <a:sym typeface="+mn-lt"/>
              </a:rPr>
              <a:t>帖文编写</a:t>
            </a:r>
          </a:p>
        </p:txBody>
      </p:sp>
      <p:cxnSp>
        <p:nvCxnSpPr>
          <p:cNvPr id="102" name="直接连接符 101"/>
          <p:cNvCxnSpPr/>
          <p:nvPr>
            <p:custDataLst>
              <p:tags r:id="rId2"/>
            </p:custDataLst>
          </p:nvPr>
        </p:nvCxnSpPr>
        <p:spPr>
          <a:xfrm>
            <a:off x="3853815" y="1684655"/>
            <a:ext cx="7793355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101" name="图片 10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5282" y="1389199"/>
            <a:ext cx="10241435" cy="491838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A070D4-98D6-B1B5-EC5D-205C50C09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752" y="413840"/>
            <a:ext cx="5648957" cy="891921"/>
          </a:xfrm>
        </p:spPr>
        <p:txBody>
          <a:bodyPr>
            <a:normAutofit/>
          </a:bodyPr>
          <a:lstStyle/>
          <a:p>
            <a:r>
              <a:rPr lang="zh-CN" altLang="en-US" sz="2400" spc="300" dirty="0">
                <a:sym typeface="+mn-ea"/>
              </a:rPr>
              <a:t>界面展示</a:t>
            </a:r>
            <a:r>
              <a:rPr lang="en-US" altLang="zh-CN" sz="2400" spc="300" dirty="0">
                <a:sym typeface="+mn-ea"/>
              </a:rPr>
              <a:t>:</a:t>
            </a:r>
            <a:r>
              <a:rPr lang="zh-CN" altLang="en-US" sz="2400" dirty="0">
                <a:solidFill>
                  <a:schemeClr val="accent5">
                    <a:lumMod val="50000"/>
                  </a:schemeClr>
                </a:solidFill>
                <a:latin typeface="汉仪雅酷黑 75W" panose="020B0804020202020204"/>
                <a:cs typeface="+mn-ea"/>
                <a:sym typeface="+mn-lt"/>
              </a:rPr>
              <a:t>帖文</a:t>
            </a:r>
            <a:r>
              <a:rPr lang="en-US" altLang="zh-CN" sz="2400" dirty="0">
                <a:solidFill>
                  <a:schemeClr val="accent5">
                    <a:lumMod val="50000"/>
                  </a:schemeClr>
                </a:solidFill>
                <a:latin typeface="汉仪雅酷黑 75W" panose="020B0804020202020204"/>
                <a:cs typeface="+mn-ea"/>
                <a:sym typeface="+mn-lt"/>
              </a:rPr>
              <a:t>markdown</a:t>
            </a:r>
            <a:r>
              <a:rPr lang="zh-CN" altLang="en-US" sz="2400" dirty="0">
                <a:solidFill>
                  <a:schemeClr val="accent5">
                    <a:lumMod val="50000"/>
                  </a:schemeClr>
                </a:solidFill>
                <a:latin typeface="汉仪雅酷黑 75W" panose="020B0804020202020204"/>
                <a:cs typeface="+mn-ea"/>
                <a:sym typeface="+mn-lt"/>
              </a:rPr>
              <a:t>富文本编写</a:t>
            </a:r>
            <a:br>
              <a:rPr lang="zh-CN" altLang="en-US" sz="2400" dirty="0">
                <a:solidFill>
                  <a:schemeClr val="accent5">
                    <a:lumMod val="50000"/>
                  </a:schemeClr>
                </a:solidFill>
                <a:latin typeface="汉仪雅酷黑 75W" panose="020B0804020202020204"/>
                <a:cs typeface="+mn-ea"/>
                <a:sym typeface="+mn-lt"/>
              </a:rPr>
            </a:br>
            <a:endParaRPr lang="en-US" altLang="zh-CN" sz="2400" spc="300" dirty="0">
              <a:sym typeface="+mn-ea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8E0C5AE2-B05B-C83B-1181-6569FBF42A69}"/>
              </a:ext>
            </a:extLst>
          </p:cNvPr>
          <p:cNvGrpSpPr/>
          <p:nvPr/>
        </p:nvGrpSpPr>
        <p:grpSpPr>
          <a:xfrm>
            <a:off x="340581" y="260518"/>
            <a:ext cx="1299752" cy="1015663"/>
            <a:chOff x="2761095" y="2248418"/>
            <a:chExt cx="1948563" cy="1522661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F85BE29A-2F82-A588-9063-9A39F002C928}"/>
                </a:ext>
              </a:extLst>
            </p:cNvPr>
            <p:cNvSpPr/>
            <p:nvPr/>
          </p:nvSpPr>
          <p:spPr>
            <a:xfrm rot="2244181">
              <a:off x="2903192" y="2466308"/>
              <a:ext cx="1156758" cy="366949"/>
            </a:xfrm>
            <a:prstGeom prst="roundRect">
              <a:avLst>
                <a:gd name="adj" fmla="val 33648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100">
                <a:cs typeface="+mn-ea"/>
                <a:sym typeface="+mn-lt"/>
              </a:endParaRPr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26C9BB0C-5E39-1E4C-36E2-FED33DC317BF}"/>
                </a:ext>
              </a:extLst>
            </p:cNvPr>
            <p:cNvSpPr/>
            <p:nvPr/>
          </p:nvSpPr>
          <p:spPr>
            <a:xfrm rot="2244181">
              <a:off x="2761095" y="2996622"/>
              <a:ext cx="1156758" cy="366949"/>
            </a:xfrm>
            <a:prstGeom prst="roundRect">
              <a:avLst>
                <a:gd name="adj" fmla="val 33648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100">
                <a:cs typeface="+mn-ea"/>
                <a:sym typeface="+mn-lt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C5D146AE-DED2-5172-6735-D4C71515536E}"/>
                </a:ext>
              </a:extLst>
            </p:cNvPr>
            <p:cNvSpPr txBox="1"/>
            <p:nvPr/>
          </p:nvSpPr>
          <p:spPr>
            <a:xfrm>
              <a:off x="2910670" y="2248418"/>
              <a:ext cx="1798988" cy="15226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</a:t>
              </a:r>
              <a:endParaRPr lang="zh-CN" altLang="en-US" sz="6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10" name="图片 9">
            <a:extLst>
              <a:ext uri="{FF2B5EF4-FFF2-40B4-BE49-F238E27FC236}">
                <a16:creationId xmlns:a16="http://schemas.microsoft.com/office/drawing/2014/main" id="{7C356B8A-9B43-284F-6049-77D5CB2ACB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675" y="1413834"/>
            <a:ext cx="10505845" cy="504499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620630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9457206" y="0"/>
            <a:ext cx="3345405" cy="6858000"/>
            <a:chOff x="9457206" y="0"/>
            <a:chExt cx="3345405" cy="6858000"/>
          </a:xfrm>
        </p:grpSpPr>
        <p:sp>
          <p:nvSpPr>
            <p:cNvPr id="13" name="任意多边形: 形状 12"/>
            <p:cNvSpPr/>
            <p:nvPr/>
          </p:nvSpPr>
          <p:spPr>
            <a:xfrm>
              <a:off x="9457206" y="0"/>
              <a:ext cx="1389693" cy="6858000"/>
            </a:xfrm>
            <a:custGeom>
              <a:avLst/>
              <a:gdLst>
                <a:gd name="connsiteX0" fmla="*/ 1308730 w 1308730"/>
                <a:gd name="connsiteY0" fmla="*/ 0 h 7480300"/>
                <a:gd name="connsiteX1" fmla="*/ 191130 w 1308730"/>
                <a:gd name="connsiteY1" fmla="*/ 1968500 h 7480300"/>
                <a:gd name="connsiteX2" fmla="*/ 711830 w 1308730"/>
                <a:gd name="connsiteY2" fmla="*/ 4127500 h 7480300"/>
                <a:gd name="connsiteX3" fmla="*/ 38730 w 1308730"/>
                <a:gd name="connsiteY3" fmla="*/ 6248400 h 7480300"/>
                <a:gd name="connsiteX4" fmla="*/ 140330 w 1308730"/>
                <a:gd name="connsiteY4" fmla="*/ 7480300 h 7480300"/>
                <a:gd name="connsiteX0-1" fmla="*/ 1515795 w 1515795"/>
                <a:gd name="connsiteY0-2" fmla="*/ 0 h 7480300"/>
                <a:gd name="connsiteX1-3" fmla="*/ 398195 w 1515795"/>
                <a:gd name="connsiteY1-4" fmla="*/ 1968500 h 7480300"/>
                <a:gd name="connsiteX2-5" fmla="*/ 918895 w 1515795"/>
                <a:gd name="connsiteY2-6" fmla="*/ 4127500 h 7480300"/>
                <a:gd name="connsiteX3-7" fmla="*/ 17195 w 1515795"/>
                <a:gd name="connsiteY3-8" fmla="*/ 6248400 h 7480300"/>
                <a:gd name="connsiteX4-9" fmla="*/ 347395 w 1515795"/>
                <a:gd name="connsiteY4-10" fmla="*/ 7480300 h 74803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515795" h="7480300">
                  <a:moveTo>
                    <a:pt x="1515795" y="0"/>
                  </a:moveTo>
                  <a:cubicBezTo>
                    <a:pt x="1006736" y="640291"/>
                    <a:pt x="497678" y="1280583"/>
                    <a:pt x="398195" y="1968500"/>
                  </a:cubicBezTo>
                  <a:cubicBezTo>
                    <a:pt x="298712" y="2656417"/>
                    <a:pt x="982395" y="3414183"/>
                    <a:pt x="918895" y="4127500"/>
                  </a:cubicBezTo>
                  <a:cubicBezTo>
                    <a:pt x="855395" y="4840817"/>
                    <a:pt x="112445" y="5689600"/>
                    <a:pt x="17195" y="6248400"/>
                  </a:cubicBezTo>
                  <a:cubicBezTo>
                    <a:pt x="-78055" y="6807200"/>
                    <a:pt x="248970" y="7143750"/>
                    <a:pt x="347395" y="7480300"/>
                  </a:cubicBez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汉仪雅酷黑 75W"/>
                <a:ea typeface="汉仪雅酷黑 75W"/>
                <a:cs typeface="+mn-cs"/>
              </a:endParaRPr>
            </a:p>
          </p:txBody>
        </p:sp>
        <p:sp>
          <p:nvSpPr>
            <p:cNvPr id="14" name="任意多边形: 形状 13"/>
            <p:cNvSpPr/>
            <p:nvPr/>
          </p:nvSpPr>
          <p:spPr>
            <a:xfrm>
              <a:off x="9674507" y="0"/>
              <a:ext cx="1389693" cy="6858000"/>
            </a:xfrm>
            <a:custGeom>
              <a:avLst/>
              <a:gdLst>
                <a:gd name="connsiteX0" fmla="*/ 1308730 w 1308730"/>
                <a:gd name="connsiteY0" fmla="*/ 0 h 7480300"/>
                <a:gd name="connsiteX1" fmla="*/ 191130 w 1308730"/>
                <a:gd name="connsiteY1" fmla="*/ 1968500 h 7480300"/>
                <a:gd name="connsiteX2" fmla="*/ 711830 w 1308730"/>
                <a:gd name="connsiteY2" fmla="*/ 4127500 h 7480300"/>
                <a:gd name="connsiteX3" fmla="*/ 38730 w 1308730"/>
                <a:gd name="connsiteY3" fmla="*/ 6248400 h 7480300"/>
                <a:gd name="connsiteX4" fmla="*/ 140330 w 1308730"/>
                <a:gd name="connsiteY4" fmla="*/ 7480300 h 7480300"/>
                <a:gd name="connsiteX0-1" fmla="*/ 1515795 w 1515795"/>
                <a:gd name="connsiteY0-2" fmla="*/ 0 h 7480300"/>
                <a:gd name="connsiteX1-3" fmla="*/ 398195 w 1515795"/>
                <a:gd name="connsiteY1-4" fmla="*/ 1968500 h 7480300"/>
                <a:gd name="connsiteX2-5" fmla="*/ 918895 w 1515795"/>
                <a:gd name="connsiteY2-6" fmla="*/ 4127500 h 7480300"/>
                <a:gd name="connsiteX3-7" fmla="*/ 17195 w 1515795"/>
                <a:gd name="connsiteY3-8" fmla="*/ 6248400 h 7480300"/>
                <a:gd name="connsiteX4-9" fmla="*/ 347395 w 1515795"/>
                <a:gd name="connsiteY4-10" fmla="*/ 7480300 h 74803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515795" h="7480300">
                  <a:moveTo>
                    <a:pt x="1515795" y="0"/>
                  </a:moveTo>
                  <a:cubicBezTo>
                    <a:pt x="1006736" y="640291"/>
                    <a:pt x="497678" y="1280583"/>
                    <a:pt x="398195" y="1968500"/>
                  </a:cubicBezTo>
                  <a:cubicBezTo>
                    <a:pt x="298712" y="2656417"/>
                    <a:pt x="982395" y="3414183"/>
                    <a:pt x="918895" y="4127500"/>
                  </a:cubicBezTo>
                  <a:cubicBezTo>
                    <a:pt x="855395" y="4840817"/>
                    <a:pt x="112445" y="5689600"/>
                    <a:pt x="17195" y="6248400"/>
                  </a:cubicBezTo>
                  <a:cubicBezTo>
                    <a:pt x="-78055" y="6807200"/>
                    <a:pt x="248970" y="7143750"/>
                    <a:pt x="347395" y="7480300"/>
                  </a:cubicBezTo>
                </a:path>
              </a:pathLst>
            </a:custGeom>
            <a:noFill/>
            <a:ln w="12700" cap="flat" cmpd="sng" algn="ctr">
              <a:solidFill>
                <a:schemeClr val="bg1">
                  <a:lumMod val="86444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100000"/>
                  </a:prstClr>
                </a:solidFill>
                <a:effectLst/>
                <a:uLnTx/>
                <a:uFillTx/>
                <a:latin typeface="汉仪雅酷黑 75W"/>
                <a:ea typeface="汉仪雅酷黑 75W"/>
                <a:cs typeface="+mn-cs"/>
              </a:endParaRPr>
            </a:p>
          </p:txBody>
        </p:sp>
        <p:sp>
          <p:nvSpPr>
            <p:cNvPr id="15" name="任意多边形: 形状 14"/>
            <p:cNvSpPr/>
            <p:nvPr/>
          </p:nvSpPr>
          <p:spPr>
            <a:xfrm>
              <a:off x="9891809" y="0"/>
              <a:ext cx="1389693" cy="6858000"/>
            </a:xfrm>
            <a:custGeom>
              <a:avLst/>
              <a:gdLst>
                <a:gd name="connsiteX0" fmla="*/ 1308730 w 1308730"/>
                <a:gd name="connsiteY0" fmla="*/ 0 h 7480300"/>
                <a:gd name="connsiteX1" fmla="*/ 191130 w 1308730"/>
                <a:gd name="connsiteY1" fmla="*/ 1968500 h 7480300"/>
                <a:gd name="connsiteX2" fmla="*/ 711830 w 1308730"/>
                <a:gd name="connsiteY2" fmla="*/ 4127500 h 7480300"/>
                <a:gd name="connsiteX3" fmla="*/ 38730 w 1308730"/>
                <a:gd name="connsiteY3" fmla="*/ 6248400 h 7480300"/>
                <a:gd name="connsiteX4" fmla="*/ 140330 w 1308730"/>
                <a:gd name="connsiteY4" fmla="*/ 7480300 h 7480300"/>
                <a:gd name="connsiteX0-1" fmla="*/ 1515795 w 1515795"/>
                <a:gd name="connsiteY0-2" fmla="*/ 0 h 7480300"/>
                <a:gd name="connsiteX1-3" fmla="*/ 398195 w 1515795"/>
                <a:gd name="connsiteY1-4" fmla="*/ 1968500 h 7480300"/>
                <a:gd name="connsiteX2-5" fmla="*/ 918895 w 1515795"/>
                <a:gd name="connsiteY2-6" fmla="*/ 4127500 h 7480300"/>
                <a:gd name="connsiteX3-7" fmla="*/ 17195 w 1515795"/>
                <a:gd name="connsiteY3-8" fmla="*/ 6248400 h 7480300"/>
                <a:gd name="connsiteX4-9" fmla="*/ 347395 w 1515795"/>
                <a:gd name="connsiteY4-10" fmla="*/ 7480300 h 74803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515795" h="7480300">
                  <a:moveTo>
                    <a:pt x="1515795" y="0"/>
                  </a:moveTo>
                  <a:cubicBezTo>
                    <a:pt x="1006736" y="640291"/>
                    <a:pt x="497678" y="1280583"/>
                    <a:pt x="398195" y="1968500"/>
                  </a:cubicBezTo>
                  <a:cubicBezTo>
                    <a:pt x="298712" y="2656417"/>
                    <a:pt x="982395" y="3414183"/>
                    <a:pt x="918895" y="4127500"/>
                  </a:cubicBezTo>
                  <a:cubicBezTo>
                    <a:pt x="855395" y="4840817"/>
                    <a:pt x="112445" y="5689600"/>
                    <a:pt x="17195" y="6248400"/>
                  </a:cubicBezTo>
                  <a:cubicBezTo>
                    <a:pt x="-78055" y="6807200"/>
                    <a:pt x="248970" y="7143750"/>
                    <a:pt x="347395" y="7480300"/>
                  </a:cubicBezTo>
                </a:path>
              </a:pathLst>
            </a:custGeom>
            <a:noFill/>
            <a:ln w="12700" cap="flat" cmpd="sng" algn="ctr">
              <a:solidFill>
                <a:schemeClr val="bg1">
                  <a:lumMod val="87889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100000"/>
                  </a:prstClr>
                </a:solidFill>
                <a:effectLst/>
                <a:uLnTx/>
                <a:uFillTx/>
                <a:latin typeface="汉仪雅酷黑 75W"/>
                <a:ea typeface="汉仪雅酷黑 75W"/>
                <a:cs typeface="+mn-cs"/>
              </a:endParaRPr>
            </a:p>
          </p:txBody>
        </p:sp>
        <p:sp>
          <p:nvSpPr>
            <p:cNvPr id="16" name="任意多边形: 形状 15"/>
            <p:cNvSpPr/>
            <p:nvPr/>
          </p:nvSpPr>
          <p:spPr>
            <a:xfrm>
              <a:off x="10109110" y="0"/>
              <a:ext cx="1389693" cy="6858000"/>
            </a:xfrm>
            <a:custGeom>
              <a:avLst/>
              <a:gdLst>
                <a:gd name="connsiteX0" fmla="*/ 1308730 w 1308730"/>
                <a:gd name="connsiteY0" fmla="*/ 0 h 7480300"/>
                <a:gd name="connsiteX1" fmla="*/ 191130 w 1308730"/>
                <a:gd name="connsiteY1" fmla="*/ 1968500 h 7480300"/>
                <a:gd name="connsiteX2" fmla="*/ 711830 w 1308730"/>
                <a:gd name="connsiteY2" fmla="*/ 4127500 h 7480300"/>
                <a:gd name="connsiteX3" fmla="*/ 38730 w 1308730"/>
                <a:gd name="connsiteY3" fmla="*/ 6248400 h 7480300"/>
                <a:gd name="connsiteX4" fmla="*/ 140330 w 1308730"/>
                <a:gd name="connsiteY4" fmla="*/ 7480300 h 7480300"/>
                <a:gd name="connsiteX0-1" fmla="*/ 1515795 w 1515795"/>
                <a:gd name="connsiteY0-2" fmla="*/ 0 h 7480300"/>
                <a:gd name="connsiteX1-3" fmla="*/ 398195 w 1515795"/>
                <a:gd name="connsiteY1-4" fmla="*/ 1968500 h 7480300"/>
                <a:gd name="connsiteX2-5" fmla="*/ 918895 w 1515795"/>
                <a:gd name="connsiteY2-6" fmla="*/ 4127500 h 7480300"/>
                <a:gd name="connsiteX3-7" fmla="*/ 17195 w 1515795"/>
                <a:gd name="connsiteY3-8" fmla="*/ 6248400 h 7480300"/>
                <a:gd name="connsiteX4-9" fmla="*/ 347395 w 1515795"/>
                <a:gd name="connsiteY4-10" fmla="*/ 7480300 h 74803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515795" h="7480300">
                  <a:moveTo>
                    <a:pt x="1515795" y="0"/>
                  </a:moveTo>
                  <a:cubicBezTo>
                    <a:pt x="1006736" y="640291"/>
                    <a:pt x="497678" y="1280583"/>
                    <a:pt x="398195" y="1968500"/>
                  </a:cubicBezTo>
                  <a:cubicBezTo>
                    <a:pt x="298712" y="2656417"/>
                    <a:pt x="982395" y="3414183"/>
                    <a:pt x="918895" y="4127500"/>
                  </a:cubicBezTo>
                  <a:cubicBezTo>
                    <a:pt x="855395" y="4840817"/>
                    <a:pt x="112445" y="5689600"/>
                    <a:pt x="17195" y="6248400"/>
                  </a:cubicBezTo>
                  <a:cubicBezTo>
                    <a:pt x="-78055" y="6807200"/>
                    <a:pt x="248970" y="7143750"/>
                    <a:pt x="347395" y="7480300"/>
                  </a:cubicBezTo>
                </a:path>
              </a:pathLst>
            </a:custGeom>
            <a:noFill/>
            <a:ln w="12700" cap="flat" cmpd="sng" algn="ctr">
              <a:solidFill>
                <a:schemeClr val="bg1">
                  <a:lumMod val="89333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100000"/>
                  </a:prstClr>
                </a:solidFill>
                <a:effectLst/>
                <a:uLnTx/>
                <a:uFillTx/>
                <a:latin typeface="汉仪雅酷黑 75W"/>
                <a:ea typeface="汉仪雅酷黑 75W"/>
                <a:cs typeface="+mn-cs"/>
              </a:endParaRPr>
            </a:p>
          </p:txBody>
        </p:sp>
        <p:sp>
          <p:nvSpPr>
            <p:cNvPr id="17" name="任意多边形: 形状 16"/>
            <p:cNvSpPr/>
            <p:nvPr/>
          </p:nvSpPr>
          <p:spPr>
            <a:xfrm>
              <a:off x="10326412" y="0"/>
              <a:ext cx="1389693" cy="6858000"/>
            </a:xfrm>
            <a:custGeom>
              <a:avLst/>
              <a:gdLst>
                <a:gd name="connsiteX0" fmla="*/ 1308730 w 1308730"/>
                <a:gd name="connsiteY0" fmla="*/ 0 h 7480300"/>
                <a:gd name="connsiteX1" fmla="*/ 191130 w 1308730"/>
                <a:gd name="connsiteY1" fmla="*/ 1968500 h 7480300"/>
                <a:gd name="connsiteX2" fmla="*/ 711830 w 1308730"/>
                <a:gd name="connsiteY2" fmla="*/ 4127500 h 7480300"/>
                <a:gd name="connsiteX3" fmla="*/ 38730 w 1308730"/>
                <a:gd name="connsiteY3" fmla="*/ 6248400 h 7480300"/>
                <a:gd name="connsiteX4" fmla="*/ 140330 w 1308730"/>
                <a:gd name="connsiteY4" fmla="*/ 7480300 h 7480300"/>
                <a:gd name="connsiteX0-1" fmla="*/ 1515795 w 1515795"/>
                <a:gd name="connsiteY0-2" fmla="*/ 0 h 7480300"/>
                <a:gd name="connsiteX1-3" fmla="*/ 398195 w 1515795"/>
                <a:gd name="connsiteY1-4" fmla="*/ 1968500 h 7480300"/>
                <a:gd name="connsiteX2-5" fmla="*/ 918895 w 1515795"/>
                <a:gd name="connsiteY2-6" fmla="*/ 4127500 h 7480300"/>
                <a:gd name="connsiteX3-7" fmla="*/ 17195 w 1515795"/>
                <a:gd name="connsiteY3-8" fmla="*/ 6248400 h 7480300"/>
                <a:gd name="connsiteX4-9" fmla="*/ 347395 w 1515795"/>
                <a:gd name="connsiteY4-10" fmla="*/ 7480300 h 74803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515795" h="7480300">
                  <a:moveTo>
                    <a:pt x="1515795" y="0"/>
                  </a:moveTo>
                  <a:cubicBezTo>
                    <a:pt x="1006736" y="640291"/>
                    <a:pt x="497678" y="1280583"/>
                    <a:pt x="398195" y="1968500"/>
                  </a:cubicBezTo>
                  <a:cubicBezTo>
                    <a:pt x="298712" y="2656417"/>
                    <a:pt x="982395" y="3414183"/>
                    <a:pt x="918895" y="4127500"/>
                  </a:cubicBezTo>
                  <a:cubicBezTo>
                    <a:pt x="855395" y="4840817"/>
                    <a:pt x="112445" y="5689600"/>
                    <a:pt x="17195" y="6248400"/>
                  </a:cubicBezTo>
                  <a:cubicBezTo>
                    <a:pt x="-78055" y="6807200"/>
                    <a:pt x="248970" y="7143750"/>
                    <a:pt x="347395" y="7480300"/>
                  </a:cubicBezTo>
                </a:path>
              </a:pathLst>
            </a:custGeom>
            <a:noFill/>
            <a:ln w="12700" cap="flat" cmpd="sng" algn="ctr">
              <a:solidFill>
                <a:schemeClr val="bg1">
                  <a:lumMod val="90778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100000"/>
                  </a:prstClr>
                </a:solidFill>
                <a:effectLst/>
                <a:uLnTx/>
                <a:uFillTx/>
                <a:latin typeface="汉仪雅酷黑 75W"/>
                <a:ea typeface="汉仪雅酷黑 75W"/>
                <a:cs typeface="+mn-cs"/>
              </a:endParaRPr>
            </a:p>
          </p:txBody>
        </p:sp>
        <p:sp>
          <p:nvSpPr>
            <p:cNvPr id="18" name="任意多边形: 形状 17"/>
            <p:cNvSpPr/>
            <p:nvPr/>
          </p:nvSpPr>
          <p:spPr>
            <a:xfrm>
              <a:off x="10543712" y="0"/>
              <a:ext cx="1389693" cy="6858000"/>
            </a:xfrm>
            <a:custGeom>
              <a:avLst/>
              <a:gdLst>
                <a:gd name="connsiteX0" fmla="*/ 1308730 w 1308730"/>
                <a:gd name="connsiteY0" fmla="*/ 0 h 7480300"/>
                <a:gd name="connsiteX1" fmla="*/ 191130 w 1308730"/>
                <a:gd name="connsiteY1" fmla="*/ 1968500 h 7480300"/>
                <a:gd name="connsiteX2" fmla="*/ 711830 w 1308730"/>
                <a:gd name="connsiteY2" fmla="*/ 4127500 h 7480300"/>
                <a:gd name="connsiteX3" fmla="*/ 38730 w 1308730"/>
                <a:gd name="connsiteY3" fmla="*/ 6248400 h 7480300"/>
                <a:gd name="connsiteX4" fmla="*/ 140330 w 1308730"/>
                <a:gd name="connsiteY4" fmla="*/ 7480300 h 7480300"/>
                <a:gd name="connsiteX0-1" fmla="*/ 1515795 w 1515795"/>
                <a:gd name="connsiteY0-2" fmla="*/ 0 h 7480300"/>
                <a:gd name="connsiteX1-3" fmla="*/ 398195 w 1515795"/>
                <a:gd name="connsiteY1-4" fmla="*/ 1968500 h 7480300"/>
                <a:gd name="connsiteX2-5" fmla="*/ 918895 w 1515795"/>
                <a:gd name="connsiteY2-6" fmla="*/ 4127500 h 7480300"/>
                <a:gd name="connsiteX3-7" fmla="*/ 17195 w 1515795"/>
                <a:gd name="connsiteY3-8" fmla="*/ 6248400 h 7480300"/>
                <a:gd name="connsiteX4-9" fmla="*/ 347395 w 1515795"/>
                <a:gd name="connsiteY4-10" fmla="*/ 7480300 h 74803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515795" h="7480300">
                  <a:moveTo>
                    <a:pt x="1515795" y="0"/>
                  </a:moveTo>
                  <a:cubicBezTo>
                    <a:pt x="1006736" y="640291"/>
                    <a:pt x="497678" y="1280583"/>
                    <a:pt x="398195" y="1968500"/>
                  </a:cubicBezTo>
                  <a:cubicBezTo>
                    <a:pt x="298712" y="2656417"/>
                    <a:pt x="982395" y="3414183"/>
                    <a:pt x="918895" y="4127500"/>
                  </a:cubicBezTo>
                  <a:cubicBezTo>
                    <a:pt x="855395" y="4840817"/>
                    <a:pt x="112445" y="5689600"/>
                    <a:pt x="17195" y="6248400"/>
                  </a:cubicBezTo>
                  <a:cubicBezTo>
                    <a:pt x="-78055" y="6807200"/>
                    <a:pt x="248970" y="7143750"/>
                    <a:pt x="347395" y="7480300"/>
                  </a:cubicBezTo>
                </a:path>
              </a:pathLst>
            </a:custGeom>
            <a:noFill/>
            <a:ln w="12700" cap="flat" cmpd="sng" algn="ctr">
              <a:solidFill>
                <a:schemeClr val="bg1">
                  <a:lumMod val="92222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100000"/>
                  </a:prstClr>
                </a:solidFill>
                <a:effectLst/>
                <a:uLnTx/>
                <a:uFillTx/>
                <a:latin typeface="汉仪雅酷黑 75W"/>
                <a:ea typeface="汉仪雅酷黑 75W"/>
                <a:cs typeface="+mn-cs"/>
              </a:endParaRPr>
            </a:p>
          </p:txBody>
        </p:sp>
        <p:sp>
          <p:nvSpPr>
            <p:cNvPr id="19" name="任意多边形: 形状 18"/>
            <p:cNvSpPr/>
            <p:nvPr/>
          </p:nvSpPr>
          <p:spPr>
            <a:xfrm>
              <a:off x="10761014" y="0"/>
              <a:ext cx="1389693" cy="6858000"/>
            </a:xfrm>
            <a:custGeom>
              <a:avLst/>
              <a:gdLst>
                <a:gd name="connsiteX0" fmla="*/ 1308730 w 1308730"/>
                <a:gd name="connsiteY0" fmla="*/ 0 h 7480300"/>
                <a:gd name="connsiteX1" fmla="*/ 191130 w 1308730"/>
                <a:gd name="connsiteY1" fmla="*/ 1968500 h 7480300"/>
                <a:gd name="connsiteX2" fmla="*/ 711830 w 1308730"/>
                <a:gd name="connsiteY2" fmla="*/ 4127500 h 7480300"/>
                <a:gd name="connsiteX3" fmla="*/ 38730 w 1308730"/>
                <a:gd name="connsiteY3" fmla="*/ 6248400 h 7480300"/>
                <a:gd name="connsiteX4" fmla="*/ 140330 w 1308730"/>
                <a:gd name="connsiteY4" fmla="*/ 7480300 h 7480300"/>
                <a:gd name="connsiteX0-1" fmla="*/ 1515795 w 1515795"/>
                <a:gd name="connsiteY0-2" fmla="*/ 0 h 7480300"/>
                <a:gd name="connsiteX1-3" fmla="*/ 398195 w 1515795"/>
                <a:gd name="connsiteY1-4" fmla="*/ 1968500 h 7480300"/>
                <a:gd name="connsiteX2-5" fmla="*/ 918895 w 1515795"/>
                <a:gd name="connsiteY2-6" fmla="*/ 4127500 h 7480300"/>
                <a:gd name="connsiteX3-7" fmla="*/ 17195 w 1515795"/>
                <a:gd name="connsiteY3-8" fmla="*/ 6248400 h 7480300"/>
                <a:gd name="connsiteX4-9" fmla="*/ 347395 w 1515795"/>
                <a:gd name="connsiteY4-10" fmla="*/ 7480300 h 74803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515795" h="7480300">
                  <a:moveTo>
                    <a:pt x="1515795" y="0"/>
                  </a:moveTo>
                  <a:cubicBezTo>
                    <a:pt x="1006736" y="640291"/>
                    <a:pt x="497678" y="1280583"/>
                    <a:pt x="398195" y="1968500"/>
                  </a:cubicBezTo>
                  <a:cubicBezTo>
                    <a:pt x="298712" y="2656417"/>
                    <a:pt x="982395" y="3414183"/>
                    <a:pt x="918895" y="4127500"/>
                  </a:cubicBezTo>
                  <a:cubicBezTo>
                    <a:pt x="855395" y="4840817"/>
                    <a:pt x="112445" y="5689600"/>
                    <a:pt x="17195" y="6248400"/>
                  </a:cubicBezTo>
                  <a:cubicBezTo>
                    <a:pt x="-78055" y="6807200"/>
                    <a:pt x="248970" y="7143750"/>
                    <a:pt x="347395" y="7480300"/>
                  </a:cubicBezTo>
                </a:path>
              </a:pathLst>
            </a:custGeom>
            <a:noFill/>
            <a:ln w="12700" cap="flat" cmpd="sng" algn="ctr">
              <a:solidFill>
                <a:schemeClr val="bg1">
                  <a:lumMod val="93667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100000"/>
                  </a:prstClr>
                </a:solidFill>
                <a:effectLst/>
                <a:uLnTx/>
                <a:uFillTx/>
                <a:latin typeface="汉仪雅酷黑 75W"/>
                <a:ea typeface="汉仪雅酷黑 75W"/>
                <a:cs typeface="+mn-cs"/>
              </a:endParaRPr>
            </a:p>
          </p:txBody>
        </p:sp>
        <p:sp>
          <p:nvSpPr>
            <p:cNvPr id="20" name="任意多边形: 形状 19"/>
            <p:cNvSpPr/>
            <p:nvPr/>
          </p:nvSpPr>
          <p:spPr>
            <a:xfrm>
              <a:off x="10978315" y="0"/>
              <a:ext cx="1389693" cy="6858000"/>
            </a:xfrm>
            <a:custGeom>
              <a:avLst/>
              <a:gdLst>
                <a:gd name="connsiteX0" fmla="*/ 1308730 w 1308730"/>
                <a:gd name="connsiteY0" fmla="*/ 0 h 7480300"/>
                <a:gd name="connsiteX1" fmla="*/ 191130 w 1308730"/>
                <a:gd name="connsiteY1" fmla="*/ 1968500 h 7480300"/>
                <a:gd name="connsiteX2" fmla="*/ 711830 w 1308730"/>
                <a:gd name="connsiteY2" fmla="*/ 4127500 h 7480300"/>
                <a:gd name="connsiteX3" fmla="*/ 38730 w 1308730"/>
                <a:gd name="connsiteY3" fmla="*/ 6248400 h 7480300"/>
                <a:gd name="connsiteX4" fmla="*/ 140330 w 1308730"/>
                <a:gd name="connsiteY4" fmla="*/ 7480300 h 7480300"/>
                <a:gd name="connsiteX0-1" fmla="*/ 1515795 w 1515795"/>
                <a:gd name="connsiteY0-2" fmla="*/ 0 h 7480300"/>
                <a:gd name="connsiteX1-3" fmla="*/ 398195 w 1515795"/>
                <a:gd name="connsiteY1-4" fmla="*/ 1968500 h 7480300"/>
                <a:gd name="connsiteX2-5" fmla="*/ 918895 w 1515795"/>
                <a:gd name="connsiteY2-6" fmla="*/ 4127500 h 7480300"/>
                <a:gd name="connsiteX3-7" fmla="*/ 17195 w 1515795"/>
                <a:gd name="connsiteY3-8" fmla="*/ 6248400 h 7480300"/>
                <a:gd name="connsiteX4-9" fmla="*/ 347395 w 1515795"/>
                <a:gd name="connsiteY4-10" fmla="*/ 7480300 h 74803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515795" h="7480300">
                  <a:moveTo>
                    <a:pt x="1515795" y="0"/>
                  </a:moveTo>
                  <a:cubicBezTo>
                    <a:pt x="1006736" y="640291"/>
                    <a:pt x="497678" y="1280583"/>
                    <a:pt x="398195" y="1968500"/>
                  </a:cubicBezTo>
                  <a:cubicBezTo>
                    <a:pt x="298712" y="2656417"/>
                    <a:pt x="982395" y="3414183"/>
                    <a:pt x="918895" y="4127500"/>
                  </a:cubicBezTo>
                  <a:cubicBezTo>
                    <a:pt x="855395" y="4840817"/>
                    <a:pt x="112445" y="5689600"/>
                    <a:pt x="17195" y="6248400"/>
                  </a:cubicBezTo>
                  <a:cubicBezTo>
                    <a:pt x="-78055" y="6807200"/>
                    <a:pt x="248970" y="7143750"/>
                    <a:pt x="347395" y="7480300"/>
                  </a:cubicBezTo>
                </a:path>
              </a:pathLst>
            </a:custGeom>
            <a:noFill/>
            <a:ln w="12700" cap="flat" cmpd="sng" algn="ctr">
              <a:solidFill>
                <a:schemeClr val="bg1">
                  <a:lumMod val="95111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100000"/>
                  </a:prstClr>
                </a:solidFill>
                <a:effectLst/>
                <a:uLnTx/>
                <a:uFillTx/>
                <a:latin typeface="汉仪雅酷黑 75W"/>
                <a:ea typeface="汉仪雅酷黑 75W"/>
                <a:cs typeface="+mn-cs"/>
              </a:endParaRPr>
            </a:p>
          </p:txBody>
        </p:sp>
        <p:sp>
          <p:nvSpPr>
            <p:cNvPr id="21" name="任意多边形: 形状 20"/>
            <p:cNvSpPr/>
            <p:nvPr/>
          </p:nvSpPr>
          <p:spPr>
            <a:xfrm>
              <a:off x="11195617" y="0"/>
              <a:ext cx="1389693" cy="6858000"/>
            </a:xfrm>
            <a:custGeom>
              <a:avLst/>
              <a:gdLst>
                <a:gd name="connsiteX0" fmla="*/ 1308730 w 1308730"/>
                <a:gd name="connsiteY0" fmla="*/ 0 h 7480300"/>
                <a:gd name="connsiteX1" fmla="*/ 191130 w 1308730"/>
                <a:gd name="connsiteY1" fmla="*/ 1968500 h 7480300"/>
                <a:gd name="connsiteX2" fmla="*/ 711830 w 1308730"/>
                <a:gd name="connsiteY2" fmla="*/ 4127500 h 7480300"/>
                <a:gd name="connsiteX3" fmla="*/ 38730 w 1308730"/>
                <a:gd name="connsiteY3" fmla="*/ 6248400 h 7480300"/>
                <a:gd name="connsiteX4" fmla="*/ 140330 w 1308730"/>
                <a:gd name="connsiteY4" fmla="*/ 7480300 h 7480300"/>
                <a:gd name="connsiteX0-1" fmla="*/ 1515795 w 1515795"/>
                <a:gd name="connsiteY0-2" fmla="*/ 0 h 7480300"/>
                <a:gd name="connsiteX1-3" fmla="*/ 398195 w 1515795"/>
                <a:gd name="connsiteY1-4" fmla="*/ 1968500 h 7480300"/>
                <a:gd name="connsiteX2-5" fmla="*/ 918895 w 1515795"/>
                <a:gd name="connsiteY2-6" fmla="*/ 4127500 h 7480300"/>
                <a:gd name="connsiteX3-7" fmla="*/ 17195 w 1515795"/>
                <a:gd name="connsiteY3-8" fmla="*/ 6248400 h 7480300"/>
                <a:gd name="connsiteX4-9" fmla="*/ 347395 w 1515795"/>
                <a:gd name="connsiteY4-10" fmla="*/ 7480300 h 74803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515795" h="7480300">
                  <a:moveTo>
                    <a:pt x="1515795" y="0"/>
                  </a:moveTo>
                  <a:cubicBezTo>
                    <a:pt x="1006736" y="640291"/>
                    <a:pt x="497678" y="1280583"/>
                    <a:pt x="398195" y="1968500"/>
                  </a:cubicBezTo>
                  <a:cubicBezTo>
                    <a:pt x="298712" y="2656417"/>
                    <a:pt x="982395" y="3414183"/>
                    <a:pt x="918895" y="4127500"/>
                  </a:cubicBezTo>
                  <a:cubicBezTo>
                    <a:pt x="855395" y="4840817"/>
                    <a:pt x="112445" y="5689600"/>
                    <a:pt x="17195" y="6248400"/>
                  </a:cubicBezTo>
                  <a:cubicBezTo>
                    <a:pt x="-78055" y="6807200"/>
                    <a:pt x="248970" y="7143750"/>
                    <a:pt x="347395" y="7480300"/>
                  </a:cubicBezTo>
                </a:path>
              </a:pathLst>
            </a:custGeom>
            <a:noFill/>
            <a:ln w="12700" cap="flat" cmpd="sng" algn="ctr">
              <a:solidFill>
                <a:schemeClr val="bg1">
                  <a:lumMod val="96556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100000"/>
                  </a:prstClr>
                </a:solidFill>
                <a:effectLst/>
                <a:uLnTx/>
                <a:uFillTx/>
                <a:latin typeface="汉仪雅酷黑 75W"/>
                <a:ea typeface="汉仪雅酷黑 75W"/>
                <a:cs typeface="+mn-cs"/>
              </a:endParaRPr>
            </a:p>
          </p:txBody>
        </p:sp>
        <p:sp>
          <p:nvSpPr>
            <p:cNvPr id="22" name="任意多边形: 形状 21"/>
            <p:cNvSpPr/>
            <p:nvPr/>
          </p:nvSpPr>
          <p:spPr>
            <a:xfrm>
              <a:off x="11412918" y="0"/>
              <a:ext cx="1389693" cy="6858000"/>
            </a:xfrm>
            <a:custGeom>
              <a:avLst/>
              <a:gdLst>
                <a:gd name="connsiteX0" fmla="*/ 1308730 w 1308730"/>
                <a:gd name="connsiteY0" fmla="*/ 0 h 7480300"/>
                <a:gd name="connsiteX1" fmla="*/ 191130 w 1308730"/>
                <a:gd name="connsiteY1" fmla="*/ 1968500 h 7480300"/>
                <a:gd name="connsiteX2" fmla="*/ 711830 w 1308730"/>
                <a:gd name="connsiteY2" fmla="*/ 4127500 h 7480300"/>
                <a:gd name="connsiteX3" fmla="*/ 38730 w 1308730"/>
                <a:gd name="connsiteY3" fmla="*/ 6248400 h 7480300"/>
                <a:gd name="connsiteX4" fmla="*/ 140330 w 1308730"/>
                <a:gd name="connsiteY4" fmla="*/ 7480300 h 7480300"/>
                <a:gd name="connsiteX0-1" fmla="*/ 1515795 w 1515795"/>
                <a:gd name="connsiteY0-2" fmla="*/ 0 h 7480300"/>
                <a:gd name="connsiteX1-3" fmla="*/ 398195 w 1515795"/>
                <a:gd name="connsiteY1-4" fmla="*/ 1968500 h 7480300"/>
                <a:gd name="connsiteX2-5" fmla="*/ 918895 w 1515795"/>
                <a:gd name="connsiteY2-6" fmla="*/ 4127500 h 7480300"/>
                <a:gd name="connsiteX3-7" fmla="*/ 17195 w 1515795"/>
                <a:gd name="connsiteY3-8" fmla="*/ 6248400 h 7480300"/>
                <a:gd name="connsiteX4-9" fmla="*/ 347395 w 1515795"/>
                <a:gd name="connsiteY4-10" fmla="*/ 7480300 h 74803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515795" h="7480300">
                  <a:moveTo>
                    <a:pt x="1515795" y="0"/>
                  </a:moveTo>
                  <a:cubicBezTo>
                    <a:pt x="1006736" y="640291"/>
                    <a:pt x="497678" y="1280583"/>
                    <a:pt x="398195" y="1968500"/>
                  </a:cubicBezTo>
                  <a:cubicBezTo>
                    <a:pt x="298712" y="2656417"/>
                    <a:pt x="982395" y="3414183"/>
                    <a:pt x="918895" y="4127500"/>
                  </a:cubicBezTo>
                  <a:cubicBezTo>
                    <a:pt x="855395" y="4840817"/>
                    <a:pt x="112445" y="5689600"/>
                    <a:pt x="17195" y="6248400"/>
                  </a:cubicBezTo>
                  <a:cubicBezTo>
                    <a:pt x="-78055" y="6807200"/>
                    <a:pt x="248970" y="7143750"/>
                    <a:pt x="347395" y="7480300"/>
                  </a:cubicBezTo>
                </a:path>
              </a:pathLst>
            </a:custGeom>
            <a:noFill/>
            <a:ln w="12700" cap="flat" cmpd="sng" algn="ctr">
              <a:solidFill>
                <a:schemeClr val="bg1">
                  <a:lumMod val="975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100000"/>
                  </a:prstClr>
                </a:solidFill>
                <a:effectLst/>
                <a:uLnTx/>
                <a:uFillTx/>
                <a:latin typeface="汉仪雅酷黑 75W"/>
                <a:ea typeface="汉仪雅酷黑 75W"/>
                <a:cs typeface="+mn-cs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970859" y="755561"/>
            <a:ext cx="1847850" cy="4951327"/>
            <a:chOff x="1108817" y="755561"/>
            <a:chExt cx="1847850" cy="4951327"/>
          </a:xfrm>
        </p:grpSpPr>
        <p:cxnSp>
          <p:nvCxnSpPr>
            <p:cNvPr id="29" name="直接连接符 28"/>
            <p:cNvCxnSpPr/>
            <p:nvPr/>
          </p:nvCxnSpPr>
          <p:spPr>
            <a:xfrm>
              <a:off x="1546056" y="755561"/>
              <a:ext cx="0" cy="1428839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1546056" y="4278049"/>
              <a:ext cx="0" cy="1428839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本框 31"/>
            <p:cNvSpPr txBox="1"/>
            <p:nvPr/>
          </p:nvSpPr>
          <p:spPr>
            <a:xfrm>
              <a:off x="1108817" y="2261728"/>
              <a:ext cx="1847850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6000" b="0" i="0" u="none" strike="noStrike" kern="120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汉仪雅酷黑 75W"/>
                  <a:ea typeface="汉仪雅酷黑 75W"/>
                  <a:cs typeface="+mn-cs"/>
                </a:rPr>
                <a:t>目</a:t>
              </a:r>
              <a:endParaRPr kumimoji="0" lang="en-US" altLang="zh-CN" sz="60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汉仪雅酷黑 75W"/>
                <a:ea typeface="汉仪雅酷黑 75W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6000" b="0" i="0" u="none" strike="noStrike" kern="120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汉仪雅酷黑 75W"/>
                  <a:ea typeface="汉仪雅酷黑 75W"/>
                  <a:cs typeface="+mn-cs"/>
                </a:rPr>
                <a:t>录</a:t>
              </a: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3534685" y="1303102"/>
            <a:ext cx="5600525" cy="646365"/>
            <a:chOff x="2567685" y="1157198"/>
            <a:chExt cx="5600525" cy="646365"/>
          </a:xfrm>
        </p:grpSpPr>
        <p:sp>
          <p:nvSpPr>
            <p:cNvPr id="34" name="椭圆 33"/>
            <p:cNvSpPr/>
            <p:nvPr/>
          </p:nvSpPr>
          <p:spPr>
            <a:xfrm>
              <a:off x="2567685" y="1157198"/>
              <a:ext cx="625563" cy="6255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uLnTx/>
                  <a:uFillTx/>
                  <a:latin typeface="汉仪雅酷黑 75W"/>
                  <a:ea typeface="汉仪雅酷黑 75W"/>
                  <a:cs typeface="+mn-cs"/>
                </a:rPr>
                <a:t>1</a:t>
              </a:r>
            </a:p>
          </p:txBody>
        </p:sp>
        <p:sp>
          <p:nvSpPr>
            <p:cNvPr id="35" name="矩形 34"/>
            <p:cNvSpPr/>
            <p:nvPr/>
          </p:nvSpPr>
          <p:spPr>
            <a:xfrm>
              <a:off x="3482312" y="1157232"/>
              <a:ext cx="4685898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600" b="0" i="0" u="none" strike="noStrike" kern="1200" cap="none" spc="30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汉仪雅酷黑 75W"/>
                  <a:ea typeface="汉仪雅酷黑 75W"/>
                  <a:cs typeface="+mn-cs"/>
                </a:rPr>
                <a:t>项目背景和需求分析</a:t>
              </a:r>
            </a:p>
          </p:txBody>
        </p:sp>
        <p:cxnSp>
          <p:nvCxnSpPr>
            <p:cNvPr id="36" name="直接连接符 35"/>
            <p:cNvCxnSpPr/>
            <p:nvPr/>
          </p:nvCxnSpPr>
          <p:spPr>
            <a:xfrm>
              <a:off x="3371850" y="1323886"/>
              <a:ext cx="0" cy="30480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组合 37"/>
          <p:cNvGrpSpPr/>
          <p:nvPr/>
        </p:nvGrpSpPr>
        <p:grpSpPr>
          <a:xfrm>
            <a:off x="3534685" y="2434729"/>
            <a:ext cx="4089288" cy="658258"/>
            <a:chOff x="2567685" y="1157198"/>
            <a:chExt cx="4089288" cy="658258"/>
          </a:xfrm>
        </p:grpSpPr>
        <p:sp>
          <p:nvSpPr>
            <p:cNvPr id="39" name="椭圆 38"/>
            <p:cNvSpPr/>
            <p:nvPr/>
          </p:nvSpPr>
          <p:spPr>
            <a:xfrm>
              <a:off x="2567685" y="1157198"/>
              <a:ext cx="625563" cy="6255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uLnTx/>
                  <a:uFillTx/>
                  <a:latin typeface="汉仪雅酷黑 75W"/>
                  <a:ea typeface="汉仪雅酷黑 75W"/>
                  <a:cs typeface="+mn-cs"/>
                </a:rPr>
                <a:t>2</a:t>
              </a:r>
            </a:p>
          </p:txBody>
        </p:sp>
        <p:sp>
          <p:nvSpPr>
            <p:cNvPr id="40" name="矩形 39"/>
            <p:cNvSpPr/>
            <p:nvPr/>
          </p:nvSpPr>
          <p:spPr>
            <a:xfrm>
              <a:off x="3471486" y="1169125"/>
              <a:ext cx="318548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600" b="0" i="0" u="none" strike="noStrike" kern="1200" cap="none" spc="30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汉仪雅酷黑 75W"/>
                  <a:ea typeface="汉仪雅酷黑 75W"/>
                  <a:cs typeface="+mn-cs"/>
                </a:rPr>
                <a:t>技术设计思路</a:t>
              </a:r>
            </a:p>
          </p:txBody>
        </p:sp>
        <p:cxnSp>
          <p:nvCxnSpPr>
            <p:cNvPr id="41" name="直接连接符 40"/>
            <p:cNvCxnSpPr/>
            <p:nvPr/>
          </p:nvCxnSpPr>
          <p:spPr>
            <a:xfrm>
              <a:off x="3371850" y="1323886"/>
              <a:ext cx="0" cy="30480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组合 41"/>
          <p:cNvGrpSpPr/>
          <p:nvPr/>
        </p:nvGrpSpPr>
        <p:grpSpPr>
          <a:xfrm>
            <a:off x="3534685" y="3539086"/>
            <a:ext cx="4100114" cy="652835"/>
            <a:chOff x="2567685" y="1129927"/>
            <a:chExt cx="4100114" cy="652835"/>
          </a:xfrm>
        </p:grpSpPr>
        <p:sp>
          <p:nvSpPr>
            <p:cNvPr id="43" name="椭圆 42"/>
            <p:cNvSpPr/>
            <p:nvPr/>
          </p:nvSpPr>
          <p:spPr>
            <a:xfrm>
              <a:off x="2567685" y="1157198"/>
              <a:ext cx="625563" cy="6255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uLnTx/>
                  <a:uFillTx/>
                  <a:latin typeface="汉仪雅酷黑 75W"/>
                  <a:ea typeface="汉仪雅酷黑 75W"/>
                  <a:cs typeface="+mn-cs"/>
                </a:rPr>
                <a:t>3</a:t>
              </a:r>
            </a:p>
          </p:txBody>
        </p:sp>
        <p:sp>
          <p:nvSpPr>
            <p:cNvPr id="44" name="矩形 43"/>
            <p:cNvSpPr/>
            <p:nvPr/>
          </p:nvSpPr>
          <p:spPr>
            <a:xfrm>
              <a:off x="3482312" y="1129927"/>
              <a:ext cx="318548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600" b="0" i="0" u="none" strike="noStrike" kern="1200" cap="none" spc="30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汉仪雅酷黑 75W"/>
                  <a:ea typeface="汉仪雅酷黑 75W"/>
                  <a:cs typeface="+mn-cs"/>
                  <a:sym typeface="+mn-ea"/>
                </a:rPr>
                <a:t>界面功能展示</a:t>
              </a:r>
            </a:p>
          </p:txBody>
        </p:sp>
        <p:cxnSp>
          <p:nvCxnSpPr>
            <p:cNvPr id="45" name="直接连接符 44"/>
            <p:cNvCxnSpPr/>
            <p:nvPr/>
          </p:nvCxnSpPr>
          <p:spPr>
            <a:xfrm>
              <a:off x="3371850" y="1323886"/>
              <a:ext cx="0" cy="30480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组合 45"/>
          <p:cNvGrpSpPr/>
          <p:nvPr/>
        </p:nvGrpSpPr>
        <p:grpSpPr>
          <a:xfrm>
            <a:off x="3556396" y="4631171"/>
            <a:ext cx="3078251" cy="647120"/>
            <a:chOff x="-1077215" y="3954407"/>
            <a:chExt cx="3078251" cy="647120"/>
          </a:xfrm>
        </p:grpSpPr>
        <p:sp>
          <p:nvSpPr>
            <p:cNvPr id="47" name="椭圆 46"/>
            <p:cNvSpPr/>
            <p:nvPr/>
          </p:nvSpPr>
          <p:spPr>
            <a:xfrm>
              <a:off x="-1077215" y="3975963"/>
              <a:ext cx="625563" cy="6255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uLnTx/>
                  <a:uFillTx/>
                  <a:latin typeface="汉仪雅酷黑 75W"/>
                  <a:ea typeface="汉仪雅酷黑 75W"/>
                  <a:cs typeface="+mn-cs"/>
                </a:rPr>
                <a:t>4</a:t>
              </a:r>
            </a:p>
          </p:txBody>
        </p:sp>
        <p:sp>
          <p:nvSpPr>
            <p:cNvPr id="48" name="矩形 47"/>
            <p:cNvSpPr/>
            <p:nvPr/>
          </p:nvSpPr>
          <p:spPr>
            <a:xfrm>
              <a:off x="-184178" y="3954407"/>
              <a:ext cx="218521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600" b="0" i="0" u="none" strike="noStrike" kern="1200" cap="none" spc="30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汉仪雅酷黑 75W"/>
                  <a:ea typeface="汉仪雅酷黑 75W"/>
                  <a:cs typeface="+mn-cs"/>
                </a:rPr>
                <a:t>项目总结</a:t>
              </a:r>
            </a:p>
          </p:txBody>
        </p:sp>
        <p:cxnSp>
          <p:nvCxnSpPr>
            <p:cNvPr id="49" name="直接连接符 48"/>
            <p:cNvCxnSpPr/>
            <p:nvPr/>
          </p:nvCxnSpPr>
          <p:spPr>
            <a:xfrm>
              <a:off x="-285115" y="4124871"/>
              <a:ext cx="0" cy="30480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754" y="728234"/>
            <a:ext cx="4451377" cy="600118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893987" y="1894205"/>
            <a:ext cx="406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</a:rPr>
              <a:t>Hello-algo</a:t>
            </a:r>
            <a:r>
              <a:rPr lang="zh-CN" altLang="en-US" sz="2400" b="1" dirty="0">
                <a:solidFill>
                  <a:schemeClr val="accent2">
                    <a:lumMod val="50000"/>
                  </a:schemeClr>
                </a:solidFill>
              </a:rPr>
              <a:t>算法教程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322340" y="96527"/>
            <a:ext cx="1299752" cy="1015663"/>
            <a:chOff x="2761095" y="2248418"/>
            <a:chExt cx="1948563" cy="1522661"/>
          </a:xfrm>
        </p:grpSpPr>
        <p:sp>
          <p:nvSpPr>
            <p:cNvPr id="25" name="矩形: 圆角 24"/>
            <p:cNvSpPr/>
            <p:nvPr/>
          </p:nvSpPr>
          <p:spPr>
            <a:xfrm rot="2244181">
              <a:off x="2903192" y="2466308"/>
              <a:ext cx="1156758" cy="366949"/>
            </a:xfrm>
            <a:prstGeom prst="roundRect">
              <a:avLst>
                <a:gd name="adj" fmla="val 33648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100">
                <a:cs typeface="+mn-ea"/>
                <a:sym typeface="+mn-lt"/>
              </a:endParaRPr>
            </a:p>
          </p:txBody>
        </p:sp>
        <p:sp>
          <p:nvSpPr>
            <p:cNvPr id="26" name="矩形: 圆角 25"/>
            <p:cNvSpPr/>
            <p:nvPr/>
          </p:nvSpPr>
          <p:spPr>
            <a:xfrm rot="2244181">
              <a:off x="2761095" y="2996622"/>
              <a:ext cx="1156758" cy="366949"/>
            </a:xfrm>
            <a:prstGeom prst="roundRect">
              <a:avLst>
                <a:gd name="adj" fmla="val 33648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100">
                <a:cs typeface="+mn-ea"/>
                <a:sym typeface="+mn-lt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2910670" y="2248418"/>
              <a:ext cx="1798988" cy="15226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</a:t>
              </a:r>
              <a:endParaRPr lang="zh-CN" altLang="en-US" sz="6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8" name="矩形 27"/>
          <p:cNvSpPr/>
          <p:nvPr/>
        </p:nvSpPr>
        <p:spPr>
          <a:xfrm>
            <a:off x="1183728" y="260590"/>
            <a:ext cx="3586238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3200" b="1" dirty="0">
                <a:ea typeface="汉仪雅酷黑 75W" panose="020B0804020202020204" charset="-122"/>
                <a:cs typeface="+mj-cs"/>
              </a:rPr>
              <a:t>附属拓展页面展示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4F3E993-E794-76AE-AACE-4383CC2AFD1C}"/>
              </a:ext>
            </a:extLst>
          </p:cNvPr>
          <p:cNvSpPr txBox="1"/>
          <p:nvPr/>
        </p:nvSpPr>
        <p:spPr>
          <a:xfrm>
            <a:off x="5742811" y="881357"/>
            <a:ext cx="60997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accent2">
                    <a:lumMod val="50000"/>
                  </a:schemeClr>
                </a:solidFill>
                <a:ea typeface="汉仪雅酷黑 75W" panose="020B0804020202020204"/>
              </a:rPr>
              <a:t>技术快速参考手册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0EAF0C49-2AF2-679E-2F8C-AEB3D2C8C0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4669" y="1149255"/>
            <a:ext cx="3586238" cy="508814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961341" y="1305890"/>
            <a:ext cx="4705564" cy="6343865"/>
          </a:xfrm>
          <a:prstGeom prst="rect">
            <a:avLst/>
          </a:prstGeom>
        </p:spPr>
      </p:pic>
      <p:pic>
        <p:nvPicPr>
          <p:cNvPr id="9" name="图片 8" descr="main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2121" y="2478174"/>
            <a:ext cx="5564004" cy="3999295"/>
          </a:xfrm>
          <a:prstGeom prst="rect">
            <a:avLst/>
          </a:prstGeom>
          <a:effectLst>
            <a:softEdge rad="31750"/>
          </a:effec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6FA628-6010-1F73-858A-E4053AF78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1603" y="396368"/>
            <a:ext cx="10858500" cy="526894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算法系统学习手册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6701BEC3-A056-560B-1F5B-F5D34B6954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16906" y="1370864"/>
            <a:ext cx="10277860" cy="5008562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9FCAEED1-4F35-45EF-A15B-526EB1B01DD6}"/>
              </a:ext>
            </a:extLst>
          </p:cNvPr>
          <p:cNvGrpSpPr/>
          <p:nvPr/>
        </p:nvGrpSpPr>
        <p:grpSpPr>
          <a:xfrm>
            <a:off x="255432" y="142444"/>
            <a:ext cx="1299752" cy="1015663"/>
            <a:chOff x="2761095" y="2248418"/>
            <a:chExt cx="1948563" cy="1522661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879CAEF2-6640-9E0F-ABCA-83ED18749D9B}"/>
                </a:ext>
              </a:extLst>
            </p:cNvPr>
            <p:cNvSpPr/>
            <p:nvPr/>
          </p:nvSpPr>
          <p:spPr>
            <a:xfrm rot="2244181">
              <a:off x="2903192" y="2466308"/>
              <a:ext cx="1156758" cy="366949"/>
            </a:xfrm>
            <a:prstGeom prst="roundRect">
              <a:avLst>
                <a:gd name="adj" fmla="val 33648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100">
                <a:cs typeface="+mn-ea"/>
                <a:sym typeface="+mn-lt"/>
              </a:endParaRPr>
            </a:p>
          </p:txBody>
        </p:sp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BED218A2-F3F8-EB6F-15AD-343B436054AB}"/>
                </a:ext>
              </a:extLst>
            </p:cNvPr>
            <p:cNvSpPr/>
            <p:nvPr/>
          </p:nvSpPr>
          <p:spPr>
            <a:xfrm rot="2244181">
              <a:off x="2761095" y="2996622"/>
              <a:ext cx="1156758" cy="366949"/>
            </a:xfrm>
            <a:prstGeom prst="roundRect">
              <a:avLst>
                <a:gd name="adj" fmla="val 33648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100">
                <a:cs typeface="+mn-ea"/>
                <a:sym typeface="+mn-lt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FF757588-A273-8FE6-6698-457DD3E2662F}"/>
                </a:ext>
              </a:extLst>
            </p:cNvPr>
            <p:cNvSpPr txBox="1"/>
            <p:nvPr/>
          </p:nvSpPr>
          <p:spPr>
            <a:xfrm>
              <a:off x="2910670" y="2248418"/>
              <a:ext cx="1798988" cy="15226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</a:t>
              </a:r>
              <a:endParaRPr lang="zh-CN" altLang="en-US" sz="6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34029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575687-1BA8-07EA-C782-8C3F48756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511" y="364250"/>
            <a:ext cx="10858500" cy="51435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技术快速参考手册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EA2F3E7-CF12-A020-0280-294191531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374" y="1081668"/>
            <a:ext cx="10339252" cy="53548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C5C9AC01-3121-EEC5-FE18-16F4FCAC0A5A}"/>
              </a:ext>
            </a:extLst>
          </p:cNvPr>
          <p:cNvGrpSpPr/>
          <p:nvPr/>
        </p:nvGrpSpPr>
        <p:grpSpPr>
          <a:xfrm>
            <a:off x="322340" y="96527"/>
            <a:ext cx="1299752" cy="1015663"/>
            <a:chOff x="2761095" y="2248418"/>
            <a:chExt cx="1948563" cy="1522661"/>
          </a:xfrm>
        </p:grpSpPr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5E754D77-5EC7-7C93-A5AD-F2250C809779}"/>
                </a:ext>
              </a:extLst>
            </p:cNvPr>
            <p:cNvSpPr/>
            <p:nvPr/>
          </p:nvSpPr>
          <p:spPr>
            <a:xfrm rot="2244181">
              <a:off x="2903192" y="2466308"/>
              <a:ext cx="1156758" cy="366949"/>
            </a:xfrm>
            <a:prstGeom prst="roundRect">
              <a:avLst>
                <a:gd name="adj" fmla="val 33648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100">
                <a:cs typeface="+mn-ea"/>
                <a:sym typeface="+mn-lt"/>
              </a:endParaRPr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3A023D8B-1DC5-2BDD-7FB7-D9E94C5F87E8}"/>
                </a:ext>
              </a:extLst>
            </p:cNvPr>
            <p:cNvSpPr/>
            <p:nvPr/>
          </p:nvSpPr>
          <p:spPr>
            <a:xfrm rot="2244181">
              <a:off x="2761095" y="2996622"/>
              <a:ext cx="1156758" cy="366949"/>
            </a:xfrm>
            <a:prstGeom prst="roundRect">
              <a:avLst>
                <a:gd name="adj" fmla="val 33648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100">
                <a:cs typeface="+mn-ea"/>
                <a:sym typeface="+mn-lt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B4258B98-EB47-574B-BC32-14B4831C8892}"/>
                </a:ext>
              </a:extLst>
            </p:cNvPr>
            <p:cNvSpPr txBox="1"/>
            <p:nvPr/>
          </p:nvSpPr>
          <p:spPr>
            <a:xfrm>
              <a:off x="2910670" y="2248418"/>
              <a:ext cx="1798988" cy="15226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</a:t>
              </a:r>
              <a:endParaRPr lang="zh-CN" altLang="en-US" sz="6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24651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/>
          <p:cNvPicPr>
            <a:picLocks noChangeAspect="1"/>
          </p:cNvPicPr>
          <p:nvPr/>
        </p:nvPicPr>
        <p:blipFill rotWithShape="1">
          <a:blip r:embed="rId4"/>
          <a:srcRect r="27499" b="38437"/>
          <a:stretch>
            <a:fillRect/>
          </a:stretch>
        </p:blipFill>
        <p:spPr>
          <a:xfrm>
            <a:off x="9654897" y="4628598"/>
            <a:ext cx="2537104" cy="2229402"/>
          </a:xfrm>
          <a:prstGeom prst="rect">
            <a:avLst/>
          </a:prstGeom>
        </p:spPr>
      </p:pic>
      <p:grpSp>
        <p:nvGrpSpPr>
          <p:cNvPr id="24" name="组合 23"/>
          <p:cNvGrpSpPr/>
          <p:nvPr/>
        </p:nvGrpSpPr>
        <p:grpSpPr>
          <a:xfrm>
            <a:off x="211878" y="153666"/>
            <a:ext cx="1299752" cy="1015663"/>
            <a:chOff x="2761095" y="2248418"/>
            <a:chExt cx="1948563" cy="1522661"/>
          </a:xfrm>
        </p:grpSpPr>
        <p:sp>
          <p:nvSpPr>
            <p:cNvPr id="25" name="矩形: 圆角 24"/>
            <p:cNvSpPr/>
            <p:nvPr/>
          </p:nvSpPr>
          <p:spPr>
            <a:xfrm rot="2244181">
              <a:off x="2903192" y="2466308"/>
              <a:ext cx="1156758" cy="366949"/>
            </a:xfrm>
            <a:prstGeom prst="roundRect">
              <a:avLst>
                <a:gd name="adj" fmla="val 33648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100">
                <a:cs typeface="+mn-ea"/>
                <a:sym typeface="+mn-lt"/>
              </a:endParaRPr>
            </a:p>
          </p:txBody>
        </p:sp>
        <p:sp>
          <p:nvSpPr>
            <p:cNvPr id="26" name="矩形: 圆角 25"/>
            <p:cNvSpPr/>
            <p:nvPr/>
          </p:nvSpPr>
          <p:spPr>
            <a:xfrm rot="2244181">
              <a:off x="2761095" y="2996622"/>
              <a:ext cx="1156758" cy="366949"/>
            </a:xfrm>
            <a:prstGeom prst="roundRect">
              <a:avLst>
                <a:gd name="adj" fmla="val 33648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100">
                <a:cs typeface="+mn-ea"/>
                <a:sym typeface="+mn-lt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2910670" y="2248418"/>
              <a:ext cx="1798988" cy="15226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</a:t>
              </a:r>
              <a:endParaRPr lang="zh-CN" altLang="en-US" sz="6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8" name="矩形 27"/>
          <p:cNvSpPr/>
          <p:nvPr/>
        </p:nvSpPr>
        <p:spPr>
          <a:xfrm>
            <a:off x="1073266" y="320401"/>
            <a:ext cx="17411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2800" b="1" dirty="0">
                <a:ea typeface="汉仪雅酷黑 75W" panose="020B0804020202020204" charset="-122"/>
                <a:cs typeface="+mj-cs"/>
                <a:sym typeface="+mn-ea"/>
              </a:rPr>
              <a:t>界面展示</a:t>
            </a:r>
            <a:r>
              <a:rPr lang="en-US" altLang="zh-CN" sz="2800" b="1" dirty="0">
                <a:ea typeface="汉仪雅酷黑 75W" panose="020B0804020202020204" charset="-122"/>
                <a:cs typeface="+mj-cs"/>
                <a:sym typeface="+mn-ea"/>
              </a:rPr>
              <a:t>:</a:t>
            </a:r>
          </a:p>
        </p:txBody>
      </p:sp>
      <p:sp>
        <p:nvSpPr>
          <p:cNvPr id="100" name="矩形 99"/>
          <p:cNvSpPr/>
          <p:nvPr>
            <p:custDataLst>
              <p:tags r:id="rId1"/>
            </p:custDataLst>
          </p:nvPr>
        </p:nvSpPr>
        <p:spPr>
          <a:xfrm>
            <a:off x="2959876" y="321651"/>
            <a:ext cx="367982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ea typeface="汉仪雅酷黑 75W" panose="020B0804020202020204" charset="-122"/>
                <a:cs typeface="+mj-cs"/>
                <a:sym typeface="+mn-lt"/>
              </a:rPr>
              <a:t>题单列表</a:t>
            </a:r>
          </a:p>
        </p:txBody>
      </p:sp>
      <p:cxnSp>
        <p:nvCxnSpPr>
          <p:cNvPr id="102" name="直接连接符 101"/>
          <p:cNvCxnSpPr/>
          <p:nvPr>
            <p:custDataLst>
              <p:tags r:id="rId2"/>
            </p:custDataLst>
          </p:nvPr>
        </p:nvCxnSpPr>
        <p:spPr>
          <a:xfrm>
            <a:off x="3853815" y="1684655"/>
            <a:ext cx="7793355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5" name="图片 4">
            <a:extLst>
              <a:ext uri="{FF2B5EF4-FFF2-40B4-BE49-F238E27FC236}">
                <a16:creationId xmlns:a16="http://schemas.microsoft.com/office/drawing/2014/main" id="{AFE6B452-F9F2-EDEF-53D1-253E96A815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678" y="1213965"/>
            <a:ext cx="10649415" cy="538302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B4E338-CFFE-F895-5928-6F78533C7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快速贴题版本（仿造</a:t>
            </a:r>
            <a:r>
              <a:rPr lang="en-US" altLang="zh-CN" dirty="0" err="1"/>
              <a:t>unbuntuPaste</a:t>
            </a:r>
            <a:r>
              <a:rPr lang="zh-CN" altLang="en-US" dirty="0"/>
              <a:t>）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AADB923-3A08-079B-838D-B3A8469287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1680" y="1216978"/>
            <a:ext cx="10292080" cy="5008562"/>
          </a:xfrm>
        </p:spPr>
      </p:pic>
    </p:spTree>
    <p:extLst>
      <p:ext uri="{BB962C8B-B14F-4D97-AF65-F5344CB8AC3E}">
        <p14:creationId xmlns:p14="http://schemas.microsoft.com/office/powerpoint/2010/main" val="29501868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643049-1AD9-A170-05F9-8AE2D0056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快速贴题版本（仿造</a:t>
            </a:r>
            <a:r>
              <a:rPr lang="en-US" altLang="zh-CN" dirty="0" err="1"/>
              <a:t>unbuntuPaste</a:t>
            </a:r>
            <a:r>
              <a:rPr lang="zh-CN" altLang="en-US" dirty="0"/>
              <a:t>）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BA7D4E0-BC43-2038-53B4-91099354CC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0403" y="1125538"/>
            <a:ext cx="10617197" cy="5008562"/>
          </a:xfrm>
        </p:spPr>
      </p:pic>
    </p:spTree>
    <p:extLst>
      <p:ext uri="{BB962C8B-B14F-4D97-AF65-F5344CB8AC3E}">
        <p14:creationId xmlns:p14="http://schemas.microsoft.com/office/powerpoint/2010/main" val="3777284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F3D201-54F2-AB89-E24B-0B108E150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049" y="322350"/>
            <a:ext cx="10858500" cy="634382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题解展示</a:t>
            </a:r>
          </a:p>
        </p:txBody>
      </p:sp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691AF4A0-1D14-6304-4AF5-D72D290670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7040" y="1125538"/>
            <a:ext cx="11115040" cy="5410112"/>
          </a:xfrm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0E20D444-3CF0-F16F-720B-1452F51A8BBD}"/>
              </a:ext>
            </a:extLst>
          </p:cNvPr>
          <p:cNvGrpSpPr/>
          <p:nvPr/>
        </p:nvGrpSpPr>
        <p:grpSpPr>
          <a:xfrm>
            <a:off x="211878" y="153666"/>
            <a:ext cx="1299752" cy="1015663"/>
            <a:chOff x="2761095" y="2248418"/>
            <a:chExt cx="1948563" cy="1522661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6559B666-6338-200C-3633-31D090C0D469}"/>
                </a:ext>
              </a:extLst>
            </p:cNvPr>
            <p:cNvSpPr/>
            <p:nvPr/>
          </p:nvSpPr>
          <p:spPr>
            <a:xfrm rot="2244181">
              <a:off x="2903192" y="2466308"/>
              <a:ext cx="1156758" cy="366949"/>
            </a:xfrm>
            <a:prstGeom prst="roundRect">
              <a:avLst>
                <a:gd name="adj" fmla="val 33648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100">
                <a:cs typeface="+mn-ea"/>
                <a:sym typeface="+mn-lt"/>
              </a:endParaRPr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FE9C0198-1630-990D-8A74-5F91E88D4D57}"/>
                </a:ext>
              </a:extLst>
            </p:cNvPr>
            <p:cNvSpPr/>
            <p:nvPr/>
          </p:nvSpPr>
          <p:spPr>
            <a:xfrm rot="2244181">
              <a:off x="2761095" y="2996622"/>
              <a:ext cx="1156758" cy="366949"/>
            </a:xfrm>
            <a:prstGeom prst="roundRect">
              <a:avLst>
                <a:gd name="adj" fmla="val 33648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100">
                <a:cs typeface="+mn-ea"/>
                <a:sym typeface="+mn-lt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D187B6CD-10B8-77EE-7613-1919D50EFF02}"/>
                </a:ext>
              </a:extLst>
            </p:cNvPr>
            <p:cNvSpPr txBox="1"/>
            <p:nvPr/>
          </p:nvSpPr>
          <p:spPr>
            <a:xfrm>
              <a:off x="2910670" y="2248418"/>
              <a:ext cx="1798988" cy="15226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</a:t>
              </a:r>
              <a:endParaRPr lang="zh-CN" altLang="en-US" sz="6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66350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BCF361-21E7-E133-DCD7-BBC82485C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049" y="238599"/>
            <a:ext cx="10858500" cy="1028700"/>
          </a:xfrm>
        </p:spPr>
        <p:txBody>
          <a:bodyPr/>
          <a:lstStyle/>
          <a:p>
            <a:r>
              <a:rPr lang="zh-CN" altLang="en-US" sz="2400" spc="300" dirty="0">
                <a:sym typeface="+mn-ea"/>
              </a:rPr>
              <a:t>界面展示</a:t>
            </a:r>
            <a:r>
              <a:rPr lang="en-US" altLang="zh-CN" sz="2400" spc="300" dirty="0">
                <a:sym typeface="+mn-ea"/>
              </a:rPr>
              <a:t>:</a:t>
            </a:r>
            <a:r>
              <a:rPr lang="zh-CN" altLang="en-US" sz="2400" spc="300" dirty="0">
                <a:sym typeface="+mn-ea"/>
              </a:rPr>
              <a:t>个人信息页面</a:t>
            </a:r>
            <a:br>
              <a:rPr lang="en-US" altLang="zh-CN" sz="2400" spc="300" dirty="0">
                <a:sym typeface="+mn-ea"/>
              </a:rPr>
            </a:b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CAC5549-8F81-A003-FDA1-7305CA547E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0404" y="1125537"/>
            <a:ext cx="10858500" cy="547397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611C6723-FE1D-E398-47D0-4E09F67342C2}"/>
              </a:ext>
            </a:extLst>
          </p:cNvPr>
          <p:cNvGrpSpPr/>
          <p:nvPr/>
        </p:nvGrpSpPr>
        <p:grpSpPr>
          <a:xfrm>
            <a:off x="211878" y="153666"/>
            <a:ext cx="1299752" cy="1015663"/>
            <a:chOff x="2761095" y="2248418"/>
            <a:chExt cx="1948563" cy="1522661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641595A7-2288-6B8D-3D27-7FA421364AE9}"/>
                </a:ext>
              </a:extLst>
            </p:cNvPr>
            <p:cNvSpPr/>
            <p:nvPr/>
          </p:nvSpPr>
          <p:spPr>
            <a:xfrm rot="2244181">
              <a:off x="2903192" y="2466308"/>
              <a:ext cx="1156758" cy="366949"/>
            </a:xfrm>
            <a:prstGeom prst="roundRect">
              <a:avLst>
                <a:gd name="adj" fmla="val 33648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100">
                <a:cs typeface="+mn-ea"/>
                <a:sym typeface="+mn-lt"/>
              </a:endParaRPr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6AB68DE1-3838-9B51-A25B-C96CADE4694A}"/>
                </a:ext>
              </a:extLst>
            </p:cNvPr>
            <p:cNvSpPr/>
            <p:nvPr/>
          </p:nvSpPr>
          <p:spPr>
            <a:xfrm rot="2244181">
              <a:off x="2761095" y="2996622"/>
              <a:ext cx="1156758" cy="366949"/>
            </a:xfrm>
            <a:prstGeom prst="roundRect">
              <a:avLst>
                <a:gd name="adj" fmla="val 33648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100">
                <a:cs typeface="+mn-ea"/>
                <a:sym typeface="+mn-lt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BA567939-7F5E-9F92-DAD8-AA737E57A65B}"/>
                </a:ext>
              </a:extLst>
            </p:cNvPr>
            <p:cNvSpPr txBox="1"/>
            <p:nvPr/>
          </p:nvSpPr>
          <p:spPr>
            <a:xfrm>
              <a:off x="2910670" y="2248418"/>
              <a:ext cx="1798988" cy="15226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</a:t>
              </a:r>
              <a:endParaRPr lang="zh-CN" altLang="en-US" sz="6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28963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矩形 68"/>
          <p:cNvSpPr/>
          <p:nvPr/>
        </p:nvSpPr>
        <p:spPr>
          <a:xfrm>
            <a:off x="1230478" y="3547973"/>
            <a:ext cx="3313728" cy="9371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6100" b="1" dirty="0">
                <a:ea typeface="汉仪雅酷黑 75W" panose="020B0804020202020204" charset="-122"/>
                <a:cs typeface="+mj-cs"/>
              </a:rPr>
              <a:t>项目总结</a:t>
            </a:r>
          </a:p>
        </p:txBody>
      </p:sp>
      <p:grpSp>
        <p:nvGrpSpPr>
          <p:cNvPr id="25" name="组合 24"/>
          <p:cNvGrpSpPr>
            <a:grpSpLocks noChangeAspect="1"/>
          </p:cNvGrpSpPr>
          <p:nvPr/>
        </p:nvGrpSpPr>
        <p:grpSpPr>
          <a:xfrm>
            <a:off x="10854543" y="142698"/>
            <a:ext cx="1290175" cy="1290175"/>
            <a:chOff x="1903" y="1878"/>
            <a:chExt cx="1786" cy="1786"/>
          </a:xfrm>
        </p:grpSpPr>
        <p:sp>
          <p:nvSpPr>
            <p:cNvPr id="26" name="椭圆 25"/>
            <p:cNvSpPr/>
            <p:nvPr>
              <p:custDataLst>
                <p:tags r:id="rId1"/>
              </p:custDataLst>
            </p:nvPr>
          </p:nvSpPr>
          <p:spPr>
            <a:xfrm>
              <a:off x="2126" y="2101"/>
              <a:ext cx="1339" cy="133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pic>
          <p:nvPicPr>
            <p:cNvPr id="27" name="图片 26" descr="湘潭大学-校徽-湘水蓝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1903" y="1878"/>
              <a:ext cx="1786" cy="1786"/>
            </a:xfrm>
            <a:prstGeom prst="rect">
              <a:avLst/>
            </a:prstGeom>
          </p:spPr>
        </p:pic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FC99701C-2F5E-19C4-BF93-6FE7D1953C3C}"/>
              </a:ext>
            </a:extLst>
          </p:cNvPr>
          <p:cNvGrpSpPr/>
          <p:nvPr/>
        </p:nvGrpSpPr>
        <p:grpSpPr>
          <a:xfrm>
            <a:off x="1227103" y="1901040"/>
            <a:ext cx="2058736" cy="1384995"/>
            <a:chOff x="2761095" y="2292169"/>
            <a:chExt cx="2058736" cy="1384995"/>
          </a:xfrm>
        </p:grpSpPr>
        <p:sp>
          <p:nvSpPr>
            <p:cNvPr id="59" name="矩形: 圆角 58">
              <a:extLst>
                <a:ext uri="{FF2B5EF4-FFF2-40B4-BE49-F238E27FC236}">
                  <a16:creationId xmlns:a16="http://schemas.microsoft.com/office/drawing/2014/main" id="{CB22FFC2-4D18-F11A-046C-A47E93D3FD2D}"/>
                </a:ext>
              </a:extLst>
            </p:cNvPr>
            <p:cNvSpPr/>
            <p:nvPr/>
          </p:nvSpPr>
          <p:spPr>
            <a:xfrm rot="2244181">
              <a:off x="2903192" y="2466308"/>
              <a:ext cx="1156758" cy="366949"/>
            </a:xfrm>
            <a:prstGeom prst="roundRect">
              <a:avLst>
                <a:gd name="adj" fmla="val 33648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0" name="矩形: 圆角 59">
              <a:extLst>
                <a:ext uri="{FF2B5EF4-FFF2-40B4-BE49-F238E27FC236}">
                  <a16:creationId xmlns:a16="http://schemas.microsoft.com/office/drawing/2014/main" id="{9A2DEE01-D3C4-937F-1746-6384CF7E4F35}"/>
                </a:ext>
              </a:extLst>
            </p:cNvPr>
            <p:cNvSpPr/>
            <p:nvPr/>
          </p:nvSpPr>
          <p:spPr>
            <a:xfrm rot="2244181">
              <a:off x="2761095" y="2996622"/>
              <a:ext cx="1156758" cy="366949"/>
            </a:xfrm>
            <a:prstGeom prst="roundRect">
              <a:avLst>
                <a:gd name="adj" fmla="val 33648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B057E175-DCFE-970B-1C6B-9500A90E9384}"/>
                </a:ext>
              </a:extLst>
            </p:cNvPr>
            <p:cNvSpPr txBox="1"/>
            <p:nvPr/>
          </p:nvSpPr>
          <p:spPr>
            <a:xfrm>
              <a:off x="3020843" y="2292169"/>
              <a:ext cx="1798988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</a:t>
              </a:r>
              <a:endParaRPr lang="zh-CN" altLang="en-US" sz="8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62" name="矩形 61">
            <a:extLst>
              <a:ext uri="{FF2B5EF4-FFF2-40B4-BE49-F238E27FC236}">
                <a16:creationId xmlns:a16="http://schemas.microsoft.com/office/drawing/2014/main" id="{A41D139A-5F74-04AA-0476-E3F53BAAD0D6}"/>
              </a:ext>
            </a:extLst>
          </p:cNvPr>
          <p:cNvSpPr/>
          <p:nvPr/>
        </p:nvSpPr>
        <p:spPr>
          <a:xfrm>
            <a:off x="2486554" y="2593537"/>
            <a:ext cx="10903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spc="300" dirty="0"/>
              <a:t>ART-</a:t>
            </a:r>
            <a:endParaRPr lang="zh-CN" altLang="en-US" sz="2400" spc="300" dirty="0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A6A92BD0-875E-941B-4851-5DBA4F24A61C}"/>
              </a:ext>
            </a:extLst>
          </p:cNvPr>
          <p:cNvSpPr/>
          <p:nvPr/>
        </p:nvSpPr>
        <p:spPr>
          <a:xfrm>
            <a:off x="3610394" y="1931817"/>
            <a:ext cx="1326004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0" dirty="0"/>
              <a:t>04</a:t>
            </a:r>
            <a:endParaRPr lang="zh-CN" altLang="en-US" sz="8000" dirty="0"/>
          </a:p>
        </p:txBody>
      </p:sp>
    </p:spTree>
    <p:extLst>
      <p:ext uri="{BB962C8B-B14F-4D97-AF65-F5344CB8AC3E}">
        <p14:creationId xmlns:p14="http://schemas.microsoft.com/office/powerpoint/2010/main" val="3001028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3CDCEB-907B-7EF4-9AA2-851A95395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8933" y="64797"/>
            <a:ext cx="10858500" cy="1028700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项目特色与创新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E8F9006A-B82B-342C-11F2-DAC6023F3ED1}"/>
              </a:ext>
            </a:extLst>
          </p:cNvPr>
          <p:cNvGrpSpPr/>
          <p:nvPr/>
        </p:nvGrpSpPr>
        <p:grpSpPr>
          <a:xfrm>
            <a:off x="412762" y="236667"/>
            <a:ext cx="1299752" cy="1015663"/>
            <a:chOff x="2761095" y="2248418"/>
            <a:chExt cx="1948563" cy="1522661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ED5F927D-EF54-CB6E-C922-95BB10D84CB0}"/>
                </a:ext>
              </a:extLst>
            </p:cNvPr>
            <p:cNvSpPr/>
            <p:nvPr/>
          </p:nvSpPr>
          <p:spPr>
            <a:xfrm rot="2244181">
              <a:off x="2903192" y="2466308"/>
              <a:ext cx="1156758" cy="366949"/>
            </a:xfrm>
            <a:prstGeom prst="roundRect">
              <a:avLst>
                <a:gd name="adj" fmla="val 33648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100">
                <a:cs typeface="+mn-ea"/>
                <a:sym typeface="+mn-lt"/>
              </a:endParaRPr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092B2CE4-5E3A-A491-1EF7-8914458CD13A}"/>
                </a:ext>
              </a:extLst>
            </p:cNvPr>
            <p:cNvSpPr/>
            <p:nvPr/>
          </p:nvSpPr>
          <p:spPr>
            <a:xfrm rot="2244181">
              <a:off x="2761095" y="2996622"/>
              <a:ext cx="1156758" cy="366949"/>
            </a:xfrm>
            <a:prstGeom prst="roundRect">
              <a:avLst>
                <a:gd name="adj" fmla="val 33648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100">
                <a:cs typeface="+mn-ea"/>
                <a:sym typeface="+mn-lt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EB16BFA4-8050-E082-5D80-3C8B874F77AA}"/>
                </a:ext>
              </a:extLst>
            </p:cNvPr>
            <p:cNvSpPr txBox="1"/>
            <p:nvPr/>
          </p:nvSpPr>
          <p:spPr>
            <a:xfrm>
              <a:off x="2910670" y="2248418"/>
              <a:ext cx="1798988" cy="15226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</a:t>
              </a:r>
              <a:endParaRPr lang="zh-CN" altLang="en-US" sz="6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4EAB8EC4-1447-0577-907F-CF3A2E3C6949}"/>
              </a:ext>
            </a:extLst>
          </p:cNvPr>
          <p:cNvGrpSpPr/>
          <p:nvPr/>
        </p:nvGrpSpPr>
        <p:grpSpPr>
          <a:xfrm>
            <a:off x="512533" y="1479585"/>
            <a:ext cx="11105801" cy="5056297"/>
            <a:chOff x="1468625" y="1683116"/>
            <a:chExt cx="9655158" cy="4183701"/>
          </a:xfrm>
        </p:grpSpPr>
        <p:sp>
          <p:nvSpPr>
            <p:cNvPr id="30" name="矩形: 圆角 29">
              <a:extLst>
                <a:ext uri="{FF2B5EF4-FFF2-40B4-BE49-F238E27FC236}">
                  <a16:creationId xmlns:a16="http://schemas.microsoft.com/office/drawing/2014/main" id="{F38FDAA8-E296-DE90-AA38-45764BE52827}"/>
                </a:ext>
              </a:extLst>
            </p:cNvPr>
            <p:cNvSpPr/>
            <p:nvPr/>
          </p:nvSpPr>
          <p:spPr>
            <a:xfrm>
              <a:off x="1468625" y="1683116"/>
              <a:ext cx="4780831" cy="2033094"/>
            </a:xfrm>
            <a:prstGeom prst="roundRect">
              <a:avLst>
                <a:gd name="adj" fmla="val 5064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ym typeface="+mn-lt"/>
              </a:endParaRPr>
            </a:p>
          </p:txBody>
        </p:sp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84934247-8EAD-7538-8850-0FF6CBA59F31}"/>
                </a:ext>
              </a:extLst>
            </p:cNvPr>
            <p:cNvSpPr/>
            <p:nvPr/>
          </p:nvSpPr>
          <p:spPr>
            <a:xfrm>
              <a:off x="1468625" y="3833723"/>
              <a:ext cx="4780831" cy="2033094"/>
            </a:xfrm>
            <a:prstGeom prst="roundRect">
              <a:avLst>
                <a:gd name="adj" fmla="val 5064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zh-CN" altLang="en-US" dirty="0">
                <a:sym typeface="+mn-lt"/>
              </a:endParaRPr>
            </a:p>
          </p:txBody>
        </p:sp>
        <p:sp>
          <p:nvSpPr>
            <p:cNvPr id="32" name="矩形: 圆角 31">
              <a:extLst>
                <a:ext uri="{FF2B5EF4-FFF2-40B4-BE49-F238E27FC236}">
                  <a16:creationId xmlns:a16="http://schemas.microsoft.com/office/drawing/2014/main" id="{6B40D4B0-22FB-5E15-68E0-07018701382C}"/>
                </a:ext>
              </a:extLst>
            </p:cNvPr>
            <p:cNvSpPr/>
            <p:nvPr/>
          </p:nvSpPr>
          <p:spPr>
            <a:xfrm flipH="1">
              <a:off x="6342952" y="1683116"/>
              <a:ext cx="4780831" cy="2033094"/>
            </a:xfrm>
            <a:prstGeom prst="roundRect">
              <a:avLst>
                <a:gd name="adj" fmla="val 5064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ym typeface="+mn-lt"/>
              </a:endParaRPr>
            </a:p>
          </p:txBody>
        </p:sp>
        <p:sp>
          <p:nvSpPr>
            <p:cNvPr id="33" name="矩形: 圆角 32">
              <a:extLst>
                <a:ext uri="{FF2B5EF4-FFF2-40B4-BE49-F238E27FC236}">
                  <a16:creationId xmlns:a16="http://schemas.microsoft.com/office/drawing/2014/main" id="{63F51821-95BB-D46B-B4E2-DAC89A5D79BE}"/>
                </a:ext>
              </a:extLst>
            </p:cNvPr>
            <p:cNvSpPr/>
            <p:nvPr/>
          </p:nvSpPr>
          <p:spPr>
            <a:xfrm flipH="1">
              <a:off x="6342952" y="3833723"/>
              <a:ext cx="4780831" cy="2033094"/>
            </a:xfrm>
            <a:prstGeom prst="roundRect">
              <a:avLst>
                <a:gd name="adj" fmla="val 5064"/>
              </a:avLst>
            </a:prstGeom>
            <a:solidFill>
              <a:schemeClr val="accent5">
                <a:lumMod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ym typeface="+mn-lt"/>
              </a:endParaRP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5F6B9F6A-C358-F31C-22AF-061D20138975}"/>
              </a:ext>
            </a:extLst>
          </p:cNvPr>
          <p:cNvGrpSpPr/>
          <p:nvPr/>
        </p:nvGrpSpPr>
        <p:grpSpPr>
          <a:xfrm>
            <a:off x="4988326" y="2761762"/>
            <a:ext cx="2368145" cy="2345529"/>
            <a:chOff x="8479" y="4543"/>
            <a:chExt cx="2882" cy="2882"/>
          </a:xfrm>
        </p:grpSpPr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CC170DA4-4062-758B-9F56-50723145287A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8479" y="4543"/>
              <a:ext cx="2883" cy="2883"/>
            </a:xfrm>
            <a:prstGeom prst="ellipse">
              <a:avLst/>
            </a:prstGeom>
            <a:solidFill>
              <a:srgbClr val="376FFF">
                <a:alpha val="1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>
              <a:normAutofit/>
            </a:bodyPr>
            <a:lstStyle/>
            <a:p>
              <a:pPr algn="ctr"/>
              <a:endPara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B0016AA7-59E8-5EA0-6117-D3E082D6C2B7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8627" y="4692"/>
              <a:ext cx="2586" cy="2586"/>
            </a:xfrm>
            <a:prstGeom prst="ellipse">
              <a:avLst/>
            </a:prstGeom>
            <a:solidFill>
              <a:srgbClr val="003F9E"/>
            </a:solidFill>
            <a:ln w="12700" cap="flat" cmpd="sng" algn="ctr">
              <a:noFill/>
              <a:prstDash val="solid"/>
              <a:miter lim="800000"/>
            </a:ln>
            <a:effectLst>
              <a:innerShdw blurRad="152400">
                <a:srgbClr val="376FFF">
                  <a:lumMod val="20000"/>
                  <a:lumOff val="80000"/>
                  <a:alpha val="60000"/>
                </a:srgbClr>
              </a:innerShdw>
            </a:effectLst>
          </p:spPr>
          <p:txBody>
            <a:bodyPr vertOverflow="overflow" horzOverflow="overflow" vert="horz" wrap="square" tIns="288290" bIns="0" numCol="1" spcCol="0" rtlCol="0" fromWordArt="0" anchor="t" anchorCtr="0" forceAA="0" compatLnSpc="1">
              <a:norm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 sz="1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7738F458-3AAB-155F-E133-89A795DE5A13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8762" y="4826"/>
              <a:ext cx="2317" cy="2317"/>
            </a:xfrm>
            <a:prstGeom prst="ellipse">
              <a:avLst/>
            </a:prstGeom>
            <a:noFill/>
            <a:ln w="12700" cap="flat" cmpd="sng" algn="ctr">
              <a:gradFill>
                <a:gsLst>
                  <a:gs pos="0">
                    <a:srgbClr val="FFFFFF">
                      <a:alpha val="45000"/>
                    </a:srgbClr>
                  </a:gs>
                  <a:gs pos="100000">
                    <a:srgbClr val="FFFFFF">
                      <a:alpha val="45000"/>
                    </a:srgbClr>
                  </a:gs>
                  <a:gs pos="75000">
                    <a:srgbClr val="FFFFFF">
                      <a:alpha val="0"/>
                    </a:srgbClr>
                  </a:gs>
                  <a:gs pos="25000">
                    <a:srgbClr val="FFFFFF">
                      <a:alpha val="0"/>
                    </a:srgbClr>
                  </a:gs>
                </a:gsLst>
                <a:lin ang="5400000" scaled="1"/>
              </a:gradFill>
              <a:prstDash val="solid"/>
              <a:miter lim="800000"/>
            </a:ln>
            <a:effectLst>
              <a:outerShdw dist="12700" dir="5400000" algn="t" rotWithShape="0">
                <a:srgbClr val="376FFF">
                  <a:lumMod val="75000"/>
                  <a:alpha val="30000"/>
                </a:srgbClr>
              </a:outerShdw>
            </a:effectLst>
          </p:spPr>
          <p:txBody>
            <a:bodyPr vertOverflow="overflow" horzOverflow="overflow" vert="horz" wrap="square" numCol="1" spcCol="0" rtlCol="0" fromWordArt="0" anchor="ctr" anchorCtr="0" forceAA="0" compatLnSpc="1">
              <a:norm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 sz="1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38" name="标题">
              <a:extLst>
                <a:ext uri="{FF2B5EF4-FFF2-40B4-BE49-F238E27FC236}">
                  <a16:creationId xmlns:a16="http://schemas.microsoft.com/office/drawing/2014/main" id="{96B473AE-8612-6C3E-7083-49F3766BDC0C}"/>
                </a:ext>
              </a:extLst>
            </p:cNvPr>
            <p:cNvSpPr txBox="1"/>
            <p:nvPr>
              <p:custDataLst>
                <p:tags r:id="rId4"/>
              </p:custDataLst>
            </p:nvPr>
          </p:nvSpPr>
          <p:spPr>
            <a:xfrm>
              <a:off x="8835" y="6112"/>
              <a:ext cx="2168" cy="812"/>
            </a:xfrm>
            <a:prstGeom prst="rect">
              <a:avLst/>
            </a:prstGeom>
            <a:noFill/>
          </p:spPr>
          <p:txBody>
            <a:bodyPr wrap="square" lIns="36195" tIns="36195" rIns="36195" bIns="36195" rtlCol="0" anchor="t" anchorCtr="0">
              <a:normAutofit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cs typeface="+mn-ea"/>
                </a:rPr>
                <a:t>特色与创新</a:t>
              </a:r>
            </a:p>
          </p:txBody>
        </p:sp>
        <p:pic>
          <p:nvPicPr>
            <p:cNvPr id="39" name="图片 68" descr="3b333634333133323bb5c6c5dd">
              <a:extLst>
                <a:ext uri="{FF2B5EF4-FFF2-40B4-BE49-F238E27FC236}">
                  <a16:creationId xmlns:a16="http://schemas.microsoft.com/office/drawing/2014/main" id="{D9791829-1415-C800-BCF6-792658DDFE3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430" y="5038"/>
              <a:ext cx="982" cy="982"/>
            </a:xfrm>
            <a:prstGeom prst="rect">
              <a:avLst/>
            </a:prstGeom>
          </p:spPr>
        </p:pic>
      </p:grpSp>
      <p:sp>
        <p:nvSpPr>
          <p:cNvPr id="51" name="文本框 50">
            <a:extLst>
              <a:ext uri="{FF2B5EF4-FFF2-40B4-BE49-F238E27FC236}">
                <a16:creationId xmlns:a16="http://schemas.microsoft.com/office/drawing/2014/main" id="{AA7CA4C4-0003-C6BE-7887-A03A057336C5}"/>
              </a:ext>
            </a:extLst>
          </p:cNvPr>
          <p:cNvSpPr txBox="1"/>
          <p:nvPr/>
        </p:nvSpPr>
        <p:spPr>
          <a:xfrm>
            <a:off x="7112481" y="4284286"/>
            <a:ext cx="25488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汉仪雅酷黑 75W"/>
                <a:ea typeface="汉仪雅酷黑 75W"/>
                <a:cs typeface="+mn-ea"/>
                <a:sym typeface="+mn-lt"/>
              </a:rPr>
              <a:t>4.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汉仪雅酷黑 75W"/>
                <a:ea typeface="汉仪雅酷黑 75W"/>
                <a:cs typeface="+mn-ea"/>
                <a:sym typeface="+mn-lt"/>
              </a:rPr>
              <a:t> 个性化</a:t>
            </a:r>
            <a:r>
              <a:rPr lang="zh-CN" altLang="en-US" sz="2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雅酷黑 75W"/>
                <a:ea typeface="汉仪雅酷黑 75W"/>
                <a:cs typeface="+mn-ea"/>
                <a:sym typeface="+mn-lt"/>
              </a:rPr>
              <a:t>、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汉仪雅酷黑 75W"/>
                <a:ea typeface="汉仪雅酷黑 75W"/>
                <a:cs typeface="+mn-ea"/>
                <a:sym typeface="+mn-lt"/>
              </a:rPr>
              <a:t>定制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F68ECC7E-B4B9-1140-F258-288062AE2B9F}"/>
              </a:ext>
            </a:extLst>
          </p:cNvPr>
          <p:cNvSpPr txBox="1"/>
          <p:nvPr/>
        </p:nvSpPr>
        <p:spPr>
          <a:xfrm>
            <a:off x="6399829" y="4970586"/>
            <a:ext cx="5083423" cy="12899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雅酷黑 45W" panose="020B0404020202020204" pitchFamily="34" charset="-122"/>
                <a:ea typeface="汉仪雅酷黑 45W" panose="020B0404020202020204" pitchFamily="34" charset="-122"/>
              </a:rPr>
              <a:t>作为校内技术社区，个性化和定制化服务是本项目的创新点。明确而小众的受众群体可以让项目功能迅速贴合</a:t>
            </a:r>
            <a:r>
              <a:rPr lang="zh-CN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雅酷黑 45W" panose="020B0404020202020204" pitchFamily="34" charset="-122"/>
                <a:ea typeface="汉仪雅酷黑 45W" panose="020B0404020202020204" pitchFamily="34" charset="-122"/>
              </a:rPr>
              <a:t>学生求知</a:t>
            </a:r>
            <a:r>
              <a:rPr lang="zh-CN" altLang="en-US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雅酷黑 45W" panose="020B0404020202020204" pitchFamily="34" charset="-122"/>
                <a:ea typeface="汉仪雅酷黑 45W" panose="020B0404020202020204" pitchFamily="34" charset="-122"/>
              </a:rPr>
              <a:t>需求</a:t>
            </a:r>
            <a:r>
              <a:rPr lang="zh-CN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雅酷黑 45W" panose="020B0404020202020204" pitchFamily="34" charset="-122"/>
                <a:ea typeface="汉仪雅酷黑 45W" panose="020B0404020202020204" pitchFamily="34" charset="-122"/>
              </a:rPr>
              <a:t>、校内教学需求</a:t>
            </a:r>
            <a:endParaRPr lang="zh-CN" altLang="en-US" sz="1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雅酷黑 45W" panose="020B0404020202020204" pitchFamily="34" charset="-122"/>
              <a:ea typeface="汉仪雅酷黑 45W" panose="020B0404020202020204" pitchFamily="34" charset="-122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91D52536-8771-56B4-2A33-B17AE332ECEC}"/>
              </a:ext>
            </a:extLst>
          </p:cNvPr>
          <p:cNvSpPr txBox="1"/>
          <p:nvPr/>
        </p:nvSpPr>
        <p:spPr>
          <a:xfrm>
            <a:off x="6705966" y="2091782"/>
            <a:ext cx="4518490" cy="14229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雅酷黑 45W" panose="020B0404020202020204" pitchFamily="34" charset="-122"/>
                <a:ea typeface="汉仪雅酷黑 45W" panose="020B0404020202020204" pitchFamily="34" charset="-122"/>
              </a:rPr>
              <a:t>不同设备的适配也是评判一个项目成功与否的指标，算法技术社区很好地兼顾了这一方向，真正做到界面友好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汉仪雅酷黑 45W" panose="020B0404020202020204" pitchFamily="34" charset="-122"/>
              <a:ea typeface="汉仪雅酷黑 45W" panose="020B0404020202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94A0DEE-6F31-E262-C465-61936D7A16EE}"/>
              </a:ext>
            </a:extLst>
          </p:cNvPr>
          <p:cNvSpPr txBox="1"/>
          <p:nvPr/>
        </p:nvSpPr>
        <p:spPr>
          <a:xfrm>
            <a:off x="583596" y="1621993"/>
            <a:ext cx="32783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汉仪雅酷黑 75W"/>
                <a:ea typeface="汉仪雅酷黑 75W"/>
                <a:cs typeface="+mn-ea"/>
                <a:sym typeface="+mn-lt"/>
              </a:rPr>
              <a:t>1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汉仪雅酷黑 75W"/>
                <a:ea typeface="汉仪雅酷黑 75W"/>
                <a:cs typeface="+mn-ea"/>
                <a:sym typeface="+mn-lt"/>
              </a:rPr>
              <a:t>、集中整合学习资源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626AC6A-09A9-4C1B-0A14-E9F81F814CB1}"/>
              </a:ext>
            </a:extLst>
          </p:cNvPr>
          <p:cNvSpPr txBox="1"/>
          <p:nvPr/>
        </p:nvSpPr>
        <p:spPr>
          <a:xfrm>
            <a:off x="798558" y="2048444"/>
            <a:ext cx="4618994" cy="18970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雅酷黑 45W" panose="020B0404020202020204" pitchFamily="34" charset="-122"/>
                <a:ea typeface="汉仪雅酷黑 45W" panose="020B0404020202020204" pitchFamily="34" charset="-122"/>
              </a:rPr>
              <a:t>既要提高资源的质量，也要保证资源的针对性。从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汉仪雅酷黑 45W" panose="020B0404020202020204" pitchFamily="34" charset="-122"/>
                <a:ea typeface="汉仪雅酷黑 45W" panose="020B0404020202020204" pitchFamily="34" charset="-122"/>
              </a:rPr>
              <a:t>资源提供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雅酷黑 45W" panose="020B0404020202020204" pitchFamily="34" charset="-122"/>
                <a:ea typeface="汉仪雅酷黑 45W" panose="020B0404020202020204" pitchFamily="34" charset="-122"/>
              </a:rPr>
              <a:t>和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汉仪雅酷黑 45W" panose="020B0404020202020204" pitchFamily="34" charset="-122"/>
                <a:ea typeface="汉仪雅酷黑 45W" panose="020B0404020202020204" pitchFamily="34" charset="-122"/>
              </a:rPr>
              <a:t>审核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雅酷黑 45W" panose="020B0404020202020204" pitchFamily="34" charset="-122"/>
                <a:ea typeface="汉仪雅酷黑 45W" panose="020B0404020202020204" pitchFamily="34" charset="-122"/>
              </a:rPr>
              <a:t>两个角度保证社区质量。通过和学校技术课程的衔接来保证针对性。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14A4B31-CEE3-6FCC-2444-CF47AF80C4BA}"/>
              </a:ext>
            </a:extLst>
          </p:cNvPr>
          <p:cNvSpPr txBox="1"/>
          <p:nvPr/>
        </p:nvSpPr>
        <p:spPr>
          <a:xfrm>
            <a:off x="6491269" y="1592679"/>
            <a:ext cx="20628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雅酷黑 75W"/>
                <a:ea typeface="汉仪雅酷黑 75W"/>
                <a:cs typeface="+mn-ea"/>
              </a:rPr>
              <a:t>3.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雅酷黑 75W"/>
                <a:ea typeface="汉仪雅酷黑 75W"/>
                <a:cs typeface="+mn-ea"/>
              </a:rPr>
              <a:t>多终端适配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1545125-EB3A-FACF-6C4F-D83D272FF1D0}"/>
              </a:ext>
            </a:extLst>
          </p:cNvPr>
          <p:cNvSpPr txBox="1"/>
          <p:nvPr/>
        </p:nvSpPr>
        <p:spPr>
          <a:xfrm>
            <a:off x="779539" y="4852934"/>
            <a:ext cx="462402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dirty="0">
                <a:sym typeface="+mn-lt"/>
              </a:rPr>
              <a:t>基于</a:t>
            </a:r>
            <a:r>
              <a:rPr lang="en-US" altLang="zh-CN" sz="2000" dirty="0">
                <a:sym typeface="+mn-lt"/>
              </a:rPr>
              <a:t>Markdown</a:t>
            </a:r>
            <a:r>
              <a:rPr lang="zh-CN" altLang="en-US" sz="2000" dirty="0">
                <a:sym typeface="+mn-lt"/>
              </a:rPr>
              <a:t>格式的帖文</a:t>
            </a:r>
            <a:r>
              <a:rPr lang="zh-CN" altLang="en-US" sz="2000" dirty="0">
                <a:ea typeface="汉仪雅酷黑 75W" panose="020B0804020202020204"/>
                <a:sym typeface="+mn-lt"/>
              </a:rPr>
              <a:t>编辑</a:t>
            </a:r>
            <a:r>
              <a:rPr lang="zh-CN" altLang="en-US" sz="2000" dirty="0">
                <a:sym typeface="+mn-lt"/>
              </a:rPr>
              <a:t>和和呈现，使得读者对某一问题的分析更加透彻。快捷的代码贴题版提供了良好的交流体验。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CF7ADA6-9FB6-20B2-5EA1-6CC7A9B6E021}"/>
              </a:ext>
            </a:extLst>
          </p:cNvPr>
          <p:cNvSpPr txBox="1"/>
          <p:nvPr/>
        </p:nvSpPr>
        <p:spPr>
          <a:xfrm>
            <a:off x="729689" y="4184409"/>
            <a:ext cx="6121100" cy="581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1A23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汉仪雅酷黑 45W" panose="020B0404020202020204" pitchFamily="34" charset="-122"/>
                <a:ea typeface="汉仪雅酷黑 75W" panose="020B0804020202020204"/>
              </a:rPr>
              <a:t>2.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A23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汉仪雅酷黑 45W" panose="020B0404020202020204" pitchFamily="34" charset="-122"/>
                <a:ea typeface="汉仪雅酷黑 75W" panose="020B0804020202020204"/>
              </a:rPr>
              <a:t>更强大的呈现和功能集成</a:t>
            </a:r>
          </a:p>
        </p:txBody>
      </p:sp>
    </p:spTree>
    <p:extLst>
      <p:ext uri="{BB962C8B-B14F-4D97-AF65-F5344CB8AC3E}">
        <p14:creationId xmlns:p14="http://schemas.microsoft.com/office/powerpoint/2010/main" val="2794297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矩形 68"/>
          <p:cNvSpPr/>
          <p:nvPr/>
        </p:nvSpPr>
        <p:spPr>
          <a:xfrm>
            <a:off x="1230478" y="3547973"/>
            <a:ext cx="8148384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6600" spc="300" dirty="0">
                <a:sym typeface="+mn-ea"/>
              </a:rPr>
              <a:t>项目背景和需求分析</a:t>
            </a:r>
            <a:endParaRPr lang="zh-CN" altLang="en-US" sz="6600" spc="300" dirty="0"/>
          </a:p>
        </p:txBody>
      </p:sp>
      <p:grpSp>
        <p:nvGrpSpPr>
          <p:cNvPr id="25" name="组合 24"/>
          <p:cNvGrpSpPr>
            <a:grpSpLocks noChangeAspect="1"/>
          </p:cNvGrpSpPr>
          <p:nvPr/>
        </p:nvGrpSpPr>
        <p:grpSpPr>
          <a:xfrm>
            <a:off x="10854543" y="142698"/>
            <a:ext cx="1290175" cy="1290175"/>
            <a:chOff x="1903" y="1878"/>
            <a:chExt cx="1786" cy="1786"/>
          </a:xfrm>
        </p:grpSpPr>
        <p:sp>
          <p:nvSpPr>
            <p:cNvPr id="26" name="椭圆 25"/>
            <p:cNvSpPr/>
            <p:nvPr>
              <p:custDataLst>
                <p:tags r:id="rId1"/>
              </p:custDataLst>
            </p:nvPr>
          </p:nvSpPr>
          <p:spPr>
            <a:xfrm>
              <a:off x="2126" y="2101"/>
              <a:ext cx="1339" cy="133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pic>
          <p:nvPicPr>
            <p:cNvPr id="27" name="图片 26" descr="湘潭大学-校徽-湘水蓝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1903" y="1878"/>
              <a:ext cx="1786" cy="1786"/>
            </a:xfrm>
            <a:prstGeom prst="rect">
              <a:avLst/>
            </a:prstGeom>
          </p:spPr>
        </p:pic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FC99701C-2F5E-19C4-BF93-6FE7D1953C3C}"/>
              </a:ext>
            </a:extLst>
          </p:cNvPr>
          <p:cNvGrpSpPr/>
          <p:nvPr/>
        </p:nvGrpSpPr>
        <p:grpSpPr>
          <a:xfrm>
            <a:off x="1227103" y="1901040"/>
            <a:ext cx="2058736" cy="1384995"/>
            <a:chOff x="2761095" y="2292169"/>
            <a:chExt cx="2058736" cy="1384995"/>
          </a:xfrm>
        </p:grpSpPr>
        <p:sp>
          <p:nvSpPr>
            <p:cNvPr id="59" name="矩形: 圆角 58">
              <a:extLst>
                <a:ext uri="{FF2B5EF4-FFF2-40B4-BE49-F238E27FC236}">
                  <a16:creationId xmlns:a16="http://schemas.microsoft.com/office/drawing/2014/main" id="{CB22FFC2-4D18-F11A-046C-A47E93D3FD2D}"/>
                </a:ext>
              </a:extLst>
            </p:cNvPr>
            <p:cNvSpPr/>
            <p:nvPr/>
          </p:nvSpPr>
          <p:spPr>
            <a:xfrm rot="2244181">
              <a:off x="2903192" y="2466308"/>
              <a:ext cx="1156758" cy="366949"/>
            </a:xfrm>
            <a:prstGeom prst="roundRect">
              <a:avLst>
                <a:gd name="adj" fmla="val 33648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0" name="矩形: 圆角 59">
              <a:extLst>
                <a:ext uri="{FF2B5EF4-FFF2-40B4-BE49-F238E27FC236}">
                  <a16:creationId xmlns:a16="http://schemas.microsoft.com/office/drawing/2014/main" id="{9A2DEE01-D3C4-937F-1746-6384CF7E4F35}"/>
                </a:ext>
              </a:extLst>
            </p:cNvPr>
            <p:cNvSpPr/>
            <p:nvPr/>
          </p:nvSpPr>
          <p:spPr>
            <a:xfrm rot="2244181">
              <a:off x="2761095" y="2996622"/>
              <a:ext cx="1156758" cy="366949"/>
            </a:xfrm>
            <a:prstGeom prst="roundRect">
              <a:avLst>
                <a:gd name="adj" fmla="val 33648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B057E175-DCFE-970B-1C6B-9500A90E9384}"/>
                </a:ext>
              </a:extLst>
            </p:cNvPr>
            <p:cNvSpPr txBox="1"/>
            <p:nvPr/>
          </p:nvSpPr>
          <p:spPr>
            <a:xfrm>
              <a:off x="3020843" y="2292169"/>
              <a:ext cx="1798988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</a:t>
              </a:r>
              <a:endParaRPr lang="zh-CN" altLang="en-US" sz="8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62" name="矩形 61">
            <a:extLst>
              <a:ext uri="{FF2B5EF4-FFF2-40B4-BE49-F238E27FC236}">
                <a16:creationId xmlns:a16="http://schemas.microsoft.com/office/drawing/2014/main" id="{A41D139A-5F74-04AA-0476-E3F53BAAD0D6}"/>
              </a:ext>
            </a:extLst>
          </p:cNvPr>
          <p:cNvSpPr/>
          <p:nvPr/>
        </p:nvSpPr>
        <p:spPr>
          <a:xfrm>
            <a:off x="2486554" y="2593537"/>
            <a:ext cx="10903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spc="300" dirty="0"/>
              <a:t>ART-</a:t>
            </a:r>
            <a:endParaRPr lang="zh-CN" altLang="en-US" sz="2400" spc="300" dirty="0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A6A92BD0-875E-941B-4851-5DBA4F24A61C}"/>
              </a:ext>
            </a:extLst>
          </p:cNvPr>
          <p:cNvSpPr/>
          <p:nvPr/>
        </p:nvSpPr>
        <p:spPr>
          <a:xfrm>
            <a:off x="3610394" y="1931817"/>
            <a:ext cx="1326004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0" dirty="0"/>
              <a:t>01</a:t>
            </a:r>
            <a:endParaRPr lang="zh-CN" altLang="en-US" sz="8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4311" y="2976473"/>
            <a:ext cx="47625" cy="1476375"/>
            <a:chOff x="214311" y="3257550"/>
            <a:chExt cx="47625" cy="1476375"/>
          </a:xfrm>
        </p:grpSpPr>
        <p:sp>
          <p:nvSpPr>
            <p:cNvPr id="7" name="椭圆 6"/>
            <p:cNvSpPr/>
            <p:nvPr/>
          </p:nvSpPr>
          <p:spPr>
            <a:xfrm>
              <a:off x="214311" y="3257550"/>
              <a:ext cx="47625" cy="476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214311" y="3543300"/>
              <a:ext cx="47625" cy="47625"/>
            </a:xfrm>
            <a:prstGeom prst="ellipse">
              <a:avLst/>
            </a:prstGeom>
            <a:solidFill>
              <a:schemeClr val="bg1">
                <a:lumMod val="10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214311" y="3829050"/>
              <a:ext cx="47625" cy="47625"/>
            </a:xfrm>
            <a:prstGeom prst="ellipse">
              <a:avLst/>
            </a:prstGeom>
            <a:solidFill>
              <a:schemeClr val="bg1">
                <a:lumMod val="10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214311" y="4114800"/>
              <a:ext cx="47625" cy="47625"/>
            </a:xfrm>
            <a:prstGeom prst="ellipse">
              <a:avLst/>
            </a:prstGeom>
            <a:solidFill>
              <a:schemeClr val="bg1">
                <a:lumMod val="10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214311" y="4400550"/>
              <a:ext cx="47625" cy="47625"/>
            </a:xfrm>
            <a:prstGeom prst="ellipse">
              <a:avLst/>
            </a:prstGeom>
            <a:solidFill>
              <a:schemeClr val="bg1">
                <a:lumMod val="10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214311" y="4686300"/>
              <a:ext cx="47625" cy="476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3" name="图片 22"/>
          <p:cNvPicPr>
            <a:picLocks noChangeAspect="1"/>
          </p:cNvPicPr>
          <p:nvPr/>
        </p:nvPicPr>
        <p:blipFill rotWithShape="1">
          <a:blip r:embed="rId3"/>
          <a:srcRect r="27499" b="38437"/>
          <a:stretch>
            <a:fillRect/>
          </a:stretch>
        </p:blipFill>
        <p:spPr>
          <a:xfrm>
            <a:off x="9654897" y="4628598"/>
            <a:ext cx="2537104" cy="2229402"/>
          </a:xfrm>
          <a:prstGeom prst="rect">
            <a:avLst/>
          </a:prstGeom>
        </p:spPr>
      </p:pic>
      <p:grpSp>
        <p:nvGrpSpPr>
          <p:cNvPr id="24" name="组合 23"/>
          <p:cNvGrpSpPr/>
          <p:nvPr/>
        </p:nvGrpSpPr>
        <p:grpSpPr>
          <a:xfrm>
            <a:off x="214311" y="122090"/>
            <a:ext cx="1299752" cy="1015663"/>
            <a:chOff x="2761095" y="2248418"/>
            <a:chExt cx="1948563" cy="1522661"/>
          </a:xfrm>
        </p:grpSpPr>
        <p:sp>
          <p:nvSpPr>
            <p:cNvPr id="25" name="矩形: 圆角 24"/>
            <p:cNvSpPr/>
            <p:nvPr/>
          </p:nvSpPr>
          <p:spPr>
            <a:xfrm rot="2244181">
              <a:off x="2903192" y="2466308"/>
              <a:ext cx="1156758" cy="366949"/>
            </a:xfrm>
            <a:prstGeom prst="roundRect">
              <a:avLst>
                <a:gd name="adj" fmla="val 33648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100">
                <a:cs typeface="+mn-ea"/>
                <a:sym typeface="+mn-lt"/>
              </a:endParaRPr>
            </a:p>
          </p:txBody>
        </p:sp>
        <p:sp>
          <p:nvSpPr>
            <p:cNvPr id="26" name="矩形: 圆角 25"/>
            <p:cNvSpPr/>
            <p:nvPr/>
          </p:nvSpPr>
          <p:spPr>
            <a:xfrm rot="2244181">
              <a:off x="2761095" y="2996622"/>
              <a:ext cx="1156758" cy="366949"/>
            </a:xfrm>
            <a:prstGeom prst="roundRect">
              <a:avLst>
                <a:gd name="adj" fmla="val 33648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100">
                <a:cs typeface="+mn-ea"/>
                <a:sym typeface="+mn-lt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2910670" y="2248418"/>
              <a:ext cx="1798988" cy="15226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</a:t>
              </a:r>
              <a:endParaRPr lang="zh-CN" altLang="en-US" sz="6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8" name="矩形 27"/>
          <p:cNvSpPr/>
          <p:nvPr/>
        </p:nvSpPr>
        <p:spPr>
          <a:xfrm>
            <a:off x="1170482" y="285107"/>
            <a:ext cx="33265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spc="300" dirty="0"/>
              <a:t>项目意义和愿景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5155074" y="1782425"/>
            <a:ext cx="2048901" cy="2048901"/>
            <a:chOff x="2185953" y="1832447"/>
            <a:chExt cx="2383301" cy="2383301"/>
          </a:xfrm>
        </p:grpSpPr>
        <p:sp>
          <p:nvSpPr>
            <p:cNvPr id="19" name="椭圆 18"/>
            <p:cNvSpPr/>
            <p:nvPr/>
          </p:nvSpPr>
          <p:spPr>
            <a:xfrm>
              <a:off x="2185953" y="1832447"/>
              <a:ext cx="2383301" cy="238330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" name="椭圆 1"/>
            <p:cNvSpPr/>
            <p:nvPr/>
          </p:nvSpPr>
          <p:spPr>
            <a:xfrm>
              <a:off x="2298254" y="1944748"/>
              <a:ext cx="2158698" cy="2158698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954674" y="1782425"/>
            <a:ext cx="2048901" cy="2048901"/>
            <a:chOff x="2185953" y="1832447"/>
            <a:chExt cx="2383301" cy="2383301"/>
          </a:xfrm>
        </p:grpSpPr>
        <p:sp>
          <p:nvSpPr>
            <p:cNvPr id="22" name="椭圆 21"/>
            <p:cNvSpPr/>
            <p:nvPr/>
          </p:nvSpPr>
          <p:spPr>
            <a:xfrm>
              <a:off x="2185953" y="1832447"/>
              <a:ext cx="2383301" cy="238330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2298254" y="1944748"/>
              <a:ext cx="2158698" cy="2158698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8355474" y="1782425"/>
            <a:ext cx="2048901" cy="2048901"/>
            <a:chOff x="2185953" y="1832447"/>
            <a:chExt cx="2383301" cy="2383301"/>
          </a:xfrm>
        </p:grpSpPr>
        <p:sp>
          <p:nvSpPr>
            <p:cNvPr id="32" name="椭圆 31"/>
            <p:cNvSpPr/>
            <p:nvPr/>
          </p:nvSpPr>
          <p:spPr>
            <a:xfrm>
              <a:off x="2185953" y="1832447"/>
              <a:ext cx="2383301" cy="238330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2298254" y="1944748"/>
              <a:ext cx="2158698" cy="2158698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3" name="矩形 12"/>
          <p:cNvSpPr/>
          <p:nvPr/>
        </p:nvSpPr>
        <p:spPr>
          <a:xfrm>
            <a:off x="2152650" y="2759710"/>
            <a:ext cx="1630680" cy="3835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9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促进学生交流</a:t>
            </a:r>
          </a:p>
        </p:txBody>
      </p:sp>
      <p:sp>
        <p:nvSpPr>
          <p:cNvPr id="43" name="矩形 42"/>
          <p:cNvSpPr/>
          <p:nvPr/>
        </p:nvSpPr>
        <p:spPr>
          <a:xfrm>
            <a:off x="5355590" y="2759710"/>
            <a:ext cx="1630680" cy="3835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9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提供资源服务</a:t>
            </a:r>
          </a:p>
        </p:txBody>
      </p:sp>
      <p:sp>
        <p:nvSpPr>
          <p:cNvPr id="46" name="矩形 45"/>
          <p:cNvSpPr/>
          <p:nvPr/>
        </p:nvSpPr>
        <p:spPr>
          <a:xfrm>
            <a:off x="8553450" y="2759710"/>
            <a:ext cx="1630680" cy="3835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9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增强学术氛围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1710571" y="3941339"/>
            <a:ext cx="2537104" cy="26126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雅酷黑 45W" panose="020B0404020202020204" pitchFamily="34" charset="-122"/>
                <a:ea typeface="汉仪雅酷黑 45W" panose="020B0404020202020204" pitchFamily="34" charset="-122"/>
              </a:rPr>
              <a:t>为学习编程的学生提供一个交流与学习的平台，学生可以在平台上互相讨论题目、分享解题经验、提出疑问并得到解答。这种互动将促进学生们的相互学习与进步。</a:t>
            </a:r>
          </a:p>
        </p:txBody>
      </p:sp>
      <p:sp>
        <p:nvSpPr>
          <p:cNvPr id="49" name="文本框 48"/>
          <p:cNvSpPr txBox="1"/>
          <p:nvPr/>
        </p:nvSpPr>
        <p:spPr>
          <a:xfrm>
            <a:off x="4910437" y="3941339"/>
            <a:ext cx="2537104" cy="26126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雅酷黑 45W" panose="020B0404020202020204" pitchFamily="34" charset="-122"/>
                <a:ea typeface="汉仪雅酷黑 45W" panose="020B0404020202020204" pitchFamily="34" charset="-122"/>
              </a:rPr>
              <a:t>与学校的OJ网站关联，学生可以方便地在平台上浏览和搜索题目资源，同时查看其他学生的解题思路和答案解析。帮助他们更好地理解和掌握程序设计技巧。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8111299" y="3941339"/>
            <a:ext cx="2537104" cy="26126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雅酷黑 45W" panose="020B0404020202020204" pitchFamily="34" charset="-122"/>
                <a:ea typeface="汉仪雅酷黑 45W" panose="020B0404020202020204" pitchFamily="34" charset="-122"/>
              </a:rPr>
              <a:t>通过开发一个与高校相关的学习社区，为编程相关的学院的学生提供良好的学术交流环境，有助于营造学院的学术氛围，还能提高学院的知名度和品牌形象。</a:t>
            </a:r>
          </a:p>
        </p:txBody>
      </p:sp>
      <p:cxnSp>
        <p:nvCxnSpPr>
          <p:cNvPr id="16" name="直接连接符 15"/>
          <p:cNvCxnSpPr/>
          <p:nvPr/>
        </p:nvCxnSpPr>
        <p:spPr>
          <a:xfrm>
            <a:off x="4534294" y="4167097"/>
            <a:ext cx="0" cy="15101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7739408" y="4167097"/>
            <a:ext cx="0" cy="15101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 descr="3b32313536313732313bb9b5cda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96210" y="2152650"/>
            <a:ext cx="506730" cy="462280"/>
          </a:xfrm>
          <a:prstGeom prst="rect">
            <a:avLst/>
          </a:prstGeom>
        </p:spPr>
      </p:pic>
      <p:pic>
        <p:nvPicPr>
          <p:cNvPr id="15" name="图片 14" descr="3b32303238393032333bcdf8d2b3b4fac2ebb1e0b3cc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21375" y="2159635"/>
            <a:ext cx="494665" cy="494665"/>
          </a:xfrm>
          <a:prstGeom prst="rect">
            <a:avLst/>
          </a:prstGeom>
        </p:spPr>
      </p:pic>
      <p:pic>
        <p:nvPicPr>
          <p:cNvPr id="17" name="图片 16" descr="3b32313536393036343bd1a7cfb0d6d0d0c4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088120" y="2119630"/>
            <a:ext cx="583565" cy="5835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rot="5400000">
            <a:off x="-723103" y="5498574"/>
            <a:ext cx="192278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1400" spc="600" dirty="0">
                <a:solidFill>
                  <a:schemeClr val="bg1"/>
                </a:solidFill>
                <a:latin typeface="汉仪雅酷黑 45W" panose="020B0404020202020204" pitchFamily="34" charset="-122"/>
                <a:ea typeface="汉仪雅酷黑 45W" panose="020B0404020202020204" pitchFamily="34" charset="-122"/>
                <a:cs typeface="+mn-ea"/>
                <a:sym typeface="+mn-lt"/>
              </a:rPr>
              <a:t>COMPUTING</a:t>
            </a:r>
            <a:endParaRPr lang="zh-CN" altLang="en-US" sz="1400" spc="600" dirty="0">
              <a:solidFill>
                <a:schemeClr val="bg1"/>
              </a:solidFill>
              <a:latin typeface="汉仪雅酷黑 45W" panose="020B0404020202020204" pitchFamily="34" charset="-122"/>
              <a:ea typeface="汉仪雅酷黑 45W" panose="020B0404020202020204" pitchFamily="34" charset="-122"/>
              <a:cs typeface="+mn-ea"/>
              <a:sym typeface="+mn-lt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14311" y="2976473"/>
            <a:ext cx="47625" cy="1476375"/>
            <a:chOff x="214311" y="3257550"/>
            <a:chExt cx="47625" cy="1476375"/>
          </a:xfrm>
        </p:grpSpPr>
        <p:sp>
          <p:nvSpPr>
            <p:cNvPr id="7" name="椭圆 6"/>
            <p:cNvSpPr/>
            <p:nvPr/>
          </p:nvSpPr>
          <p:spPr>
            <a:xfrm>
              <a:off x="214311" y="3257550"/>
              <a:ext cx="47625" cy="476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214311" y="3543300"/>
              <a:ext cx="47625" cy="47625"/>
            </a:xfrm>
            <a:prstGeom prst="ellipse">
              <a:avLst/>
            </a:prstGeom>
            <a:solidFill>
              <a:schemeClr val="bg1">
                <a:lumMod val="10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214311" y="3829050"/>
              <a:ext cx="47625" cy="47625"/>
            </a:xfrm>
            <a:prstGeom prst="ellipse">
              <a:avLst/>
            </a:prstGeom>
            <a:solidFill>
              <a:schemeClr val="bg1">
                <a:lumMod val="10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214311" y="4114800"/>
              <a:ext cx="47625" cy="47625"/>
            </a:xfrm>
            <a:prstGeom prst="ellipse">
              <a:avLst/>
            </a:prstGeom>
            <a:solidFill>
              <a:schemeClr val="bg1">
                <a:lumMod val="10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214311" y="4400550"/>
              <a:ext cx="47625" cy="47625"/>
            </a:xfrm>
            <a:prstGeom prst="ellipse">
              <a:avLst/>
            </a:prstGeom>
            <a:solidFill>
              <a:schemeClr val="bg1">
                <a:lumMod val="10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214311" y="4686300"/>
              <a:ext cx="47625" cy="476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3" name="图片 22"/>
          <p:cNvPicPr>
            <a:picLocks noChangeAspect="1"/>
          </p:cNvPicPr>
          <p:nvPr/>
        </p:nvPicPr>
        <p:blipFill rotWithShape="1">
          <a:blip r:embed="rId2"/>
          <a:srcRect r="27499" b="38437"/>
          <a:stretch>
            <a:fillRect/>
          </a:stretch>
        </p:blipFill>
        <p:spPr>
          <a:xfrm>
            <a:off x="10080501" y="4673943"/>
            <a:ext cx="2418205" cy="2124923"/>
          </a:xfrm>
          <a:prstGeom prst="rect">
            <a:avLst/>
          </a:prstGeom>
        </p:spPr>
      </p:pic>
      <p:grpSp>
        <p:nvGrpSpPr>
          <p:cNvPr id="24" name="组合 23"/>
          <p:cNvGrpSpPr/>
          <p:nvPr/>
        </p:nvGrpSpPr>
        <p:grpSpPr>
          <a:xfrm>
            <a:off x="391640" y="197705"/>
            <a:ext cx="1299752" cy="1015663"/>
            <a:chOff x="2761095" y="2248418"/>
            <a:chExt cx="1948563" cy="1522661"/>
          </a:xfrm>
        </p:grpSpPr>
        <p:sp>
          <p:nvSpPr>
            <p:cNvPr id="25" name="矩形: 圆角 24"/>
            <p:cNvSpPr/>
            <p:nvPr/>
          </p:nvSpPr>
          <p:spPr>
            <a:xfrm rot="2244181">
              <a:off x="2903192" y="2466308"/>
              <a:ext cx="1156758" cy="366949"/>
            </a:xfrm>
            <a:prstGeom prst="roundRect">
              <a:avLst>
                <a:gd name="adj" fmla="val 33648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100">
                <a:cs typeface="+mn-ea"/>
                <a:sym typeface="+mn-lt"/>
              </a:endParaRPr>
            </a:p>
          </p:txBody>
        </p:sp>
        <p:sp>
          <p:nvSpPr>
            <p:cNvPr id="26" name="矩形: 圆角 25"/>
            <p:cNvSpPr/>
            <p:nvPr/>
          </p:nvSpPr>
          <p:spPr>
            <a:xfrm rot="2244181">
              <a:off x="2761095" y="2996622"/>
              <a:ext cx="1156758" cy="366949"/>
            </a:xfrm>
            <a:prstGeom prst="roundRect">
              <a:avLst>
                <a:gd name="adj" fmla="val 33648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100">
                <a:cs typeface="+mn-ea"/>
                <a:sym typeface="+mn-lt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2910670" y="2248418"/>
              <a:ext cx="1798988" cy="15226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zh-CN" altLang="en-US" sz="6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8" name="矩形 27"/>
          <p:cNvSpPr/>
          <p:nvPr/>
        </p:nvSpPr>
        <p:spPr>
          <a:xfrm>
            <a:off x="1449066" y="356260"/>
            <a:ext cx="2877711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l"/>
            <a:r>
              <a:rPr lang="zh-CN" altLang="en-US" sz="3200" spc="300" dirty="0">
                <a:latin typeface="汉仪雅酷黑 75W" panose="020B0804020202020204" charset="-122"/>
                <a:ea typeface="汉仪雅酷黑 75W" panose="020B0804020202020204" charset="-122"/>
                <a:sym typeface="+mn-ea"/>
              </a:rPr>
              <a:t>已有网站分析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7032908" y="2701931"/>
            <a:ext cx="4827851" cy="538703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  <a:latin typeface="汉仪雅酷黑 75W" panose="020B0804020202020204" charset="-122"/>
                <a:ea typeface="汉仪雅酷黑 75W" panose="020B0804020202020204" charset="-122"/>
                <a:cs typeface="+mn-ea"/>
              </a:rPr>
              <a:t>主要优点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  <a:latin typeface="汉仪雅酷黑 75W" panose="020B0804020202020204" charset="-122"/>
                <a:ea typeface="汉仪雅酷黑 75W" panose="020B0804020202020204" charset="-122"/>
                <a:cs typeface="+mn-ea"/>
              </a:rPr>
              <a:t>1. 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  <a:latin typeface="汉仪雅酷黑 75W" panose="020B0804020202020204" charset="-122"/>
                <a:ea typeface="汉仪雅酷黑 75W" panose="020B0804020202020204" charset="-122"/>
                <a:cs typeface="+mn-ea"/>
              </a:rPr>
              <a:t>可靠的分享交流功能</a:t>
            </a:r>
          </a:p>
          <a:p>
            <a:pPr indent="457200">
              <a:lnSpc>
                <a:spcPct val="200000"/>
              </a:lnSpc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汉仪雅酷黑 75W" panose="020B0804020202020204" charset="-122"/>
                <a:ea typeface="汉仪雅酷黑 75W" panose="020B0804020202020204" charset="-122"/>
              </a:rPr>
              <a:t>LeetCode提供了大量的编程题目和面试准备资源，用户可以在上面提问、分享解题思路和查看他人题解。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E0F4B46-AB9E-786C-D3D3-2E7F067D04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9754" y="1243718"/>
            <a:ext cx="2542322" cy="1195108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50ED9AC2-E924-7F40-51DF-1351A4028E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680" y="1243718"/>
            <a:ext cx="6237483" cy="541657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E5F636-4362-D5C6-6679-D300251F7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0051" y="253690"/>
            <a:ext cx="10858500" cy="1028700"/>
          </a:xfrm>
        </p:spPr>
        <p:txBody>
          <a:bodyPr/>
          <a:lstStyle/>
          <a:p>
            <a:r>
              <a:rPr lang="zh-CN" altLang="en-US" sz="2800" spc="300" dirty="0">
                <a:sym typeface="+mn-ea"/>
              </a:rPr>
              <a:t>已有网站分析</a:t>
            </a:r>
            <a:br>
              <a:rPr lang="zh-CN" altLang="en-US" sz="2400" spc="300" dirty="0">
                <a:sym typeface="+mn-ea"/>
              </a:rPr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494C55-A6B5-81DA-0AC2-D41D149B4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411" y="2813436"/>
            <a:ext cx="3958683" cy="3357446"/>
          </a:xfrm>
        </p:spPr>
        <p:txBody>
          <a:bodyPr>
            <a:normAutofit fontScale="47500" lnSpcReduction="20000"/>
          </a:bodyPr>
          <a:lstStyle/>
          <a:p>
            <a:pPr marL="0" lvl="0" indent="0">
              <a:lnSpc>
                <a:spcPct val="200000"/>
              </a:lnSpc>
              <a:buNone/>
            </a:pPr>
            <a:r>
              <a:rPr lang="zh-CN" altLang="en-US" sz="4500" dirty="0">
                <a:solidFill>
                  <a:schemeClr val="accent5">
                    <a:lumMod val="50000"/>
                  </a:schemeClr>
                </a:solidFill>
                <a:cs typeface="+mn-ea"/>
                <a:sym typeface="+mn-ea"/>
              </a:rPr>
              <a:t>主要优点</a:t>
            </a:r>
            <a:r>
              <a:rPr lang="en-US" altLang="zh-CN" sz="4500" dirty="0">
                <a:solidFill>
                  <a:schemeClr val="accent5">
                    <a:lumMod val="50000"/>
                  </a:schemeClr>
                </a:solidFill>
                <a:cs typeface="+mn-ea"/>
                <a:sym typeface="+mn-ea"/>
              </a:rPr>
              <a:t>2. </a:t>
            </a:r>
            <a:r>
              <a:rPr lang="zh-CN" altLang="en-US" sz="4500" dirty="0">
                <a:solidFill>
                  <a:schemeClr val="accent5">
                    <a:lumMod val="50000"/>
                  </a:schemeClr>
                </a:solidFill>
                <a:cs typeface="+mn-ea"/>
                <a:sym typeface="+mn-ea"/>
              </a:rPr>
              <a:t>高质量的计算机论坛</a:t>
            </a:r>
            <a:endParaRPr lang="zh-CN" altLang="en-US" sz="4500" dirty="0">
              <a:solidFill>
                <a:schemeClr val="accent5">
                  <a:lumMod val="50000"/>
                </a:schemeClr>
              </a:solidFill>
              <a:cs typeface="+mn-ea"/>
            </a:endParaRPr>
          </a:p>
          <a:p>
            <a:pPr marL="0" lvl="0" indent="457200">
              <a:lnSpc>
                <a:spcPct val="200000"/>
              </a:lnSpc>
              <a:buNone/>
            </a:pP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有着大量活跃的高质量用户，提供技术领域的博客、教程以及题解，技术栈涵盖范围广。图文并茂、代码嵌入的帖子质量较高。</a:t>
            </a:r>
          </a:p>
          <a:p>
            <a:endParaRPr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34E2CBBD-3323-DA24-C62E-D24273729E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436" y="1469782"/>
            <a:ext cx="2709744" cy="10287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9AF9CB5-9036-C6F0-F27D-EBCB5209B1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7327" y="785678"/>
            <a:ext cx="6703119" cy="548376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51221977-AEF0-83FC-C8F9-DF488862B91E}"/>
              </a:ext>
            </a:extLst>
          </p:cNvPr>
          <p:cNvGrpSpPr/>
          <p:nvPr/>
        </p:nvGrpSpPr>
        <p:grpSpPr>
          <a:xfrm>
            <a:off x="391642" y="164219"/>
            <a:ext cx="1299753" cy="1015663"/>
            <a:chOff x="2761095" y="2248418"/>
            <a:chExt cx="1948563" cy="1522661"/>
          </a:xfrm>
        </p:grpSpPr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689B6D30-0E60-9930-6CC9-2F51A4667DBB}"/>
                </a:ext>
              </a:extLst>
            </p:cNvPr>
            <p:cNvSpPr/>
            <p:nvPr/>
          </p:nvSpPr>
          <p:spPr>
            <a:xfrm rot="2244181">
              <a:off x="2903192" y="2466308"/>
              <a:ext cx="1156758" cy="366949"/>
            </a:xfrm>
            <a:prstGeom prst="roundRect">
              <a:avLst>
                <a:gd name="adj" fmla="val 33648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100">
                <a:cs typeface="+mn-ea"/>
                <a:sym typeface="+mn-lt"/>
              </a:endParaRPr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A1D5E83A-ADAB-D707-A99B-62C20FD2C4CF}"/>
                </a:ext>
              </a:extLst>
            </p:cNvPr>
            <p:cNvSpPr/>
            <p:nvPr/>
          </p:nvSpPr>
          <p:spPr>
            <a:xfrm rot="2244181">
              <a:off x="2761095" y="2996622"/>
              <a:ext cx="1156758" cy="366949"/>
            </a:xfrm>
            <a:prstGeom prst="roundRect">
              <a:avLst>
                <a:gd name="adj" fmla="val 33648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100"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38E01099-1452-E3AC-DC85-DA65020D5E2A}"/>
                </a:ext>
              </a:extLst>
            </p:cNvPr>
            <p:cNvSpPr txBox="1"/>
            <p:nvPr/>
          </p:nvSpPr>
          <p:spPr>
            <a:xfrm>
              <a:off x="2910670" y="2248418"/>
              <a:ext cx="1798988" cy="15226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zh-CN" altLang="en-US" sz="6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0161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8C62AB-4932-1134-5F42-FB05F1931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811" y="200722"/>
            <a:ext cx="10858500" cy="638407"/>
          </a:xfrm>
        </p:spPr>
        <p:txBody>
          <a:bodyPr/>
          <a:lstStyle/>
          <a:p>
            <a:r>
              <a:rPr lang="zh-CN" altLang="en-US" dirty="0"/>
              <a:t>总结已有网站痛点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BFA4D5-7C50-26A2-89FB-9910F56EF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411" y="1277204"/>
            <a:ext cx="11546328" cy="5632224"/>
          </a:xfrm>
        </p:spPr>
        <p:txBody>
          <a:bodyPr>
            <a:normAutofit fontScale="92500" lnSpcReduction="20000"/>
          </a:bodyPr>
          <a:lstStyle/>
          <a:p>
            <a:pPr marL="0" lvl="0" algn="l">
              <a:lnSpc>
                <a:spcPct val="200000"/>
              </a:lnSpc>
              <a:buClrTx/>
              <a:buSzTx/>
              <a:buFontTx/>
              <a:buNone/>
            </a:pPr>
            <a:r>
              <a:rPr lang="zh-CN" altLang="en-US" sz="2000" dirty="0">
                <a:solidFill>
                  <a:srgbClr val="C00000"/>
                </a:solidFill>
                <a:cs typeface="+mn-ea"/>
              </a:rPr>
              <a:t>主要缺点1. 信息噪音和质量不一</a:t>
            </a:r>
          </a:p>
          <a:p>
            <a:pPr marL="0" lvl="0" indent="457200">
              <a:lnSpc>
                <a:spcPct val="200000"/>
              </a:lnSpc>
              <a:buNone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雅酷黑 45W" panose="020B0404020202020204" pitchFamily="34" charset="-122"/>
                <a:ea typeface="汉仪雅酷黑 45W" panose="020B0404020202020204" pitchFamily="34" charset="-122"/>
              </a:rPr>
              <a:t>数据流量大，平台存在大量的帖子和回答，其中会夹杂一些重复、低质量或不正确的资源。这些重复的信息使得学生在学习的时候耗费大量的精力。</a:t>
            </a:r>
          </a:p>
          <a:p>
            <a:pPr marL="0" lvl="0" indent="0">
              <a:lnSpc>
                <a:spcPct val="200000"/>
              </a:lnSpc>
              <a:buNone/>
            </a:pPr>
            <a:r>
              <a:rPr lang="zh-CN" altLang="en-US" sz="2000" dirty="0">
                <a:solidFill>
                  <a:srgbClr val="C00000"/>
                </a:solidFill>
                <a:cs typeface="+mn-ea"/>
                <a:sym typeface="+mn-ea"/>
              </a:rPr>
              <a:t>主要缺点</a:t>
            </a:r>
            <a:r>
              <a:rPr lang="en-US" altLang="zh-CN" sz="2000" dirty="0">
                <a:solidFill>
                  <a:srgbClr val="C00000"/>
                </a:solidFill>
                <a:cs typeface="+mn-ea"/>
                <a:sym typeface="+mn-ea"/>
              </a:rPr>
              <a:t>2</a:t>
            </a:r>
            <a:r>
              <a:rPr lang="zh-CN" altLang="en-US" sz="2000" dirty="0">
                <a:solidFill>
                  <a:srgbClr val="C00000"/>
                </a:solidFill>
                <a:cs typeface="+mn-ea"/>
                <a:sym typeface="+mn-ea"/>
              </a:rPr>
              <a:t>.</a:t>
            </a:r>
            <a:r>
              <a:rPr lang="en-US" altLang="zh-CN" sz="2000" dirty="0">
                <a:solidFill>
                  <a:srgbClr val="C00000"/>
                </a:solidFill>
                <a:cs typeface="+mn-ea"/>
                <a:sym typeface="+mn-ea"/>
              </a:rPr>
              <a:t> </a:t>
            </a:r>
            <a:r>
              <a:rPr lang="zh-CN" altLang="en-US" sz="2000" dirty="0">
                <a:solidFill>
                  <a:srgbClr val="C00000"/>
                </a:solidFill>
                <a:cs typeface="+mn-ea"/>
                <a:sym typeface="+mn-ea"/>
              </a:rPr>
              <a:t>缺乏个性化集成平台</a:t>
            </a:r>
            <a:endParaRPr lang="en-US" altLang="zh-CN" sz="2000" dirty="0">
              <a:solidFill>
                <a:srgbClr val="C00000"/>
              </a:solidFill>
              <a:cs typeface="+mn-ea"/>
              <a:sym typeface="+mn-ea"/>
            </a:endParaRPr>
          </a:p>
          <a:p>
            <a:pPr marL="0" indent="457200">
              <a:lnSpc>
                <a:spcPct val="200000"/>
              </a:lnSpc>
              <a:buNone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雅酷黑 45W" panose="020B0404020202020204" pitchFamily="34" charset="-122"/>
                <a:ea typeface="汉仪雅酷黑 45W" panose="020B0404020202020204" pitchFamily="34" charset="-122"/>
                <a:sym typeface="+mn-ea"/>
              </a:rPr>
              <a:t>平台信息很多，适合自己学习和学习环境的很少。很多情况下要到其他网站上去找我们学校自己作业的答案。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汉仪雅酷黑 45W" panose="020B0404020202020204" pitchFamily="34" charset="-122"/>
              <a:ea typeface="汉仪雅酷黑 45W" panose="020B0404020202020204" pitchFamily="34" charset="-122"/>
              <a:sym typeface="+mn-ea"/>
            </a:endParaRPr>
          </a:p>
          <a:p>
            <a:pPr marL="0" lvl="0" indent="0">
              <a:lnSpc>
                <a:spcPct val="200000"/>
              </a:lnSpc>
              <a:buNone/>
            </a:pPr>
            <a:r>
              <a:rPr lang="zh-CN" altLang="en-US" sz="2000" dirty="0">
                <a:solidFill>
                  <a:srgbClr val="C00000"/>
                </a:solidFill>
                <a:cs typeface="+mn-ea"/>
                <a:sym typeface="+mn-ea"/>
              </a:rPr>
              <a:t>主要缺点</a:t>
            </a:r>
            <a:r>
              <a:rPr lang="en-US" altLang="zh-CN" sz="2000" dirty="0">
                <a:solidFill>
                  <a:srgbClr val="C00000"/>
                </a:solidFill>
                <a:cs typeface="+mn-ea"/>
                <a:sym typeface="+mn-ea"/>
              </a:rPr>
              <a:t>3.</a:t>
            </a:r>
            <a:r>
              <a:rPr lang="zh-CN" altLang="en-US" sz="2000" dirty="0">
                <a:solidFill>
                  <a:srgbClr val="C00000"/>
                </a:solidFill>
                <a:cs typeface="+mn-ea"/>
                <a:sym typeface="+mn-ea"/>
              </a:rPr>
              <a:t>社交媒体交流效率低</a:t>
            </a:r>
            <a:endParaRPr lang="en-US" altLang="zh-CN" sz="2000" dirty="0">
              <a:solidFill>
                <a:srgbClr val="C00000"/>
              </a:solidFill>
              <a:cs typeface="+mn-ea"/>
              <a:sym typeface="+mn-ea"/>
            </a:endParaRPr>
          </a:p>
          <a:p>
            <a:pPr marL="0" lvl="0" indent="0">
              <a:lnSpc>
                <a:spcPct val="200000"/>
              </a:lnSpc>
              <a:buNone/>
            </a:pPr>
            <a:r>
              <a:rPr lang="zh-CN" altLang="en-US" sz="21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雅酷黑 45W" panose="020B0404020202020204" pitchFamily="34" charset="-122"/>
                <a:ea typeface="汉仪雅酷黑 45W" panose="020B0404020202020204" pitchFamily="34" charset="-122"/>
                <a:sym typeface="+mn-ea"/>
              </a:rPr>
              <a:t>      大学的特点决定了，在交流过程中，只能局限在自己已认识的老师同学中，而且很多同学没有养成良好的交流习惯，微信</a:t>
            </a:r>
            <a:r>
              <a:rPr lang="en-US" altLang="zh-CN" sz="21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雅酷黑 45W" panose="020B0404020202020204" pitchFamily="34" charset="-122"/>
                <a:ea typeface="汉仪雅酷黑 45W" panose="020B0404020202020204" pitchFamily="34" charset="-122"/>
                <a:sym typeface="+mn-ea"/>
              </a:rPr>
              <a:t>QQ</a:t>
            </a:r>
            <a:r>
              <a:rPr lang="zh-CN" altLang="en-US" sz="21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雅酷黑 45W" panose="020B0404020202020204" pitchFamily="34" charset="-122"/>
                <a:ea typeface="汉仪雅酷黑 45W" panose="020B0404020202020204" pitchFamily="34" charset="-122"/>
                <a:sym typeface="+mn-ea"/>
              </a:rPr>
              <a:t>上表达问题不清晰，交流效率低。</a:t>
            </a:r>
            <a:endParaRPr lang="en-US" altLang="zh-CN" sz="2100" dirty="0">
              <a:solidFill>
                <a:schemeClr val="tx1">
                  <a:lumMod val="75000"/>
                  <a:lumOff val="25000"/>
                </a:schemeClr>
              </a:solidFill>
              <a:latin typeface="汉仪雅酷黑 45W" panose="020B0404020202020204" pitchFamily="34" charset="-122"/>
              <a:ea typeface="汉仪雅酷黑 45W" panose="020B0404020202020204" pitchFamily="34" charset="-122"/>
              <a:sym typeface="+mn-ea"/>
            </a:endParaRPr>
          </a:p>
          <a:p>
            <a:pPr marL="0" lvl="0" indent="0">
              <a:lnSpc>
                <a:spcPct val="200000"/>
              </a:lnSpc>
              <a:buNone/>
            </a:pPr>
            <a:endParaRPr lang="en-US" altLang="zh-CN" sz="2000" dirty="0">
              <a:solidFill>
                <a:srgbClr val="C00000"/>
              </a:solidFill>
              <a:cs typeface="+mn-ea"/>
              <a:sym typeface="+mn-ea"/>
            </a:endParaRPr>
          </a:p>
          <a:p>
            <a:pPr marL="0" lvl="0" indent="0">
              <a:lnSpc>
                <a:spcPct val="200000"/>
              </a:lnSpc>
              <a:buNone/>
            </a:pPr>
            <a:endParaRPr lang="zh-CN" altLang="en-US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3F72E253-54FB-3A37-3010-CB7FBB86275B}"/>
              </a:ext>
            </a:extLst>
          </p:cNvPr>
          <p:cNvGrpSpPr/>
          <p:nvPr/>
        </p:nvGrpSpPr>
        <p:grpSpPr>
          <a:xfrm>
            <a:off x="391640" y="197705"/>
            <a:ext cx="1299752" cy="1015663"/>
            <a:chOff x="2761095" y="2248418"/>
            <a:chExt cx="1948563" cy="1522661"/>
          </a:xfrm>
        </p:grpSpPr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CC9CC1F5-D5B1-7E7C-15E2-4CBFE3C28C39}"/>
                </a:ext>
              </a:extLst>
            </p:cNvPr>
            <p:cNvSpPr/>
            <p:nvPr/>
          </p:nvSpPr>
          <p:spPr>
            <a:xfrm rot="2244181">
              <a:off x="2903192" y="2466308"/>
              <a:ext cx="1156758" cy="366949"/>
            </a:xfrm>
            <a:prstGeom prst="roundRect">
              <a:avLst>
                <a:gd name="adj" fmla="val 33648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100">
                <a:cs typeface="+mn-ea"/>
                <a:sym typeface="+mn-lt"/>
              </a:endParaRPr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235BF9A5-B600-9818-A9E0-251EF02CC958}"/>
                </a:ext>
              </a:extLst>
            </p:cNvPr>
            <p:cNvSpPr/>
            <p:nvPr/>
          </p:nvSpPr>
          <p:spPr>
            <a:xfrm rot="2244181">
              <a:off x="2761095" y="2996622"/>
              <a:ext cx="1156758" cy="366949"/>
            </a:xfrm>
            <a:prstGeom prst="roundRect">
              <a:avLst>
                <a:gd name="adj" fmla="val 33648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100"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6366AB02-0C91-2C19-2712-39C4243FAA55}"/>
                </a:ext>
              </a:extLst>
            </p:cNvPr>
            <p:cNvSpPr txBox="1"/>
            <p:nvPr/>
          </p:nvSpPr>
          <p:spPr>
            <a:xfrm>
              <a:off x="2910670" y="2248418"/>
              <a:ext cx="1798988" cy="15226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zh-CN" altLang="en-US" sz="6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4657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/>
          <p:cNvPicPr>
            <a:picLocks noChangeAspect="1"/>
          </p:cNvPicPr>
          <p:nvPr/>
        </p:nvPicPr>
        <p:blipFill rotWithShape="1">
          <a:blip r:embed="rId3"/>
          <a:srcRect r="27499" b="38437"/>
          <a:stretch>
            <a:fillRect/>
          </a:stretch>
        </p:blipFill>
        <p:spPr>
          <a:xfrm>
            <a:off x="9654897" y="4628598"/>
            <a:ext cx="2537104" cy="2229402"/>
          </a:xfrm>
          <a:prstGeom prst="rect">
            <a:avLst/>
          </a:prstGeom>
        </p:spPr>
      </p:pic>
      <p:grpSp>
        <p:nvGrpSpPr>
          <p:cNvPr id="24" name="组合 23"/>
          <p:cNvGrpSpPr/>
          <p:nvPr/>
        </p:nvGrpSpPr>
        <p:grpSpPr>
          <a:xfrm>
            <a:off x="251744" y="98879"/>
            <a:ext cx="1299752" cy="1015663"/>
            <a:chOff x="2761095" y="2248418"/>
            <a:chExt cx="1948563" cy="1522661"/>
          </a:xfrm>
        </p:grpSpPr>
        <p:sp>
          <p:nvSpPr>
            <p:cNvPr id="25" name="矩形: 圆角 24"/>
            <p:cNvSpPr/>
            <p:nvPr/>
          </p:nvSpPr>
          <p:spPr>
            <a:xfrm rot="2244181">
              <a:off x="2903192" y="2466308"/>
              <a:ext cx="1156758" cy="366949"/>
            </a:xfrm>
            <a:prstGeom prst="roundRect">
              <a:avLst>
                <a:gd name="adj" fmla="val 33648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100">
                <a:cs typeface="+mn-ea"/>
                <a:sym typeface="+mn-lt"/>
              </a:endParaRPr>
            </a:p>
          </p:txBody>
        </p:sp>
        <p:sp>
          <p:nvSpPr>
            <p:cNvPr id="26" name="矩形: 圆角 25"/>
            <p:cNvSpPr/>
            <p:nvPr/>
          </p:nvSpPr>
          <p:spPr>
            <a:xfrm rot="2244181">
              <a:off x="2761095" y="2996622"/>
              <a:ext cx="1156758" cy="366949"/>
            </a:xfrm>
            <a:prstGeom prst="roundRect">
              <a:avLst>
                <a:gd name="adj" fmla="val 33648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100">
                <a:cs typeface="+mn-ea"/>
                <a:sym typeface="+mn-lt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2910670" y="2248418"/>
              <a:ext cx="1798988" cy="15226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zh-CN" altLang="en-US" sz="6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8" name="矩形 27"/>
          <p:cNvSpPr/>
          <p:nvPr/>
        </p:nvSpPr>
        <p:spPr>
          <a:xfrm>
            <a:off x="1207915" y="430396"/>
            <a:ext cx="1826141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3200" b="1" dirty="0">
                <a:ea typeface="汉仪雅酷黑 75W" panose="020B0804020202020204" charset="-122"/>
                <a:cs typeface="+mj-cs"/>
              </a:rPr>
              <a:t>项目背景</a:t>
            </a:r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3" r="66098"/>
          <a:stretch>
            <a:fillRect/>
          </a:stretch>
        </p:blipFill>
        <p:spPr>
          <a:xfrm rot="2129164">
            <a:off x="10680866" y="1999850"/>
            <a:ext cx="3022269" cy="4239246"/>
          </a:xfrm>
          <a:custGeom>
            <a:avLst/>
            <a:gdLst>
              <a:gd name="connsiteX0" fmla="*/ 0 w 3022269"/>
              <a:gd name="connsiteY0" fmla="*/ 0 h 4239246"/>
              <a:gd name="connsiteX1" fmla="*/ 3022269 w 3022269"/>
              <a:gd name="connsiteY1" fmla="*/ 4239246 h 4239246"/>
              <a:gd name="connsiteX2" fmla="*/ 0 w 3022269"/>
              <a:gd name="connsiteY2" fmla="*/ 4239246 h 4239246"/>
              <a:gd name="connsiteX3" fmla="*/ 0 w 3022269"/>
              <a:gd name="connsiteY3" fmla="*/ 0 h 4239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22269" h="4239246">
                <a:moveTo>
                  <a:pt x="0" y="0"/>
                </a:moveTo>
                <a:lnTo>
                  <a:pt x="3022269" y="4239246"/>
                </a:lnTo>
                <a:lnTo>
                  <a:pt x="0" y="4239246"/>
                </a:lnTo>
                <a:lnTo>
                  <a:pt x="0" y="0"/>
                </a:lnTo>
                <a:close/>
              </a:path>
            </a:pathLst>
          </a:custGeom>
        </p:spPr>
      </p:pic>
      <p:grpSp>
        <p:nvGrpSpPr>
          <p:cNvPr id="38" name="组合 37"/>
          <p:cNvGrpSpPr/>
          <p:nvPr/>
        </p:nvGrpSpPr>
        <p:grpSpPr>
          <a:xfrm>
            <a:off x="689567" y="1908953"/>
            <a:ext cx="9236245" cy="3432713"/>
            <a:chOff x="7702784" y="2845715"/>
            <a:chExt cx="7845826" cy="3432713"/>
          </a:xfrm>
        </p:grpSpPr>
        <p:sp>
          <p:nvSpPr>
            <p:cNvPr id="39" name="矩形 38"/>
            <p:cNvSpPr/>
            <p:nvPr/>
          </p:nvSpPr>
          <p:spPr>
            <a:xfrm>
              <a:off x="7702784" y="2845715"/>
              <a:ext cx="2240242" cy="4298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200" dirty="0">
                  <a:solidFill>
                    <a:schemeClr val="accent5">
                      <a:lumMod val="50000"/>
                    </a:schemeClr>
                  </a:solidFill>
                  <a:cs typeface="+mn-ea"/>
                  <a:sym typeface="+mn-lt"/>
                </a:rPr>
                <a:t>学生的困难</a:t>
              </a: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7702784" y="3201175"/>
              <a:ext cx="7845826" cy="30772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indent="457200" algn="l">
                <a:lnSpc>
                  <a:spcPct val="200000"/>
                </a:lnSpc>
              </a:pPr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思源黑体 CN Regular" panose="020B0500000000000000" charset="-122"/>
                </a:rPr>
                <a:t>在当今高度信息化的社会背景下，</a:t>
              </a:r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思源黑体 CN Regular" panose="020B0500000000000000" charset="-122"/>
                </a:rPr>
                <a:t>IT</a:t>
              </a:r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思源黑体 CN Regular" panose="020B0500000000000000" charset="-122"/>
                </a:rPr>
                <a:t>技术能力的重要性日益凸显。学生们在学习过程中，常常需要通过</a:t>
              </a: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思源黑体 CN Regular" panose="020B0500000000000000" charset="-122"/>
                </a:rPr>
                <a:t>阅读技术资料</a:t>
              </a:r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思源黑体 CN Regular" panose="020B0500000000000000" charset="-122"/>
                </a:rPr>
                <a:t>、</a:t>
              </a: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思源黑体 CN Regular" panose="020B0500000000000000" charset="-122"/>
                </a:rPr>
                <a:t>查阅算法题解</a:t>
              </a:r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思源黑体 CN Regular" panose="020B0500000000000000" charset="-122"/>
                </a:rPr>
                <a:t>或</a:t>
              </a: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思源黑体 CN Regular" panose="020B0500000000000000" charset="-122"/>
                </a:rPr>
                <a:t>参与学习讨论</a:t>
              </a:r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思源黑体 CN Regular" panose="020B0500000000000000" charset="-122"/>
                </a:rPr>
                <a:t>来解决学习上遇到的诸多困难和挑战。</a:t>
              </a:r>
            </a:p>
            <a:p>
              <a:pPr indent="457200">
                <a:lnSpc>
                  <a:spcPct val="200000"/>
                </a:lnSpc>
              </a:pPr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思源黑体 CN Regular" panose="020B0500000000000000" charset="-122"/>
                </a:rPr>
                <a:t>然而，我们缺乏一个集中的平台供学生们进行学习、交流和分享。丧失了一个统一、完整的学习社区的</a:t>
              </a: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思源黑体 CN Regular" panose="020B0500000000000000" charset="-122"/>
                </a:rPr>
                <a:t>便捷性和连贯性</a:t>
              </a:r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思源黑体 CN Regular" panose="020B0500000000000000" charset="-122"/>
                </a:rPr>
                <a:t>。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组合 73">
            <a:extLst>
              <a:ext uri="{FF2B5EF4-FFF2-40B4-BE49-F238E27FC236}">
                <a16:creationId xmlns:a16="http://schemas.microsoft.com/office/drawing/2014/main" id="{AF48ABFB-E46E-9999-A329-DAC4C5142B55}"/>
              </a:ext>
            </a:extLst>
          </p:cNvPr>
          <p:cNvGrpSpPr/>
          <p:nvPr/>
        </p:nvGrpSpPr>
        <p:grpSpPr>
          <a:xfrm>
            <a:off x="6886413" y="738765"/>
            <a:ext cx="4299211" cy="5252139"/>
            <a:chOff x="1297965" y="4167098"/>
            <a:chExt cx="3984624" cy="2057587"/>
          </a:xfrm>
        </p:grpSpPr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7ED902AA-32EB-842D-6942-F423D241EB09}"/>
                </a:ext>
              </a:extLst>
            </p:cNvPr>
            <p:cNvSpPr/>
            <p:nvPr/>
          </p:nvSpPr>
          <p:spPr>
            <a:xfrm>
              <a:off x="1297965" y="4167098"/>
              <a:ext cx="3888810" cy="2057587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" lastClr="FFFFFF">
                  <a:lumMod val="8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汉仪雅酷黑 75W"/>
                <a:ea typeface="汉仪雅酷黑 75W"/>
                <a:cs typeface="+mn-cs"/>
                <a:sym typeface="+mn-lt"/>
              </a:endParaRPr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B300D0F6-C3C5-B4B7-634A-CA1EB1DBC096}"/>
                </a:ext>
              </a:extLst>
            </p:cNvPr>
            <p:cNvSpPr/>
            <p:nvPr/>
          </p:nvSpPr>
          <p:spPr>
            <a:xfrm>
              <a:off x="1426614" y="4593490"/>
              <a:ext cx="3855975" cy="142607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sng" strike="noStrike" kern="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汉仪雅酷黑 75W"/>
                  <a:ea typeface="汉仪雅酷黑 75W"/>
                  <a:cs typeface="+mn-ea"/>
                  <a:sym typeface="+mn-lt"/>
                </a:rPr>
                <a:t>形成设计要求</a:t>
              </a:r>
              <a:endParaRPr kumimoji="0" lang="en-US" altLang="zh-CN" sz="2800" b="1" i="0" u="sng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汉仪雅酷黑 75W"/>
                <a:ea typeface="汉仪雅酷黑 75W"/>
                <a:cs typeface="+mn-ea"/>
                <a:sym typeface="+mn-lt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2800" b="1" i="0" u="sng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汉仪雅酷黑 75W"/>
                <a:ea typeface="汉仪雅酷黑 75W"/>
                <a:cs typeface="+mn-ea"/>
                <a:sym typeface="+mn-lt"/>
              </a:endParaRPr>
            </a:p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zh-CN" altLang="en-US" sz="2800" kern="0" dirty="0">
                  <a:solidFill>
                    <a:schemeClr val="accent2"/>
                  </a:solidFill>
                  <a:latin typeface="汉仪雅酷黑 75W"/>
                  <a:ea typeface="汉仪雅酷黑 75W"/>
                  <a:cs typeface="+mn-ea"/>
                  <a:sym typeface="+mn-lt"/>
                </a:rPr>
                <a:t>集中便捷的校内论坛</a:t>
              </a:r>
              <a:endParaRPr lang="en-US" altLang="zh-CN" sz="2800" kern="0" dirty="0">
                <a:solidFill>
                  <a:schemeClr val="accent2"/>
                </a:solidFill>
                <a:latin typeface="汉仪雅酷黑 75W"/>
                <a:ea typeface="汉仪雅酷黑 75W"/>
                <a:cs typeface="+mn-ea"/>
                <a:sym typeface="+mn-lt"/>
              </a:endParaRPr>
            </a:p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zh-CN" altLang="en-US" sz="2800" kern="0" dirty="0">
                  <a:solidFill>
                    <a:schemeClr val="accent2"/>
                  </a:solidFill>
                  <a:latin typeface="汉仪雅酷黑 75W"/>
                  <a:ea typeface="汉仪雅酷黑 75W"/>
                  <a:cs typeface="+mn-ea"/>
                  <a:sym typeface="+mn-lt"/>
                </a:rPr>
                <a:t>富文本编辑和呈现</a:t>
              </a:r>
              <a:endParaRPr lang="en-US" altLang="zh-CN" sz="2800" kern="0" dirty="0">
                <a:solidFill>
                  <a:schemeClr val="accent2"/>
                </a:solidFill>
                <a:latin typeface="汉仪雅酷黑 75W"/>
                <a:ea typeface="汉仪雅酷黑 75W"/>
                <a:cs typeface="+mn-ea"/>
                <a:sym typeface="+mn-lt"/>
              </a:endParaRPr>
            </a:p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zh-CN" altLang="en-US" sz="2800" kern="0" dirty="0">
                  <a:solidFill>
                    <a:schemeClr val="accent2"/>
                  </a:solidFill>
                  <a:latin typeface="汉仪雅酷黑 75W"/>
                  <a:ea typeface="汉仪雅酷黑 75W"/>
                  <a:cs typeface="+mn-ea"/>
                  <a:sym typeface="+mn-lt"/>
                </a:rPr>
                <a:t>与湘大</a:t>
              </a:r>
              <a:r>
                <a:rPr lang="en-US" altLang="zh-CN" sz="2800" kern="0" dirty="0">
                  <a:solidFill>
                    <a:schemeClr val="accent2"/>
                  </a:solidFill>
                  <a:latin typeface="汉仪雅酷黑 75W"/>
                  <a:ea typeface="汉仪雅酷黑 75W"/>
                  <a:cs typeface="+mn-ea"/>
                  <a:sym typeface="+mn-lt"/>
                </a:rPr>
                <a:t>OJ</a:t>
              </a:r>
              <a:r>
                <a:rPr lang="zh-CN" altLang="en-US" sz="2800" kern="0" dirty="0">
                  <a:solidFill>
                    <a:schemeClr val="accent2"/>
                  </a:solidFill>
                  <a:latin typeface="汉仪雅酷黑 75W"/>
                  <a:ea typeface="汉仪雅酷黑 75W"/>
                  <a:cs typeface="+mn-ea"/>
                  <a:sym typeface="+mn-lt"/>
                </a:rPr>
                <a:t>紧密连接</a:t>
              </a:r>
              <a:endParaRPr lang="en-US" altLang="zh-CN" sz="2800" kern="0" dirty="0">
                <a:solidFill>
                  <a:schemeClr val="accent2"/>
                </a:solidFill>
                <a:latin typeface="汉仪雅酷黑 75W"/>
                <a:ea typeface="汉仪雅酷黑 75W"/>
                <a:cs typeface="+mn-ea"/>
                <a:sym typeface="+mn-lt"/>
              </a:endParaRPr>
            </a:p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zh-CN" altLang="en-US" sz="2800" kern="0" dirty="0">
                  <a:solidFill>
                    <a:schemeClr val="accent2"/>
                  </a:solidFill>
                  <a:latin typeface="汉仪雅酷黑 75W"/>
                  <a:ea typeface="汉仪雅酷黑 75W"/>
                  <a:cs typeface="+mn-ea"/>
                  <a:sym typeface="+mn-lt"/>
                </a:rPr>
                <a:t>质量控制和信息审核</a:t>
              </a:r>
              <a:endParaRPr lang="en-US" altLang="zh-CN" sz="2800" kern="0" dirty="0">
                <a:solidFill>
                  <a:schemeClr val="accent2"/>
                </a:solidFill>
                <a:latin typeface="汉仪雅酷黑 75W"/>
                <a:ea typeface="汉仪雅酷黑 75W"/>
                <a:cs typeface="+mn-ea"/>
                <a:sym typeface="+mn-lt"/>
              </a:endParaRPr>
            </a:p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zh-CN" altLang="en-US" sz="2800" kern="0" dirty="0">
                  <a:solidFill>
                    <a:schemeClr val="accent2"/>
                  </a:solidFill>
                  <a:latin typeface="汉仪雅酷黑 75W"/>
                  <a:ea typeface="汉仪雅酷黑 75W"/>
                  <a:cs typeface="+mn-ea"/>
                  <a:sym typeface="+mn-lt"/>
                </a:rPr>
                <a:t>快捷贴题分享板</a:t>
              </a:r>
              <a:endParaRPr lang="en-US" altLang="zh-CN" sz="2800" kern="0" dirty="0">
                <a:solidFill>
                  <a:schemeClr val="accent2"/>
                </a:solidFill>
                <a:latin typeface="汉仪雅酷黑 75W"/>
                <a:ea typeface="汉仪雅酷黑 75W"/>
                <a:cs typeface="+mn-ea"/>
                <a:sym typeface="+mn-lt"/>
              </a:endParaRPr>
            </a:p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lang="en-US" altLang="zh-CN" sz="2800" kern="0" dirty="0">
                <a:solidFill>
                  <a:schemeClr val="accent2"/>
                </a:solidFill>
                <a:latin typeface="汉仪雅酷黑 75W"/>
                <a:ea typeface="汉仪雅酷黑 75W"/>
                <a:cs typeface="+mn-ea"/>
                <a:sym typeface="+mn-lt"/>
              </a:endParaRPr>
            </a:p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en-US" altLang="zh-CN" sz="2800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汉仪雅酷黑 75W"/>
                <a:ea typeface="汉仪雅酷黑 75W"/>
                <a:cs typeface="+mn-ea"/>
                <a:sym typeface="+mn-lt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sng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汉仪雅酷黑 75W"/>
                <a:ea typeface="汉仪雅酷黑 75W"/>
                <a:cs typeface="+mn-ea"/>
                <a:sym typeface="+mn-lt"/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10AC0925-8AF5-F64D-49DE-052E9AA247C0}"/>
              </a:ext>
            </a:extLst>
          </p:cNvPr>
          <p:cNvGrpSpPr/>
          <p:nvPr/>
        </p:nvGrpSpPr>
        <p:grpSpPr>
          <a:xfrm>
            <a:off x="654949" y="223869"/>
            <a:ext cx="4195832" cy="2694721"/>
            <a:chOff x="1265130" y="4167098"/>
            <a:chExt cx="3888810" cy="2581705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E5210F2A-C07D-4935-275B-B4A05E414131}"/>
                </a:ext>
              </a:extLst>
            </p:cNvPr>
            <p:cNvSpPr/>
            <p:nvPr/>
          </p:nvSpPr>
          <p:spPr>
            <a:xfrm>
              <a:off x="1265130" y="4167098"/>
              <a:ext cx="3888810" cy="2057587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" lastClr="FFFFFF">
                  <a:lumMod val="8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汉仪雅酷黑 75W"/>
                <a:ea typeface="汉仪雅酷黑 75W"/>
                <a:cs typeface="+mn-cs"/>
                <a:sym typeface="+mn-lt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E875EA08-A89B-6856-A837-E8BA53662844}"/>
                </a:ext>
              </a:extLst>
            </p:cNvPr>
            <p:cNvSpPr/>
            <p:nvPr/>
          </p:nvSpPr>
          <p:spPr>
            <a:xfrm>
              <a:off x="1411815" y="4310608"/>
              <a:ext cx="3548895" cy="386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sng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汉仪雅酷黑 75W" panose="020B0804020202020204" charset="-122"/>
                  <a:ea typeface="汉仪雅酷黑 75W" panose="020B0804020202020204" charset="-122"/>
                  <a:cs typeface="+mn-ea"/>
                </a:rPr>
                <a:t>已有平台主要缺点</a:t>
              </a:r>
              <a:endParaRPr kumimoji="0" lang="zh-CN" altLang="en-US" sz="2800" b="1" i="0" u="sng" strike="noStrike" kern="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汉仪雅酷黑 75W"/>
                <a:ea typeface="汉仪雅酷黑 75W"/>
                <a:cs typeface="+mn-ea"/>
                <a:sym typeface="+mn-lt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55659C93-EA40-32FF-E07C-4B4CDBAE5BDE}"/>
                </a:ext>
              </a:extLst>
            </p:cNvPr>
            <p:cNvSpPr txBox="1"/>
            <p:nvPr/>
          </p:nvSpPr>
          <p:spPr>
            <a:xfrm>
              <a:off x="1438465" y="4931368"/>
              <a:ext cx="3548895" cy="18174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14300" marR="0" lvl="0" indent="-342900" algn="l" defTabSz="914400" rtl="0" eaLnBrk="1" fontAlgn="auto" latinLnBrk="0" hangingPunct="1"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汉仪雅酷黑 75W" panose="020B0804020202020204" charset="-122"/>
                  <a:ea typeface="汉仪雅酷黑 75W" panose="020B0804020202020204" charset="-122"/>
                  <a:cs typeface="+mn-ea"/>
                </a:rPr>
                <a:t>信息噪音和质量不一</a:t>
              </a:r>
              <a:endPara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汉仪雅酷黑 75W" panose="020B0804020202020204" charset="-122"/>
                <a:ea typeface="汉仪雅酷黑 75W" panose="020B0804020202020204" charset="-122"/>
                <a:cs typeface="+mn-ea"/>
              </a:endParaRPr>
            </a:p>
            <a:p>
              <a:pPr marL="114300" marR="0" lvl="0" indent="-342900" algn="l" defTabSz="914400" rtl="0" eaLnBrk="1" fontAlgn="auto" latinLnBrk="0" hangingPunct="1"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汉仪雅酷黑 75W" panose="020B0804020202020204" charset="-122"/>
                  <a:ea typeface="汉仪雅酷黑 75W" panose="020B0804020202020204" charset="-122"/>
                  <a:cs typeface="+mn-ea"/>
                  <a:sym typeface="+mn-ea"/>
                </a:rPr>
                <a:t>缺乏个性化集成平台</a:t>
              </a:r>
              <a:endPara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汉仪雅酷黑 75W" panose="020B0804020202020204" charset="-122"/>
                <a:ea typeface="汉仪雅酷黑 75W" panose="020B0804020202020204" charset="-122"/>
                <a:cs typeface="+mn-ea"/>
                <a:sym typeface="+mn-ea"/>
              </a:endParaRPr>
            </a:p>
            <a:p>
              <a:pPr marL="342900" marR="0" lvl="0" indent="-342900" algn="l" defTabSz="914400" rtl="0" eaLnBrk="1" fontAlgn="auto" latinLnBrk="0" hangingPunct="1"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汉仪雅酷黑 75W" panose="020B0804020202020204" charset="-122"/>
                  <a:ea typeface="汉仪雅酷黑 75W" panose="020B0804020202020204" charset="-122"/>
                  <a:cs typeface="+mn-ea"/>
                  <a:sym typeface="+mn-ea"/>
                </a:rPr>
                <a:t>社交媒体交流效率低</a:t>
              </a:r>
              <a:endPara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汉仪雅酷黑 75W" panose="020B0804020202020204" charset="-122"/>
                <a:ea typeface="汉仪雅酷黑 75W" panose="020B0804020202020204" charset="-122"/>
                <a:cs typeface="+mn-ea"/>
                <a:sym typeface="+mn-ea"/>
              </a:endParaRPr>
            </a:p>
            <a:p>
              <a:pPr marL="0" marR="0" lvl="0" indent="-228600" algn="l" defTabSz="914400" rtl="0" eaLnBrk="1" fontAlgn="auto" latinLnBrk="0" hangingPunct="1">
                <a:lnSpc>
                  <a:spcPct val="20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9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汉仪雅酷黑 75W" panose="020B0804020202020204" charset="-122"/>
                <a:ea typeface="汉仪雅酷黑 75W" panose="020B0804020202020204" charset="-122"/>
                <a:cs typeface="+mn-ea"/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49DA5F6D-A9EA-E324-065B-AC00E66D3AFE}"/>
              </a:ext>
            </a:extLst>
          </p:cNvPr>
          <p:cNvGrpSpPr/>
          <p:nvPr/>
        </p:nvGrpSpPr>
        <p:grpSpPr>
          <a:xfrm>
            <a:off x="654948" y="2482401"/>
            <a:ext cx="4195833" cy="1833122"/>
            <a:chOff x="1265130" y="3704779"/>
            <a:chExt cx="3888810" cy="2826478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EABF4F1B-D24B-2BAD-BF86-6EA16A3789BD}"/>
                </a:ext>
              </a:extLst>
            </p:cNvPr>
            <p:cNvSpPr/>
            <p:nvPr/>
          </p:nvSpPr>
          <p:spPr>
            <a:xfrm>
              <a:off x="1265130" y="3704779"/>
              <a:ext cx="3888810" cy="2826478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" lastClr="FFFFFF">
                  <a:lumMod val="8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汉仪雅酷黑 75W"/>
                <a:ea typeface="汉仪雅酷黑 75W"/>
                <a:cs typeface="+mn-cs"/>
                <a:sym typeface="+mn-lt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0DEAE32A-51D5-4E42-E8E6-FF51F4762551}"/>
                </a:ext>
              </a:extLst>
            </p:cNvPr>
            <p:cNvSpPr/>
            <p:nvPr/>
          </p:nvSpPr>
          <p:spPr>
            <a:xfrm>
              <a:off x="1411816" y="3802239"/>
              <a:ext cx="3548893" cy="8067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sng" strike="noStrike" kern="1200" cap="none" spc="0" normalizeH="0" baseline="0" noProof="0" dirty="0">
                  <a:ln>
                    <a:noFill/>
                  </a:ln>
                  <a:solidFill>
                    <a:srgbClr val="3A4ACE">
                      <a:lumMod val="50000"/>
                    </a:srgbClr>
                  </a:solidFill>
                  <a:effectLst/>
                  <a:uLnTx/>
                  <a:uFillTx/>
                  <a:latin typeface="汉仪雅酷黑 75W" panose="020B0804020202020204" charset="-122"/>
                  <a:ea typeface="汉仪雅酷黑 75W" panose="020B0804020202020204" charset="-122"/>
                  <a:cs typeface="+mn-ea"/>
                  <a:sym typeface="+mn-ea"/>
                </a:rPr>
                <a:t>已有平台主要优点</a:t>
              </a:r>
              <a:endParaRPr kumimoji="0" lang="zh-CN" altLang="en-US" sz="2400" b="1" i="0" u="sng" strike="noStrike" kern="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汉仪雅酷黑 75W"/>
                <a:ea typeface="汉仪雅酷黑 75W"/>
                <a:cs typeface="+mn-ea"/>
                <a:sym typeface="+mn-lt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2BBE8217-E3F7-69E2-0AC4-1429BDEE6E48}"/>
                </a:ext>
              </a:extLst>
            </p:cNvPr>
            <p:cNvSpPr txBox="1"/>
            <p:nvPr/>
          </p:nvSpPr>
          <p:spPr>
            <a:xfrm>
              <a:off x="1411815" y="4887596"/>
              <a:ext cx="3548894" cy="128921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marR="0" lvl="0" indent="-342900" algn="l" defTabSz="914400" rtl="0" eaLnBrk="1" fontAlgn="auto" latinLnBrk="0" hangingPunct="1"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3A4ACE">
                      <a:lumMod val="50000"/>
                    </a:srgbClr>
                  </a:solidFill>
                  <a:effectLst/>
                  <a:uLnTx/>
                  <a:uFillTx/>
                  <a:latin typeface="汉仪雅酷黑 75W" panose="020B0804020202020204" charset="-122"/>
                  <a:ea typeface="汉仪雅酷黑 75W" panose="020B0804020202020204" charset="-122"/>
                  <a:cs typeface="+mn-ea"/>
                  <a:sym typeface="+mn-ea"/>
                </a:rPr>
                <a:t>高质量的技术论坛</a:t>
              </a:r>
              <a:endPara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3A4ACE">
                    <a:lumMod val="50000"/>
                  </a:srgbClr>
                </a:solidFill>
                <a:effectLst/>
                <a:uLnTx/>
                <a:uFillTx/>
                <a:latin typeface="汉仪雅酷黑 75W" panose="020B0804020202020204" charset="-122"/>
                <a:ea typeface="汉仪雅酷黑 75W" panose="020B0804020202020204" charset="-122"/>
                <a:cs typeface="+mn-ea"/>
                <a:sym typeface="+mn-ea"/>
              </a:endParaRPr>
            </a:p>
            <a:p>
              <a:pPr marL="342900" marR="0" lvl="0" indent="-342900" algn="l" defTabSz="914400" rtl="0" eaLnBrk="1" fontAlgn="auto" latinLnBrk="0" hangingPunct="1"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zh-CN" altLang="en-US" sz="2000" dirty="0">
                  <a:solidFill>
                    <a:schemeClr val="accent5">
                      <a:lumMod val="50000"/>
                    </a:schemeClr>
                  </a:solidFill>
                  <a:latin typeface="汉仪雅酷黑 75W" panose="020B0804020202020204" charset="-122"/>
                  <a:ea typeface="汉仪雅酷黑 75W" panose="020B0804020202020204" charset="-122"/>
                  <a:cs typeface="+mn-ea"/>
                </a:rPr>
                <a:t>可靠的分享交流功能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A4ACE">
                    <a:lumMod val="50000"/>
                  </a:srgbClr>
                </a:solidFill>
                <a:effectLst/>
                <a:uLnTx/>
                <a:uFillTx/>
                <a:latin typeface="汉仪雅酷黑 75W" panose="020B0804020202020204" charset="-122"/>
                <a:ea typeface="汉仪雅酷黑 75W" panose="020B0804020202020204" charset="-122"/>
                <a:cs typeface="+mn-ea"/>
              </a:endParaRPr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F127E229-07E2-09D1-0149-83BAA8D787C1}"/>
              </a:ext>
            </a:extLst>
          </p:cNvPr>
          <p:cNvGrpSpPr/>
          <p:nvPr/>
        </p:nvGrpSpPr>
        <p:grpSpPr>
          <a:xfrm>
            <a:off x="654947" y="4426396"/>
            <a:ext cx="4195834" cy="2304581"/>
            <a:chOff x="1265130" y="4167098"/>
            <a:chExt cx="3888810" cy="2207928"/>
          </a:xfrm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1BA0027A-4005-CE1F-F9E5-655868E56C73}"/>
                </a:ext>
              </a:extLst>
            </p:cNvPr>
            <p:cNvSpPr/>
            <p:nvPr/>
          </p:nvSpPr>
          <p:spPr>
            <a:xfrm>
              <a:off x="1265130" y="4167098"/>
              <a:ext cx="3888810" cy="2057587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" lastClr="FFFFFF">
                  <a:lumMod val="8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汉仪雅酷黑 75W"/>
                <a:ea typeface="汉仪雅酷黑 75W"/>
                <a:cs typeface="+mn-cs"/>
                <a:sym typeface="+mn-lt"/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24897D0F-E592-53B6-3BEB-F48D2970B058}"/>
                </a:ext>
              </a:extLst>
            </p:cNvPr>
            <p:cNvSpPr/>
            <p:nvPr/>
          </p:nvSpPr>
          <p:spPr>
            <a:xfrm>
              <a:off x="1411815" y="4310608"/>
              <a:ext cx="2641600" cy="5012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800" b="1" u="sng" dirty="0">
                  <a:solidFill>
                    <a:srgbClr val="92D050"/>
                  </a:solidFill>
                  <a:latin typeface="汉仪雅酷黑 75W" panose="020B0804020202020204" charset="-122"/>
                  <a:ea typeface="汉仪雅酷黑 75W" panose="020B0804020202020204" charset="-122"/>
                  <a:cs typeface="+mn-ea"/>
                  <a:sym typeface="+mn-lt"/>
                </a:rPr>
                <a:t>学生的需求</a:t>
              </a: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F72C1910-C50F-9203-A442-2AB26DB56A1A}"/>
                </a:ext>
              </a:extLst>
            </p:cNvPr>
            <p:cNvSpPr txBox="1"/>
            <p:nvPr/>
          </p:nvSpPr>
          <p:spPr>
            <a:xfrm>
              <a:off x="1435087" y="4861367"/>
              <a:ext cx="3548895" cy="151365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14300" marR="0" lvl="0" indent="-342900" algn="l" defTabSz="914400" rtl="0" eaLnBrk="1" fontAlgn="auto" latinLnBrk="0" hangingPunct="1"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92D050"/>
                  </a:solidFill>
                  <a:effectLst/>
                  <a:uLnTx/>
                  <a:uFillTx/>
                  <a:latin typeface="汉仪雅酷黑 75W" panose="020B0804020202020204" charset="-122"/>
                  <a:ea typeface="汉仪雅酷黑 75W" panose="020B0804020202020204" charset="-122"/>
                  <a:cs typeface="+mn-ea"/>
                </a:rPr>
                <a:t>需要讨论交流</a:t>
              </a:r>
              <a:endPara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汉仪雅酷黑 75W" panose="020B0804020202020204" charset="-122"/>
                <a:ea typeface="汉仪雅酷黑 75W" panose="020B0804020202020204" charset="-122"/>
                <a:cs typeface="+mn-ea"/>
              </a:endParaRPr>
            </a:p>
            <a:p>
              <a:pPr marL="114300" marR="0" lvl="0" indent="-342900" algn="l" defTabSz="914400" rtl="0" eaLnBrk="1" fontAlgn="auto" latinLnBrk="0" hangingPunct="1"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zh-CN" altLang="en-US" sz="2000" dirty="0">
                  <a:solidFill>
                    <a:srgbClr val="92D050"/>
                  </a:solidFill>
                  <a:latin typeface="汉仪雅酷黑 75W" panose="020B0804020202020204" charset="-122"/>
                  <a:ea typeface="汉仪雅酷黑 75W" panose="020B0804020202020204" charset="-122"/>
                  <a:cs typeface="+mn-ea"/>
                </a:rPr>
                <a:t>需要技术资料</a:t>
              </a:r>
              <a:endParaRPr lang="en-US" altLang="zh-CN" sz="2000" dirty="0">
                <a:solidFill>
                  <a:srgbClr val="92D050"/>
                </a:solidFill>
                <a:latin typeface="汉仪雅酷黑 75W" panose="020B0804020202020204" charset="-122"/>
                <a:ea typeface="汉仪雅酷黑 75W" panose="020B0804020202020204" charset="-122"/>
                <a:cs typeface="+mn-ea"/>
              </a:endParaRPr>
            </a:p>
            <a:p>
              <a:pPr marL="114300" marR="0" lvl="0" indent="-342900" algn="l" defTabSz="914400" rtl="0" eaLnBrk="1" fontAlgn="auto" latinLnBrk="0" hangingPunct="1"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92D050"/>
                  </a:solidFill>
                  <a:effectLst/>
                  <a:uLnTx/>
                  <a:uFillTx/>
                  <a:latin typeface="汉仪雅酷黑 75W" panose="020B0804020202020204" charset="-122"/>
                  <a:ea typeface="汉仪雅酷黑 75W" panose="020B0804020202020204" charset="-122"/>
                  <a:cs typeface="+mn-ea"/>
                </a:rPr>
                <a:t>需要便捷的校内课程和资料查询</a:t>
              </a:r>
            </a:p>
          </p:txBody>
        </p:sp>
      </p:grp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EF811180-9C6C-770D-439F-3AFF6B0E1E4B}"/>
              </a:ext>
            </a:extLst>
          </p:cNvPr>
          <p:cNvCxnSpPr>
            <a:cxnSpLocks/>
            <a:stCxn id="55" idx="3"/>
            <a:endCxn id="54" idx="1"/>
          </p:cNvCxnSpPr>
          <p:nvPr/>
        </p:nvCxnSpPr>
        <p:spPr>
          <a:xfrm>
            <a:off x="4964285" y="3488660"/>
            <a:ext cx="1769548" cy="0"/>
          </a:xfrm>
          <a:prstGeom prst="line">
            <a:avLst/>
          </a:prstGeom>
          <a:noFill/>
          <a:ln w="12700" cap="flat" cmpd="sng" algn="ctr">
            <a:solidFill>
              <a:srgbClr val="778495"/>
            </a:solidFill>
            <a:prstDash val="solid"/>
            <a:miter lim="800000"/>
          </a:ln>
          <a:effectLst/>
        </p:spPr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EFE03F12-1754-0BEC-1F46-C20EDD5B1EA1}"/>
              </a:ext>
            </a:extLst>
          </p:cNvPr>
          <p:cNvCxnSpPr>
            <a:cxnSpLocks/>
            <a:stCxn id="53" idx="3"/>
            <a:endCxn id="54" idx="2"/>
          </p:cNvCxnSpPr>
          <p:nvPr/>
        </p:nvCxnSpPr>
        <p:spPr>
          <a:xfrm>
            <a:off x="5039530" y="1411318"/>
            <a:ext cx="1818128" cy="1953517"/>
          </a:xfrm>
          <a:prstGeom prst="line">
            <a:avLst/>
          </a:prstGeom>
          <a:noFill/>
          <a:ln w="12700" cap="flat" cmpd="sng" algn="ctr">
            <a:solidFill>
              <a:srgbClr val="778495"/>
            </a:solidFill>
            <a:prstDash val="solid"/>
            <a:miter lim="800000"/>
          </a:ln>
          <a:effectLst/>
        </p:spPr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36022724-ADBB-559B-480F-1CC58754FBB9}"/>
              </a:ext>
            </a:extLst>
          </p:cNvPr>
          <p:cNvSpPr/>
          <p:nvPr/>
        </p:nvSpPr>
        <p:spPr>
          <a:xfrm flipV="1">
            <a:off x="4791880" y="1287493"/>
            <a:ext cx="247650" cy="247650"/>
          </a:xfrm>
          <a:prstGeom prst="rect">
            <a:avLst/>
          </a:prstGeom>
          <a:solidFill>
            <a:srgbClr val="C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C714AA0B-1910-29C5-3C87-9DD2BDE8431D}"/>
              </a:ext>
            </a:extLst>
          </p:cNvPr>
          <p:cNvSpPr/>
          <p:nvPr/>
        </p:nvSpPr>
        <p:spPr>
          <a:xfrm flipV="1">
            <a:off x="6733833" y="3364835"/>
            <a:ext cx="247650" cy="24765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0EC90F4B-B655-05C2-5510-1A25733AF07F}"/>
              </a:ext>
            </a:extLst>
          </p:cNvPr>
          <p:cNvSpPr/>
          <p:nvPr/>
        </p:nvSpPr>
        <p:spPr>
          <a:xfrm flipV="1">
            <a:off x="4716635" y="3364835"/>
            <a:ext cx="247650" cy="247650"/>
          </a:xfrm>
          <a:prstGeom prst="rect">
            <a:avLst/>
          </a:prstGeom>
          <a:solidFill>
            <a:srgbClr val="1A236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94F34714-4B47-EF22-3493-580AAB878653}"/>
              </a:ext>
            </a:extLst>
          </p:cNvPr>
          <p:cNvSpPr/>
          <p:nvPr/>
        </p:nvSpPr>
        <p:spPr>
          <a:xfrm flipV="1">
            <a:off x="4696656" y="5568492"/>
            <a:ext cx="247650" cy="247650"/>
          </a:xfrm>
          <a:prstGeom prst="rect">
            <a:avLst/>
          </a:prstGeom>
          <a:solidFill>
            <a:srgbClr val="92D05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01E2AB66-F0B6-C008-FD05-2067CD038134}"/>
              </a:ext>
            </a:extLst>
          </p:cNvPr>
          <p:cNvCxnSpPr>
            <a:cxnSpLocks/>
            <a:stCxn id="56" idx="3"/>
            <a:endCxn id="54" idx="0"/>
          </p:cNvCxnSpPr>
          <p:nvPr/>
        </p:nvCxnSpPr>
        <p:spPr>
          <a:xfrm flipV="1">
            <a:off x="4944306" y="3612485"/>
            <a:ext cx="1913352" cy="2079832"/>
          </a:xfrm>
          <a:prstGeom prst="line">
            <a:avLst/>
          </a:prstGeom>
          <a:noFill/>
          <a:ln w="12700" cap="flat" cmpd="sng" algn="ctr">
            <a:solidFill>
              <a:srgbClr val="778495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1850373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rot="5400000">
            <a:off x="-723103" y="5523339"/>
            <a:ext cx="192278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1400" spc="600" dirty="0">
                <a:solidFill>
                  <a:schemeClr val="bg1"/>
                </a:solidFill>
                <a:latin typeface="汉仪雅酷黑 45W" panose="020B0404020202020204" pitchFamily="34" charset="-122"/>
                <a:ea typeface="汉仪雅酷黑 45W" panose="020B0404020202020204" pitchFamily="34" charset="-122"/>
                <a:cs typeface="+mn-ea"/>
                <a:sym typeface="+mn-lt"/>
              </a:rPr>
              <a:t>COMPUTING</a:t>
            </a:r>
            <a:endParaRPr lang="zh-CN" altLang="en-US" sz="1400" spc="600" dirty="0">
              <a:solidFill>
                <a:schemeClr val="bg1"/>
              </a:solidFill>
              <a:latin typeface="汉仪雅酷黑 45W" panose="020B0404020202020204" pitchFamily="34" charset="-122"/>
              <a:ea typeface="汉仪雅酷黑 45W" panose="020B0404020202020204" pitchFamily="34" charset="-122"/>
              <a:cs typeface="+mn-ea"/>
              <a:sym typeface="+mn-lt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14311" y="2976473"/>
            <a:ext cx="47625" cy="1476375"/>
            <a:chOff x="214311" y="3257550"/>
            <a:chExt cx="47625" cy="1476375"/>
          </a:xfrm>
        </p:grpSpPr>
        <p:sp>
          <p:nvSpPr>
            <p:cNvPr id="7" name="椭圆 6"/>
            <p:cNvSpPr/>
            <p:nvPr/>
          </p:nvSpPr>
          <p:spPr>
            <a:xfrm>
              <a:off x="214311" y="3257550"/>
              <a:ext cx="47625" cy="476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214311" y="3543300"/>
              <a:ext cx="47625" cy="47625"/>
            </a:xfrm>
            <a:prstGeom prst="ellipse">
              <a:avLst/>
            </a:prstGeom>
            <a:solidFill>
              <a:schemeClr val="bg1">
                <a:lumMod val="10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214311" y="3829050"/>
              <a:ext cx="47625" cy="47625"/>
            </a:xfrm>
            <a:prstGeom prst="ellipse">
              <a:avLst/>
            </a:prstGeom>
            <a:solidFill>
              <a:schemeClr val="bg1">
                <a:lumMod val="10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214311" y="4114800"/>
              <a:ext cx="47625" cy="47625"/>
            </a:xfrm>
            <a:prstGeom prst="ellipse">
              <a:avLst/>
            </a:prstGeom>
            <a:solidFill>
              <a:schemeClr val="bg1">
                <a:lumMod val="10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214311" y="4400550"/>
              <a:ext cx="47625" cy="47625"/>
            </a:xfrm>
            <a:prstGeom prst="ellipse">
              <a:avLst/>
            </a:prstGeom>
            <a:solidFill>
              <a:schemeClr val="bg1">
                <a:lumMod val="10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214311" y="4686300"/>
              <a:ext cx="47625" cy="476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9457206" y="0"/>
            <a:ext cx="3345405" cy="6858000"/>
            <a:chOff x="9457206" y="0"/>
            <a:chExt cx="3345405" cy="6858000"/>
          </a:xfrm>
        </p:grpSpPr>
        <p:sp>
          <p:nvSpPr>
            <p:cNvPr id="13" name="任意多边形: 形状 12"/>
            <p:cNvSpPr/>
            <p:nvPr/>
          </p:nvSpPr>
          <p:spPr>
            <a:xfrm>
              <a:off x="9457206" y="0"/>
              <a:ext cx="1389693" cy="6858000"/>
            </a:xfrm>
            <a:custGeom>
              <a:avLst/>
              <a:gdLst>
                <a:gd name="connsiteX0" fmla="*/ 1308730 w 1308730"/>
                <a:gd name="connsiteY0" fmla="*/ 0 h 7480300"/>
                <a:gd name="connsiteX1" fmla="*/ 191130 w 1308730"/>
                <a:gd name="connsiteY1" fmla="*/ 1968500 h 7480300"/>
                <a:gd name="connsiteX2" fmla="*/ 711830 w 1308730"/>
                <a:gd name="connsiteY2" fmla="*/ 4127500 h 7480300"/>
                <a:gd name="connsiteX3" fmla="*/ 38730 w 1308730"/>
                <a:gd name="connsiteY3" fmla="*/ 6248400 h 7480300"/>
                <a:gd name="connsiteX4" fmla="*/ 140330 w 1308730"/>
                <a:gd name="connsiteY4" fmla="*/ 7480300 h 7480300"/>
                <a:gd name="connsiteX0-1" fmla="*/ 1515795 w 1515795"/>
                <a:gd name="connsiteY0-2" fmla="*/ 0 h 7480300"/>
                <a:gd name="connsiteX1-3" fmla="*/ 398195 w 1515795"/>
                <a:gd name="connsiteY1-4" fmla="*/ 1968500 h 7480300"/>
                <a:gd name="connsiteX2-5" fmla="*/ 918895 w 1515795"/>
                <a:gd name="connsiteY2-6" fmla="*/ 4127500 h 7480300"/>
                <a:gd name="connsiteX3-7" fmla="*/ 17195 w 1515795"/>
                <a:gd name="connsiteY3-8" fmla="*/ 6248400 h 7480300"/>
                <a:gd name="connsiteX4-9" fmla="*/ 347395 w 1515795"/>
                <a:gd name="connsiteY4-10" fmla="*/ 7480300 h 74803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515795" h="7480300">
                  <a:moveTo>
                    <a:pt x="1515795" y="0"/>
                  </a:moveTo>
                  <a:cubicBezTo>
                    <a:pt x="1006736" y="640291"/>
                    <a:pt x="497678" y="1280583"/>
                    <a:pt x="398195" y="1968500"/>
                  </a:cubicBezTo>
                  <a:cubicBezTo>
                    <a:pt x="298712" y="2656417"/>
                    <a:pt x="982395" y="3414183"/>
                    <a:pt x="918895" y="4127500"/>
                  </a:cubicBezTo>
                  <a:cubicBezTo>
                    <a:pt x="855395" y="4840817"/>
                    <a:pt x="112445" y="5689600"/>
                    <a:pt x="17195" y="6248400"/>
                  </a:cubicBezTo>
                  <a:cubicBezTo>
                    <a:pt x="-78055" y="6807200"/>
                    <a:pt x="248970" y="7143750"/>
                    <a:pt x="347395" y="7480300"/>
                  </a:cubicBez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任意多边形: 形状 13"/>
            <p:cNvSpPr/>
            <p:nvPr/>
          </p:nvSpPr>
          <p:spPr>
            <a:xfrm>
              <a:off x="9674507" y="0"/>
              <a:ext cx="1389693" cy="6858000"/>
            </a:xfrm>
            <a:custGeom>
              <a:avLst/>
              <a:gdLst>
                <a:gd name="connsiteX0" fmla="*/ 1308730 w 1308730"/>
                <a:gd name="connsiteY0" fmla="*/ 0 h 7480300"/>
                <a:gd name="connsiteX1" fmla="*/ 191130 w 1308730"/>
                <a:gd name="connsiteY1" fmla="*/ 1968500 h 7480300"/>
                <a:gd name="connsiteX2" fmla="*/ 711830 w 1308730"/>
                <a:gd name="connsiteY2" fmla="*/ 4127500 h 7480300"/>
                <a:gd name="connsiteX3" fmla="*/ 38730 w 1308730"/>
                <a:gd name="connsiteY3" fmla="*/ 6248400 h 7480300"/>
                <a:gd name="connsiteX4" fmla="*/ 140330 w 1308730"/>
                <a:gd name="connsiteY4" fmla="*/ 7480300 h 7480300"/>
                <a:gd name="connsiteX0-1" fmla="*/ 1515795 w 1515795"/>
                <a:gd name="connsiteY0-2" fmla="*/ 0 h 7480300"/>
                <a:gd name="connsiteX1-3" fmla="*/ 398195 w 1515795"/>
                <a:gd name="connsiteY1-4" fmla="*/ 1968500 h 7480300"/>
                <a:gd name="connsiteX2-5" fmla="*/ 918895 w 1515795"/>
                <a:gd name="connsiteY2-6" fmla="*/ 4127500 h 7480300"/>
                <a:gd name="connsiteX3-7" fmla="*/ 17195 w 1515795"/>
                <a:gd name="connsiteY3-8" fmla="*/ 6248400 h 7480300"/>
                <a:gd name="connsiteX4-9" fmla="*/ 347395 w 1515795"/>
                <a:gd name="connsiteY4-10" fmla="*/ 7480300 h 74803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515795" h="7480300">
                  <a:moveTo>
                    <a:pt x="1515795" y="0"/>
                  </a:moveTo>
                  <a:cubicBezTo>
                    <a:pt x="1006736" y="640291"/>
                    <a:pt x="497678" y="1280583"/>
                    <a:pt x="398195" y="1968500"/>
                  </a:cubicBezTo>
                  <a:cubicBezTo>
                    <a:pt x="298712" y="2656417"/>
                    <a:pt x="982395" y="3414183"/>
                    <a:pt x="918895" y="4127500"/>
                  </a:cubicBezTo>
                  <a:cubicBezTo>
                    <a:pt x="855395" y="4840817"/>
                    <a:pt x="112445" y="5689600"/>
                    <a:pt x="17195" y="6248400"/>
                  </a:cubicBezTo>
                  <a:cubicBezTo>
                    <a:pt x="-78055" y="6807200"/>
                    <a:pt x="248970" y="7143750"/>
                    <a:pt x="347395" y="7480300"/>
                  </a:cubicBezTo>
                </a:path>
              </a:pathLst>
            </a:custGeom>
            <a:noFill/>
            <a:ln w="12700" cap="flat" cmpd="sng" algn="ctr">
              <a:solidFill>
                <a:schemeClr val="bg1">
                  <a:lumMod val="86444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5" name="任意多边形: 形状 14"/>
            <p:cNvSpPr/>
            <p:nvPr/>
          </p:nvSpPr>
          <p:spPr>
            <a:xfrm>
              <a:off x="9891809" y="0"/>
              <a:ext cx="1389693" cy="6858000"/>
            </a:xfrm>
            <a:custGeom>
              <a:avLst/>
              <a:gdLst>
                <a:gd name="connsiteX0" fmla="*/ 1308730 w 1308730"/>
                <a:gd name="connsiteY0" fmla="*/ 0 h 7480300"/>
                <a:gd name="connsiteX1" fmla="*/ 191130 w 1308730"/>
                <a:gd name="connsiteY1" fmla="*/ 1968500 h 7480300"/>
                <a:gd name="connsiteX2" fmla="*/ 711830 w 1308730"/>
                <a:gd name="connsiteY2" fmla="*/ 4127500 h 7480300"/>
                <a:gd name="connsiteX3" fmla="*/ 38730 w 1308730"/>
                <a:gd name="connsiteY3" fmla="*/ 6248400 h 7480300"/>
                <a:gd name="connsiteX4" fmla="*/ 140330 w 1308730"/>
                <a:gd name="connsiteY4" fmla="*/ 7480300 h 7480300"/>
                <a:gd name="connsiteX0-1" fmla="*/ 1515795 w 1515795"/>
                <a:gd name="connsiteY0-2" fmla="*/ 0 h 7480300"/>
                <a:gd name="connsiteX1-3" fmla="*/ 398195 w 1515795"/>
                <a:gd name="connsiteY1-4" fmla="*/ 1968500 h 7480300"/>
                <a:gd name="connsiteX2-5" fmla="*/ 918895 w 1515795"/>
                <a:gd name="connsiteY2-6" fmla="*/ 4127500 h 7480300"/>
                <a:gd name="connsiteX3-7" fmla="*/ 17195 w 1515795"/>
                <a:gd name="connsiteY3-8" fmla="*/ 6248400 h 7480300"/>
                <a:gd name="connsiteX4-9" fmla="*/ 347395 w 1515795"/>
                <a:gd name="connsiteY4-10" fmla="*/ 7480300 h 74803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515795" h="7480300">
                  <a:moveTo>
                    <a:pt x="1515795" y="0"/>
                  </a:moveTo>
                  <a:cubicBezTo>
                    <a:pt x="1006736" y="640291"/>
                    <a:pt x="497678" y="1280583"/>
                    <a:pt x="398195" y="1968500"/>
                  </a:cubicBezTo>
                  <a:cubicBezTo>
                    <a:pt x="298712" y="2656417"/>
                    <a:pt x="982395" y="3414183"/>
                    <a:pt x="918895" y="4127500"/>
                  </a:cubicBezTo>
                  <a:cubicBezTo>
                    <a:pt x="855395" y="4840817"/>
                    <a:pt x="112445" y="5689600"/>
                    <a:pt x="17195" y="6248400"/>
                  </a:cubicBezTo>
                  <a:cubicBezTo>
                    <a:pt x="-78055" y="6807200"/>
                    <a:pt x="248970" y="7143750"/>
                    <a:pt x="347395" y="7480300"/>
                  </a:cubicBezTo>
                </a:path>
              </a:pathLst>
            </a:custGeom>
            <a:noFill/>
            <a:ln w="12700" cap="flat" cmpd="sng" algn="ctr">
              <a:solidFill>
                <a:schemeClr val="bg1">
                  <a:lumMod val="87889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6" name="任意多边形: 形状 15"/>
            <p:cNvSpPr/>
            <p:nvPr/>
          </p:nvSpPr>
          <p:spPr>
            <a:xfrm>
              <a:off x="10109110" y="0"/>
              <a:ext cx="1389693" cy="6858000"/>
            </a:xfrm>
            <a:custGeom>
              <a:avLst/>
              <a:gdLst>
                <a:gd name="connsiteX0" fmla="*/ 1308730 w 1308730"/>
                <a:gd name="connsiteY0" fmla="*/ 0 h 7480300"/>
                <a:gd name="connsiteX1" fmla="*/ 191130 w 1308730"/>
                <a:gd name="connsiteY1" fmla="*/ 1968500 h 7480300"/>
                <a:gd name="connsiteX2" fmla="*/ 711830 w 1308730"/>
                <a:gd name="connsiteY2" fmla="*/ 4127500 h 7480300"/>
                <a:gd name="connsiteX3" fmla="*/ 38730 w 1308730"/>
                <a:gd name="connsiteY3" fmla="*/ 6248400 h 7480300"/>
                <a:gd name="connsiteX4" fmla="*/ 140330 w 1308730"/>
                <a:gd name="connsiteY4" fmla="*/ 7480300 h 7480300"/>
                <a:gd name="connsiteX0-1" fmla="*/ 1515795 w 1515795"/>
                <a:gd name="connsiteY0-2" fmla="*/ 0 h 7480300"/>
                <a:gd name="connsiteX1-3" fmla="*/ 398195 w 1515795"/>
                <a:gd name="connsiteY1-4" fmla="*/ 1968500 h 7480300"/>
                <a:gd name="connsiteX2-5" fmla="*/ 918895 w 1515795"/>
                <a:gd name="connsiteY2-6" fmla="*/ 4127500 h 7480300"/>
                <a:gd name="connsiteX3-7" fmla="*/ 17195 w 1515795"/>
                <a:gd name="connsiteY3-8" fmla="*/ 6248400 h 7480300"/>
                <a:gd name="connsiteX4-9" fmla="*/ 347395 w 1515795"/>
                <a:gd name="connsiteY4-10" fmla="*/ 7480300 h 74803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515795" h="7480300">
                  <a:moveTo>
                    <a:pt x="1515795" y="0"/>
                  </a:moveTo>
                  <a:cubicBezTo>
                    <a:pt x="1006736" y="640291"/>
                    <a:pt x="497678" y="1280583"/>
                    <a:pt x="398195" y="1968500"/>
                  </a:cubicBezTo>
                  <a:cubicBezTo>
                    <a:pt x="298712" y="2656417"/>
                    <a:pt x="982395" y="3414183"/>
                    <a:pt x="918895" y="4127500"/>
                  </a:cubicBezTo>
                  <a:cubicBezTo>
                    <a:pt x="855395" y="4840817"/>
                    <a:pt x="112445" y="5689600"/>
                    <a:pt x="17195" y="6248400"/>
                  </a:cubicBezTo>
                  <a:cubicBezTo>
                    <a:pt x="-78055" y="6807200"/>
                    <a:pt x="248970" y="7143750"/>
                    <a:pt x="347395" y="7480300"/>
                  </a:cubicBezTo>
                </a:path>
              </a:pathLst>
            </a:custGeom>
            <a:noFill/>
            <a:ln w="12700" cap="flat" cmpd="sng" algn="ctr">
              <a:solidFill>
                <a:schemeClr val="bg1">
                  <a:lumMod val="89333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7" name="任意多边形: 形状 16"/>
            <p:cNvSpPr/>
            <p:nvPr/>
          </p:nvSpPr>
          <p:spPr>
            <a:xfrm>
              <a:off x="10326412" y="0"/>
              <a:ext cx="1389693" cy="6858000"/>
            </a:xfrm>
            <a:custGeom>
              <a:avLst/>
              <a:gdLst>
                <a:gd name="connsiteX0" fmla="*/ 1308730 w 1308730"/>
                <a:gd name="connsiteY0" fmla="*/ 0 h 7480300"/>
                <a:gd name="connsiteX1" fmla="*/ 191130 w 1308730"/>
                <a:gd name="connsiteY1" fmla="*/ 1968500 h 7480300"/>
                <a:gd name="connsiteX2" fmla="*/ 711830 w 1308730"/>
                <a:gd name="connsiteY2" fmla="*/ 4127500 h 7480300"/>
                <a:gd name="connsiteX3" fmla="*/ 38730 w 1308730"/>
                <a:gd name="connsiteY3" fmla="*/ 6248400 h 7480300"/>
                <a:gd name="connsiteX4" fmla="*/ 140330 w 1308730"/>
                <a:gd name="connsiteY4" fmla="*/ 7480300 h 7480300"/>
                <a:gd name="connsiteX0-1" fmla="*/ 1515795 w 1515795"/>
                <a:gd name="connsiteY0-2" fmla="*/ 0 h 7480300"/>
                <a:gd name="connsiteX1-3" fmla="*/ 398195 w 1515795"/>
                <a:gd name="connsiteY1-4" fmla="*/ 1968500 h 7480300"/>
                <a:gd name="connsiteX2-5" fmla="*/ 918895 w 1515795"/>
                <a:gd name="connsiteY2-6" fmla="*/ 4127500 h 7480300"/>
                <a:gd name="connsiteX3-7" fmla="*/ 17195 w 1515795"/>
                <a:gd name="connsiteY3-8" fmla="*/ 6248400 h 7480300"/>
                <a:gd name="connsiteX4-9" fmla="*/ 347395 w 1515795"/>
                <a:gd name="connsiteY4-10" fmla="*/ 7480300 h 74803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515795" h="7480300">
                  <a:moveTo>
                    <a:pt x="1515795" y="0"/>
                  </a:moveTo>
                  <a:cubicBezTo>
                    <a:pt x="1006736" y="640291"/>
                    <a:pt x="497678" y="1280583"/>
                    <a:pt x="398195" y="1968500"/>
                  </a:cubicBezTo>
                  <a:cubicBezTo>
                    <a:pt x="298712" y="2656417"/>
                    <a:pt x="982395" y="3414183"/>
                    <a:pt x="918895" y="4127500"/>
                  </a:cubicBezTo>
                  <a:cubicBezTo>
                    <a:pt x="855395" y="4840817"/>
                    <a:pt x="112445" y="5689600"/>
                    <a:pt x="17195" y="6248400"/>
                  </a:cubicBezTo>
                  <a:cubicBezTo>
                    <a:pt x="-78055" y="6807200"/>
                    <a:pt x="248970" y="7143750"/>
                    <a:pt x="347395" y="7480300"/>
                  </a:cubicBezTo>
                </a:path>
              </a:pathLst>
            </a:custGeom>
            <a:noFill/>
            <a:ln w="12700" cap="flat" cmpd="sng" algn="ctr">
              <a:solidFill>
                <a:schemeClr val="bg1">
                  <a:lumMod val="90778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8" name="任意多边形: 形状 17"/>
            <p:cNvSpPr/>
            <p:nvPr/>
          </p:nvSpPr>
          <p:spPr>
            <a:xfrm>
              <a:off x="10543712" y="0"/>
              <a:ext cx="1389693" cy="6858000"/>
            </a:xfrm>
            <a:custGeom>
              <a:avLst/>
              <a:gdLst>
                <a:gd name="connsiteX0" fmla="*/ 1308730 w 1308730"/>
                <a:gd name="connsiteY0" fmla="*/ 0 h 7480300"/>
                <a:gd name="connsiteX1" fmla="*/ 191130 w 1308730"/>
                <a:gd name="connsiteY1" fmla="*/ 1968500 h 7480300"/>
                <a:gd name="connsiteX2" fmla="*/ 711830 w 1308730"/>
                <a:gd name="connsiteY2" fmla="*/ 4127500 h 7480300"/>
                <a:gd name="connsiteX3" fmla="*/ 38730 w 1308730"/>
                <a:gd name="connsiteY3" fmla="*/ 6248400 h 7480300"/>
                <a:gd name="connsiteX4" fmla="*/ 140330 w 1308730"/>
                <a:gd name="connsiteY4" fmla="*/ 7480300 h 7480300"/>
                <a:gd name="connsiteX0-1" fmla="*/ 1515795 w 1515795"/>
                <a:gd name="connsiteY0-2" fmla="*/ 0 h 7480300"/>
                <a:gd name="connsiteX1-3" fmla="*/ 398195 w 1515795"/>
                <a:gd name="connsiteY1-4" fmla="*/ 1968500 h 7480300"/>
                <a:gd name="connsiteX2-5" fmla="*/ 918895 w 1515795"/>
                <a:gd name="connsiteY2-6" fmla="*/ 4127500 h 7480300"/>
                <a:gd name="connsiteX3-7" fmla="*/ 17195 w 1515795"/>
                <a:gd name="connsiteY3-8" fmla="*/ 6248400 h 7480300"/>
                <a:gd name="connsiteX4-9" fmla="*/ 347395 w 1515795"/>
                <a:gd name="connsiteY4-10" fmla="*/ 7480300 h 74803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515795" h="7480300">
                  <a:moveTo>
                    <a:pt x="1515795" y="0"/>
                  </a:moveTo>
                  <a:cubicBezTo>
                    <a:pt x="1006736" y="640291"/>
                    <a:pt x="497678" y="1280583"/>
                    <a:pt x="398195" y="1968500"/>
                  </a:cubicBezTo>
                  <a:cubicBezTo>
                    <a:pt x="298712" y="2656417"/>
                    <a:pt x="982395" y="3414183"/>
                    <a:pt x="918895" y="4127500"/>
                  </a:cubicBezTo>
                  <a:cubicBezTo>
                    <a:pt x="855395" y="4840817"/>
                    <a:pt x="112445" y="5689600"/>
                    <a:pt x="17195" y="6248400"/>
                  </a:cubicBezTo>
                  <a:cubicBezTo>
                    <a:pt x="-78055" y="6807200"/>
                    <a:pt x="248970" y="7143750"/>
                    <a:pt x="347395" y="7480300"/>
                  </a:cubicBezTo>
                </a:path>
              </a:pathLst>
            </a:custGeom>
            <a:noFill/>
            <a:ln w="12700" cap="flat" cmpd="sng" algn="ctr">
              <a:solidFill>
                <a:schemeClr val="bg1">
                  <a:lumMod val="92222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9" name="任意多边形: 形状 18"/>
            <p:cNvSpPr/>
            <p:nvPr/>
          </p:nvSpPr>
          <p:spPr>
            <a:xfrm>
              <a:off x="10761014" y="0"/>
              <a:ext cx="1389693" cy="6858000"/>
            </a:xfrm>
            <a:custGeom>
              <a:avLst/>
              <a:gdLst>
                <a:gd name="connsiteX0" fmla="*/ 1308730 w 1308730"/>
                <a:gd name="connsiteY0" fmla="*/ 0 h 7480300"/>
                <a:gd name="connsiteX1" fmla="*/ 191130 w 1308730"/>
                <a:gd name="connsiteY1" fmla="*/ 1968500 h 7480300"/>
                <a:gd name="connsiteX2" fmla="*/ 711830 w 1308730"/>
                <a:gd name="connsiteY2" fmla="*/ 4127500 h 7480300"/>
                <a:gd name="connsiteX3" fmla="*/ 38730 w 1308730"/>
                <a:gd name="connsiteY3" fmla="*/ 6248400 h 7480300"/>
                <a:gd name="connsiteX4" fmla="*/ 140330 w 1308730"/>
                <a:gd name="connsiteY4" fmla="*/ 7480300 h 7480300"/>
                <a:gd name="connsiteX0-1" fmla="*/ 1515795 w 1515795"/>
                <a:gd name="connsiteY0-2" fmla="*/ 0 h 7480300"/>
                <a:gd name="connsiteX1-3" fmla="*/ 398195 w 1515795"/>
                <a:gd name="connsiteY1-4" fmla="*/ 1968500 h 7480300"/>
                <a:gd name="connsiteX2-5" fmla="*/ 918895 w 1515795"/>
                <a:gd name="connsiteY2-6" fmla="*/ 4127500 h 7480300"/>
                <a:gd name="connsiteX3-7" fmla="*/ 17195 w 1515795"/>
                <a:gd name="connsiteY3-8" fmla="*/ 6248400 h 7480300"/>
                <a:gd name="connsiteX4-9" fmla="*/ 347395 w 1515795"/>
                <a:gd name="connsiteY4-10" fmla="*/ 7480300 h 74803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515795" h="7480300">
                  <a:moveTo>
                    <a:pt x="1515795" y="0"/>
                  </a:moveTo>
                  <a:cubicBezTo>
                    <a:pt x="1006736" y="640291"/>
                    <a:pt x="497678" y="1280583"/>
                    <a:pt x="398195" y="1968500"/>
                  </a:cubicBezTo>
                  <a:cubicBezTo>
                    <a:pt x="298712" y="2656417"/>
                    <a:pt x="982395" y="3414183"/>
                    <a:pt x="918895" y="4127500"/>
                  </a:cubicBezTo>
                  <a:cubicBezTo>
                    <a:pt x="855395" y="4840817"/>
                    <a:pt x="112445" y="5689600"/>
                    <a:pt x="17195" y="6248400"/>
                  </a:cubicBezTo>
                  <a:cubicBezTo>
                    <a:pt x="-78055" y="6807200"/>
                    <a:pt x="248970" y="7143750"/>
                    <a:pt x="347395" y="7480300"/>
                  </a:cubicBezTo>
                </a:path>
              </a:pathLst>
            </a:custGeom>
            <a:noFill/>
            <a:ln w="12700" cap="flat" cmpd="sng" algn="ctr">
              <a:solidFill>
                <a:schemeClr val="bg1">
                  <a:lumMod val="93667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20" name="任意多边形: 形状 19"/>
            <p:cNvSpPr/>
            <p:nvPr/>
          </p:nvSpPr>
          <p:spPr>
            <a:xfrm>
              <a:off x="10978315" y="0"/>
              <a:ext cx="1389693" cy="6858000"/>
            </a:xfrm>
            <a:custGeom>
              <a:avLst/>
              <a:gdLst>
                <a:gd name="connsiteX0" fmla="*/ 1308730 w 1308730"/>
                <a:gd name="connsiteY0" fmla="*/ 0 h 7480300"/>
                <a:gd name="connsiteX1" fmla="*/ 191130 w 1308730"/>
                <a:gd name="connsiteY1" fmla="*/ 1968500 h 7480300"/>
                <a:gd name="connsiteX2" fmla="*/ 711830 w 1308730"/>
                <a:gd name="connsiteY2" fmla="*/ 4127500 h 7480300"/>
                <a:gd name="connsiteX3" fmla="*/ 38730 w 1308730"/>
                <a:gd name="connsiteY3" fmla="*/ 6248400 h 7480300"/>
                <a:gd name="connsiteX4" fmla="*/ 140330 w 1308730"/>
                <a:gd name="connsiteY4" fmla="*/ 7480300 h 7480300"/>
                <a:gd name="connsiteX0-1" fmla="*/ 1515795 w 1515795"/>
                <a:gd name="connsiteY0-2" fmla="*/ 0 h 7480300"/>
                <a:gd name="connsiteX1-3" fmla="*/ 398195 w 1515795"/>
                <a:gd name="connsiteY1-4" fmla="*/ 1968500 h 7480300"/>
                <a:gd name="connsiteX2-5" fmla="*/ 918895 w 1515795"/>
                <a:gd name="connsiteY2-6" fmla="*/ 4127500 h 7480300"/>
                <a:gd name="connsiteX3-7" fmla="*/ 17195 w 1515795"/>
                <a:gd name="connsiteY3-8" fmla="*/ 6248400 h 7480300"/>
                <a:gd name="connsiteX4-9" fmla="*/ 347395 w 1515795"/>
                <a:gd name="connsiteY4-10" fmla="*/ 7480300 h 74803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515795" h="7480300">
                  <a:moveTo>
                    <a:pt x="1515795" y="0"/>
                  </a:moveTo>
                  <a:cubicBezTo>
                    <a:pt x="1006736" y="640291"/>
                    <a:pt x="497678" y="1280583"/>
                    <a:pt x="398195" y="1968500"/>
                  </a:cubicBezTo>
                  <a:cubicBezTo>
                    <a:pt x="298712" y="2656417"/>
                    <a:pt x="982395" y="3414183"/>
                    <a:pt x="918895" y="4127500"/>
                  </a:cubicBezTo>
                  <a:cubicBezTo>
                    <a:pt x="855395" y="4840817"/>
                    <a:pt x="112445" y="5689600"/>
                    <a:pt x="17195" y="6248400"/>
                  </a:cubicBezTo>
                  <a:cubicBezTo>
                    <a:pt x="-78055" y="6807200"/>
                    <a:pt x="248970" y="7143750"/>
                    <a:pt x="347395" y="7480300"/>
                  </a:cubicBezTo>
                </a:path>
              </a:pathLst>
            </a:custGeom>
            <a:noFill/>
            <a:ln w="12700" cap="flat" cmpd="sng" algn="ctr">
              <a:solidFill>
                <a:schemeClr val="bg1">
                  <a:lumMod val="95111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21" name="任意多边形: 形状 20"/>
            <p:cNvSpPr/>
            <p:nvPr/>
          </p:nvSpPr>
          <p:spPr>
            <a:xfrm>
              <a:off x="11195617" y="0"/>
              <a:ext cx="1389693" cy="6858000"/>
            </a:xfrm>
            <a:custGeom>
              <a:avLst/>
              <a:gdLst>
                <a:gd name="connsiteX0" fmla="*/ 1308730 w 1308730"/>
                <a:gd name="connsiteY0" fmla="*/ 0 h 7480300"/>
                <a:gd name="connsiteX1" fmla="*/ 191130 w 1308730"/>
                <a:gd name="connsiteY1" fmla="*/ 1968500 h 7480300"/>
                <a:gd name="connsiteX2" fmla="*/ 711830 w 1308730"/>
                <a:gd name="connsiteY2" fmla="*/ 4127500 h 7480300"/>
                <a:gd name="connsiteX3" fmla="*/ 38730 w 1308730"/>
                <a:gd name="connsiteY3" fmla="*/ 6248400 h 7480300"/>
                <a:gd name="connsiteX4" fmla="*/ 140330 w 1308730"/>
                <a:gd name="connsiteY4" fmla="*/ 7480300 h 7480300"/>
                <a:gd name="connsiteX0-1" fmla="*/ 1515795 w 1515795"/>
                <a:gd name="connsiteY0-2" fmla="*/ 0 h 7480300"/>
                <a:gd name="connsiteX1-3" fmla="*/ 398195 w 1515795"/>
                <a:gd name="connsiteY1-4" fmla="*/ 1968500 h 7480300"/>
                <a:gd name="connsiteX2-5" fmla="*/ 918895 w 1515795"/>
                <a:gd name="connsiteY2-6" fmla="*/ 4127500 h 7480300"/>
                <a:gd name="connsiteX3-7" fmla="*/ 17195 w 1515795"/>
                <a:gd name="connsiteY3-8" fmla="*/ 6248400 h 7480300"/>
                <a:gd name="connsiteX4-9" fmla="*/ 347395 w 1515795"/>
                <a:gd name="connsiteY4-10" fmla="*/ 7480300 h 74803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515795" h="7480300">
                  <a:moveTo>
                    <a:pt x="1515795" y="0"/>
                  </a:moveTo>
                  <a:cubicBezTo>
                    <a:pt x="1006736" y="640291"/>
                    <a:pt x="497678" y="1280583"/>
                    <a:pt x="398195" y="1968500"/>
                  </a:cubicBezTo>
                  <a:cubicBezTo>
                    <a:pt x="298712" y="2656417"/>
                    <a:pt x="982395" y="3414183"/>
                    <a:pt x="918895" y="4127500"/>
                  </a:cubicBezTo>
                  <a:cubicBezTo>
                    <a:pt x="855395" y="4840817"/>
                    <a:pt x="112445" y="5689600"/>
                    <a:pt x="17195" y="6248400"/>
                  </a:cubicBezTo>
                  <a:cubicBezTo>
                    <a:pt x="-78055" y="6807200"/>
                    <a:pt x="248970" y="7143750"/>
                    <a:pt x="347395" y="7480300"/>
                  </a:cubicBezTo>
                </a:path>
              </a:pathLst>
            </a:custGeom>
            <a:noFill/>
            <a:ln w="12700" cap="flat" cmpd="sng" algn="ctr">
              <a:solidFill>
                <a:schemeClr val="bg1">
                  <a:lumMod val="96556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22" name="任意多边形: 形状 21"/>
            <p:cNvSpPr/>
            <p:nvPr/>
          </p:nvSpPr>
          <p:spPr>
            <a:xfrm>
              <a:off x="11412918" y="0"/>
              <a:ext cx="1389693" cy="6858000"/>
            </a:xfrm>
            <a:custGeom>
              <a:avLst/>
              <a:gdLst>
                <a:gd name="connsiteX0" fmla="*/ 1308730 w 1308730"/>
                <a:gd name="connsiteY0" fmla="*/ 0 h 7480300"/>
                <a:gd name="connsiteX1" fmla="*/ 191130 w 1308730"/>
                <a:gd name="connsiteY1" fmla="*/ 1968500 h 7480300"/>
                <a:gd name="connsiteX2" fmla="*/ 711830 w 1308730"/>
                <a:gd name="connsiteY2" fmla="*/ 4127500 h 7480300"/>
                <a:gd name="connsiteX3" fmla="*/ 38730 w 1308730"/>
                <a:gd name="connsiteY3" fmla="*/ 6248400 h 7480300"/>
                <a:gd name="connsiteX4" fmla="*/ 140330 w 1308730"/>
                <a:gd name="connsiteY4" fmla="*/ 7480300 h 7480300"/>
                <a:gd name="connsiteX0-1" fmla="*/ 1515795 w 1515795"/>
                <a:gd name="connsiteY0-2" fmla="*/ 0 h 7480300"/>
                <a:gd name="connsiteX1-3" fmla="*/ 398195 w 1515795"/>
                <a:gd name="connsiteY1-4" fmla="*/ 1968500 h 7480300"/>
                <a:gd name="connsiteX2-5" fmla="*/ 918895 w 1515795"/>
                <a:gd name="connsiteY2-6" fmla="*/ 4127500 h 7480300"/>
                <a:gd name="connsiteX3-7" fmla="*/ 17195 w 1515795"/>
                <a:gd name="connsiteY3-8" fmla="*/ 6248400 h 7480300"/>
                <a:gd name="connsiteX4-9" fmla="*/ 347395 w 1515795"/>
                <a:gd name="connsiteY4-10" fmla="*/ 7480300 h 74803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515795" h="7480300">
                  <a:moveTo>
                    <a:pt x="1515795" y="0"/>
                  </a:moveTo>
                  <a:cubicBezTo>
                    <a:pt x="1006736" y="640291"/>
                    <a:pt x="497678" y="1280583"/>
                    <a:pt x="398195" y="1968500"/>
                  </a:cubicBezTo>
                  <a:cubicBezTo>
                    <a:pt x="298712" y="2656417"/>
                    <a:pt x="982395" y="3414183"/>
                    <a:pt x="918895" y="4127500"/>
                  </a:cubicBezTo>
                  <a:cubicBezTo>
                    <a:pt x="855395" y="4840817"/>
                    <a:pt x="112445" y="5689600"/>
                    <a:pt x="17195" y="6248400"/>
                  </a:cubicBezTo>
                  <a:cubicBezTo>
                    <a:pt x="-78055" y="6807200"/>
                    <a:pt x="248970" y="7143750"/>
                    <a:pt x="347395" y="7480300"/>
                  </a:cubicBezTo>
                </a:path>
              </a:pathLst>
            </a:custGeom>
            <a:noFill/>
            <a:ln w="12700" cap="flat" cmpd="sng" algn="ctr">
              <a:solidFill>
                <a:schemeClr val="bg1">
                  <a:lumMod val="975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</p:grpSp>
      <p:sp>
        <p:nvSpPr>
          <p:cNvPr id="62" name="文本框 61"/>
          <p:cNvSpPr txBox="1"/>
          <p:nvPr/>
        </p:nvSpPr>
        <p:spPr>
          <a:xfrm>
            <a:off x="8816058" y="5706888"/>
            <a:ext cx="35718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湘潭大学</a:t>
            </a:r>
          </a:p>
        </p:txBody>
      </p:sp>
      <p:grpSp>
        <p:nvGrpSpPr>
          <p:cNvPr id="30" name="组合 29"/>
          <p:cNvGrpSpPr/>
          <p:nvPr/>
        </p:nvGrpSpPr>
        <p:grpSpPr>
          <a:xfrm>
            <a:off x="1227103" y="1901040"/>
            <a:ext cx="2058736" cy="1384995"/>
            <a:chOff x="2761095" y="2292169"/>
            <a:chExt cx="2058736" cy="1384995"/>
          </a:xfrm>
        </p:grpSpPr>
        <p:sp>
          <p:nvSpPr>
            <p:cNvPr id="2" name="矩形: 圆角 1"/>
            <p:cNvSpPr/>
            <p:nvPr/>
          </p:nvSpPr>
          <p:spPr>
            <a:xfrm rot="2244181">
              <a:off x="2903192" y="2466308"/>
              <a:ext cx="1156758" cy="366949"/>
            </a:xfrm>
            <a:prstGeom prst="roundRect">
              <a:avLst>
                <a:gd name="adj" fmla="val 33648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6" name="矩形: 圆角 65"/>
            <p:cNvSpPr/>
            <p:nvPr/>
          </p:nvSpPr>
          <p:spPr>
            <a:xfrm rot="2244181">
              <a:off x="2761095" y="2996622"/>
              <a:ext cx="1156758" cy="366949"/>
            </a:xfrm>
            <a:prstGeom prst="roundRect">
              <a:avLst>
                <a:gd name="adj" fmla="val 33648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3020843" y="2292169"/>
              <a:ext cx="1798988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</a:t>
              </a:r>
              <a:endParaRPr lang="zh-CN" altLang="en-US" sz="8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67" name="矩形 66"/>
          <p:cNvSpPr/>
          <p:nvPr/>
        </p:nvSpPr>
        <p:spPr>
          <a:xfrm>
            <a:off x="2486554" y="2593537"/>
            <a:ext cx="10903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spc="300" dirty="0"/>
              <a:t>ART-</a:t>
            </a:r>
            <a:endParaRPr lang="zh-CN" altLang="en-US" sz="2400" spc="300" dirty="0"/>
          </a:p>
        </p:txBody>
      </p:sp>
      <p:sp>
        <p:nvSpPr>
          <p:cNvPr id="68" name="矩形 67"/>
          <p:cNvSpPr/>
          <p:nvPr/>
        </p:nvSpPr>
        <p:spPr>
          <a:xfrm>
            <a:off x="3610394" y="1931817"/>
            <a:ext cx="1326004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0" dirty="0"/>
              <a:t>02</a:t>
            </a:r>
            <a:endParaRPr lang="zh-CN" altLang="en-US" sz="8000" dirty="0"/>
          </a:p>
        </p:txBody>
      </p:sp>
      <p:sp>
        <p:nvSpPr>
          <p:cNvPr id="69" name="矩形 68"/>
          <p:cNvSpPr/>
          <p:nvPr/>
        </p:nvSpPr>
        <p:spPr>
          <a:xfrm>
            <a:off x="1345101" y="3521399"/>
            <a:ext cx="4878259" cy="9371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6100" b="1" dirty="0">
                <a:ea typeface="汉仪雅酷黑 75W" panose="020B0804020202020204" charset="-122"/>
                <a:cs typeface="+mj-cs"/>
              </a:rPr>
              <a:t>技术设计思路</a:t>
            </a:r>
          </a:p>
        </p:txBody>
      </p:sp>
      <p:grpSp>
        <p:nvGrpSpPr>
          <p:cNvPr id="24" name="组合 23"/>
          <p:cNvGrpSpPr>
            <a:grpSpLocks noChangeAspect="1"/>
          </p:cNvGrpSpPr>
          <p:nvPr/>
        </p:nvGrpSpPr>
        <p:grpSpPr>
          <a:xfrm>
            <a:off x="7864475" y="5509895"/>
            <a:ext cx="951865" cy="951865"/>
            <a:chOff x="1903" y="1878"/>
            <a:chExt cx="1786" cy="1786"/>
          </a:xfrm>
        </p:grpSpPr>
        <p:sp>
          <p:nvSpPr>
            <p:cNvPr id="25" name="椭圆 24"/>
            <p:cNvSpPr/>
            <p:nvPr>
              <p:custDataLst>
                <p:tags r:id="rId1"/>
              </p:custDataLst>
            </p:nvPr>
          </p:nvSpPr>
          <p:spPr>
            <a:xfrm>
              <a:off x="2126" y="2101"/>
              <a:ext cx="1339" cy="133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pic>
          <p:nvPicPr>
            <p:cNvPr id="26" name="图片 25" descr="湘潭大学-校徽-湘水蓝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1903" y="1878"/>
              <a:ext cx="1786" cy="1786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ormal&quot;,&quot;Name&quot;:&quot;正常&quot;,&quot;Kind&quot;:&quot;System&quot;,&quot;OldGuidesSetting&quot;:{&quot;HeaderHeight&quot;:15.0,&quot;FooterHeight&quot;:9.0,&quot;SideMargin&quot;:5.5,&quot;TopMargin&quot;:0.0,&quot;BottomMargin&quot;:0.0,&quot;IntervalMargin&quot;:1.5}}"/>
  <p:tag name="ISLIDE.THEME" val="79ce8473-9700-4227-87c3-930f732d8aa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DIAGRAM_VERSION" val="3"/>
  <p:tag name="KSO_WM_DIAGRAM_COLOR_TRICK" val="4"/>
  <p:tag name="KSO_WM_DIAGRAM_COLOR_TEXT_CAN_REMOVE" val="n"/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4"/>
  <p:tag name="KSO_WM_UNIT_ID" val="diagram20230939_1*m_h_i*1_1_4"/>
  <p:tag name="KSO_WM_TEMPLATE_CATEGORY" val="diagram"/>
  <p:tag name="KSO_WM_TEMPLATE_INDEX" val="20230939"/>
  <p:tag name="KSO_WM_UNIT_LAYERLEVEL" val="1_1_1"/>
  <p:tag name="KSO_WM_TAG_VERSION" val="3.0"/>
  <p:tag name="KSO_WM_UNIT_PRESET_TEXT" val=""/>
  <p:tag name="KSO_WM_UNIT_FILL_TYPE" val="1"/>
  <p:tag name="KSO_WM_UNIT_FILL_FORE_SCHEMECOLOR_INDEX" val="5"/>
  <p:tag name="KSO_WM_UNIT_FILL_FORE_SCHEMECOLOR_INDEX_BRIGHTNESS" val="0"/>
  <p:tag name="KSO_WM_DIAGRAM_MAX_ITEMCNT" val="6"/>
  <p:tag name="KSO_WM_DIAGRAM_MIN_ITEMCNT" val="2"/>
  <p:tag name="KSO_WM_DIAGRAM_VIRTUALLY_FRAME" val="{&quot;height&quot;:282.95000000000005,&quot;width&quot;:867.0000000000001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brightness&quot;:0.800000011920929,&quot;colorType&quot;:1,&quot;foreColorIndex&quot;:5,&quot;transparency&quot;:0.4000000059604645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DIAGRAM_VERSION" val="3"/>
  <p:tag name="KSO_WM_DIAGRAM_COLOR_TRICK" val="4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3"/>
  <p:tag name="KSO_WM_UNIT_ID" val="diagram20230939_1*m_h_i*1_1_3"/>
  <p:tag name="KSO_WM_TEMPLATE_CATEGORY" val="diagram"/>
  <p:tag name="KSO_WM_TEMPLATE_INDEX" val="20230939"/>
  <p:tag name="KSO_WM_UNIT_LAYERLEVEL" val="1_1_1"/>
  <p:tag name="KSO_WM_TAG_VERSION" val="3.0"/>
  <p:tag name="KSO_WM_DIAGRAM_MAX_ITEMCNT" val="6"/>
  <p:tag name="KSO_WM_DIAGRAM_MIN_ITEMCNT" val="2"/>
  <p:tag name="KSO_WM_DIAGRAM_VIRTUALLY_FRAME" val="{&quot;height&quot;:282.95000000000005,&quot;width&quot;:867.0000000000001}"/>
  <p:tag name="KSO_WM_DIAGRAM_COLOR_MATCH_VALUE" val="{&quot;shape&quot;:{&quot;fill&quot;:{&quot;type&quot;:0},&quot;glow&quot;:{&quot;colorType&quot;:0},&quot;line&quot;:{&quot;gradient&quot;:[{&quot;brightness&quot;:0,&quot;colorType&quot;:2,&quot;pos&quot;:0,&quot;rgb&quot;:&quot;#ffffff&quot;,&quot;transparency&quot;:0.550000011920929},{&quot;brightness&quot;:0,&quot;colorType&quot;:2,&quot;pos&quot;:1,&quot;rgb&quot;:&quot;#ffffff&quot;,&quot;transparency&quot;:0.550000011920929},{&quot;brightness&quot;:0,&quot;colorType&quot;:2,&quot;pos&quot;:0.75,&quot;rgb&quot;:&quot;#ffffff&quot;,&quot;transparency&quot;:1},{&quot;brightness&quot;:0,&quot;colorType&quot;:2,&quot;pos&quot;:0.25,&quot;rgb&quot;:&quot;#ffffff&quot;,&quot;transparency&quot;:1}],&quot;type&quot;:2},&quot;shadow&quot;:{&quot;brightness&quot;:-0.25,&quot;colorType&quot;:1,&quot;foreColorIndex&quot;:5,&quot;transparency&quot;:0.699999988079071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m_h_a"/>
  <p:tag name="KSO_WM_UNIT_INDEX" val="1_1_1"/>
  <p:tag name="KSO_WM_UNIT_ID" val="diagram20230939_1*m_h_a*1_1_1"/>
  <p:tag name="KSO_WM_TEMPLATE_CATEGORY" val="diagram"/>
  <p:tag name="KSO_WM_TEMPLATE_INDEX" val="20230939"/>
  <p:tag name="KSO_WM_UNIT_LAYERLEVEL" val="1_1_1"/>
  <p:tag name="KSO_WM_TAG_VERSION" val="3.0"/>
  <p:tag name="KSO_WM_BEAUTIFY_FLAG" val="#wm#"/>
  <p:tag name="KSO_WM_DIAGRAM_VERSION" val="3"/>
  <p:tag name="KSO_WM_DIAGRAM_COLOR_TRICK" val="4"/>
  <p:tag name="KSO_WM_DIAGRAM_COLOR_TEXT_CAN_REMOVE" val="n"/>
  <p:tag name="KSO_WM_DIAGRAM_GROUP_CODE" val="m1-1"/>
  <p:tag name="KSO_WM_UNIT_PRESET_TEXT" val="添加标题"/>
  <p:tag name="KSO_WM_UNIT_TEXT_FILL_FORE_SCHEMECOLOR_INDEX" val="1"/>
  <p:tag name="KSO_WM_UNIT_TEXT_FILL_TYPE" val="1"/>
  <p:tag name="KSO_WM_DIAGRAM_MAX_ITEMCNT" val="6"/>
  <p:tag name="KSO_WM_DIAGRAM_MIN_ITEMCNT" val="2"/>
  <p:tag name="KSO_WM_DIAGRAM_VIRTUALLY_FRAME" val="{&quot;height&quot;:282.95000000000005,&quot;width&quot;:867.0000000000001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4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20230920_2*l_h_i*1_2_2"/>
  <p:tag name="KSO_WM_TEMPLATE_CATEGORY" val="diagram"/>
  <p:tag name="KSO_WM_TEMPLATE_INDEX" val="20230920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MAX_ITEMCNT" val="4"/>
  <p:tag name="KSO_WM_DIAGRAM_MIN_ITEMCNT" val="2"/>
  <p:tag name="KSO_WM_DIAGRAM_VIRTUALLY_FRAME" val="{&quot;height&quot;:358.5,&quot;width&quot;:762.0000000000001}"/>
  <p:tag name="KSO_WM_DIAGRAM_COLOR_MATCH_VALUE" val="{&quot;shape&quot;:{&quot;fill&quot;:{&quot;type&quot;:0},&quot;glow&quot;:{&quot;colorType&quot;:0},&quot;line&quot;:{&quot;gradient&quot;:[{&quot;brightness&quot;:0,&quot;colorType&quot;:1,&quot;foreColorIndex&quot;:8,&quot;pos&quot;:0,&quot;transparency&quot;:0},{&quot;brightness&quot;:0,&quot;colorType&quot;:1,&quot;foreColorIndex&quot;:8,&quot;pos&quot;:1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3_1"/>
  <p:tag name="KSO_WM_UNIT_ID" val="diagram20230920_2*l_h_f*1_3_1"/>
  <p:tag name="KSO_WM_TEMPLATE_CATEGORY" val="diagram"/>
  <p:tag name="KSO_WM_TEMPLATE_INDEX" val="20230920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COLOR_TRICK" val="2"/>
  <p:tag name="KSO_WM_DIAGRAM_COLOR_TEXT_CAN_REMOVE" val="n"/>
  <p:tag name="KSO_WM_UNIT_PRESET_TEXT" val="单击此处输入你的智能图形项正文"/>
  <p:tag name="KSO_WM_DIAGRAM_MAX_ITEMCNT" val="4"/>
  <p:tag name="KSO_WM_DIAGRAM_MIN_ITEMCNT" val="2"/>
  <p:tag name="KSO_WM_DIAGRAM_VIRTUALLY_FRAME" val="{&quot;height&quot;:358.5,&quot;width&quot;:762.0000000000001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349999994039535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3_1"/>
  <p:tag name="KSO_WM_UNIT_ID" val="diagram20230920_2*l_h_a*1_3_1"/>
  <p:tag name="KSO_WM_TEMPLATE_CATEGORY" val="diagram"/>
  <p:tag name="KSO_WM_TEMPLATE_INDEX" val="20230920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COLOR_TRICK" val="2"/>
  <p:tag name="KSO_WM_DIAGRAM_COLOR_TEXT_CAN_REMOVE" val="n"/>
  <p:tag name="KSO_WM_UNIT_PRESET_TEXT" val="添加标题"/>
  <p:tag name="KSO_WM_UNIT_TEXT_FILL_FORE_SCHEMECOLOR_INDEX" val="5"/>
  <p:tag name="KSO_WM_DIAGRAM_MAX_ITEMCNT" val="4"/>
  <p:tag name="KSO_WM_DIAGRAM_MIN_ITEMCNT" val="2"/>
  <p:tag name="KSO_WM_DIAGRAM_VIRTUALLY_FRAME" val="{&quot;height&quot;:358.5,&quot;width&quot;:762.0000000000001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230920_2*l_h_i*1_1_1"/>
  <p:tag name="KSO_WM_TEMPLATE_CATEGORY" val="diagram"/>
  <p:tag name="KSO_WM_TEMPLATE_INDEX" val="20230920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UNIT_SUBTYPE" val="d"/>
  <p:tag name="KSO_WM_UNIT_PRESET_TEXT" val="01"/>
  <p:tag name="KSO_WM_UNIT_FILL_FORE_SCHEMECOLOR_INDEX" val="5"/>
  <p:tag name="KSO_WM_DIAGRAM_MAX_ITEMCNT" val="4"/>
  <p:tag name="KSO_WM_DIAGRAM_MIN_ITEMCNT" val="2"/>
  <p:tag name="KSO_WM_DIAGRAM_VIRTUALLY_FRAME" val="{&quot;height&quot;:358.5,&quot;width&quot;:762.0000000000001}"/>
  <p:tag name="KSO_WM_DIAGRAM_COLOR_MATCH_VALUE" val="{&quot;shape&quot;:{&quot;fill&quot;:{&quot;gradient&quot;:[{&quot;brightness&quot;:0,&quot;colorType&quot;:1,&quot;foreColorIndex&quot;:5,&quot;pos&quot;:0.5400000214576721,&quot;transparency&quot;:0},{&quot;brightness&quot;:0.4000000059604645,&quot;colorType&quot;:1,&quot;foreColorIndex&quot;:5,&quot;pos&quot;:0,&quot;transparency&quot;:0},{&quot;brightness&quot;:0,&quot;colorType&quot;:1,&quot;foreColorIndex&quot;:5,&quot;pos&quot;:0.8100000023841858,&quot;transparency&quot;:0},{&quot;brightness&quot;:0,&quot;colorType&quot;:1,&quot;foreColorIndex&quot;:5,&quot;pos&quot;:1,&quot;transparency&quot;:0}],&quot;type&quot;:3},&quot;glow&quot;:{&quot;colorType&quot;:0},&quot;line&quot;:{&quot;gradient&quot;:[{&quot;brightness&quot;:0.949999988079071,&quot;colorType&quot;:1,&quot;foreColorIndex&quot;:5,&quot;pos&quot;:0.3700000047683716,&quot;transparency&quot;:0},{&quot;brightness&quot;:0.550000011920929,&quot;colorType&quot;:1,&quot;foreColorIndex&quot;:5,&quot;pos&quot;:0,&quot;transparency&quot;:0},{&quot;brightness&quot;:0,&quot;colorType&quot;:1,&quot;foreColorIndex&quot;:14,&quot;pos&quot;:1,&quot;transparency&quot;:0},{&quot;brightness&quot;:0.699999988079071,&quot;colorType&quot;:1,&quot;foreColorIndex&quot;:5,&quot;pos&quot;:0.7099999785423279,&quot;transparency&quot;:0}],&quot;type&quot;:2},&quot;shadow&quot;:{&quot;brightness&quot;:0,&quot;colorType&quot;:1,&quot;foreColorIndex&quot;:5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230920_2*l_h_i*1_2_1"/>
  <p:tag name="KSO_WM_TEMPLATE_CATEGORY" val="diagram"/>
  <p:tag name="KSO_WM_TEMPLATE_INDEX" val="20230920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UNIT_SUBTYPE" val="d"/>
  <p:tag name="KSO_WM_UNIT_PRESET_TEXT" val="02"/>
  <p:tag name="KSO_WM_UNIT_FILL_FORE_SCHEMECOLOR_INDEX" val="8"/>
  <p:tag name="KSO_WM_DIAGRAM_MAX_ITEMCNT" val="4"/>
  <p:tag name="KSO_WM_DIAGRAM_MIN_ITEMCNT" val="2"/>
  <p:tag name="KSO_WM_DIAGRAM_VIRTUALLY_FRAME" val="{&quot;height&quot;:358.5,&quot;width&quot;:762.0000000000001}"/>
  <p:tag name="KSO_WM_DIAGRAM_COLOR_MATCH_VALUE" val="{&quot;shape&quot;:{&quot;fill&quot;:{&quot;gradient&quot;:[{&quot;brightness&quot;:0,&quot;colorType&quot;:1,&quot;foreColorIndex&quot;:8,&quot;pos&quot;:0.5400000214576721,&quot;transparency&quot;:0},{&quot;brightness&quot;:0.4000000059604645,&quot;colorType&quot;:1,&quot;foreColorIndex&quot;:8,&quot;pos&quot;:0,&quot;transparency&quot;:0},{&quot;brightness&quot;:0.4000000059604645,&quot;colorType&quot;:1,&quot;foreColorIndex&quot;:8,&quot;pos&quot;:1,&quot;transparency&quot;:0}],&quot;type&quot;:3},&quot;glow&quot;:{&quot;colorType&quot;:0},&quot;line&quot;:{&quot;gradient&quot;:[{&quot;brightness&quot;:0.949999988079071,&quot;colorType&quot;:1,&quot;foreColorIndex&quot;:5,&quot;pos&quot;:0.3199999928474426,&quot;transparency&quot;:0},{&quot;brightness&quot;:0.800000011920929,&quot;colorType&quot;:1,&quot;foreColorIndex&quot;:8,&quot;pos&quot;:0,&quot;transparency&quot;:0},{&quot;brightness&quot;:0,&quot;colorType&quot;:1,&quot;foreColorIndex&quot;:14,&quot;pos&quot;:1,&quot;transparency&quot;:0},{&quot;brightness&quot;:0.800000011920929,&quot;colorType&quot;:1,&quot;foreColorIndex&quot;:8,&quot;pos&quot;:0.7099999785423279,&quot;transparency&quot;:0}],&quot;type&quot;:2},&quot;shadow&quot;:{&quot;brightness&quot;:0,&quot;colorType&quot;:1,&quot;foreColorIndex&quot;:8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20230920_2*l_h_i*1_3_1"/>
  <p:tag name="KSO_WM_TEMPLATE_CATEGORY" val="diagram"/>
  <p:tag name="KSO_WM_TEMPLATE_INDEX" val="20230920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UNIT_SUBTYPE" val="d"/>
  <p:tag name="KSO_WM_UNIT_PRESET_TEXT" val="03"/>
  <p:tag name="KSO_WM_UNIT_FILL_FORE_SCHEMECOLOR_INDEX" val="5"/>
  <p:tag name="KSO_WM_DIAGRAM_MAX_ITEMCNT" val="4"/>
  <p:tag name="KSO_WM_DIAGRAM_MIN_ITEMCNT" val="2"/>
  <p:tag name="KSO_WM_DIAGRAM_VIRTUALLY_FRAME" val="{&quot;height&quot;:358.5,&quot;width&quot;:762.0000000000001}"/>
  <p:tag name="KSO_WM_DIAGRAM_COLOR_MATCH_VALUE" val="{&quot;shape&quot;:{&quot;fill&quot;:{&quot;gradient&quot;:[{&quot;brightness&quot;:0,&quot;colorType&quot;:1,&quot;foreColorIndex&quot;:5,&quot;pos&quot;:0.5400000214576721,&quot;transparency&quot;:0},{&quot;brightness&quot;:0.4000000059604645,&quot;colorType&quot;:1,&quot;foreColorIndex&quot;:5,&quot;pos&quot;:0,&quot;transparency&quot;:0},{&quot;brightness&quot;:0,&quot;colorType&quot;:1,&quot;foreColorIndex&quot;:5,&quot;pos&quot;:0.8100000023841858,&quot;transparency&quot;:0},{&quot;brightness&quot;:0,&quot;colorType&quot;:1,&quot;foreColorIndex&quot;:5,&quot;pos&quot;:1,&quot;transparency&quot;:0}],&quot;type&quot;:3},&quot;glow&quot;:{&quot;colorType&quot;:0},&quot;line&quot;:{&quot;gradient&quot;:[{&quot;brightness&quot;:0.949999988079071,&quot;colorType&quot;:1,&quot;foreColorIndex&quot;:5,&quot;pos&quot;:0.3700000047683716,&quot;transparency&quot;:0},{&quot;brightness&quot;:0.550000011920929,&quot;colorType&quot;:1,&quot;foreColorIndex&quot;:5,&quot;pos&quot;:0,&quot;transparency&quot;:0},{&quot;brightness&quot;:0,&quot;colorType&quot;:1,&quot;foreColorIndex&quot;:14,&quot;pos&quot;:1,&quot;transparency&quot;:0},{&quot;brightness&quot;:0.699999988079071,&quot;colorType&quot;:1,&quot;foreColorIndex&quot;:5,&quot;pos&quot;:0.7099999785423279,&quot;transparency&quot;:0}],&quot;type&quot;:2},&quot;shadow&quot;:{&quot;brightness&quot;:0,&quot;colorType&quot;:1,&quot;foreColorIndex&quot;:5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230920_2*l_h_i*1_1_2"/>
  <p:tag name="KSO_WM_TEMPLATE_CATEGORY" val="diagram"/>
  <p:tag name="KSO_WM_TEMPLATE_INDEX" val="20230920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MAX_ITEMCNT" val="4"/>
  <p:tag name="KSO_WM_DIAGRAM_MIN_ITEMCNT" val="2"/>
  <p:tag name="KSO_WM_DIAGRAM_VIRTUALLY_FRAME" val="{&quot;height&quot;:358.5,&quot;width&quot;:762.0000000000001}"/>
  <p:tag name="KSO_WM_DIAGRAM_COLOR_MATCH_VALUE" val="{&quot;shape&quot;:{&quot;fill&quot;:{&quot;type&quot;:0},&quot;glow&quot;:{&quot;colorType&quot;:0},&quot;line&quot;:{&quot;gradient&quot;:[{&quot;brightness&quot;:0,&quot;colorType&quot;:2,&quot;pos&quot;:1,&quot;rgb&quot;:&quot;#afc6ff&quot;,&quot;transparency&quot;:1},{&quot;brightness&quot;:0,&quot;colorType&quot;:1,&quot;foreColorIndex&quot;:5,&quot;pos&quot;:0.4699999988079071,&quot;transparency&quot;:0.30000001192092896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diagram20230920_2*l_h_i*1_3_2"/>
  <p:tag name="KSO_WM_TEMPLATE_CATEGORY" val="diagram"/>
  <p:tag name="KSO_WM_TEMPLATE_INDEX" val="20230920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MAX_ITEMCNT" val="4"/>
  <p:tag name="KSO_WM_DIAGRAM_MIN_ITEMCNT" val="2"/>
  <p:tag name="KSO_WM_DIAGRAM_VIRTUALLY_FRAME" val="{&quot;height&quot;:358.5,&quot;width&quot;:762.0000000000001}"/>
  <p:tag name="KSO_WM_DIAGRAM_COLOR_MATCH_VALUE" val="{&quot;shape&quot;:{&quot;fill&quot;:{&quot;type&quot;:0},&quot;glow&quot;:{&quot;colorType&quot;:0},&quot;line&quot;:{&quot;gradient&quot;:[{&quot;brightness&quot;:0,&quot;colorType&quot;:2,&quot;pos&quot;:1,&quot;rgb&quot;:&quot;#afc6ff&quot;,&quot;transparency&quot;:1},{&quot;brightness&quot;:0,&quot;colorType&quot;:1,&quot;foreColorIndex&quot;:5,&quot;pos&quot;:0.4699999988079071,&quot;transparency&quot;:0.30000001192092896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1_1"/>
  <p:tag name="KSO_WM_UNIT_ID" val="diagram20230920_2*l_h_f*1_1_1"/>
  <p:tag name="KSO_WM_TEMPLATE_CATEGORY" val="diagram"/>
  <p:tag name="KSO_WM_TEMPLATE_INDEX" val="20230920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COLOR_TRICK" val="2"/>
  <p:tag name="KSO_WM_DIAGRAM_COLOR_TEXT_CAN_REMOVE" val="n"/>
  <p:tag name="KSO_WM_UNIT_PRESET_TEXT" val="单击此处输入你的智能图形项正文"/>
  <p:tag name="KSO_WM_DIAGRAM_MAX_ITEMCNT" val="4"/>
  <p:tag name="KSO_WM_DIAGRAM_MIN_ITEMCNT" val="2"/>
  <p:tag name="KSO_WM_DIAGRAM_VIRTUALLY_FRAME" val="{&quot;height&quot;:358.5,&quot;width&quot;:762.0000000000001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349999994039535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1_1"/>
  <p:tag name="KSO_WM_UNIT_ID" val="diagram20230920_2*l_h_a*1_1_1"/>
  <p:tag name="KSO_WM_TEMPLATE_CATEGORY" val="diagram"/>
  <p:tag name="KSO_WM_TEMPLATE_INDEX" val="20230920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COLOR_TRICK" val="2"/>
  <p:tag name="KSO_WM_DIAGRAM_COLOR_TEXT_CAN_REMOVE" val="n"/>
  <p:tag name="KSO_WM_UNIT_PRESET_TEXT" val="添加标题"/>
  <p:tag name="KSO_WM_UNIT_TEXT_FILL_FORE_SCHEMECOLOR_INDEX" val="5"/>
  <p:tag name="KSO_WM_DIAGRAM_MAX_ITEMCNT" val="4"/>
  <p:tag name="KSO_WM_DIAGRAM_MIN_ITEMCNT" val="2"/>
  <p:tag name="KSO_WM_DIAGRAM_VIRTUALLY_FRAME" val="{&quot;height&quot;:358.5,&quot;width&quot;:762.0000000000001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2_1"/>
  <p:tag name="KSO_WM_UNIT_ID" val="diagram20230920_2*l_h_f*1_2_1"/>
  <p:tag name="KSO_WM_TEMPLATE_CATEGORY" val="diagram"/>
  <p:tag name="KSO_WM_TEMPLATE_INDEX" val="20230920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COLOR_TRICK" val="2"/>
  <p:tag name="KSO_WM_DIAGRAM_COLOR_TEXT_CAN_REMOVE" val="n"/>
  <p:tag name="KSO_WM_UNIT_PRESET_TEXT" val="单击此处输入你的智能图形项正文"/>
  <p:tag name="KSO_WM_DIAGRAM_MAX_ITEMCNT" val="4"/>
  <p:tag name="KSO_WM_DIAGRAM_MIN_ITEMCNT" val="2"/>
  <p:tag name="KSO_WM_DIAGRAM_VIRTUALLY_FRAME" val="{&quot;height&quot;:358.5,&quot;width&quot;:762.0000000000001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349999994039535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2_1"/>
  <p:tag name="KSO_WM_UNIT_ID" val="diagram20230920_2*l_h_a*1_2_1"/>
  <p:tag name="KSO_WM_TEMPLATE_CATEGORY" val="diagram"/>
  <p:tag name="KSO_WM_TEMPLATE_INDEX" val="20230920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COLOR_TRICK" val="2"/>
  <p:tag name="KSO_WM_DIAGRAM_COLOR_TEXT_CAN_REMOVE" val="n"/>
  <p:tag name="KSO_WM_UNIT_PRESET_TEXT" val="添加标题"/>
  <p:tag name="KSO_WM_UNIT_TEXT_FILL_FORE_SCHEMECOLOR_INDEX" val="8"/>
  <p:tag name="KSO_WM_DIAGRAM_MAX_ITEMCNT" val="4"/>
  <p:tag name="KSO_WM_DIAGRAM_MIN_ITEMCNT" val="2"/>
  <p:tag name="KSO_WM_DIAGRAM_VIRTUALLY_FRAME" val="{&quot;height&quot;:358.5,&quot;width&quot;:762.0000000000001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8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30920_2*l_i*1_1"/>
  <p:tag name="KSO_WM_TEMPLATE_CATEGORY" val="diagram"/>
  <p:tag name="KSO_WM_TEMPLATE_INDEX" val="20230920"/>
  <p:tag name="KSO_WM_UNIT_LAYERLEVEL" val="1_1"/>
  <p:tag name="KSO_WM_TAG_VERSION" val="3.0"/>
  <p:tag name="KSO_WM_UNIT_TYPE" val="l_i"/>
  <p:tag name="KSO_WM_UNIT_INDEX" val="1_1"/>
  <p:tag name="KSO_WM_DIAGRAM_VERSION" val="3"/>
  <p:tag name="KSO_WM_DIAGRAM_COLOR_TRICK" val="2"/>
  <p:tag name="KSO_WM_DIAGRAM_COLOR_TEXT_CAN_REMOVE" val="n"/>
  <p:tag name="KSO_WM_DIAGRAM_MAX_ITEMCNT" val="4"/>
  <p:tag name="KSO_WM_DIAGRAM_MIN_ITEMCNT" val="2"/>
  <p:tag name="KSO_WM_DIAGRAM_VIRTUALLY_FRAME" val="{&quot;height&quot;:358.5,&quot;width&quot;:762.0000000000001}"/>
  <p:tag name="KSO_WM_DIAGRAM_COLOR_MATCH_VALUE" val="{&quot;shape&quot;:{&quot;fill&quot;:{&quot;type&quot;:0},&quot;glow&quot;:{&quot;colorType&quot;:0},&quot;line&quot;:{&quot;gradient&quot;:[{&quot;brightness&quot;:0,&quot;colorType&quot;:2,&quot;pos&quot;:0.3100000023841858,&quot;rgb&quot;:&quot;#afc6ff&quot;,&quot;transparency&quot;:1},{&quot;brightness&quot;:0.4000000059604645,&quot;colorType&quot;:1,&quot;foreColorIndex&quot;:5,&quot;pos&quot;:0.7699999809265137,&quot;transparency&quot;:0.30000001192092896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30920_2*l_i*1_2"/>
  <p:tag name="KSO_WM_TEMPLATE_CATEGORY" val="diagram"/>
  <p:tag name="KSO_WM_TEMPLATE_INDEX" val="20230920"/>
  <p:tag name="KSO_WM_UNIT_LAYERLEVEL" val="1_1"/>
  <p:tag name="KSO_WM_TAG_VERSION" val="3.0"/>
  <p:tag name="KSO_WM_UNIT_TYPE" val="l_i"/>
  <p:tag name="KSO_WM_UNIT_INDEX" val="1_2"/>
  <p:tag name="KSO_WM_DIAGRAM_VERSION" val="3"/>
  <p:tag name="KSO_WM_DIAGRAM_COLOR_TRICK" val="2"/>
  <p:tag name="KSO_WM_DIAGRAM_COLOR_TEXT_CAN_REMOVE" val="n"/>
  <p:tag name="KSO_WM_DIAGRAM_MAX_ITEMCNT" val="4"/>
  <p:tag name="KSO_WM_DIAGRAM_MIN_ITEMCNT" val="2"/>
  <p:tag name="KSO_WM_DIAGRAM_VIRTUALLY_FRAME" val="{&quot;height&quot;:358.5,&quot;width&quot;:762.0000000000001}"/>
  <p:tag name="KSO_WM_DIAGRAM_COLOR_MATCH_VALUE" val="{&quot;shape&quot;:{&quot;fill&quot;:{&quot;type&quot;:0},&quot;glow&quot;:{&quot;colorType&quot;:0},&quot;line&quot;:{&quot;gradient&quot;:[{&quot;brightness&quot;:0,&quot;colorType&quot;:2,&quot;pos&quot;:0.3799999952316284,&quot;rgb&quot;:&quot;#afc6ff&quot;,&quot;transparency&quot;:1},{&quot;brightness&quot;:0,&quot;colorType&quot;:1,&quot;foreColorIndex&quot;:5,&quot;pos&quot;:0.8500000238418579,&quot;transparency&quot;:0.3499999940395355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o1-1"/>
  <p:tag name="KSO_WM_UNIT_TYPE" val="o_h_a"/>
  <p:tag name="KSO_WM_UNIT_INDEX" val="1_1_1"/>
  <p:tag name="KSO_WM_UNIT_ID" val="diagram20230316_2*o_h_a*1_1_1"/>
  <p:tag name="KSO_WM_TEMPLATE_CATEGORY" val="diagram"/>
  <p:tag name="KSO_WM_TEMPLATE_INDEX" val="20230316"/>
  <p:tag name="KSO_WM_UNIT_LAYERLEVEL" val="1_1_1"/>
  <p:tag name="KSO_WM_TAG_VERSION" val="3.0"/>
  <p:tag name="KSO_WM_BEAUTIFY_FLAG" val=""/>
  <p:tag name="KSO_WM_UNIT_VALUE" val="26"/>
  <p:tag name="KSO_WM_DIAGRAM_VERSION" val="3"/>
  <p:tag name="KSO_WM_DIAGRAM_COLOR_TRICK" val="1"/>
  <p:tag name="KSO_WM_DIAGRAM_COLOR_TEXT_CAN_REMOVE" val="n"/>
  <p:tag name="KSO_WM_UNIT_PRESET_TEXT" val="添加标题"/>
  <p:tag name="KSO_WM_UNIT_TEXT_FILL_FORE_SCHEMECOLOR_INDEX" val="5"/>
  <p:tag name="KSO_WM_DIAGRAM_MAX_ITEMCNT" val="6"/>
  <p:tag name="KSO_WM_DIAGRAM_MIN_ITEMCNT" val="2"/>
  <p:tag name="KSO_WM_DIAGRAM_VIRTUALLY_FRAME" val="{&quot;height&quot;:352.45000000000005,&quot;width&quot;:859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o1-1"/>
  <p:tag name="KSO_WM_UNIT_TYPE" val="o_h_f"/>
  <p:tag name="KSO_WM_UNIT_INDEX" val="1_1_1"/>
  <p:tag name="KSO_WM_UNIT_ID" val="diagram20230316_2*o_h_f*1_1_1"/>
  <p:tag name="KSO_WM_TEMPLATE_CATEGORY" val="diagram"/>
  <p:tag name="KSO_WM_TEMPLATE_INDEX" val="20230316"/>
  <p:tag name="KSO_WM_UNIT_LAYERLEVEL" val="1_1_1"/>
  <p:tag name="KSO_WM_TAG_VERSION" val="3.0"/>
  <p:tag name="KSO_WM_BEAUTIFY_FLAG" val=""/>
  <p:tag name="KSO_WM_UNIT_VALUE" val="60"/>
  <p:tag name="KSO_WM_DIAGRAM_VERSION" val="3"/>
  <p:tag name="KSO_WM_DIAGRAM_COLOR_TRICK" val="1"/>
  <p:tag name="KSO_WM_DIAGRAM_COLOR_TEXT_CAN_REMOVE" val="n"/>
  <p:tag name="KSO_WM_UNIT_PRESET_TEXT" val="单击此处输入你的智能图形项正文&#10;文字是您思想的提炼"/>
  <p:tag name="KSO_WM_DIAGRAM_MAX_ITEMCNT" val="6"/>
  <p:tag name="KSO_WM_DIAGRAM_MIN_ITEMCNT" val="2"/>
  <p:tag name="KSO_WM_DIAGRAM_VIRTUALLY_FRAME" val="{&quot;height&quot;:352.45000000000005,&quot;width&quot;:859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349999994039535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KSO_WM_UNIT_HIGHLIGHT" val="0"/>
  <p:tag name="KSO_WM_UNIT_COMPATIBLE" val="0"/>
  <p:tag name="KSO_WM_UNIT_DIAGRAM_ISNUMVISUAL" val="0"/>
  <p:tag name="KSO_WM_UNIT_DIAGRAM_ISREFERUNIT" val="0"/>
  <p:tag name="KSO_WM_DIAGRAM_GROUP_CODE" val="o1-1"/>
  <p:tag name="KSO_WM_UNIT_ID" val="diagram20230316_2*o_h_i*1_3_1"/>
  <p:tag name="KSO_WM_TEMPLATE_CATEGORY" val="diagram"/>
  <p:tag name="KSO_WM_TEMPLATE_INDEX" val="20230316"/>
  <p:tag name="KSO_WM_UNIT_LAYERLEVEL" val="1_1_1"/>
  <p:tag name="KSO_WM_TAG_VERSION" val="3.0"/>
  <p:tag name="KSO_WM_UNIT_TYPE" val="o_h_i"/>
  <p:tag name="KSO_WM_UNIT_INDEX" val="1_3_1"/>
  <p:tag name="KSO_WM_DIAGRAM_VERSION" val="3"/>
  <p:tag name="KSO_WM_DIAGRAM_COLOR_TRICK" val="1"/>
  <p:tag name="KSO_WM_DIAGRAM_COLOR_TEXT_CAN_REMOVE" val="n"/>
  <p:tag name="KSO_WM_UNIT_LINE_FORE_SCHEMECOLOR_INDEX" val="5"/>
  <p:tag name="KSO_WM_DIAGRAM_MAX_ITEMCNT" val="6"/>
  <p:tag name="KSO_WM_DIAGRAM_MIN_ITEMCNT" val="2"/>
  <p:tag name="KSO_WM_DIAGRAM_VIRTUALLY_FRAME" val="{&quot;height&quot;:352.45000000000005,&quot;width&quot;:859}"/>
  <p:tag name="KSO_WM_DIAGRAM_COLOR_MATCH_VALUE" val="{&quot;shape&quot;:{&quot;fill&quot;:{&quot;type&quot;:0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o1-1"/>
  <p:tag name="KSO_WM_UNIT_TYPE" val="o_h_a"/>
  <p:tag name="KSO_WM_UNIT_INDEX" val="1_3_1"/>
  <p:tag name="KSO_WM_UNIT_ID" val="diagram20230316_2*o_h_a*1_3_1"/>
  <p:tag name="KSO_WM_TEMPLATE_CATEGORY" val="diagram"/>
  <p:tag name="KSO_WM_TEMPLATE_INDEX" val="20230316"/>
  <p:tag name="KSO_WM_UNIT_LAYERLEVEL" val="1_1_1"/>
  <p:tag name="KSO_WM_TAG_VERSION" val="3.0"/>
  <p:tag name="KSO_WM_BEAUTIFY_FLAG" val=""/>
  <p:tag name="KSO_WM_UNIT_VALUE" val="26"/>
  <p:tag name="KSO_WM_DIAGRAM_VERSION" val="3"/>
  <p:tag name="KSO_WM_DIAGRAM_COLOR_TRICK" val="1"/>
  <p:tag name="KSO_WM_DIAGRAM_COLOR_TEXT_CAN_REMOVE" val="n"/>
  <p:tag name="KSO_WM_UNIT_PRESET_TEXT" val="添加标题"/>
  <p:tag name="KSO_WM_UNIT_TEXT_FILL_FORE_SCHEMECOLOR_INDEX" val="5"/>
  <p:tag name="KSO_WM_DIAGRAM_MAX_ITEMCNT" val="6"/>
  <p:tag name="KSO_WM_DIAGRAM_MIN_ITEMCNT" val="2"/>
  <p:tag name="KSO_WM_DIAGRAM_VIRTUALLY_FRAME" val="{&quot;height&quot;:352.45000000000005,&quot;width&quot;:859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o1-1"/>
  <p:tag name="KSO_WM_UNIT_TYPE" val="o_h_f"/>
  <p:tag name="KSO_WM_UNIT_INDEX" val="1_3_1"/>
  <p:tag name="KSO_WM_UNIT_ID" val="diagram20230316_2*o_h_f*1_3_1"/>
  <p:tag name="KSO_WM_TEMPLATE_CATEGORY" val="diagram"/>
  <p:tag name="KSO_WM_TEMPLATE_INDEX" val="20230316"/>
  <p:tag name="KSO_WM_UNIT_LAYERLEVEL" val="1_1_1"/>
  <p:tag name="KSO_WM_TAG_VERSION" val="3.0"/>
  <p:tag name="KSO_WM_BEAUTIFY_FLAG" val=""/>
  <p:tag name="KSO_WM_UNIT_VALUE" val="60"/>
  <p:tag name="KSO_WM_DIAGRAM_VERSION" val="3"/>
  <p:tag name="KSO_WM_DIAGRAM_COLOR_TRICK" val="1"/>
  <p:tag name="KSO_WM_DIAGRAM_COLOR_TEXT_CAN_REMOVE" val="n"/>
  <p:tag name="KSO_WM_UNIT_PRESET_TEXT" val="单击此处输入你的智能图形项正文&#10;文字是您思想的提炼"/>
  <p:tag name="KSO_WM_DIAGRAM_MAX_ITEMCNT" val="6"/>
  <p:tag name="KSO_WM_DIAGRAM_MIN_ITEMCNT" val="2"/>
  <p:tag name="KSO_WM_DIAGRAM_VIRTUALLY_FRAME" val="{&quot;height&quot;:352.45000000000005,&quot;width&quot;:859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349999994039535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KSO_WM_UNIT_HIGHLIGHT" val="0"/>
  <p:tag name="KSO_WM_UNIT_COMPATIBLE" val="0"/>
  <p:tag name="KSO_WM_UNIT_DIAGRAM_ISNUMVISUAL" val="0"/>
  <p:tag name="KSO_WM_UNIT_DIAGRAM_ISREFERUNIT" val="0"/>
  <p:tag name="KSO_WM_DIAGRAM_GROUP_CODE" val="o1-1"/>
  <p:tag name="KSO_WM_UNIT_ID" val="diagram20230316_2*o_h_i*1_3_1"/>
  <p:tag name="KSO_WM_TEMPLATE_CATEGORY" val="diagram"/>
  <p:tag name="KSO_WM_TEMPLATE_INDEX" val="20230316"/>
  <p:tag name="KSO_WM_UNIT_LAYERLEVEL" val="1_1_1"/>
  <p:tag name="KSO_WM_TAG_VERSION" val="3.0"/>
  <p:tag name="KSO_WM_UNIT_TYPE" val="o_h_i"/>
  <p:tag name="KSO_WM_UNIT_INDEX" val="1_3_1"/>
  <p:tag name="KSO_WM_DIAGRAM_VERSION" val="3"/>
  <p:tag name="KSO_WM_DIAGRAM_COLOR_TRICK" val="1"/>
  <p:tag name="KSO_WM_DIAGRAM_COLOR_TEXT_CAN_REMOVE" val="n"/>
  <p:tag name="KSO_WM_UNIT_LINE_FORE_SCHEMECOLOR_INDEX" val="5"/>
  <p:tag name="KSO_WM_DIAGRAM_MAX_ITEMCNT" val="6"/>
  <p:tag name="KSO_WM_DIAGRAM_MIN_ITEMCNT" val="2"/>
  <p:tag name="KSO_WM_DIAGRAM_VIRTUALLY_FRAME" val="{&quot;height&quot;:352.45000000000005,&quot;width&quot;:859}"/>
  <p:tag name="KSO_WM_DIAGRAM_COLOR_MATCH_VALUE" val="{&quot;shape&quot;:{&quot;fill&quot;:{&quot;type&quot;:0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KSO_WM_UNIT_HIGHLIGHT" val="0"/>
  <p:tag name="KSO_WM_UNIT_COMPATIBLE" val="0"/>
  <p:tag name="KSO_WM_UNIT_DIAGRAM_ISNUMVISUAL" val="0"/>
  <p:tag name="KSO_WM_UNIT_DIAGRAM_ISREFERUNIT" val="0"/>
  <p:tag name="KSO_WM_DIAGRAM_GROUP_CODE" val="o1-1"/>
  <p:tag name="KSO_WM_UNIT_ID" val="diagram20230316_2*o_h_i*1_2_1"/>
  <p:tag name="KSO_WM_TEMPLATE_CATEGORY" val="diagram"/>
  <p:tag name="KSO_WM_TEMPLATE_INDEX" val="20230316"/>
  <p:tag name="KSO_WM_UNIT_LAYERLEVEL" val="1_1_1"/>
  <p:tag name="KSO_WM_TAG_VERSION" val="3.0"/>
  <p:tag name="KSO_WM_UNIT_TYPE" val="o_h_i"/>
  <p:tag name="KSO_WM_UNIT_INDEX" val="1_2_1"/>
  <p:tag name="KSO_WM_DIAGRAM_VERSION" val="3"/>
  <p:tag name="KSO_WM_DIAGRAM_COLOR_TRICK" val="1"/>
  <p:tag name="KSO_WM_DIAGRAM_COLOR_TEXT_CAN_REMOVE" val="n"/>
  <p:tag name="KSO_WM_UNIT_LINE_FORE_SCHEMECOLOR_INDEX" val="5"/>
  <p:tag name="KSO_WM_DIAGRAM_MAX_ITEMCNT" val="6"/>
  <p:tag name="KSO_WM_DIAGRAM_MIN_ITEMCNT" val="2"/>
  <p:tag name="KSO_WM_DIAGRAM_VIRTUALLY_FRAME" val="{&quot;height&quot;:352.45000000000005,&quot;width&quot;:859}"/>
  <p:tag name="KSO_WM_DIAGRAM_COLOR_MATCH_VALUE" val="{&quot;shape&quot;:{&quot;fill&quot;:{&quot;type&quot;:0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o1-1"/>
  <p:tag name="KSO_WM_UNIT_TYPE" val="o_h_a"/>
  <p:tag name="KSO_WM_UNIT_INDEX" val="1_2_1"/>
  <p:tag name="KSO_WM_UNIT_ID" val="diagram20230316_2*o_h_a*1_2_1"/>
  <p:tag name="KSO_WM_TEMPLATE_CATEGORY" val="diagram"/>
  <p:tag name="KSO_WM_TEMPLATE_INDEX" val="20230316"/>
  <p:tag name="KSO_WM_UNIT_LAYERLEVEL" val="1_1_1"/>
  <p:tag name="KSO_WM_TAG_VERSION" val="3.0"/>
  <p:tag name="KSO_WM_BEAUTIFY_FLAG" val=""/>
  <p:tag name="KSO_WM_UNIT_VALUE" val="24"/>
  <p:tag name="KSO_WM_DIAGRAM_VERSION" val="3"/>
  <p:tag name="KSO_WM_DIAGRAM_COLOR_TRICK" val="1"/>
  <p:tag name="KSO_WM_DIAGRAM_COLOR_TEXT_CAN_REMOVE" val="n"/>
  <p:tag name="KSO_WM_UNIT_PRESET_TEXT" val="添加标题"/>
  <p:tag name="KSO_WM_UNIT_TEXT_FILL_FORE_SCHEMECOLOR_INDEX" val="5"/>
  <p:tag name="KSO_WM_DIAGRAM_MAX_ITEMCNT" val="6"/>
  <p:tag name="KSO_WM_DIAGRAM_MIN_ITEMCNT" val="2"/>
  <p:tag name="KSO_WM_DIAGRAM_VIRTUALLY_FRAME" val="{&quot;height&quot;:352.45000000000005,&quot;width&quot;:859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o1-1"/>
  <p:tag name="KSO_WM_UNIT_TYPE" val="o_h_f"/>
  <p:tag name="KSO_WM_UNIT_INDEX" val="1_2_1"/>
  <p:tag name="KSO_WM_UNIT_ID" val="diagram20230316_2*o_h_f*1_2_1"/>
  <p:tag name="KSO_WM_TEMPLATE_CATEGORY" val="diagram"/>
  <p:tag name="KSO_WM_TEMPLATE_INDEX" val="20230316"/>
  <p:tag name="KSO_WM_UNIT_LAYERLEVEL" val="1_1_1"/>
  <p:tag name="KSO_WM_TAG_VERSION" val="3.0"/>
  <p:tag name="KSO_WM_BEAUTIFY_FLAG" val=""/>
  <p:tag name="KSO_WM_UNIT_VALUE" val="54"/>
  <p:tag name="KSO_WM_DIAGRAM_VERSION" val="3"/>
  <p:tag name="KSO_WM_DIAGRAM_COLOR_TRICK" val="1"/>
  <p:tag name="KSO_WM_DIAGRAM_COLOR_TEXT_CAN_REMOVE" val="n"/>
  <p:tag name="KSO_WM_UNIT_PRESET_TEXT" val="单击此处输入你的智能图形项正文&#10;文字是您思想的提炼"/>
  <p:tag name="KSO_WM_DIAGRAM_MAX_ITEMCNT" val="6"/>
  <p:tag name="KSO_WM_DIAGRAM_MIN_ITEMCNT" val="2"/>
  <p:tag name="KSO_WM_DIAGRAM_VIRTUALLY_FRAME" val="{&quot;height&quot;:352.45000000000005,&quot;width&quot;:859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349999994039535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3_1"/>
  <p:tag name="KSO_WM_UNIT_ID" val="diagram20230920_2*l_h_a*1_3_1"/>
  <p:tag name="KSO_WM_TEMPLATE_CATEGORY" val="diagram"/>
  <p:tag name="KSO_WM_TEMPLATE_INDEX" val="20230920"/>
  <p:tag name="KSO_WM_UNIT_LAYERLEVEL" val="1_1_1"/>
  <p:tag name="KSO_WM_TAG_VERSION" val="3.0"/>
  <p:tag name="KSO_WM_BEAUTIFY_FLAG" val=""/>
  <p:tag name="KSO_WM_DIAGRAM_GROUP_CODE" val="l1-1"/>
  <p:tag name="KSO_WM_DIAGRAM_VERSION" val="3"/>
  <p:tag name="KSO_WM_DIAGRAM_COLOR_TRICK" val="2"/>
  <p:tag name="KSO_WM_DIAGRAM_COLOR_TEXT_CAN_REMOVE" val="n"/>
  <p:tag name="KSO_WM_UNIT_PRESET_TEXT" val="添加标题"/>
  <p:tag name="KSO_WM_UNIT_TEXT_FILL_FORE_SCHEMECOLOR_INDEX" val="5"/>
  <p:tag name="KSO_WM_DIAGRAM_MAX_ITEMCNT" val="4"/>
  <p:tag name="KSO_WM_DIAGRAM_MIN_ITEMCNT" val="2"/>
  <p:tag name="KSO_WM_DIAGRAM_VIRTUALLY_FRAME" val="{&quot;height&quot;:358.5,&quot;width&quot;:762.0000000000001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3_1"/>
  <p:tag name="KSO_WM_UNIT_ID" val="diagram20230920_2*l_h_a*1_3_1"/>
  <p:tag name="KSO_WM_TEMPLATE_CATEGORY" val="diagram"/>
  <p:tag name="KSO_WM_TEMPLATE_INDEX" val="20230920"/>
  <p:tag name="KSO_WM_UNIT_LAYERLEVEL" val="1_1_1"/>
  <p:tag name="KSO_WM_TAG_VERSION" val="3.0"/>
  <p:tag name="KSO_WM_BEAUTIFY_FLAG" val=""/>
  <p:tag name="KSO_WM_DIAGRAM_GROUP_CODE" val="l1-1"/>
  <p:tag name="KSO_WM_DIAGRAM_VERSION" val="3"/>
  <p:tag name="KSO_WM_DIAGRAM_COLOR_TRICK" val="2"/>
  <p:tag name="KSO_WM_DIAGRAM_COLOR_TEXT_CAN_REMOVE" val="n"/>
  <p:tag name="KSO_WM_UNIT_PRESET_TEXT" val="添加标题"/>
  <p:tag name="KSO_WM_UNIT_TEXT_FILL_FORE_SCHEMECOLOR_INDEX" val="5"/>
  <p:tag name="KSO_WM_DIAGRAM_MAX_ITEMCNT" val="4"/>
  <p:tag name="KSO_WM_DIAGRAM_MIN_ITEMCNT" val="2"/>
  <p:tag name="KSO_WM_DIAGRAM_VIRTUALLY_FRAME" val="{&quot;height&quot;:358.5,&quot;width&quot;:762.0000000000001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30920_2*l_i*1_1"/>
  <p:tag name="KSO_WM_TEMPLATE_CATEGORY" val="diagram"/>
  <p:tag name="KSO_WM_TEMPLATE_INDEX" val="20230920"/>
  <p:tag name="KSO_WM_UNIT_LAYERLEVEL" val="1_1"/>
  <p:tag name="KSO_WM_TAG_VERSION" val="3.0"/>
  <p:tag name="KSO_WM_UNIT_TYPE" val="l_i"/>
  <p:tag name="KSO_WM_UNIT_INDEX" val="1_1"/>
  <p:tag name="KSO_WM_DIAGRAM_VERSION" val="3"/>
  <p:tag name="KSO_WM_DIAGRAM_COLOR_TRICK" val="2"/>
  <p:tag name="KSO_WM_DIAGRAM_COLOR_TEXT_CAN_REMOVE" val="n"/>
  <p:tag name="KSO_WM_DIAGRAM_MAX_ITEMCNT" val="4"/>
  <p:tag name="KSO_WM_DIAGRAM_MIN_ITEMCNT" val="2"/>
  <p:tag name="KSO_WM_DIAGRAM_VIRTUALLY_FRAME" val="{&quot;height&quot;:358.5,&quot;width&quot;:762.0000000000001}"/>
  <p:tag name="KSO_WM_DIAGRAM_COLOR_MATCH_VALUE" val="{&quot;shape&quot;:{&quot;fill&quot;:{&quot;type&quot;:0},&quot;glow&quot;:{&quot;colorType&quot;:0},&quot;line&quot;:{&quot;gradient&quot;:[{&quot;brightness&quot;:0,&quot;colorType&quot;:2,&quot;pos&quot;:0.3100000023841858,&quot;rgb&quot;:&quot;#afc6ff&quot;,&quot;transparency&quot;:1},{&quot;brightness&quot;:0.4000000059604645,&quot;colorType&quot;:1,&quot;foreColorIndex&quot;:5,&quot;pos&quot;:0.7699999809265137,&quot;transparency&quot;:0.30000001192092896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30920_2*l_i*1_2"/>
  <p:tag name="KSO_WM_TEMPLATE_CATEGORY" val="diagram"/>
  <p:tag name="KSO_WM_TEMPLATE_INDEX" val="20230920"/>
  <p:tag name="KSO_WM_UNIT_LAYERLEVEL" val="1_1"/>
  <p:tag name="KSO_WM_TAG_VERSION" val="3.0"/>
  <p:tag name="KSO_WM_UNIT_TYPE" val="l_i"/>
  <p:tag name="KSO_WM_UNIT_INDEX" val="1_2"/>
  <p:tag name="KSO_WM_DIAGRAM_VERSION" val="3"/>
  <p:tag name="KSO_WM_DIAGRAM_COLOR_TRICK" val="2"/>
  <p:tag name="KSO_WM_DIAGRAM_COLOR_TEXT_CAN_REMOVE" val="n"/>
  <p:tag name="KSO_WM_DIAGRAM_MAX_ITEMCNT" val="4"/>
  <p:tag name="KSO_WM_DIAGRAM_MIN_ITEMCNT" val="2"/>
  <p:tag name="KSO_WM_DIAGRAM_VIRTUALLY_FRAME" val="{&quot;height&quot;:358.5,&quot;width&quot;:762.0000000000001}"/>
  <p:tag name="KSO_WM_DIAGRAM_COLOR_MATCH_VALUE" val="{&quot;shape&quot;:{&quot;fill&quot;:{&quot;type&quot;:0},&quot;glow&quot;:{&quot;colorType&quot;:0},&quot;line&quot;:{&quot;gradient&quot;:[{&quot;brightness&quot;:0,&quot;colorType&quot;:2,&quot;pos&quot;:0.3799999952316284,&quot;rgb&quot;:&quot;#afc6ff&quot;,&quot;transparency&quot;:1},{&quot;brightness&quot;:0,&quot;colorType&quot;:1,&quot;foreColorIndex&quot;:5,&quot;pos&quot;:0.8500000238418579,&quot;transparency&quot;:0.3499999940395355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3_1"/>
  <p:tag name="KSO_WM_UNIT_ID" val="diagram20230920_2*l_h_a*1_3_1"/>
  <p:tag name="KSO_WM_TEMPLATE_CATEGORY" val="diagram"/>
  <p:tag name="KSO_WM_TEMPLATE_INDEX" val="20230920"/>
  <p:tag name="KSO_WM_UNIT_LAYERLEVEL" val="1_1_1"/>
  <p:tag name="KSO_WM_TAG_VERSION" val="3.0"/>
  <p:tag name="KSO_WM_BEAUTIFY_FLAG" val=""/>
  <p:tag name="KSO_WM_DIAGRAM_GROUP_CODE" val="l1-1"/>
  <p:tag name="KSO_WM_DIAGRAM_VERSION" val="3"/>
  <p:tag name="KSO_WM_DIAGRAM_COLOR_TRICK" val="2"/>
  <p:tag name="KSO_WM_DIAGRAM_COLOR_TEXT_CAN_REMOVE" val="n"/>
  <p:tag name="KSO_WM_UNIT_PRESET_TEXT" val="添加标题"/>
  <p:tag name="KSO_WM_UNIT_TEXT_FILL_FORE_SCHEMECOLOR_INDEX" val="5"/>
  <p:tag name="KSO_WM_DIAGRAM_MAX_ITEMCNT" val="4"/>
  <p:tag name="KSO_WM_DIAGRAM_MIN_ITEMCNT" val="2"/>
  <p:tag name="KSO_WM_DIAGRAM_VIRTUALLY_FRAME" val="{&quot;height&quot;:358.5,&quot;width&quot;:762.0000000000001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3_1"/>
  <p:tag name="KSO_WM_UNIT_ID" val="diagram20230920_2*l_h_a*1_3_1"/>
  <p:tag name="KSO_WM_TEMPLATE_CATEGORY" val="diagram"/>
  <p:tag name="KSO_WM_TEMPLATE_INDEX" val="20230920"/>
  <p:tag name="KSO_WM_UNIT_LAYERLEVEL" val="1_1_1"/>
  <p:tag name="KSO_WM_TAG_VERSION" val="3.0"/>
  <p:tag name="KSO_WM_BEAUTIFY_FLAG" val=""/>
  <p:tag name="KSO_WM_DIAGRAM_GROUP_CODE" val="l1-1"/>
  <p:tag name="KSO_WM_DIAGRAM_VERSION" val="3"/>
  <p:tag name="KSO_WM_DIAGRAM_COLOR_TRICK" val="2"/>
  <p:tag name="KSO_WM_DIAGRAM_COLOR_TEXT_CAN_REMOVE" val="n"/>
  <p:tag name="KSO_WM_UNIT_PRESET_TEXT" val="添加标题"/>
  <p:tag name="KSO_WM_UNIT_TEXT_FILL_FORE_SCHEMECOLOR_INDEX" val="5"/>
  <p:tag name="KSO_WM_DIAGRAM_MAX_ITEMCNT" val="4"/>
  <p:tag name="KSO_WM_DIAGRAM_MIN_ITEMCNT" val="2"/>
  <p:tag name="KSO_WM_DIAGRAM_VIRTUALLY_FRAME" val="{&quot;height&quot;:358.5,&quot;width&quot;:762.0000000000001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DIAGRAM_VERSION" val="3"/>
  <p:tag name="KSO_WM_DIAGRAM_COLOR_TRICK" val="4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2"/>
  <p:tag name="KSO_WM_UNIT_ID" val="diagram20230939_1*m_h_i*1_1_2"/>
  <p:tag name="KSO_WM_TEMPLATE_CATEGORY" val="diagram"/>
  <p:tag name="KSO_WM_TEMPLATE_INDEX" val="20230939"/>
  <p:tag name="KSO_WM_UNIT_LAYERLEVEL" val="1_1_1"/>
  <p:tag name="KSO_WM_TAG_VERSION" val="3.0"/>
  <p:tag name="KSO_WM_UNIT_FILL_TYPE" val="1"/>
  <p:tag name="KSO_WM_UNIT_FILL_FORE_SCHEMECOLOR_INDEX" val="5"/>
  <p:tag name="KSO_WM_UNIT_FILL_FORE_SCHEMECOLOR_INDEX_BRIGHTNESS" val="0"/>
  <p:tag name="KSO_WM_DIAGRAM_MAX_ITEMCNT" val="6"/>
  <p:tag name="KSO_WM_DIAGRAM_MIN_ITEMCNT" val="2"/>
  <p:tag name="KSO_WM_DIAGRAM_VIRTUALLY_FRAME" val="{&quot;height&quot;:282.95000000000005,&quot;width&quot;:867.0000000000001}"/>
  <p:tag name="KSO_WM_DIAGRAM_COLOR_MATCH_VALUE" val="{&quot;shape&quot;:{&quot;fill&quot;:{&quot;solid&quot;:{&quot;brightness&quot;:0,&quot;colorType&quot;:1,&quot;foreColorIndex&quot;:5,&quot;transparency&quot;:0.8500000238418579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heme/theme1.xml><?xml version="1.0" encoding="utf-8"?>
<a:theme xmlns:a="http://schemas.openxmlformats.org/drawingml/2006/main" name="主题1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3A4ACE"/>
      </a:accent1>
      <a:accent2>
        <a:srgbClr val="14BDFA"/>
      </a:accent2>
      <a:accent3>
        <a:srgbClr val="3A4ACE"/>
      </a:accent3>
      <a:accent4>
        <a:srgbClr val="3A4ACE"/>
      </a:accent4>
      <a:accent5>
        <a:srgbClr val="3A4ACE"/>
      </a:accent5>
      <a:accent6>
        <a:srgbClr val="3A4ACE"/>
      </a:accent6>
      <a:hlink>
        <a:srgbClr val="4472C4"/>
      </a:hlink>
      <a:folHlink>
        <a:srgbClr val="BFBFBF"/>
      </a:folHlink>
    </a:clrScheme>
    <a:fontScheme name="4j0qrmah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375</TotalTime>
  <Words>1234</Words>
  <Application>Microsoft Office PowerPoint</Application>
  <PresentationFormat>宽屏</PresentationFormat>
  <Paragraphs>204</Paragraphs>
  <Slides>30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1" baseType="lpstr">
      <vt:lpstr>Gotham Bold</vt:lpstr>
      <vt:lpstr>Gotham Rounded Book</vt:lpstr>
      <vt:lpstr>Roboto Regular</vt:lpstr>
      <vt:lpstr>等线</vt:lpstr>
      <vt:lpstr>汉仪雅酷黑 45W</vt:lpstr>
      <vt:lpstr>汉仪雅酷黑 75W</vt:lpstr>
      <vt:lpstr>思源黑体 CN Bold</vt:lpstr>
      <vt:lpstr>思源黑体 CN Regular</vt:lpstr>
      <vt:lpstr>微软雅黑</vt:lpstr>
      <vt:lpstr>Arial</vt:lpstr>
      <vt:lpstr>主题1</vt:lpstr>
      <vt:lpstr>PowerPoint 演示文稿</vt:lpstr>
      <vt:lpstr>PowerPoint 演示文稿</vt:lpstr>
      <vt:lpstr>PowerPoint 演示文稿</vt:lpstr>
      <vt:lpstr>PowerPoint 演示文稿</vt:lpstr>
      <vt:lpstr>已有网站分析 </vt:lpstr>
      <vt:lpstr>总结已有网站痛点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界面展示:帖文markdown富文本编写 </vt:lpstr>
      <vt:lpstr>PowerPoint 演示文稿</vt:lpstr>
      <vt:lpstr>算法系统学习手册</vt:lpstr>
      <vt:lpstr>技术快速参考手册</vt:lpstr>
      <vt:lpstr>PowerPoint 演示文稿</vt:lpstr>
      <vt:lpstr>快速贴题版本（仿造unbuntuPaste）</vt:lpstr>
      <vt:lpstr>快速贴题版本（仿造unbuntuPaste）</vt:lpstr>
      <vt:lpstr>题解展示</vt:lpstr>
      <vt:lpstr>界面展示:个人信息页面 </vt:lpstr>
      <vt:lpstr>PowerPoint 演示文稿</vt:lpstr>
      <vt:lpstr>项目特色与创新</vt:lpstr>
      <vt:lpstr>PowerPoint 演示文稿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iSlide PowerPoint  Standard Template</dc:title>
  <dc:creator>iSlide</dc:creator>
  <cp:lastModifiedBy>鸿 吴</cp:lastModifiedBy>
  <cp:revision>501</cp:revision>
  <cp:lastPrinted>2021-11-23T16:00:00Z</cp:lastPrinted>
  <dcterms:created xsi:type="dcterms:W3CDTF">2021-11-23T16:00:00Z</dcterms:created>
  <dcterms:modified xsi:type="dcterms:W3CDTF">2024-04-24T09:17:14Z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79ce8473-9700-4227-87c3-930f732d8aa6</vt:lpwstr>
  </property>
  <property fmtid="{D5CDD505-2E9C-101B-9397-08002B2CF9AE}" pid="3" name="ContentTypeId">
    <vt:lpwstr>0x010100D1443A8EF62DE444B1FF07917E22EF72</vt:lpwstr>
  </property>
  <property fmtid="{D5CDD505-2E9C-101B-9397-08002B2CF9AE}" pid="4" name="ICV">
    <vt:lpwstr>8500E92F29EA4F548E10ADE9311B5302</vt:lpwstr>
  </property>
  <property fmtid="{D5CDD505-2E9C-101B-9397-08002B2CF9AE}" pid="5" name="KSOProductBuildVer">
    <vt:lpwstr>2052-11.8.2.12195</vt:lpwstr>
  </property>
</Properties>
</file>