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ce0d509e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ce0d509e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ce0d509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ce0d509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ce0d509e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ce0d509e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513" y="215050"/>
            <a:ext cx="682942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388" y="522125"/>
            <a:ext cx="633412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0" y="302079"/>
            <a:ext cx="9143998" cy="4539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906" y="0"/>
            <a:ext cx="40301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