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4" r:id="rId3"/>
    <p:sldId id="259" r:id="rId4"/>
    <p:sldId id="258" r:id="rId5"/>
    <p:sldId id="266" r:id="rId6"/>
    <p:sldId id="267" r:id="rId7"/>
    <p:sldId id="268" r:id="rId8"/>
    <p:sldId id="269" r:id="rId9"/>
    <p:sldId id="273" r:id="rId10"/>
    <p:sldId id="270" r:id="rId11"/>
    <p:sldId id="271" r:id="rId12"/>
    <p:sldId id="272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CB8028-51B6-DD41-9039-6E19916682EC}" type="doc">
      <dgm:prSet loTypeId="urn:microsoft.com/office/officeart/2005/8/layout/hProcess11" loCatId="" qsTypeId="urn:microsoft.com/office/officeart/2005/8/quickstyle/simple1" qsCatId="simple" csTypeId="urn:microsoft.com/office/officeart/2005/8/colors/accent1_2" csCatId="accent1" phldr="1"/>
      <dgm:spPr/>
    </dgm:pt>
    <dgm:pt modelId="{B2A71AB0-1E34-2A42-9932-DB68B70B204D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2722DB4C-EB37-3040-B890-DB8F73566AE5}" type="parTrans" cxnId="{1F121122-4DF6-D047-BB90-F079F52B8505}">
      <dgm:prSet/>
      <dgm:spPr/>
      <dgm:t>
        <a:bodyPr/>
        <a:lstStyle/>
        <a:p>
          <a:endParaRPr lang="en-US"/>
        </a:p>
      </dgm:t>
    </dgm:pt>
    <dgm:pt modelId="{2114FA42-5FD4-3649-816C-164A0BD31A65}" type="sibTrans" cxnId="{1F121122-4DF6-D047-BB90-F079F52B8505}">
      <dgm:prSet/>
      <dgm:spPr/>
      <dgm:t>
        <a:bodyPr/>
        <a:lstStyle/>
        <a:p>
          <a:endParaRPr lang="en-US"/>
        </a:p>
      </dgm:t>
    </dgm:pt>
    <dgm:pt modelId="{45271DA2-276B-8140-A4D0-151A192872D2}">
      <dgm:prSet phldrT="[Text]"/>
      <dgm:spPr/>
      <dgm:t>
        <a:bodyPr/>
        <a:lstStyle/>
        <a:p>
          <a:r>
            <a:rPr lang="en-US" dirty="0"/>
            <a:t>Data Analysis</a:t>
          </a:r>
        </a:p>
      </dgm:t>
    </dgm:pt>
    <dgm:pt modelId="{A98CCD30-2446-474C-ACFD-C5FF800D7444}" type="parTrans" cxnId="{927C0C90-0B64-D44D-BE21-5B41F164491D}">
      <dgm:prSet/>
      <dgm:spPr/>
      <dgm:t>
        <a:bodyPr/>
        <a:lstStyle/>
        <a:p>
          <a:endParaRPr lang="en-US"/>
        </a:p>
      </dgm:t>
    </dgm:pt>
    <dgm:pt modelId="{3822DA34-7700-D249-884B-A26A708BB1E2}" type="sibTrans" cxnId="{927C0C90-0B64-D44D-BE21-5B41F164491D}">
      <dgm:prSet/>
      <dgm:spPr/>
      <dgm:t>
        <a:bodyPr/>
        <a:lstStyle/>
        <a:p>
          <a:endParaRPr lang="en-US"/>
        </a:p>
      </dgm:t>
    </dgm:pt>
    <dgm:pt modelId="{6DD27F8A-6F19-3141-B917-689F85179DDD}">
      <dgm:prSet phldrT="[Text]"/>
      <dgm:spPr/>
      <dgm:t>
        <a:bodyPr/>
        <a:lstStyle/>
        <a:p>
          <a:r>
            <a:rPr lang="en-US" dirty="0"/>
            <a:t>Data Usage - multiuser accounts</a:t>
          </a:r>
        </a:p>
      </dgm:t>
    </dgm:pt>
    <dgm:pt modelId="{B06D98F8-032E-F648-8168-75CF4ADB39DA}" type="parTrans" cxnId="{797FC55E-44E5-054E-B458-B05D100780BD}">
      <dgm:prSet/>
      <dgm:spPr/>
      <dgm:t>
        <a:bodyPr/>
        <a:lstStyle/>
        <a:p>
          <a:endParaRPr lang="en-US"/>
        </a:p>
      </dgm:t>
    </dgm:pt>
    <dgm:pt modelId="{630D3879-5270-B444-A6B5-AC42638EE7BC}" type="sibTrans" cxnId="{797FC55E-44E5-054E-B458-B05D100780BD}">
      <dgm:prSet/>
      <dgm:spPr/>
      <dgm:t>
        <a:bodyPr/>
        <a:lstStyle/>
        <a:p>
          <a:endParaRPr lang="en-US"/>
        </a:p>
      </dgm:t>
    </dgm:pt>
    <dgm:pt modelId="{581BCC12-C94C-EA42-87AB-0F290DDBF30D}">
      <dgm:prSet/>
      <dgm:spPr/>
      <dgm:t>
        <a:bodyPr/>
        <a:lstStyle/>
        <a:p>
          <a:r>
            <a:rPr lang="en-US" dirty="0"/>
            <a:t>Fetch Data from Posts</a:t>
          </a:r>
        </a:p>
      </dgm:t>
    </dgm:pt>
    <dgm:pt modelId="{024FEC25-1551-1845-A201-0108EF239A2B}" type="parTrans" cxnId="{713A012F-E646-714D-A353-349560E4D056}">
      <dgm:prSet/>
      <dgm:spPr/>
      <dgm:t>
        <a:bodyPr/>
        <a:lstStyle/>
        <a:p>
          <a:endParaRPr lang="en-US"/>
        </a:p>
      </dgm:t>
    </dgm:pt>
    <dgm:pt modelId="{0E4EBAB9-0FD0-0540-8DCB-8989126B3867}" type="sibTrans" cxnId="{713A012F-E646-714D-A353-349560E4D056}">
      <dgm:prSet/>
      <dgm:spPr/>
      <dgm:t>
        <a:bodyPr/>
        <a:lstStyle/>
        <a:p>
          <a:endParaRPr lang="en-US"/>
        </a:p>
      </dgm:t>
    </dgm:pt>
    <dgm:pt modelId="{48F043E7-185E-974A-9023-035FBA1710D8}">
      <dgm:prSet/>
      <dgm:spPr/>
      <dgm:t>
        <a:bodyPr/>
        <a:lstStyle/>
        <a:p>
          <a:r>
            <a:rPr lang="en-US" dirty="0"/>
            <a:t>Fetch Data from Likes</a:t>
          </a:r>
        </a:p>
      </dgm:t>
    </dgm:pt>
    <dgm:pt modelId="{53BB7FF1-830F-6743-9591-2E61D7A2D042}" type="parTrans" cxnId="{5E4D6969-670B-E640-BE66-D52266D38D65}">
      <dgm:prSet/>
      <dgm:spPr/>
      <dgm:t>
        <a:bodyPr/>
        <a:lstStyle/>
        <a:p>
          <a:endParaRPr lang="en-US"/>
        </a:p>
      </dgm:t>
    </dgm:pt>
    <dgm:pt modelId="{A02E788F-64DB-A749-8BD8-484796B3123B}" type="sibTrans" cxnId="{5E4D6969-670B-E640-BE66-D52266D38D65}">
      <dgm:prSet/>
      <dgm:spPr/>
      <dgm:t>
        <a:bodyPr/>
        <a:lstStyle/>
        <a:p>
          <a:endParaRPr lang="en-US"/>
        </a:p>
      </dgm:t>
    </dgm:pt>
    <dgm:pt modelId="{2D832F63-E229-6042-8C12-C30D9C1F5607}">
      <dgm:prSet/>
      <dgm:spPr/>
      <dgm:t>
        <a:bodyPr/>
        <a:lstStyle/>
        <a:p>
          <a:r>
            <a:rPr lang="en-US" dirty="0"/>
            <a:t>Determine topics based on posts (TF-IDF)</a:t>
          </a:r>
        </a:p>
      </dgm:t>
    </dgm:pt>
    <dgm:pt modelId="{DDE2353D-053E-984B-B7BF-B7352B132BFB}" type="parTrans" cxnId="{E59BDDB0-D731-7644-A8EE-4DD26D05397E}">
      <dgm:prSet/>
      <dgm:spPr/>
      <dgm:t>
        <a:bodyPr/>
        <a:lstStyle/>
        <a:p>
          <a:endParaRPr lang="en-US"/>
        </a:p>
      </dgm:t>
    </dgm:pt>
    <dgm:pt modelId="{8EF6EC75-939D-5840-8B6F-7C86470DDA84}" type="sibTrans" cxnId="{E59BDDB0-D731-7644-A8EE-4DD26D05397E}">
      <dgm:prSet/>
      <dgm:spPr/>
      <dgm:t>
        <a:bodyPr/>
        <a:lstStyle/>
        <a:p>
          <a:endParaRPr lang="en-US"/>
        </a:p>
      </dgm:t>
    </dgm:pt>
    <dgm:pt modelId="{E113B49D-9730-A640-854E-ACCC1A77C716}">
      <dgm:prSet/>
      <dgm:spPr/>
      <dgm:t>
        <a:bodyPr/>
        <a:lstStyle/>
        <a:p>
          <a:r>
            <a:rPr lang="en-US" dirty="0"/>
            <a:t>Create user relationship graph with depth of 3 based on Likes</a:t>
          </a:r>
        </a:p>
      </dgm:t>
    </dgm:pt>
    <dgm:pt modelId="{9FB036B1-AFA4-DD4B-B9D5-0D9822D3CC17}" type="parTrans" cxnId="{B90FFAF4-7593-9D43-8FF6-2262054A9E2E}">
      <dgm:prSet/>
      <dgm:spPr/>
      <dgm:t>
        <a:bodyPr/>
        <a:lstStyle/>
        <a:p>
          <a:endParaRPr lang="en-US"/>
        </a:p>
      </dgm:t>
    </dgm:pt>
    <dgm:pt modelId="{D88C2620-72AA-8741-A3D0-ABA00BFFD1D1}" type="sibTrans" cxnId="{B90FFAF4-7593-9D43-8FF6-2262054A9E2E}">
      <dgm:prSet/>
      <dgm:spPr/>
      <dgm:t>
        <a:bodyPr/>
        <a:lstStyle/>
        <a:p>
          <a:endParaRPr lang="en-US"/>
        </a:p>
      </dgm:t>
    </dgm:pt>
    <dgm:pt modelId="{A67FA1EF-C339-1C45-8143-7046B89E7AE2}">
      <dgm:prSet/>
      <dgm:spPr/>
      <dgm:t>
        <a:bodyPr/>
        <a:lstStyle/>
        <a:p>
          <a:r>
            <a:rPr lang="en-US" dirty="0"/>
            <a:t>Calculate topic similarity and overlap of Likes graph</a:t>
          </a:r>
        </a:p>
      </dgm:t>
    </dgm:pt>
    <dgm:pt modelId="{209788EE-349E-9144-B505-2C199902302D}" type="parTrans" cxnId="{BE7F5F07-E8CC-EF4D-8730-CB7CA58C9BD2}">
      <dgm:prSet/>
      <dgm:spPr/>
      <dgm:t>
        <a:bodyPr/>
        <a:lstStyle/>
        <a:p>
          <a:endParaRPr lang="en-US"/>
        </a:p>
      </dgm:t>
    </dgm:pt>
    <dgm:pt modelId="{FEAE6C8E-556C-C94A-A490-31563E78FCFB}" type="sibTrans" cxnId="{BE7F5F07-E8CC-EF4D-8730-CB7CA58C9BD2}">
      <dgm:prSet/>
      <dgm:spPr/>
      <dgm:t>
        <a:bodyPr/>
        <a:lstStyle/>
        <a:p>
          <a:endParaRPr lang="en-US"/>
        </a:p>
      </dgm:t>
    </dgm:pt>
    <dgm:pt modelId="{5FB8C9F9-A0F8-C84F-9E92-C96FA140ADBF}">
      <dgm:prSet/>
      <dgm:spPr/>
      <dgm:t>
        <a:bodyPr/>
        <a:lstStyle/>
        <a:p>
          <a:r>
            <a:rPr lang="en-US" dirty="0"/>
            <a:t>Group similar users</a:t>
          </a:r>
        </a:p>
      </dgm:t>
    </dgm:pt>
    <dgm:pt modelId="{819384EB-C964-A641-BF3A-6608BA3ADCAE}" type="parTrans" cxnId="{47838EBA-6113-024B-BA34-988CE0CF1AFB}">
      <dgm:prSet/>
      <dgm:spPr/>
      <dgm:t>
        <a:bodyPr/>
        <a:lstStyle/>
        <a:p>
          <a:endParaRPr lang="en-US"/>
        </a:p>
      </dgm:t>
    </dgm:pt>
    <dgm:pt modelId="{7659E6F6-9AB6-8548-A9DD-E0BA6683C60E}" type="sibTrans" cxnId="{47838EBA-6113-024B-BA34-988CE0CF1AFB}">
      <dgm:prSet/>
      <dgm:spPr/>
      <dgm:t>
        <a:bodyPr/>
        <a:lstStyle/>
        <a:p>
          <a:endParaRPr lang="en-US"/>
        </a:p>
      </dgm:t>
    </dgm:pt>
    <dgm:pt modelId="{C702AC27-45A7-AF44-AAE8-52005F368817}">
      <dgm:prSet/>
      <dgm:spPr/>
      <dgm:t>
        <a:bodyPr/>
        <a:lstStyle/>
        <a:p>
          <a:r>
            <a:rPr lang="en-US" dirty="0" smtClean="0"/>
            <a:t>Data for Analysis</a:t>
          </a:r>
          <a:endParaRPr lang="en-US" dirty="0"/>
        </a:p>
      </dgm:t>
    </dgm:pt>
    <dgm:pt modelId="{2536FB26-AA70-7243-81B7-9289D0369C6F}" type="parTrans" cxnId="{895C9E38-02B7-9745-AA08-D81FE20CA676}">
      <dgm:prSet/>
      <dgm:spPr/>
      <dgm:t>
        <a:bodyPr/>
        <a:lstStyle/>
        <a:p>
          <a:endParaRPr lang="en-US"/>
        </a:p>
      </dgm:t>
    </dgm:pt>
    <dgm:pt modelId="{12112633-B5DF-5547-ABA2-0EA7C05930A1}" type="sibTrans" cxnId="{895C9E38-02B7-9745-AA08-D81FE20CA676}">
      <dgm:prSet/>
      <dgm:spPr/>
      <dgm:t>
        <a:bodyPr/>
        <a:lstStyle/>
        <a:p>
          <a:endParaRPr lang="en-US"/>
        </a:p>
      </dgm:t>
    </dgm:pt>
    <dgm:pt modelId="{AA25D153-F0C1-B643-9A5C-0613181D4A95}">
      <dgm:prSet/>
      <dgm:spPr/>
      <dgm:t>
        <a:bodyPr/>
        <a:lstStyle/>
        <a:p>
          <a:r>
            <a:rPr lang="en-US" dirty="0"/>
            <a:t>Start from a specific user</a:t>
          </a:r>
        </a:p>
      </dgm:t>
    </dgm:pt>
    <dgm:pt modelId="{D427CE7F-7D8E-1D45-A4D4-0B5752C1CE9B}" type="parTrans" cxnId="{FFA007EF-9B55-9945-A294-844A95604FA4}">
      <dgm:prSet/>
      <dgm:spPr/>
      <dgm:t>
        <a:bodyPr/>
        <a:lstStyle/>
        <a:p>
          <a:endParaRPr lang="en-US"/>
        </a:p>
      </dgm:t>
    </dgm:pt>
    <dgm:pt modelId="{5D8660CD-BBBD-7645-A9B2-6257F48084DC}" type="sibTrans" cxnId="{FFA007EF-9B55-9945-A294-844A95604FA4}">
      <dgm:prSet/>
      <dgm:spPr/>
      <dgm:t>
        <a:bodyPr/>
        <a:lstStyle/>
        <a:p>
          <a:endParaRPr lang="en-US"/>
        </a:p>
      </dgm:t>
    </dgm:pt>
    <dgm:pt modelId="{634C8DEA-8E19-AE44-9BAA-20D856016C6D}">
      <dgm:prSet/>
      <dgm:spPr/>
      <dgm:t>
        <a:bodyPr/>
        <a:lstStyle/>
        <a:p>
          <a:r>
            <a:rPr lang="en-US" dirty="0" smtClean="0"/>
            <a:t>U</a:t>
          </a:r>
          <a:r>
            <a:rPr lang="en-US" altLang="zh-CN" dirty="0" smtClean="0"/>
            <a:t>ser recommendation for specific user id and search associative users given a key word</a:t>
          </a:r>
          <a:endParaRPr lang="en-US" dirty="0"/>
        </a:p>
      </dgm:t>
    </dgm:pt>
    <dgm:pt modelId="{F7D661B7-5983-B94B-9793-AE3DA9FDE4C1}" type="sibTrans" cxnId="{A2DA7908-7642-5B4D-923A-9D50F963EBBC}">
      <dgm:prSet/>
      <dgm:spPr/>
      <dgm:t>
        <a:bodyPr/>
        <a:lstStyle/>
        <a:p>
          <a:endParaRPr lang="en-US"/>
        </a:p>
      </dgm:t>
    </dgm:pt>
    <dgm:pt modelId="{4DFDF63F-9B0B-C54A-A0EF-9357D8F50C3C}" type="parTrans" cxnId="{A2DA7908-7642-5B4D-923A-9D50F963EBBC}">
      <dgm:prSet/>
      <dgm:spPr/>
      <dgm:t>
        <a:bodyPr/>
        <a:lstStyle/>
        <a:p>
          <a:endParaRPr lang="en-US"/>
        </a:p>
      </dgm:t>
    </dgm:pt>
    <dgm:pt modelId="{1E5663A8-40B8-CB42-8966-8E86E2836218}" type="pres">
      <dgm:prSet presAssocID="{33CB8028-51B6-DD41-9039-6E19916682EC}" presName="Name0" presStyleCnt="0">
        <dgm:presLayoutVars>
          <dgm:dir/>
          <dgm:resizeHandles val="exact"/>
        </dgm:presLayoutVars>
      </dgm:prSet>
      <dgm:spPr/>
    </dgm:pt>
    <dgm:pt modelId="{68A639AB-12CB-7948-A365-A93170BDED49}" type="pres">
      <dgm:prSet presAssocID="{33CB8028-51B6-DD41-9039-6E19916682EC}" presName="arrow" presStyleLbl="bgShp" presStyleIdx="0" presStyleCnt="1"/>
      <dgm:spPr/>
    </dgm:pt>
    <dgm:pt modelId="{4A24BD8B-9D34-624F-B0BE-94221BEBB3D5}" type="pres">
      <dgm:prSet presAssocID="{33CB8028-51B6-DD41-9039-6E19916682EC}" presName="points" presStyleCnt="0"/>
      <dgm:spPr/>
    </dgm:pt>
    <dgm:pt modelId="{222B6C3B-1F41-6145-AFF7-762B9FE61983}" type="pres">
      <dgm:prSet presAssocID="{AA25D153-F0C1-B643-9A5C-0613181D4A95}" presName="compositeA" presStyleCnt="0"/>
      <dgm:spPr/>
    </dgm:pt>
    <dgm:pt modelId="{A3E3A9C3-2395-0B47-89AB-0712B62596C1}" type="pres">
      <dgm:prSet presAssocID="{AA25D153-F0C1-B643-9A5C-0613181D4A9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1099E4-858C-E041-9CFA-2068BFB36A8B}" type="pres">
      <dgm:prSet presAssocID="{AA25D153-F0C1-B643-9A5C-0613181D4A95}" presName="circleA" presStyleLbl="node1" presStyleIdx="0" presStyleCnt="5"/>
      <dgm:spPr/>
    </dgm:pt>
    <dgm:pt modelId="{87CD09A8-6BAB-314D-80C7-B6A36C0349F4}" type="pres">
      <dgm:prSet presAssocID="{AA25D153-F0C1-B643-9A5C-0613181D4A95}" presName="spaceA" presStyleCnt="0"/>
      <dgm:spPr/>
    </dgm:pt>
    <dgm:pt modelId="{EEEAAE7C-ED37-BB4D-BAB6-22034D4C7777}" type="pres">
      <dgm:prSet presAssocID="{5D8660CD-BBBD-7645-A9B2-6257F48084DC}" presName="space" presStyleCnt="0"/>
      <dgm:spPr/>
    </dgm:pt>
    <dgm:pt modelId="{27A5E888-7B77-6A40-954A-EFEBE63E2AA7}" type="pres">
      <dgm:prSet presAssocID="{B2A71AB0-1E34-2A42-9932-DB68B70B204D}" presName="compositeB" presStyleCnt="0"/>
      <dgm:spPr/>
    </dgm:pt>
    <dgm:pt modelId="{03AD9ECD-74F5-D04B-8A0B-87D925CCADD5}" type="pres">
      <dgm:prSet presAssocID="{B2A71AB0-1E34-2A42-9932-DB68B70B204D}" presName="text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DF195-D7BA-4647-BDC0-98F4C3FCD776}" type="pres">
      <dgm:prSet presAssocID="{B2A71AB0-1E34-2A42-9932-DB68B70B204D}" presName="circleB" presStyleLbl="node1" presStyleIdx="1" presStyleCnt="5"/>
      <dgm:spPr/>
    </dgm:pt>
    <dgm:pt modelId="{EEFF85EF-7915-214F-8598-3891466BE72E}" type="pres">
      <dgm:prSet presAssocID="{B2A71AB0-1E34-2A42-9932-DB68B70B204D}" presName="spaceB" presStyleCnt="0"/>
      <dgm:spPr/>
    </dgm:pt>
    <dgm:pt modelId="{0E0D3006-9E96-CC48-930D-637118D0EA29}" type="pres">
      <dgm:prSet presAssocID="{2114FA42-5FD4-3649-816C-164A0BD31A65}" presName="space" presStyleCnt="0"/>
      <dgm:spPr/>
    </dgm:pt>
    <dgm:pt modelId="{27771E03-2C52-FC45-A1F6-9FC347C088EC}" type="pres">
      <dgm:prSet presAssocID="{45271DA2-276B-8140-A4D0-151A192872D2}" presName="compositeA" presStyleCnt="0"/>
      <dgm:spPr/>
    </dgm:pt>
    <dgm:pt modelId="{0C1DA707-5C11-4C40-8A92-311162A1E25D}" type="pres">
      <dgm:prSet presAssocID="{45271DA2-276B-8140-A4D0-151A192872D2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CD418-A7B5-4A47-8D61-FDBA13DCD205}" type="pres">
      <dgm:prSet presAssocID="{45271DA2-276B-8140-A4D0-151A192872D2}" presName="circleA" presStyleLbl="node1" presStyleIdx="2" presStyleCnt="5"/>
      <dgm:spPr/>
    </dgm:pt>
    <dgm:pt modelId="{212583EB-FC18-5747-81DB-2F9E7F6991CE}" type="pres">
      <dgm:prSet presAssocID="{45271DA2-276B-8140-A4D0-151A192872D2}" presName="spaceA" presStyleCnt="0"/>
      <dgm:spPr/>
    </dgm:pt>
    <dgm:pt modelId="{3D45E3E3-59AE-A241-9E8F-83F305C4BF33}" type="pres">
      <dgm:prSet presAssocID="{3822DA34-7700-D249-884B-A26A708BB1E2}" presName="space" presStyleCnt="0"/>
      <dgm:spPr/>
    </dgm:pt>
    <dgm:pt modelId="{1EBCBE90-7956-6A4F-A4A4-C3BF82A40512}" type="pres">
      <dgm:prSet presAssocID="{6DD27F8A-6F19-3141-B917-689F85179DDD}" presName="compositeB" presStyleCnt="0"/>
      <dgm:spPr/>
    </dgm:pt>
    <dgm:pt modelId="{B9DA6D53-1245-BD45-BA7A-1BF028E3104D}" type="pres">
      <dgm:prSet presAssocID="{6DD27F8A-6F19-3141-B917-689F85179DDD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60DC13-63AA-1E4A-93D0-63E0E1B2027A}" type="pres">
      <dgm:prSet presAssocID="{6DD27F8A-6F19-3141-B917-689F85179DDD}" presName="circleB" presStyleLbl="node1" presStyleIdx="3" presStyleCnt="5"/>
      <dgm:spPr/>
    </dgm:pt>
    <dgm:pt modelId="{E2CC06CB-BD54-AC4E-A976-A7F94F4A95EB}" type="pres">
      <dgm:prSet presAssocID="{6DD27F8A-6F19-3141-B917-689F85179DDD}" presName="spaceB" presStyleCnt="0"/>
      <dgm:spPr/>
    </dgm:pt>
    <dgm:pt modelId="{854E66AF-4E9C-DB4E-A375-DF2F1FE349F1}" type="pres">
      <dgm:prSet presAssocID="{630D3879-5270-B444-A6B5-AC42638EE7BC}" presName="space" presStyleCnt="0"/>
      <dgm:spPr/>
    </dgm:pt>
    <dgm:pt modelId="{41C05500-7F67-754C-8145-F34BA7D84420}" type="pres">
      <dgm:prSet presAssocID="{C702AC27-45A7-AF44-AAE8-52005F368817}" presName="compositeA" presStyleCnt="0"/>
      <dgm:spPr/>
    </dgm:pt>
    <dgm:pt modelId="{140F63FD-26E7-FC4B-B6D7-2B80AA921DA6}" type="pres">
      <dgm:prSet presAssocID="{C702AC27-45A7-AF44-AAE8-52005F368817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487FBA-3C11-A94B-9C65-58F50B02B977}" type="pres">
      <dgm:prSet presAssocID="{C702AC27-45A7-AF44-AAE8-52005F368817}" presName="circleA" presStyleLbl="node1" presStyleIdx="4" presStyleCnt="5"/>
      <dgm:spPr/>
    </dgm:pt>
    <dgm:pt modelId="{0F90CB06-940F-2E4F-A590-4E2340380441}" type="pres">
      <dgm:prSet presAssocID="{C702AC27-45A7-AF44-AAE8-52005F368817}" presName="spaceA" presStyleCnt="0"/>
      <dgm:spPr/>
    </dgm:pt>
  </dgm:ptLst>
  <dgm:cxnLst>
    <dgm:cxn modelId="{D780D6EF-9099-014C-8B41-ACCC467D3B35}" type="presOf" srcId="{2D832F63-E229-6042-8C12-C30D9C1F5607}" destId="{0C1DA707-5C11-4C40-8A92-311162A1E25D}" srcOrd="0" destOrd="1" presId="urn:microsoft.com/office/officeart/2005/8/layout/hProcess11"/>
    <dgm:cxn modelId="{713A012F-E646-714D-A353-349560E4D056}" srcId="{B2A71AB0-1E34-2A42-9932-DB68B70B204D}" destId="{581BCC12-C94C-EA42-87AB-0F290DDBF30D}" srcOrd="0" destOrd="0" parTransId="{024FEC25-1551-1845-A201-0108EF239A2B}" sibTransId="{0E4EBAB9-0FD0-0540-8DCB-8989126B3867}"/>
    <dgm:cxn modelId="{F1BDA205-973F-6445-A91E-F965C526D9E2}" type="presOf" srcId="{634C8DEA-8E19-AE44-9BAA-20D856016C6D}" destId="{140F63FD-26E7-FC4B-B6D7-2B80AA921DA6}" srcOrd="0" destOrd="1" presId="urn:microsoft.com/office/officeart/2005/8/layout/hProcess11"/>
    <dgm:cxn modelId="{5E4D6969-670B-E640-BE66-D52266D38D65}" srcId="{B2A71AB0-1E34-2A42-9932-DB68B70B204D}" destId="{48F043E7-185E-974A-9023-035FBA1710D8}" srcOrd="1" destOrd="0" parTransId="{53BB7FF1-830F-6743-9591-2E61D7A2D042}" sibTransId="{A02E788F-64DB-A749-8BD8-484796B3123B}"/>
    <dgm:cxn modelId="{47838EBA-6113-024B-BA34-988CE0CF1AFB}" srcId="{6DD27F8A-6F19-3141-B917-689F85179DDD}" destId="{5FB8C9F9-A0F8-C84F-9E92-C96FA140ADBF}" srcOrd="1" destOrd="0" parTransId="{819384EB-C964-A641-BF3A-6608BA3ADCAE}" sibTransId="{7659E6F6-9AB6-8548-A9DD-E0BA6683C60E}"/>
    <dgm:cxn modelId="{BE7F5F07-E8CC-EF4D-8730-CB7CA58C9BD2}" srcId="{6DD27F8A-6F19-3141-B917-689F85179DDD}" destId="{A67FA1EF-C339-1C45-8143-7046B89E7AE2}" srcOrd="0" destOrd="0" parTransId="{209788EE-349E-9144-B505-2C199902302D}" sibTransId="{FEAE6C8E-556C-C94A-A490-31563E78FCFB}"/>
    <dgm:cxn modelId="{B12262CC-FD61-E342-A831-76E59976EE1C}" type="presOf" srcId="{A67FA1EF-C339-1C45-8143-7046B89E7AE2}" destId="{B9DA6D53-1245-BD45-BA7A-1BF028E3104D}" srcOrd="0" destOrd="1" presId="urn:microsoft.com/office/officeart/2005/8/layout/hProcess11"/>
    <dgm:cxn modelId="{895C9E38-02B7-9745-AA08-D81FE20CA676}" srcId="{33CB8028-51B6-DD41-9039-6E19916682EC}" destId="{C702AC27-45A7-AF44-AAE8-52005F368817}" srcOrd="4" destOrd="0" parTransId="{2536FB26-AA70-7243-81B7-9289D0369C6F}" sibTransId="{12112633-B5DF-5547-ABA2-0EA7C05930A1}"/>
    <dgm:cxn modelId="{34FA74DE-6A48-264F-BB32-D85E86D34BC2}" type="presOf" srcId="{AA25D153-F0C1-B643-9A5C-0613181D4A95}" destId="{A3E3A9C3-2395-0B47-89AB-0712B62596C1}" srcOrd="0" destOrd="0" presId="urn:microsoft.com/office/officeart/2005/8/layout/hProcess11"/>
    <dgm:cxn modelId="{A5789F5C-D13A-5645-84F8-7E46CF1D278C}" type="presOf" srcId="{C702AC27-45A7-AF44-AAE8-52005F368817}" destId="{140F63FD-26E7-FC4B-B6D7-2B80AA921DA6}" srcOrd="0" destOrd="0" presId="urn:microsoft.com/office/officeart/2005/8/layout/hProcess11"/>
    <dgm:cxn modelId="{7B2ED004-BFFB-8548-BCAB-EAD88375A773}" type="presOf" srcId="{33CB8028-51B6-DD41-9039-6E19916682EC}" destId="{1E5663A8-40B8-CB42-8966-8E86E2836218}" srcOrd="0" destOrd="0" presId="urn:microsoft.com/office/officeart/2005/8/layout/hProcess11"/>
    <dgm:cxn modelId="{C097AF5D-7C74-CC47-BD8E-66E5030934A4}" type="presOf" srcId="{581BCC12-C94C-EA42-87AB-0F290DDBF30D}" destId="{03AD9ECD-74F5-D04B-8A0B-87D925CCADD5}" srcOrd="0" destOrd="1" presId="urn:microsoft.com/office/officeart/2005/8/layout/hProcess11"/>
    <dgm:cxn modelId="{0C8A34AB-244F-6C4E-A3AA-52898FCF76CE}" type="presOf" srcId="{B2A71AB0-1E34-2A42-9932-DB68B70B204D}" destId="{03AD9ECD-74F5-D04B-8A0B-87D925CCADD5}" srcOrd="0" destOrd="0" presId="urn:microsoft.com/office/officeart/2005/8/layout/hProcess11"/>
    <dgm:cxn modelId="{B90FFAF4-7593-9D43-8FF6-2262054A9E2E}" srcId="{45271DA2-276B-8140-A4D0-151A192872D2}" destId="{E113B49D-9730-A640-854E-ACCC1A77C716}" srcOrd="1" destOrd="0" parTransId="{9FB036B1-AFA4-DD4B-B9D5-0D9822D3CC17}" sibTransId="{D88C2620-72AA-8741-A3D0-ABA00BFFD1D1}"/>
    <dgm:cxn modelId="{FFA007EF-9B55-9945-A294-844A95604FA4}" srcId="{33CB8028-51B6-DD41-9039-6E19916682EC}" destId="{AA25D153-F0C1-B643-9A5C-0613181D4A95}" srcOrd="0" destOrd="0" parTransId="{D427CE7F-7D8E-1D45-A4D4-0B5752C1CE9B}" sibTransId="{5D8660CD-BBBD-7645-A9B2-6257F48084DC}"/>
    <dgm:cxn modelId="{927C0C90-0B64-D44D-BE21-5B41F164491D}" srcId="{33CB8028-51B6-DD41-9039-6E19916682EC}" destId="{45271DA2-276B-8140-A4D0-151A192872D2}" srcOrd="2" destOrd="0" parTransId="{A98CCD30-2446-474C-ACFD-C5FF800D7444}" sibTransId="{3822DA34-7700-D249-884B-A26A708BB1E2}"/>
    <dgm:cxn modelId="{1715EC9D-78C3-1D4B-A585-44E4F4B82923}" type="presOf" srcId="{E113B49D-9730-A640-854E-ACCC1A77C716}" destId="{0C1DA707-5C11-4C40-8A92-311162A1E25D}" srcOrd="0" destOrd="2" presId="urn:microsoft.com/office/officeart/2005/8/layout/hProcess11"/>
    <dgm:cxn modelId="{797FC55E-44E5-054E-B458-B05D100780BD}" srcId="{33CB8028-51B6-DD41-9039-6E19916682EC}" destId="{6DD27F8A-6F19-3141-B917-689F85179DDD}" srcOrd="3" destOrd="0" parTransId="{B06D98F8-032E-F648-8168-75CF4ADB39DA}" sibTransId="{630D3879-5270-B444-A6B5-AC42638EE7BC}"/>
    <dgm:cxn modelId="{1F121122-4DF6-D047-BB90-F079F52B8505}" srcId="{33CB8028-51B6-DD41-9039-6E19916682EC}" destId="{B2A71AB0-1E34-2A42-9932-DB68B70B204D}" srcOrd="1" destOrd="0" parTransId="{2722DB4C-EB37-3040-B890-DB8F73566AE5}" sibTransId="{2114FA42-5FD4-3649-816C-164A0BD31A65}"/>
    <dgm:cxn modelId="{8C73D4E7-C274-5C42-A881-541140A111E8}" type="presOf" srcId="{45271DA2-276B-8140-A4D0-151A192872D2}" destId="{0C1DA707-5C11-4C40-8A92-311162A1E25D}" srcOrd="0" destOrd="0" presId="urn:microsoft.com/office/officeart/2005/8/layout/hProcess11"/>
    <dgm:cxn modelId="{37A2D54E-6D87-6140-8479-99D58094C745}" type="presOf" srcId="{6DD27F8A-6F19-3141-B917-689F85179DDD}" destId="{B9DA6D53-1245-BD45-BA7A-1BF028E3104D}" srcOrd="0" destOrd="0" presId="urn:microsoft.com/office/officeart/2005/8/layout/hProcess11"/>
    <dgm:cxn modelId="{E59BDDB0-D731-7644-A8EE-4DD26D05397E}" srcId="{45271DA2-276B-8140-A4D0-151A192872D2}" destId="{2D832F63-E229-6042-8C12-C30D9C1F5607}" srcOrd="0" destOrd="0" parTransId="{DDE2353D-053E-984B-B7BF-B7352B132BFB}" sibTransId="{8EF6EC75-939D-5840-8B6F-7C86470DDA84}"/>
    <dgm:cxn modelId="{A2DA7908-7642-5B4D-923A-9D50F963EBBC}" srcId="{C702AC27-45A7-AF44-AAE8-52005F368817}" destId="{634C8DEA-8E19-AE44-9BAA-20D856016C6D}" srcOrd="0" destOrd="0" parTransId="{4DFDF63F-9B0B-C54A-A0EF-9357D8F50C3C}" sibTransId="{F7D661B7-5983-B94B-9793-AE3DA9FDE4C1}"/>
    <dgm:cxn modelId="{321332D8-7482-F245-8926-83A6539EDD40}" type="presOf" srcId="{48F043E7-185E-974A-9023-035FBA1710D8}" destId="{03AD9ECD-74F5-D04B-8A0B-87D925CCADD5}" srcOrd="0" destOrd="2" presId="urn:microsoft.com/office/officeart/2005/8/layout/hProcess11"/>
    <dgm:cxn modelId="{6157F4A2-4750-0648-BB04-99A1184C75B3}" type="presOf" srcId="{5FB8C9F9-A0F8-C84F-9E92-C96FA140ADBF}" destId="{B9DA6D53-1245-BD45-BA7A-1BF028E3104D}" srcOrd="0" destOrd="2" presId="urn:microsoft.com/office/officeart/2005/8/layout/hProcess11"/>
    <dgm:cxn modelId="{B7A6A373-E4CC-E64A-A606-6BC81E9816CF}" type="presParOf" srcId="{1E5663A8-40B8-CB42-8966-8E86E2836218}" destId="{68A639AB-12CB-7948-A365-A93170BDED49}" srcOrd="0" destOrd="0" presId="urn:microsoft.com/office/officeart/2005/8/layout/hProcess11"/>
    <dgm:cxn modelId="{802C662C-522C-E24D-90A5-30C749F9F27F}" type="presParOf" srcId="{1E5663A8-40B8-CB42-8966-8E86E2836218}" destId="{4A24BD8B-9D34-624F-B0BE-94221BEBB3D5}" srcOrd="1" destOrd="0" presId="urn:microsoft.com/office/officeart/2005/8/layout/hProcess11"/>
    <dgm:cxn modelId="{B167A3A5-5A7D-B44D-AEAC-3EB6A834F2A6}" type="presParOf" srcId="{4A24BD8B-9D34-624F-B0BE-94221BEBB3D5}" destId="{222B6C3B-1F41-6145-AFF7-762B9FE61983}" srcOrd="0" destOrd="0" presId="urn:microsoft.com/office/officeart/2005/8/layout/hProcess11"/>
    <dgm:cxn modelId="{2274912B-6B1F-0A40-B91C-74647753F9BD}" type="presParOf" srcId="{222B6C3B-1F41-6145-AFF7-762B9FE61983}" destId="{A3E3A9C3-2395-0B47-89AB-0712B62596C1}" srcOrd="0" destOrd="0" presId="urn:microsoft.com/office/officeart/2005/8/layout/hProcess11"/>
    <dgm:cxn modelId="{9435E65A-4933-F443-A515-93C491BC946E}" type="presParOf" srcId="{222B6C3B-1F41-6145-AFF7-762B9FE61983}" destId="{911099E4-858C-E041-9CFA-2068BFB36A8B}" srcOrd="1" destOrd="0" presId="urn:microsoft.com/office/officeart/2005/8/layout/hProcess11"/>
    <dgm:cxn modelId="{BA056672-426A-E94D-A5C5-A79881B691E0}" type="presParOf" srcId="{222B6C3B-1F41-6145-AFF7-762B9FE61983}" destId="{87CD09A8-6BAB-314D-80C7-B6A36C0349F4}" srcOrd="2" destOrd="0" presId="urn:microsoft.com/office/officeart/2005/8/layout/hProcess11"/>
    <dgm:cxn modelId="{E6374312-1703-AF4C-AE5D-DFEE1E6B1C56}" type="presParOf" srcId="{4A24BD8B-9D34-624F-B0BE-94221BEBB3D5}" destId="{EEEAAE7C-ED37-BB4D-BAB6-22034D4C7777}" srcOrd="1" destOrd="0" presId="urn:microsoft.com/office/officeart/2005/8/layout/hProcess11"/>
    <dgm:cxn modelId="{B2E1191C-AACC-1045-9F5D-4BB99B389B0E}" type="presParOf" srcId="{4A24BD8B-9D34-624F-B0BE-94221BEBB3D5}" destId="{27A5E888-7B77-6A40-954A-EFEBE63E2AA7}" srcOrd="2" destOrd="0" presId="urn:microsoft.com/office/officeart/2005/8/layout/hProcess11"/>
    <dgm:cxn modelId="{7586D5ED-EC12-0B46-A0F4-A55081AEC7CC}" type="presParOf" srcId="{27A5E888-7B77-6A40-954A-EFEBE63E2AA7}" destId="{03AD9ECD-74F5-D04B-8A0B-87D925CCADD5}" srcOrd="0" destOrd="0" presId="urn:microsoft.com/office/officeart/2005/8/layout/hProcess11"/>
    <dgm:cxn modelId="{11590848-6A85-F54A-8EB4-93EB10A50218}" type="presParOf" srcId="{27A5E888-7B77-6A40-954A-EFEBE63E2AA7}" destId="{D87DF195-D7BA-4647-BDC0-98F4C3FCD776}" srcOrd="1" destOrd="0" presId="urn:microsoft.com/office/officeart/2005/8/layout/hProcess11"/>
    <dgm:cxn modelId="{25683E74-0C8E-5A49-8C84-ED25C4B18C60}" type="presParOf" srcId="{27A5E888-7B77-6A40-954A-EFEBE63E2AA7}" destId="{EEFF85EF-7915-214F-8598-3891466BE72E}" srcOrd="2" destOrd="0" presId="urn:microsoft.com/office/officeart/2005/8/layout/hProcess11"/>
    <dgm:cxn modelId="{9F735723-7510-CC42-8DB6-C5CA7D36B496}" type="presParOf" srcId="{4A24BD8B-9D34-624F-B0BE-94221BEBB3D5}" destId="{0E0D3006-9E96-CC48-930D-637118D0EA29}" srcOrd="3" destOrd="0" presId="urn:microsoft.com/office/officeart/2005/8/layout/hProcess11"/>
    <dgm:cxn modelId="{2232F996-85B3-DE47-ABB7-7796A62383F5}" type="presParOf" srcId="{4A24BD8B-9D34-624F-B0BE-94221BEBB3D5}" destId="{27771E03-2C52-FC45-A1F6-9FC347C088EC}" srcOrd="4" destOrd="0" presId="urn:microsoft.com/office/officeart/2005/8/layout/hProcess11"/>
    <dgm:cxn modelId="{0643B6AE-E4F1-F246-B02B-032D9B9EDEEC}" type="presParOf" srcId="{27771E03-2C52-FC45-A1F6-9FC347C088EC}" destId="{0C1DA707-5C11-4C40-8A92-311162A1E25D}" srcOrd="0" destOrd="0" presId="urn:microsoft.com/office/officeart/2005/8/layout/hProcess11"/>
    <dgm:cxn modelId="{37D98460-12E4-0940-97AB-4B3789A6B20E}" type="presParOf" srcId="{27771E03-2C52-FC45-A1F6-9FC347C088EC}" destId="{98FCD418-A7B5-4A47-8D61-FDBA13DCD205}" srcOrd="1" destOrd="0" presId="urn:microsoft.com/office/officeart/2005/8/layout/hProcess11"/>
    <dgm:cxn modelId="{5F30260E-6CD9-D443-8296-EB101AB04426}" type="presParOf" srcId="{27771E03-2C52-FC45-A1F6-9FC347C088EC}" destId="{212583EB-FC18-5747-81DB-2F9E7F6991CE}" srcOrd="2" destOrd="0" presId="urn:microsoft.com/office/officeart/2005/8/layout/hProcess11"/>
    <dgm:cxn modelId="{0C9BDE87-0431-C445-A24E-2780D36BE6F1}" type="presParOf" srcId="{4A24BD8B-9D34-624F-B0BE-94221BEBB3D5}" destId="{3D45E3E3-59AE-A241-9E8F-83F305C4BF33}" srcOrd="5" destOrd="0" presId="urn:microsoft.com/office/officeart/2005/8/layout/hProcess11"/>
    <dgm:cxn modelId="{5CE0E087-1616-E041-8594-659CDB575B29}" type="presParOf" srcId="{4A24BD8B-9D34-624F-B0BE-94221BEBB3D5}" destId="{1EBCBE90-7956-6A4F-A4A4-C3BF82A40512}" srcOrd="6" destOrd="0" presId="urn:microsoft.com/office/officeart/2005/8/layout/hProcess11"/>
    <dgm:cxn modelId="{2FE90D4F-C2AD-4C4C-9906-495C14046F69}" type="presParOf" srcId="{1EBCBE90-7956-6A4F-A4A4-C3BF82A40512}" destId="{B9DA6D53-1245-BD45-BA7A-1BF028E3104D}" srcOrd="0" destOrd="0" presId="urn:microsoft.com/office/officeart/2005/8/layout/hProcess11"/>
    <dgm:cxn modelId="{8BBBD49A-6E11-FF41-A20A-C6F634203B4B}" type="presParOf" srcId="{1EBCBE90-7956-6A4F-A4A4-C3BF82A40512}" destId="{C660DC13-63AA-1E4A-93D0-63E0E1B2027A}" srcOrd="1" destOrd="0" presId="urn:microsoft.com/office/officeart/2005/8/layout/hProcess11"/>
    <dgm:cxn modelId="{CF53EC06-F08D-8344-8A04-8BD5EBA0B471}" type="presParOf" srcId="{1EBCBE90-7956-6A4F-A4A4-C3BF82A40512}" destId="{E2CC06CB-BD54-AC4E-A976-A7F94F4A95EB}" srcOrd="2" destOrd="0" presId="urn:microsoft.com/office/officeart/2005/8/layout/hProcess11"/>
    <dgm:cxn modelId="{0D0F2B24-E285-9349-B94C-5D005CA4EE72}" type="presParOf" srcId="{4A24BD8B-9D34-624F-B0BE-94221BEBB3D5}" destId="{854E66AF-4E9C-DB4E-A375-DF2F1FE349F1}" srcOrd="7" destOrd="0" presId="urn:microsoft.com/office/officeart/2005/8/layout/hProcess11"/>
    <dgm:cxn modelId="{DEF54E9C-A420-AD4C-880E-F7274D4BD9EE}" type="presParOf" srcId="{4A24BD8B-9D34-624F-B0BE-94221BEBB3D5}" destId="{41C05500-7F67-754C-8145-F34BA7D84420}" srcOrd="8" destOrd="0" presId="urn:microsoft.com/office/officeart/2005/8/layout/hProcess11"/>
    <dgm:cxn modelId="{0E6AB03E-B88E-BD49-9BCF-FB60E82976CD}" type="presParOf" srcId="{41C05500-7F67-754C-8145-F34BA7D84420}" destId="{140F63FD-26E7-FC4B-B6D7-2B80AA921DA6}" srcOrd="0" destOrd="0" presId="urn:microsoft.com/office/officeart/2005/8/layout/hProcess11"/>
    <dgm:cxn modelId="{632BCB9C-7B06-5C4D-AE0B-16183342D8FD}" type="presParOf" srcId="{41C05500-7F67-754C-8145-F34BA7D84420}" destId="{FD487FBA-3C11-A94B-9C65-58F50B02B977}" srcOrd="1" destOrd="0" presId="urn:microsoft.com/office/officeart/2005/8/layout/hProcess11"/>
    <dgm:cxn modelId="{CC64C310-FBC7-2B4C-9B58-121D6DBEE669}" type="presParOf" srcId="{41C05500-7F67-754C-8145-F34BA7D84420}" destId="{0F90CB06-940F-2E4F-A590-4E2340380441}" srcOrd="2" destOrd="0" presId="urn:microsoft.com/office/officeart/2005/8/layout/hProcess11"/>
  </dgm:cxnLst>
  <dgm:bg>
    <a:gradFill flip="none" rotWithShape="1">
      <a:gsLst>
        <a:gs pos="0">
          <a:schemeClr val="tx2">
            <a:lumMod val="60000"/>
            <a:lumOff val="40000"/>
            <a:alpha val="12000"/>
          </a:schemeClr>
        </a:gs>
        <a:gs pos="100000">
          <a:srgbClr val="FFFFFF">
            <a:alpha val="12000"/>
          </a:srgbClr>
        </a:gs>
      </a:gsLst>
      <a:path path="rect">
        <a:fillToRect l="100000" t="100000"/>
      </a:path>
      <a:tileRect r="-100000" b="-100000"/>
    </a:gradFill>
    <a:effectLst>
      <a:outerShdw blurRad="539750" dist="38100" dir="2700000" algn="tl" rotWithShape="0">
        <a:schemeClr val="tx2">
          <a:lumMod val="60000"/>
          <a:lumOff val="40000"/>
          <a:alpha val="43000"/>
        </a:schemeClr>
      </a:outerShdw>
    </a:effectLst>
  </dgm:bg>
  <dgm:whole>
    <a:ln w="9525" cap="flat" cmpd="sng" algn="ctr">
      <a:noFill/>
      <a:prstDash val="sysDot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639AB-12CB-7948-A365-A93170BDED49}">
      <dsp:nvSpPr>
        <dsp:cNvPr id="0" name=""/>
        <dsp:cNvSpPr/>
      </dsp:nvSpPr>
      <dsp:spPr>
        <a:xfrm>
          <a:off x="0" y="1357788"/>
          <a:ext cx="8229600" cy="181038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E3A9C3-2395-0B47-89AB-0712B62596C1}">
      <dsp:nvSpPr>
        <dsp:cNvPr id="0" name=""/>
        <dsp:cNvSpPr/>
      </dsp:nvSpPr>
      <dsp:spPr>
        <a:xfrm>
          <a:off x="3254" y="0"/>
          <a:ext cx="1423101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Start from a specific user</a:t>
          </a:r>
        </a:p>
      </dsp:txBody>
      <dsp:txXfrm>
        <a:off x="3254" y="0"/>
        <a:ext cx="1423101" cy="1810385"/>
      </dsp:txXfrm>
    </dsp:sp>
    <dsp:sp modelId="{911099E4-858C-E041-9CFA-2068BFB36A8B}">
      <dsp:nvSpPr>
        <dsp:cNvPr id="0" name=""/>
        <dsp:cNvSpPr/>
      </dsp:nvSpPr>
      <dsp:spPr>
        <a:xfrm>
          <a:off x="488507" y="2036683"/>
          <a:ext cx="452596" cy="452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D9ECD-74F5-D04B-8A0B-87D925CCADD5}">
      <dsp:nvSpPr>
        <dsp:cNvPr id="0" name=""/>
        <dsp:cNvSpPr/>
      </dsp:nvSpPr>
      <dsp:spPr>
        <a:xfrm>
          <a:off x="1497511" y="2715577"/>
          <a:ext cx="1423101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Data Collection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Fetch Data from Posts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Fetch Data from Likes</a:t>
          </a:r>
        </a:p>
      </dsp:txBody>
      <dsp:txXfrm>
        <a:off x="1497511" y="2715577"/>
        <a:ext cx="1423101" cy="1810385"/>
      </dsp:txXfrm>
    </dsp:sp>
    <dsp:sp modelId="{D87DF195-D7BA-4647-BDC0-98F4C3FCD776}">
      <dsp:nvSpPr>
        <dsp:cNvPr id="0" name=""/>
        <dsp:cNvSpPr/>
      </dsp:nvSpPr>
      <dsp:spPr>
        <a:xfrm>
          <a:off x="1982764" y="2036683"/>
          <a:ext cx="452596" cy="452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DA707-5C11-4C40-8A92-311162A1E25D}">
      <dsp:nvSpPr>
        <dsp:cNvPr id="0" name=""/>
        <dsp:cNvSpPr/>
      </dsp:nvSpPr>
      <dsp:spPr>
        <a:xfrm>
          <a:off x="2991769" y="0"/>
          <a:ext cx="1423101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1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Data Analysis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Determine topics based on posts (TF-IDF)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Create user relationship graph with depth of 3 based on Likes</a:t>
          </a:r>
        </a:p>
      </dsp:txBody>
      <dsp:txXfrm>
        <a:off x="2991769" y="0"/>
        <a:ext cx="1423101" cy="1810385"/>
      </dsp:txXfrm>
    </dsp:sp>
    <dsp:sp modelId="{98FCD418-A7B5-4A47-8D61-FDBA13DCD205}">
      <dsp:nvSpPr>
        <dsp:cNvPr id="0" name=""/>
        <dsp:cNvSpPr/>
      </dsp:nvSpPr>
      <dsp:spPr>
        <a:xfrm>
          <a:off x="3477021" y="2036683"/>
          <a:ext cx="452596" cy="452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A6D53-1245-BD45-BA7A-1BF028E3104D}">
      <dsp:nvSpPr>
        <dsp:cNvPr id="0" name=""/>
        <dsp:cNvSpPr/>
      </dsp:nvSpPr>
      <dsp:spPr>
        <a:xfrm>
          <a:off x="4486026" y="2715577"/>
          <a:ext cx="1423101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Data Usage - multiuser accounts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Calculate topic similarity and overlap of Likes graph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Group similar users</a:t>
          </a:r>
        </a:p>
      </dsp:txBody>
      <dsp:txXfrm>
        <a:off x="4486026" y="2715577"/>
        <a:ext cx="1423101" cy="1810385"/>
      </dsp:txXfrm>
    </dsp:sp>
    <dsp:sp modelId="{C660DC13-63AA-1E4A-93D0-63E0E1B2027A}">
      <dsp:nvSpPr>
        <dsp:cNvPr id="0" name=""/>
        <dsp:cNvSpPr/>
      </dsp:nvSpPr>
      <dsp:spPr>
        <a:xfrm>
          <a:off x="4971278" y="2036683"/>
          <a:ext cx="452596" cy="452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F63FD-26E7-FC4B-B6D7-2B80AA921DA6}">
      <dsp:nvSpPr>
        <dsp:cNvPr id="0" name=""/>
        <dsp:cNvSpPr/>
      </dsp:nvSpPr>
      <dsp:spPr>
        <a:xfrm>
          <a:off x="5980283" y="0"/>
          <a:ext cx="1423101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1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for Analysis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U</a:t>
          </a:r>
          <a:r>
            <a:rPr lang="en-US" altLang="zh-CN" sz="1100" kern="1200" dirty="0" smtClean="0"/>
            <a:t>ser recommendation for specific user id and search associative users given a key word</a:t>
          </a:r>
          <a:endParaRPr lang="en-US" sz="1100" kern="1200" dirty="0"/>
        </a:p>
      </dsp:txBody>
      <dsp:txXfrm>
        <a:off x="5980283" y="0"/>
        <a:ext cx="1423101" cy="1810385"/>
      </dsp:txXfrm>
    </dsp:sp>
    <dsp:sp modelId="{FD487FBA-3C11-A94B-9C65-58F50B02B977}">
      <dsp:nvSpPr>
        <dsp:cNvPr id="0" name=""/>
        <dsp:cNvSpPr/>
      </dsp:nvSpPr>
      <dsp:spPr>
        <a:xfrm>
          <a:off x="6465535" y="2036683"/>
          <a:ext cx="452596" cy="452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Headline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Lorem</a:t>
            </a: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Ipsum</a:t>
            </a: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/>
            </a:r>
            <a:b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</a:br>
            <a:r>
              <a:rPr lang="en-US" sz="3600" dirty="0">
                <a:latin typeface="Helvetica CE" charset="0"/>
                <a:cs typeface="Helvetica CE" charset="0"/>
              </a:rPr>
              <a:t/>
            </a:r>
            <a:br>
              <a:rPr lang="en-US" sz="3600" dirty="0">
                <a:latin typeface="Helvetica CE" charset="0"/>
                <a:cs typeface="Helvetica CE" charset="0"/>
              </a:rPr>
            </a:br>
            <a:endParaRPr lang="en-US" sz="3600" dirty="0">
              <a:solidFill>
                <a:srgbClr val="C12030"/>
              </a:solidFill>
              <a:latin typeface="Helvetica CE" charset="0"/>
              <a:cs typeface="Helvetica CE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ITC New Baskerville Roman" charset="0"/>
              </a:rPr>
              <a:t>Body content.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0B1F34-A253-E943-86BC-3D9F00975CD5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CBFB8-30A4-1D49-BDE0-698CAF30E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38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it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 descr="tit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16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1F34-A253-E943-86BC-3D9F00975CD5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BFB8-30A4-1D49-BDE0-698CAF30E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3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0B1F34-A253-E943-86BC-3D9F00975CD5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CBFB8-30A4-1D49-BDE0-698CAF30E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6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229600" cy="130442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3"/>
            <a:ext cx="8229600" cy="14366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0B1F34-A253-E943-86BC-3D9F00975CD5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CBFB8-30A4-1D49-BDE0-698CAF30E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5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0B1F34-A253-E943-86BC-3D9F00975CD5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CBFB8-30A4-1D49-BDE0-698CAF30E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0B1F34-A253-E943-86BC-3D9F00975CD5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CBFB8-30A4-1D49-BDE0-698CAF30E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5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0B1F34-A253-E943-86BC-3D9F00975CD5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CBFB8-30A4-1D49-BDE0-698CAF30E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50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0B1F34-A253-E943-86BC-3D9F00975CD5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CBFB8-30A4-1D49-BDE0-698CAF30E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1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0B1F34-A253-E943-86BC-3D9F00975CD5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CBFB8-30A4-1D49-BDE0-698CAF30E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0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0B1F34-A253-E943-86BC-3D9F00975CD5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CBFB8-30A4-1D49-BDE0-698CAF30E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0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cs typeface="+mn-cs"/>
              </a:defRPr>
            </a:lvl1pPr>
          </a:lstStyle>
          <a:p>
            <a:fld id="{780B1F34-A253-E943-86BC-3D9F00975CD5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cs typeface="+mn-cs"/>
              </a:defRPr>
            </a:lvl1pPr>
          </a:lstStyle>
          <a:p>
            <a:fld id="{26ECBFB8-30A4-1D49-BDE0-698CAF30EA9C}" type="slidenum">
              <a:rPr lang="en-US" smtClean="0"/>
              <a:t>‹#›</a:t>
            </a:fld>
            <a:endParaRPr lang="en-US"/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031" name="Picture 1" descr="red_neu_logo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638"/>
            <a:ext cx="27432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457200" y="60960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C12030"/>
          </a:solidFill>
          <a:latin typeface="Helvetica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Helvetica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Helvetica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Facebook </a:t>
            </a:r>
            <a:br>
              <a:rPr lang="en-US" sz="4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User Behavior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7200 Big-Data Sys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Engr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Using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Scala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algn="r"/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Chenxi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Hu &amp; Nan Yang</a:t>
            </a:r>
          </a:p>
          <a:p>
            <a:pPr algn="r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Spring 2016</a:t>
            </a:r>
          </a:p>
        </p:txBody>
      </p:sp>
    </p:spTree>
    <p:extLst>
      <p:ext uri="{BB962C8B-B14F-4D97-AF65-F5344CB8AC3E}">
        <p14:creationId xmlns:p14="http://schemas.microsoft.com/office/powerpoint/2010/main" val="3358640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035" y="1600200"/>
            <a:ext cx="1919930" cy="4525963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Recommend users given user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243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1828641"/>
            <a:ext cx="2019300" cy="4069080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 users based on keyword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20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06" y="1600200"/>
            <a:ext cx="7486387" cy="4525963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V</a:t>
            </a:r>
            <a:r>
              <a:rPr lang="en-US" altLang="zh-CN" dirty="0" smtClean="0"/>
              <a:t>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428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Box 3"/>
          <p:cNvSpPr txBox="1"/>
          <p:nvPr/>
        </p:nvSpPr>
        <p:spPr>
          <a:xfrm>
            <a:off x="1093885" y="2288619"/>
            <a:ext cx="6827353" cy="1323439"/>
          </a:xfrm>
          <a:prstGeom prst="rect">
            <a:avLst/>
          </a:prstGeom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Thank you </a:t>
            </a:r>
          </a:p>
          <a:p>
            <a:pPr algn="ctr"/>
            <a:r>
              <a:rPr lang="en-US" sz="4000" dirty="0"/>
              <a:t>for any advice and suggestion.</a:t>
            </a:r>
          </a:p>
        </p:txBody>
      </p:sp>
      <p:pic>
        <p:nvPicPr>
          <p:cNvPr id="5" name="Picture 4" descr="Facebook_Advertising-Guide-00.png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11" y="1096455"/>
            <a:ext cx="8778240" cy="4114800"/>
          </a:xfrm>
          <a:prstGeom prst="rect">
            <a:avLst/>
          </a:prstGeom>
          <a:effectLst>
            <a:softEdge rad="533400"/>
          </a:effectLst>
        </p:spPr>
      </p:pic>
    </p:spTree>
    <p:extLst>
      <p:ext uri="{BB962C8B-B14F-4D97-AF65-F5344CB8AC3E}">
        <p14:creationId xmlns:p14="http://schemas.microsoft.com/office/powerpoint/2010/main" val="99425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78714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17375E"/>
                </a:solidFill>
              </a:rPr>
              <a:t>Methodology</a:t>
            </a:r>
          </a:p>
        </p:txBody>
      </p:sp>
      <p:pic>
        <p:nvPicPr>
          <p:cNvPr id="15" name="Picture 14" descr="Facebook_Advertising-Guide-00.png"/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485741"/>
            <a:ext cx="8778240" cy="4114800"/>
          </a:xfrm>
          <a:prstGeom prst="rect">
            <a:avLst/>
          </a:prstGeom>
          <a:effectLst>
            <a:softEdge rad="533400"/>
          </a:effectLst>
        </p:spPr>
      </p:pic>
    </p:spTree>
    <p:extLst>
      <p:ext uri="{BB962C8B-B14F-4D97-AF65-F5344CB8AC3E}">
        <p14:creationId xmlns:p14="http://schemas.microsoft.com/office/powerpoint/2010/main" val="48403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1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Fetching timeline data of users from </a:t>
            </a:r>
            <a:r>
              <a:rPr lang="en-US" dirty="0" err="1" smtClean="0"/>
              <a:t>facebook</a:t>
            </a:r>
            <a:endParaRPr lang="en-US" dirty="0" smtClean="0"/>
          </a:p>
          <a:p>
            <a:r>
              <a:rPr lang="en-US" dirty="0" smtClean="0"/>
              <a:t>Whole timeline </a:t>
            </a:r>
            <a:r>
              <a:rPr lang="en-US" dirty="0" err="1" smtClean="0"/>
              <a:t>facebook</a:t>
            </a:r>
            <a:r>
              <a:rPr lang="en-US" dirty="0" smtClean="0"/>
              <a:t> posts is saved as a single </a:t>
            </a:r>
            <a:r>
              <a:rPr lang="en-US" altLang="zh-CN" dirty="0" smtClean="0"/>
              <a:t>text document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17375E"/>
                </a:solidFill>
              </a:rPr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31503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Facebook Developer</a:t>
            </a:r>
          </a:p>
          <a:p>
            <a:r>
              <a:rPr lang="en-US" dirty="0"/>
              <a:t>Graph Analytics tools (Neo4j)</a:t>
            </a:r>
          </a:p>
          <a:p>
            <a:r>
              <a:rPr lang="en-US" dirty="0" smtClean="0"/>
              <a:t>Spark </a:t>
            </a:r>
            <a:r>
              <a:rPr lang="en-US" dirty="0" err="1" smtClean="0"/>
              <a:t>Mlib</a:t>
            </a:r>
            <a:endParaRPr lang="en-US" dirty="0"/>
          </a:p>
          <a:p>
            <a:r>
              <a:rPr lang="en-US" dirty="0"/>
              <a:t>Spark</a:t>
            </a:r>
          </a:p>
          <a:p>
            <a:r>
              <a:rPr lang="en-US" dirty="0" err="1" smtClean="0"/>
              <a:t>Akka</a:t>
            </a:r>
            <a:r>
              <a:rPr lang="en-US" dirty="0" smtClean="0"/>
              <a:t> Actor</a:t>
            </a:r>
            <a:endParaRPr lang="en-US" dirty="0"/>
          </a:p>
          <a:p>
            <a:r>
              <a:rPr lang="en-US" dirty="0" smtClean="0"/>
              <a:t>Play </a:t>
            </a:r>
            <a:r>
              <a:rPr lang="en-US" dirty="0"/>
              <a:t>Framework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17375E"/>
                </a:solidFill>
              </a:rPr>
              <a:t>Tools involved</a:t>
            </a:r>
          </a:p>
        </p:txBody>
      </p:sp>
      <p:pic>
        <p:nvPicPr>
          <p:cNvPr id="5" name="Picture 4" descr="Facebook_featu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091" y="4296787"/>
            <a:ext cx="3658752" cy="1829376"/>
          </a:xfrm>
          <a:prstGeom prst="rect">
            <a:avLst/>
          </a:prstGeom>
          <a:effectLst>
            <a:softEdge rad="876300"/>
          </a:effectLst>
        </p:spPr>
      </p:pic>
    </p:spTree>
    <p:extLst>
      <p:ext uri="{BB962C8B-B14F-4D97-AF65-F5344CB8AC3E}">
        <p14:creationId xmlns:p14="http://schemas.microsoft.com/office/powerpoint/2010/main" val="277649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Term frequency and inverse document frequency</a:t>
            </a:r>
          </a:p>
          <a:p>
            <a:r>
              <a:rPr lang="en-US" dirty="0" err="1" smtClean="0"/>
              <a:t>tf</a:t>
            </a:r>
            <a:r>
              <a:rPr lang="en-US" dirty="0" smtClean="0"/>
              <a:t> = single word frequency in a document / </a:t>
            </a:r>
            <a:r>
              <a:rPr lang="en-US" altLang="zh-CN" dirty="0" smtClean="0"/>
              <a:t>frequency of word with most occurrence</a:t>
            </a:r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df</a:t>
            </a:r>
            <a:r>
              <a:rPr lang="en-US" altLang="zh-CN" dirty="0" smtClean="0"/>
              <a:t> = Log(numbers of documents / numbers of documents containing the given word)</a:t>
            </a:r>
          </a:p>
          <a:p>
            <a:r>
              <a:rPr lang="en-US" altLang="zh-CN" dirty="0" err="1" smtClean="0"/>
              <a:t>Tf-idf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tf</a:t>
            </a:r>
            <a:r>
              <a:rPr lang="en-US" altLang="zh-CN" dirty="0" smtClean="0"/>
              <a:t> * </a:t>
            </a:r>
            <a:r>
              <a:rPr lang="en-US" altLang="zh-CN" dirty="0" err="1" smtClean="0"/>
              <a:t>idf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TF IDF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11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HashingTF</a:t>
            </a:r>
            <a:r>
              <a:rPr lang="en-US" dirty="0" smtClean="0"/>
              <a:t> transform each tokenized document into vector representation, map hash value of each token to vector of term frequency.</a:t>
            </a:r>
          </a:p>
          <a:p>
            <a:r>
              <a:rPr lang="en-US" dirty="0" smtClean="0"/>
              <a:t>Train a </a:t>
            </a:r>
            <a:r>
              <a:rPr lang="en-US" dirty="0" err="1" smtClean="0"/>
              <a:t>NaiveBayes</a:t>
            </a:r>
            <a:r>
              <a:rPr lang="en-US" dirty="0" smtClean="0"/>
              <a:t> Model to predict the group a given user belongs to.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Training a </a:t>
            </a:r>
            <a:r>
              <a:rPr lang="en-US" b="1" dirty="0" smtClean="0"/>
              <a:t>TF-IDF model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5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 users for a given user by calculating similarity between vector representation of users.</a:t>
            </a:r>
          </a:p>
          <a:p>
            <a:endParaRPr lang="en-US" dirty="0"/>
          </a:p>
          <a:p>
            <a:r>
              <a:rPr lang="en-US" dirty="0" err="1" smtClean="0"/>
              <a:t>cosineSimi</a:t>
            </a:r>
            <a:r>
              <a:rPr lang="en-US" dirty="0" smtClean="0"/>
              <a:t> = SparseVector_A.dot(</a:t>
            </a:r>
            <a:r>
              <a:rPr lang="en-US" dirty="0" err="1" smtClean="0"/>
              <a:t>SparseVector_B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/</a:t>
            </a:r>
            <a:r>
              <a:rPr lang="en-US" dirty="0"/>
              <a:t> </a:t>
            </a:r>
            <a:r>
              <a:rPr lang="en-US" dirty="0" smtClean="0"/>
              <a:t>norm(</a:t>
            </a:r>
            <a:r>
              <a:rPr lang="en-US" dirty="0" err="1" smtClean="0"/>
              <a:t>SparseVector_A</a:t>
            </a:r>
            <a:r>
              <a:rPr lang="en-US" dirty="0" smtClean="0"/>
              <a:t>) * norm(</a:t>
            </a:r>
            <a:r>
              <a:rPr lang="en-US" dirty="0" err="1" smtClean="0"/>
              <a:t>SparseVector_B</a:t>
            </a:r>
            <a:r>
              <a:rPr lang="en-US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Training a TF-IDF model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057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7400"/>
            <a:ext cx="8229600" cy="4371563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UI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835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57964"/>
            <a:ext cx="8229600" cy="1210434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Data fetching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457751"/>
      </p:ext>
    </p:extLst>
  </p:cSld>
  <p:clrMapOvr>
    <a:masterClrMapping/>
  </p:clrMapOvr>
</p:sld>
</file>

<file path=ppt/theme/theme1.xml><?xml version="1.0" encoding="utf-8"?>
<a:theme xmlns:a="http://schemas.openxmlformats.org/drawingml/2006/main" name="NU_PowerPoint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NU_PowerPointTemplate.thmx</Template>
  <TotalTime>357</TotalTime>
  <Words>255</Words>
  <Application>Microsoft Office PowerPoint</Application>
  <PresentationFormat>On-screen Show (4:3)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Helvetica CE</vt:lpstr>
      <vt:lpstr>ITC New Baskerville Roman</vt:lpstr>
      <vt:lpstr>ＭＳ Ｐゴシック</vt:lpstr>
      <vt:lpstr>Arial</vt:lpstr>
      <vt:lpstr>Calibri</vt:lpstr>
      <vt:lpstr>Helvetica</vt:lpstr>
      <vt:lpstr>NU_PowerPointTemplate</vt:lpstr>
      <vt:lpstr>Facebook  User Behavior Analytics</vt:lpstr>
      <vt:lpstr>Methodology</vt:lpstr>
      <vt:lpstr>Data sources</vt:lpstr>
      <vt:lpstr>Tools involved</vt:lpstr>
      <vt:lpstr>TF IDF</vt:lpstr>
      <vt:lpstr>Training a TF-IDF model  </vt:lpstr>
      <vt:lpstr>Training a TF-IDF model  </vt:lpstr>
      <vt:lpstr>UI design</vt:lpstr>
      <vt:lpstr>Data fetching</vt:lpstr>
      <vt:lpstr>Recommend users given user id</vt:lpstr>
      <vt:lpstr>Search users based on keyword</vt:lpstr>
      <vt:lpstr>Graph Visualization</vt:lpstr>
      <vt:lpstr>PowerPoint Presentation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TF-IDF</dc:title>
  <dc:creator>Nan Yang</dc:creator>
  <cp:lastModifiedBy>hu chenxi</cp:lastModifiedBy>
  <cp:revision>55</cp:revision>
  <dcterms:created xsi:type="dcterms:W3CDTF">2016-03-14T20:17:33Z</dcterms:created>
  <dcterms:modified xsi:type="dcterms:W3CDTF">2016-04-19T19:01:40Z</dcterms:modified>
</cp:coreProperties>
</file>