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0"/>
    <p:restoredTop sz="94737"/>
  </p:normalViewPr>
  <p:slideViewPr>
    <p:cSldViewPr snapToGrid="0">
      <p:cViewPr>
        <p:scale>
          <a:sx n="140" d="100"/>
          <a:sy n="140" d="100"/>
        </p:scale>
        <p:origin x="-13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97400-794A-174E-9B4F-521F019DD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4A7E3CD-2B60-337C-F0D9-94D01C35E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916EFC-006D-2DF7-D5B2-E467BB382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17C3F1-CB4A-A3E6-0914-8815E4EAD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7324CE-5603-BD44-B630-212581CFD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8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D0FCA9-1AB4-FC78-695F-8A0F704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342D88-122F-8072-62AD-745249DA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066D21-1E16-5B5F-21F0-6111FA836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2C51B5-DAC0-3843-F025-E9CE4147E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E53113-B035-E17A-E3C5-40F8153F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5790972-876A-A0E7-D9BF-DBEAE0AE4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3778D7E-8E9F-D193-69B8-2F85624F2F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7587D8-68B4-D6BC-82EB-FD3B764BC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76EFD9-25BD-D265-74F6-23D153D9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55DDC-B4F4-0FFF-40FF-D5B69A59D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34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B689F-5856-3EA3-FE57-0751C4F5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597822-2DBC-7286-44F1-DD468E96D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20EF46-4BCB-DC92-375F-50E6F811A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E7BC09-AF78-F6D8-5E35-40F241A5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119FE9-B555-0EED-2534-86931832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18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9C4F2-57DB-2A09-1487-1F059EEE1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CDCF0B-0916-3561-CD70-3AB3368EE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37C26D-19A8-C37E-B788-FEF7FA42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B61664-433D-E73D-47D3-4C140AA86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4B676A-8871-12DB-DDBC-9FD17712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5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B4AC-1F75-C7CE-001E-1354F596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1ABCFA-22E3-84F3-C9EE-572831B21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7DD96BF-76E1-6462-DDEB-D1537F4FD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5775B6-24D0-01D3-E802-DF138CB5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ED5D63-B1F6-880E-0FE4-D312FD2A3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2B5826-5510-99A7-4823-A944DDE14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1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0489B5-F835-C9E7-C30D-DDB3C05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C82722-EA0B-28B6-879A-DE14B32AD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5A3DECE-F0F6-6841-B1B6-989FB8A63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FFA628-EE5D-6A72-B5C1-A5F7CCEEE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9AC365F-F80C-B914-9552-555D315A23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9D2BB13-CF24-D623-C7A4-3B495C32C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A69CEA-2CA3-4DEC-8BA6-FF0544949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2F6C59-5072-1AC6-5E02-31345FE03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DA617F-FDF5-DBB9-EB4B-F728E627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DCD7458-74C2-830B-7765-9295537D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EBFA4D5-3112-4877-FC42-E662253BD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D8A3E86-1DC3-FCFE-77EE-DE04DD4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7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4F4153-329E-EBA0-CCE2-36868CD5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6889D36-A5D7-4951-FF11-2488FFFFD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A10C109-D207-401D-CCDB-8E73AD87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30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36C0B9-FC2E-82C5-14F9-C65492555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A17C45-28DB-7B6D-C3EA-BE98838CB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94A73B-4BB7-988F-9164-90BB310CB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41DB31-B241-D3F3-DD3D-B9AB04961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0CE084-7B7C-E9DA-DBEF-43A5B27F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4907B7-0D72-BB26-B5FA-7AAA87F87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0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A14A32-4AE2-8CC7-F1D3-D4578E16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8B72C63-9737-7B19-5B31-6348903763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70CA270-EFCD-FB12-1969-0BC8891A5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AFD70C-4138-4A5D-2035-314EC14F8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CEF64A-71F5-B785-D2BC-FC8C7DB9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4E1BFB-0F33-7DA0-1510-283CC2B3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5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B6DD288-8981-6805-04B9-613F8732E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99375F-466B-D806-3535-FB87727BCF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E928D9-6213-B658-5CB1-4BC62E9E6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07426-E85B-2B4B-A3FA-426660C21ED5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E3C8BB-0BAA-75FD-8A5F-BF8683F1D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0BBE51-D51E-0E47-C1A7-51D972108E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DE2C96-DCF7-3D47-8C4D-B5CD2B97383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E735B64-8367-E702-9035-95BB84B413DA}"/>
              </a:ext>
            </a:extLst>
          </p:cNvPr>
          <p:cNvSpPr/>
          <p:nvPr/>
        </p:nvSpPr>
        <p:spPr>
          <a:xfrm>
            <a:off x="8007639" y="1125488"/>
            <a:ext cx="555171" cy="555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  <a:endParaRPr lang="en-US" baseline="-25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4454404-6BCB-8970-743D-D1B43A5CDE16}"/>
              </a:ext>
            </a:extLst>
          </p:cNvPr>
          <p:cNvSpPr/>
          <p:nvPr/>
        </p:nvSpPr>
        <p:spPr>
          <a:xfrm>
            <a:off x="6799325" y="2355575"/>
            <a:ext cx="555171" cy="555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10</a:t>
            </a:r>
            <a:endParaRPr lang="en-US" sz="1500" baseline="-250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545E9B5-773A-FAEF-F49F-739065093F61}"/>
              </a:ext>
            </a:extLst>
          </p:cNvPr>
          <p:cNvSpPr/>
          <p:nvPr/>
        </p:nvSpPr>
        <p:spPr>
          <a:xfrm>
            <a:off x="7583095" y="2355574"/>
            <a:ext cx="555171" cy="555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B03E5F8-3BC5-73EF-3072-0F2B2F90598D}"/>
              </a:ext>
            </a:extLst>
          </p:cNvPr>
          <p:cNvSpPr/>
          <p:nvPr/>
        </p:nvSpPr>
        <p:spPr>
          <a:xfrm>
            <a:off x="8366865" y="2355573"/>
            <a:ext cx="555171" cy="555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10</a:t>
            </a:r>
            <a:endParaRPr lang="en-US" sz="1500" baseline="-250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A13C32A-ECBD-EEF1-AFD3-555E9EE1E0C7}"/>
              </a:ext>
            </a:extLst>
          </p:cNvPr>
          <p:cNvSpPr/>
          <p:nvPr/>
        </p:nvSpPr>
        <p:spPr>
          <a:xfrm>
            <a:off x="10523208" y="2355573"/>
            <a:ext cx="555171" cy="555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k</a:t>
            </a:r>
            <a:endParaRPr lang="en-US" sz="1500" baseline="-25000" dirty="0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056D848-861F-BDB9-4B3D-FAADB58C769C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7076911" y="1599356"/>
            <a:ext cx="1012031" cy="756219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F58BE528-5309-DFF1-E299-12818D2F5023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7860681" y="1680659"/>
            <a:ext cx="309901" cy="674915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F0C8EEB-6EDA-BC50-246D-164F9A66764A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8345096" y="1615346"/>
            <a:ext cx="299355" cy="740227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D7CCC7-77E4-8F45-EA3F-2A820FAEA6A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8528662" y="1515734"/>
            <a:ext cx="2272132" cy="839839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2E0AE30-2766-232A-6ADE-B5DD28166BD1}"/>
              </a:ext>
            </a:extLst>
          </p:cNvPr>
          <p:cNvSpPr/>
          <p:nvPr/>
        </p:nvSpPr>
        <p:spPr>
          <a:xfrm>
            <a:off x="9854331" y="2574072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1F7F63-ED2B-FF84-CDA5-382C50730E82}"/>
              </a:ext>
            </a:extLst>
          </p:cNvPr>
          <p:cNvSpPr/>
          <p:nvPr/>
        </p:nvSpPr>
        <p:spPr>
          <a:xfrm>
            <a:off x="10061161" y="2574073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065413-4B17-5119-4360-BF2E1B4FFEDA}"/>
              </a:ext>
            </a:extLst>
          </p:cNvPr>
          <p:cNvSpPr/>
          <p:nvPr/>
        </p:nvSpPr>
        <p:spPr>
          <a:xfrm>
            <a:off x="10267991" y="2574073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0505533-401C-3EF1-2459-B5C74BCCB6DE}"/>
              </a:ext>
            </a:extLst>
          </p:cNvPr>
          <p:cNvSpPr txBox="1"/>
          <p:nvPr/>
        </p:nvSpPr>
        <p:spPr>
          <a:xfrm>
            <a:off x="9265682" y="1860497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aseline="-25000" dirty="0"/>
              <a:t>10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B950F5F-A7C4-1CAA-6C7B-7726B4E1B530}"/>
              </a:ext>
            </a:extLst>
          </p:cNvPr>
          <p:cNvSpPr txBox="1"/>
          <p:nvPr/>
        </p:nvSpPr>
        <p:spPr>
          <a:xfrm>
            <a:off x="7915065" y="1948513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aseline="-25000" dirty="0"/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974BB7-1996-647C-89F3-C9C6C5E5BB35}"/>
              </a:ext>
            </a:extLst>
          </p:cNvPr>
          <p:cNvSpPr/>
          <p:nvPr/>
        </p:nvSpPr>
        <p:spPr>
          <a:xfrm>
            <a:off x="9122565" y="2345655"/>
            <a:ext cx="555171" cy="555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k</a:t>
            </a:r>
            <a:endParaRPr lang="en-US" sz="1500" baseline="-25000" dirty="0"/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A982EBF3-5030-CA6B-823F-98DAFFB40228}"/>
              </a:ext>
            </a:extLst>
          </p:cNvPr>
          <p:cNvCxnSpPr>
            <a:cxnSpLocks/>
            <a:stCxn id="2" idx="5"/>
            <a:endCxn id="16" idx="0"/>
          </p:cNvCxnSpPr>
          <p:nvPr/>
        </p:nvCxnSpPr>
        <p:spPr>
          <a:xfrm>
            <a:off x="8481507" y="1599356"/>
            <a:ext cx="918644" cy="746299"/>
          </a:xfrm>
          <a:prstGeom prst="straightConnector1">
            <a:avLst/>
          </a:prstGeom>
          <a:ln w="25400">
            <a:tailEnd type="arrow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A95D469C-1969-64DD-07C2-DE5AC44924C3}"/>
              </a:ext>
            </a:extLst>
          </p:cNvPr>
          <p:cNvSpPr txBox="1"/>
          <p:nvPr/>
        </p:nvSpPr>
        <p:spPr>
          <a:xfrm>
            <a:off x="10624595" y="1885549"/>
            <a:ext cx="402674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aseline="-25000" dirty="0"/>
              <a:t>10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F34CA9B-2EC5-04AF-DF37-488ED5738786}"/>
              </a:ext>
            </a:extLst>
          </p:cNvPr>
          <p:cNvSpPr txBox="1"/>
          <p:nvPr/>
        </p:nvSpPr>
        <p:spPr>
          <a:xfrm>
            <a:off x="6856338" y="306586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1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4CD2C78-69F1-83BA-7E42-97257499BF9A}"/>
              </a:ext>
            </a:extLst>
          </p:cNvPr>
          <p:cNvSpPr txBox="1"/>
          <p:nvPr/>
        </p:nvSpPr>
        <p:spPr>
          <a:xfrm>
            <a:off x="7640107" y="304951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2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589B002-63D6-A225-00E5-9BBA02D025A6}"/>
              </a:ext>
            </a:extLst>
          </p:cNvPr>
          <p:cNvSpPr txBox="1"/>
          <p:nvPr/>
        </p:nvSpPr>
        <p:spPr>
          <a:xfrm>
            <a:off x="8423876" y="303315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3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B77B721-F406-FC41-DF59-060DCF2A09CE}"/>
              </a:ext>
            </a:extLst>
          </p:cNvPr>
          <p:cNvSpPr txBox="1"/>
          <p:nvPr/>
        </p:nvSpPr>
        <p:spPr>
          <a:xfrm>
            <a:off x="9207645" y="301680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4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C3C6312-53E2-796D-A991-8F3D7193F952}"/>
              </a:ext>
            </a:extLst>
          </p:cNvPr>
          <p:cNvSpPr txBox="1"/>
          <p:nvPr/>
        </p:nvSpPr>
        <p:spPr>
          <a:xfrm>
            <a:off x="10580220" y="2992110"/>
            <a:ext cx="432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246FA8B-E128-09C0-373F-AF99DBCF3F9A}"/>
              </a:ext>
            </a:extLst>
          </p:cNvPr>
          <p:cNvSpPr txBox="1"/>
          <p:nvPr/>
        </p:nvSpPr>
        <p:spPr>
          <a:xfrm>
            <a:off x="8064651" y="63710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</a:t>
            </a:r>
            <a:r>
              <a:rPr lang="en-US" sz="2400" baseline="-25000" dirty="0"/>
              <a:t>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D6FA755-7A2B-ABD9-405D-81825D1A4FE0}"/>
              </a:ext>
            </a:extLst>
          </p:cNvPr>
          <p:cNvSpPr txBox="1"/>
          <p:nvPr/>
        </p:nvSpPr>
        <p:spPr>
          <a:xfrm>
            <a:off x="7065385" y="1825341"/>
            <a:ext cx="2840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aseline="-25000" dirty="0"/>
              <a:t>k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2B8D0237-75DB-EBB8-F8DC-37933E597269}"/>
              </a:ext>
            </a:extLst>
          </p:cNvPr>
          <p:cNvSpPr txBox="1"/>
          <p:nvPr/>
        </p:nvSpPr>
        <p:spPr>
          <a:xfrm>
            <a:off x="8545092" y="1827042"/>
            <a:ext cx="284052" cy="33855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aseline="-25000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823484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31A52D3C-426E-2039-963B-7CA065A43C32}"/>
              </a:ext>
            </a:extLst>
          </p:cNvPr>
          <p:cNvSpPr txBox="1"/>
          <p:nvPr/>
        </p:nvSpPr>
        <p:spPr>
          <a:xfrm>
            <a:off x="641811" y="32206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10F2C10-81FA-5EE7-D100-927D6E5CE50A}"/>
              </a:ext>
            </a:extLst>
          </p:cNvPr>
          <p:cNvSpPr txBox="1"/>
          <p:nvPr/>
        </p:nvSpPr>
        <p:spPr>
          <a:xfrm>
            <a:off x="641811" y="399434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91E4ACF-8711-7904-A2F5-5E424638EFEC}"/>
              </a:ext>
            </a:extLst>
          </p:cNvPr>
          <p:cNvSpPr txBox="1"/>
          <p:nvPr/>
        </p:nvSpPr>
        <p:spPr>
          <a:xfrm>
            <a:off x="1222548" y="3231566"/>
            <a:ext cx="37594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D1B6AA6E-0A2D-9A60-2AE7-1B4368D65293}"/>
              </a:ext>
            </a:extLst>
          </p:cNvPr>
          <p:cNvSpPr txBox="1"/>
          <p:nvPr/>
        </p:nvSpPr>
        <p:spPr>
          <a:xfrm>
            <a:off x="1639712" y="3233654"/>
            <a:ext cx="123896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C996177-34B4-6A0A-807C-38EFED67E9CF}"/>
              </a:ext>
            </a:extLst>
          </p:cNvPr>
          <p:cNvSpPr txBox="1"/>
          <p:nvPr/>
        </p:nvSpPr>
        <p:spPr>
          <a:xfrm>
            <a:off x="641811" y="47680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59D28D6C-5F02-CFA8-765A-859CDBB0D402}"/>
              </a:ext>
            </a:extLst>
          </p:cNvPr>
          <p:cNvSpPr txBox="1"/>
          <p:nvPr/>
        </p:nvSpPr>
        <p:spPr>
          <a:xfrm>
            <a:off x="694003" y="540893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FF5FBF22-7552-3E73-3E9B-EED44C6ADC0C}"/>
              </a:ext>
            </a:extLst>
          </p:cNvPr>
          <p:cNvSpPr txBox="1"/>
          <p:nvPr/>
        </p:nvSpPr>
        <p:spPr>
          <a:xfrm>
            <a:off x="1612942" y="3994349"/>
            <a:ext cx="1286632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02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ABAC60CA-7914-314A-2D00-BB0992265777}"/>
              </a:ext>
            </a:extLst>
          </p:cNvPr>
          <p:cNvSpPr txBox="1"/>
          <p:nvPr/>
        </p:nvSpPr>
        <p:spPr>
          <a:xfrm>
            <a:off x="2899574" y="3994349"/>
            <a:ext cx="44487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C59F730D-F5A9-68D7-4FA1-1C3735E28462}"/>
              </a:ext>
            </a:extLst>
          </p:cNvPr>
          <p:cNvSpPr txBox="1"/>
          <p:nvPr/>
        </p:nvSpPr>
        <p:spPr>
          <a:xfrm>
            <a:off x="2935219" y="3233955"/>
            <a:ext cx="1266665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98FCA3D6-D844-DA52-7065-F3DC7E749FE4}"/>
              </a:ext>
            </a:extLst>
          </p:cNvPr>
          <p:cNvSpPr txBox="1"/>
          <p:nvPr/>
        </p:nvSpPr>
        <p:spPr>
          <a:xfrm>
            <a:off x="2899573" y="4701640"/>
            <a:ext cx="1305619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04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5792C221-6D2E-F200-73DB-150E03039A7E}"/>
              </a:ext>
            </a:extLst>
          </p:cNvPr>
          <p:cNvSpPr txBox="1"/>
          <p:nvPr/>
        </p:nvSpPr>
        <p:spPr>
          <a:xfrm>
            <a:off x="4247040" y="4710010"/>
            <a:ext cx="3984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E01569BE-353F-39CB-58D2-BB37F74CB915}"/>
              </a:ext>
            </a:extLst>
          </p:cNvPr>
          <p:cNvSpPr txBox="1"/>
          <p:nvPr/>
        </p:nvSpPr>
        <p:spPr>
          <a:xfrm>
            <a:off x="4262769" y="3231566"/>
            <a:ext cx="123018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6FCDC7D5-6E6B-C1AB-DD58-3146F9507155}"/>
              </a:ext>
            </a:extLst>
          </p:cNvPr>
          <p:cNvSpPr txBox="1"/>
          <p:nvPr/>
        </p:nvSpPr>
        <p:spPr>
          <a:xfrm>
            <a:off x="4220920" y="5370190"/>
            <a:ext cx="1305619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06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DDF07186-314A-3B33-B0A7-6ABD15A1FFCE}"/>
              </a:ext>
            </a:extLst>
          </p:cNvPr>
          <p:cNvSpPr txBox="1"/>
          <p:nvPr/>
        </p:nvSpPr>
        <p:spPr>
          <a:xfrm>
            <a:off x="5544495" y="5370190"/>
            <a:ext cx="42583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6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DC7B9D20-7B67-1CB9-E521-EE5A75EECA19}"/>
              </a:ext>
            </a:extLst>
          </p:cNvPr>
          <p:cNvCxnSpPr>
            <a:cxnSpLocks/>
          </p:cNvCxnSpPr>
          <p:nvPr/>
        </p:nvCxnSpPr>
        <p:spPr>
          <a:xfrm flipH="1">
            <a:off x="2898044" y="3097242"/>
            <a:ext cx="18738" cy="197373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60CCE869-097D-0EF0-91A9-E4214FA71C9B}"/>
              </a:ext>
            </a:extLst>
          </p:cNvPr>
          <p:cNvCxnSpPr>
            <a:cxnSpLocks/>
          </p:cNvCxnSpPr>
          <p:nvPr/>
        </p:nvCxnSpPr>
        <p:spPr>
          <a:xfrm flipH="1">
            <a:off x="1599574" y="3072544"/>
            <a:ext cx="17208" cy="12911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78">
            <a:extLst>
              <a:ext uri="{FF2B5EF4-FFF2-40B4-BE49-F238E27FC236}">
                <a16:creationId xmlns:a16="http://schemas.microsoft.com/office/drawing/2014/main" id="{015F8265-CB2A-9E5F-B105-82E599946F33}"/>
              </a:ext>
            </a:extLst>
          </p:cNvPr>
          <p:cNvCxnSpPr>
            <a:cxnSpLocks/>
          </p:cNvCxnSpPr>
          <p:nvPr/>
        </p:nvCxnSpPr>
        <p:spPr>
          <a:xfrm flipH="1">
            <a:off x="3349636" y="3097242"/>
            <a:ext cx="12022" cy="126643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>
            <a:extLst>
              <a:ext uri="{FF2B5EF4-FFF2-40B4-BE49-F238E27FC236}">
                <a16:creationId xmlns:a16="http://schemas.microsoft.com/office/drawing/2014/main" id="{D5D5B078-89B6-C271-9D37-3BA8E7BD10C5}"/>
              </a:ext>
            </a:extLst>
          </p:cNvPr>
          <p:cNvCxnSpPr>
            <a:cxnSpLocks/>
          </p:cNvCxnSpPr>
          <p:nvPr/>
        </p:nvCxnSpPr>
        <p:spPr>
          <a:xfrm flipH="1">
            <a:off x="4223582" y="3072544"/>
            <a:ext cx="5068" cy="2666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80">
            <a:extLst>
              <a:ext uri="{FF2B5EF4-FFF2-40B4-BE49-F238E27FC236}">
                <a16:creationId xmlns:a16="http://schemas.microsoft.com/office/drawing/2014/main" id="{5ADF3FC1-A2BD-7D0C-CFB0-DE4283F8E5A4}"/>
              </a:ext>
            </a:extLst>
          </p:cNvPr>
          <p:cNvCxnSpPr>
            <a:cxnSpLocks/>
          </p:cNvCxnSpPr>
          <p:nvPr/>
        </p:nvCxnSpPr>
        <p:spPr>
          <a:xfrm flipH="1">
            <a:off x="4635098" y="3072544"/>
            <a:ext cx="22443" cy="200679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>
            <a:extLst>
              <a:ext uri="{FF2B5EF4-FFF2-40B4-BE49-F238E27FC236}">
                <a16:creationId xmlns:a16="http://schemas.microsoft.com/office/drawing/2014/main" id="{344BC94E-5EA8-E3FC-324A-6C3CA982BECA}"/>
              </a:ext>
            </a:extLst>
          </p:cNvPr>
          <p:cNvCxnSpPr>
            <a:cxnSpLocks/>
          </p:cNvCxnSpPr>
          <p:nvPr/>
        </p:nvCxnSpPr>
        <p:spPr>
          <a:xfrm flipH="1">
            <a:off x="5511992" y="3072544"/>
            <a:ext cx="13467" cy="27057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3440AC60-E01A-7F91-0671-778C65829960}"/>
              </a:ext>
            </a:extLst>
          </p:cNvPr>
          <p:cNvCxnSpPr>
            <a:cxnSpLocks/>
          </p:cNvCxnSpPr>
          <p:nvPr/>
        </p:nvCxnSpPr>
        <p:spPr>
          <a:xfrm>
            <a:off x="5971415" y="3060873"/>
            <a:ext cx="0" cy="26786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BB4894EA-3B9A-D2AC-8938-02B930D8DDA7}"/>
              </a:ext>
            </a:extLst>
          </p:cNvPr>
          <p:cNvSpPr txBox="1"/>
          <p:nvPr/>
        </p:nvSpPr>
        <p:spPr>
          <a:xfrm>
            <a:off x="1413522" y="271348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85" name="Textfeld 84">
            <a:extLst>
              <a:ext uri="{FF2B5EF4-FFF2-40B4-BE49-F238E27FC236}">
                <a16:creationId xmlns:a16="http://schemas.microsoft.com/office/drawing/2014/main" id="{A4F2BE1B-829E-B013-0E3A-5030353C95E6}"/>
              </a:ext>
            </a:extLst>
          </p:cNvPr>
          <p:cNvSpPr txBox="1"/>
          <p:nvPr/>
        </p:nvSpPr>
        <p:spPr>
          <a:xfrm>
            <a:off x="2653039" y="2572434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k</a:t>
            </a:r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AD2410A1-B11B-E46B-C5FB-8C001C0B83A6}"/>
              </a:ext>
            </a:extLst>
          </p:cNvPr>
          <p:cNvSpPr txBox="1"/>
          <p:nvPr/>
        </p:nvSpPr>
        <p:spPr>
          <a:xfrm>
            <a:off x="3993084" y="2567896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2k</a:t>
            </a:r>
          </a:p>
        </p:txBody>
      </p:sp>
      <p:sp>
        <p:nvSpPr>
          <p:cNvPr id="87" name="Textfeld 86">
            <a:extLst>
              <a:ext uri="{FF2B5EF4-FFF2-40B4-BE49-F238E27FC236}">
                <a16:creationId xmlns:a16="http://schemas.microsoft.com/office/drawing/2014/main" id="{063F77DB-D747-1845-6182-09E6FDA97D56}"/>
              </a:ext>
            </a:extLst>
          </p:cNvPr>
          <p:cNvSpPr txBox="1"/>
          <p:nvPr/>
        </p:nvSpPr>
        <p:spPr>
          <a:xfrm>
            <a:off x="3124487" y="2570846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+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k+1</a:t>
            </a:r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6F142F4C-AEBE-BA7C-2963-A89170D3EA89}"/>
              </a:ext>
            </a:extLst>
          </p:cNvPr>
          <p:cNvSpPr txBox="1"/>
          <p:nvPr/>
        </p:nvSpPr>
        <p:spPr>
          <a:xfrm>
            <a:off x="4372044" y="2565328"/>
            <a:ext cx="56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2k+1</a:t>
            </a: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9C0258DF-4FDF-5554-DFFC-E49F30BDD2DD}"/>
              </a:ext>
            </a:extLst>
          </p:cNvPr>
          <p:cNvSpPr txBox="1"/>
          <p:nvPr/>
        </p:nvSpPr>
        <p:spPr>
          <a:xfrm>
            <a:off x="5253751" y="2562922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3k</a:t>
            </a: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153C9E40-10C5-29F4-1039-74D965652DA6}"/>
              </a:ext>
            </a:extLst>
          </p:cNvPr>
          <p:cNvSpPr txBox="1"/>
          <p:nvPr/>
        </p:nvSpPr>
        <p:spPr>
          <a:xfrm>
            <a:off x="5677660" y="2549324"/>
            <a:ext cx="5613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3k+1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EFC58DC-7D59-0756-FE86-F8E0A94BCFBB}"/>
              </a:ext>
            </a:extLst>
          </p:cNvPr>
          <p:cNvSpPr/>
          <p:nvPr/>
        </p:nvSpPr>
        <p:spPr>
          <a:xfrm>
            <a:off x="6285123" y="4399824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C6CB6D5-B812-9AB6-753C-6DAF7F414B7E}"/>
              </a:ext>
            </a:extLst>
          </p:cNvPr>
          <p:cNvSpPr/>
          <p:nvPr/>
        </p:nvSpPr>
        <p:spPr>
          <a:xfrm>
            <a:off x="6491953" y="4399825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7AC14BF-418E-BDA0-1C5D-1242FA69E88D}"/>
              </a:ext>
            </a:extLst>
          </p:cNvPr>
          <p:cNvSpPr/>
          <p:nvPr/>
        </p:nvSpPr>
        <p:spPr>
          <a:xfrm>
            <a:off x="6698783" y="4399825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Gerade Verbindung 101">
            <a:extLst>
              <a:ext uri="{FF2B5EF4-FFF2-40B4-BE49-F238E27FC236}">
                <a16:creationId xmlns:a16="http://schemas.microsoft.com/office/drawing/2014/main" id="{A94AD3BF-6CFB-CA88-FDE0-3A90CBDBCD8A}"/>
              </a:ext>
            </a:extLst>
          </p:cNvPr>
          <p:cNvCxnSpPr>
            <a:cxnSpLocks/>
          </p:cNvCxnSpPr>
          <p:nvPr/>
        </p:nvCxnSpPr>
        <p:spPr>
          <a:xfrm>
            <a:off x="8154624" y="3052038"/>
            <a:ext cx="0" cy="267864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Textfeld 102">
            <a:extLst>
              <a:ext uri="{FF2B5EF4-FFF2-40B4-BE49-F238E27FC236}">
                <a16:creationId xmlns:a16="http://schemas.microsoft.com/office/drawing/2014/main" id="{9FB9D71F-586B-A24A-969B-3599EF4A1820}"/>
              </a:ext>
            </a:extLst>
          </p:cNvPr>
          <p:cNvSpPr txBox="1"/>
          <p:nvPr/>
        </p:nvSpPr>
        <p:spPr>
          <a:xfrm>
            <a:off x="6888501" y="3207153"/>
            <a:ext cx="123018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n-1</a:t>
            </a:r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901DDB67-04E3-40B4-BB5B-8567CA27A60E}"/>
              </a:ext>
            </a:extLst>
          </p:cNvPr>
          <p:cNvSpPr txBox="1"/>
          <p:nvPr/>
        </p:nvSpPr>
        <p:spPr>
          <a:xfrm>
            <a:off x="7889965" y="2544634"/>
            <a:ext cx="529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+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 err="1">
                <a:solidFill>
                  <a:schemeClr val="bg1">
                    <a:lumMod val="50000"/>
                  </a:schemeClr>
                </a:solidFill>
              </a:rPr>
              <a:t>nk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/2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57702BA3-56B5-4467-6479-6B6F4F45BFAF}"/>
              </a:ext>
            </a:extLst>
          </p:cNvPr>
          <p:cNvSpPr txBox="1"/>
          <p:nvPr/>
        </p:nvSpPr>
        <p:spPr>
          <a:xfrm>
            <a:off x="8154622" y="5952358"/>
            <a:ext cx="42583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n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694D8EA6-DFAA-EE9C-4D5C-E0A950979715}"/>
              </a:ext>
            </a:extLst>
          </p:cNvPr>
          <p:cNvSpPr txBox="1"/>
          <p:nvPr/>
        </p:nvSpPr>
        <p:spPr>
          <a:xfrm>
            <a:off x="1639712" y="713232"/>
            <a:ext cx="5974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Cost of BLC solution: </a:t>
            </a:r>
            <a:r>
              <a:rPr lang="en-US" dirty="0" err="1"/>
              <a:t>c+nk</a:t>
            </a:r>
            <a:r>
              <a:rPr lang="en-US" dirty="0"/>
              <a:t>/2,</a:t>
            </a:r>
          </a:p>
          <a:p>
            <a:r>
              <a:rPr lang="en-US" dirty="0"/>
              <a:t>Cost of optimal solution (next slide): </a:t>
            </a:r>
            <a:r>
              <a:rPr lang="en-US" dirty="0" err="1"/>
              <a:t>c+n</a:t>
            </a:r>
            <a:r>
              <a:rPr lang="en-US" dirty="0"/>
              <a:t>/2</a:t>
            </a:r>
          </a:p>
          <a:p>
            <a:r>
              <a:rPr lang="en-US" dirty="0"/>
              <a:t>For c=0: gap to optimality = k, which can be arbitrarily large</a:t>
            </a:r>
          </a:p>
        </p:txBody>
      </p:sp>
    </p:spTree>
    <p:extLst>
      <p:ext uri="{BB962C8B-B14F-4D97-AF65-F5344CB8AC3E}">
        <p14:creationId xmlns:p14="http://schemas.microsoft.com/office/powerpoint/2010/main" val="3480336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E495B-79F0-21F4-1558-01402EA37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D7663206-17C1-DDE2-67FC-229238CCA2F4}"/>
              </a:ext>
            </a:extLst>
          </p:cNvPr>
          <p:cNvSpPr txBox="1"/>
          <p:nvPr/>
        </p:nvSpPr>
        <p:spPr>
          <a:xfrm>
            <a:off x="641811" y="322068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CF28EB78-3798-A5D5-0D2C-852167246D37}"/>
              </a:ext>
            </a:extLst>
          </p:cNvPr>
          <p:cNvSpPr txBox="1"/>
          <p:nvPr/>
        </p:nvSpPr>
        <p:spPr>
          <a:xfrm>
            <a:off x="641811" y="399434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2DBF9201-9FBA-E7B0-58AE-FC544BA5880D}"/>
              </a:ext>
            </a:extLst>
          </p:cNvPr>
          <p:cNvSpPr txBox="1"/>
          <p:nvPr/>
        </p:nvSpPr>
        <p:spPr>
          <a:xfrm>
            <a:off x="1222548" y="3231566"/>
            <a:ext cx="37594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0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3F85C9B-7F50-8A30-A6BF-40E7545158BE}"/>
              </a:ext>
            </a:extLst>
          </p:cNvPr>
          <p:cNvSpPr txBox="1"/>
          <p:nvPr/>
        </p:nvSpPr>
        <p:spPr>
          <a:xfrm>
            <a:off x="2100205" y="3994349"/>
            <a:ext cx="123896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08E92D12-00AD-79B5-327A-F13E5593773B}"/>
              </a:ext>
            </a:extLst>
          </p:cNvPr>
          <p:cNvSpPr txBox="1"/>
          <p:nvPr/>
        </p:nvSpPr>
        <p:spPr>
          <a:xfrm>
            <a:off x="641811" y="476801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79E783E2-F22E-D6A7-F59F-E76BEC260B7E}"/>
              </a:ext>
            </a:extLst>
          </p:cNvPr>
          <p:cNvSpPr txBox="1"/>
          <p:nvPr/>
        </p:nvSpPr>
        <p:spPr>
          <a:xfrm>
            <a:off x="694003" y="540893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4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5EAAB6E4-11DB-AEDD-C372-E1DCC50248BF}"/>
              </a:ext>
            </a:extLst>
          </p:cNvPr>
          <p:cNvSpPr txBox="1"/>
          <p:nvPr/>
        </p:nvSpPr>
        <p:spPr>
          <a:xfrm>
            <a:off x="1628419" y="3232304"/>
            <a:ext cx="444876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09C83F45-9E72-B34E-08F3-84228A798839}"/>
              </a:ext>
            </a:extLst>
          </p:cNvPr>
          <p:cNvSpPr txBox="1"/>
          <p:nvPr/>
        </p:nvSpPr>
        <p:spPr>
          <a:xfrm>
            <a:off x="2578114" y="4761125"/>
            <a:ext cx="1266665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3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EA6BDC63-0015-DB83-47C9-C90C38900D74}"/>
              </a:ext>
            </a:extLst>
          </p:cNvPr>
          <p:cNvSpPr txBox="1"/>
          <p:nvPr/>
        </p:nvSpPr>
        <p:spPr>
          <a:xfrm>
            <a:off x="2097029" y="3231566"/>
            <a:ext cx="39848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4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B407233F-C9B0-91FD-5BFC-0059A08B5A6C}"/>
              </a:ext>
            </a:extLst>
          </p:cNvPr>
          <p:cNvSpPr txBox="1"/>
          <p:nvPr/>
        </p:nvSpPr>
        <p:spPr>
          <a:xfrm>
            <a:off x="3062307" y="5419360"/>
            <a:ext cx="1230187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5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3E3A5D8-D97F-51BD-CC07-470D34FED562}"/>
              </a:ext>
            </a:extLst>
          </p:cNvPr>
          <p:cNvSpPr txBox="1"/>
          <p:nvPr/>
        </p:nvSpPr>
        <p:spPr>
          <a:xfrm>
            <a:off x="2517350" y="3231292"/>
            <a:ext cx="425838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6</a:t>
            </a:r>
          </a:p>
        </p:txBody>
      </p:sp>
      <p:cxnSp>
        <p:nvCxnSpPr>
          <p:cNvPr id="75" name="Gerade Verbindung 74">
            <a:extLst>
              <a:ext uri="{FF2B5EF4-FFF2-40B4-BE49-F238E27FC236}">
                <a16:creationId xmlns:a16="http://schemas.microsoft.com/office/drawing/2014/main" id="{16465592-2117-EE56-AFDF-43C3FF9B9DAB}"/>
              </a:ext>
            </a:extLst>
          </p:cNvPr>
          <p:cNvCxnSpPr>
            <a:cxnSpLocks/>
          </p:cNvCxnSpPr>
          <p:nvPr/>
        </p:nvCxnSpPr>
        <p:spPr>
          <a:xfrm flipH="1">
            <a:off x="1599574" y="3072544"/>
            <a:ext cx="17208" cy="129113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>
            <a:extLst>
              <a:ext uri="{FF2B5EF4-FFF2-40B4-BE49-F238E27FC236}">
                <a16:creationId xmlns:a16="http://schemas.microsoft.com/office/drawing/2014/main" id="{B3CBDA3F-4164-E735-1107-A7FFA2F239D0}"/>
              </a:ext>
            </a:extLst>
          </p:cNvPr>
          <p:cNvCxnSpPr>
            <a:cxnSpLocks/>
          </p:cNvCxnSpPr>
          <p:nvPr/>
        </p:nvCxnSpPr>
        <p:spPr>
          <a:xfrm>
            <a:off x="4292494" y="3052038"/>
            <a:ext cx="0" cy="298612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feld 83">
            <a:extLst>
              <a:ext uri="{FF2B5EF4-FFF2-40B4-BE49-F238E27FC236}">
                <a16:creationId xmlns:a16="http://schemas.microsoft.com/office/drawing/2014/main" id="{8CCA8950-1ADD-BF27-B537-58AB6C25B9C8}"/>
              </a:ext>
            </a:extLst>
          </p:cNvPr>
          <p:cNvSpPr txBox="1"/>
          <p:nvPr/>
        </p:nvSpPr>
        <p:spPr>
          <a:xfrm>
            <a:off x="1413522" y="2713484"/>
            <a:ext cx="4058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03C2302A-8976-2ACB-7B88-D88F110C415B}"/>
              </a:ext>
            </a:extLst>
          </p:cNvPr>
          <p:cNvSpPr/>
          <p:nvPr/>
        </p:nvSpPr>
        <p:spPr>
          <a:xfrm>
            <a:off x="3084723" y="3384840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470DA89-9357-A0C7-8702-90C8E21B0246}"/>
              </a:ext>
            </a:extLst>
          </p:cNvPr>
          <p:cNvSpPr/>
          <p:nvPr/>
        </p:nvSpPr>
        <p:spPr>
          <a:xfrm>
            <a:off x="3291553" y="3384841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BABA199-E33B-2625-F8FA-5F489D02E625}"/>
              </a:ext>
            </a:extLst>
          </p:cNvPr>
          <p:cNvSpPr/>
          <p:nvPr/>
        </p:nvSpPr>
        <p:spPr>
          <a:xfrm>
            <a:off x="3498383" y="3384841"/>
            <a:ext cx="108857" cy="91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feld 103">
            <a:extLst>
              <a:ext uri="{FF2B5EF4-FFF2-40B4-BE49-F238E27FC236}">
                <a16:creationId xmlns:a16="http://schemas.microsoft.com/office/drawing/2014/main" id="{012602C2-E629-3C71-7540-762DBE1B9BEC}"/>
              </a:ext>
            </a:extLst>
          </p:cNvPr>
          <p:cNvSpPr txBox="1"/>
          <p:nvPr/>
        </p:nvSpPr>
        <p:spPr>
          <a:xfrm>
            <a:off x="4039860" y="255301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W</a:t>
            </a:r>
            <a:r>
              <a:rPr lang="en-US" sz="1400" baseline="-25000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+</a:t>
            </a:r>
            <a:br>
              <a:rPr lang="en-US" sz="1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n/2</a:t>
            </a:r>
          </a:p>
        </p:txBody>
      </p:sp>
      <p:sp>
        <p:nvSpPr>
          <p:cNvPr id="105" name="Textfeld 104">
            <a:extLst>
              <a:ext uri="{FF2B5EF4-FFF2-40B4-BE49-F238E27FC236}">
                <a16:creationId xmlns:a16="http://schemas.microsoft.com/office/drawing/2014/main" id="{695838A0-C57D-B1BF-F654-965BF7540703}"/>
              </a:ext>
            </a:extLst>
          </p:cNvPr>
          <p:cNvSpPr txBox="1"/>
          <p:nvPr/>
        </p:nvSpPr>
        <p:spPr>
          <a:xfrm>
            <a:off x="3872746" y="3220681"/>
            <a:ext cx="396014" cy="369332"/>
          </a:xfrm>
          <a:prstGeom prst="rect">
            <a:avLst/>
          </a:prstGeom>
          <a:noFill/>
          <a:ln w="190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3E7E11F-EAB4-6B6C-48AE-E5DA0EC966A7}"/>
              </a:ext>
            </a:extLst>
          </p:cNvPr>
          <p:cNvSpPr txBox="1"/>
          <p:nvPr/>
        </p:nvSpPr>
        <p:spPr>
          <a:xfrm>
            <a:off x="1612942" y="3994349"/>
            <a:ext cx="484087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01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F5E101B-4C60-A0B0-72B5-EB5253411B4E}"/>
              </a:ext>
            </a:extLst>
          </p:cNvPr>
          <p:cNvSpPr txBox="1"/>
          <p:nvPr/>
        </p:nvSpPr>
        <p:spPr>
          <a:xfrm>
            <a:off x="2098125" y="4750622"/>
            <a:ext cx="471651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03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9E379A0F-8FE1-7B94-DA77-2BF211D57B35}"/>
              </a:ext>
            </a:extLst>
          </p:cNvPr>
          <p:cNvSpPr txBox="1"/>
          <p:nvPr/>
        </p:nvSpPr>
        <p:spPr>
          <a:xfrm>
            <a:off x="2580098" y="5402588"/>
            <a:ext cx="471651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09803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Microsoft Macintosh PowerPoint</Application>
  <PresentationFormat>Breitbild</PresentationFormat>
  <Paragraphs>66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 Mey</dc:creator>
  <cp:lastModifiedBy>H Mey</cp:lastModifiedBy>
  <cp:revision>14</cp:revision>
  <cp:lastPrinted>2024-10-30T14:51:22Z</cp:lastPrinted>
  <dcterms:created xsi:type="dcterms:W3CDTF">2024-10-30T13:42:55Z</dcterms:created>
  <dcterms:modified xsi:type="dcterms:W3CDTF">2024-10-30T15:26:43Z</dcterms:modified>
</cp:coreProperties>
</file>