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3" r:id="rId4"/>
    <p:sldId id="256" r:id="rId5"/>
    <p:sldId id="258" r:id="rId6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0" clrIdx="0"/>
  <p:cmAuthor id="2" name="Zeng Liu" initials="ZL" lastIdx="0" clrIdx="1"/>
  <p:cmAuthor id="3" name="Yabei Wu" initials="YW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hu-yanxiao/SUS2-MLIP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ctrTitle"/>
          </p:nvPr>
        </p:nvSpPr>
        <p:spPr>
          <a:xfrm>
            <a:off x="1524000" y="195580"/>
            <a:ext cx="9144000" cy="1005205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SUS2-MLIP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1477010"/>
            <a:ext cx="3764280" cy="3390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1970" y="5416550"/>
            <a:ext cx="4078605" cy="34480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sz="1600"/>
              <a:t>更多基组，安装教程</a:t>
            </a:r>
            <a:r>
              <a:rPr sz="1600">
                <a:hlinkClick r:id="rId2"/>
              </a:rPr>
              <a:t>hu-yanxiao/SUS2-MLIP</a:t>
            </a:r>
            <a:endParaRPr sz="1600">
              <a:hlinkClick r:id="rId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1970" y="2720975"/>
            <a:ext cx="1920240" cy="2152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  <a:endCxn id="20" idx="1"/>
          </p:cNvCxnSpPr>
          <p:nvPr/>
        </p:nvCxnSpPr>
        <p:spPr>
          <a:xfrm>
            <a:off x="2442210" y="2828925"/>
            <a:ext cx="302831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5470525" y="2644775"/>
            <a:ext cx="187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元素</a:t>
            </a:r>
            <a:r>
              <a:rPr lang="zh-CN" altLang="en-US"/>
              <a:t>个数</a:t>
            </a:r>
            <a:endParaRPr lang="zh-CN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2171700" y="3121660"/>
            <a:ext cx="1920240" cy="2152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91940" y="3213100"/>
            <a:ext cx="142811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5470525" y="2936240"/>
            <a:ext cx="468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如果把训练好的</a:t>
            </a:r>
            <a:r>
              <a:rPr lang="en-US" altLang="zh-CN"/>
              <a:t>SUS</a:t>
            </a:r>
            <a:r>
              <a:rPr lang="zh-CN" altLang="en-US"/>
              <a:t>做</a:t>
            </a:r>
            <a:r>
              <a:rPr lang="en-US" altLang="zh-CN"/>
              <a:t>MD</a:t>
            </a:r>
            <a:r>
              <a:rPr lang="zh-CN" altLang="en-US"/>
              <a:t>，后面加上</a:t>
            </a:r>
            <a:r>
              <a:rPr lang="en-US" altLang="zh-CN"/>
              <a:t>’_lmp’</a:t>
            </a:r>
            <a:r>
              <a:rPr lang="zh-CN" altLang="en-US"/>
              <a:t>即</a:t>
            </a:r>
            <a:r>
              <a:rPr lang="en-US" altLang="zh-CN"/>
              <a:t>(RBChebyshev_sss_lmp),</a:t>
            </a:r>
            <a:r>
              <a:rPr lang="zh-CN" altLang="en-US"/>
              <a:t>能够加快</a:t>
            </a:r>
            <a:r>
              <a:rPr lang="zh-CN" altLang="en-US"/>
              <a:t>速度。</a:t>
            </a:r>
            <a:endParaRPr lang="zh-CN" altLang="en-US"/>
          </a:p>
        </p:txBody>
      </p:sp>
      <p:sp>
        <p:nvSpPr>
          <p:cNvPr id="25" name="Rounded Rectangle 24"/>
          <p:cNvSpPr/>
          <p:nvPr/>
        </p:nvSpPr>
        <p:spPr>
          <a:xfrm>
            <a:off x="1247140" y="3336925"/>
            <a:ext cx="1606550" cy="3727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53690" y="3519170"/>
            <a:ext cx="261683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558790" y="3658235"/>
            <a:ext cx="448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最大，最小半径，</a:t>
            </a:r>
            <a:r>
              <a:rPr lang="en-US" altLang="zh-CN"/>
              <a:t>min_dist</a:t>
            </a:r>
            <a:r>
              <a:rPr lang="zh-CN" altLang="en-US"/>
              <a:t>不知道就设置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" name="Rounded Rectangle 27"/>
          <p:cNvSpPr/>
          <p:nvPr/>
        </p:nvSpPr>
        <p:spPr>
          <a:xfrm>
            <a:off x="496570" y="2503805"/>
            <a:ext cx="1920240" cy="2152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83790" y="2567305"/>
            <a:ext cx="3128010" cy="1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511800" y="2276475"/>
            <a:ext cx="187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L,K,LK</a:t>
            </a:r>
            <a:r>
              <a:rPr lang="zh-CN" altLang="en-US"/>
              <a:t>三种</a:t>
            </a:r>
            <a:endParaRPr lang="zh-CN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521970" y="954405"/>
            <a:ext cx="139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基组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ctrTitle"/>
          </p:nvPr>
        </p:nvSpPr>
        <p:spPr>
          <a:xfrm>
            <a:off x="1524000" y="195580"/>
            <a:ext cx="9144000" cy="1005205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SUS2-MLIP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017905"/>
            <a:ext cx="7239635" cy="45821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49555" y="539115"/>
            <a:ext cx="311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SUS2-MLIP </a:t>
            </a:r>
            <a:r>
              <a:rPr lang="zh-CN" altLang="en-US"/>
              <a:t>训练文件</a:t>
            </a:r>
            <a:r>
              <a:rPr lang="en-US"/>
              <a:t>cfg</a:t>
            </a:r>
            <a:r>
              <a:rPr lang="zh-CN" altLang="en-US"/>
              <a:t>格式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" y="5710555"/>
            <a:ext cx="10904220" cy="10687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54075" y="2084705"/>
            <a:ext cx="669925" cy="3374390"/>
          </a:xfrm>
          <a:prstGeom prst="round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937500" y="1238885"/>
            <a:ext cx="3834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统一用</a:t>
            </a:r>
            <a:r>
              <a:rPr lang="en-US" altLang="zh-CN"/>
              <a:t>xyz</a:t>
            </a:r>
            <a:r>
              <a:rPr lang="zh-CN" altLang="en-US"/>
              <a:t>格式文件。</a:t>
            </a:r>
            <a:r>
              <a:rPr lang="en-US" altLang="zh-CN"/>
              <a:t>cfg</a:t>
            </a:r>
            <a:r>
              <a:rPr lang="zh-CN" altLang="en-US"/>
              <a:t>和</a:t>
            </a:r>
            <a:r>
              <a:rPr lang="en-US" altLang="zh-CN"/>
              <a:t>xyz</a:t>
            </a:r>
            <a:r>
              <a:rPr lang="zh-CN" altLang="en-US"/>
              <a:t>文件的</a:t>
            </a:r>
            <a:r>
              <a:rPr lang="zh-CN" altLang="en-US"/>
              <a:t>相互转化脚本。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52450" y="8058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Command_1:  mlp help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360805"/>
            <a:ext cx="8115300" cy="1318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245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Command_2:  mlp list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3853815"/>
            <a:ext cx="8557260" cy="2583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5710"/>
            <a:ext cx="9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 pitchFamily="18" charset="0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64" y="120582"/>
            <a:ext cx="604893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B318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Train</a:t>
            </a:r>
            <a:endParaRPr lang="en-US" altLang="zh-CN" sz="4000" b="1" dirty="0">
              <a:solidFill>
                <a:srgbClr val="0B318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792032"/>
            <a:ext cx="12192000" cy="93532"/>
          </a:xfrm>
          <a:prstGeom prst="rect">
            <a:avLst/>
          </a:prstGeom>
          <a:solidFill>
            <a:srgbClr val="0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6464515"/>
            <a:ext cx="12192000" cy="57526"/>
          </a:xfrm>
          <a:prstGeom prst="rect">
            <a:avLst/>
          </a:prstGeom>
          <a:solidFill>
            <a:srgbClr val="0B318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灯片编号占位符 2"/>
          <p:cNvSpPr txBox="1"/>
          <p:nvPr/>
        </p:nvSpPr>
        <p:spPr>
          <a:xfrm>
            <a:off x="9035143" y="647060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515AB8F-1C56-49E9-90C8-78D22B0C1B97}" type="slidenum">
              <a:rPr lang="zh-CN" altLang="en-US" sz="1600">
                <a:solidFill>
                  <a:schemeClr val="tx1">
                    <a:tint val="75000"/>
                  </a:schemeClr>
                </a:solidFill>
                <a:cs typeface="+mn-ea"/>
                <a:sym typeface="+mn-lt"/>
              </a:rPr>
            </a:fld>
            <a:endParaRPr lang="zh-CN" altLang="en-US" sz="1600" dirty="0">
              <a:solidFill>
                <a:schemeClr val="tx1">
                  <a:tint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1005" y="2095500"/>
            <a:ext cx="281305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2890" y="2234565"/>
            <a:ext cx="232410" cy="23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1078230"/>
            <a:ext cx="6854825" cy="41351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392035" y="1517015"/>
            <a:ext cx="3976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程序已被写入环境变量：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Command: mlp help train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694295" y="2637790"/>
            <a:ext cx="279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参数设置，见参考的</a:t>
            </a:r>
            <a:r>
              <a:rPr lang="zh-CN" altLang="en-US"/>
              <a:t>脚本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21080" y="1313815"/>
            <a:ext cx="612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mlp</a:t>
            </a:r>
            <a:r>
              <a:rPr lang="en-US">
                <a:sym typeface="+mn-ea"/>
              </a:rPr>
              <a:t>      </a:t>
            </a:r>
            <a:r>
              <a:rPr lang="en-US"/>
              <a:t>calc-errors</a:t>
            </a:r>
            <a:r>
              <a:rPr lang="en-US">
                <a:sym typeface="+mn-ea"/>
              </a:rPr>
              <a:t>      </a:t>
            </a:r>
            <a:r>
              <a:rPr lang="en-US"/>
              <a:t>current.mtp</a:t>
            </a:r>
            <a:r>
              <a:rPr lang="en-US">
                <a:sym typeface="+mn-ea"/>
              </a:rPr>
              <a:t>      </a:t>
            </a:r>
            <a:r>
              <a:rPr lang="en-US"/>
              <a:t>train.cfg</a:t>
            </a:r>
            <a:endParaRPr lang="en-US"/>
          </a:p>
        </p:txBody>
      </p:sp>
      <p:cxnSp>
        <p:nvCxnSpPr>
          <p:cNvPr id="5" name="Straight Arrow Connector 4"/>
          <p:cNvCxnSpPr/>
          <p:nvPr>
            <p:custDataLst>
              <p:tags r:id="rId1"/>
            </p:custDataLst>
          </p:nvPr>
        </p:nvCxnSpPr>
        <p:spPr>
          <a:xfrm>
            <a:off x="3742055" y="1640205"/>
            <a:ext cx="0" cy="85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>
            <p:custDataLst>
              <p:tags r:id="rId2"/>
            </p:custDataLst>
          </p:nvPr>
        </p:nvCxnSpPr>
        <p:spPr>
          <a:xfrm>
            <a:off x="4773295" y="1664970"/>
            <a:ext cx="0" cy="85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>
            <p:custDataLst>
              <p:tags r:id="rId3"/>
            </p:custDataLst>
          </p:nvPr>
        </p:nvSpPr>
        <p:spPr>
          <a:xfrm>
            <a:off x="3306445" y="2787650"/>
            <a:ext cx="887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训练的</a:t>
            </a:r>
            <a:r>
              <a:rPr lang="zh-CN" altLang="en-US"/>
              <a:t>势函数</a:t>
            </a:r>
            <a:endParaRPr lang="zh-CN" altLang="en-US"/>
          </a:p>
        </p:txBody>
      </p:sp>
      <p:sp>
        <p:nvSpPr>
          <p:cNvPr id="8" name="Text Box 7"/>
          <p:cNvSpPr txBox="1"/>
          <p:nvPr>
            <p:custDataLst>
              <p:tags r:id="rId4"/>
            </p:custDataLst>
          </p:nvPr>
        </p:nvSpPr>
        <p:spPr>
          <a:xfrm>
            <a:off x="4303395" y="2787650"/>
            <a:ext cx="1616075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dft_label</a:t>
            </a:r>
            <a:r>
              <a:rPr lang="zh-CN" altLang="en-US"/>
              <a:t>的</a:t>
            </a:r>
            <a:r>
              <a:rPr lang="en-US" altLang="zh-CN"/>
              <a:t>cfg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21080" y="4036695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mlp      calc-</a:t>
            </a:r>
            <a:r>
              <a:rPr lang="en-US"/>
              <a:t>efs     current.mtp        train.cfg         pre_train.cfg</a:t>
            </a:r>
            <a:endParaRPr lang="en-US"/>
          </a:p>
        </p:txBody>
      </p:sp>
      <p:sp>
        <p:nvSpPr>
          <p:cNvPr id="10" name="Text Box 9"/>
          <p:cNvSpPr txBox="1"/>
          <p:nvPr>
            <p:custDataLst>
              <p:tags r:id="rId5"/>
            </p:custDataLst>
          </p:nvPr>
        </p:nvSpPr>
        <p:spPr>
          <a:xfrm>
            <a:off x="3197225" y="5058410"/>
            <a:ext cx="887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训练的</a:t>
            </a:r>
            <a:r>
              <a:rPr lang="zh-CN" altLang="en-US"/>
              <a:t>势函数</a:t>
            </a:r>
            <a:endParaRPr lang="zh-CN" altLang="en-US"/>
          </a:p>
        </p:txBody>
      </p:sp>
      <p:sp>
        <p:nvSpPr>
          <p:cNvPr id="11" name="Text Box 10"/>
          <p:cNvSpPr txBox="1"/>
          <p:nvPr>
            <p:custDataLst>
              <p:tags r:id="rId6"/>
            </p:custDataLst>
          </p:nvPr>
        </p:nvSpPr>
        <p:spPr>
          <a:xfrm>
            <a:off x="4194175" y="5058410"/>
            <a:ext cx="1616075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dft_label</a:t>
            </a:r>
            <a:r>
              <a:rPr lang="zh-CN" altLang="en-US"/>
              <a:t>的</a:t>
            </a:r>
            <a:r>
              <a:rPr lang="en-US" altLang="zh-CN"/>
              <a:t>cfg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12" name="Straight Arrow Connector 11"/>
          <p:cNvCxnSpPr/>
          <p:nvPr>
            <p:custDataLst>
              <p:tags r:id="rId7"/>
            </p:custDataLst>
          </p:nvPr>
        </p:nvCxnSpPr>
        <p:spPr>
          <a:xfrm>
            <a:off x="3514725" y="4296410"/>
            <a:ext cx="0" cy="85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>
            <p:custDataLst>
              <p:tags r:id="rId8"/>
            </p:custDataLst>
          </p:nvPr>
        </p:nvCxnSpPr>
        <p:spPr>
          <a:xfrm>
            <a:off x="4545965" y="4321175"/>
            <a:ext cx="0" cy="85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>
            <p:custDataLst>
              <p:tags r:id="rId9"/>
            </p:custDataLst>
          </p:nvPr>
        </p:nvCxnSpPr>
        <p:spPr>
          <a:xfrm>
            <a:off x="6214110" y="4321175"/>
            <a:ext cx="0" cy="854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>
            <p:custDataLst>
              <p:tags r:id="rId10"/>
            </p:custDataLst>
          </p:nvPr>
        </p:nvSpPr>
        <p:spPr>
          <a:xfrm>
            <a:off x="5742305" y="5185410"/>
            <a:ext cx="1616075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预测</a:t>
            </a:r>
            <a:r>
              <a:rPr lang="zh-CN" altLang="en-US"/>
              <a:t>的</a:t>
            </a:r>
            <a:r>
              <a:rPr lang="en-US" altLang="zh-CN"/>
              <a:t>cfg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459345" y="4077335"/>
            <a:ext cx="460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相当于对</a:t>
            </a:r>
            <a:r>
              <a:rPr lang="en-US" altLang="zh-CN"/>
              <a:t>cfg</a:t>
            </a:r>
            <a:r>
              <a:rPr lang="zh-CN" altLang="en-US"/>
              <a:t>文件做批量的单点能</a:t>
            </a:r>
            <a:r>
              <a:rPr lang="en-US" altLang="zh-CN"/>
              <a:t>(SCF)</a:t>
            </a:r>
            <a:r>
              <a:rPr lang="zh-CN" altLang="en-US"/>
              <a:t>计算</a:t>
            </a:r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6730" y="4197350"/>
            <a:ext cx="501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78840" y="455930"/>
            <a:ext cx="366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其他常用</a:t>
            </a:r>
            <a:r>
              <a:rPr lang="zh-CN" altLang="en-US"/>
              <a:t>命令：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10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2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3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4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5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6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7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8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ags/tag9.xml><?xml version="1.0" encoding="utf-8"?>
<p:tagLst xmlns:p="http://schemas.openxmlformats.org/presentationml/2006/main">
  <p:tag name="KSO_WM_DIAGRAM_VIRTUALLY_FRAME" val="{&quot;height&quot;:319.95,&quot;left&quot;:251.75,&quot;top&quot;:129.15,&quot;width&quot;:214.3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Presentation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-apple-system</vt:lpstr>
      <vt:lpstr>Segoe Print</vt:lpstr>
      <vt:lpstr>Roboto</vt:lpstr>
      <vt:lpstr>Open Sans</vt:lpstr>
      <vt:lpstr>ElsevierGulliver</vt:lpstr>
      <vt:lpstr>Times New Roman</vt:lpstr>
      <vt:lpstr>Office Theme</vt:lpstr>
      <vt:lpstr>SUS2-MLIP</vt:lpstr>
      <vt:lpstr>SUS2-MLIP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WPS_1619491950</cp:lastModifiedBy>
  <cp:revision>9</cp:revision>
  <dcterms:created xsi:type="dcterms:W3CDTF">2025-07-23T00:59:00Z</dcterms:created>
  <dcterms:modified xsi:type="dcterms:W3CDTF">2025-08-31T12:47:42Z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D60941C37BF14F75BBECE376082E26F0_11</vt:lpwstr>
  </property>
  <property fmtid="{D5CDD505-2E9C-101B-9397-08002B2CF9AE}" pid="3" name="KSOProductBuildVer">
    <vt:lpwstr>1033-12.2.0.22530</vt:lpwstr>
  </property>
</Properties>
</file>