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theme/theme1.xml" ContentType="application/vnd.openxmlformats-officedocument.theme+xml"/>
  <Override PartName="/ppt/notesMasters/notesMaster1.xml" ContentType="application/vnd.openxmlformats-officedocument.presentationml.notesMaster+xml"/>
  <Override PartName="/ppt/notesMasters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67bfb6cf0c54ff5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lvl1pPr marL="0" lvl="0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1pPr>
    <a:lvl2pPr marL="457200" lvl="1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2pPr>
    <a:lvl3pPr marL="914400" lvl="2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3pPr>
    <a:lvl4pPr marL="1371600" lvl="3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4pPr>
    <a:lvl5pPr marL="1828800" lvl="4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5pPr>
    <a:lvl6pPr marL="2286000" lvl="5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6pPr>
    <a:lvl7pPr marL="2743200" lvl="6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7pPr>
    <a:lvl8pPr marL="3200400" lvl="7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8pPr>
    <a:lvl9pPr marL="3657600" lvl="8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9pPr>
  </p:defaultTextStyle>
</p:presentation>
</file>

<file path=ppt/tableStyles.xml><?xml version="1.0" encoding="utf-8"?>
<a:tblStyleLst xmlns:a="http://schemas.openxmlformats.org/drawingml/2006/main" def="{5C22544A-7EE6-4342-B048-85BDC9FD1C3A}"/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2" /><Relationship Type="http://schemas.openxmlformats.org/officeDocument/2006/relationships/notesMaster" Target="/ppt/notesMasters/notesMaster1.xml" Id="rId3" /><Relationship Type="http://schemas.openxmlformats.org/officeDocument/2006/relationships/slide" Target="/ppt/slides/slide1.xml" Id="rId4" /><Relationship Type="http://schemas.openxmlformats.org/officeDocument/2006/relationships/slide" Target="/ppt/slides/slide2.xml" Id="rId5" /><Relationship Type="http://schemas.openxmlformats.org/officeDocument/2006/relationships/slide" Target="/ppt/slides/slide3.xml" Id="rId6" /><Relationship Type="http://schemas.openxmlformats.org/officeDocument/2006/relationships/slide" Target="/ppt/slides/slide4.xml" Id="rId7" /><Relationship Type="http://schemas.openxmlformats.org/officeDocument/2006/relationships/slide" Target="/ppt/slides/slide5.xml" Id="rId8" /><Relationship Type="http://schemas.openxmlformats.org/officeDocument/2006/relationships/slide" Target="/ppt/slides/slide6.xml" Id="rId9" /><Relationship Type="http://schemas.openxmlformats.org/officeDocument/2006/relationships/slide" Target="/ppt/slides/slide7.xml" Id="rId10" /><Relationship Type="http://schemas.openxmlformats.org/officeDocument/2006/relationships/slide" Target="/ppt/slides/slide8.xml" Id="rId11" /><Relationship Type="http://schemas.openxmlformats.org/officeDocument/2006/relationships/slide" Target="/ppt/slides/slide9.xml" Id="rId12" /><Relationship Type="http://schemas.openxmlformats.org/officeDocument/2006/relationships/slide" Target="/ppt/slides/slide10.xml" Id="rId13" /><Relationship Type="http://schemas.openxmlformats.org/officeDocument/2006/relationships/slide" Target="/ppt/slides/slide11.xml" Id="rId14" /><Relationship Type="http://schemas.openxmlformats.org/officeDocument/2006/relationships/slide" Target="/ppt/slides/slide12.xml" Id="rId15" /><Relationship Type="http://schemas.openxmlformats.org/officeDocument/2006/relationships/slide" Target="/ppt/slides/slide13.xml" Id="rId16" /><Relationship Type="http://schemas.openxmlformats.org/officeDocument/2006/relationships/slide" Target="/ppt/slides/slide14.xml" Id="rId17" /><Relationship Type="http://schemas.openxmlformats.org/officeDocument/2006/relationships/slide" Target="/ppt/slides/slide15.xml" Id="rId18" /><Relationship Type="http://schemas.openxmlformats.org/officeDocument/2006/relationships/tableStyles" Target="/ppt/tableStyles.xml" Id="rId19" /></Relationships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notesMasters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2019/7/15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Masters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slide" Target="/ppt/slides/slide2.xml" Id="rId1" /><Relationship Type="http://schemas.openxmlformats.org/officeDocument/2006/relationships/notesMaster" Target="/ppt/notesMasters/notesMaster1.xml" Id="rId2" /></Relationships>
</file>

<file path=ppt/notesSlides/_rels/notesSlide10.xml.rels>&#65279;<?xml version="1.0" encoding="utf-8"?><Relationships xmlns="http://schemas.openxmlformats.org/package/2006/relationships"><Relationship Type="http://schemas.openxmlformats.org/officeDocument/2006/relationships/slide" Target="/ppt/slides/slide11.xml" Id="rId1" /><Relationship Type="http://schemas.openxmlformats.org/officeDocument/2006/relationships/notesMaster" Target="/ppt/notesMasters/notesMaster1.xml" Id="rId2" /></Relationships>
</file>

<file path=ppt/notesSlides/_rels/notesSlide11.xml.rels>&#65279;<?xml version="1.0" encoding="utf-8"?><Relationships xmlns="http://schemas.openxmlformats.org/package/2006/relationships"><Relationship Type="http://schemas.openxmlformats.org/officeDocument/2006/relationships/slide" Target="/ppt/slides/slide12.xml" Id="rId1" /><Relationship Type="http://schemas.openxmlformats.org/officeDocument/2006/relationships/notesMaster" Target="/ppt/notesMasters/notesMaster1.xml" Id="rId2" /></Relationships>
</file>

<file path=ppt/notesSlides/_rels/notesSlide12.xml.rels>&#65279;<?xml version="1.0" encoding="utf-8"?><Relationships xmlns="http://schemas.openxmlformats.org/package/2006/relationships"><Relationship Type="http://schemas.openxmlformats.org/officeDocument/2006/relationships/slide" Target="/ppt/slides/slide13.xml" Id="rId1" /><Relationship Type="http://schemas.openxmlformats.org/officeDocument/2006/relationships/notesMaster" Target="/ppt/notesMasters/notesMaster1.xml" Id="rId2" /></Relationships>
</file>

<file path=ppt/notesSlides/_rels/notesSlide13.xml.rels>&#65279;<?xml version="1.0" encoding="utf-8"?><Relationships xmlns="http://schemas.openxmlformats.org/package/2006/relationships"><Relationship Type="http://schemas.openxmlformats.org/officeDocument/2006/relationships/slide" Target="/ppt/slides/slide14.xml" Id="rId1" /><Relationship Type="http://schemas.openxmlformats.org/officeDocument/2006/relationships/notesMaster" Target="/ppt/notesMasters/notesMaster1.xml" Id="rId2" /></Relationships>
</file>

<file path=ppt/notesSlides/_rels/notesSlide14.xml.rels>&#65279;<?xml version="1.0" encoding="utf-8"?><Relationships xmlns="http://schemas.openxmlformats.org/package/2006/relationships"><Relationship Type="http://schemas.openxmlformats.org/officeDocument/2006/relationships/slide" Target="/ppt/slides/slide15.xml" Id="rId1" /><Relationship Type="http://schemas.openxmlformats.org/officeDocument/2006/relationships/notesMaster" Target="/ppt/notesMasters/notesMaster1.xml" Id="rId2" /></Relationships>
</file>

<file path=ppt/notesSlides/_rels/notesSlide2.xml.rels>&#65279;<?xml version="1.0" encoding="utf-8"?><Relationships xmlns="http://schemas.openxmlformats.org/package/2006/relationships"><Relationship Type="http://schemas.openxmlformats.org/officeDocument/2006/relationships/slide" Target="/ppt/slides/slide3.xml" Id="rId1" /><Relationship Type="http://schemas.openxmlformats.org/officeDocument/2006/relationships/notesMaster" Target="/ppt/notesMasters/notesMaster1.xml" Id="rId2" /></Relationships>
</file>

<file path=ppt/notesSlides/_rels/notesSlide3.xml.rels>&#65279;<?xml version="1.0" encoding="utf-8"?><Relationships xmlns="http://schemas.openxmlformats.org/package/2006/relationships"><Relationship Type="http://schemas.openxmlformats.org/officeDocument/2006/relationships/slide" Target="/ppt/slides/slide4.xml" Id="rId1" /><Relationship Type="http://schemas.openxmlformats.org/officeDocument/2006/relationships/notesMaster" Target="/ppt/notesMasters/notesMaster1.xml" Id="rId2" /></Relationships>
</file>

<file path=ppt/notesSlides/_rels/notesSlide4.xml.rels>&#65279;<?xml version="1.0" encoding="utf-8"?><Relationships xmlns="http://schemas.openxmlformats.org/package/2006/relationships"><Relationship Type="http://schemas.openxmlformats.org/officeDocument/2006/relationships/slide" Target="/ppt/slides/slide5.xml" Id="rId1" /><Relationship Type="http://schemas.openxmlformats.org/officeDocument/2006/relationships/notesMaster" Target="/ppt/notesMasters/notesMaster1.xml" Id="rId2" /></Relationships>
</file>

<file path=ppt/notesSlides/_rels/notesSlide5.xml.rels>&#65279;<?xml version="1.0" encoding="utf-8"?><Relationships xmlns="http://schemas.openxmlformats.org/package/2006/relationships"><Relationship Type="http://schemas.openxmlformats.org/officeDocument/2006/relationships/slide" Target="/ppt/slides/slide6.xml" Id="rId1" /><Relationship Type="http://schemas.openxmlformats.org/officeDocument/2006/relationships/notesMaster" Target="/ppt/notesMasters/notesMaster1.xml" Id="rId2" /></Relationships>
</file>

<file path=ppt/notesSlides/_rels/notesSlide6.xml.rels>&#65279;<?xml version="1.0" encoding="utf-8"?><Relationships xmlns="http://schemas.openxmlformats.org/package/2006/relationships"><Relationship Type="http://schemas.openxmlformats.org/officeDocument/2006/relationships/slide" Target="/ppt/slides/slide7.xml" Id="rId1" /><Relationship Type="http://schemas.openxmlformats.org/officeDocument/2006/relationships/notesMaster" Target="/ppt/notesMasters/notesMaster1.xml" Id="rId2" /></Relationships>
</file>

<file path=ppt/notesSlides/_rels/notesSlide7.xml.rels>&#65279;<?xml version="1.0" encoding="utf-8"?><Relationships xmlns="http://schemas.openxmlformats.org/package/2006/relationships"><Relationship Type="http://schemas.openxmlformats.org/officeDocument/2006/relationships/slide" Target="/ppt/slides/slide8.xml" Id="rId1" /><Relationship Type="http://schemas.openxmlformats.org/officeDocument/2006/relationships/notesMaster" Target="/ppt/notesMasters/notesMaster1.xml" Id="rId2" /></Relationships>
</file>

<file path=ppt/notesSlides/_rels/notesSlide8.xml.rels>&#65279;<?xml version="1.0" encoding="utf-8"?><Relationships xmlns="http://schemas.openxmlformats.org/package/2006/relationships"><Relationship Type="http://schemas.openxmlformats.org/officeDocument/2006/relationships/slide" Target="/ppt/slides/slide9.xml" Id="rId1" /><Relationship Type="http://schemas.openxmlformats.org/officeDocument/2006/relationships/notesMaster" Target="/ppt/notesMasters/notesMaster1.xml" Id="rId2" /></Relationships>
</file>

<file path=ppt/notesSlides/_rels/notesSlide9.xml.rels>&#65279;<?xml version="1.0" encoding="utf-8"?><Relationships xmlns="http://schemas.openxmlformats.org/package/2006/relationships"><Relationship Type="http://schemas.openxmlformats.org/officeDocument/2006/relationships/slide" Target="/ppt/slides/slide10.xml" Id="rId1" /><Relationship Type="http://schemas.openxmlformats.org/officeDocument/2006/relationships/notesMaster" Target="/ppt/notesMasters/notesMaster1.xml" Id="rId2" /></Relationships>
</file>

<file path=ppt/notesSlides/notesSlide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endParaRPr lang="en-US"/>
          </a:p>
        </p:txBody>
      </p:sp>
    </p:spTree>
  </p:cSld>
  <p:clrMapOvr>
    <a:masterClrMapping xmlns:a="http://schemas.openxmlformats.org/drawingml/2006/main"/>
  </p:clrMapOvr>
</p:notes>
</file>

<file path=ppt/notesSlides/notesSlide10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endParaRPr lang="en-US"/>
          </a:p>
        </p:txBody>
      </p:sp>
    </p:spTree>
  </p:cSld>
  <p:clrMapOvr>
    <a:masterClrMapping xmlns:a="http://schemas.openxmlformats.org/drawingml/2006/main"/>
  </p:clrMapOvr>
</p:notes>
</file>

<file path=ppt/notesSlides/notesSlide1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/>
              <a:t>质检员的登录界面</a:t>
            </a:r>
            <a:r>
              <a:rPr lang="en-US"/>
              <a:t>1</a:t>
            </a:r>
          </a:p>
          <a:p xmlns:a="http://schemas.openxmlformats.org/drawingml/2006/main">
            <a:pPr lvl="0"/>
            <a:endParaRPr lang="en-US"/>
          </a:p>
          <a:p xmlns:a="http://schemas.openxmlformats.org/drawingml/2006/main">
            <a:pPr lvl="0"/>
            <a:r>
              <a:rPr lang="zh-CN"/>
              <a:t>按钮：</a:t>
            </a:r>
          </a:p>
          <a:p xmlns:a="http://schemas.openxmlformats.org/drawingml/2006/main">
            <a:pPr lvl="0"/>
            <a:r>
              <a:rPr lang="zh-CN"/>
              <a:t>通过刷卡或输入密码点击登录的两种方式登录成功进入到界面</a:t>
            </a:r>
            <a:r>
              <a:rPr lang="en-US"/>
              <a:t>2</a:t>
            </a:r>
          </a:p>
          <a:p xmlns:a="http://schemas.openxmlformats.org/drawingml/2006/main">
            <a:pPr lvl="0"/>
            <a:r>
              <a:rPr lang="zh-CN"/>
              <a:t>点击返回退回到之前的界面</a:t>
            </a:r>
          </a:p>
          <a:p xmlns:a="http://schemas.openxmlformats.org/drawingml/2006/main">
            <a:pPr lvl="0"/>
            <a:endParaRPr lang="en-US"/>
          </a:p>
          <a:p xmlns:a="http://schemas.openxmlformats.org/drawingml/2006/main">
            <a:pPr lvl="0"/>
            <a:r>
              <a:rPr lang="en-US"/>
              <a:t>json</a:t>
            </a:r>
            <a:r>
              <a:rPr lang="zh-CN"/>
              <a:t>：</a:t>
            </a:r>
          </a:p>
          <a:p xmlns:a="http://schemas.openxmlformats.org/drawingml/2006/main">
            <a:pPr lvl="0"/>
            <a:r>
              <a:rPr lang="zh-CN"/>
              <a:t>点击登录：</a:t>
            </a:r>
          </a:p>
        </p:txBody>
      </p:sp>
    </p:spTree>
  </p:cSld>
  <p:clrMapOvr>
    <a:masterClrMapping xmlns:a="http://schemas.openxmlformats.org/drawingml/2006/main"/>
  </p:clrMapOvr>
</p:notes>
</file>

<file path=ppt/notesSlides/notesSlide1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marL="0" lvl="0" indent="0" algn="l"/>
            <a:r>
              <a:rPr lang="zh-CN"/>
              <a:t>质量检测界面</a:t>
            </a:r>
            <a:r>
              <a:rPr lang="en-US"/>
              <a:t>2</a:t>
            </a:r>
          </a:p>
          <a:p xmlns:a="http://schemas.openxmlformats.org/drawingml/2006/main">
            <a:pPr lvl="0"/>
            <a:endParaRPr lang="en-US"/>
          </a:p>
          <a:p xmlns:a="http://schemas.openxmlformats.org/drawingml/2006/main">
            <a:pPr lvl="0"/>
            <a:r>
              <a:rPr lang="zh-CN"/>
              <a:t>按钮：</a:t>
            </a:r>
          </a:p>
          <a:p xmlns:a="http://schemas.openxmlformats.org/drawingml/2006/main">
            <a:pPr lvl="0"/>
            <a:r>
              <a:rPr lang="zh-CN"/>
              <a:t>点击提交后若是计划数量大于合格数量就进入到界面</a:t>
            </a:r>
            <a:r>
              <a:rPr lang="en-US"/>
              <a:t>3</a:t>
            </a:r>
          </a:p>
          <a:p xmlns:a="http://schemas.openxmlformats.org/drawingml/2006/main">
            <a:pPr lvl="0"/>
            <a:r>
              <a:rPr lang="zh-CN"/>
              <a:t>点击返回进入界面</a:t>
            </a:r>
            <a:r>
              <a:rPr lang="en-US"/>
              <a:t>4</a:t>
            </a:r>
          </a:p>
          <a:p xmlns:a="http://schemas.openxmlformats.org/drawingml/2006/main">
            <a:pPr lvl="0"/>
            <a:endParaRPr lang="en-US"/>
          </a:p>
          <a:p xmlns:a="http://schemas.openxmlformats.org/drawingml/2006/main">
            <a:pPr lvl="0"/>
            <a:r>
              <a:rPr lang="en-US"/>
              <a:t>json</a:t>
            </a:r>
            <a:r>
              <a:rPr lang="zh-CN"/>
              <a:t>：</a:t>
            </a:r>
          </a:p>
          <a:p xmlns:a="http://schemas.openxmlformats.org/drawingml/2006/main">
            <a:pPr lvl="0"/>
            <a:r>
              <a:rPr lang="zh-CN"/>
              <a:t>点击提交：</a:t>
            </a:r>
          </a:p>
        </p:txBody>
      </p:sp>
    </p:spTree>
  </p:cSld>
  <p:clrMapOvr>
    <a:masterClrMapping xmlns:a="http://schemas.openxmlformats.org/drawingml/2006/main"/>
  </p:clrMapOvr>
</p:notes>
</file>

<file path=ppt/notesSlides/notesSlide1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marL="0" lvl="0" indent="0" algn="l"/>
            <a:r>
              <a:rPr lang="zh-CN"/>
              <a:t>质检原因界面</a:t>
            </a:r>
            <a:r>
              <a:rPr lang="en-US"/>
              <a:t>3</a:t>
            </a:r>
          </a:p>
          <a:p xmlns:a="http://schemas.openxmlformats.org/drawingml/2006/main">
            <a:pPr lvl="0"/>
            <a:endParaRPr lang="en-US"/>
          </a:p>
          <a:p xmlns:a="http://schemas.openxmlformats.org/drawingml/2006/main">
            <a:pPr lvl="0"/>
            <a:r>
              <a:rPr lang="zh-CN"/>
              <a:t>按钮：</a:t>
            </a:r>
          </a:p>
          <a:p xmlns:a="http://schemas.openxmlformats.org/drawingml/2006/main">
            <a:pPr lvl="0"/>
            <a:r>
              <a:rPr lang="zh-CN"/>
              <a:t>点击返回进入界面</a:t>
            </a:r>
            <a:r>
              <a:rPr lang="en-US"/>
              <a:t>2</a:t>
            </a:r>
          </a:p>
          <a:p xmlns:a="http://schemas.openxmlformats.org/drawingml/2006/main">
            <a:pPr lvl="0"/>
            <a:r>
              <a:rPr lang="zh-CN"/>
              <a:t>点击提交进入界面</a:t>
            </a:r>
            <a:r>
              <a:rPr lang="en-US"/>
              <a:t>2</a:t>
            </a:r>
          </a:p>
          <a:p xmlns:a="http://schemas.openxmlformats.org/drawingml/2006/main">
            <a:pPr lvl="0"/>
            <a:endParaRPr lang="en-US"/>
          </a:p>
          <a:p xmlns:a="http://schemas.openxmlformats.org/drawingml/2006/main">
            <a:pPr lvl="0"/>
            <a:r>
              <a:rPr lang="en-US"/>
              <a:t>json</a:t>
            </a:r>
            <a:r>
              <a:rPr lang="zh-CN"/>
              <a:t>：</a:t>
            </a:r>
          </a:p>
          <a:p xmlns:a="http://schemas.openxmlformats.org/drawingml/2006/main">
            <a:pPr lvl="0"/>
            <a:r>
              <a:rPr lang="zh-CN"/>
              <a:t>点击提交：</a:t>
            </a:r>
          </a:p>
        </p:txBody>
      </p:sp>
    </p:spTree>
  </p:cSld>
  <p:clrMapOvr>
    <a:masterClrMapping xmlns:a="http://schemas.openxmlformats.org/drawingml/2006/main"/>
  </p:clrMapOvr>
</p:notes>
</file>

<file path=ppt/notesSlides/notesSlide1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 algn="l"/>
            <a:r>
              <a:rPr lang="zh-CN"/>
              <a:t>质检员功能首页界面</a:t>
            </a:r>
            <a:r>
              <a:rPr lang="en-US"/>
              <a:t>4</a:t>
            </a:r>
          </a:p>
          <a:p xmlns:a="http://schemas.openxmlformats.org/drawingml/2006/main">
            <a:pPr lvl="0" algn="l"/>
            <a:endParaRPr lang="en-US"/>
          </a:p>
          <a:p xmlns:a="http://schemas.openxmlformats.org/drawingml/2006/main">
            <a:pPr marL="0" lvl="0" indent="0"/>
            <a:r>
              <a:rPr lang="zh-CN" sz="1800"/>
              <a:t>按钮：</a:t>
            </a:r>
          </a:p>
          <a:p xmlns:a="http://schemas.openxmlformats.org/drawingml/2006/main">
            <a:pPr marL="0" lvl="0" indent="0"/>
            <a:r>
              <a:rPr lang="zh-CN" sz="1800"/>
              <a:t>点击各个功能按键进入界面</a:t>
            </a:r>
            <a:r>
              <a:rPr lang="en-US" sz="1800"/>
              <a:t>2  </a:t>
            </a:r>
          </a:p>
        </p:txBody>
      </p:sp>
    </p:spTree>
  </p:cSld>
  <p:clrMapOvr>
    <a:masterClrMapping xmlns:a="http://schemas.openxmlformats.org/drawingml/2006/main"/>
  </p:clrMapOvr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/>
              <a:t>操作员的登录界面</a:t>
            </a:r>
            <a:r>
              <a:rPr lang="en-US"/>
              <a:t>1</a:t>
            </a:r>
          </a:p>
          <a:p xmlns:a="http://schemas.openxmlformats.org/drawingml/2006/main">
            <a:pPr lvl="0"/>
            <a:endParaRPr lang="en-US"/>
          </a:p>
          <a:p xmlns:a="http://schemas.openxmlformats.org/drawingml/2006/main">
            <a:pPr lvl="0"/>
            <a:r>
              <a:rPr lang="zh-CN"/>
              <a:t>按钮：</a:t>
            </a:r>
          </a:p>
          <a:p xmlns:a="http://schemas.openxmlformats.org/drawingml/2006/main">
            <a:pPr lvl="0"/>
            <a:r>
              <a:rPr lang="zh-CN"/>
              <a:t>通过刷卡或输入密码点击登录的两种方式登录成功进入到界面</a:t>
            </a:r>
            <a:r>
              <a:rPr lang="en-US"/>
              <a:t>2</a:t>
            </a:r>
          </a:p>
          <a:p xmlns:a="http://schemas.openxmlformats.org/drawingml/2006/main">
            <a:pPr lvl="0"/>
            <a:r>
              <a:rPr lang="zh-CN"/>
              <a:t>点击返回退回到之前的界面</a:t>
            </a:r>
          </a:p>
          <a:p xmlns:a="http://schemas.openxmlformats.org/drawingml/2006/main">
            <a:pPr lvl="0"/>
            <a:endParaRPr lang="en-US"/>
          </a:p>
          <a:p xmlns:a="http://schemas.openxmlformats.org/drawingml/2006/main">
            <a:pPr lvl="0"/>
            <a:r>
              <a:rPr lang="en-US"/>
              <a:t>json</a:t>
            </a:r>
            <a:r>
              <a:rPr lang="zh-CN"/>
              <a:t>：</a:t>
            </a:r>
          </a:p>
          <a:p xmlns:a="http://schemas.openxmlformats.org/drawingml/2006/main">
            <a:pPr lvl="0"/>
            <a:r>
              <a:rPr lang="zh-CN"/>
              <a:t>点击登录：</a:t>
            </a:r>
          </a:p>
        </p:txBody>
      </p:sp>
    </p:spTree>
  </p:cSld>
  <p:clrMapOvr>
    <a:masterClrMapping xmlns:a="http://schemas.openxmlformats.org/drawingml/2006/main"/>
  </p:clrMapOvr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 algn="l"/>
            <a:r>
              <a:rPr lang="zh-CN"/>
              <a:t>工序界面</a:t>
            </a:r>
            <a:r>
              <a:rPr lang="en-US"/>
              <a:t>2</a:t>
            </a:r>
          </a:p>
          <a:p xmlns:a="http://schemas.openxmlformats.org/drawingml/2006/main">
            <a:pPr lvl="0"/>
            <a:endParaRPr lang="en-US"/>
          </a:p>
          <a:p xmlns:a="http://schemas.openxmlformats.org/drawingml/2006/main">
            <a:pPr lvl="0"/>
            <a:r>
              <a:rPr lang="zh-CN"/>
              <a:t>按钮：</a:t>
            </a:r>
          </a:p>
          <a:p xmlns:a="http://schemas.openxmlformats.org/drawingml/2006/main">
            <a:pPr lvl="0"/>
            <a:r>
              <a:rPr lang="zh-CN"/>
              <a:t>点击详情跳转到功能首页界面</a:t>
            </a:r>
            <a:r>
              <a:rPr lang="en-US"/>
              <a:t>4</a:t>
            </a:r>
          </a:p>
          <a:p xmlns:a="http://schemas.openxmlformats.org/drawingml/2006/main">
            <a:pPr lvl="0"/>
            <a:r>
              <a:rPr lang="zh-CN"/>
              <a:t>点击返回跳转到</a:t>
            </a:r>
            <a:r>
              <a:rPr lang="zh-CN"/>
              <a:t>工序参数</a:t>
            </a:r>
            <a:r>
              <a:rPr lang="en-US"/>
              <a:t>Sop</a:t>
            </a:r>
            <a:r>
              <a:rPr lang="zh-CN"/>
              <a:t>界面</a:t>
            </a:r>
            <a:r>
              <a:rPr lang="en-US"/>
              <a:t>3</a:t>
            </a:r>
          </a:p>
          <a:p xmlns:a="http://schemas.openxmlformats.org/drawingml/2006/main">
            <a:pPr lvl="0"/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 algn="l"/>
            <a:r>
              <a:rPr lang="zh-CN"/>
              <a:t>工序参数</a:t>
            </a:r>
            <a:r>
              <a:rPr lang="en-US"/>
              <a:t>Sop</a:t>
            </a:r>
            <a:r>
              <a:rPr lang="zh-CN"/>
              <a:t>界面</a:t>
            </a:r>
            <a:r>
              <a:rPr lang="en-US"/>
              <a:t>3</a:t>
            </a:r>
          </a:p>
          <a:p xmlns:a="http://schemas.openxmlformats.org/drawingml/2006/main">
            <a:pPr lvl="0"/>
            <a:endParaRPr lang="en-US"/>
          </a:p>
          <a:p xmlns:a="http://schemas.openxmlformats.org/drawingml/2006/main">
            <a:pPr lvl="0"/>
            <a:r>
              <a:rPr lang="zh-CN"/>
              <a:t>按钮：</a:t>
            </a:r>
          </a:p>
          <a:p xmlns:a="http://schemas.openxmlformats.org/drawingml/2006/main">
            <a:pPr lvl="0"/>
            <a:r>
              <a:rPr lang="zh-CN"/>
              <a:t>点击返回跳转到</a:t>
            </a:r>
            <a:r>
              <a:rPr lang="zh-CN"/>
              <a:t>工序界面</a:t>
            </a:r>
            <a:r>
              <a:rPr lang="en-US"/>
              <a:t>2</a:t>
            </a:r>
          </a:p>
          <a:p xmlns:a="http://schemas.openxmlformats.org/drawingml/2006/main">
            <a:pPr lvl="0"/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 algn="l"/>
            <a:r>
              <a:rPr lang="zh-CN"/>
              <a:t>操作员功能首页界面</a:t>
            </a:r>
            <a:r>
              <a:rPr lang="en-US"/>
              <a:t>4</a:t>
            </a:r>
          </a:p>
          <a:p xmlns:a="http://schemas.openxmlformats.org/drawingml/2006/main">
            <a:pPr lvl="0"/>
            <a:endParaRPr lang="en-US"/>
          </a:p>
          <a:p xmlns:a="http://schemas.openxmlformats.org/drawingml/2006/main">
            <a:pPr lvl="0"/>
            <a:r>
              <a:rPr lang="zh-CN"/>
              <a:t>按钮：</a:t>
            </a:r>
          </a:p>
          <a:p xmlns:a="http://schemas.openxmlformats.org/drawingml/2006/main">
            <a:pPr marL="0" lvl="0" indent="0"/>
            <a:r>
              <a:rPr lang="zh-CN" sz="1800"/>
              <a:t>点击工单管理按键进入界面</a:t>
            </a:r>
            <a:r>
              <a:rPr lang="en-US" sz="1800"/>
              <a:t> 5</a:t>
            </a:r>
          </a:p>
          <a:p xmlns:a="http://schemas.openxmlformats.org/drawingml/2006/main">
            <a:pPr marL="0" lvl="0" indent="0"/>
            <a:r>
              <a:rPr lang="zh-CN" sz="1800"/>
              <a:t>点击设备点检按键进入界面</a:t>
            </a:r>
            <a:r>
              <a:rPr lang="en-US" sz="1800"/>
              <a:t> 6</a:t>
            </a:r>
          </a:p>
          <a:p xmlns:a="http://schemas.openxmlformats.org/drawingml/2006/main">
            <a:pPr marL="0" lvl="0" indent="0"/>
            <a:r>
              <a:rPr lang="zh-CN" sz="1800"/>
              <a:t>点击设备保养按键进入界面</a:t>
            </a:r>
            <a:r>
              <a:rPr lang="en-US" sz="1800"/>
              <a:t> 7</a:t>
            </a:r>
          </a:p>
          <a:p xmlns:a="http://schemas.openxmlformats.org/drawingml/2006/main">
            <a:pPr marL="0" lvl="0" indent="0"/>
            <a:r>
              <a:rPr lang="zh-CN" sz="1800"/>
              <a:t>点击故障报修按键进入界面</a:t>
            </a:r>
            <a:r>
              <a:rPr lang="en-US" sz="1800"/>
              <a:t> 8</a:t>
            </a:r>
          </a:p>
          <a:p xmlns:a="http://schemas.openxmlformats.org/drawingml/2006/main">
            <a:pPr marL="0" lvl="0" indent="0"/>
            <a:endParaRPr lang="zh-CN" sz="1800"/>
          </a:p>
          <a:p xmlns:a="http://schemas.openxmlformats.org/drawingml/2006/main">
            <a:pPr marL="0" lvl="0" indent="0"/>
            <a:endParaRPr lang="en-US" sz="1800"/>
          </a:p>
          <a:p xmlns:a="http://schemas.openxmlformats.org/drawingml/2006/main">
            <a:pPr lvl="0"/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 algn="l"/>
            <a:r>
              <a:rPr lang="zh-CN"/>
              <a:t>工单管理界面</a:t>
            </a:r>
            <a:r>
              <a:rPr lang="en-US"/>
              <a:t>5</a:t>
            </a:r>
          </a:p>
          <a:p xmlns:a="http://schemas.openxmlformats.org/drawingml/2006/main">
            <a:pPr lvl="0"/>
            <a:endParaRPr lang="en-US"/>
          </a:p>
          <a:p xmlns:a="http://schemas.openxmlformats.org/drawingml/2006/main">
            <a:pPr lvl="0"/>
            <a:r>
              <a:rPr lang="zh-CN"/>
              <a:t>按钮：</a:t>
            </a:r>
          </a:p>
          <a:p xmlns:a="http://schemas.openxmlformats.org/drawingml/2006/main">
            <a:pPr lvl="0"/>
            <a:r>
              <a:rPr lang="zh-CN"/>
              <a:t>点击返回跳转到功能首页界面</a:t>
            </a:r>
            <a:r>
              <a:rPr lang="en-US"/>
              <a:t>4</a:t>
            </a:r>
          </a:p>
          <a:p xmlns:a="http://schemas.openxmlformats.org/drawingml/2006/main">
            <a:pPr lvl="0"/>
            <a:endParaRPr lang="zh-CN"/>
          </a:p>
        </p:txBody>
      </p:sp>
    </p:spTree>
  </p:cSld>
  <p:clrMapOvr>
    <a:masterClrMapping xmlns:a="http://schemas.openxmlformats.org/drawingml/2006/main"/>
  </p:clrMapOvr>
</p:notes>
</file>

<file path=ppt/notesSlides/notesSlide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/>
              <a:t>设备点检界面</a:t>
            </a:r>
            <a:r>
              <a:rPr lang="en-US"/>
              <a:t>6</a:t>
            </a:r>
          </a:p>
          <a:p xmlns:a="http://schemas.openxmlformats.org/drawingml/2006/main">
            <a:pPr lvl="0"/>
            <a:endParaRPr lang="en-US"/>
          </a:p>
          <a:p xmlns:a="http://schemas.openxmlformats.org/drawingml/2006/main">
            <a:pPr lvl="0"/>
            <a:r>
              <a:rPr lang="zh-CN"/>
              <a:t>按钮：</a:t>
            </a:r>
          </a:p>
          <a:p xmlns:a="http://schemas.openxmlformats.org/drawingml/2006/main">
            <a:pPr lvl="0"/>
            <a:r>
              <a:rPr lang="zh-CN"/>
              <a:t>点击返回跳转到功能首页界面</a:t>
            </a:r>
            <a:r>
              <a:rPr lang="en-US"/>
              <a:t>4</a:t>
            </a:r>
          </a:p>
          <a:p xmlns:a="http://schemas.openxmlformats.org/drawingml/2006/main">
            <a:pPr lvl="0"/>
            <a:r>
              <a:rPr lang="zh-CN"/>
              <a:t>点击提交跳转到功能首页界面</a:t>
            </a:r>
            <a:r>
              <a:rPr lang="en-US"/>
              <a:t>4</a:t>
            </a:r>
          </a:p>
          <a:p xmlns:a="http://schemas.openxmlformats.org/drawingml/2006/main">
            <a:pPr lvl="0"/>
            <a:endParaRPr lang="en-US"/>
          </a:p>
          <a:p xmlns:a="http://schemas.openxmlformats.org/drawingml/2006/main">
            <a:pPr lvl="0"/>
            <a:r>
              <a:rPr lang="en-US"/>
              <a:t>json</a:t>
            </a:r>
            <a:r>
              <a:rPr lang="zh-CN"/>
              <a:t>：</a:t>
            </a:r>
          </a:p>
          <a:p xmlns:a="http://schemas.openxmlformats.org/drawingml/2006/main">
            <a:pPr lvl="0"/>
            <a:r>
              <a:rPr lang="zh-CN"/>
              <a:t>点击提交：</a:t>
            </a:r>
          </a:p>
        </p:txBody>
      </p:sp>
    </p:spTree>
  </p:cSld>
  <p:clrMapOvr>
    <a:masterClrMapping xmlns:a="http://schemas.openxmlformats.org/drawingml/2006/main"/>
  </p:clrMapOvr>
</p:notes>
</file>

<file path=ppt/notesSlides/notesSlide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/>
              <a:t>设备保养界面</a:t>
            </a:r>
            <a:r>
              <a:rPr lang="en-US"/>
              <a:t>7</a:t>
            </a:r>
          </a:p>
          <a:p xmlns:a="http://schemas.openxmlformats.org/drawingml/2006/main">
            <a:pPr lvl="0"/>
            <a:endParaRPr lang="en-US"/>
          </a:p>
          <a:p xmlns:a="http://schemas.openxmlformats.org/drawingml/2006/main">
            <a:pPr lvl="0"/>
            <a:r>
              <a:rPr lang="zh-CN"/>
              <a:t>按钮：</a:t>
            </a:r>
          </a:p>
          <a:p xmlns:a="http://schemas.openxmlformats.org/drawingml/2006/main">
            <a:pPr lvl="0"/>
            <a:r>
              <a:rPr lang="zh-CN"/>
              <a:t>点击返回跳转到功能首页界面</a:t>
            </a:r>
            <a:r>
              <a:rPr lang="en-US"/>
              <a:t>4</a:t>
            </a:r>
          </a:p>
          <a:p xmlns:a="http://schemas.openxmlformats.org/drawingml/2006/main">
            <a:pPr lvl="0"/>
            <a:r>
              <a:rPr lang="zh-CN"/>
              <a:t>点击提交跳转到功能首页界面</a:t>
            </a:r>
            <a:r>
              <a:rPr lang="en-US"/>
              <a:t>4</a:t>
            </a:r>
          </a:p>
          <a:p xmlns:a="http://schemas.openxmlformats.org/drawingml/2006/main">
            <a:pPr lvl="0"/>
            <a:endParaRPr lang="en-US"/>
          </a:p>
          <a:p xmlns:a="http://schemas.openxmlformats.org/drawingml/2006/main">
            <a:pPr lvl="0"/>
            <a:r>
              <a:rPr lang="en-US"/>
              <a:t>json</a:t>
            </a:r>
            <a:r>
              <a:rPr lang="zh-CN"/>
              <a:t>：</a:t>
            </a:r>
          </a:p>
          <a:p xmlns:a="http://schemas.openxmlformats.org/drawingml/2006/main">
            <a:pPr lvl="0"/>
            <a:r>
              <a:rPr lang="zh-CN"/>
              <a:t>点击提交：</a:t>
            </a:r>
          </a:p>
        </p:txBody>
      </p:sp>
    </p:spTree>
  </p:cSld>
  <p:clrMapOvr>
    <a:masterClrMapping xmlns:a="http://schemas.openxmlformats.org/drawingml/2006/main"/>
  </p:clrMapOvr>
</p:notes>
</file>

<file path=ppt/notesSlides/notesSlide9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/>
              <a:t>设备报修界面</a:t>
            </a:r>
            <a:r>
              <a:rPr lang="en-US"/>
              <a:t>8</a:t>
            </a:r>
          </a:p>
          <a:p xmlns:a="http://schemas.openxmlformats.org/drawingml/2006/main">
            <a:pPr lvl="0"/>
            <a:endParaRPr lang="en-US"/>
          </a:p>
          <a:p xmlns:a="http://schemas.openxmlformats.org/drawingml/2006/main">
            <a:pPr lvl="0"/>
            <a:r>
              <a:rPr lang="zh-CN"/>
              <a:t>按钮：</a:t>
            </a:r>
          </a:p>
          <a:p xmlns:a="http://schemas.openxmlformats.org/drawingml/2006/main">
            <a:pPr lvl="0"/>
            <a:r>
              <a:rPr lang="zh-CN"/>
              <a:t>点击返回跳转到功能首页界面</a:t>
            </a:r>
            <a:r>
              <a:rPr lang="en-US"/>
              <a:t>4</a:t>
            </a:r>
          </a:p>
          <a:p xmlns:a="http://schemas.openxmlformats.org/drawingml/2006/main">
            <a:pPr lvl="0"/>
            <a:r>
              <a:rPr lang="zh-CN"/>
              <a:t>点击提交跳转到功能首页界面</a:t>
            </a:r>
            <a:r>
              <a:rPr lang="en-US"/>
              <a:t>4</a:t>
            </a:r>
          </a:p>
          <a:p xmlns:a="http://schemas.openxmlformats.org/drawingml/2006/main">
            <a:pPr lvl="0"/>
            <a:endParaRPr lang="en-US"/>
          </a:p>
          <a:p xmlns:a="http://schemas.openxmlformats.org/drawingml/2006/main">
            <a:pPr lvl="0"/>
            <a:r>
              <a:rPr lang="en-US"/>
              <a:t>json</a:t>
            </a:r>
            <a:r>
              <a:rPr lang="zh-CN"/>
              <a:t>：</a:t>
            </a:r>
          </a:p>
          <a:p xmlns:a="http://schemas.openxmlformats.org/drawingml/2006/main">
            <a:pPr lvl="0"/>
            <a:r>
              <a:rPr lang="zh-CN"/>
              <a:t>点击提交：</a:t>
            </a:r>
          </a:p>
        </p:txBody>
      </p:sp>
    </p:spTree>
  </p:cSld>
  <p:clrMapOvr>
    <a:masterClrMapping xmlns:a="http://schemas.openxmlformats.org/drawingml/2006/main"/>
  </p:clrMapOvr>
</p:note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1524000" y="147023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1524000" y="394990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446104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内容占位符 3"/>
          <p:cNvSpPr/>
          <p:nvPr>
            <p:ph idx="10"/>
          </p:nvPr>
        </p:nvSpPr>
        <p:spPr>
          <a:xfrm>
            <a:off x="8054009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4" name="内容占位符 3"/>
          <p:cNvSpPr/>
          <p:nvPr>
            <p:ph idx="10"/>
          </p:nvPr>
        </p:nvSpPr>
        <p:spPr>
          <a:xfrm>
            <a:off x="838200" y="1690688"/>
            <a:ext cx="10515600" cy="2172811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内容占位符 3"/>
          <p:cNvSpPr/>
          <p:nvPr>
            <p:ph idx="11"/>
          </p:nvPr>
        </p:nvSpPr>
        <p:spPr>
          <a:xfrm>
            <a:off x="838200" y="3863500"/>
            <a:ext cx="10515600" cy="2241232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多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7" name="图片占位符 6"/>
          <p:cNvSpPr/>
          <p:nvPr>
            <p:ph type="pic" idx="10"/>
          </p:nvPr>
        </p:nvSpPr>
        <p:spPr>
          <a:xfrm>
            <a:off x="838200" y="1690689"/>
            <a:ext cx="5257800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8" name="图片占位符 6"/>
          <p:cNvSpPr/>
          <p:nvPr>
            <p:ph type="pic" idx="11"/>
          </p:nvPr>
        </p:nvSpPr>
        <p:spPr>
          <a:xfrm>
            <a:off x="6096001" y="1690689"/>
            <a:ext cx="5257802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9" name="图片占位符 6"/>
          <p:cNvSpPr/>
          <p:nvPr>
            <p:ph type="pic" idx="12"/>
          </p:nvPr>
        </p:nvSpPr>
        <p:spPr>
          <a:xfrm>
            <a:off x="838200" y="4029575"/>
            <a:ext cx="5257800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10" name="图片占位符 6"/>
          <p:cNvSpPr/>
          <p:nvPr>
            <p:ph type="pic" idx="13"/>
          </p:nvPr>
        </p:nvSpPr>
        <p:spPr>
          <a:xfrm>
            <a:off x="6096001" y="4029575"/>
            <a:ext cx="5257802" cy="2338886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1850" y="1471199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1850" y="4350924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对比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文本占位符 4"/>
          <p:cNvSpPr/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/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723106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183188" y="723106"/>
            <a:ext cx="6172200" cy="5411787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323306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5183188" y="727075"/>
            <a:ext cx="6172200" cy="5403850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表格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/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5" name="文本占位符 3"/>
          <p:cNvSpPr/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7" name="表格占位符 6"/>
          <p:cNvSpPr/>
          <p:nvPr>
            <p:ph type="tbl" idx="10"/>
          </p:nvPr>
        </p:nvSpPr>
        <p:spPr>
          <a:xfrm>
            <a:off x="5172891" y="719137"/>
            <a:ext cx="6179322" cy="5419726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slideLayout" Target="/ppt/slideLayouts/slideLayout12.xml" Id="rId12" /><Relationship Type="http://schemas.openxmlformats.org/officeDocument/2006/relationships/theme" Target="/ppt/slideMasters/theme/theme1.xml" Id="rId13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微软雅黑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9.xml" Id="rId2" /><Relationship Type="http://schemas.openxmlformats.org/officeDocument/2006/relationships/image" Target="/ppt/media/image8.png" Id="rId3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10.xml" Id="rId2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11.xml" Id="rId2" /><Relationship Type="http://schemas.openxmlformats.org/officeDocument/2006/relationships/image" Target="/ppt/media/image9.png" Id="rId3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12.xml" Id="rId2" /><Relationship Type="http://schemas.openxmlformats.org/officeDocument/2006/relationships/image" Target="/ppt/media/image10.png" Id="rId3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13.xml" Id="rId2" /><Relationship Type="http://schemas.openxmlformats.org/officeDocument/2006/relationships/image" Target="/ppt/media/image11.png" Id="rId3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14.xml" Id="rId2" /><Relationship Type="http://schemas.openxmlformats.org/officeDocument/2006/relationships/image" Target="/ppt/media/image12.png" Id="rId3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1.xml" Id="rId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2.xml" Id="rId2" /><Relationship Type="http://schemas.openxmlformats.org/officeDocument/2006/relationships/image" Target="/ppt/media/image.png" Id="rId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3.xml" Id="rId2" /><Relationship Type="http://schemas.openxmlformats.org/officeDocument/2006/relationships/image" Target="/ppt/media/image2.png" Id="rId3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4.xml" Id="rId2" /><Relationship Type="http://schemas.openxmlformats.org/officeDocument/2006/relationships/image" Target="/ppt/media/image3.png" Id="rId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5.xml" Id="rId2" /><Relationship Type="http://schemas.openxmlformats.org/officeDocument/2006/relationships/image" Target="/ppt/media/image4.png" Id="rId3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6.xml" Id="rId2" /><Relationship Type="http://schemas.openxmlformats.org/officeDocument/2006/relationships/image" Target="/ppt/media/image5.png" Id="rId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7.xml" Id="rId2" /><Relationship Type="http://schemas.openxmlformats.org/officeDocument/2006/relationships/image" Target="/ppt/media/image6.png" Id="rId3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8.xml" Id="rId2" /><Relationship Type="http://schemas.openxmlformats.org/officeDocument/2006/relationships/image" Target="/ppt/media/image7.png" Id="rId3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1524000" y="1470233"/>
            <a:ext cx="9144000" cy="2387600"/>
          </a:xfrm>
        </p:spPr>
        <p:txBody>
          <a:bodyPr anchor="b"/>
          <a:lstStyle/>
          <a:p>
            <a:pPr lvl="0"/>
            <a:r>
              <a:rPr lang="en-US"/>
              <a:t>QT</a:t>
            </a:r>
            <a:r>
              <a:rPr lang="zh-CN"/>
              <a:t>界面</a:t>
            </a:r>
            <a:endParaRPr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3" name=""/>
        <p:cNvGrpSpPr/>
        <p:nvPr/>
      </p:nvGrpSpPr>
      <p:grpSpPr>
        <a:xfrm/>
      </p:grpSpPr>
      <p:sp>
        <p:nvSpPr>
          <p:cNvPr id="2" name="标题 1"/>
          <p:cNvSpPr/>
          <p:nvPr>
            <p:ph type="title"/>
          </p:nvPr>
        </p:nvSpPr>
        <p:spPr>
          <a:xfrm rot="0" flipH="0" flipV="0">
            <a:off x="838200" y="365125"/>
            <a:ext cx="9945038" cy="739987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 algn="ctr"/>
            <a:r>
              <a:rPr lang="zh-CN"/>
              <a:t>设备报修界面</a:t>
            </a:r>
            <a:endParaRPr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2587870" y="1105112"/>
            <a:ext cx="6445699" cy="5079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3" name=""/>
        <p:cNvGrpSpPr/>
        <p:nvPr/>
      </p:nvGrpSpPr>
      <p:grpSpPr>
        <a:xfrm/>
      </p:grpSpPr>
      <p:sp>
        <p:nvSpPr>
          <p:cNvPr id="2" name="标题 1"/>
          <p:cNvSpPr/>
          <p:nvPr>
            <p:ph type="title"/>
          </p:nvPr>
        </p:nvSpPr>
        <p:spPr>
          <a:xfrm rot="0" flipH="0" flipV="0">
            <a:off x="838200" y="365125"/>
            <a:ext cx="9945038" cy="739987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 algn="ctr"/>
            <a:r>
              <a:rPr lang="zh-CN"/>
              <a:t>质检员界面点击顺序</a:t>
            </a:r>
            <a:endParaRPr/>
          </a:p>
        </p:txBody>
      </p:sp>
      <p:sp>
        <p:nvSpPr>
          <p:cNvPr id="4" name="内容占位符 2"/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endParaRPr/>
          </a:p>
        </p:txBody>
      </p:sp>
      <p:sp>
        <p:nvSpPr>
          <p:cNvPr id="5" name="内容占位符 2"/>
          <p:cNvSpPr/>
          <p:nvPr/>
        </p:nvSpPr>
        <p:spPr>
          <a:xfrm>
            <a:off x="938200" y="19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endParaRPr/>
          </a:p>
        </p:txBody>
      </p:sp>
      <p:sp>
        <p:nvSpPr>
          <p:cNvPr id="6" name="内容占位符 2"/>
          <p:cNvSpPr/>
          <p:nvPr/>
        </p:nvSpPr>
        <p:spPr>
          <a:xfrm>
            <a:off x="1038200" y="20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endParaRPr/>
          </a:p>
        </p:txBody>
      </p:sp>
      <p:sp>
        <p:nvSpPr>
          <p:cNvPr id="7" name="内容占位符 2"/>
          <p:cNvSpPr/>
          <p:nvPr/>
        </p:nvSpPr>
        <p:spPr>
          <a:xfrm>
            <a:off x="1138200" y="21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endParaRPr/>
          </a:p>
        </p:txBody>
      </p:sp>
      <p:sp>
        <p:nvSpPr>
          <p:cNvPr id="8" name="内容占位符 2"/>
          <p:cNvSpPr/>
          <p:nvPr/>
        </p:nvSpPr>
        <p:spPr>
          <a:xfrm rot="0" flipH="0" flipV="0">
            <a:off x="1238200" y="22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 fontScale="100000"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endParaRPr/>
          </a:p>
        </p:txBody>
      </p:sp>
      <p:sp>
        <p:nvSpPr>
          <p:cNvPr id="9" name="内容占位符 2"/>
          <p:cNvSpPr/>
          <p:nvPr/>
        </p:nvSpPr>
        <p:spPr>
          <a:xfrm rot="0" flipH="0" flipV="0">
            <a:off x="838264" y="1469783"/>
            <a:ext cx="10515600" cy="4111102"/>
          </a:xfrm>
          <a:prstGeom prst="rect">
            <a:avLst/>
          </a:prstGeom>
        </p:spPr>
        <p:txBody>
          <a:bodyPr vert="horz" lIns="91440" tIns="45720" rIns="91440" bIns="45720">
            <a:normAutofit fontScale="100000"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marL="0" lvl="0" indent="0">
              <a:buNone/>
            </a:pPr>
            <a:r>
              <a:rPr lang="en-US" sz="1806"/>
              <a:t>  </a:t>
            </a:r>
            <a:r>
              <a:rPr lang="zh-CN" sz="1806"/>
              <a:t>界面</a:t>
            </a:r>
            <a:r>
              <a:rPr lang="en-US" sz="1806"/>
              <a:t>1 -&gt;</a:t>
            </a:r>
            <a:r>
              <a:rPr lang="zh-CN" sz="1806"/>
              <a:t>（点击登录）有待质检工单进入界面</a:t>
            </a:r>
            <a:r>
              <a:rPr lang="en-US" sz="1806"/>
              <a:t>2</a:t>
            </a:r>
            <a:r>
              <a:rPr lang="zh-CN" sz="1806"/>
              <a:t>，没有进入界面</a:t>
            </a:r>
            <a:r>
              <a:rPr lang="en-US" sz="1806"/>
              <a:t>4</a:t>
            </a:r>
          </a:p>
          <a:p>
            <a:pPr marL="0" lvl="0" indent="0">
              <a:buNone/>
            </a:pPr>
            <a:r>
              <a:rPr lang="en-US" sz="1806"/>
              <a:t>  </a:t>
            </a:r>
            <a:r>
              <a:rPr lang="zh-CN" sz="1800"/>
              <a:t>界面</a:t>
            </a:r>
            <a:r>
              <a:rPr lang="en-US" sz="1800"/>
              <a:t>2</a:t>
            </a:r>
            <a:r>
              <a:rPr lang="zh-CN" sz="1800"/>
              <a:t>、</a:t>
            </a:r>
            <a:r>
              <a:rPr lang="en-US" sz="1800"/>
              <a:t>3 -&gt;</a:t>
            </a:r>
            <a:r>
              <a:rPr lang="zh-CN" sz="1800"/>
              <a:t>（点击登出）界面</a:t>
            </a:r>
            <a:r>
              <a:rPr lang="en-US" sz="1800"/>
              <a:t>1</a:t>
            </a:r>
          </a:p>
          <a:p>
            <a:pPr marL="0" lvl="0" indent="0">
              <a:buNone/>
            </a:pPr>
            <a:r>
              <a:rPr lang="en-US" sz="1806"/>
              <a:t>  </a:t>
            </a:r>
            <a:r>
              <a:rPr lang="zh-CN" sz="1800"/>
              <a:t>界面</a:t>
            </a:r>
            <a:r>
              <a:rPr lang="en-US" sz="1800"/>
              <a:t>4 -&gt;</a:t>
            </a:r>
            <a:r>
              <a:rPr lang="zh-CN" sz="1800"/>
              <a:t>（点击各个功能按键）界面</a:t>
            </a:r>
            <a:r>
              <a:rPr lang="en-US" sz="1800"/>
              <a:t>2</a:t>
            </a:r>
            <a:r>
              <a:rPr lang="en-US" sz="1800"/>
              <a:t> </a:t>
            </a:r>
            <a:r>
              <a:rPr lang="en-US" sz="1806"/>
              <a:t> </a:t>
            </a:r>
          </a:p>
          <a:p>
            <a:pPr marL="0" lvl="0" indent="0">
              <a:buNone/>
            </a:pPr>
            <a:r>
              <a:rPr lang="en-US" sz="1806"/>
              <a:t>  </a:t>
            </a:r>
            <a:r>
              <a:rPr lang="zh-CN" sz="1806"/>
              <a:t>界面</a:t>
            </a:r>
            <a:r>
              <a:rPr lang="en-US" sz="1806"/>
              <a:t>2 -&gt;</a:t>
            </a:r>
            <a:r>
              <a:rPr lang="zh-CN" sz="1806"/>
              <a:t>（点击提交）界面</a:t>
            </a:r>
            <a:r>
              <a:rPr lang="en-US" sz="1806"/>
              <a:t>3 </a:t>
            </a:r>
          </a:p>
          <a:p>
            <a:pPr marL="0" lvl="0" indent="0">
              <a:buNone/>
            </a:pPr>
            <a:r>
              <a:rPr lang="en-US" sz="1806"/>
              <a:t>  </a:t>
            </a:r>
            <a:r>
              <a:rPr lang="zh-CN" sz="1806"/>
              <a:t>界面</a:t>
            </a:r>
            <a:r>
              <a:rPr lang="en-US" sz="1806"/>
              <a:t>2 -&gt;</a:t>
            </a:r>
            <a:r>
              <a:rPr lang="zh-CN" sz="1806"/>
              <a:t>（点击返回）界面</a:t>
            </a:r>
            <a:r>
              <a:rPr lang="en-US" sz="1806"/>
              <a:t>4</a:t>
            </a:r>
          </a:p>
          <a:p>
            <a:pPr marL="0" lvl="0" indent="0">
              <a:buNone/>
            </a:pPr>
            <a:r>
              <a:rPr lang="en-US" sz="1806"/>
              <a:t>  </a:t>
            </a:r>
            <a:r>
              <a:rPr lang="zh-CN" sz="1806"/>
              <a:t>界面</a:t>
            </a:r>
            <a:r>
              <a:rPr lang="en-US" sz="1806"/>
              <a:t>3 -&gt;</a:t>
            </a:r>
            <a:r>
              <a:rPr lang="zh-CN" sz="1806"/>
              <a:t>（点击返回）界面</a:t>
            </a:r>
            <a:r>
              <a:rPr lang="en-US" sz="1806"/>
              <a:t>2</a:t>
            </a:r>
          </a:p>
          <a:p>
            <a:pPr marL="0" lvl="0" indent="0">
              <a:buNone/>
            </a:pPr>
            <a:r>
              <a:rPr lang="en-US"/>
              <a:t>  </a:t>
            </a:r>
          </a:p>
          <a:p>
            <a:pPr marL="0" lv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3" name=""/>
        <p:cNvGrpSpPr/>
        <p:nvPr/>
      </p:nvGrpSpPr>
      <p:grpSpPr>
        <a:xfrm/>
      </p:grpSpPr>
      <p:sp>
        <p:nvSpPr>
          <p:cNvPr id="2" name="标题 1"/>
          <p:cNvSpPr/>
          <p:nvPr>
            <p:ph type="title"/>
          </p:nvPr>
        </p:nvSpPr>
        <p:spPr>
          <a:xfrm rot="0" flipH="0" flipV="0">
            <a:off x="838200" y="365125"/>
            <a:ext cx="9945038" cy="739987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 algn="ctr"/>
            <a:r>
              <a:rPr lang="zh-CN"/>
              <a:t>质检员登陆界面</a:t>
            </a:r>
            <a:endParaRPr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2249000" y="1105112"/>
            <a:ext cx="7123439" cy="5079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3" name=""/>
        <p:cNvGrpSpPr/>
        <p:nvPr/>
      </p:nvGrpSpPr>
      <p:grpSpPr>
        <a:xfrm/>
      </p:grpSpPr>
      <p:sp>
        <p:nvSpPr>
          <p:cNvPr id="2" name="标题 1"/>
          <p:cNvSpPr/>
          <p:nvPr>
            <p:ph type="title"/>
          </p:nvPr>
        </p:nvSpPr>
        <p:spPr>
          <a:xfrm rot="0" flipH="0" flipV="0">
            <a:off x="838200" y="365125"/>
            <a:ext cx="9945038" cy="739987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 algn="ctr"/>
            <a:r>
              <a:rPr lang="zh-CN"/>
              <a:t>质量检测界面</a:t>
            </a:r>
            <a:endParaRPr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2886682" y="1105112"/>
            <a:ext cx="6418762" cy="5079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3" name=""/>
        <p:cNvGrpSpPr/>
        <p:nvPr/>
      </p:nvGrpSpPr>
      <p:grpSpPr>
        <a:xfrm/>
      </p:grpSpPr>
      <p:sp>
        <p:nvSpPr>
          <p:cNvPr id="2" name="标题 1"/>
          <p:cNvSpPr/>
          <p:nvPr>
            <p:ph type="title"/>
          </p:nvPr>
        </p:nvSpPr>
        <p:spPr>
          <a:xfrm rot="0" flipH="0" flipV="0">
            <a:off x="838200" y="365125"/>
            <a:ext cx="9945038" cy="739987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 algn="ctr"/>
            <a:r>
              <a:rPr lang="zh-CN"/>
              <a:t>质检原因界面</a:t>
            </a:r>
            <a:endParaRPr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2878484" y="1105112"/>
            <a:ext cx="6435159" cy="5079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3" name=""/>
        <p:cNvGrpSpPr/>
        <p:nvPr/>
      </p:nvGrpSpPr>
      <p:grpSpPr>
        <a:xfrm/>
      </p:grpSpPr>
      <p:sp>
        <p:nvSpPr>
          <p:cNvPr id="2" name="标题 1"/>
          <p:cNvSpPr/>
          <p:nvPr>
            <p:ph type="title"/>
          </p:nvPr>
        </p:nvSpPr>
        <p:spPr>
          <a:xfrm rot="0" flipH="0" flipV="0">
            <a:off x="838200" y="365125"/>
            <a:ext cx="9945038" cy="739987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 algn="ctr"/>
            <a:r>
              <a:rPr lang="zh-CN"/>
              <a:t>质检员功能首页界面</a:t>
            </a:r>
            <a:endParaRPr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2609862" y="1105112"/>
            <a:ext cx="6401715" cy="507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3" name=""/>
        <p:cNvGrpSpPr/>
        <p:nvPr/>
      </p:nvGrpSpPr>
      <p:grpSpPr>
        <a:xfrm/>
      </p:grpSpPr>
      <p:sp>
        <p:nvSpPr>
          <p:cNvPr id="2" name="标题 1"/>
          <p:cNvSpPr/>
          <p:nvPr>
            <p:ph type="title"/>
          </p:nvPr>
        </p:nvSpPr>
        <p:spPr>
          <a:xfrm rot="0" flipH="0" flipV="0">
            <a:off x="838200" y="365125"/>
            <a:ext cx="9945038" cy="739987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 algn="ctr"/>
            <a:r>
              <a:rPr lang="zh-CN"/>
              <a:t>操作员界面点击顺序</a:t>
            </a:r>
            <a:endParaRPr/>
          </a:p>
        </p:txBody>
      </p:sp>
      <p:sp>
        <p:nvSpPr>
          <p:cNvPr id="4" name="内容占位符 2"/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endParaRPr/>
          </a:p>
        </p:txBody>
      </p:sp>
      <p:sp>
        <p:nvSpPr>
          <p:cNvPr id="5" name="内容占位符 2"/>
          <p:cNvSpPr/>
          <p:nvPr/>
        </p:nvSpPr>
        <p:spPr>
          <a:xfrm>
            <a:off x="938200" y="19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endParaRPr/>
          </a:p>
        </p:txBody>
      </p:sp>
      <p:sp>
        <p:nvSpPr>
          <p:cNvPr id="6" name="内容占位符 2"/>
          <p:cNvSpPr/>
          <p:nvPr/>
        </p:nvSpPr>
        <p:spPr>
          <a:xfrm>
            <a:off x="1038200" y="20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endParaRPr/>
          </a:p>
        </p:txBody>
      </p:sp>
      <p:sp>
        <p:nvSpPr>
          <p:cNvPr id="7" name="内容占位符 2"/>
          <p:cNvSpPr/>
          <p:nvPr/>
        </p:nvSpPr>
        <p:spPr>
          <a:xfrm>
            <a:off x="1138200" y="21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endParaRPr/>
          </a:p>
        </p:txBody>
      </p:sp>
      <p:sp>
        <p:nvSpPr>
          <p:cNvPr id="8" name="内容占位符 2"/>
          <p:cNvSpPr/>
          <p:nvPr/>
        </p:nvSpPr>
        <p:spPr>
          <a:xfrm rot="0" flipH="0" flipV="0">
            <a:off x="1238200" y="22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 fontScale="100000"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endParaRPr/>
          </a:p>
        </p:txBody>
      </p:sp>
      <p:sp>
        <p:nvSpPr>
          <p:cNvPr id="9" name="内容占位符 2"/>
          <p:cNvSpPr/>
          <p:nvPr/>
        </p:nvSpPr>
        <p:spPr>
          <a:xfrm rot="0" flipH="0" flipV="0">
            <a:off x="838264" y="1469783"/>
            <a:ext cx="10515600" cy="4111102"/>
          </a:xfrm>
          <a:prstGeom prst="rect">
            <a:avLst/>
          </a:prstGeom>
        </p:spPr>
        <p:txBody>
          <a:bodyPr vert="horz" lIns="91440" tIns="45720" rIns="91440" bIns="45720">
            <a:normAutofit fontScale="100000"/>
          </a:bodyPr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marL="0" lvl="0" indent="0">
              <a:buNone/>
            </a:pPr>
            <a:r>
              <a:rPr lang="en-US" sz="1806"/>
              <a:t>  </a:t>
            </a:r>
            <a:r>
              <a:rPr lang="zh-CN" sz="1806"/>
              <a:t>界面</a:t>
            </a:r>
            <a:r>
              <a:rPr lang="en-US" sz="1806"/>
              <a:t>1 -&gt;</a:t>
            </a:r>
            <a:r>
              <a:rPr lang="zh-CN" sz="1806"/>
              <a:t>（点击登录）有正在进行的工单就进入界面</a:t>
            </a:r>
            <a:r>
              <a:rPr lang="en-US" sz="1806"/>
              <a:t>2</a:t>
            </a:r>
            <a:r>
              <a:rPr lang="zh-CN" sz="1806"/>
              <a:t>，没有进入界面</a:t>
            </a:r>
            <a:r>
              <a:rPr lang="en-US" sz="1806"/>
              <a:t>4</a:t>
            </a:r>
          </a:p>
          <a:p>
            <a:pPr marL="0" lvl="0" indent="0">
              <a:buNone/>
            </a:pPr>
            <a:r>
              <a:rPr lang="en-US" sz="1806"/>
              <a:t>  </a:t>
            </a:r>
            <a:r>
              <a:rPr lang="zh-CN" sz="1800"/>
              <a:t>界面（</a:t>
            </a:r>
            <a:r>
              <a:rPr lang="en-US" sz="1800"/>
              <a:t>2~8</a:t>
            </a:r>
            <a:r>
              <a:rPr lang="zh-CN" sz="1800"/>
              <a:t>）</a:t>
            </a:r>
            <a:r>
              <a:rPr lang="en-US" sz="1800"/>
              <a:t> -&gt;</a:t>
            </a:r>
            <a:r>
              <a:rPr lang="zh-CN" sz="1800"/>
              <a:t>（点击登出）界面</a:t>
            </a:r>
            <a:r>
              <a:rPr lang="en-US" sz="1800"/>
              <a:t>1</a:t>
            </a:r>
          </a:p>
          <a:p>
            <a:pPr marL="0" lvl="0" indent="0">
              <a:buNone/>
            </a:pPr>
            <a:r>
              <a:rPr lang="en-US" sz="1806"/>
              <a:t>  </a:t>
            </a:r>
            <a:r>
              <a:rPr lang="zh-CN" sz="1800"/>
              <a:t>界面</a:t>
            </a:r>
            <a:r>
              <a:rPr lang="en-US" sz="1800"/>
              <a:t>4 -&gt;</a:t>
            </a:r>
            <a:r>
              <a:rPr lang="zh-CN" sz="1800"/>
              <a:t>（点击工单管理、设备点检、设备保养、故障报修）界面</a:t>
            </a:r>
            <a:r>
              <a:rPr lang="en-US" sz="1806"/>
              <a:t> 5</a:t>
            </a:r>
            <a:r>
              <a:rPr lang="zh-CN" sz="1806"/>
              <a:t>、</a:t>
            </a:r>
            <a:r>
              <a:rPr lang="en-US" sz="1806"/>
              <a:t>6</a:t>
            </a:r>
            <a:r>
              <a:rPr lang="zh-CN" sz="1806"/>
              <a:t>、</a:t>
            </a:r>
            <a:r>
              <a:rPr lang="en-US" sz="1806"/>
              <a:t>7</a:t>
            </a:r>
            <a:r>
              <a:rPr lang="zh-CN" sz="1806"/>
              <a:t>、</a:t>
            </a:r>
            <a:r>
              <a:rPr lang="en-US" sz="1806"/>
              <a:t>8</a:t>
            </a:r>
          </a:p>
          <a:p>
            <a:pPr marL="0" lvl="0" indent="0">
              <a:buNone/>
            </a:pPr>
            <a:r>
              <a:rPr lang="en-US" sz="1806"/>
              <a:t>  </a:t>
            </a:r>
            <a:r>
              <a:rPr lang="zh-CN" sz="1806"/>
              <a:t>界面</a:t>
            </a:r>
            <a:r>
              <a:rPr lang="en-US" sz="1806"/>
              <a:t>2 -&gt;</a:t>
            </a:r>
            <a:r>
              <a:rPr lang="zh-CN" sz="1806"/>
              <a:t>（点击详情）界面</a:t>
            </a:r>
            <a:r>
              <a:rPr lang="en-US" sz="1806"/>
              <a:t>3 </a:t>
            </a:r>
          </a:p>
          <a:p>
            <a:pPr marL="0" lvl="0" indent="0">
              <a:buNone/>
            </a:pPr>
            <a:r>
              <a:rPr lang="en-US" sz="1806"/>
              <a:t>  </a:t>
            </a:r>
            <a:r>
              <a:rPr lang="zh-CN" sz="1806"/>
              <a:t>界面</a:t>
            </a:r>
            <a:r>
              <a:rPr lang="en-US" sz="1806"/>
              <a:t>2</a:t>
            </a:r>
            <a:r>
              <a:rPr lang="zh-CN" sz="1806"/>
              <a:t>、</a:t>
            </a:r>
            <a:r>
              <a:rPr lang="en-US" sz="1806"/>
              <a:t>5</a:t>
            </a:r>
            <a:r>
              <a:rPr lang="zh-CN" sz="1806"/>
              <a:t>、</a:t>
            </a:r>
            <a:r>
              <a:rPr lang="en-US" sz="1806"/>
              <a:t>6</a:t>
            </a:r>
            <a:r>
              <a:rPr lang="zh-CN" sz="1806"/>
              <a:t>、</a:t>
            </a:r>
            <a:r>
              <a:rPr lang="en-US" sz="1806"/>
              <a:t>7</a:t>
            </a:r>
            <a:r>
              <a:rPr lang="zh-CN" sz="1806"/>
              <a:t>、</a:t>
            </a:r>
            <a:r>
              <a:rPr lang="en-US" sz="1806"/>
              <a:t>8</a:t>
            </a:r>
            <a:r>
              <a:rPr lang="en-US" sz="1806"/>
              <a:t> -&gt;</a:t>
            </a:r>
            <a:r>
              <a:rPr lang="zh-CN" sz="1806"/>
              <a:t>（点击返回）界面</a:t>
            </a:r>
            <a:r>
              <a:rPr lang="en-US" sz="1806"/>
              <a:t>4</a:t>
            </a:r>
          </a:p>
          <a:p>
            <a:pPr marL="0" lvl="0" indent="0">
              <a:buNone/>
            </a:pPr>
            <a:r>
              <a:rPr lang="en-US" sz="1806"/>
              <a:t>  </a:t>
            </a:r>
            <a:r>
              <a:rPr lang="zh-CN" sz="1806"/>
              <a:t>界面</a:t>
            </a:r>
            <a:r>
              <a:rPr lang="en-US" sz="1806"/>
              <a:t>3 -&gt;</a:t>
            </a:r>
            <a:r>
              <a:rPr lang="zh-CN" sz="1806"/>
              <a:t>（点击返回）界面</a:t>
            </a:r>
            <a:r>
              <a:rPr lang="en-US" sz="1806"/>
              <a:t>2</a:t>
            </a:r>
          </a:p>
          <a:p>
            <a:pPr marL="0" lvl="0" indent="0">
              <a:buNone/>
            </a:pPr>
            <a:r>
              <a:rPr lang="en-US"/>
              <a:t>  </a:t>
            </a:r>
          </a:p>
          <a:p>
            <a:pPr marL="0" lv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3" name=""/>
        <p:cNvGrpSpPr/>
        <p:nvPr/>
      </p:nvGrpSpPr>
      <p:grpSpPr>
        <a:xfrm/>
      </p:grpSpPr>
      <p:sp>
        <p:nvSpPr>
          <p:cNvPr id="2" name="标题 1"/>
          <p:cNvSpPr/>
          <p:nvPr>
            <p:ph type="title"/>
          </p:nvPr>
        </p:nvSpPr>
        <p:spPr>
          <a:xfrm rot="0" flipH="0" flipV="0">
            <a:off x="838200" y="365125"/>
            <a:ext cx="9945038" cy="739987"/>
          </a:xfrm>
        </p:spPr>
        <p:txBody>
          <a:bodyPr/>
          <a:lstStyle/>
          <a:p>
            <a:pPr lvl="0" algn="ctr"/>
            <a:r>
              <a:rPr lang="zh-CN"/>
              <a:t>操作员登陆界面</a:t>
            </a:r>
            <a:endParaRPr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2249000" y="1105112"/>
            <a:ext cx="7123439" cy="507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3" name=""/>
        <p:cNvGrpSpPr/>
        <p:nvPr/>
      </p:nvGrpSpPr>
      <p:grpSpPr>
        <a:xfrm/>
      </p:grpSpPr>
      <p:sp>
        <p:nvSpPr>
          <p:cNvPr id="2" name="标题 1"/>
          <p:cNvSpPr/>
          <p:nvPr>
            <p:ph type="title"/>
          </p:nvPr>
        </p:nvSpPr>
        <p:spPr>
          <a:xfrm rot="0" flipH="0" flipV="0">
            <a:off x="838200" y="365125"/>
            <a:ext cx="9945038" cy="739987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 algn="ctr"/>
            <a:r>
              <a:rPr lang="zh-CN"/>
              <a:t>工序界面</a:t>
            </a:r>
            <a:endParaRPr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2594781" y="1105112"/>
            <a:ext cx="6431877" cy="507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3" name=""/>
        <p:cNvGrpSpPr/>
        <p:nvPr/>
      </p:nvGrpSpPr>
      <p:grpSpPr>
        <a:xfrm/>
      </p:grpSpPr>
      <p:sp>
        <p:nvSpPr>
          <p:cNvPr id="2" name="标题 1"/>
          <p:cNvSpPr/>
          <p:nvPr>
            <p:ph type="title"/>
          </p:nvPr>
        </p:nvSpPr>
        <p:spPr>
          <a:xfrm rot="0" flipH="0" flipV="0">
            <a:off x="838200" y="365125"/>
            <a:ext cx="9945038" cy="739987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 algn="ctr"/>
            <a:r>
              <a:rPr lang="zh-CN"/>
              <a:t>工序参数</a:t>
            </a:r>
            <a:r>
              <a:rPr lang="en-US"/>
              <a:t>Sop</a:t>
            </a:r>
            <a:r>
              <a:rPr lang="zh-CN"/>
              <a:t>界面</a:t>
            </a:r>
            <a:endParaRPr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2595579" y="1105112"/>
            <a:ext cx="6430280" cy="507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3" name=""/>
        <p:cNvGrpSpPr/>
        <p:nvPr/>
      </p:nvGrpSpPr>
      <p:grpSpPr>
        <a:xfrm/>
      </p:grpSpPr>
      <p:sp>
        <p:nvSpPr>
          <p:cNvPr id="2" name="标题 1"/>
          <p:cNvSpPr/>
          <p:nvPr>
            <p:ph type="title"/>
          </p:nvPr>
        </p:nvSpPr>
        <p:spPr>
          <a:xfrm rot="0" flipH="0" flipV="0">
            <a:off x="838200" y="365125"/>
            <a:ext cx="9945038" cy="739987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 algn="ctr"/>
            <a:r>
              <a:rPr lang="zh-CN"/>
              <a:t>操作员功能首页界面</a:t>
            </a:r>
            <a:endParaRPr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2569420" y="1105112"/>
            <a:ext cx="6482598" cy="507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3" name=""/>
        <p:cNvGrpSpPr/>
        <p:nvPr/>
      </p:nvGrpSpPr>
      <p:grpSpPr>
        <a:xfrm/>
      </p:grpSpPr>
      <p:sp>
        <p:nvSpPr>
          <p:cNvPr id="2" name="标题 1"/>
          <p:cNvSpPr/>
          <p:nvPr>
            <p:ph type="title"/>
          </p:nvPr>
        </p:nvSpPr>
        <p:spPr>
          <a:xfrm rot="0" flipH="0" flipV="0">
            <a:off x="838200" y="365125"/>
            <a:ext cx="9945038" cy="739987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 algn="ctr"/>
            <a:r>
              <a:rPr lang="zh-CN"/>
              <a:t>工单管理界面</a:t>
            </a:r>
            <a:endParaRPr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2583909" y="1105112"/>
            <a:ext cx="6453621" cy="507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3" name=""/>
        <p:cNvGrpSpPr/>
        <p:nvPr/>
      </p:nvGrpSpPr>
      <p:grpSpPr>
        <a:xfrm/>
      </p:grpSpPr>
      <p:sp>
        <p:nvSpPr>
          <p:cNvPr id="2" name="标题 1"/>
          <p:cNvSpPr/>
          <p:nvPr>
            <p:ph type="title"/>
          </p:nvPr>
        </p:nvSpPr>
        <p:spPr>
          <a:xfrm rot="0" flipH="0" flipV="0">
            <a:off x="838200" y="365125"/>
            <a:ext cx="9945038" cy="739987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 algn="ctr"/>
            <a:r>
              <a:rPr lang="zh-CN"/>
              <a:t>设备点检界面</a:t>
            </a:r>
            <a:endParaRPr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2560820" y="1144412"/>
            <a:ext cx="6499799" cy="51189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3" name=""/>
        <p:cNvGrpSpPr/>
        <p:nvPr/>
      </p:nvGrpSpPr>
      <p:grpSpPr>
        <a:xfrm/>
      </p:grpSpPr>
      <p:sp>
        <p:nvSpPr>
          <p:cNvPr id="2" name="标题 1"/>
          <p:cNvSpPr/>
          <p:nvPr>
            <p:ph type="title"/>
          </p:nvPr>
        </p:nvSpPr>
        <p:spPr>
          <a:xfrm rot="0" flipH="0" flipV="0">
            <a:off x="838200" y="365125"/>
            <a:ext cx="9945038" cy="739987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0000"/>
          </a:bodyPr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 lvl="0" algn="ctr"/>
            <a:r>
              <a:rPr lang="zh-CN"/>
              <a:t>设备维保养界面</a:t>
            </a:r>
            <a:endParaRPr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/>
          <a:stretch/>
        </p:blipFill>
        <p:spPr>
          <a:xfrm rot="0" flipH="0" flipV="0">
            <a:off x="2612143" y="1105112"/>
            <a:ext cx="6397152" cy="5079600"/>
          </a:xfrm>
          <a:prstGeom prst="rect">
            <a:avLst/>
          </a:prstGeom>
        </p:spPr>
      </p:pic>
    </p:spTree>
  </p:cSld>
  <p:clrMapOvr>
    <a:masterClrMapping/>
  </p:clrMapOvr>
</p:sld>
</file>