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87" r:id="rId5"/>
    <p:sldId id="290" r:id="rId6"/>
    <p:sldId id="289" r:id="rId7"/>
    <p:sldId id="288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37" autoAdjust="0"/>
  </p:normalViewPr>
  <p:slideViewPr>
    <p:cSldViewPr snapToGrid="0" showGuides="1">
      <p:cViewPr varScale="1">
        <p:scale>
          <a:sx n="69" d="100"/>
          <a:sy n="69" d="100"/>
        </p:scale>
        <p:origin x="120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还有八进制，十六进制，</a:t>
            </a:r>
            <a:r>
              <a:rPr lang="en-US" altLang="zh-CN" dirty="0"/>
              <a:t>60</a:t>
            </a:r>
            <a:r>
              <a:rPr lang="zh-CN" altLang="en-US" dirty="0"/>
              <a:t>进制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4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只是基数不一样</a:t>
            </a:r>
            <a:endParaRPr lang="en-US" altLang="zh-CN" dirty="0"/>
          </a:p>
          <a:p>
            <a:r>
              <a:rPr lang="zh-CN" altLang="en-US" dirty="0"/>
              <a:t>这里最好不要去想</a:t>
            </a:r>
            <a:r>
              <a:rPr lang="en-US" altLang="zh-CN" dirty="0"/>
              <a:t>1100</a:t>
            </a:r>
            <a:r>
              <a:rPr lang="zh-CN" altLang="en-US" dirty="0"/>
              <a:t>是多少，</a:t>
            </a:r>
            <a:r>
              <a:rPr lang="en-US" altLang="zh-CN" dirty="0"/>
              <a:t>1100</a:t>
            </a:r>
            <a:r>
              <a:rPr lang="zh-CN" altLang="en-US" dirty="0"/>
              <a:t>就是</a:t>
            </a:r>
            <a:r>
              <a:rPr lang="en-US" altLang="zh-CN" dirty="0"/>
              <a:t>1100</a:t>
            </a:r>
          </a:p>
          <a:p>
            <a:r>
              <a:rPr lang="zh-CN" altLang="en-US" dirty="0"/>
              <a:t>建立程序员思维的第一步：</a:t>
            </a:r>
            <a:r>
              <a:rPr lang="en-US" altLang="zh-CN" dirty="0"/>
              <a:t>1100</a:t>
            </a:r>
            <a:r>
              <a:rPr lang="zh-CN" altLang="en-US" dirty="0"/>
              <a:t>就是</a:t>
            </a:r>
            <a:r>
              <a:rPr lang="en-US" altLang="zh-CN" dirty="0"/>
              <a:t>1100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7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计算机可以使用“电子开关” 实现二进制。</a:t>
            </a:r>
            <a:endParaRPr lang="en-US" altLang="zh-CN" dirty="0"/>
          </a:p>
          <a:p>
            <a:r>
              <a:rPr lang="zh-CN" altLang="en-US" dirty="0"/>
              <a:t>所以计算机采用二进制，二人们日常生活中采用十进制</a:t>
            </a:r>
            <a:endParaRPr lang="en-US" altLang="zh-CN" dirty="0"/>
          </a:p>
          <a:p>
            <a:r>
              <a:rPr lang="zh-CN" altLang="en-US" dirty="0"/>
              <a:t>程序员输入</a:t>
            </a:r>
            <a:r>
              <a:rPr lang="en-US" altLang="zh-CN" dirty="0"/>
              <a:t>21+19</a:t>
            </a:r>
            <a:r>
              <a:rPr lang="zh-CN" altLang="en-US" dirty="0"/>
              <a:t>，计算机执行的是</a:t>
            </a:r>
            <a:r>
              <a:rPr lang="en-US" altLang="zh-CN" dirty="0"/>
              <a:t>10101+10011=101000</a:t>
            </a:r>
            <a:r>
              <a:rPr lang="zh-CN" altLang="en-US" dirty="0"/>
              <a:t>，返回给程序员</a:t>
            </a:r>
            <a:r>
              <a:rPr lang="en-US" altLang="zh-CN" dirty="0"/>
              <a:t>40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6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67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这里是一个总结，相关内容前面已经提到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占位：</a:t>
            </a:r>
            <a:r>
              <a:rPr lang="en-US" altLang="zh-CN" sz="1200" dirty="0">
                <a:solidFill>
                  <a:schemeClr val="bg1"/>
                </a:solidFill>
              </a:rPr>
              <a:t>2503</a:t>
            </a:r>
            <a:r>
              <a:rPr lang="zh-CN" altLang="en-US" sz="1200" dirty="0">
                <a:solidFill>
                  <a:schemeClr val="bg1"/>
                </a:solidFill>
              </a:rPr>
              <a:t>里的</a:t>
            </a:r>
            <a:r>
              <a:rPr lang="en-US" altLang="zh-CN" sz="1200" dirty="0">
                <a:solidFill>
                  <a:schemeClr val="bg1"/>
                </a:solidFill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统一标准：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0</a:t>
            </a:r>
            <a:r>
              <a:rPr lang="zh-CN" altLang="en-US" sz="1200" dirty="0">
                <a:solidFill>
                  <a:schemeClr val="bg1"/>
                </a:solidFill>
              </a:rPr>
              <a:t>次方，里的</a:t>
            </a:r>
            <a:r>
              <a:rPr lang="en-US" altLang="zh-CN" sz="1200" dirty="0">
                <a:solidFill>
                  <a:schemeClr val="bg1"/>
                </a:solidFill>
              </a:rPr>
              <a:t>0</a:t>
            </a:r>
            <a:r>
              <a:rPr lang="zh-CN" altLang="en-US" sz="1200" dirty="0">
                <a:solidFill>
                  <a:schemeClr val="bg1"/>
                </a:solidFill>
              </a:rPr>
              <a:t>。使得不需要要为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做单独的处理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6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96797" y="57878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9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407081" y="1448377"/>
            <a:ext cx="7377839" cy="2073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4503" y="1757873"/>
            <a:ext cx="70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的故事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694503" y="3914324"/>
            <a:ext cx="388631" cy="300383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144229" y="3802905"/>
            <a:ext cx="34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程序员的数学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7059716" y="3914324"/>
            <a:ext cx="388631" cy="300383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7509442" y="3802905"/>
            <a:ext cx="178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第一章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0505CD0-63B9-4E07-9F78-C034A1EE3BCE}"/>
              </a:ext>
            </a:extLst>
          </p:cNvPr>
          <p:cNvSpPr txBox="1"/>
          <p:nvPr/>
        </p:nvSpPr>
        <p:spPr>
          <a:xfrm>
            <a:off x="2789924" y="2499334"/>
            <a:ext cx="705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ZERO MATTERS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534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  <p:bldP spid="1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63105" y="869383"/>
            <a:ext cx="1865791" cy="602562"/>
            <a:chOff x="4205902" y="977538"/>
            <a:chExt cx="1865791" cy="602562"/>
          </a:xfrm>
        </p:grpSpPr>
        <p:grpSp>
          <p:nvGrpSpPr>
            <p:cNvPr id="3" name="组合 2"/>
            <p:cNvGrpSpPr/>
            <p:nvPr/>
          </p:nvGrpSpPr>
          <p:grpSpPr>
            <a:xfrm>
              <a:off x="4205902" y="1116591"/>
              <a:ext cx="985571" cy="463509"/>
              <a:chOff x="1806831" y="1502686"/>
              <a:chExt cx="985571" cy="463509"/>
            </a:xfrm>
          </p:grpSpPr>
          <p:sp>
            <p:nvSpPr>
              <p:cNvPr id="157" name="Freeform 14"/>
              <p:cNvSpPr>
                <a:spLocks noEditPoints="1"/>
              </p:cNvSpPr>
              <p:nvPr/>
            </p:nvSpPr>
            <p:spPr bwMode="auto">
              <a:xfrm>
                <a:off x="2409406" y="1556945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8" name="Freeform 94"/>
              <p:cNvSpPr>
                <a:spLocks noEditPoints="1"/>
              </p:cNvSpPr>
              <p:nvPr/>
            </p:nvSpPr>
            <p:spPr bwMode="auto">
              <a:xfrm>
                <a:off x="1806831" y="1502686"/>
                <a:ext cx="500204" cy="463509"/>
              </a:xfrm>
              <a:custGeom>
                <a:avLst/>
                <a:gdLst/>
                <a:ahLst/>
                <a:cxnLst>
                  <a:cxn ang="0">
                    <a:pos x="206" y="4"/>
                  </a:cxn>
                  <a:cxn ang="0">
                    <a:pos x="257" y="181"/>
                  </a:cxn>
                  <a:cxn ang="0">
                    <a:pos x="177" y="225"/>
                  </a:cxn>
                  <a:cxn ang="0">
                    <a:pos x="126" y="200"/>
                  </a:cxn>
                  <a:cxn ang="0">
                    <a:pos x="89" y="225"/>
                  </a:cxn>
                  <a:cxn ang="0">
                    <a:pos x="0" y="231"/>
                  </a:cxn>
                  <a:cxn ang="0">
                    <a:pos x="67" y="0"/>
                  </a:cxn>
                  <a:cxn ang="0">
                    <a:pos x="131" y="97"/>
                  </a:cxn>
                  <a:cxn ang="0">
                    <a:pos x="46" y="176"/>
                  </a:cxn>
                  <a:cxn ang="0">
                    <a:pos x="120" y="153"/>
                  </a:cxn>
                  <a:cxn ang="0">
                    <a:pos x="206" y="116"/>
                  </a:cxn>
                  <a:cxn ang="0">
                    <a:pos x="248" y="214"/>
                  </a:cxn>
                  <a:cxn ang="0">
                    <a:pos x="208" y="15"/>
                  </a:cxn>
                  <a:cxn ang="0">
                    <a:pos x="103" y="40"/>
                  </a:cxn>
                  <a:cxn ang="0">
                    <a:pos x="168" y="33"/>
                  </a:cxn>
                  <a:cxn ang="0">
                    <a:pos x="9" y="44"/>
                  </a:cxn>
                  <a:cxn ang="0">
                    <a:pos x="9" y="44"/>
                  </a:cxn>
                  <a:cxn ang="0">
                    <a:pos x="23" y="44"/>
                  </a:cxn>
                  <a:cxn ang="0">
                    <a:pos x="187" y="40"/>
                  </a:cxn>
                  <a:cxn ang="0">
                    <a:pos x="40" y="48"/>
                  </a:cxn>
                  <a:cxn ang="0">
                    <a:pos x="21" y="54"/>
                  </a:cxn>
                  <a:cxn ang="0">
                    <a:pos x="164" y="63"/>
                  </a:cxn>
                  <a:cxn ang="0">
                    <a:pos x="152" y="63"/>
                  </a:cxn>
                  <a:cxn ang="0">
                    <a:pos x="9" y="63"/>
                  </a:cxn>
                  <a:cxn ang="0">
                    <a:pos x="40" y="73"/>
                  </a:cxn>
                  <a:cxn ang="0">
                    <a:pos x="168" y="71"/>
                  </a:cxn>
                  <a:cxn ang="0">
                    <a:pos x="171" y="76"/>
                  </a:cxn>
                  <a:cxn ang="0">
                    <a:pos x="28" y="88"/>
                  </a:cxn>
                  <a:cxn ang="0">
                    <a:pos x="40" y="88"/>
                  </a:cxn>
                  <a:cxn ang="0">
                    <a:pos x="139" y="97"/>
                  </a:cxn>
                  <a:cxn ang="0">
                    <a:pos x="13" y="135"/>
                  </a:cxn>
                  <a:cxn ang="0">
                    <a:pos x="13" y="135"/>
                  </a:cxn>
                  <a:cxn ang="0">
                    <a:pos x="6" y="124"/>
                  </a:cxn>
                  <a:cxn ang="0">
                    <a:pos x="6" y="124"/>
                  </a:cxn>
                  <a:cxn ang="0">
                    <a:pos x="188" y="145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95" y="151"/>
                  </a:cxn>
                  <a:cxn ang="0">
                    <a:pos x="6" y="168"/>
                  </a:cxn>
                  <a:cxn ang="0">
                    <a:pos x="15" y="179"/>
                  </a:cxn>
                  <a:cxn ang="0">
                    <a:pos x="101" y="172"/>
                  </a:cxn>
                  <a:cxn ang="0">
                    <a:pos x="192" y="172"/>
                  </a:cxn>
                  <a:cxn ang="0">
                    <a:pos x="116" y="177"/>
                  </a:cxn>
                  <a:cxn ang="0">
                    <a:pos x="38" y="183"/>
                  </a:cxn>
                  <a:cxn ang="0">
                    <a:pos x="206" y="185"/>
                  </a:cxn>
                  <a:cxn ang="0">
                    <a:pos x="131" y="177"/>
                  </a:cxn>
                  <a:cxn ang="0">
                    <a:pos x="103" y="179"/>
                  </a:cxn>
                  <a:cxn ang="0">
                    <a:pos x="4" y="204"/>
                  </a:cxn>
                  <a:cxn ang="0">
                    <a:pos x="28" y="210"/>
                  </a:cxn>
                  <a:cxn ang="0">
                    <a:pos x="206" y="202"/>
                  </a:cxn>
                  <a:cxn ang="0">
                    <a:pos x="190" y="198"/>
                  </a:cxn>
                  <a:cxn ang="0">
                    <a:pos x="19" y="202"/>
                  </a:cxn>
                  <a:cxn ang="0">
                    <a:pos x="200" y="214"/>
                  </a:cxn>
                  <a:cxn ang="0">
                    <a:pos x="13" y="231"/>
                  </a:cxn>
                  <a:cxn ang="0">
                    <a:pos x="185" y="225"/>
                  </a:cxn>
                  <a:cxn ang="0">
                    <a:pos x="230" y="219"/>
                  </a:cxn>
                  <a:cxn ang="0">
                    <a:pos x="28" y="229"/>
                  </a:cxn>
                  <a:cxn ang="0">
                    <a:pos x="200" y="233"/>
                  </a:cxn>
                  <a:cxn ang="0">
                    <a:pos x="80" y="223"/>
                  </a:cxn>
                  <a:cxn ang="0">
                    <a:pos x="59" y="227"/>
                  </a:cxn>
                  <a:cxn ang="0">
                    <a:pos x="234" y="233"/>
                  </a:cxn>
                  <a:cxn ang="0">
                    <a:pos x="211" y="233"/>
                  </a:cxn>
                </a:cxnLst>
                <a:rect l="0" t="0" r="r" b="b"/>
                <a:pathLst>
                  <a:path w="259" h="240">
                    <a:moveTo>
                      <a:pt x="131" y="97"/>
                    </a:moveTo>
                    <a:lnTo>
                      <a:pt x="131" y="97"/>
                    </a:lnTo>
                    <a:lnTo>
                      <a:pt x="137" y="90"/>
                    </a:lnTo>
                    <a:lnTo>
                      <a:pt x="141" y="82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52" y="50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68" y="25"/>
                    </a:lnTo>
                    <a:lnTo>
                      <a:pt x="179" y="15"/>
                    </a:lnTo>
                    <a:lnTo>
                      <a:pt x="192" y="8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17" y="4"/>
                    </a:lnTo>
                    <a:lnTo>
                      <a:pt x="230" y="4"/>
                    </a:lnTo>
                    <a:lnTo>
                      <a:pt x="244" y="6"/>
                    </a:lnTo>
                    <a:lnTo>
                      <a:pt x="257" y="6"/>
                    </a:lnTo>
                    <a:lnTo>
                      <a:pt x="257" y="6"/>
                    </a:lnTo>
                    <a:lnTo>
                      <a:pt x="257" y="23"/>
                    </a:lnTo>
                    <a:lnTo>
                      <a:pt x="257" y="40"/>
                    </a:lnTo>
                    <a:lnTo>
                      <a:pt x="255" y="78"/>
                    </a:lnTo>
                    <a:lnTo>
                      <a:pt x="255" y="78"/>
                    </a:lnTo>
                    <a:lnTo>
                      <a:pt x="255" y="132"/>
                    </a:lnTo>
                    <a:lnTo>
                      <a:pt x="257" y="181"/>
                    </a:lnTo>
                    <a:lnTo>
                      <a:pt x="257" y="181"/>
                    </a:lnTo>
                    <a:lnTo>
                      <a:pt x="259" y="198"/>
                    </a:lnTo>
                    <a:lnTo>
                      <a:pt x="259" y="208"/>
                    </a:lnTo>
                    <a:lnTo>
                      <a:pt x="259" y="216"/>
                    </a:lnTo>
                    <a:lnTo>
                      <a:pt x="259" y="216"/>
                    </a:lnTo>
                    <a:lnTo>
                      <a:pt x="255" y="221"/>
                    </a:lnTo>
                    <a:lnTo>
                      <a:pt x="249" y="229"/>
                    </a:lnTo>
                    <a:lnTo>
                      <a:pt x="236" y="240"/>
                    </a:lnTo>
                    <a:lnTo>
                      <a:pt x="236" y="240"/>
                    </a:lnTo>
                    <a:lnTo>
                      <a:pt x="204" y="238"/>
                    </a:lnTo>
                    <a:lnTo>
                      <a:pt x="190" y="238"/>
                    </a:lnTo>
                    <a:lnTo>
                      <a:pt x="179" y="235"/>
                    </a:lnTo>
                    <a:lnTo>
                      <a:pt x="179" y="235"/>
                    </a:lnTo>
                    <a:lnTo>
                      <a:pt x="177" y="225"/>
                    </a:lnTo>
                    <a:lnTo>
                      <a:pt x="175" y="217"/>
                    </a:lnTo>
                    <a:lnTo>
                      <a:pt x="175" y="198"/>
                    </a:lnTo>
                    <a:lnTo>
                      <a:pt x="177" y="179"/>
                    </a:lnTo>
                    <a:lnTo>
                      <a:pt x="175" y="162"/>
                    </a:lnTo>
                    <a:lnTo>
                      <a:pt x="175" y="162"/>
                    </a:lnTo>
                    <a:lnTo>
                      <a:pt x="169" y="166"/>
                    </a:lnTo>
                    <a:lnTo>
                      <a:pt x="164" y="172"/>
                    </a:lnTo>
                    <a:lnTo>
                      <a:pt x="156" y="179"/>
                    </a:lnTo>
                    <a:lnTo>
                      <a:pt x="148" y="187"/>
                    </a:lnTo>
                    <a:lnTo>
                      <a:pt x="148" y="187"/>
                    </a:lnTo>
                    <a:lnTo>
                      <a:pt x="135" y="193"/>
                    </a:lnTo>
                    <a:lnTo>
                      <a:pt x="135" y="193"/>
                    </a:lnTo>
                    <a:lnTo>
                      <a:pt x="126" y="200"/>
                    </a:lnTo>
                    <a:lnTo>
                      <a:pt x="122" y="20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112" y="204"/>
                    </a:lnTo>
                    <a:lnTo>
                      <a:pt x="110" y="202"/>
                    </a:lnTo>
                    <a:lnTo>
                      <a:pt x="107" y="196"/>
                    </a:lnTo>
                    <a:lnTo>
                      <a:pt x="103" y="189"/>
                    </a:lnTo>
                    <a:lnTo>
                      <a:pt x="99" y="187"/>
                    </a:lnTo>
                    <a:lnTo>
                      <a:pt x="95" y="185"/>
                    </a:lnTo>
                    <a:lnTo>
                      <a:pt x="95" y="185"/>
                    </a:lnTo>
                    <a:lnTo>
                      <a:pt x="95" y="200"/>
                    </a:lnTo>
                    <a:lnTo>
                      <a:pt x="93" y="214"/>
                    </a:lnTo>
                    <a:lnTo>
                      <a:pt x="89" y="225"/>
                    </a:lnTo>
                    <a:lnTo>
                      <a:pt x="86" y="229"/>
                    </a:lnTo>
                    <a:lnTo>
                      <a:pt x="80" y="233"/>
                    </a:lnTo>
                    <a:lnTo>
                      <a:pt x="80" y="233"/>
                    </a:lnTo>
                    <a:lnTo>
                      <a:pt x="70" y="235"/>
                    </a:lnTo>
                    <a:lnTo>
                      <a:pt x="61" y="235"/>
                    </a:lnTo>
                    <a:lnTo>
                      <a:pt x="40" y="236"/>
                    </a:lnTo>
                    <a:lnTo>
                      <a:pt x="40" y="236"/>
                    </a:lnTo>
                    <a:lnTo>
                      <a:pt x="21" y="240"/>
                    </a:lnTo>
                    <a:lnTo>
                      <a:pt x="11" y="240"/>
                    </a:lnTo>
                    <a:lnTo>
                      <a:pt x="7" y="238"/>
                    </a:lnTo>
                    <a:lnTo>
                      <a:pt x="4" y="236"/>
                    </a:lnTo>
                    <a:lnTo>
                      <a:pt x="4" y="236"/>
                    </a:lnTo>
                    <a:lnTo>
                      <a:pt x="0" y="231"/>
                    </a:lnTo>
                    <a:lnTo>
                      <a:pt x="0" y="221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2" y="118"/>
                    </a:lnTo>
                    <a:lnTo>
                      <a:pt x="2" y="7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1" y="27"/>
                    </a:lnTo>
                    <a:lnTo>
                      <a:pt x="23" y="19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55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2"/>
                    </a:lnTo>
                    <a:lnTo>
                      <a:pt x="97" y="6"/>
                    </a:lnTo>
                    <a:lnTo>
                      <a:pt x="105" y="19"/>
                    </a:lnTo>
                    <a:lnTo>
                      <a:pt x="110" y="34"/>
                    </a:lnTo>
                    <a:lnTo>
                      <a:pt x="114" y="46"/>
                    </a:lnTo>
                    <a:lnTo>
                      <a:pt x="114" y="46"/>
                    </a:lnTo>
                    <a:lnTo>
                      <a:pt x="122" y="74"/>
                    </a:lnTo>
                    <a:lnTo>
                      <a:pt x="126" y="86"/>
                    </a:lnTo>
                    <a:lnTo>
                      <a:pt x="131" y="97"/>
                    </a:lnTo>
                    <a:lnTo>
                      <a:pt x="131" y="97"/>
                    </a:lnTo>
                    <a:close/>
                    <a:moveTo>
                      <a:pt x="87" y="8"/>
                    </a:moveTo>
                    <a:lnTo>
                      <a:pt x="87" y="8"/>
                    </a:lnTo>
                    <a:lnTo>
                      <a:pt x="78" y="6"/>
                    </a:lnTo>
                    <a:lnTo>
                      <a:pt x="68" y="6"/>
                    </a:lnTo>
                    <a:lnTo>
                      <a:pt x="57" y="6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6" y="23"/>
                    </a:lnTo>
                    <a:lnTo>
                      <a:pt x="46" y="36"/>
                    </a:lnTo>
                    <a:lnTo>
                      <a:pt x="47" y="65"/>
                    </a:lnTo>
                    <a:lnTo>
                      <a:pt x="47" y="65"/>
                    </a:lnTo>
                    <a:lnTo>
                      <a:pt x="46" y="139"/>
                    </a:lnTo>
                    <a:lnTo>
                      <a:pt x="46" y="176"/>
                    </a:lnTo>
                    <a:lnTo>
                      <a:pt x="47" y="210"/>
                    </a:lnTo>
                    <a:lnTo>
                      <a:pt x="47" y="210"/>
                    </a:lnTo>
                    <a:lnTo>
                      <a:pt x="67" y="212"/>
                    </a:lnTo>
                    <a:lnTo>
                      <a:pt x="76" y="212"/>
                    </a:lnTo>
                    <a:lnTo>
                      <a:pt x="87" y="208"/>
                    </a:lnTo>
                    <a:lnTo>
                      <a:pt x="87" y="208"/>
                    </a:lnTo>
                    <a:lnTo>
                      <a:pt x="89" y="179"/>
                    </a:lnTo>
                    <a:lnTo>
                      <a:pt x="89" y="153"/>
                    </a:lnTo>
                    <a:lnTo>
                      <a:pt x="87" y="134"/>
                    </a:lnTo>
                    <a:lnTo>
                      <a:pt x="87" y="120"/>
                    </a:lnTo>
                    <a:lnTo>
                      <a:pt x="87" y="120"/>
                    </a:lnTo>
                    <a:lnTo>
                      <a:pt x="120" y="153"/>
                    </a:lnTo>
                    <a:lnTo>
                      <a:pt x="120" y="153"/>
                    </a:lnTo>
                    <a:lnTo>
                      <a:pt x="131" y="166"/>
                    </a:lnTo>
                    <a:lnTo>
                      <a:pt x="139" y="172"/>
                    </a:lnTo>
                    <a:lnTo>
                      <a:pt x="141" y="174"/>
                    </a:lnTo>
                    <a:lnTo>
                      <a:pt x="145" y="176"/>
                    </a:lnTo>
                    <a:lnTo>
                      <a:pt x="145" y="176"/>
                    </a:lnTo>
                    <a:lnTo>
                      <a:pt x="150" y="174"/>
                    </a:lnTo>
                    <a:lnTo>
                      <a:pt x="154" y="172"/>
                    </a:lnTo>
                    <a:lnTo>
                      <a:pt x="160" y="164"/>
                    </a:lnTo>
                    <a:lnTo>
                      <a:pt x="173" y="149"/>
                    </a:lnTo>
                    <a:lnTo>
                      <a:pt x="173" y="149"/>
                    </a:lnTo>
                    <a:lnTo>
                      <a:pt x="188" y="130"/>
                    </a:lnTo>
                    <a:lnTo>
                      <a:pt x="196" y="122"/>
                    </a:lnTo>
                    <a:lnTo>
                      <a:pt x="206" y="116"/>
                    </a:lnTo>
                    <a:lnTo>
                      <a:pt x="206" y="116"/>
                    </a:lnTo>
                    <a:lnTo>
                      <a:pt x="209" y="126"/>
                    </a:lnTo>
                    <a:lnTo>
                      <a:pt x="211" y="137"/>
                    </a:lnTo>
                    <a:lnTo>
                      <a:pt x="213" y="164"/>
                    </a:lnTo>
                    <a:lnTo>
                      <a:pt x="215" y="193"/>
                    </a:lnTo>
                    <a:lnTo>
                      <a:pt x="215" y="204"/>
                    </a:lnTo>
                    <a:lnTo>
                      <a:pt x="219" y="214"/>
                    </a:lnTo>
                    <a:lnTo>
                      <a:pt x="219" y="214"/>
                    </a:lnTo>
                    <a:lnTo>
                      <a:pt x="227" y="214"/>
                    </a:lnTo>
                    <a:lnTo>
                      <a:pt x="234" y="216"/>
                    </a:lnTo>
                    <a:lnTo>
                      <a:pt x="240" y="216"/>
                    </a:lnTo>
                    <a:lnTo>
                      <a:pt x="248" y="214"/>
                    </a:lnTo>
                    <a:lnTo>
                      <a:pt x="248" y="214"/>
                    </a:lnTo>
                    <a:lnTo>
                      <a:pt x="249" y="210"/>
                    </a:lnTo>
                    <a:lnTo>
                      <a:pt x="251" y="202"/>
                    </a:lnTo>
                    <a:lnTo>
                      <a:pt x="249" y="191"/>
                    </a:lnTo>
                    <a:lnTo>
                      <a:pt x="249" y="191"/>
                    </a:lnTo>
                    <a:lnTo>
                      <a:pt x="248" y="101"/>
                    </a:lnTo>
                    <a:lnTo>
                      <a:pt x="248" y="57"/>
                    </a:lnTo>
                    <a:lnTo>
                      <a:pt x="249" y="12"/>
                    </a:lnTo>
                    <a:lnTo>
                      <a:pt x="249" y="12"/>
                    </a:lnTo>
                    <a:lnTo>
                      <a:pt x="227" y="10"/>
                    </a:lnTo>
                    <a:lnTo>
                      <a:pt x="217" y="12"/>
                    </a:lnTo>
                    <a:lnTo>
                      <a:pt x="211" y="12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4" y="21"/>
                    </a:lnTo>
                    <a:lnTo>
                      <a:pt x="200" y="29"/>
                    </a:lnTo>
                    <a:lnTo>
                      <a:pt x="200" y="29"/>
                    </a:lnTo>
                    <a:lnTo>
                      <a:pt x="164" y="109"/>
                    </a:lnTo>
                    <a:lnTo>
                      <a:pt x="164" y="109"/>
                    </a:lnTo>
                    <a:lnTo>
                      <a:pt x="154" y="126"/>
                    </a:lnTo>
                    <a:lnTo>
                      <a:pt x="150" y="135"/>
                    </a:lnTo>
                    <a:lnTo>
                      <a:pt x="143" y="141"/>
                    </a:lnTo>
                    <a:lnTo>
                      <a:pt x="143" y="141"/>
                    </a:lnTo>
                    <a:lnTo>
                      <a:pt x="135" y="126"/>
                    </a:lnTo>
                    <a:lnTo>
                      <a:pt x="127" y="111"/>
                    </a:lnTo>
                    <a:lnTo>
                      <a:pt x="116" y="74"/>
                    </a:lnTo>
                    <a:lnTo>
                      <a:pt x="103" y="40"/>
                    </a:lnTo>
                    <a:lnTo>
                      <a:pt x="97" y="23"/>
                    </a:lnTo>
                    <a:lnTo>
                      <a:pt x="87" y="8"/>
                    </a:lnTo>
                    <a:lnTo>
                      <a:pt x="87" y="8"/>
                    </a:lnTo>
                    <a:close/>
                    <a:moveTo>
                      <a:pt x="34" y="15"/>
                    </a:moveTo>
                    <a:lnTo>
                      <a:pt x="34" y="15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36" y="14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  <a:moveTo>
                      <a:pt x="168" y="33"/>
                    </a:moveTo>
                    <a:lnTo>
                      <a:pt x="168" y="33"/>
                    </a:lnTo>
                    <a:lnTo>
                      <a:pt x="175" y="29"/>
                    </a:lnTo>
                    <a:lnTo>
                      <a:pt x="185" y="25"/>
                    </a:lnTo>
                    <a:lnTo>
                      <a:pt x="194" y="21"/>
                    </a:lnTo>
                    <a:lnTo>
                      <a:pt x="196" y="17"/>
                    </a:lnTo>
                    <a:lnTo>
                      <a:pt x="200" y="14"/>
                    </a:lnTo>
                    <a:lnTo>
                      <a:pt x="200" y="14"/>
                    </a:lnTo>
                    <a:lnTo>
                      <a:pt x="190" y="15"/>
                    </a:lnTo>
                    <a:lnTo>
                      <a:pt x="181" y="21"/>
                    </a:lnTo>
                    <a:lnTo>
                      <a:pt x="173" y="27"/>
                    </a:lnTo>
                    <a:lnTo>
                      <a:pt x="168" y="33"/>
                    </a:lnTo>
                    <a:lnTo>
                      <a:pt x="168" y="33"/>
                    </a:lnTo>
                    <a:close/>
                    <a:moveTo>
                      <a:pt x="9" y="44"/>
                    </a:moveTo>
                    <a:lnTo>
                      <a:pt x="9" y="44"/>
                    </a:lnTo>
                    <a:lnTo>
                      <a:pt x="7" y="48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15" y="44"/>
                    </a:lnTo>
                    <a:lnTo>
                      <a:pt x="23" y="36"/>
                    </a:lnTo>
                    <a:lnTo>
                      <a:pt x="30" y="29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28" y="25"/>
                    </a:lnTo>
                    <a:lnTo>
                      <a:pt x="21" y="33"/>
                    </a:lnTo>
                    <a:lnTo>
                      <a:pt x="9" y="44"/>
                    </a:lnTo>
                    <a:lnTo>
                      <a:pt x="9" y="44"/>
                    </a:lnTo>
                    <a:close/>
                    <a:moveTo>
                      <a:pt x="23" y="44"/>
                    </a:moveTo>
                    <a:lnTo>
                      <a:pt x="23" y="44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8" y="34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34" y="31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3" y="44"/>
                    </a:lnTo>
                    <a:lnTo>
                      <a:pt x="23" y="44"/>
                    </a:lnTo>
                    <a:close/>
                    <a:moveTo>
                      <a:pt x="158" y="46"/>
                    </a:moveTo>
                    <a:lnTo>
                      <a:pt x="158" y="46"/>
                    </a:lnTo>
                    <a:lnTo>
                      <a:pt x="173" y="40"/>
                    </a:lnTo>
                    <a:lnTo>
                      <a:pt x="187" y="29"/>
                    </a:lnTo>
                    <a:lnTo>
                      <a:pt x="187" y="29"/>
                    </a:lnTo>
                    <a:lnTo>
                      <a:pt x="171" y="34"/>
                    </a:lnTo>
                    <a:lnTo>
                      <a:pt x="164" y="40"/>
                    </a:lnTo>
                    <a:lnTo>
                      <a:pt x="158" y="46"/>
                    </a:lnTo>
                    <a:lnTo>
                      <a:pt x="158" y="46"/>
                    </a:lnTo>
                    <a:close/>
                    <a:moveTo>
                      <a:pt x="173" y="46"/>
                    </a:moveTo>
                    <a:lnTo>
                      <a:pt x="173" y="46"/>
                    </a:lnTo>
                    <a:lnTo>
                      <a:pt x="183" y="42"/>
                    </a:lnTo>
                    <a:lnTo>
                      <a:pt x="187" y="40"/>
                    </a:lnTo>
                    <a:lnTo>
                      <a:pt x="188" y="36"/>
                    </a:lnTo>
                    <a:lnTo>
                      <a:pt x="188" y="36"/>
                    </a:lnTo>
                    <a:lnTo>
                      <a:pt x="185" y="38"/>
                    </a:lnTo>
                    <a:lnTo>
                      <a:pt x="179" y="40"/>
                    </a:lnTo>
                    <a:lnTo>
                      <a:pt x="173" y="46"/>
                    </a:lnTo>
                    <a:lnTo>
                      <a:pt x="173" y="46"/>
                    </a:lnTo>
                    <a:close/>
                    <a:moveTo>
                      <a:pt x="15" y="71"/>
                    </a:moveTo>
                    <a:lnTo>
                      <a:pt x="15" y="71"/>
                    </a:lnTo>
                    <a:lnTo>
                      <a:pt x="30" y="57"/>
                    </a:lnTo>
                    <a:lnTo>
                      <a:pt x="30" y="57"/>
                    </a:lnTo>
                    <a:lnTo>
                      <a:pt x="36" y="54"/>
                    </a:lnTo>
                    <a:lnTo>
                      <a:pt x="40" y="52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2" y="52"/>
                    </a:lnTo>
                    <a:lnTo>
                      <a:pt x="25" y="57"/>
                    </a:lnTo>
                    <a:lnTo>
                      <a:pt x="19" y="65"/>
                    </a:lnTo>
                    <a:lnTo>
                      <a:pt x="15" y="71"/>
                    </a:lnTo>
                    <a:lnTo>
                      <a:pt x="15" y="71"/>
                    </a:lnTo>
                    <a:close/>
                    <a:moveTo>
                      <a:pt x="17" y="59"/>
                    </a:moveTo>
                    <a:lnTo>
                      <a:pt x="17" y="59"/>
                    </a:lnTo>
                    <a:lnTo>
                      <a:pt x="23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1" y="54"/>
                    </a:lnTo>
                    <a:lnTo>
                      <a:pt x="17" y="59"/>
                    </a:lnTo>
                    <a:lnTo>
                      <a:pt x="17" y="59"/>
                    </a:lnTo>
                    <a:close/>
                    <a:moveTo>
                      <a:pt x="164" y="57"/>
                    </a:moveTo>
                    <a:lnTo>
                      <a:pt x="164" y="57"/>
                    </a:lnTo>
                    <a:lnTo>
                      <a:pt x="168" y="55"/>
                    </a:lnTo>
                    <a:lnTo>
                      <a:pt x="169" y="55"/>
                    </a:lnTo>
                    <a:lnTo>
                      <a:pt x="169" y="54"/>
                    </a:lnTo>
                    <a:lnTo>
                      <a:pt x="169" y="54"/>
                    </a:lnTo>
                    <a:lnTo>
                      <a:pt x="166" y="55"/>
                    </a:lnTo>
                    <a:lnTo>
                      <a:pt x="164" y="55"/>
                    </a:lnTo>
                    <a:lnTo>
                      <a:pt x="164" y="57"/>
                    </a:lnTo>
                    <a:lnTo>
                      <a:pt x="164" y="57"/>
                    </a:lnTo>
                    <a:close/>
                    <a:moveTo>
                      <a:pt x="164" y="63"/>
                    </a:moveTo>
                    <a:lnTo>
                      <a:pt x="164" y="63"/>
                    </a:lnTo>
                    <a:lnTo>
                      <a:pt x="173" y="61"/>
                    </a:lnTo>
                    <a:lnTo>
                      <a:pt x="181" y="59"/>
                    </a:lnTo>
                    <a:lnTo>
                      <a:pt x="181" y="59"/>
                    </a:lnTo>
                    <a:lnTo>
                      <a:pt x="181" y="55"/>
                    </a:lnTo>
                    <a:lnTo>
                      <a:pt x="181" y="55"/>
                    </a:lnTo>
                    <a:lnTo>
                      <a:pt x="181" y="54"/>
                    </a:lnTo>
                    <a:lnTo>
                      <a:pt x="181" y="54"/>
                    </a:lnTo>
                    <a:lnTo>
                      <a:pt x="171" y="57"/>
                    </a:lnTo>
                    <a:lnTo>
                      <a:pt x="168" y="61"/>
                    </a:lnTo>
                    <a:lnTo>
                      <a:pt x="164" y="63"/>
                    </a:lnTo>
                    <a:lnTo>
                      <a:pt x="164" y="63"/>
                    </a:lnTo>
                    <a:close/>
                    <a:moveTo>
                      <a:pt x="152" y="63"/>
                    </a:moveTo>
                    <a:lnTo>
                      <a:pt x="152" y="63"/>
                    </a:lnTo>
                    <a:lnTo>
                      <a:pt x="156" y="61"/>
                    </a:lnTo>
                    <a:lnTo>
                      <a:pt x="158" y="59"/>
                    </a:lnTo>
                    <a:lnTo>
                      <a:pt x="158" y="59"/>
                    </a:lnTo>
                    <a:lnTo>
                      <a:pt x="154" y="59"/>
                    </a:lnTo>
                    <a:lnTo>
                      <a:pt x="152" y="63"/>
                    </a:lnTo>
                    <a:lnTo>
                      <a:pt x="152" y="63"/>
                    </a:lnTo>
                    <a:close/>
                    <a:moveTo>
                      <a:pt x="9" y="69"/>
                    </a:moveTo>
                    <a:lnTo>
                      <a:pt x="9" y="69"/>
                    </a:lnTo>
                    <a:lnTo>
                      <a:pt x="13" y="65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9" y="63"/>
                    </a:lnTo>
                    <a:lnTo>
                      <a:pt x="7" y="65"/>
                    </a:lnTo>
                    <a:lnTo>
                      <a:pt x="9" y="69"/>
                    </a:lnTo>
                    <a:lnTo>
                      <a:pt x="9" y="69"/>
                    </a:lnTo>
                    <a:close/>
                    <a:moveTo>
                      <a:pt x="23" y="78"/>
                    </a:moveTo>
                    <a:lnTo>
                      <a:pt x="23" y="78"/>
                    </a:lnTo>
                    <a:lnTo>
                      <a:pt x="15" y="86"/>
                    </a:lnTo>
                    <a:lnTo>
                      <a:pt x="13" y="90"/>
                    </a:lnTo>
                    <a:lnTo>
                      <a:pt x="13" y="94"/>
                    </a:lnTo>
                    <a:lnTo>
                      <a:pt x="13" y="94"/>
                    </a:lnTo>
                    <a:lnTo>
                      <a:pt x="19" y="88"/>
                    </a:lnTo>
                    <a:lnTo>
                      <a:pt x="25" y="82"/>
                    </a:lnTo>
                    <a:lnTo>
                      <a:pt x="32" y="76"/>
                    </a:lnTo>
                    <a:lnTo>
                      <a:pt x="40" y="73"/>
                    </a:lnTo>
                    <a:lnTo>
                      <a:pt x="40" y="73"/>
                    </a:lnTo>
                    <a:lnTo>
                      <a:pt x="40" y="67"/>
                    </a:lnTo>
                    <a:lnTo>
                      <a:pt x="40" y="65"/>
                    </a:lnTo>
                    <a:lnTo>
                      <a:pt x="38" y="63"/>
                    </a:lnTo>
                    <a:lnTo>
                      <a:pt x="38" y="63"/>
                    </a:lnTo>
                    <a:lnTo>
                      <a:pt x="30" y="71"/>
                    </a:lnTo>
                    <a:lnTo>
                      <a:pt x="23" y="78"/>
                    </a:lnTo>
                    <a:lnTo>
                      <a:pt x="23" y="78"/>
                    </a:lnTo>
                    <a:close/>
                    <a:moveTo>
                      <a:pt x="147" y="80"/>
                    </a:moveTo>
                    <a:lnTo>
                      <a:pt x="147" y="80"/>
                    </a:lnTo>
                    <a:lnTo>
                      <a:pt x="160" y="74"/>
                    </a:lnTo>
                    <a:lnTo>
                      <a:pt x="166" y="71"/>
                    </a:lnTo>
                    <a:lnTo>
                      <a:pt x="168" y="71"/>
                    </a:lnTo>
                    <a:lnTo>
                      <a:pt x="168" y="69"/>
                    </a:lnTo>
                    <a:lnTo>
                      <a:pt x="168" y="69"/>
                    </a:lnTo>
                    <a:lnTo>
                      <a:pt x="162" y="71"/>
                    </a:lnTo>
                    <a:lnTo>
                      <a:pt x="156" y="73"/>
                    </a:lnTo>
                    <a:lnTo>
                      <a:pt x="150" y="76"/>
                    </a:lnTo>
                    <a:lnTo>
                      <a:pt x="147" y="80"/>
                    </a:lnTo>
                    <a:lnTo>
                      <a:pt x="147" y="80"/>
                    </a:lnTo>
                    <a:close/>
                    <a:moveTo>
                      <a:pt x="162" y="80"/>
                    </a:moveTo>
                    <a:lnTo>
                      <a:pt x="162" y="80"/>
                    </a:lnTo>
                    <a:lnTo>
                      <a:pt x="169" y="80"/>
                    </a:lnTo>
                    <a:lnTo>
                      <a:pt x="171" y="78"/>
                    </a:lnTo>
                    <a:lnTo>
                      <a:pt x="171" y="76"/>
                    </a:lnTo>
                    <a:lnTo>
                      <a:pt x="171" y="76"/>
                    </a:lnTo>
                    <a:lnTo>
                      <a:pt x="166" y="76"/>
                    </a:lnTo>
                    <a:lnTo>
                      <a:pt x="162" y="80"/>
                    </a:lnTo>
                    <a:lnTo>
                      <a:pt x="162" y="80"/>
                    </a:lnTo>
                    <a:close/>
                    <a:moveTo>
                      <a:pt x="6" y="103"/>
                    </a:moveTo>
                    <a:lnTo>
                      <a:pt x="6" y="103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9" y="111"/>
                    </a:lnTo>
                    <a:lnTo>
                      <a:pt x="11" y="107"/>
                    </a:lnTo>
                    <a:lnTo>
                      <a:pt x="15" y="99"/>
                    </a:lnTo>
                    <a:lnTo>
                      <a:pt x="15" y="99"/>
                    </a:lnTo>
                    <a:lnTo>
                      <a:pt x="25" y="92"/>
                    </a:lnTo>
                    <a:lnTo>
                      <a:pt x="28" y="8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19" y="94"/>
                    </a:lnTo>
                    <a:lnTo>
                      <a:pt x="13" y="99"/>
                    </a:lnTo>
                    <a:lnTo>
                      <a:pt x="6" y="103"/>
                    </a:lnTo>
                    <a:lnTo>
                      <a:pt x="6" y="103"/>
                    </a:lnTo>
                    <a:close/>
                    <a:moveTo>
                      <a:pt x="15" y="113"/>
                    </a:moveTo>
                    <a:lnTo>
                      <a:pt x="15" y="113"/>
                    </a:lnTo>
                    <a:lnTo>
                      <a:pt x="26" y="103"/>
                    </a:lnTo>
                    <a:lnTo>
                      <a:pt x="40" y="95"/>
                    </a:lnTo>
                    <a:lnTo>
                      <a:pt x="40" y="95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30" y="92"/>
                    </a:lnTo>
                    <a:lnTo>
                      <a:pt x="23" y="97"/>
                    </a:lnTo>
                    <a:lnTo>
                      <a:pt x="17" y="105"/>
                    </a:lnTo>
                    <a:lnTo>
                      <a:pt x="15" y="113"/>
                    </a:lnTo>
                    <a:lnTo>
                      <a:pt x="15" y="113"/>
                    </a:lnTo>
                    <a:close/>
                    <a:moveTo>
                      <a:pt x="139" y="97"/>
                    </a:moveTo>
                    <a:lnTo>
                      <a:pt x="139" y="97"/>
                    </a:lnTo>
                    <a:lnTo>
                      <a:pt x="148" y="94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47" y="92"/>
                    </a:lnTo>
                    <a:lnTo>
                      <a:pt x="143" y="94"/>
                    </a:lnTo>
                    <a:lnTo>
                      <a:pt x="139" y="97"/>
                    </a:lnTo>
                    <a:lnTo>
                      <a:pt x="139" y="97"/>
                    </a:lnTo>
                    <a:close/>
                    <a:moveTo>
                      <a:pt x="156" y="95"/>
                    </a:moveTo>
                    <a:lnTo>
                      <a:pt x="156" y="95"/>
                    </a:lnTo>
                    <a:lnTo>
                      <a:pt x="162" y="95"/>
                    </a:lnTo>
                    <a:lnTo>
                      <a:pt x="164" y="94"/>
                    </a:lnTo>
                    <a:lnTo>
                      <a:pt x="166" y="92"/>
                    </a:lnTo>
                    <a:lnTo>
                      <a:pt x="166" y="92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6" y="95"/>
                    </a:lnTo>
                    <a:lnTo>
                      <a:pt x="156" y="95"/>
                    </a:lnTo>
                    <a:close/>
                    <a:moveTo>
                      <a:pt x="13" y="135"/>
                    </a:moveTo>
                    <a:lnTo>
                      <a:pt x="13" y="135"/>
                    </a:lnTo>
                    <a:lnTo>
                      <a:pt x="15" y="134"/>
                    </a:lnTo>
                    <a:lnTo>
                      <a:pt x="19" y="132"/>
                    </a:lnTo>
                    <a:lnTo>
                      <a:pt x="25" y="124"/>
                    </a:lnTo>
                    <a:lnTo>
                      <a:pt x="25" y="124"/>
                    </a:lnTo>
                    <a:lnTo>
                      <a:pt x="36" y="118"/>
                    </a:lnTo>
                    <a:lnTo>
                      <a:pt x="40" y="113"/>
                    </a:lnTo>
                    <a:lnTo>
                      <a:pt x="40" y="107"/>
                    </a:lnTo>
                    <a:lnTo>
                      <a:pt x="40" y="107"/>
                    </a:lnTo>
                    <a:lnTo>
                      <a:pt x="30" y="113"/>
                    </a:lnTo>
                    <a:lnTo>
                      <a:pt x="23" y="118"/>
                    </a:lnTo>
                    <a:lnTo>
                      <a:pt x="17" y="128"/>
                    </a:lnTo>
                    <a:lnTo>
                      <a:pt x="13" y="135"/>
                    </a:lnTo>
                    <a:lnTo>
                      <a:pt x="13" y="135"/>
                    </a:lnTo>
                    <a:close/>
                    <a:moveTo>
                      <a:pt x="137" y="111"/>
                    </a:moveTo>
                    <a:lnTo>
                      <a:pt x="137" y="111"/>
                    </a:lnTo>
                    <a:lnTo>
                      <a:pt x="139" y="113"/>
                    </a:lnTo>
                    <a:lnTo>
                      <a:pt x="141" y="111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9" y="109"/>
                    </a:lnTo>
                    <a:lnTo>
                      <a:pt x="137" y="111"/>
                    </a:lnTo>
                    <a:lnTo>
                      <a:pt x="137" y="111"/>
                    </a:lnTo>
                    <a:close/>
                    <a:moveTo>
                      <a:pt x="6" y="124"/>
                    </a:moveTo>
                    <a:lnTo>
                      <a:pt x="6" y="124"/>
                    </a:lnTo>
                    <a:lnTo>
                      <a:pt x="6" y="132"/>
                    </a:lnTo>
                    <a:lnTo>
                      <a:pt x="6" y="134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9" y="130"/>
                    </a:lnTo>
                    <a:lnTo>
                      <a:pt x="13" y="126"/>
                    </a:lnTo>
                    <a:lnTo>
                      <a:pt x="17" y="122"/>
                    </a:lnTo>
                    <a:lnTo>
                      <a:pt x="17" y="116"/>
                    </a:lnTo>
                    <a:lnTo>
                      <a:pt x="17" y="116"/>
                    </a:lnTo>
                    <a:lnTo>
                      <a:pt x="13" y="122"/>
                    </a:lnTo>
                    <a:lnTo>
                      <a:pt x="9" y="124"/>
                    </a:lnTo>
                    <a:lnTo>
                      <a:pt x="6" y="124"/>
                    </a:lnTo>
                    <a:lnTo>
                      <a:pt x="6" y="124"/>
                    </a:lnTo>
                    <a:close/>
                    <a:moveTo>
                      <a:pt x="28" y="139"/>
                    </a:moveTo>
                    <a:lnTo>
                      <a:pt x="28" y="139"/>
                    </a:lnTo>
                    <a:lnTo>
                      <a:pt x="34" y="137"/>
                    </a:lnTo>
                    <a:lnTo>
                      <a:pt x="40" y="134"/>
                    </a:lnTo>
                    <a:lnTo>
                      <a:pt x="40" y="134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36" y="130"/>
                    </a:lnTo>
                    <a:lnTo>
                      <a:pt x="32" y="132"/>
                    </a:lnTo>
                    <a:lnTo>
                      <a:pt x="30" y="135"/>
                    </a:lnTo>
                    <a:lnTo>
                      <a:pt x="28" y="139"/>
                    </a:lnTo>
                    <a:lnTo>
                      <a:pt x="28" y="139"/>
                    </a:lnTo>
                    <a:close/>
                    <a:moveTo>
                      <a:pt x="188" y="145"/>
                    </a:moveTo>
                    <a:lnTo>
                      <a:pt x="188" y="145"/>
                    </a:lnTo>
                    <a:lnTo>
                      <a:pt x="192" y="141"/>
                    </a:lnTo>
                    <a:lnTo>
                      <a:pt x="198" y="137"/>
                    </a:lnTo>
                    <a:lnTo>
                      <a:pt x="204" y="134"/>
                    </a:lnTo>
                    <a:lnTo>
                      <a:pt x="204" y="132"/>
                    </a:lnTo>
                    <a:lnTo>
                      <a:pt x="204" y="128"/>
                    </a:lnTo>
                    <a:lnTo>
                      <a:pt x="204" y="128"/>
                    </a:lnTo>
                    <a:lnTo>
                      <a:pt x="196" y="130"/>
                    </a:lnTo>
                    <a:lnTo>
                      <a:pt x="192" y="134"/>
                    </a:lnTo>
                    <a:lnTo>
                      <a:pt x="188" y="139"/>
                    </a:lnTo>
                    <a:lnTo>
                      <a:pt x="188" y="145"/>
                    </a:lnTo>
                    <a:lnTo>
                      <a:pt x="188" y="145"/>
                    </a:lnTo>
                    <a:close/>
                    <a:moveTo>
                      <a:pt x="11" y="147"/>
                    </a:moveTo>
                    <a:lnTo>
                      <a:pt x="11" y="147"/>
                    </a:lnTo>
                    <a:lnTo>
                      <a:pt x="7" y="149"/>
                    </a:lnTo>
                    <a:lnTo>
                      <a:pt x="6" y="151"/>
                    </a:lnTo>
                    <a:lnTo>
                      <a:pt x="6" y="153"/>
                    </a:lnTo>
                    <a:lnTo>
                      <a:pt x="6" y="155"/>
                    </a:lnTo>
                    <a:lnTo>
                      <a:pt x="6" y="155"/>
                    </a:lnTo>
                    <a:lnTo>
                      <a:pt x="19" y="143"/>
                    </a:lnTo>
                    <a:lnTo>
                      <a:pt x="23" y="135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19" y="139"/>
                    </a:lnTo>
                    <a:lnTo>
                      <a:pt x="11" y="147"/>
                    </a:lnTo>
                    <a:lnTo>
                      <a:pt x="11" y="147"/>
                    </a:lnTo>
                    <a:close/>
                    <a:moveTo>
                      <a:pt x="95" y="151"/>
                    </a:moveTo>
                    <a:lnTo>
                      <a:pt x="95" y="151"/>
                    </a:lnTo>
                    <a:lnTo>
                      <a:pt x="97" y="151"/>
                    </a:lnTo>
                    <a:lnTo>
                      <a:pt x="99" y="149"/>
                    </a:lnTo>
                    <a:lnTo>
                      <a:pt x="99" y="145"/>
                    </a:lnTo>
                    <a:lnTo>
                      <a:pt x="99" y="145"/>
                    </a:lnTo>
                    <a:lnTo>
                      <a:pt x="97" y="143"/>
                    </a:lnTo>
                    <a:lnTo>
                      <a:pt x="95" y="143"/>
                    </a:lnTo>
                    <a:lnTo>
                      <a:pt x="95" y="143"/>
                    </a:lnTo>
                    <a:lnTo>
                      <a:pt x="93" y="145"/>
                    </a:lnTo>
                    <a:lnTo>
                      <a:pt x="93" y="147"/>
                    </a:lnTo>
                    <a:lnTo>
                      <a:pt x="95" y="151"/>
                    </a:lnTo>
                    <a:lnTo>
                      <a:pt x="95" y="151"/>
                    </a:lnTo>
                    <a:close/>
                    <a:moveTo>
                      <a:pt x="6" y="168"/>
                    </a:moveTo>
                    <a:lnTo>
                      <a:pt x="6" y="168"/>
                    </a:lnTo>
                    <a:lnTo>
                      <a:pt x="4" y="176"/>
                    </a:lnTo>
                    <a:lnTo>
                      <a:pt x="4" y="179"/>
                    </a:lnTo>
                    <a:lnTo>
                      <a:pt x="6" y="183"/>
                    </a:lnTo>
                    <a:lnTo>
                      <a:pt x="6" y="183"/>
                    </a:lnTo>
                    <a:lnTo>
                      <a:pt x="19" y="164"/>
                    </a:lnTo>
                    <a:lnTo>
                      <a:pt x="32" y="145"/>
                    </a:lnTo>
                    <a:lnTo>
                      <a:pt x="32" y="145"/>
                    </a:lnTo>
                    <a:lnTo>
                      <a:pt x="25" y="151"/>
                    </a:lnTo>
                    <a:lnTo>
                      <a:pt x="19" y="156"/>
                    </a:lnTo>
                    <a:lnTo>
                      <a:pt x="13" y="164"/>
                    </a:lnTo>
                    <a:lnTo>
                      <a:pt x="6" y="168"/>
                    </a:lnTo>
                    <a:lnTo>
                      <a:pt x="6" y="168"/>
                    </a:lnTo>
                    <a:close/>
                    <a:moveTo>
                      <a:pt x="188" y="158"/>
                    </a:moveTo>
                    <a:lnTo>
                      <a:pt x="188" y="158"/>
                    </a:lnTo>
                    <a:lnTo>
                      <a:pt x="198" y="155"/>
                    </a:lnTo>
                    <a:lnTo>
                      <a:pt x="202" y="151"/>
                    </a:lnTo>
                    <a:lnTo>
                      <a:pt x="204" y="147"/>
                    </a:lnTo>
                    <a:lnTo>
                      <a:pt x="204" y="147"/>
                    </a:lnTo>
                    <a:lnTo>
                      <a:pt x="200" y="147"/>
                    </a:lnTo>
                    <a:lnTo>
                      <a:pt x="196" y="151"/>
                    </a:lnTo>
                    <a:lnTo>
                      <a:pt x="188" y="158"/>
                    </a:lnTo>
                    <a:lnTo>
                      <a:pt x="188" y="158"/>
                    </a:lnTo>
                    <a:close/>
                    <a:moveTo>
                      <a:pt x="15" y="179"/>
                    </a:moveTo>
                    <a:lnTo>
                      <a:pt x="15" y="179"/>
                    </a:lnTo>
                    <a:lnTo>
                      <a:pt x="21" y="176"/>
                    </a:lnTo>
                    <a:lnTo>
                      <a:pt x="26" y="170"/>
                    </a:lnTo>
                    <a:lnTo>
                      <a:pt x="32" y="164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40" y="155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32" y="155"/>
                    </a:lnTo>
                    <a:lnTo>
                      <a:pt x="25" y="162"/>
                    </a:lnTo>
                    <a:lnTo>
                      <a:pt x="15" y="179"/>
                    </a:lnTo>
                    <a:lnTo>
                      <a:pt x="15" y="179"/>
                    </a:lnTo>
                    <a:close/>
                    <a:moveTo>
                      <a:pt x="101" y="172"/>
                    </a:moveTo>
                    <a:lnTo>
                      <a:pt x="101" y="172"/>
                    </a:lnTo>
                    <a:lnTo>
                      <a:pt x="107" y="170"/>
                    </a:lnTo>
                    <a:lnTo>
                      <a:pt x="110" y="166"/>
                    </a:lnTo>
                    <a:lnTo>
                      <a:pt x="114" y="162"/>
                    </a:lnTo>
                    <a:lnTo>
                      <a:pt x="112" y="156"/>
                    </a:lnTo>
                    <a:lnTo>
                      <a:pt x="112" y="156"/>
                    </a:lnTo>
                    <a:lnTo>
                      <a:pt x="105" y="162"/>
                    </a:lnTo>
                    <a:lnTo>
                      <a:pt x="103" y="166"/>
                    </a:lnTo>
                    <a:lnTo>
                      <a:pt x="101" y="172"/>
                    </a:lnTo>
                    <a:lnTo>
                      <a:pt x="101" y="172"/>
                    </a:lnTo>
                    <a:close/>
                    <a:moveTo>
                      <a:pt x="188" y="174"/>
                    </a:moveTo>
                    <a:lnTo>
                      <a:pt x="188" y="174"/>
                    </a:lnTo>
                    <a:lnTo>
                      <a:pt x="192" y="172"/>
                    </a:lnTo>
                    <a:lnTo>
                      <a:pt x="196" y="170"/>
                    </a:lnTo>
                    <a:lnTo>
                      <a:pt x="202" y="166"/>
                    </a:lnTo>
                    <a:lnTo>
                      <a:pt x="206" y="164"/>
                    </a:lnTo>
                    <a:lnTo>
                      <a:pt x="206" y="164"/>
                    </a:lnTo>
                    <a:lnTo>
                      <a:pt x="204" y="162"/>
                    </a:lnTo>
                    <a:lnTo>
                      <a:pt x="200" y="162"/>
                    </a:lnTo>
                    <a:lnTo>
                      <a:pt x="194" y="166"/>
                    </a:lnTo>
                    <a:lnTo>
                      <a:pt x="190" y="170"/>
                    </a:lnTo>
                    <a:lnTo>
                      <a:pt x="188" y="174"/>
                    </a:lnTo>
                    <a:lnTo>
                      <a:pt x="188" y="174"/>
                    </a:lnTo>
                    <a:close/>
                    <a:moveTo>
                      <a:pt x="110" y="179"/>
                    </a:moveTo>
                    <a:lnTo>
                      <a:pt x="110" y="179"/>
                    </a:lnTo>
                    <a:lnTo>
                      <a:pt x="116" y="177"/>
                    </a:lnTo>
                    <a:lnTo>
                      <a:pt x="120" y="176"/>
                    </a:lnTo>
                    <a:lnTo>
                      <a:pt x="124" y="172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18" y="168"/>
                    </a:lnTo>
                    <a:lnTo>
                      <a:pt x="114" y="172"/>
                    </a:lnTo>
                    <a:lnTo>
                      <a:pt x="110" y="179"/>
                    </a:lnTo>
                    <a:lnTo>
                      <a:pt x="110" y="179"/>
                    </a:lnTo>
                    <a:close/>
                    <a:moveTo>
                      <a:pt x="15" y="200"/>
                    </a:moveTo>
                    <a:lnTo>
                      <a:pt x="15" y="200"/>
                    </a:lnTo>
                    <a:lnTo>
                      <a:pt x="25" y="191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74"/>
                    </a:lnTo>
                    <a:lnTo>
                      <a:pt x="38" y="174"/>
                    </a:lnTo>
                    <a:lnTo>
                      <a:pt x="30" y="179"/>
                    </a:lnTo>
                    <a:lnTo>
                      <a:pt x="25" y="187"/>
                    </a:lnTo>
                    <a:lnTo>
                      <a:pt x="19" y="193"/>
                    </a:lnTo>
                    <a:lnTo>
                      <a:pt x="15" y="200"/>
                    </a:lnTo>
                    <a:lnTo>
                      <a:pt x="15" y="200"/>
                    </a:lnTo>
                    <a:close/>
                    <a:moveTo>
                      <a:pt x="185" y="195"/>
                    </a:moveTo>
                    <a:lnTo>
                      <a:pt x="185" y="195"/>
                    </a:lnTo>
                    <a:lnTo>
                      <a:pt x="194" y="189"/>
                    </a:lnTo>
                    <a:lnTo>
                      <a:pt x="200" y="187"/>
                    </a:lnTo>
                    <a:lnTo>
                      <a:pt x="206" y="185"/>
                    </a:lnTo>
                    <a:lnTo>
                      <a:pt x="206" y="185"/>
                    </a:lnTo>
                    <a:lnTo>
                      <a:pt x="206" y="179"/>
                    </a:lnTo>
                    <a:lnTo>
                      <a:pt x="206" y="176"/>
                    </a:lnTo>
                    <a:lnTo>
                      <a:pt x="204" y="176"/>
                    </a:lnTo>
                    <a:lnTo>
                      <a:pt x="204" y="176"/>
                    </a:lnTo>
                    <a:lnTo>
                      <a:pt x="194" y="185"/>
                    </a:lnTo>
                    <a:lnTo>
                      <a:pt x="185" y="195"/>
                    </a:lnTo>
                    <a:lnTo>
                      <a:pt x="185" y="195"/>
                    </a:lnTo>
                    <a:close/>
                    <a:moveTo>
                      <a:pt x="122" y="187"/>
                    </a:moveTo>
                    <a:lnTo>
                      <a:pt x="122" y="187"/>
                    </a:lnTo>
                    <a:lnTo>
                      <a:pt x="124" y="185"/>
                    </a:lnTo>
                    <a:lnTo>
                      <a:pt x="127" y="183"/>
                    </a:lnTo>
                    <a:lnTo>
                      <a:pt x="131" y="181"/>
                    </a:lnTo>
                    <a:lnTo>
                      <a:pt x="131" y="177"/>
                    </a:lnTo>
                    <a:lnTo>
                      <a:pt x="131" y="177"/>
                    </a:lnTo>
                    <a:lnTo>
                      <a:pt x="124" y="181"/>
                    </a:lnTo>
                    <a:lnTo>
                      <a:pt x="122" y="183"/>
                    </a:lnTo>
                    <a:lnTo>
                      <a:pt x="122" y="187"/>
                    </a:lnTo>
                    <a:lnTo>
                      <a:pt x="122" y="187"/>
                    </a:lnTo>
                    <a:close/>
                    <a:moveTo>
                      <a:pt x="101" y="181"/>
                    </a:moveTo>
                    <a:lnTo>
                      <a:pt x="101" y="181"/>
                    </a:lnTo>
                    <a:lnTo>
                      <a:pt x="103" y="181"/>
                    </a:lnTo>
                    <a:lnTo>
                      <a:pt x="105" y="181"/>
                    </a:lnTo>
                    <a:lnTo>
                      <a:pt x="105" y="181"/>
                    </a:lnTo>
                    <a:lnTo>
                      <a:pt x="105" y="179"/>
                    </a:lnTo>
                    <a:lnTo>
                      <a:pt x="105" y="179"/>
                    </a:lnTo>
                    <a:lnTo>
                      <a:pt x="103" y="179"/>
                    </a:lnTo>
                    <a:lnTo>
                      <a:pt x="101" y="181"/>
                    </a:lnTo>
                    <a:lnTo>
                      <a:pt x="101" y="181"/>
                    </a:lnTo>
                    <a:close/>
                    <a:moveTo>
                      <a:pt x="4" y="204"/>
                    </a:moveTo>
                    <a:lnTo>
                      <a:pt x="4" y="204"/>
                    </a:lnTo>
                    <a:lnTo>
                      <a:pt x="15" y="193"/>
                    </a:lnTo>
                    <a:lnTo>
                      <a:pt x="19" y="187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5" y="187"/>
                    </a:lnTo>
                    <a:lnTo>
                      <a:pt x="9" y="191"/>
                    </a:lnTo>
                    <a:lnTo>
                      <a:pt x="6" y="196"/>
                    </a:lnTo>
                    <a:lnTo>
                      <a:pt x="4" y="200"/>
                    </a:lnTo>
                    <a:lnTo>
                      <a:pt x="4" y="204"/>
                    </a:lnTo>
                    <a:lnTo>
                      <a:pt x="4" y="204"/>
                    </a:lnTo>
                    <a:close/>
                    <a:moveTo>
                      <a:pt x="183" y="191"/>
                    </a:moveTo>
                    <a:lnTo>
                      <a:pt x="183" y="191"/>
                    </a:lnTo>
                    <a:lnTo>
                      <a:pt x="188" y="183"/>
                    </a:lnTo>
                    <a:lnTo>
                      <a:pt x="188" y="183"/>
                    </a:lnTo>
                    <a:lnTo>
                      <a:pt x="185" y="183"/>
                    </a:lnTo>
                    <a:lnTo>
                      <a:pt x="181" y="185"/>
                    </a:lnTo>
                    <a:lnTo>
                      <a:pt x="181" y="189"/>
                    </a:lnTo>
                    <a:lnTo>
                      <a:pt x="183" y="191"/>
                    </a:lnTo>
                    <a:lnTo>
                      <a:pt x="183" y="191"/>
                    </a:lnTo>
                    <a:close/>
                    <a:moveTo>
                      <a:pt x="13" y="223"/>
                    </a:moveTo>
                    <a:lnTo>
                      <a:pt x="13" y="223"/>
                    </a:lnTo>
                    <a:lnTo>
                      <a:pt x="28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5"/>
                    </a:lnTo>
                    <a:lnTo>
                      <a:pt x="36" y="195"/>
                    </a:lnTo>
                    <a:lnTo>
                      <a:pt x="23" y="208"/>
                    </a:lnTo>
                    <a:lnTo>
                      <a:pt x="19" y="214"/>
                    </a:lnTo>
                    <a:lnTo>
                      <a:pt x="13" y="223"/>
                    </a:lnTo>
                    <a:lnTo>
                      <a:pt x="13" y="223"/>
                    </a:lnTo>
                    <a:close/>
                    <a:moveTo>
                      <a:pt x="185" y="212"/>
                    </a:moveTo>
                    <a:lnTo>
                      <a:pt x="185" y="212"/>
                    </a:lnTo>
                    <a:lnTo>
                      <a:pt x="194" y="206"/>
                    </a:lnTo>
                    <a:lnTo>
                      <a:pt x="200" y="204"/>
                    </a:lnTo>
                    <a:lnTo>
                      <a:pt x="206" y="202"/>
                    </a:lnTo>
                    <a:lnTo>
                      <a:pt x="206" y="202"/>
                    </a:lnTo>
                    <a:lnTo>
                      <a:pt x="206" y="198"/>
                    </a:lnTo>
                    <a:lnTo>
                      <a:pt x="206" y="195"/>
                    </a:lnTo>
                    <a:lnTo>
                      <a:pt x="206" y="195"/>
                    </a:lnTo>
                    <a:lnTo>
                      <a:pt x="200" y="198"/>
                    </a:lnTo>
                    <a:lnTo>
                      <a:pt x="194" y="202"/>
                    </a:lnTo>
                    <a:lnTo>
                      <a:pt x="185" y="212"/>
                    </a:lnTo>
                    <a:lnTo>
                      <a:pt x="185" y="212"/>
                    </a:lnTo>
                    <a:close/>
                    <a:moveTo>
                      <a:pt x="181" y="210"/>
                    </a:moveTo>
                    <a:lnTo>
                      <a:pt x="181" y="210"/>
                    </a:lnTo>
                    <a:lnTo>
                      <a:pt x="188" y="202"/>
                    </a:lnTo>
                    <a:lnTo>
                      <a:pt x="190" y="200"/>
                    </a:lnTo>
                    <a:lnTo>
                      <a:pt x="190" y="198"/>
                    </a:lnTo>
                    <a:lnTo>
                      <a:pt x="190" y="198"/>
                    </a:lnTo>
                    <a:lnTo>
                      <a:pt x="188" y="200"/>
                    </a:lnTo>
                    <a:lnTo>
                      <a:pt x="183" y="202"/>
                    </a:lnTo>
                    <a:lnTo>
                      <a:pt x="181" y="206"/>
                    </a:lnTo>
                    <a:lnTo>
                      <a:pt x="181" y="208"/>
                    </a:lnTo>
                    <a:lnTo>
                      <a:pt x="181" y="210"/>
                    </a:lnTo>
                    <a:lnTo>
                      <a:pt x="181" y="210"/>
                    </a:lnTo>
                    <a:close/>
                    <a:moveTo>
                      <a:pt x="4" y="223"/>
                    </a:moveTo>
                    <a:lnTo>
                      <a:pt x="4" y="223"/>
                    </a:lnTo>
                    <a:lnTo>
                      <a:pt x="15" y="214"/>
                    </a:lnTo>
                    <a:lnTo>
                      <a:pt x="19" y="208"/>
                    </a:lnTo>
                    <a:lnTo>
                      <a:pt x="19" y="202"/>
                    </a:lnTo>
                    <a:lnTo>
                      <a:pt x="19" y="202"/>
                    </a:lnTo>
                    <a:lnTo>
                      <a:pt x="15" y="208"/>
                    </a:lnTo>
                    <a:lnTo>
                      <a:pt x="9" y="212"/>
                    </a:lnTo>
                    <a:lnTo>
                      <a:pt x="6" y="217"/>
                    </a:lnTo>
                    <a:lnTo>
                      <a:pt x="4" y="219"/>
                    </a:lnTo>
                    <a:lnTo>
                      <a:pt x="4" y="223"/>
                    </a:lnTo>
                    <a:lnTo>
                      <a:pt x="4" y="223"/>
                    </a:lnTo>
                    <a:close/>
                    <a:moveTo>
                      <a:pt x="198" y="219"/>
                    </a:moveTo>
                    <a:lnTo>
                      <a:pt x="198" y="219"/>
                    </a:lnTo>
                    <a:lnTo>
                      <a:pt x="202" y="217"/>
                    </a:lnTo>
                    <a:lnTo>
                      <a:pt x="202" y="216"/>
                    </a:lnTo>
                    <a:lnTo>
                      <a:pt x="204" y="212"/>
                    </a:lnTo>
                    <a:lnTo>
                      <a:pt x="204" y="212"/>
                    </a:lnTo>
                    <a:lnTo>
                      <a:pt x="200" y="214"/>
                    </a:lnTo>
                    <a:lnTo>
                      <a:pt x="200" y="216"/>
                    </a:lnTo>
                    <a:lnTo>
                      <a:pt x="198" y="219"/>
                    </a:lnTo>
                    <a:lnTo>
                      <a:pt x="198" y="219"/>
                    </a:lnTo>
                    <a:close/>
                    <a:moveTo>
                      <a:pt x="13" y="231"/>
                    </a:moveTo>
                    <a:lnTo>
                      <a:pt x="13" y="231"/>
                    </a:lnTo>
                    <a:lnTo>
                      <a:pt x="15" y="231"/>
                    </a:lnTo>
                    <a:lnTo>
                      <a:pt x="19" y="231"/>
                    </a:lnTo>
                    <a:lnTo>
                      <a:pt x="25" y="225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26" y="217"/>
                    </a:lnTo>
                    <a:lnTo>
                      <a:pt x="21" y="221"/>
                    </a:lnTo>
                    <a:lnTo>
                      <a:pt x="13" y="231"/>
                    </a:lnTo>
                    <a:lnTo>
                      <a:pt x="13" y="231"/>
                    </a:lnTo>
                    <a:close/>
                    <a:moveTo>
                      <a:pt x="59" y="219"/>
                    </a:moveTo>
                    <a:lnTo>
                      <a:pt x="59" y="219"/>
                    </a:lnTo>
                    <a:lnTo>
                      <a:pt x="65" y="219"/>
                    </a:lnTo>
                    <a:lnTo>
                      <a:pt x="68" y="216"/>
                    </a:lnTo>
                    <a:lnTo>
                      <a:pt x="68" y="216"/>
                    </a:lnTo>
                    <a:lnTo>
                      <a:pt x="63" y="216"/>
                    </a:lnTo>
                    <a:lnTo>
                      <a:pt x="61" y="217"/>
                    </a:lnTo>
                    <a:lnTo>
                      <a:pt x="59" y="219"/>
                    </a:lnTo>
                    <a:lnTo>
                      <a:pt x="59" y="219"/>
                    </a:lnTo>
                    <a:close/>
                    <a:moveTo>
                      <a:pt x="183" y="229"/>
                    </a:moveTo>
                    <a:lnTo>
                      <a:pt x="183" y="229"/>
                    </a:lnTo>
                    <a:lnTo>
                      <a:pt x="185" y="225"/>
                    </a:lnTo>
                    <a:lnTo>
                      <a:pt x="187" y="223"/>
                    </a:lnTo>
                    <a:lnTo>
                      <a:pt x="188" y="219"/>
                    </a:lnTo>
                    <a:lnTo>
                      <a:pt x="190" y="217"/>
                    </a:lnTo>
                    <a:lnTo>
                      <a:pt x="190" y="217"/>
                    </a:lnTo>
                    <a:lnTo>
                      <a:pt x="187" y="219"/>
                    </a:lnTo>
                    <a:lnTo>
                      <a:pt x="183" y="221"/>
                    </a:lnTo>
                    <a:lnTo>
                      <a:pt x="181" y="225"/>
                    </a:lnTo>
                    <a:lnTo>
                      <a:pt x="183" y="229"/>
                    </a:lnTo>
                    <a:lnTo>
                      <a:pt x="183" y="229"/>
                    </a:lnTo>
                    <a:close/>
                    <a:moveTo>
                      <a:pt x="227" y="223"/>
                    </a:moveTo>
                    <a:lnTo>
                      <a:pt x="227" y="223"/>
                    </a:lnTo>
                    <a:lnTo>
                      <a:pt x="230" y="223"/>
                    </a:lnTo>
                    <a:lnTo>
                      <a:pt x="230" y="219"/>
                    </a:lnTo>
                    <a:lnTo>
                      <a:pt x="230" y="219"/>
                    </a:lnTo>
                    <a:lnTo>
                      <a:pt x="229" y="221"/>
                    </a:lnTo>
                    <a:lnTo>
                      <a:pt x="227" y="223"/>
                    </a:lnTo>
                    <a:lnTo>
                      <a:pt x="227" y="223"/>
                    </a:lnTo>
                    <a:close/>
                    <a:moveTo>
                      <a:pt x="28" y="229"/>
                    </a:moveTo>
                    <a:lnTo>
                      <a:pt x="28" y="229"/>
                    </a:lnTo>
                    <a:lnTo>
                      <a:pt x="36" y="225"/>
                    </a:lnTo>
                    <a:lnTo>
                      <a:pt x="42" y="221"/>
                    </a:lnTo>
                    <a:lnTo>
                      <a:pt x="42" y="221"/>
                    </a:lnTo>
                    <a:lnTo>
                      <a:pt x="36" y="221"/>
                    </a:lnTo>
                    <a:lnTo>
                      <a:pt x="32" y="223"/>
                    </a:lnTo>
                    <a:lnTo>
                      <a:pt x="28" y="229"/>
                    </a:lnTo>
                    <a:lnTo>
                      <a:pt x="28" y="229"/>
                    </a:lnTo>
                    <a:close/>
                    <a:moveTo>
                      <a:pt x="242" y="225"/>
                    </a:moveTo>
                    <a:lnTo>
                      <a:pt x="242" y="225"/>
                    </a:lnTo>
                    <a:lnTo>
                      <a:pt x="244" y="225"/>
                    </a:lnTo>
                    <a:lnTo>
                      <a:pt x="246" y="223"/>
                    </a:lnTo>
                    <a:lnTo>
                      <a:pt x="246" y="221"/>
                    </a:lnTo>
                    <a:lnTo>
                      <a:pt x="244" y="221"/>
                    </a:lnTo>
                    <a:lnTo>
                      <a:pt x="244" y="221"/>
                    </a:lnTo>
                    <a:lnTo>
                      <a:pt x="242" y="223"/>
                    </a:lnTo>
                    <a:lnTo>
                      <a:pt x="242" y="225"/>
                    </a:lnTo>
                    <a:lnTo>
                      <a:pt x="242" y="225"/>
                    </a:lnTo>
                    <a:close/>
                    <a:moveTo>
                      <a:pt x="194" y="235"/>
                    </a:moveTo>
                    <a:lnTo>
                      <a:pt x="194" y="235"/>
                    </a:lnTo>
                    <a:lnTo>
                      <a:pt x="200" y="233"/>
                    </a:lnTo>
                    <a:lnTo>
                      <a:pt x="204" y="229"/>
                    </a:lnTo>
                    <a:lnTo>
                      <a:pt x="211" y="221"/>
                    </a:lnTo>
                    <a:lnTo>
                      <a:pt x="211" y="221"/>
                    </a:lnTo>
                    <a:lnTo>
                      <a:pt x="204" y="223"/>
                    </a:lnTo>
                    <a:lnTo>
                      <a:pt x="200" y="225"/>
                    </a:lnTo>
                    <a:lnTo>
                      <a:pt x="196" y="231"/>
                    </a:lnTo>
                    <a:lnTo>
                      <a:pt x="194" y="235"/>
                    </a:lnTo>
                    <a:lnTo>
                      <a:pt x="194" y="235"/>
                    </a:lnTo>
                    <a:close/>
                    <a:moveTo>
                      <a:pt x="76" y="229"/>
                    </a:moveTo>
                    <a:lnTo>
                      <a:pt x="76" y="229"/>
                    </a:lnTo>
                    <a:lnTo>
                      <a:pt x="78" y="229"/>
                    </a:lnTo>
                    <a:lnTo>
                      <a:pt x="80" y="229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76" y="225"/>
                    </a:lnTo>
                    <a:lnTo>
                      <a:pt x="76" y="229"/>
                    </a:lnTo>
                    <a:lnTo>
                      <a:pt x="76" y="229"/>
                    </a:lnTo>
                    <a:close/>
                    <a:moveTo>
                      <a:pt x="59" y="229"/>
                    </a:moveTo>
                    <a:lnTo>
                      <a:pt x="59" y="229"/>
                    </a:lnTo>
                    <a:lnTo>
                      <a:pt x="61" y="231"/>
                    </a:lnTo>
                    <a:lnTo>
                      <a:pt x="63" y="229"/>
                    </a:lnTo>
                    <a:lnTo>
                      <a:pt x="65" y="227"/>
                    </a:lnTo>
                    <a:lnTo>
                      <a:pt x="63" y="225"/>
                    </a:lnTo>
                    <a:lnTo>
                      <a:pt x="63" y="225"/>
                    </a:lnTo>
                    <a:lnTo>
                      <a:pt x="61" y="227"/>
                    </a:lnTo>
                    <a:lnTo>
                      <a:pt x="59" y="227"/>
                    </a:lnTo>
                    <a:lnTo>
                      <a:pt x="59" y="229"/>
                    </a:lnTo>
                    <a:lnTo>
                      <a:pt x="59" y="229"/>
                    </a:lnTo>
                    <a:close/>
                    <a:moveTo>
                      <a:pt x="40" y="229"/>
                    </a:moveTo>
                    <a:lnTo>
                      <a:pt x="40" y="229"/>
                    </a:lnTo>
                    <a:lnTo>
                      <a:pt x="44" y="229"/>
                    </a:lnTo>
                    <a:lnTo>
                      <a:pt x="46" y="227"/>
                    </a:lnTo>
                    <a:lnTo>
                      <a:pt x="46" y="225"/>
                    </a:lnTo>
                    <a:lnTo>
                      <a:pt x="46" y="225"/>
                    </a:lnTo>
                    <a:lnTo>
                      <a:pt x="42" y="227"/>
                    </a:lnTo>
                    <a:lnTo>
                      <a:pt x="42" y="227"/>
                    </a:lnTo>
                    <a:lnTo>
                      <a:pt x="40" y="229"/>
                    </a:lnTo>
                    <a:lnTo>
                      <a:pt x="40" y="229"/>
                    </a:lnTo>
                    <a:close/>
                    <a:moveTo>
                      <a:pt x="234" y="233"/>
                    </a:moveTo>
                    <a:lnTo>
                      <a:pt x="234" y="233"/>
                    </a:lnTo>
                    <a:lnTo>
                      <a:pt x="236" y="233"/>
                    </a:lnTo>
                    <a:lnTo>
                      <a:pt x="238" y="231"/>
                    </a:lnTo>
                    <a:lnTo>
                      <a:pt x="238" y="229"/>
                    </a:lnTo>
                    <a:lnTo>
                      <a:pt x="238" y="227"/>
                    </a:lnTo>
                    <a:lnTo>
                      <a:pt x="238" y="227"/>
                    </a:lnTo>
                    <a:lnTo>
                      <a:pt x="236" y="229"/>
                    </a:lnTo>
                    <a:lnTo>
                      <a:pt x="234" y="233"/>
                    </a:lnTo>
                    <a:lnTo>
                      <a:pt x="234" y="233"/>
                    </a:lnTo>
                    <a:close/>
                    <a:moveTo>
                      <a:pt x="206" y="235"/>
                    </a:moveTo>
                    <a:lnTo>
                      <a:pt x="206" y="235"/>
                    </a:lnTo>
                    <a:lnTo>
                      <a:pt x="209" y="235"/>
                    </a:lnTo>
                    <a:lnTo>
                      <a:pt x="211" y="233"/>
                    </a:lnTo>
                    <a:lnTo>
                      <a:pt x="213" y="231"/>
                    </a:lnTo>
                    <a:lnTo>
                      <a:pt x="211" y="227"/>
                    </a:lnTo>
                    <a:lnTo>
                      <a:pt x="211" y="227"/>
                    </a:lnTo>
                    <a:lnTo>
                      <a:pt x="208" y="231"/>
                    </a:lnTo>
                    <a:lnTo>
                      <a:pt x="206" y="235"/>
                    </a:lnTo>
                    <a:lnTo>
                      <a:pt x="206" y="2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406929" y="977538"/>
              <a:ext cx="664764" cy="602562"/>
              <a:chOff x="1886980" y="2353172"/>
              <a:chExt cx="664764" cy="602562"/>
            </a:xfrm>
          </p:grpSpPr>
          <p:sp>
            <p:nvSpPr>
              <p:cNvPr id="156" name="Freeform 6"/>
              <p:cNvSpPr>
                <a:spLocks noEditPoints="1"/>
              </p:cNvSpPr>
              <p:nvPr/>
            </p:nvSpPr>
            <p:spPr bwMode="auto">
              <a:xfrm>
                <a:off x="1886980" y="2353172"/>
                <a:ext cx="169953" cy="602562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8" y="255"/>
                  </a:cxn>
                  <a:cxn ang="0">
                    <a:pos x="71" y="308"/>
                  </a:cxn>
                  <a:cxn ang="0">
                    <a:pos x="15" y="306"/>
                  </a:cxn>
                  <a:cxn ang="0">
                    <a:pos x="6" y="261"/>
                  </a:cxn>
                  <a:cxn ang="0">
                    <a:pos x="0" y="47"/>
                  </a:cxn>
                  <a:cxn ang="0">
                    <a:pos x="38" y="1"/>
                  </a:cxn>
                  <a:cxn ang="0">
                    <a:pos x="33" y="20"/>
                  </a:cxn>
                  <a:cxn ang="0">
                    <a:pos x="38" y="135"/>
                  </a:cxn>
                  <a:cxn ang="0">
                    <a:pos x="74" y="278"/>
                  </a:cxn>
                  <a:cxn ang="0">
                    <a:pos x="80" y="238"/>
                  </a:cxn>
                  <a:cxn ang="0">
                    <a:pos x="73" y="64"/>
                  </a:cxn>
                  <a:cxn ang="0">
                    <a:pos x="50" y="7"/>
                  </a:cxn>
                  <a:cxn ang="0">
                    <a:pos x="10" y="36"/>
                  </a:cxn>
                  <a:cxn ang="0">
                    <a:pos x="25" y="19"/>
                  </a:cxn>
                  <a:cxn ang="0">
                    <a:pos x="10" y="57"/>
                  </a:cxn>
                  <a:cxn ang="0">
                    <a:pos x="17" y="38"/>
                  </a:cxn>
                  <a:cxn ang="0">
                    <a:pos x="19" y="57"/>
                  </a:cxn>
                  <a:cxn ang="0">
                    <a:pos x="27" y="47"/>
                  </a:cxn>
                  <a:cxn ang="0">
                    <a:pos x="10" y="85"/>
                  </a:cxn>
                  <a:cxn ang="0">
                    <a:pos x="13" y="72"/>
                  </a:cxn>
                  <a:cxn ang="0">
                    <a:pos x="19" y="85"/>
                  </a:cxn>
                  <a:cxn ang="0">
                    <a:pos x="23" y="74"/>
                  </a:cxn>
                  <a:cxn ang="0">
                    <a:pos x="13" y="120"/>
                  </a:cxn>
                  <a:cxn ang="0">
                    <a:pos x="27" y="89"/>
                  </a:cxn>
                  <a:cxn ang="0">
                    <a:pos x="10" y="120"/>
                  </a:cxn>
                  <a:cxn ang="0">
                    <a:pos x="23" y="120"/>
                  </a:cxn>
                  <a:cxn ang="0">
                    <a:pos x="12" y="144"/>
                  </a:cxn>
                  <a:cxn ang="0">
                    <a:pos x="21" y="123"/>
                  </a:cxn>
                  <a:cxn ang="0">
                    <a:pos x="27" y="137"/>
                  </a:cxn>
                  <a:cxn ang="0">
                    <a:pos x="31" y="129"/>
                  </a:cxn>
                  <a:cxn ang="0">
                    <a:pos x="17" y="173"/>
                  </a:cxn>
                  <a:cxn ang="0">
                    <a:pos x="33" y="158"/>
                  </a:cxn>
                  <a:cxn ang="0">
                    <a:pos x="17" y="173"/>
                  </a:cxn>
                  <a:cxn ang="0">
                    <a:pos x="13" y="163"/>
                  </a:cxn>
                  <a:cxn ang="0">
                    <a:pos x="19" y="150"/>
                  </a:cxn>
                  <a:cxn ang="0">
                    <a:pos x="19" y="196"/>
                  </a:cxn>
                  <a:cxn ang="0">
                    <a:pos x="29" y="192"/>
                  </a:cxn>
                  <a:cxn ang="0">
                    <a:pos x="21" y="217"/>
                  </a:cxn>
                  <a:cxn ang="0">
                    <a:pos x="33" y="182"/>
                  </a:cxn>
                  <a:cxn ang="0">
                    <a:pos x="12" y="194"/>
                  </a:cxn>
                  <a:cxn ang="0">
                    <a:pos x="17" y="179"/>
                  </a:cxn>
                  <a:cxn ang="0">
                    <a:pos x="10" y="219"/>
                  </a:cxn>
                  <a:cxn ang="0">
                    <a:pos x="19" y="203"/>
                  </a:cxn>
                  <a:cxn ang="0">
                    <a:pos x="10" y="219"/>
                  </a:cxn>
                  <a:cxn ang="0">
                    <a:pos x="27" y="245"/>
                  </a:cxn>
                  <a:cxn ang="0">
                    <a:pos x="33" y="228"/>
                  </a:cxn>
                  <a:cxn ang="0">
                    <a:pos x="21" y="240"/>
                  </a:cxn>
                  <a:cxn ang="0">
                    <a:pos x="23" y="223"/>
                  </a:cxn>
                  <a:cxn ang="0">
                    <a:pos x="25" y="247"/>
                  </a:cxn>
                  <a:cxn ang="0">
                    <a:pos x="15" y="274"/>
                  </a:cxn>
                  <a:cxn ang="0">
                    <a:pos x="23" y="251"/>
                  </a:cxn>
                  <a:cxn ang="0">
                    <a:pos x="25" y="266"/>
                  </a:cxn>
                  <a:cxn ang="0">
                    <a:pos x="34" y="253"/>
                  </a:cxn>
                  <a:cxn ang="0">
                    <a:pos x="25" y="263"/>
                  </a:cxn>
                  <a:cxn ang="0">
                    <a:pos x="31" y="280"/>
                  </a:cxn>
                  <a:cxn ang="0">
                    <a:pos x="34" y="270"/>
                  </a:cxn>
                  <a:cxn ang="0">
                    <a:pos x="27" y="278"/>
                  </a:cxn>
                </a:cxnLst>
                <a:rect l="0" t="0" r="r" b="b"/>
                <a:pathLst>
                  <a:path w="88" h="312">
                    <a:moveTo>
                      <a:pt x="76" y="0"/>
                    </a:moveTo>
                    <a:lnTo>
                      <a:pt x="76" y="0"/>
                    </a:lnTo>
                    <a:lnTo>
                      <a:pt x="78" y="9"/>
                    </a:lnTo>
                    <a:lnTo>
                      <a:pt x="80" y="19"/>
                    </a:lnTo>
                    <a:lnTo>
                      <a:pt x="80" y="38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106"/>
                    </a:lnTo>
                    <a:lnTo>
                      <a:pt x="82" y="135"/>
                    </a:lnTo>
                    <a:lnTo>
                      <a:pt x="82" y="135"/>
                    </a:lnTo>
                    <a:lnTo>
                      <a:pt x="86" y="213"/>
                    </a:lnTo>
                    <a:lnTo>
                      <a:pt x="88" y="255"/>
                    </a:lnTo>
                    <a:lnTo>
                      <a:pt x="88" y="272"/>
                    </a:lnTo>
                    <a:lnTo>
                      <a:pt x="86" y="280"/>
                    </a:lnTo>
                    <a:lnTo>
                      <a:pt x="86" y="280"/>
                    </a:lnTo>
                    <a:lnTo>
                      <a:pt x="80" y="293"/>
                    </a:lnTo>
                    <a:lnTo>
                      <a:pt x="76" y="303"/>
                    </a:lnTo>
                    <a:lnTo>
                      <a:pt x="71" y="308"/>
                    </a:lnTo>
                    <a:lnTo>
                      <a:pt x="71" y="308"/>
                    </a:lnTo>
                    <a:lnTo>
                      <a:pt x="57" y="310"/>
                    </a:lnTo>
                    <a:lnTo>
                      <a:pt x="44" y="312"/>
                    </a:lnTo>
                    <a:lnTo>
                      <a:pt x="44" y="312"/>
                    </a:lnTo>
                    <a:lnTo>
                      <a:pt x="23" y="308"/>
                    </a:lnTo>
                    <a:lnTo>
                      <a:pt x="15" y="306"/>
                    </a:lnTo>
                    <a:lnTo>
                      <a:pt x="6" y="303"/>
                    </a:lnTo>
                    <a:lnTo>
                      <a:pt x="6" y="303"/>
                    </a:lnTo>
                    <a:lnTo>
                      <a:pt x="6" y="293"/>
                    </a:lnTo>
                    <a:lnTo>
                      <a:pt x="4" y="282"/>
                    </a:lnTo>
                    <a:lnTo>
                      <a:pt x="6" y="261"/>
                    </a:lnTo>
                    <a:lnTo>
                      <a:pt x="6" y="261"/>
                    </a:lnTo>
                    <a:lnTo>
                      <a:pt x="4" y="127"/>
                    </a:lnTo>
                    <a:lnTo>
                      <a:pt x="4" y="127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72"/>
                    </a:lnTo>
                    <a:lnTo>
                      <a:pt x="0" y="47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15" y="1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8" y="1"/>
                    </a:lnTo>
                    <a:lnTo>
                      <a:pt x="53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  <a:moveTo>
                      <a:pt x="33" y="11"/>
                    </a:moveTo>
                    <a:lnTo>
                      <a:pt x="33" y="11"/>
                    </a:lnTo>
                    <a:lnTo>
                      <a:pt x="33" y="20"/>
                    </a:lnTo>
                    <a:lnTo>
                      <a:pt x="33" y="32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8" y="135"/>
                    </a:lnTo>
                    <a:lnTo>
                      <a:pt x="38" y="135"/>
                    </a:lnTo>
                    <a:lnTo>
                      <a:pt x="40" y="207"/>
                    </a:lnTo>
                    <a:lnTo>
                      <a:pt x="44" y="276"/>
                    </a:lnTo>
                    <a:lnTo>
                      <a:pt x="44" y="276"/>
                    </a:lnTo>
                    <a:lnTo>
                      <a:pt x="63" y="278"/>
                    </a:lnTo>
                    <a:lnTo>
                      <a:pt x="74" y="278"/>
                    </a:lnTo>
                    <a:lnTo>
                      <a:pt x="80" y="278"/>
                    </a:lnTo>
                    <a:lnTo>
                      <a:pt x="80" y="278"/>
                    </a:lnTo>
                    <a:lnTo>
                      <a:pt x="82" y="270"/>
                    </a:lnTo>
                    <a:lnTo>
                      <a:pt x="82" y="259"/>
                    </a:lnTo>
                    <a:lnTo>
                      <a:pt x="80" y="238"/>
                    </a:lnTo>
                    <a:lnTo>
                      <a:pt x="80" y="238"/>
                    </a:lnTo>
                    <a:lnTo>
                      <a:pt x="78" y="160"/>
                    </a:lnTo>
                    <a:lnTo>
                      <a:pt x="78" y="160"/>
                    </a:lnTo>
                    <a:lnTo>
                      <a:pt x="74" y="122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73" y="64"/>
                    </a:lnTo>
                    <a:lnTo>
                      <a:pt x="73" y="45"/>
                    </a:lnTo>
                    <a:lnTo>
                      <a:pt x="74" y="26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3" y="7"/>
                    </a:lnTo>
                    <a:lnTo>
                      <a:pt x="50" y="7"/>
                    </a:lnTo>
                    <a:lnTo>
                      <a:pt x="33" y="11"/>
                    </a:lnTo>
                    <a:lnTo>
                      <a:pt x="33" y="11"/>
                    </a:lnTo>
                    <a:close/>
                    <a:moveTo>
                      <a:pt x="8" y="28"/>
                    </a:moveTo>
                    <a:lnTo>
                      <a:pt x="8" y="28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5" y="32"/>
                    </a:lnTo>
                    <a:lnTo>
                      <a:pt x="21" y="28"/>
                    </a:lnTo>
                    <a:lnTo>
                      <a:pt x="25" y="22"/>
                    </a:lnTo>
                    <a:lnTo>
                      <a:pt x="25" y="19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15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  <a:moveTo>
                      <a:pt x="10" y="57"/>
                    </a:moveTo>
                    <a:lnTo>
                      <a:pt x="10" y="57"/>
                    </a:lnTo>
                    <a:lnTo>
                      <a:pt x="12" y="51"/>
                    </a:lnTo>
                    <a:lnTo>
                      <a:pt x="15" y="47"/>
                    </a:lnTo>
                    <a:lnTo>
                      <a:pt x="17" y="43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10" y="57"/>
                    </a:lnTo>
                    <a:lnTo>
                      <a:pt x="10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5" y="55"/>
                    </a:lnTo>
                    <a:lnTo>
                      <a:pt x="25" y="51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10" y="85"/>
                    </a:moveTo>
                    <a:lnTo>
                      <a:pt x="10" y="85"/>
                    </a:lnTo>
                    <a:lnTo>
                      <a:pt x="12" y="81"/>
                    </a:lnTo>
                    <a:lnTo>
                      <a:pt x="15" y="78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3" y="72"/>
                    </a:lnTo>
                    <a:lnTo>
                      <a:pt x="10" y="74"/>
                    </a:lnTo>
                    <a:lnTo>
                      <a:pt x="10" y="80"/>
                    </a:lnTo>
                    <a:lnTo>
                      <a:pt x="10" y="85"/>
                    </a:lnTo>
                    <a:lnTo>
                      <a:pt x="10" y="85"/>
                    </a:lnTo>
                    <a:close/>
                    <a:moveTo>
                      <a:pt x="19" y="85"/>
                    </a:moveTo>
                    <a:lnTo>
                      <a:pt x="19" y="85"/>
                    </a:lnTo>
                    <a:lnTo>
                      <a:pt x="25" y="83"/>
                    </a:lnTo>
                    <a:lnTo>
                      <a:pt x="27" y="80"/>
                    </a:lnTo>
                    <a:lnTo>
                      <a:pt x="29" y="76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3" y="74"/>
                    </a:lnTo>
                    <a:lnTo>
                      <a:pt x="21" y="78"/>
                    </a:lnTo>
                    <a:lnTo>
                      <a:pt x="19" y="85"/>
                    </a:lnTo>
                    <a:lnTo>
                      <a:pt x="19" y="85"/>
                    </a:lnTo>
                    <a:close/>
                    <a:moveTo>
                      <a:pt x="10" y="120"/>
                    </a:moveTo>
                    <a:lnTo>
                      <a:pt x="10" y="120"/>
                    </a:lnTo>
                    <a:lnTo>
                      <a:pt x="13" y="120"/>
                    </a:lnTo>
                    <a:lnTo>
                      <a:pt x="15" y="118"/>
                    </a:lnTo>
                    <a:lnTo>
                      <a:pt x="17" y="112"/>
                    </a:lnTo>
                    <a:lnTo>
                      <a:pt x="17" y="112"/>
                    </a:lnTo>
                    <a:lnTo>
                      <a:pt x="23" y="101"/>
                    </a:lnTo>
                    <a:lnTo>
                      <a:pt x="27" y="97"/>
                    </a:lnTo>
                    <a:lnTo>
                      <a:pt x="27" y="89"/>
                    </a:lnTo>
                    <a:lnTo>
                      <a:pt x="27" y="89"/>
                    </a:lnTo>
                    <a:lnTo>
                      <a:pt x="17" y="93"/>
                    </a:lnTo>
                    <a:lnTo>
                      <a:pt x="12" y="99"/>
                    </a:lnTo>
                    <a:lnTo>
                      <a:pt x="10" y="108"/>
                    </a:lnTo>
                    <a:lnTo>
                      <a:pt x="10" y="120"/>
                    </a:lnTo>
                    <a:lnTo>
                      <a:pt x="10" y="120"/>
                    </a:lnTo>
                    <a:close/>
                    <a:moveTo>
                      <a:pt x="23" y="122"/>
                    </a:moveTo>
                    <a:lnTo>
                      <a:pt x="23" y="122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5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2"/>
                    </a:lnTo>
                    <a:lnTo>
                      <a:pt x="23" y="122"/>
                    </a:lnTo>
                    <a:close/>
                    <a:moveTo>
                      <a:pt x="10" y="131"/>
                    </a:moveTo>
                    <a:lnTo>
                      <a:pt x="10" y="131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5" y="141"/>
                    </a:lnTo>
                    <a:lnTo>
                      <a:pt x="19" y="135"/>
                    </a:lnTo>
                    <a:lnTo>
                      <a:pt x="23" y="123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19" y="122"/>
                    </a:lnTo>
                    <a:lnTo>
                      <a:pt x="19" y="122"/>
                    </a:lnTo>
                    <a:lnTo>
                      <a:pt x="17" y="127"/>
                    </a:lnTo>
                    <a:lnTo>
                      <a:pt x="10" y="131"/>
                    </a:lnTo>
                    <a:lnTo>
                      <a:pt x="10" y="131"/>
                    </a:lnTo>
                    <a:close/>
                    <a:moveTo>
                      <a:pt x="27" y="137"/>
                    </a:moveTo>
                    <a:lnTo>
                      <a:pt x="27" y="137"/>
                    </a:lnTo>
                    <a:lnTo>
                      <a:pt x="29" y="137"/>
                    </a:lnTo>
                    <a:lnTo>
                      <a:pt x="31" y="135"/>
                    </a:lnTo>
                    <a:lnTo>
                      <a:pt x="31" y="131"/>
                    </a:lnTo>
                    <a:lnTo>
                      <a:pt x="31" y="129"/>
                    </a:lnTo>
                    <a:lnTo>
                      <a:pt x="31" y="129"/>
                    </a:lnTo>
                    <a:lnTo>
                      <a:pt x="29" y="129"/>
                    </a:lnTo>
                    <a:lnTo>
                      <a:pt x="29" y="129"/>
                    </a:lnTo>
                    <a:lnTo>
                      <a:pt x="27" y="137"/>
                    </a:lnTo>
                    <a:lnTo>
                      <a:pt x="27" y="137"/>
                    </a:lnTo>
                    <a:close/>
                    <a:moveTo>
                      <a:pt x="17" y="173"/>
                    </a:moveTo>
                    <a:lnTo>
                      <a:pt x="17" y="173"/>
                    </a:lnTo>
                    <a:lnTo>
                      <a:pt x="19" y="169"/>
                    </a:lnTo>
                    <a:lnTo>
                      <a:pt x="25" y="167"/>
                    </a:lnTo>
                    <a:lnTo>
                      <a:pt x="29" y="167"/>
                    </a:lnTo>
                    <a:lnTo>
                      <a:pt x="31" y="171"/>
                    </a:lnTo>
                    <a:lnTo>
                      <a:pt x="31" y="171"/>
                    </a:lnTo>
                    <a:lnTo>
                      <a:pt x="33" y="158"/>
                    </a:lnTo>
                    <a:lnTo>
                      <a:pt x="33" y="152"/>
                    </a:lnTo>
                    <a:lnTo>
                      <a:pt x="31" y="148"/>
                    </a:lnTo>
                    <a:lnTo>
                      <a:pt x="31" y="148"/>
                    </a:lnTo>
                    <a:lnTo>
                      <a:pt x="21" y="160"/>
                    </a:lnTo>
                    <a:lnTo>
                      <a:pt x="19" y="165"/>
                    </a:lnTo>
                    <a:lnTo>
                      <a:pt x="17" y="173"/>
                    </a:lnTo>
                    <a:lnTo>
                      <a:pt x="17" y="173"/>
                    </a:lnTo>
                    <a:close/>
                    <a:moveTo>
                      <a:pt x="10" y="169"/>
                    </a:moveTo>
                    <a:lnTo>
                      <a:pt x="10" y="169"/>
                    </a:lnTo>
                    <a:lnTo>
                      <a:pt x="12" y="167"/>
                    </a:lnTo>
                    <a:lnTo>
                      <a:pt x="13" y="165"/>
                    </a:lnTo>
                    <a:lnTo>
                      <a:pt x="13" y="163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7" y="158"/>
                    </a:lnTo>
                    <a:lnTo>
                      <a:pt x="19" y="156"/>
                    </a:lnTo>
                    <a:lnTo>
                      <a:pt x="19" y="152"/>
                    </a:lnTo>
                    <a:lnTo>
                      <a:pt x="19" y="150"/>
                    </a:lnTo>
                    <a:lnTo>
                      <a:pt x="19" y="150"/>
                    </a:lnTo>
                    <a:lnTo>
                      <a:pt x="12" y="158"/>
                    </a:lnTo>
                    <a:lnTo>
                      <a:pt x="10" y="163"/>
                    </a:lnTo>
                    <a:lnTo>
                      <a:pt x="10" y="169"/>
                    </a:lnTo>
                    <a:lnTo>
                      <a:pt x="10" y="16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23" y="192"/>
                    </a:lnTo>
                    <a:lnTo>
                      <a:pt x="27" y="190"/>
                    </a:lnTo>
                    <a:lnTo>
                      <a:pt x="27" y="190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7" y="200"/>
                    </a:lnTo>
                    <a:lnTo>
                      <a:pt x="25" y="205"/>
                    </a:lnTo>
                    <a:lnTo>
                      <a:pt x="21" y="211"/>
                    </a:lnTo>
                    <a:lnTo>
                      <a:pt x="21" y="217"/>
                    </a:lnTo>
                    <a:lnTo>
                      <a:pt x="21" y="217"/>
                    </a:lnTo>
                    <a:lnTo>
                      <a:pt x="25" y="213"/>
                    </a:lnTo>
                    <a:lnTo>
                      <a:pt x="29" y="211"/>
                    </a:lnTo>
                    <a:lnTo>
                      <a:pt x="31" y="211"/>
                    </a:lnTo>
                    <a:lnTo>
                      <a:pt x="31" y="211"/>
                    </a:lnTo>
                    <a:lnTo>
                      <a:pt x="33" y="192"/>
                    </a:lnTo>
                    <a:lnTo>
                      <a:pt x="33" y="182"/>
                    </a:lnTo>
                    <a:lnTo>
                      <a:pt x="29" y="173"/>
                    </a:lnTo>
                    <a:lnTo>
                      <a:pt x="29" y="173"/>
                    </a:lnTo>
                    <a:lnTo>
                      <a:pt x="23" y="184"/>
                    </a:lnTo>
                    <a:lnTo>
                      <a:pt x="19" y="196"/>
                    </a:lnTo>
                    <a:lnTo>
                      <a:pt x="19" y="196"/>
                    </a:lnTo>
                    <a:close/>
                    <a:moveTo>
                      <a:pt x="12" y="194"/>
                    </a:moveTo>
                    <a:lnTo>
                      <a:pt x="12" y="194"/>
                    </a:lnTo>
                    <a:lnTo>
                      <a:pt x="13" y="190"/>
                    </a:lnTo>
                    <a:lnTo>
                      <a:pt x="17" y="186"/>
                    </a:lnTo>
                    <a:lnTo>
                      <a:pt x="19" y="182"/>
                    </a:lnTo>
                    <a:lnTo>
                      <a:pt x="17" y="179"/>
                    </a:lnTo>
                    <a:lnTo>
                      <a:pt x="17" y="179"/>
                    </a:lnTo>
                    <a:lnTo>
                      <a:pt x="12" y="184"/>
                    </a:lnTo>
                    <a:lnTo>
                      <a:pt x="10" y="188"/>
                    </a:lnTo>
                    <a:lnTo>
                      <a:pt x="12" y="194"/>
                    </a:lnTo>
                    <a:lnTo>
                      <a:pt x="12" y="194"/>
                    </a:lnTo>
                    <a:close/>
                    <a:moveTo>
                      <a:pt x="10" y="219"/>
                    </a:moveTo>
                    <a:lnTo>
                      <a:pt x="10" y="219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213"/>
                    </a:lnTo>
                    <a:lnTo>
                      <a:pt x="13" y="213"/>
                    </a:lnTo>
                    <a:lnTo>
                      <a:pt x="19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9" y="200"/>
                    </a:lnTo>
                    <a:lnTo>
                      <a:pt x="15" y="203"/>
                    </a:lnTo>
                    <a:lnTo>
                      <a:pt x="12" y="207"/>
                    </a:lnTo>
                    <a:lnTo>
                      <a:pt x="10" y="213"/>
                    </a:lnTo>
                    <a:lnTo>
                      <a:pt x="10" y="219"/>
                    </a:lnTo>
                    <a:lnTo>
                      <a:pt x="10" y="219"/>
                    </a:lnTo>
                    <a:close/>
                    <a:moveTo>
                      <a:pt x="21" y="247"/>
                    </a:moveTo>
                    <a:lnTo>
                      <a:pt x="21" y="247"/>
                    </a:lnTo>
                    <a:lnTo>
                      <a:pt x="23" y="245"/>
                    </a:lnTo>
                    <a:lnTo>
                      <a:pt x="25" y="243"/>
                    </a:lnTo>
                    <a:lnTo>
                      <a:pt x="27" y="245"/>
                    </a:lnTo>
                    <a:lnTo>
                      <a:pt x="27" y="245"/>
                    </a:lnTo>
                    <a:lnTo>
                      <a:pt x="25" y="242"/>
                    </a:lnTo>
                    <a:lnTo>
                      <a:pt x="25" y="242"/>
                    </a:lnTo>
                    <a:lnTo>
                      <a:pt x="31" y="240"/>
                    </a:lnTo>
                    <a:lnTo>
                      <a:pt x="33" y="234"/>
                    </a:lnTo>
                    <a:lnTo>
                      <a:pt x="33" y="228"/>
                    </a:lnTo>
                    <a:lnTo>
                      <a:pt x="33" y="223"/>
                    </a:lnTo>
                    <a:lnTo>
                      <a:pt x="33" y="223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3" y="234"/>
                    </a:lnTo>
                    <a:lnTo>
                      <a:pt x="21" y="240"/>
                    </a:lnTo>
                    <a:lnTo>
                      <a:pt x="21" y="247"/>
                    </a:lnTo>
                    <a:lnTo>
                      <a:pt x="21" y="247"/>
                    </a:lnTo>
                    <a:close/>
                    <a:moveTo>
                      <a:pt x="13" y="243"/>
                    </a:moveTo>
                    <a:lnTo>
                      <a:pt x="13" y="243"/>
                    </a:lnTo>
                    <a:lnTo>
                      <a:pt x="23" y="223"/>
                    </a:lnTo>
                    <a:lnTo>
                      <a:pt x="23" y="223"/>
                    </a:lnTo>
                    <a:lnTo>
                      <a:pt x="17" y="226"/>
                    </a:lnTo>
                    <a:lnTo>
                      <a:pt x="13" y="232"/>
                    </a:lnTo>
                    <a:lnTo>
                      <a:pt x="12" y="238"/>
                    </a:lnTo>
                    <a:lnTo>
                      <a:pt x="13" y="243"/>
                    </a:lnTo>
                    <a:lnTo>
                      <a:pt x="13" y="243"/>
                    </a:lnTo>
                    <a:close/>
                    <a:moveTo>
                      <a:pt x="25" y="247"/>
                    </a:moveTo>
                    <a:lnTo>
                      <a:pt x="25" y="247"/>
                    </a:lnTo>
                    <a:lnTo>
                      <a:pt x="19" y="253"/>
                    </a:lnTo>
                    <a:lnTo>
                      <a:pt x="15" y="259"/>
                    </a:lnTo>
                    <a:lnTo>
                      <a:pt x="13" y="266"/>
                    </a:lnTo>
                    <a:lnTo>
                      <a:pt x="13" y="270"/>
                    </a:lnTo>
                    <a:lnTo>
                      <a:pt x="15" y="274"/>
                    </a:lnTo>
                    <a:lnTo>
                      <a:pt x="15" y="274"/>
                    </a:lnTo>
                    <a:lnTo>
                      <a:pt x="17" y="268"/>
                    </a:lnTo>
                    <a:lnTo>
                      <a:pt x="19" y="263"/>
                    </a:lnTo>
                    <a:lnTo>
                      <a:pt x="23" y="259"/>
                    </a:lnTo>
                    <a:lnTo>
                      <a:pt x="23" y="251"/>
                    </a:lnTo>
                    <a:lnTo>
                      <a:pt x="23" y="251"/>
                    </a:lnTo>
                    <a:lnTo>
                      <a:pt x="27" y="251"/>
                    </a:lnTo>
                    <a:lnTo>
                      <a:pt x="27" y="249"/>
                    </a:lnTo>
                    <a:lnTo>
                      <a:pt x="27" y="249"/>
                    </a:lnTo>
                    <a:lnTo>
                      <a:pt x="25" y="247"/>
                    </a:lnTo>
                    <a:lnTo>
                      <a:pt x="25" y="247"/>
                    </a:lnTo>
                    <a:close/>
                    <a:moveTo>
                      <a:pt x="25" y="266"/>
                    </a:moveTo>
                    <a:lnTo>
                      <a:pt x="25" y="266"/>
                    </a:lnTo>
                    <a:lnTo>
                      <a:pt x="29" y="263"/>
                    </a:lnTo>
                    <a:lnTo>
                      <a:pt x="34" y="263"/>
                    </a:lnTo>
                    <a:lnTo>
                      <a:pt x="34" y="263"/>
                    </a:lnTo>
                    <a:lnTo>
                      <a:pt x="34" y="257"/>
                    </a:lnTo>
                    <a:lnTo>
                      <a:pt x="34" y="253"/>
                    </a:lnTo>
                    <a:lnTo>
                      <a:pt x="34" y="253"/>
                    </a:lnTo>
                    <a:lnTo>
                      <a:pt x="33" y="253"/>
                    </a:lnTo>
                    <a:lnTo>
                      <a:pt x="33" y="253"/>
                    </a:lnTo>
                    <a:lnTo>
                      <a:pt x="31" y="257"/>
                    </a:lnTo>
                    <a:lnTo>
                      <a:pt x="29" y="259"/>
                    </a:lnTo>
                    <a:lnTo>
                      <a:pt x="25" y="263"/>
                    </a:lnTo>
                    <a:lnTo>
                      <a:pt x="25" y="266"/>
                    </a:lnTo>
                    <a:lnTo>
                      <a:pt x="25" y="266"/>
                    </a:lnTo>
                    <a:close/>
                    <a:moveTo>
                      <a:pt x="27" y="284"/>
                    </a:moveTo>
                    <a:lnTo>
                      <a:pt x="27" y="284"/>
                    </a:lnTo>
                    <a:lnTo>
                      <a:pt x="29" y="282"/>
                    </a:lnTo>
                    <a:lnTo>
                      <a:pt x="31" y="280"/>
                    </a:lnTo>
                    <a:lnTo>
                      <a:pt x="31" y="280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4" y="274"/>
                    </a:lnTo>
                    <a:lnTo>
                      <a:pt x="34" y="270"/>
                    </a:lnTo>
                    <a:lnTo>
                      <a:pt x="34" y="270"/>
                    </a:lnTo>
                    <a:lnTo>
                      <a:pt x="31" y="272"/>
                    </a:lnTo>
                    <a:lnTo>
                      <a:pt x="31" y="274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27" y="278"/>
                    </a:lnTo>
                    <a:lnTo>
                      <a:pt x="27" y="278"/>
                    </a:lnTo>
                    <a:lnTo>
                      <a:pt x="27" y="284"/>
                    </a:lnTo>
                    <a:lnTo>
                      <a:pt x="27" y="2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14"/>
              <p:cNvSpPr>
                <a:spLocks noEditPoints="1"/>
              </p:cNvSpPr>
              <p:nvPr/>
            </p:nvSpPr>
            <p:spPr bwMode="auto">
              <a:xfrm>
                <a:off x="2168748" y="2516988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6" name="Freeform 47"/>
          <p:cNvSpPr>
            <a:spLocks noEditPoints="1"/>
          </p:cNvSpPr>
          <p:nvPr/>
        </p:nvSpPr>
        <p:spPr bwMode="auto">
          <a:xfrm>
            <a:off x="3259777" y="1887967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691630" y="1897040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进制计数法</a:t>
            </a:r>
          </a:p>
        </p:txBody>
      </p:sp>
      <p:sp>
        <p:nvSpPr>
          <p:cNvPr id="198" name="Freeform 49"/>
          <p:cNvSpPr>
            <a:spLocks noEditPoints="1"/>
          </p:cNvSpPr>
          <p:nvPr/>
        </p:nvSpPr>
        <p:spPr bwMode="auto">
          <a:xfrm>
            <a:off x="3241388" y="2776506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3710018" y="2784108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进制计数法 *</a:t>
            </a:r>
          </a:p>
        </p:txBody>
      </p:sp>
      <p:sp>
        <p:nvSpPr>
          <p:cNvPr id="199" name="Freeform 50"/>
          <p:cNvSpPr>
            <a:spLocks noEditPoints="1"/>
          </p:cNvSpPr>
          <p:nvPr/>
        </p:nvSpPr>
        <p:spPr bwMode="auto">
          <a:xfrm>
            <a:off x="3241388" y="4540098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3702295" y="3671176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指数法则</a:t>
            </a:r>
          </a:p>
        </p:txBody>
      </p:sp>
      <p:sp>
        <p:nvSpPr>
          <p:cNvPr id="197" name="Freeform 48"/>
          <p:cNvSpPr>
            <a:spLocks noEditPoints="1"/>
          </p:cNvSpPr>
          <p:nvPr/>
        </p:nvSpPr>
        <p:spPr bwMode="auto">
          <a:xfrm>
            <a:off x="3239182" y="3671176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696778" y="4558244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所起的作用 *</a:t>
            </a:r>
          </a:p>
        </p:txBody>
      </p:sp>
    </p:spTree>
    <p:extLst>
      <p:ext uri="{BB962C8B-B14F-4D97-AF65-F5344CB8AC3E}">
        <p14:creationId xmlns:p14="http://schemas.microsoft.com/office/powerpoint/2010/main" val="305359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25" grpId="0"/>
      <p:bldP spid="198" grpId="0" animBg="1"/>
      <p:bldP spid="200" grpId="0"/>
      <p:bldP spid="199" grpId="0" animBg="1"/>
      <p:bldP spid="201" grpId="0"/>
      <p:bldP spid="197" grpId="0" animBg="1"/>
      <p:bldP spid="2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7">
            <a:extLst>
              <a:ext uri="{FF2B5EF4-FFF2-40B4-BE49-F238E27FC236}">
                <a16:creationId xmlns:a16="http://schemas.microsoft.com/office/drawing/2014/main" id="{A03CCE00-4683-4AAC-8195-1B5B58B6CD20}"/>
              </a:ext>
            </a:extLst>
          </p:cNvPr>
          <p:cNvSpPr>
            <a:spLocks noEditPoints="1"/>
          </p:cNvSpPr>
          <p:nvPr/>
        </p:nvSpPr>
        <p:spPr bwMode="auto">
          <a:xfrm>
            <a:off x="827661" y="558788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A71D9-B19F-48C1-9F7A-1305D9DB47F2}"/>
              </a:ext>
            </a:extLst>
          </p:cNvPr>
          <p:cNvSpPr txBox="1"/>
          <p:nvPr/>
        </p:nvSpPr>
        <p:spPr>
          <a:xfrm>
            <a:off x="1259514" y="567861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进制计数法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9E4328-73A4-4A21-9A63-7F487E12A473}"/>
              </a:ext>
            </a:extLst>
          </p:cNvPr>
          <p:cNvSpPr/>
          <p:nvPr/>
        </p:nvSpPr>
        <p:spPr>
          <a:xfrm>
            <a:off x="2774622" y="1423445"/>
            <a:ext cx="1197204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2</a:t>
            </a:r>
            <a:endParaRPr lang="zh-CN" altLang="en-US" sz="6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5E6CB8-44D8-4D88-A64A-E11FA9297E93}"/>
              </a:ext>
            </a:extLst>
          </p:cNvPr>
          <p:cNvSpPr/>
          <p:nvPr/>
        </p:nvSpPr>
        <p:spPr>
          <a:xfrm>
            <a:off x="4435311" y="1423447"/>
            <a:ext cx="1197204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5</a:t>
            </a:r>
            <a:endParaRPr lang="zh-CN" altLang="en-US" sz="6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8BBCC7-2F6F-4429-8D51-6EE6ED10B986}"/>
              </a:ext>
            </a:extLst>
          </p:cNvPr>
          <p:cNvSpPr/>
          <p:nvPr/>
        </p:nvSpPr>
        <p:spPr>
          <a:xfrm>
            <a:off x="6096000" y="1423446"/>
            <a:ext cx="1197204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0</a:t>
            </a:r>
            <a:endParaRPr lang="zh-CN" altLang="en-US" sz="6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854C59-0973-4152-9474-BF46F1E2041C}"/>
              </a:ext>
            </a:extLst>
          </p:cNvPr>
          <p:cNvSpPr/>
          <p:nvPr/>
        </p:nvSpPr>
        <p:spPr>
          <a:xfrm>
            <a:off x="7756689" y="1423445"/>
            <a:ext cx="1197204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3</a:t>
            </a:r>
            <a:endParaRPr lang="zh-CN" altLang="en-US" sz="6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95F50E-ED90-4F1A-920E-9686AFFFF758}"/>
              </a:ext>
            </a:extLst>
          </p:cNvPr>
          <p:cNvSpPr txBox="1"/>
          <p:nvPr/>
        </p:nvSpPr>
        <p:spPr>
          <a:xfrm>
            <a:off x="2149311" y="3035431"/>
            <a:ext cx="2450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 </a:t>
            </a:r>
            <a:r>
              <a:rPr lang="zh-CN" altLang="en-US" sz="2000" dirty="0">
                <a:solidFill>
                  <a:schemeClr val="bg1"/>
                </a:solidFill>
              </a:rPr>
              <a:t>表示 “</a:t>
            </a:r>
            <a:r>
              <a:rPr lang="en-US" altLang="zh-CN" sz="2000" dirty="0">
                <a:solidFill>
                  <a:schemeClr val="bg1"/>
                </a:solidFill>
              </a:rPr>
              <a:t>10³</a:t>
            </a:r>
            <a:r>
              <a:rPr lang="zh-CN" altLang="en-US" sz="2000" dirty="0">
                <a:solidFill>
                  <a:schemeClr val="bg1"/>
                </a:solidFill>
              </a:rPr>
              <a:t>的个数”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3F99DC-2DA6-4B5F-BA06-97C247293527}"/>
              </a:ext>
            </a:extLst>
          </p:cNvPr>
          <p:cNvSpPr txBox="1"/>
          <p:nvPr/>
        </p:nvSpPr>
        <p:spPr>
          <a:xfrm>
            <a:off x="2149311" y="3782241"/>
            <a:ext cx="245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表示 “</a:t>
            </a:r>
            <a:r>
              <a:rPr lang="en-US" altLang="zh-CN" sz="2000" dirty="0">
                <a:solidFill>
                  <a:schemeClr val="bg1"/>
                </a:solidFill>
              </a:rPr>
              <a:t>10²</a:t>
            </a:r>
            <a:r>
              <a:rPr lang="zh-CN" altLang="en-US" sz="2000" dirty="0">
                <a:solidFill>
                  <a:schemeClr val="bg1"/>
                </a:solidFill>
              </a:rPr>
              <a:t>的个数”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7CDF4C-4AB9-4114-9DFD-7ADD0C0D7565}"/>
              </a:ext>
            </a:extLst>
          </p:cNvPr>
          <p:cNvSpPr txBox="1"/>
          <p:nvPr/>
        </p:nvSpPr>
        <p:spPr>
          <a:xfrm>
            <a:off x="2205871" y="4529051"/>
            <a:ext cx="239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表示 “</a:t>
            </a:r>
            <a:r>
              <a:rPr lang="en-US" altLang="zh-CN" sz="2000" dirty="0">
                <a:solidFill>
                  <a:schemeClr val="bg1"/>
                </a:solidFill>
              </a:rPr>
              <a:t>10¹</a:t>
            </a:r>
            <a:r>
              <a:rPr lang="zh-CN" altLang="en-US" sz="2000" dirty="0">
                <a:solidFill>
                  <a:schemeClr val="bg1"/>
                </a:solidFill>
              </a:rPr>
              <a:t>的个数”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A1454F-34CC-4C77-9D66-60410A7542E0}"/>
              </a:ext>
            </a:extLst>
          </p:cNvPr>
          <p:cNvSpPr txBox="1"/>
          <p:nvPr/>
        </p:nvSpPr>
        <p:spPr>
          <a:xfrm>
            <a:off x="2205871" y="5275861"/>
            <a:ext cx="239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表示 “</a:t>
            </a:r>
            <a:r>
              <a:rPr lang="en-US" altLang="zh-CN" sz="2000" dirty="0">
                <a:solidFill>
                  <a:schemeClr val="bg1"/>
                </a:solidFill>
              </a:rPr>
              <a:t>10º</a:t>
            </a:r>
            <a:r>
              <a:rPr lang="zh-CN" altLang="en-US" sz="2000" dirty="0">
                <a:solidFill>
                  <a:schemeClr val="bg1"/>
                </a:solidFill>
              </a:rPr>
              <a:t>的个数”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4AA980-0D19-4D35-B87A-F2F24834CE4D}"/>
              </a:ext>
            </a:extLst>
          </p:cNvPr>
          <p:cNvCxnSpPr>
            <a:stCxn id="2" idx="2"/>
          </p:cNvCxnSpPr>
          <p:nvPr/>
        </p:nvCxnSpPr>
        <p:spPr>
          <a:xfrm>
            <a:off x="3373224" y="2488674"/>
            <a:ext cx="0" cy="54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860C6DD1-7320-4258-A65B-A2C78B823D7A}"/>
              </a:ext>
            </a:extLst>
          </p:cNvPr>
          <p:cNvCxnSpPr>
            <a:cxnSpLocks/>
            <a:stCxn id="11" idx="2"/>
            <a:endCxn id="15" idx="3"/>
          </p:cNvCxnSpPr>
          <p:nvPr/>
        </p:nvCxnSpPr>
        <p:spPr>
          <a:xfrm rot="5400000">
            <a:off x="4070287" y="3018670"/>
            <a:ext cx="1493620" cy="4336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E80ED96-DE00-48C5-A20B-4EFE39E6BCDB}"/>
              </a:ext>
            </a:extLst>
          </p:cNvPr>
          <p:cNvCxnSpPr>
            <a:stCxn id="12" idx="2"/>
            <a:endCxn id="16" idx="3"/>
          </p:cNvCxnSpPr>
          <p:nvPr/>
        </p:nvCxnSpPr>
        <p:spPr>
          <a:xfrm rot="5400000">
            <a:off x="4527225" y="2561728"/>
            <a:ext cx="2240431" cy="2094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C24CCF9-C185-4F7C-A983-EEF658591A7C}"/>
              </a:ext>
            </a:extLst>
          </p:cNvPr>
          <p:cNvCxnSpPr>
            <a:stCxn id="13" idx="2"/>
            <a:endCxn id="17" idx="3"/>
          </p:cNvCxnSpPr>
          <p:nvPr/>
        </p:nvCxnSpPr>
        <p:spPr>
          <a:xfrm rot="5400000">
            <a:off x="4984163" y="2104788"/>
            <a:ext cx="2987242" cy="37550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95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9">
            <a:extLst>
              <a:ext uri="{FF2B5EF4-FFF2-40B4-BE49-F238E27FC236}">
                <a16:creationId xmlns:a16="http://schemas.microsoft.com/office/drawing/2014/main" id="{64C1D716-B266-4896-9716-11F75F039D25}"/>
              </a:ext>
            </a:extLst>
          </p:cNvPr>
          <p:cNvSpPr>
            <a:spLocks noEditPoints="1"/>
          </p:cNvSpPr>
          <p:nvPr/>
        </p:nvSpPr>
        <p:spPr bwMode="auto">
          <a:xfrm>
            <a:off x="771565" y="523499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24A484-6222-4A2B-8E26-481475EC6914}"/>
              </a:ext>
            </a:extLst>
          </p:cNvPr>
          <p:cNvSpPr txBox="1"/>
          <p:nvPr/>
        </p:nvSpPr>
        <p:spPr>
          <a:xfrm>
            <a:off x="1240195" y="531101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进制计数法 *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2FA3E8-1F93-4A97-A1F1-305BB8FAA79D}"/>
              </a:ext>
            </a:extLst>
          </p:cNvPr>
          <p:cNvSpPr txBox="1"/>
          <p:nvPr/>
        </p:nvSpPr>
        <p:spPr>
          <a:xfrm>
            <a:off x="1348033" y="1414021"/>
            <a:ext cx="5343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从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进制计算法类推，便可很快掌握它的规则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4E1C0F-A8BB-4A67-ACDC-A9599B3EF0FD}"/>
              </a:ext>
            </a:extLst>
          </p:cNvPr>
          <p:cNvSpPr/>
          <p:nvPr/>
        </p:nvSpPr>
        <p:spPr>
          <a:xfrm>
            <a:off x="3369784" y="2074373"/>
            <a:ext cx="1197204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1</a:t>
            </a:r>
            <a:endParaRPr lang="zh-CN" altLang="en-US" sz="6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8991F4-CF87-4E11-986E-0DA77EE1EC35}"/>
              </a:ext>
            </a:extLst>
          </p:cNvPr>
          <p:cNvSpPr/>
          <p:nvPr/>
        </p:nvSpPr>
        <p:spPr>
          <a:xfrm>
            <a:off x="5030473" y="2074375"/>
            <a:ext cx="1197204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1</a:t>
            </a:r>
            <a:endParaRPr lang="zh-CN" altLang="en-US" sz="6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DD6D06-8229-4827-931F-899D48BBD8F1}"/>
              </a:ext>
            </a:extLst>
          </p:cNvPr>
          <p:cNvSpPr/>
          <p:nvPr/>
        </p:nvSpPr>
        <p:spPr>
          <a:xfrm>
            <a:off x="6691162" y="2074374"/>
            <a:ext cx="1197204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0</a:t>
            </a:r>
            <a:endParaRPr lang="zh-CN" altLang="en-US" sz="6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FCA3F9-65D5-4846-9C0A-2923FD4EB4C7}"/>
              </a:ext>
            </a:extLst>
          </p:cNvPr>
          <p:cNvSpPr/>
          <p:nvPr/>
        </p:nvSpPr>
        <p:spPr>
          <a:xfrm>
            <a:off x="8351851" y="2074373"/>
            <a:ext cx="1197204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0</a:t>
            </a:r>
            <a:endParaRPr lang="zh-CN" altLang="en-US" sz="6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34148-19C7-4521-89C8-26717E3FC01E}"/>
              </a:ext>
            </a:extLst>
          </p:cNvPr>
          <p:cNvSpPr txBox="1"/>
          <p:nvPr/>
        </p:nvSpPr>
        <p:spPr>
          <a:xfrm>
            <a:off x="2744473" y="3686359"/>
            <a:ext cx="2450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 </a:t>
            </a:r>
            <a:r>
              <a:rPr lang="zh-CN" altLang="en-US" sz="2000" dirty="0">
                <a:solidFill>
                  <a:schemeClr val="bg1"/>
                </a:solidFill>
              </a:rPr>
              <a:t>表示 “</a:t>
            </a:r>
            <a:r>
              <a:rPr lang="en-US" altLang="zh-CN" sz="2000" dirty="0">
                <a:solidFill>
                  <a:schemeClr val="bg1"/>
                </a:solidFill>
              </a:rPr>
              <a:t>2³</a:t>
            </a:r>
            <a:r>
              <a:rPr lang="zh-CN" altLang="en-US" sz="2000" dirty="0">
                <a:solidFill>
                  <a:schemeClr val="bg1"/>
                </a:solidFill>
              </a:rPr>
              <a:t>的个数”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19B3DF-D310-4922-82D7-A77A73D077D2}"/>
              </a:ext>
            </a:extLst>
          </p:cNvPr>
          <p:cNvSpPr txBox="1"/>
          <p:nvPr/>
        </p:nvSpPr>
        <p:spPr>
          <a:xfrm>
            <a:off x="2744473" y="4433169"/>
            <a:ext cx="245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表示 “</a:t>
            </a:r>
            <a:r>
              <a:rPr lang="en-US" altLang="zh-CN" sz="2000" dirty="0">
                <a:solidFill>
                  <a:schemeClr val="bg1"/>
                </a:solidFill>
              </a:rPr>
              <a:t>2²</a:t>
            </a:r>
            <a:r>
              <a:rPr lang="zh-CN" altLang="en-US" sz="2000" dirty="0">
                <a:solidFill>
                  <a:schemeClr val="bg1"/>
                </a:solidFill>
              </a:rPr>
              <a:t>的个数”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AE846E-E5AD-4FF0-ABE2-7261CCA1506F}"/>
              </a:ext>
            </a:extLst>
          </p:cNvPr>
          <p:cNvSpPr txBox="1"/>
          <p:nvPr/>
        </p:nvSpPr>
        <p:spPr>
          <a:xfrm>
            <a:off x="2801033" y="5179979"/>
            <a:ext cx="239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表示 “</a:t>
            </a:r>
            <a:r>
              <a:rPr lang="en-US" altLang="zh-CN" sz="2000" dirty="0">
                <a:solidFill>
                  <a:schemeClr val="bg1"/>
                </a:solidFill>
              </a:rPr>
              <a:t>2¹</a:t>
            </a:r>
            <a:r>
              <a:rPr lang="zh-CN" altLang="en-US" sz="2000" dirty="0">
                <a:solidFill>
                  <a:schemeClr val="bg1"/>
                </a:solidFill>
              </a:rPr>
              <a:t>的个数”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2BF781-91F0-4354-B2E2-E8605B571761}"/>
              </a:ext>
            </a:extLst>
          </p:cNvPr>
          <p:cNvSpPr txBox="1"/>
          <p:nvPr/>
        </p:nvSpPr>
        <p:spPr>
          <a:xfrm>
            <a:off x="2801033" y="5926789"/>
            <a:ext cx="239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表示 “</a:t>
            </a:r>
            <a:r>
              <a:rPr lang="en-US" altLang="zh-CN" sz="2000" dirty="0">
                <a:solidFill>
                  <a:schemeClr val="bg1"/>
                </a:solidFill>
              </a:rPr>
              <a:t>2º</a:t>
            </a:r>
            <a:r>
              <a:rPr lang="zh-CN" altLang="en-US" sz="2000" dirty="0">
                <a:solidFill>
                  <a:schemeClr val="bg1"/>
                </a:solidFill>
              </a:rPr>
              <a:t>的个数”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50E6E8C-AAB4-4416-B8A0-1C68BA8361C8}"/>
              </a:ext>
            </a:extLst>
          </p:cNvPr>
          <p:cNvCxnSpPr>
            <a:stCxn id="8" idx="2"/>
          </p:cNvCxnSpPr>
          <p:nvPr/>
        </p:nvCxnSpPr>
        <p:spPr>
          <a:xfrm>
            <a:off x="3968386" y="3139602"/>
            <a:ext cx="0" cy="54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F0CEA58-0E43-47A3-BE1D-8E962ECDB41D}"/>
              </a:ext>
            </a:extLst>
          </p:cNvPr>
          <p:cNvCxnSpPr>
            <a:cxnSpLocks/>
            <a:stCxn id="9" idx="2"/>
            <a:endCxn id="13" idx="3"/>
          </p:cNvCxnSpPr>
          <p:nvPr/>
        </p:nvCxnSpPr>
        <p:spPr>
          <a:xfrm rot="5400000">
            <a:off x="4665449" y="3669598"/>
            <a:ext cx="1493620" cy="4336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AA1CD35-8279-47D4-95F0-D4845196CF1C}"/>
              </a:ext>
            </a:extLst>
          </p:cNvPr>
          <p:cNvCxnSpPr>
            <a:stCxn id="10" idx="2"/>
            <a:endCxn id="14" idx="3"/>
          </p:cNvCxnSpPr>
          <p:nvPr/>
        </p:nvCxnSpPr>
        <p:spPr>
          <a:xfrm rot="5400000">
            <a:off x="5122387" y="3212656"/>
            <a:ext cx="2240431" cy="2094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A00B114-8986-43B3-AA0F-153AEF40BACA}"/>
              </a:ext>
            </a:extLst>
          </p:cNvPr>
          <p:cNvCxnSpPr>
            <a:stCxn id="11" idx="2"/>
            <a:endCxn id="15" idx="3"/>
          </p:cNvCxnSpPr>
          <p:nvPr/>
        </p:nvCxnSpPr>
        <p:spPr>
          <a:xfrm rot="5400000">
            <a:off x="5579325" y="2755716"/>
            <a:ext cx="2987242" cy="37550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1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8CA71D9-B19F-48C1-9F7A-1305D9DB47F2}"/>
              </a:ext>
            </a:extLst>
          </p:cNvPr>
          <p:cNvSpPr txBox="1"/>
          <p:nvPr/>
        </p:nvSpPr>
        <p:spPr>
          <a:xfrm>
            <a:off x="1178132" y="745620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进制计数法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5AD4C-ED8A-4468-992A-FAE414BD3F47}"/>
              </a:ext>
            </a:extLst>
          </p:cNvPr>
          <p:cNvSpPr txBox="1"/>
          <p:nvPr/>
        </p:nvSpPr>
        <p:spPr>
          <a:xfrm>
            <a:off x="8746894" y="745620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进制计数法 *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BDC14E0-158F-4B85-BAD7-72869FD3E628}"/>
              </a:ext>
            </a:extLst>
          </p:cNvPr>
          <p:cNvSpPr/>
          <p:nvPr/>
        </p:nvSpPr>
        <p:spPr>
          <a:xfrm>
            <a:off x="4272776" y="566757"/>
            <a:ext cx="4023732" cy="88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基数转换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518304-3857-425D-88DA-3C759DB8A0D9}"/>
              </a:ext>
            </a:extLst>
          </p:cNvPr>
          <p:cNvSpPr txBox="1"/>
          <p:nvPr/>
        </p:nvSpPr>
        <p:spPr>
          <a:xfrm>
            <a:off x="2430966" y="169013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BE12EB-04F4-451F-8E9A-52CCF624C5FC}"/>
              </a:ext>
            </a:extLst>
          </p:cNvPr>
          <p:cNvSpPr txBox="1"/>
          <p:nvPr/>
        </p:nvSpPr>
        <p:spPr>
          <a:xfrm>
            <a:off x="2203339" y="386941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2503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31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8CA71D9-B19F-48C1-9F7A-1305D9DB47F2}"/>
              </a:ext>
            </a:extLst>
          </p:cNvPr>
          <p:cNvSpPr txBox="1"/>
          <p:nvPr/>
        </p:nvSpPr>
        <p:spPr>
          <a:xfrm>
            <a:off x="1874789" y="901736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进制计数法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5AD4C-ED8A-4468-992A-FAE414BD3F47}"/>
              </a:ext>
            </a:extLst>
          </p:cNvPr>
          <p:cNvSpPr txBox="1"/>
          <p:nvPr/>
        </p:nvSpPr>
        <p:spPr>
          <a:xfrm>
            <a:off x="8199935" y="901736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进制计数法 *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DC74AAC-241C-404F-A639-E33A8D9EF0C4}"/>
              </a:ext>
            </a:extLst>
          </p:cNvPr>
          <p:cNvGrpSpPr/>
          <p:nvPr/>
        </p:nvGrpSpPr>
        <p:grpSpPr>
          <a:xfrm>
            <a:off x="5447314" y="829471"/>
            <a:ext cx="1189954" cy="891437"/>
            <a:chOff x="5037960" y="2275611"/>
            <a:chExt cx="1189954" cy="891437"/>
          </a:xfrm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06AE423A-BF40-4DF7-84A3-154F6B9AC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960" y="2275611"/>
              <a:ext cx="733544" cy="891437"/>
            </a:xfrm>
            <a:custGeom>
              <a:avLst/>
              <a:gdLst/>
              <a:ahLst/>
              <a:cxnLst>
                <a:cxn ang="0">
                  <a:pos x="126" y="25"/>
                </a:cxn>
                <a:cxn ang="0">
                  <a:pos x="105" y="86"/>
                </a:cxn>
                <a:cxn ang="0">
                  <a:pos x="21" y="2"/>
                </a:cxn>
                <a:cxn ang="0">
                  <a:pos x="26" y="168"/>
                </a:cxn>
                <a:cxn ang="0">
                  <a:pos x="61" y="267"/>
                </a:cxn>
                <a:cxn ang="0">
                  <a:pos x="154" y="239"/>
                </a:cxn>
                <a:cxn ang="0">
                  <a:pos x="223" y="6"/>
                </a:cxn>
                <a:cxn ang="0">
                  <a:pos x="158" y="14"/>
                </a:cxn>
                <a:cxn ang="0">
                  <a:pos x="143" y="25"/>
                </a:cxn>
                <a:cxn ang="0">
                  <a:pos x="147" y="50"/>
                </a:cxn>
                <a:cxn ang="0">
                  <a:pos x="147" y="61"/>
                </a:cxn>
                <a:cxn ang="0">
                  <a:pos x="141" y="65"/>
                </a:cxn>
                <a:cxn ang="0">
                  <a:pos x="141" y="84"/>
                </a:cxn>
                <a:cxn ang="0">
                  <a:pos x="135" y="103"/>
                </a:cxn>
                <a:cxn ang="0">
                  <a:pos x="137" y="99"/>
                </a:cxn>
                <a:cxn ang="0">
                  <a:pos x="26" y="23"/>
                </a:cxn>
                <a:cxn ang="0">
                  <a:pos x="23" y="19"/>
                </a:cxn>
                <a:cxn ang="0">
                  <a:pos x="32" y="38"/>
                </a:cxn>
                <a:cxn ang="0">
                  <a:pos x="30" y="25"/>
                </a:cxn>
                <a:cxn ang="0">
                  <a:pos x="25" y="63"/>
                </a:cxn>
                <a:cxn ang="0">
                  <a:pos x="26" y="90"/>
                </a:cxn>
                <a:cxn ang="0">
                  <a:pos x="34" y="69"/>
                </a:cxn>
                <a:cxn ang="0">
                  <a:pos x="44" y="75"/>
                </a:cxn>
                <a:cxn ang="0">
                  <a:pos x="30" y="105"/>
                </a:cxn>
                <a:cxn ang="0">
                  <a:pos x="32" y="88"/>
                </a:cxn>
                <a:cxn ang="0">
                  <a:pos x="28" y="126"/>
                </a:cxn>
                <a:cxn ang="0">
                  <a:pos x="30" y="145"/>
                </a:cxn>
                <a:cxn ang="0">
                  <a:pos x="32" y="140"/>
                </a:cxn>
                <a:cxn ang="0">
                  <a:pos x="49" y="109"/>
                </a:cxn>
                <a:cxn ang="0">
                  <a:pos x="55" y="117"/>
                </a:cxn>
                <a:cxn ang="0">
                  <a:pos x="36" y="149"/>
                </a:cxn>
                <a:cxn ang="0">
                  <a:pos x="65" y="155"/>
                </a:cxn>
                <a:cxn ang="0">
                  <a:pos x="51" y="162"/>
                </a:cxn>
                <a:cxn ang="0">
                  <a:pos x="68" y="172"/>
                </a:cxn>
                <a:cxn ang="0">
                  <a:pos x="67" y="162"/>
                </a:cxn>
                <a:cxn ang="0">
                  <a:pos x="72" y="185"/>
                </a:cxn>
                <a:cxn ang="0">
                  <a:pos x="68" y="180"/>
                </a:cxn>
                <a:cxn ang="0">
                  <a:pos x="59" y="134"/>
                </a:cxn>
                <a:cxn ang="0">
                  <a:pos x="36" y="178"/>
                </a:cxn>
                <a:cxn ang="0">
                  <a:pos x="38" y="181"/>
                </a:cxn>
                <a:cxn ang="0">
                  <a:pos x="46" y="218"/>
                </a:cxn>
                <a:cxn ang="0">
                  <a:pos x="46" y="204"/>
                </a:cxn>
                <a:cxn ang="0">
                  <a:pos x="49" y="231"/>
                </a:cxn>
                <a:cxn ang="0">
                  <a:pos x="53" y="233"/>
                </a:cxn>
                <a:cxn ang="0">
                  <a:pos x="49" y="231"/>
                </a:cxn>
                <a:cxn ang="0">
                  <a:pos x="59" y="244"/>
                </a:cxn>
                <a:cxn ang="0">
                  <a:pos x="67" y="250"/>
                </a:cxn>
                <a:cxn ang="0">
                  <a:pos x="67" y="216"/>
                </a:cxn>
                <a:cxn ang="0">
                  <a:pos x="67" y="225"/>
                </a:cxn>
                <a:cxn ang="0">
                  <a:pos x="80" y="225"/>
                </a:cxn>
                <a:cxn ang="0">
                  <a:pos x="74" y="261"/>
                </a:cxn>
                <a:cxn ang="0">
                  <a:pos x="84" y="254"/>
                </a:cxn>
                <a:cxn ang="0">
                  <a:pos x="84" y="233"/>
                </a:cxn>
                <a:cxn ang="0">
                  <a:pos x="108" y="263"/>
                </a:cxn>
                <a:cxn ang="0">
                  <a:pos x="110" y="260"/>
                </a:cxn>
                <a:cxn ang="0">
                  <a:pos x="122" y="241"/>
                </a:cxn>
                <a:cxn ang="0">
                  <a:pos x="135" y="231"/>
                </a:cxn>
                <a:cxn ang="0">
                  <a:pos x="47" y="69"/>
                </a:cxn>
                <a:cxn ang="0">
                  <a:pos x="93" y="56"/>
                </a:cxn>
                <a:cxn ang="0">
                  <a:pos x="124" y="160"/>
                </a:cxn>
                <a:cxn ang="0">
                  <a:pos x="215" y="12"/>
                </a:cxn>
                <a:cxn ang="0">
                  <a:pos x="179" y="143"/>
                </a:cxn>
              </a:cxnLst>
              <a:rect l="0" t="0" r="r" b="b"/>
              <a:pathLst>
                <a:path w="223" h="271">
                  <a:moveTo>
                    <a:pt x="162" y="0"/>
                  </a:moveTo>
                  <a:lnTo>
                    <a:pt x="162" y="0"/>
                  </a:lnTo>
                  <a:lnTo>
                    <a:pt x="154" y="6"/>
                  </a:lnTo>
                  <a:lnTo>
                    <a:pt x="145" y="14"/>
                  </a:lnTo>
                  <a:lnTo>
                    <a:pt x="135" y="21"/>
                  </a:lnTo>
                  <a:lnTo>
                    <a:pt x="131" y="23"/>
                  </a:lnTo>
                  <a:lnTo>
                    <a:pt x="126" y="25"/>
                  </a:lnTo>
                  <a:lnTo>
                    <a:pt x="126" y="25"/>
                  </a:lnTo>
                  <a:lnTo>
                    <a:pt x="122" y="48"/>
                  </a:lnTo>
                  <a:lnTo>
                    <a:pt x="116" y="71"/>
                  </a:lnTo>
                  <a:lnTo>
                    <a:pt x="112" y="94"/>
                  </a:lnTo>
                  <a:lnTo>
                    <a:pt x="108" y="115"/>
                  </a:lnTo>
                  <a:lnTo>
                    <a:pt x="108" y="115"/>
                  </a:lnTo>
                  <a:lnTo>
                    <a:pt x="105" y="86"/>
                  </a:lnTo>
                  <a:lnTo>
                    <a:pt x="101" y="59"/>
                  </a:lnTo>
                  <a:lnTo>
                    <a:pt x="95" y="31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55" y="4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5" y="12"/>
                  </a:lnTo>
                  <a:lnTo>
                    <a:pt x="9" y="19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7" y="120"/>
                  </a:lnTo>
                  <a:lnTo>
                    <a:pt x="26" y="168"/>
                  </a:lnTo>
                  <a:lnTo>
                    <a:pt x="36" y="214"/>
                  </a:lnTo>
                  <a:lnTo>
                    <a:pt x="36" y="214"/>
                  </a:lnTo>
                  <a:lnTo>
                    <a:pt x="46" y="242"/>
                  </a:lnTo>
                  <a:lnTo>
                    <a:pt x="49" y="256"/>
                  </a:lnTo>
                  <a:lnTo>
                    <a:pt x="55" y="263"/>
                  </a:lnTo>
                  <a:lnTo>
                    <a:pt x="55" y="263"/>
                  </a:lnTo>
                  <a:lnTo>
                    <a:pt x="61" y="267"/>
                  </a:lnTo>
                  <a:lnTo>
                    <a:pt x="68" y="269"/>
                  </a:lnTo>
                  <a:lnTo>
                    <a:pt x="84" y="269"/>
                  </a:lnTo>
                  <a:lnTo>
                    <a:pt x="101" y="269"/>
                  </a:lnTo>
                  <a:lnTo>
                    <a:pt x="116" y="271"/>
                  </a:lnTo>
                  <a:lnTo>
                    <a:pt x="116" y="271"/>
                  </a:lnTo>
                  <a:lnTo>
                    <a:pt x="133" y="256"/>
                  </a:lnTo>
                  <a:lnTo>
                    <a:pt x="154" y="239"/>
                  </a:lnTo>
                  <a:lnTo>
                    <a:pt x="154" y="239"/>
                  </a:lnTo>
                  <a:lnTo>
                    <a:pt x="179" y="164"/>
                  </a:lnTo>
                  <a:lnTo>
                    <a:pt x="179" y="164"/>
                  </a:lnTo>
                  <a:lnTo>
                    <a:pt x="190" y="132"/>
                  </a:lnTo>
                  <a:lnTo>
                    <a:pt x="204" y="84"/>
                  </a:lnTo>
                  <a:lnTo>
                    <a:pt x="223" y="6"/>
                  </a:lnTo>
                  <a:lnTo>
                    <a:pt x="223" y="6"/>
                  </a:lnTo>
                  <a:lnTo>
                    <a:pt x="219" y="4"/>
                  </a:lnTo>
                  <a:lnTo>
                    <a:pt x="213" y="2"/>
                  </a:lnTo>
                  <a:lnTo>
                    <a:pt x="194" y="0"/>
                  </a:lnTo>
                  <a:lnTo>
                    <a:pt x="175" y="0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158" y="14"/>
                  </a:moveTo>
                  <a:lnTo>
                    <a:pt x="158" y="14"/>
                  </a:lnTo>
                  <a:lnTo>
                    <a:pt x="152" y="21"/>
                  </a:lnTo>
                  <a:lnTo>
                    <a:pt x="147" y="27"/>
                  </a:lnTo>
                  <a:lnTo>
                    <a:pt x="133" y="37"/>
                  </a:lnTo>
                  <a:lnTo>
                    <a:pt x="133" y="37"/>
                  </a:lnTo>
                  <a:lnTo>
                    <a:pt x="137" y="31"/>
                  </a:lnTo>
                  <a:lnTo>
                    <a:pt x="143" y="25"/>
                  </a:lnTo>
                  <a:lnTo>
                    <a:pt x="150" y="19"/>
                  </a:lnTo>
                  <a:lnTo>
                    <a:pt x="158" y="14"/>
                  </a:lnTo>
                  <a:lnTo>
                    <a:pt x="158" y="14"/>
                  </a:lnTo>
                  <a:close/>
                  <a:moveTo>
                    <a:pt x="150" y="44"/>
                  </a:moveTo>
                  <a:lnTo>
                    <a:pt x="150" y="44"/>
                  </a:lnTo>
                  <a:lnTo>
                    <a:pt x="148" y="48"/>
                  </a:lnTo>
                  <a:lnTo>
                    <a:pt x="147" y="50"/>
                  </a:lnTo>
                  <a:lnTo>
                    <a:pt x="141" y="54"/>
                  </a:lnTo>
                  <a:lnTo>
                    <a:pt x="141" y="54"/>
                  </a:lnTo>
                  <a:lnTo>
                    <a:pt x="143" y="50"/>
                  </a:lnTo>
                  <a:lnTo>
                    <a:pt x="147" y="46"/>
                  </a:lnTo>
                  <a:lnTo>
                    <a:pt x="150" y="44"/>
                  </a:lnTo>
                  <a:lnTo>
                    <a:pt x="150" y="44"/>
                  </a:lnTo>
                  <a:close/>
                  <a:moveTo>
                    <a:pt x="147" y="61"/>
                  </a:moveTo>
                  <a:lnTo>
                    <a:pt x="147" y="61"/>
                  </a:lnTo>
                  <a:lnTo>
                    <a:pt x="143" y="69"/>
                  </a:lnTo>
                  <a:lnTo>
                    <a:pt x="139" y="73"/>
                  </a:lnTo>
                  <a:lnTo>
                    <a:pt x="128" y="82"/>
                  </a:lnTo>
                  <a:lnTo>
                    <a:pt x="128" y="82"/>
                  </a:lnTo>
                  <a:lnTo>
                    <a:pt x="135" y="71"/>
                  </a:lnTo>
                  <a:lnTo>
                    <a:pt x="141" y="65"/>
                  </a:lnTo>
                  <a:lnTo>
                    <a:pt x="147" y="61"/>
                  </a:lnTo>
                  <a:lnTo>
                    <a:pt x="147" y="61"/>
                  </a:lnTo>
                  <a:close/>
                  <a:moveTo>
                    <a:pt x="133" y="90"/>
                  </a:moveTo>
                  <a:lnTo>
                    <a:pt x="133" y="90"/>
                  </a:lnTo>
                  <a:lnTo>
                    <a:pt x="139" y="82"/>
                  </a:lnTo>
                  <a:lnTo>
                    <a:pt x="139" y="82"/>
                  </a:lnTo>
                  <a:lnTo>
                    <a:pt x="141" y="84"/>
                  </a:lnTo>
                  <a:lnTo>
                    <a:pt x="139" y="86"/>
                  </a:lnTo>
                  <a:lnTo>
                    <a:pt x="137" y="90"/>
                  </a:lnTo>
                  <a:lnTo>
                    <a:pt x="133" y="90"/>
                  </a:lnTo>
                  <a:lnTo>
                    <a:pt x="133" y="90"/>
                  </a:lnTo>
                  <a:close/>
                  <a:moveTo>
                    <a:pt x="137" y="99"/>
                  </a:moveTo>
                  <a:lnTo>
                    <a:pt x="137" y="99"/>
                  </a:lnTo>
                  <a:lnTo>
                    <a:pt x="135" y="103"/>
                  </a:lnTo>
                  <a:lnTo>
                    <a:pt x="133" y="105"/>
                  </a:lnTo>
                  <a:lnTo>
                    <a:pt x="131" y="105"/>
                  </a:lnTo>
                  <a:lnTo>
                    <a:pt x="131" y="105"/>
                  </a:lnTo>
                  <a:lnTo>
                    <a:pt x="133" y="101"/>
                  </a:lnTo>
                  <a:lnTo>
                    <a:pt x="135" y="99"/>
                  </a:lnTo>
                  <a:lnTo>
                    <a:pt x="137" y="99"/>
                  </a:lnTo>
                  <a:lnTo>
                    <a:pt x="137" y="99"/>
                  </a:lnTo>
                  <a:close/>
                  <a:moveTo>
                    <a:pt x="30" y="16"/>
                  </a:moveTo>
                  <a:lnTo>
                    <a:pt x="30" y="16"/>
                  </a:lnTo>
                  <a:lnTo>
                    <a:pt x="30" y="19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1" y="29"/>
                  </a:lnTo>
                  <a:lnTo>
                    <a:pt x="17" y="35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5" y="33"/>
                  </a:lnTo>
                  <a:lnTo>
                    <a:pt x="19" y="25"/>
                  </a:lnTo>
                  <a:lnTo>
                    <a:pt x="23" y="19"/>
                  </a:lnTo>
                  <a:lnTo>
                    <a:pt x="30" y="16"/>
                  </a:lnTo>
                  <a:lnTo>
                    <a:pt x="30" y="16"/>
                  </a:lnTo>
                  <a:close/>
                  <a:moveTo>
                    <a:pt x="30" y="25"/>
                  </a:moveTo>
                  <a:lnTo>
                    <a:pt x="30" y="25"/>
                  </a:lnTo>
                  <a:lnTo>
                    <a:pt x="32" y="29"/>
                  </a:lnTo>
                  <a:lnTo>
                    <a:pt x="34" y="35"/>
                  </a:lnTo>
                  <a:lnTo>
                    <a:pt x="32" y="38"/>
                  </a:lnTo>
                  <a:lnTo>
                    <a:pt x="30" y="42"/>
                  </a:lnTo>
                  <a:lnTo>
                    <a:pt x="23" y="48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23" y="40"/>
                  </a:lnTo>
                  <a:lnTo>
                    <a:pt x="30" y="25"/>
                  </a:lnTo>
                  <a:lnTo>
                    <a:pt x="30" y="25"/>
                  </a:lnTo>
                  <a:close/>
                  <a:moveTo>
                    <a:pt x="36" y="46"/>
                  </a:moveTo>
                  <a:lnTo>
                    <a:pt x="36" y="46"/>
                  </a:lnTo>
                  <a:lnTo>
                    <a:pt x="36" y="52"/>
                  </a:lnTo>
                  <a:lnTo>
                    <a:pt x="32" y="56"/>
                  </a:lnTo>
                  <a:lnTo>
                    <a:pt x="28" y="59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8" y="54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36" y="46"/>
                  </a:lnTo>
                  <a:close/>
                  <a:moveTo>
                    <a:pt x="26" y="96"/>
                  </a:moveTo>
                  <a:lnTo>
                    <a:pt x="26" y="96"/>
                  </a:lnTo>
                  <a:lnTo>
                    <a:pt x="26" y="90"/>
                  </a:lnTo>
                  <a:lnTo>
                    <a:pt x="30" y="84"/>
                  </a:lnTo>
                  <a:lnTo>
                    <a:pt x="36" y="77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38" y="69"/>
                  </a:lnTo>
                  <a:lnTo>
                    <a:pt x="36" y="69"/>
                  </a:lnTo>
                  <a:lnTo>
                    <a:pt x="34" y="69"/>
                  </a:lnTo>
                  <a:lnTo>
                    <a:pt x="32" y="71"/>
                  </a:lnTo>
                  <a:lnTo>
                    <a:pt x="32" y="71"/>
                  </a:lnTo>
                  <a:lnTo>
                    <a:pt x="34" y="65"/>
                  </a:lnTo>
                  <a:lnTo>
                    <a:pt x="36" y="61"/>
                  </a:lnTo>
                  <a:lnTo>
                    <a:pt x="38" y="59"/>
                  </a:lnTo>
                  <a:lnTo>
                    <a:pt x="38" y="59"/>
                  </a:lnTo>
                  <a:lnTo>
                    <a:pt x="44" y="75"/>
                  </a:lnTo>
                  <a:lnTo>
                    <a:pt x="46" y="84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103"/>
                  </a:lnTo>
                  <a:lnTo>
                    <a:pt x="28" y="113"/>
                  </a:lnTo>
                  <a:lnTo>
                    <a:pt x="28" y="113"/>
                  </a:lnTo>
                  <a:lnTo>
                    <a:pt x="30" y="105"/>
                  </a:lnTo>
                  <a:lnTo>
                    <a:pt x="34" y="98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2" y="88"/>
                  </a:lnTo>
                  <a:lnTo>
                    <a:pt x="30" y="92"/>
                  </a:lnTo>
                  <a:lnTo>
                    <a:pt x="26" y="96"/>
                  </a:lnTo>
                  <a:lnTo>
                    <a:pt x="26" y="96"/>
                  </a:lnTo>
                  <a:close/>
                  <a:moveTo>
                    <a:pt x="28" y="122"/>
                  </a:moveTo>
                  <a:lnTo>
                    <a:pt x="28" y="122"/>
                  </a:lnTo>
                  <a:lnTo>
                    <a:pt x="28" y="124"/>
                  </a:lnTo>
                  <a:lnTo>
                    <a:pt x="28" y="126"/>
                  </a:lnTo>
                  <a:lnTo>
                    <a:pt x="26" y="130"/>
                  </a:lnTo>
                  <a:lnTo>
                    <a:pt x="26" y="130"/>
                  </a:lnTo>
                  <a:lnTo>
                    <a:pt x="25" y="128"/>
                  </a:lnTo>
                  <a:lnTo>
                    <a:pt x="26" y="126"/>
                  </a:lnTo>
                  <a:lnTo>
                    <a:pt x="28" y="122"/>
                  </a:lnTo>
                  <a:lnTo>
                    <a:pt x="28" y="122"/>
                  </a:lnTo>
                  <a:close/>
                  <a:moveTo>
                    <a:pt x="30" y="145"/>
                  </a:moveTo>
                  <a:lnTo>
                    <a:pt x="30" y="145"/>
                  </a:lnTo>
                  <a:lnTo>
                    <a:pt x="28" y="143"/>
                  </a:lnTo>
                  <a:lnTo>
                    <a:pt x="28" y="141"/>
                  </a:lnTo>
                  <a:lnTo>
                    <a:pt x="28" y="140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32" y="140"/>
                  </a:lnTo>
                  <a:lnTo>
                    <a:pt x="32" y="141"/>
                  </a:lnTo>
                  <a:lnTo>
                    <a:pt x="30" y="145"/>
                  </a:lnTo>
                  <a:lnTo>
                    <a:pt x="30" y="145"/>
                  </a:lnTo>
                  <a:close/>
                  <a:moveTo>
                    <a:pt x="47" y="101"/>
                  </a:moveTo>
                  <a:lnTo>
                    <a:pt x="47" y="101"/>
                  </a:lnTo>
                  <a:lnTo>
                    <a:pt x="49" y="105"/>
                  </a:lnTo>
                  <a:lnTo>
                    <a:pt x="49" y="109"/>
                  </a:lnTo>
                  <a:lnTo>
                    <a:pt x="46" y="117"/>
                  </a:lnTo>
                  <a:lnTo>
                    <a:pt x="38" y="122"/>
                  </a:lnTo>
                  <a:lnTo>
                    <a:pt x="32" y="130"/>
                  </a:lnTo>
                  <a:lnTo>
                    <a:pt x="32" y="130"/>
                  </a:lnTo>
                  <a:lnTo>
                    <a:pt x="47" y="101"/>
                  </a:lnTo>
                  <a:lnTo>
                    <a:pt x="47" y="101"/>
                  </a:lnTo>
                  <a:close/>
                  <a:moveTo>
                    <a:pt x="55" y="117"/>
                  </a:moveTo>
                  <a:lnTo>
                    <a:pt x="55" y="117"/>
                  </a:lnTo>
                  <a:lnTo>
                    <a:pt x="55" y="119"/>
                  </a:lnTo>
                  <a:lnTo>
                    <a:pt x="55" y="120"/>
                  </a:lnTo>
                  <a:lnTo>
                    <a:pt x="55" y="120"/>
                  </a:lnTo>
                  <a:lnTo>
                    <a:pt x="49" y="126"/>
                  </a:lnTo>
                  <a:lnTo>
                    <a:pt x="44" y="134"/>
                  </a:lnTo>
                  <a:lnTo>
                    <a:pt x="36" y="149"/>
                  </a:lnTo>
                  <a:lnTo>
                    <a:pt x="36" y="149"/>
                  </a:lnTo>
                  <a:lnTo>
                    <a:pt x="42" y="132"/>
                  </a:lnTo>
                  <a:lnTo>
                    <a:pt x="47" y="122"/>
                  </a:lnTo>
                  <a:lnTo>
                    <a:pt x="55" y="117"/>
                  </a:lnTo>
                  <a:lnTo>
                    <a:pt x="55" y="117"/>
                  </a:lnTo>
                  <a:close/>
                  <a:moveTo>
                    <a:pt x="65" y="155"/>
                  </a:moveTo>
                  <a:lnTo>
                    <a:pt x="65" y="155"/>
                  </a:lnTo>
                  <a:lnTo>
                    <a:pt x="59" y="162"/>
                  </a:lnTo>
                  <a:lnTo>
                    <a:pt x="55" y="168"/>
                  </a:lnTo>
                  <a:lnTo>
                    <a:pt x="51" y="176"/>
                  </a:lnTo>
                  <a:lnTo>
                    <a:pt x="46" y="181"/>
                  </a:lnTo>
                  <a:lnTo>
                    <a:pt x="46" y="181"/>
                  </a:lnTo>
                  <a:lnTo>
                    <a:pt x="47" y="172"/>
                  </a:lnTo>
                  <a:lnTo>
                    <a:pt x="51" y="162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65" y="151"/>
                  </a:lnTo>
                  <a:lnTo>
                    <a:pt x="65" y="155"/>
                  </a:lnTo>
                  <a:lnTo>
                    <a:pt x="65" y="155"/>
                  </a:lnTo>
                  <a:close/>
                  <a:moveTo>
                    <a:pt x="68" y="172"/>
                  </a:moveTo>
                  <a:lnTo>
                    <a:pt x="68" y="172"/>
                  </a:lnTo>
                  <a:lnTo>
                    <a:pt x="61" y="181"/>
                  </a:lnTo>
                  <a:lnTo>
                    <a:pt x="53" y="191"/>
                  </a:lnTo>
                  <a:lnTo>
                    <a:pt x="53" y="191"/>
                  </a:lnTo>
                  <a:lnTo>
                    <a:pt x="59" y="176"/>
                  </a:lnTo>
                  <a:lnTo>
                    <a:pt x="63" y="168"/>
                  </a:lnTo>
                  <a:lnTo>
                    <a:pt x="67" y="162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8" y="172"/>
                  </a:lnTo>
                  <a:lnTo>
                    <a:pt x="68" y="172"/>
                  </a:lnTo>
                  <a:close/>
                  <a:moveTo>
                    <a:pt x="68" y="180"/>
                  </a:moveTo>
                  <a:lnTo>
                    <a:pt x="68" y="180"/>
                  </a:lnTo>
                  <a:lnTo>
                    <a:pt x="70" y="181"/>
                  </a:lnTo>
                  <a:lnTo>
                    <a:pt x="72" y="185"/>
                  </a:lnTo>
                  <a:lnTo>
                    <a:pt x="74" y="191"/>
                  </a:lnTo>
                  <a:lnTo>
                    <a:pt x="74" y="191"/>
                  </a:lnTo>
                  <a:lnTo>
                    <a:pt x="53" y="216"/>
                  </a:lnTo>
                  <a:lnTo>
                    <a:pt x="53" y="216"/>
                  </a:lnTo>
                  <a:lnTo>
                    <a:pt x="61" y="197"/>
                  </a:lnTo>
                  <a:lnTo>
                    <a:pt x="68" y="180"/>
                  </a:lnTo>
                  <a:lnTo>
                    <a:pt x="68" y="180"/>
                  </a:lnTo>
                  <a:close/>
                  <a:moveTo>
                    <a:pt x="38" y="164"/>
                  </a:moveTo>
                  <a:lnTo>
                    <a:pt x="38" y="164"/>
                  </a:lnTo>
                  <a:lnTo>
                    <a:pt x="42" y="155"/>
                  </a:lnTo>
                  <a:lnTo>
                    <a:pt x="46" y="145"/>
                  </a:lnTo>
                  <a:lnTo>
                    <a:pt x="57" y="128"/>
                  </a:lnTo>
                  <a:lnTo>
                    <a:pt x="57" y="128"/>
                  </a:lnTo>
                  <a:lnTo>
                    <a:pt x="59" y="134"/>
                  </a:lnTo>
                  <a:lnTo>
                    <a:pt x="59" y="138"/>
                  </a:lnTo>
                  <a:lnTo>
                    <a:pt x="57" y="143"/>
                  </a:lnTo>
                  <a:lnTo>
                    <a:pt x="53" y="147"/>
                  </a:lnTo>
                  <a:lnTo>
                    <a:pt x="46" y="157"/>
                  </a:lnTo>
                  <a:lnTo>
                    <a:pt x="38" y="164"/>
                  </a:lnTo>
                  <a:lnTo>
                    <a:pt x="38" y="164"/>
                  </a:lnTo>
                  <a:close/>
                  <a:moveTo>
                    <a:pt x="36" y="178"/>
                  </a:moveTo>
                  <a:lnTo>
                    <a:pt x="36" y="178"/>
                  </a:lnTo>
                  <a:lnTo>
                    <a:pt x="38" y="176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0" y="176"/>
                  </a:lnTo>
                  <a:lnTo>
                    <a:pt x="40" y="178"/>
                  </a:lnTo>
                  <a:lnTo>
                    <a:pt x="38" y="181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36" y="181"/>
                  </a:lnTo>
                  <a:lnTo>
                    <a:pt x="36" y="178"/>
                  </a:lnTo>
                  <a:lnTo>
                    <a:pt x="36" y="178"/>
                  </a:lnTo>
                  <a:close/>
                  <a:moveTo>
                    <a:pt x="46" y="218"/>
                  </a:moveTo>
                  <a:lnTo>
                    <a:pt x="46" y="218"/>
                  </a:lnTo>
                  <a:lnTo>
                    <a:pt x="42" y="204"/>
                  </a:lnTo>
                  <a:lnTo>
                    <a:pt x="40" y="191"/>
                  </a:lnTo>
                  <a:lnTo>
                    <a:pt x="40" y="191"/>
                  </a:lnTo>
                  <a:lnTo>
                    <a:pt x="46" y="191"/>
                  </a:lnTo>
                  <a:lnTo>
                    <a:pt x="46" y="191"/>
                  </a:lnTo>
                  <a:lnTo>
                    <a:pt x="44" y="200"/>
                  </a:lnTo>
                  <a:lnTo>
                    <a:pt x="46" y="204"/>
                  </a:lnTo>
                  <a:lnTo>
                    <a:pt x="49" y="206"/>
                  </a:lnTo>
                  <a:lnTo>
                    <a:pt x="49" y="206"/>
                  </a:lnTo>
                  <a:lnTo>
                    <a:pt x="47" y="212"/>
                  </a:lnTo>
                  <a:lnTo>
                    <a:pt x="46" y="218"/>
                  </a:lnTo>
                  <a:lnTo>
                    <a:pt x="46" y="218"/>
                  </a:lnTo>
                  <a:close/>
                  <a:moveTo>
                    <a:pt x="49" y="231"/>
                  </a:moveTo>
                  <a:lnTo>
                    <a:pt x="49" y="231"/>
                  </a:lnTo>
                  <a:lnTo>
                    <a:pt x="53" y="225"/>
                  </a:lnTo>
                  <a:lnTo>
                    <a:pt x="55" y="223"/>
                  </a:lnTo>
                  <a:lnTo>
                    <a:pt x="57" y="220"/>
                  </a:lnTo>
                  <a:lnTo>
                    <a:pt x="57" y="220"/>
                  </a:lnTo>
                  <a:lnTo>
                    <a:pt x="57" y="223"/>
                  </a:lnTo>
                  <a:lnTo>
                    <a:pt x="55" y="227"/>
                  </a:lnTo>
                  <a:lnTo>
                    <a:pt x="53" y="233"/>
                  </a:lnTo>
                  <a:lnTo>
                    <a:pt x="53" y="237"/>
                  </a:lnTo>
                  <a:lnTo>
                    <a:pt x="53" y="237"/>
                  </a:lnTo>
                  <a:lnTo>
                    <a:pt x="51" y="235"/>
                  </a:lnTo>
                  <a:lnTo>
                    <a:pt x="51" y="233"/>
                  </a:lnTo>
                  <a:lnTo>
                    <a:pt x="51" y="231"/>
                  </a:lnTo>
                  <a:lnTo>
                    <a:pt x="49" y="231"/>
                  </a:lnTo>
                  <a:lnTo>
                    <a:pt x="49" y="231"/>
                  </a:lnTo>
                  <a:close/>
                  <a:moveTo>
                    <a:pt x="59" y="254"/>
                  </a:moveTo>
                  <a:lnTo>
                    <a:pt x="59" y="254"/>
                  </a:lnTo>
                  <a:lnTo>
                    <a:pt x="57" y="250"/>
                  </a:lnTo>
                  <a:lnTo>
                    <a:pt x="55" y="246"/>
                  </a:lnTo>
                  <a:lnTo>
                    <a:pt x="55" y="246"/>
                  </a:lnTo>
                  <a:lnTo>
                    <a:pt x="57" y="246"/>
                  </a:lnTo>
                  <a:lnTo>
                    <a:pt x="59" y="244"/>
                  </a:lnTo>
                  <a:lnTo>
                    <a:pt x="61" y="244"/>
                  </a:lnTo>
                  <a:lnTo>
                    <a:pt x="63" y="241"/>
                  </a:lnTo>
                  <a:lnTo>
                    <a:pt x="63" y="241"/>
                  </a:lnTo>
                  <a:lnTo>
                    <a:pt x="63" y="242"/>
                  </a:lnTo>
                  <a:lnTo>
                    <a:pt x="63" y="246"/>
                  </a:lnTo>
                  <a:lnTo>
                    <a:pt x="63" y="248"/>
                  </a:lnTo>
                  <a:lnTo>
                    <a:pt x="67" y="250"/>
                  </a:lnTo>
                  <a:lnTo>
                    <a:pt x="67" y="250"/>
                  </a:lnTo>
                  <a:lnTo>
                    <a:pt x="63" y="254"/>
                  </a:lnTo>
                  <a:lnTo>
                    <a:pt x="59" y="254"/>
                  </a:lnTo>
                  <a:lnTo>
                    <a:pt x="59" y="254"/>
                  </a:lnTo>
                  <a:close/>
                  <a:moveTo>
                    <a:pt x="59" y="233"/>
                  </a:moveTo>
                  <a:lnTo>
                    <a:pt x="59" y="233"/>
                  </a:lnTo>
                  <a:lnTo>
                    <a:pt x="67" y="216"/>
                  </a:lnTo>
                  <a:lnTo>
                    <a:pt x="76" y="200"/>
                  </a:lnTo>
                  <a:lnTo>
                    <a:pt x="76" y="200"/>
                  </a:lnTo>
                  <a:lnTo>
                    <a:pt x="78" y="206"/>
                  </a:lnTo>
                  <a:lnTo>
                    <a:pt x="78" y="210"/>
                  </a:lnTo>
                  <a:lnTo>
                    <a:pt x="76" y="214"/>
                  </a:lnTo>
                  <a:lnTo>
                    <a:pt x="74" y="218"/>
                  </a:lnTo>
                  <a:lnTo>
                    <a:pt x="67" y="225"/>
                  </a:lnTo>
                  <a:lnTo>
                    <a:pt x="59" y="233"/>
                  </a:lnTo>
                  <a:lnTo>
                    <a:pt x="59" y="233"/>
                  </a:lnTo>
                  <a:close/>
                  <a:moveTo>
                    <a:pt x="82" y="218"/>
                  </a:moveTo>
                  <a:lnTo>
                    <a:pt x="82" y="218"/>
                  </a:lnTo>
                  <a:lnTo>
                    <a:pt x="84" y="221"/>
                  </a:lnTo>
                  <a:lnTo>
                    <a:pt x="82" y="223"/>
                  </a:lnTo>
                  <a:lnTo>
                    <a:pt x="80" y="225"/>
                  </a:lnTo>
                  <a:lnTo>
                    <a:pt x="78" y="227"/>
                  </a:lnTo>
                  <a:lnTo>
                    <a:pt x="78" y="227"/>
                  </a:lnTo>
                  <a:lnTo>
                    <a:pt x="82" y="218"/>
                  </a:lnTo>
                  <a:lnTo>
                    <a:pt x="82" y="218"/>
                  </a:lnTo>
                  <a:close/>
                  <a:moveTo>
                    <a:pt x="80" y="261"/>
                  </a:moveTo>
                  <a:lnTo>
                    <a:pt x="80" y="261"/>
                  </a:lnTo>
                  <a:lnTo>
                    <a:pt x="74" y="261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8" y="254"/>
                  </a:lnTo>
                  <a:lnTo>
                    <a:pt x="82" y="250"/>
                  </a:lnTo>
                  <a:lnTo>
                    <a:pt x="86" y="246"/>
                  </a:lnTo>
                  <a:lnTo>
                    <a:pt x="86" y="246"/>
                  </a:lnTo>
                  <a:lnTo>
                    <a:pt x="84" y="254"/>
                  </a:lnTo>
                  <a:lnTo>
                    <a:pt x="80" y="261"/>
                  </a:lnTo>
                  <a:lnTo>
                    <a:pt x="80" y="261"/>
                  </a:lnTo>
                  <a:close/>
                  <a:moveTo>
                    <a:pt x="82" y="239"/>
                  </a:moveTo>
                  <a:lnTo>
                    <a:pt x="82" y="239"/>
                  </a:lnTo>
                  <a:lnTo>
                    <a:pt x="82" y="237"/>
                  </a:lnTo>
                  <a:lnTo>
                    <a:pt x="82" y="235"/>
                  </a:lnTo>
                  <a:lnTo>
                    <a:pt x="84" y="233"/>
                  </a:lnTo>
                  <a:lnTo>
                    <a:pt x="84" y="231"/>
                  </a:lnTo>
                  <a:lnTo>
                    <a:pt x="84" y="231"/>
                  </a:lnTo>
                  <a:lnTo>
                    <a:pt x="86" y="233"/>
                  </a:lnTo>
                  <a:lnTo>
                    <a:pt x="86" y="235"/>
                  </a:lnTo>
                  <a:lnTo>
                    <a:pt x="82" y="239"/>
                  </a:lnTo>
                  <a:lnTo>
                    <a:pt x="82" y="239"/>
                  </a:lnTo>
                  <a:close/>
                  <a:moveTo>
                    <a:pt x="108" y="263"/>
                  </a:moveTo>
                  <a:lnTo>
                    <a:pt x="108" y="263"/>
                  </a:lnTo>
                  <a:lnTo>
                    <a:pt x="107" y="263"/>
                  </a:lnTo>
                  <a:lnTo>
                    <a:pt x="108" y="261"/>
                  </a:lnTo>
                  <a:lnTo>
                    <a:pt x="110" y="258"/>
                  </a:lnTo>
                  <a:lnTo>
                    <a:pt x="110" y="258"/>
                  </a:lnTo>
                  <a:lnTo>
                    <a:pt x="112" y="260"/>
                  </a:lnTo>
                  <a:lnTo>
                    <a:pt x="110" y="260"/>
                  </a:lnTo>
                  <a:lnTo>
                    <a:pt x="108" y="263"/>
                  </a:lnTo>
                  <a:lnTo>
                    <a:pt x="108" y="263"/>
                  </a:lnTo>
                  <a:close/>
                  <a:moveTo>
                    <a:pt x="103" y="256"/>
                  </a:moveTo>
                  <a:lnTo>
                    <a:pt x="103" y="256"/>
                  </a:lnTo>
                  <a:lnTo>
                    <a:pt x="112" y="241"/>
                  </a:lnTo>
                  <a:lnTo>
                    <a:pt x="112" y="241"/>
                  </a:lnTo>
                  <a:lnTo>
                    <a:pt x="122" y="241"/>
                  </a:lnTo>
                  <a:lnTo>
                    <a:pt x="122" y="241"/>
                  </a:lnTo>
                  <a:lnTo>
                    <a:pt x="112" y="248"/>
                  </a:lnTo>
                  <a:lnTo>
                    <a:pt x="103" y="256"/>
                  </a:lnTo>
                  <a:lnTo>
                    <a:pt x="103" y="256"/>
                  </a:lnTo>
                  <a:close/>
                  <a:moveTo>
                    <a:pt x="148" y="231"/>
                  </a:moveTo>
                  <a:lnTo>
                    <a:pt x="148" y="231"/>
                  </a:lnTo>
                  <a:lnTo>
                    <a:pt x="135" y="231"/>
                  </a:lnTo>
                  <a:lnTo>
                    <a:pt x="120" y="233"/>
                  </a:lnTo>
                  <a:lnTo>
                    <a:pt x="107" y="233"/>
                  </a:lnTo>
                  <a:lnTo>
                    <a:pt x="99" y="231"/>
                  </a:lnTo>
                  <a:lnTo>
                    <a:pt x="93" y="229"/>
                  </a:lnTo>
                  <a:lnTo>
                    <a:pt x="93" y="229"/>
                  </a:lnTo>
                  <a:lnTo>
                    <a:pt x="63" y="124"/>
                  </a:lnTo>
                  <a:lnTo>
                    <a:pt x="47" y="6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49" y="10"/>
                  </a:lnTo>
                  <a:lnTo>
                    <a:pt x="61" y="10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3" y="56"/>
                  </a:lnTo>
                  <a:lnTo>
                    <a:pt x="99" y="98"/>
                  </a:lnTo>
                  <a:lnTo>
                    <a:pt x="105" y="138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18" y="178"/>
                  </a:lnTo>
                  <a:lnTo>
                    <a:pt x="120" y="17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35" y="124"/>
                  </a:lnTo>
                  <a:lnTo>
                    <a:pt x="147" y="86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90" y="10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09" y="37"/>
                  </a:lnTo>
                  <a:lnTo>
                    <a:pt x="202" y="61"/>
                  </a:lnTo>
                  <a:lnTo>
                    <a:pt x="194" y="86"/>
                  </a:lnTo>
                  <a:lnTo>
                    <a:pt x="189" y="111"/>
                  </a:lnTo>
                  <a:lnTo>
                    <a:pt x="189" y="111"/>
                  </a:lnTo>
                  <a:lnTo>
                    <a:pt x="179" y="143"/>
                  </a:lnTo>
                  <a:lnTo>
                    <a:pt x="169" y="172"/>
                  </a:lnTo>
                  <a:lnTo>
                    <a:pt x="160" y="202"/>
                  </a:lnTo>
                  <a:lnTo>
                    <a:pt x="148" y="231"/>
                  </a:lnTo>
                  <a:lnTo>
                    <a:pt x="148" y="2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Freeform 82">
              <a:extLst>
                <a:ext uri="{FF2B5EF4-FFF2-40B4-BE49-F238E27FC236}">
                  <a16:creationId xmlns:a16="http://schemas.microsoft.com/office/drawing/2014/main" id="{67D2DE48-2715-418C-8557-CE610CBDF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1504" y="2518734"/>
              <a:ext cx="456410" cy="648314"/>
            </a:xfrm>
            <a:custGeom>
              <a:avLst/>
              <a:gdLst/>
              <a:ahLst/>
              <a:cxnLst>
                <a:cxn ang="0">
                  <a:pos x="84" y="68"/>
                </a:cxn>
                <a:cxn ang="0">
                  <a:pos x="84" y="97"/>
                </a:cxn>
                <a:cxn ang="0">
                  <a:pos x="56" y="123"/>
                </a:cxn>
                <a:cxn ang="0">
                  <a:pos x="8" y="112"/>
                </a:cxn>
                <a:cxn ang="0">
                  <a:pos x="4" y="95"/>
                </a:cxn>
                <a:cxn ang="0">
                  <a:pos x="27" y="78"/>
                </a:cxn>
                <a:cxn ang="0">
                  <a:pos x="48" y="81"/>
                </a:cxn>
                <a:cxn ang="0">
                  <a:pos x="29" y="70"/>
                </a:cxn>
                <a:cxn ang="0">
                  <a:pos x="8" y="47"/>
                </a:cxn>
                <a:cxn ang="0">
                  <a:pos x="14" y="17"/>
                </a:cxn>
                <a:cxn ang="0">
                  <a:pos x="54" y="0"/>
                </a:cxn>
                <a:cxn ang="0">
                  <a:pos x="77" y="11"/>
                </a:cxn>
                <a:cxn ang="0">
                  <a:pos x="84" y="26"/>
                </a:cxn>
                <a:cxn ang="0">
                  <a:pos x="73" y="40"/>
                </a:cxn>
                <a:cxn ang="0">
                  <a:pos x="73" y="59"/>
                </a:cxn>
                <a:cxn ang="0">
                  <a:pos x="48" y="43"/>
                </a:cxn>
                <a:cxn ang="0">
                  <a:pos x="56" y="26"/>
                </a:cxn>
                <a:cxn ang="0">
                  <a:pos x="73" y="34"/>
                </a:cxn>
                <a:cxn ang="0">
                  <a:pos x="80" y="20"/>
                </a:cxn>
                <a:cxn ang="0">
                  <a:pos x="58" y="3"/>
                </a:cxn>
                <a:cxn ang="0">
                  <a:pos x="27" y="17"/>
                </a:cxn>
                <a:cxn ang="0">
                  <a:pos x="33" y="59"/>
                </a:cxn>
                <a:cxn ang="0">
                  <a:pos x="61" y="76"/>
                </a:cxn>
                <a:cxn ang="0">
                  <a:pos x="54" y="85"/>
                </a:cxn>
                <a:cxn ang="0">
                  <a:pos x="33" y="81"/>
                </a:cxn>
                <a:cxn ang="0">
                  <a:pos x="23" y="89"/>
                </a:cxn>
                <a:cxn ang="0">
                  <a:pos x="23" y="102"/>
                </a:cxn>
                <a:cxn ang="0">
                  <a:pos x="48" y="112"/>
                </a:cxn>
                <a:cxn ang="0">
                  <a:pos x="79" y="99"/>
                </a:cxn>
                <a:cxn ang="0">
                  <a:pos x="79" y="64"/>
                </a:cxn>
                <a:cxn ang="0">
                  <a:pos x="25" y="13"/>
                </a:cxn>
                <a:cxn ang="0">
                  <a:pos x="23" y="13"/>
                </a:cxn>
                <a:cxn ang="0">
                  <a:pos x="23" y="20"/>
                </a:cxn>
                <a:cxn ang="0">
                  <a:pos x="21" y="19"/>
                </a:cxn>
                <a:cxn ang="0">
                  <a:pos x="16" y="28"/>
                </a:cxn>
                <a:cxn ang="0">
                  <a:pos x="18" y="26"/>
                </a:cxn>
                <a:cxn ang="0">
                  <a:pos x="16" y="40"/>
                </a:cxn>
                <a:cxn ang="0">
                  <a:pos x="14" y="40"/>
                </a:cxn>
                <a:cxn ang="0">
                  <a:pos x="16" y="47"/>
                </a:cxn>
                <a:cxn ang="0">
                  <a:pos x="12" y="47"/>
                </a:cxn>
                <a:cxn ang="0">
                  <a:pos x="56" y="36"/>
                </a:cxn>
                <a:cxn ang="0">
                  <a:pos x="52" y="43"/>
                </a:cxn>
                <a:cxn ang="0">
                  <a:pos x="52" y="43"/>
                </a:cxn>
                <a:cxn ang="0">
                  <a:pos x="18" y="49"/>
                </a:cxn>
                <a:cxn ang="0">
                  <a:pos x="16" y="55"/>
                </a:cxn>
                <a:cxn ang="0">
                  <a:pos x="65" y="40"/>
                </a:cxn>
                <a:cxn ang="0">
                  <a:pos x="19" y="55"/>
                </a:cxn>
                <a:cxn ang="0">
                  <a:pos x="23" y="49"/>
                </a:cxn>
                <a:cxn ang="0">
                  <a:pos x="6" y="102"/>
                </a:cxn>
                <a:cxn ang="0">
                  <a:pos x="6" y="102"/>
                </a:cxn>
                <a:cxn ang="0">
                  <a:pos x="16" y="102"/>
                </a:cxn>
                <a:cxn ang="0">
                  <a:pos x="21" y="108"/>
                </a:cxn>
                <a:cxn ang="0">
                  <a:pos x="23" y="106"/>
                </a:cxn>
                <a:cxn ang="0">
                  <a:pos x="12" y="112"/>
                </a:cxn>
                <a:cxn ang="0">
                  <a:pos x="12" y="112"/>
                </a:cxn>
                <a:cxn ang="0">
                  <a:pos x="21" y="116"/>
                </a:cxn>
                <a:cxn ang="0">
                  <a:pos x="19" y="116"/>
                </a:cxn>
                <a:cxn ang="0">
                  <a:pos x="37" y="112"/>
                </a:cxn>
                <a:cxn ang="0">
                  <a:pos x="29" y="118"/>
                </a:cxn>
                <a:cxn ang="0">
                  <a:pos x="27" y="120"/>
                </a:cxn>
                <a:cxn ang="0">
                  <a:pos x="38" y="120"/>
                </a:cxn>
                <a:cxn ang="0">
                  <a:pos x="54" y="120"/>
                </a:cxn>
                <a:cxn ang="0">
                  <a:pos x="54" y="120"/>
                </a:cxn>
              </a:cxnLst>
              <a:rect l="0" t="0" r="r" b="b"/>
              <a:pathLst>
                <a:path w="88" h="125">
                  <a:moveTo>
                    <a:pt x="61" y="47"/>
                  </a:moveTo>
                  <a:lnTo>
                    <a:pt x="61" y="47"/>
                  </a:lnTo>
                  <a:lnTo>
                    <a:pt x="75" y="57"/>
                  </a:lnTo>
                  <a:lnTo>
                    <a:pt x="80" y="62"/>
                  </a:lnTo>
                  <a:lnTo>
                    <a:pt x="84" y="68"/>
                  </a:lnTo>
                  <a:lnTo>
                    <a:pt x="84" y="68"/>
                  </a:lnTo>
                  <a:lnTo>
                    <a:pt x="86" y="76"/>
                  </a:lnTo>
                  <a:lnTo>
                    <a:pt x="88" y="83"/>
                  </a:lnTo>
                  <a:lnTo>
                    <a:pt x="86" y="89"/>
                  </a:lnTo>
                  <a:lnTo>
                    <a:pt x="84" y="97"/>
                  </a:lnTo>
                  <a:lnTo>
                    <a:pt x="77" y="110"/>
                  </a:lnTo>
                  <a:lnTo>
                    <a:pt x="67" y="118"/>
                  </a:lnTo>
                  <a:lnTo>
                    <a:pt x="67" y="118"/>
                  </a:lnTo>
                  <a:lnTo>
                    <a:pt x="61" y="121"/>
                  </a:lnTo>
                  <a:lnTo>
                    <a:pt x="56" y="123"/>
                  </a:lnTo>
                  <a:lnTo>
                    <a:pt x="40" y="125"/>
                  </a:lnTo>
                  <a:lnTo>
                    <a:pt x="27" y="123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12"/>
                  </a:lnTo>
                  <a:lnTo>
                    <a:pt x="2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4" y="95"/>
                  </a:lnTo>
                  <a:lnTo>
                    <a:pt x="8" y="89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9" y="80"/>
                  </a:lnTo>
                  <a:lnTo>
                    <a:pt x="27" y="78"/>
                  </a:lnTo>
                  <a:lnTo>
                    <a:pt x="27" y="78"/>
                  </a:lnTo>
                  <a:lnTo>
                    <a:pt x="33" y="78"/>
                  </a:lnTo>
                  <a:lnTo>
                    <a:pt x="38" y="81"/>
                  </a:lnTo>
                  <a:lnTo>
                    <a:pt x="42" y="83"/>
                  </a:lnTo>
                  <a:lnTo>
                    <a:pt x="48" y="81"/>
                  </a:lnTo>
                  <a:lnTo>
                    <a:pt x="48" y="81"/>
                  </a:lnTo>
                  <a:lnTo>
                    <a:pt x="46" y="78"/>
                  </a:lnTo>
                  <a:lnTo>
                    <a:pt x="40" y="74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1" y="68"/>
                  </a:lnTo>
                  <a:lnTo>
                    <a:pt x="16" y="62"/>
                  </a:lnTo>
                  <a:lnTo>
                    <a:pt x="12" y="55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6" y="34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4" y="17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31" y="5"/>
                  </a:lnTo>
                  <a:lnTo>
                    <a:pt x="42" y="1"/>
                  </a:lnTo>
                  <a:lnTo>
                    <a:pt x="54" y="0"/>
                  </a:lnTo>
                  <a:lnTo>
                    <a:pt x="59" y="1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82" y="17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6" y="24"/>
                  </a:lnTo>
                  <a:lnTo>
                    <a:pt x="84" y="26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77" y="36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67" y="43"/>
                  </a:lnTo>
                  <a:lnTo>
                    <a:pt x="63" y="45"/>
                  </a:lnTo>
                  <a:lnTo>
                    <a:pt x="61" y="47"/>
                  </a:lnTo>
                  <a:lnTo>
                    <a:pt x="61" y="47"/>
                  </a:lnTo>
                  <a:close/>
                  <a:moveTo>
                    <a:pt x="73" y="59"/>
                  </a:moveTo>
                  <a:lnTo>
                    <a:pt x="73" y="59"/>
                  </a:lnTo>
                  <a:lnTo>
                    <a:pt x="67" y="55"/>
                  </a:lnTo>
                  <a:lnTo>
                    <a:pt x="59" y="51"/>
                  </a:lnTo>
                  <a:lnTo>
                    <a:pt x="54" y="49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8" y="40"/>
                  </a:lnTo>
                  <a:lnTo>
                    <a:pt x="48" y="34"/>
                  </a:lnTo>
                  <a:lnTo>
                    <a:pt x="52" y="3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1" y="28"/>
                  </a:lnTo>
                  <a:lnTo>
                    <a:pt x="65" y="30"/>
                  </a:lnTo>
                  <a:lnTo>
                    <a:pt x="69" y="32"/>
                  </a:lnTo>
                  <a:lnTo>
                    <a:pt x="73" y="34"/>
                  </a:lnTo>
                  <a:lnTo>
                    <a:pt x="73" y="34"/>
                  </a:lnTo>
                  <a:lnTo>
                    <a:pt x="79" y="30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7" y="17"/>
                  </a:lnTo>
                  <a:lnTo>
                    <a:pt x="77" y="17"/>
                  </a:lnTo>
                  <a:lnTo>
                    <a:pt x="67" y="9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5"/>
                  </a:lnTo>
                  <a:lnTo>
                    <a:pt x="35" y="9"/>
                  </a:lnTo>
                  <a:lnTo>
                    <a:pt x="27" y="17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38"/>
                  </a:lnTo>
                  <a:lnTo>
                    <a:pt x="27" y="49"/>
                  </a:lnTo>
                  <a:lnTo>
                    <a:pt x="33" y="59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54" y="68"/>
                  </a:lnTo>
                  <a:lnTo>
                    <a:pt x="59" y="72"/>
                  </a:lnTo>
                  <a:lnTo>
                    <a:pt x="61" y="76"/>
                  </a:lnTo>
                  <a:lnTo>
                    <a:pt x="63" y="80"/>
                  </a:lnTo>
                  <a:lnTo>
                    <a:pt x="63" y="80"/>
                  </a:lnTo>
                  <a:lnTo>
                    <a:pt x="61" y="81"/>
                  </a:lnTo>
                  <a:lnTo>
                    <a:pt x="59" y="83"/>
                  </a:lnTo>
                  <a:lnTo>
                    <a:pt x="54" y="85"/>
                  </a:lnTo>
                  <a:lnTo>
                    <a:pt x="48" y="87"/>
                  </a:lnTo>
                  <a:lnTo>
                    <a:pt x="42" y="85"/>
                  </a:lnTo>
                  <a:lnTo>
                    <a:pt x="42" y="85"/>
                  </a:lnTo>
                  <a:lnTo>
                    <a:pt x="35" y="83"/>
                  </a:lnTo>
                  <a:lnTo>
                    <a:pt x="33" y="81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27" y="85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1" y="93"/>
                  </a:lnTo>
                  <a:lnTo>
                    <a:pt x="19" y="95"/>
                  </a:lnTo>
                  <a:lnTo>
                    <a:pt x="19" y="99"/>
                  </a:lnTo>
                  <a:lnTo>
                    <a:pt x="19" y="99"/>
                  </a:lnTo>
                  <a:lnTo>
                    <a:pt x="23" y="102"/>
                  </a:lnTo>
                  <a:lnTo>
                    <a:pt x="29" y="106"/>
                  </a:lnTo>
                  <a:lnTo>
                    <a:pt x="40" y="108"/>
                  </a:lnTo>
                  <a:lnTo>
                    <a:pt x="40" y="108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6" y="112"/>
                  </a:lnTo>
                  <a:lnTo>
                    <a:pt x="61" y="110"/>
                  </a:lnTo>
                  <a:lnTo>
                    <a:pt x="73" y="106"/>
                  </a:lnTo>
                  <a:lnTo>
                    <a:pt x="73" y="106"/>
                  </a:lnTo>
                  <a:lnTo>
                    <a:pt x="79" y="99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84" y="80"/>
                  </a:lnTo>
                  <a:lnTo>
                    <a:pt x="82" y="72"/>
                  </a:lnTo>
                  <a:lnTo>
                    <a:pt x="79" y="64"/>
                  </a:lnTo>
                  <a:lnTo>
                    <a:pt x="73" y="59"/>
                  </a:lnTo>
                  <a:lnTo>
                    <a:pt x="73" y="59"/>
                  </a:lnTo>
                  <a:close/>
                  <a:moveTo>
                    <a:pt x="23" y="13"/>
                  </a:moveTo>
                  <a:lnTo>
                    <a:pt x="23" y="13"/>
                  </a:lnTo>
                  <a:lnTo>
                    <a:pt x="25" y="13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5" y="11"/>
                  </a:lnTo>
                  <a:lnTo>
                    <a:pt x="23" y="13"/>
                  </a:lnTo>
                  <a:lnTo>
                    <a:pt x="23" y="13"/>
                  </a:lnTo>
                  <a:close/>
                  <a:moveTo>
                    <a:pt x="19" y="20"/>
                  </a:moveTo>
                  <a:lnTo>
                    <a:pt x="19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0"/>
                  </a:lnTo>
                  <a:close/>
                  <a:moveTo>
                    <a:pt x="16" y="28"/>
                  </a:moveTo>
                  <a:lnTo>
                    <a:pt x="16" y="28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8" y="26"/>
                  </a:lnTo>
                  <a:lnTo>
                    <a:pt x="16" y="28"/>
                  </a:lnTo>
                  <a:lnTo>
                    <a:pt x="16" y="28"/>
                  </a:lnTo>
                  <a:close/>
                  <a:moveTo>
                    <a:pt x="14" y="41"/>
                  </a:moveTo>
                  <a:lnTo>
                    <a:pt x="14" y="41"/>
                  </a:lnTo>
                  <a:lnTo>
                    <a:pt x="16" y="40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19" y="41"/>
                  </a:lnTo>
                  <a:lnTo>
                    <a:pt x="18" y="41"/>
                  </a:lnTo>
                  <a:lnTo>
                    <a:pt x="12" y="47"/>
                  </a:lnTo>
                  <a:lnTo>
                    <a:pt x="12" y="47"/>
                  </a:lnTo>
                  <a:close/>
                  <a:moveTo>
                    <a:pt x="54" y="38"/>
                  </a:moveTo>
                  <a:lnTo>
                    <a:pt x="54" y="38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4" y="38"/>
                  </a:lnTo>
                  <a:close/>
                  <a:moveTo>
                    <a:pt x="52" y="43"/>
                  </a:moveTo>
                  <a:lnTo>
                    <a:pt x="52" y="43"/>
                  </a:lnTo>
                  <a:lnTo>
                    <a:pt x="54" y="43"/>
                  </a:lnTo>
                  <a:lnTo>
                    <a:pt x="54" y="41"/>
                  </a:lnTo>
                  <a:lnTo>
                    <a:pt x="54" y="41"/>
                  </a:lnTo>
                  <a:lnTo>
                    <a:pt x="52" y="41"/>
                  </a:lnTo>
                  <a:lnTo>
                    <a:pt x="52" y="43"/>
                  </a:lnTo>
                  <a:lnTo>
                    <a:pt x="52" y="43"/>
                  </a:lnTo>
                  <a:close/>
                  <a:moveTo>
                    <a:pt x="16" y="55"/>
                  </a:moveTo>
                  <a:lnTo>
                    <a:pt x="16" y="55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6" y="49"/>
                  </a:lnTo>
                  <a:lnTo>
                    <a:pt x="14" y="51"/>
                  </a:lnTo>
                  <a:lnTo>
                    <a:pt x="14" y="53"/>
                  </a:lnTo>
                  <a:lnTo>
                    <a:pt x="16" y="55"/>
                  </a:lnTo>
                  <a:lnTo>
                    <a:pt x="16" y="55"/>
                  </a:lnTo>
                  <a:close/>
                  <a:moveTo>
                    <a:pt x="63" y="41"/>
                  </a:moveTo>
                  <a:lnTo>
                    <a:pt x="63" y="41"/>
                  </a:lnTo>
                  <a:lnTo>
                    <a:pt x="65" y="41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40"/>
                  </a:lnTo>
                  <a:lnTo>
                    <a:pt x="63" y="41"/>
                  </a:lnTo>
                  <a:lnTo>
                    <a:pt x="63" y="41"/>
                  </a:lnTo>
                  <a:close/>
                  <a:moveTo>
                    <a:pt x="19" y="55"/>
                  </a:moveTo>
                  <a:lnTo>
                    <a:pt x="19" y="55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1" y="51"/>
                  </a:lnTo>
                  <a:lnTo>
                    <a:pt x="19" y="55"/>
                  </a:lnTo>
                  <a:lnTo>
                    <a:pt x="19" y="55"/>
                  </a:lnTo>
                  <a:close/>
                  <a:moveTo>
                    <a:pt x="6" y="102"/>
                  </a:moveTo>
                  <a:lnTo>
                    <a:pt x="6" y="102"/>
                  </a:lnTo>
                  <a:lnTo>
                    <a:pt x="10" y="101"/>
                  </a:lnTo>
                  <a:lnTo>
                    <a:pt x="10" y="101"/>
                  </a:lnTo>
                  <a:lnTo>
                    <a:pt x="8" y="101"/>
                  </a:lnTo>
                  <a:lnTo>
                    <a:pt x="6" y="102"/>
                  </a:lnTo>
                  <a:lnTo>
                    <a:pt x="6" y="102"/>
                  </a:lnTo>
                  <a:close/>
                  <a:moveTo>
                    <a:pt x="8" y="106"/>
                  </a:moveTo>
                  <a:lnTo>
                    <a:pt x="8" y="106"/>
                  </a:lnTo>
                  <a:lnTo>
                    <a:pt x="14" y="104"/>
                  </a:lnTo>
                  <a:lnTo>
                    <a:pt x="16" y="104"/>
                  </a:lnTo>
                  <a:lnTo>
                    <a:pt x="16" y="102"/>
                  </a:lnTo>
                  <a:lnTo>
                    <a:pt x="16" y="102"/>
                  </a:lnTo>
                  <a:lnTo>
                    <a:pt x="12" y="102"/>
                  </a:lnTo>
                  <a:lnTo>
                    <a:pt x="8" y="106"/>
                  </a:lnTo>
                  <a:lnTo>
                    <a:pt x="8" y="106"/>
                  </a:lnTo>
                  <a:close/>
                  <a:moveTo>
                    <a:pt x="21" y="108"/>
                  </a:moveTo>
                  <a:lnTo>
                    <a:pt x="21" y="108"/>
                  </a:lnTo>
                  <a:lnTo>
                    <a:pt x="25" y="106"/>
                  </a:lnTo>
                  <a:lnTo>
                    <a:pt x="25" y="106"/>
                  </a:lnTo>
                  <a:lnTo>
                    <a:pt x="23" y="106"/>
                  </a:lnTo>
                  <a:lnTo>
                    <a:pt x="23" y="106"/>
                  </a:lnTo>
                  <a:lnTo>
                    <a:pt x="21" y="106"/>
                  </a:lnTo>
                  <a:lnTo>
                    <a:pt x="21" y="108"/>
                  </a:lnTo>
                  <a:lnTo>
                    <a:pt x="21" y="108"/>
                  </a:lnTo>
                  <a:close/>
                  <a:moveTo>
                    <a:pt x="12" y="112"/>
                  </a:moveTo>
                  <a:lnTo>
                    <a:pt x="12" y="112"/>
                  </a:lnTo>
                  <a:lnTo>
                    <a:pt x="14" y="110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2" y="108"/>
                  </a:lnTo>
                  <a:lnTo>
                    <a:pt x="12" y="112"/>
                  </a:lnTo>
                  <a:lnTo>
                    <a:pt x="12" y="112"/>
                  </a:lnTo>
                  <a:close/>
                  <a:moveTo>
                    <a:pt x="19" y="116"/>
                  </a:moveTo>
                  <a:lnTo>
                    <a:pt x="19" y="116"/>
                  </a:lnTo>
                  <a:lnTo>
                    <a:pt x="19" y="116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21" y="114"/>
                  </a:lnTo>
                  <a:lnTo>
                    <a:pt x="21" y="114"/>
                  </a:lnTo>
                  <a:lnTo>
                    <a:pt x="19" y="116"/>
                  </a:lnTo>
                  <a:lnTo>
                    <a:pt x="19" y="116"/>
                  </a:lnTo>
                  <a:close/>
                  <a:moveTo>
                    <a:pt x="37" y="114"/>
                  </a:moveTo>
                  <a:lnTo>
                    <a:pt x="37" y="114"/>
                  </a:lnTo>
                  <a:lnTo>
                    <a:pt x="38" y="112"/>
                  </a:lnTo>
                  <a:lnTo>
                    <a:pt x="38" y="112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4"/>
                  </a:lnTo>
                  <a:close/>
                  <a:moveTo>
                    <a:pt x="27" y="120"/>
                  </a:moveTo>
                  <a:lnTo>
                    <a:pt x="27" y="120"/>
                  </a:lnTo>
                  <a:lnTo>
                    <a:pt x="29" y="118"/>
                  </a:lnTo>
                  <a:lnTo>
                    <a:pt x="29" y="116"/>
                  </a:lnTo>
                  <a:lnTo>
                    <a:pt x="29" y="116"/>
                  </a:lnTo>
                  <a:lnTo>
                    <a:pt x="27" y="118"/>
                  </a:lnTo>
                  <a:lnTo>
                    <a:pt x="27" y="120"/>
                  </a:lnTo>
                  <a:lnTo>
                    <a:pt x="27" y="120"/>
                  </a:lnTo>
                  <a:close/>
                  <a:moveTo>
                    <a:pt x="35" y="120"/>
                  </a:moveTo>
                  <a:lnTo>
                    <a:pt x="35" y="120"/>
                  </a:lnTo>
                  <a:lnTo>
                    <a:pt x="37" y="120"/>
                  </a:lnTo>
                  <a:lnTo>
                    <a:pt x="37" y="120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35" y="120"/>
                  </a:lnTo>
                  <a:lnTo>
                    <a:pt x="35" y="120"/>
                  </a:lnTo>
                  <a:close/>
                  <a:moveTo>
                    <a:pt x="54" y="120"/>
                  </a:moveTo>
                  <a:lnTo>
                    <a:pt x="54" y="120"/>
                  </a:lnTo>
                  <a:lnTo>
                    <a:pt x="56" y="118"/>
                  </a:lnTo>
                  <a:lnTo>
                    <a:pt x="56" y="118"/>
                  </a:lnTo>
                  <a:lnTo>
                    <a:pt x="54" y="118"/>
                  </a:lnTo>
                  <a:lnTo>
                    <a:pt x="54" y="120"/>
                  </a:lnTo>
                  <a:lnTo>
                    <a:pt x="54" y="1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D0C9B11-2E55-4832-BFCE-4BCFFDE18B11}"/>
              </a:ext>
            </a:extLst>
          </p:cNvPr>
          <p:cNvSpPr txBox="1"/>
          <p:nvPr/>
        </p:nvSpPr>
        <p:spPr>
          <a:xfrm>
            <a:off x="1426782" y="213218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位数少，但是数字的种类多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（对人来说，比较易用）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43DF14-6A0D-48FD-B072-1FC7CE720DFE}"/>
              </a:ext>
            </a:extLst>
          </p:cNvPr>
          <p:cNvSpPr txBox="1"/>
          <p:nvPr/>
        </p:nvSpPr>
        <p:spPr>
          <a:xfrm>
            <a:off x="7694342" y="2132182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数字的种类少，但是位数多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（对计算机来说，比较易用）</a:t>
            </a:r>
          </a:p>
        </p:txBody>
      </p:sp>
      <p:pic>
        <p:nvPicPr>
          <p:cNvPr id="69" name="图片 68" descr="卡通人物&#10;&#10;描述已自动生成">
            <a:extLst>
              <a:ext uri="{FF2B5EF4-FFF2-40B4-BE49-F238E27FC236}">
                <a16:creationId xmlns:a16="http://schemas.microsoft.com/office/drawing/2014/main" id="{98DB5933-4602-40DC-AAC4-349C3B0A11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57" y="3766228"/>
            <a:ext cx="1928426" cy="1928426"/>
          </a:xfrm>
          <a:prstGeom prst="rect">
            <a:avLst/>
          </a:prstGeom>
        </p:spPr>
      </p:pic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A70AC6D-2406-47D5-BBE2-D37FE6747C08}"/>
              </a:ext>
            </a:extLst>
          </p:cNvPr>
          <p:cNvCxnSpPr/>
          <p:nvPr/>
        </p:nvCxnSpPr>
        <p:spPr>
          <a:xfrm>
            <a:off x="4834411" y="3593148"/>
            <a:ext cx="2915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7C6F3E-7BA7-4515-8B5E-3B1E4E625FCC}"/>
              </a:ext>
            </a:extLst>
          </p:cNvPr>
          <p:cNvCxnSpPr/>
          <p:nvPr/>
        </p:nvCxnSpPr>
        <p:spPr>
          <a:xfrm flipH="1">
            <a:off x="4834411" y="5851934"/>
            <a:ext cx="2915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FF2A207-CCDE-4925-A051-203626CFA4E7}"/>
              </a:ext>
            </a:extLst>
          </p:cNvPr>
          <p:cNvSpPr txBox="1"/>
          <p:nvPr/>
        </p:nvSpPr>
        <p:spPr>
          <a:xfrm>
            <a:off x="3057998" y="330076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21+19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A865B85-5924-4486-84B0-1FB971DAC9D4}"/>
              </a:ext>
            </a:extLst>
          </p:cNvPr>
          <p:cNvSpPr txBox="1"/>
          <p:nvPr/>
        </p:nvSpPr>
        <p:spPr>
          <a:xfrm>
            <a:off x="7956702" y="3306337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10101+10011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F42D178-3F91-4B6B-958A-C9473EF592B6}"/>
              </a:ext>
            </a:extLst>
          </p:cNvPr>
          <p:cNvCxnSpPr/>
          <p:nvPr/>
        </p:nvCxnSpPr>
        <p:spPr>
          <a:xfrm>
            <a:off x="9292164" y="3992137"/>
            <a:ext cx="0" cy="144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2367C90-6EA1-498A-A848-8634318BECF0}"/>
              </a:ext>
            </a:extLst>
          </p:cNvPr>
          <p:cNvSpPr txBox="1"/>
          <p:nvPr/>
        </p:nvSpPr>
        <p:spPr>
          <a:xfrm>
            <a:off x="8391600" y="5584969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101000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6197434-7AFD-4A17-9B4E-341DC2335468}"/>
              </a:ext>
            </a:extLst>
          </p:cNvPr>
          <p:cNvSpPr txBox="1"/>
          <p:nvPr/>
        </p:nvSpPr>
        <p:spPr>
          <a:xfrm>
            <a:off x="3494373" y="555954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64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E021849-C340-48B4-8DC5-23B99C83F5D9}"/>
              </a:ext>
            </a:extLst>
          </p:cNvPr>
          <p:cNvSpPr txBox="1"/>
          <p:nvPr/>
        </p:nvSpPr>
        <p:spPr>
          <a:xfrm>
            <a:off x="1213619" y="550904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指数法则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BC2989F8-1952-43EA-BEAE-553576362A78}"/>
              </a:ext>
            </a:extLst>
          </p:cNvPr>
          <p:cNvSpPr>
            <a:spLocks noEditPoints="1"/>
          </p:cNvSpPr>
          <p:nvPr/>
        </p:nvSpPr>
        <p:spPr bwMode="auto">
          <a:xfrm>
            <a:off x="750506" y="550904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67769C-157B-46F2-9FBA-1DDEEABA07D8}"/>
              </a:ext>
            </a:extLst>
          </p:cNvPr>
          <p:cNvSpPr txBox="1"/>
          <p:nvPr/>
        </p:nvSpPr>
        <p:spPr>
          <a:xfrm>
            <a:off x="3936380" y="138275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6BC252-438D-438D-909F-5CBFEDB6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7" y="1382751"/>
            <a:ext cx="3552825" cy="666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C66160-F99C-4787-9C17-7B7EF882E6A9}"/>
              </a:ext>
            </a:extLst>
          </p:cNvPr>
          <p:cNvSpPr txBox="1"/>
          <p:nvPr/>
        </p:nvSpPr>
        <p:spPr>
          <a:xfrm>
            <a:off x="2631687" y="2732049"/>
            <a:ext cx="6574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次方乘以</a:t>
            </a:r>
            <a:r>
              <a:rPr lang="en-US" altLang="zh-CN" sz="2000" dirty="0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次方，等于</a:t>
            </a:r>
            <a:r>
              <a:rPr lang="en-US" altLang="zh-CN" sz="2000" dirty="0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</a:rPr>
              <a:t>的 </a:t>
            </a:r>
            <a:r>
              <a:rPr lang="en-US" altLang="zh-CN" sz="2000" dirty="0">
                <a:solidFill>
                  <a:schemeClr val="bg1"/>
                </a:solidFill>
              </a:rPr>
              <a:t>a + b </a:t>
            </a:r>
            <a:r>
              <a:rPr lang="zh-CN" altLang="en-US" sz="2000" dirty="0">
                <a:solidFill>
                  <a:schemeClr val="bg1"/>
                </a:solidFill>
              </a:rPr>
              <a:t>次方（但</a:t>
            </a:r>
            <a:r>
              <a:rPr lang="en-US" altLang="zh-CN" sz="2000" dirty="0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</a:rPr>
              <a:t>≠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9042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0">
            <a:extLst>
              <a:ext uri="{FF2B5EF4-FFF2-40B4-BE49-F238E27FC236}">
                <a16:creationId xmlns:a16="http://schemas.microsoft.com/office/drawing/2014/main" id="{ED1DF3EE-4763-48FE-B453-7E87939BF5D9}"/>
              </a:ext>
            </a:extLst>
          </p:cNvPr>
          <p:cNvSpPr>
            <a:spLocks noEditPoints="1"/>
          </p:cNvSpPr>
          <p:nvPr/>
        </p:nvSpPr>
        <p:spPr bwMode="auto">
          <a:xfrm>
            <a:off x="762139" y="543133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5F7980-DB62-4A2B-A2C5-8FA814A95A9C}"/>
              </a:ext>
            </a:extLst>
          </p:cNvPr>
          <p:cNvSpPr txBox="1"/>
          <p:nvPr/>
        </p:nvSpPr>
        <p:spPr>
          <a:xfrm>
            <a:off x="1196078" y="578297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所起的作用 *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2E5E9A-0D8D-45B1-A384-0697B902258A}"/>
              </a:ext>
            </a:extLst>
          </p:cNvPr>
          <p:cNvSpPr txBox="1"/>
          <p:nvPr/>
        </p:nvSpPr>
        <p:spPr>
          <a:xfrm>
            <a:off x="938671" y="1672683"/>
            <a:ext cx="3445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000" dirty="0">
                <a:solidFill>
                  <a:schemeClr val="bg1"/>
                </a:solidFill>
              </a:rPr>
              <a:t>占位：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dirty="0">
                <a:solidFill>
                  <a:schemeClr val="bg1"/>
                </a:solidFill>
              </a:rPr>
              <a:t>统一标准，简化规则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B4A614-57C2-413F-B962-ED88BA97EA35}"/>
              </a:ext>
            </a:extLst>
          </p:cNvPr>
          <p:cNvSpPr txBox="1"/>
          <p:nvPr/>
        </p:nvSpPr>
        <p:spPr>
          <a:xfrm>
            <a:off x="5374888" y="230496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没有药效的药：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7646BDF-9ABA-4FB1-A6D9-7EE65A08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88" y="2813982"/>
            <a:ext cx="3611641" cy="340307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6C13945A-7367-4160-8E28-12000764DABD}"/>
              </a:ext>
            </a:extLst>
          </p:cNvPr>
          <p:cNvSpPr txBox="1"/>
          <p:nvPr/>
        </p:nvSpPr>
        <p:spPr>
          <a:xfrm>
            <a:off x="5374888" y="1349298"/>
            <a:ext cx="6112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假设必须有规律的附庸一种胶囊，每隔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天停用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天。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一直按这个周期循环服药，有难度吧？</a:t>
            </a:r>
          </a:p>
        </p:txBody>
      </p:sp>
    </p:spTree>
    <p:extLst>
      <p:ext uri="{BB962C8B-B14F-4D97-AF65-F5344CB8AC3E}">
        <p14:creationId xmlns:p14="http://schemas.microsoft.com/office/powerpoint/2010/main" val="546742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so03xc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376</Words>
  <Application>Microsoft Office PowerPoint</Application>
  <PresentationFormat>宽屏</PresentationFormat>
  <Paragraphs>69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黑色粉笔手绘</dc:title>
  <dc:creator>第一PPT</dc:creator>
  <cp:keywords>www.1ppt.com</cp:keywords>
  <dc:description>www.1ppt.com</dc:description>
  <cp:lastModifiedBy>蔡乐</cp:lastModifiedBy>
  <cp:revision>31</cp:revision>
  <dcterms:created xsi:type="dcterms:W3CDTF">2017-05-12T14:23:44Z</dcterms:created>
  <dcterms:modified xsi:type="dcterms:W3CDTF">2020-06-26T08:22:08Z</dcterms:modified>
</cp:coreProperties>
</file>