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7" autoAdjust="0"/>
  </p:normalViewPr>
  <p:slideViewPr>
    <p:cSldViewPr snapToGrid="0" showGuides="1">
      <p:cViewPr varScale="1">
        <p:scale>
          <a:sx n="69" d="100"/>
          <a:sy n="69" d="100"/>
        </p:scale>
        <p:origin x="120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命题：简单命题，复杂命题。</a:t>
            </a:r>
            <a:endParaRPr lang="en-US" altLang="zh-CN" dirty="0"/>
          </a:p>
          <a:p>
            <a:r>
              <a:rPr lang="zh-CN" altLang="en-US" dirty="0"/>
              <a:t>会通过一个乘车的例子，介绍简单命题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互斥和共同详尽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7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96797" y="57878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9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07081" y="1448377"/>
            <a:ext cx="7377839" cy="2073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503" y="1757873"/>
            <a:ext cx="70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逻辑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694503" y="3914324"/>
            <a:ext cx="388631" cy="300383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144229" y="3802905"/>
            <a:ext cx="34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程序员的数学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0" name="组合 1274"/>
          <p:cNvGrpSpPr/>
          <p:nvPr/>
        </p:nvGrpSpPr>
        <p:grpSpPr>
          <a:xfrm>
            <a:off x="7059716" y="3914324"/>
            <a:ext cx="388631" cy="300383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7509442" y="3802905"/>
            <a:ext cx="178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第二章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0505CD0-63B9-4E07-9F78-C034A1EE3BCE}"/>
              </a:ext>
            </a:extLst>
          </p:cNvPr>
          <p:cNvSpPr txBox="1"/>
          <p:nvPr/>
        </p:nvSpPr>
        <p:spPr>
          <a:xfrm>
            <a:off x="2732633" y="2657996"/>
            <a:ext cx="70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真与假的二元世界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  <p:bldP spid="1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>
            <a:extLst>
              <a:ext uri="{FF2B5EF4-FFF2-40B4-BE49-F238E27FC236}">
                <a16:creationId xmlns:a16="http://schemas.microsoft.com/office/drawing/2014/main" id="{8A38BBBB-200C-40C8-A190-9CDF8E0C8469}"/>
              </a:ext>
            </a:extLst>
          </p:cNvPr>
          <p:cNvSpPr>
            <a:spLocks noEditPoints="1"/>
          </p:cNvSpPr>
          <p:nvPr/>
        </p:nvSpPr>
        <p:spPr bwMode="auto">
          <a:xfrm>
            <a:off x="676609" y="472475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148BE6-926E-46B7-9BE8-763334ACC8AE}"/>
              </a:ext>
            </a:extLst>
          </p:cNvPr>
          <p:cNvSpPr txBox="1"/>
          <p:nvPr/>
        </p:nvSpPr>
        <p:spPr>
          <a:xfrm>
            <a:off x="1179057" y="483019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程序中的使用（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&amp;&amp;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||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，！）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FA92C30-70D2-4AA9-9FB7-D613BCB6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63105" y="869383"/>
            <a:ext cx="1865791" cy="602562"/>
            <a:chOff x="4205902" y="977538"/>
            <a:chExt cx="1865791" cy="602562"/>
          </a:xfrm>
        </p:grpSpPr>
        <p:grpSp>
          <p:nvGrpSpPr>
            <p:cNvPr id="3" name="组合 2"/>
            <p:cNvGrpSpPr/>
            <p:nvPr/>
          </p:nvGrpSpPr>
          <p:grpSpPr>
            <a:xfrm>
              <a:off x="4205902" y="1116591"/>
              <a:ext cx="985571" cy="463509"/>
              <a:chOff x="1806831" y="1502686"/>
              <a:chExt cx="985571" cy="463509"/>
            </a:xfrm>
          </p:grpSpPr>
          <p:sp>
            <p:nvSpPr>
              <p:cNvPr id="157" name="Freeform 14"/>
              <p:cNvSpPr>
                <a:spLocks noEditPoints="1"/>
              </p:cNvSpPr>
              <p:nvPr/>
            </p:nvSpPr>
            <p:spPr bwMode="auto">
              <a:xfrm>
                <a:off x="2409406" y="1556945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8" name="Freeform 94"/>
              <p:cNvSpPr>
                <a:spLocks noEditPoints="1"/>
              </p:cNvSpPr>
              <p:nvPr/>
            </p:nvSpPr>
            <p:spPr bwMode="auto">
              <a:xfrm>
                <a:off x="1806831" y="1502686"/>
                <a:ext cx="500204" cy="463509"/>
              </a:xfrm>
              <a:custGeom>
                <a:avLst/>
                <a:gdLst/>
                <a:ahLst/>
                <a:cxnLst>
                  <a:cxn ang="0">
                    <a:pos x="206" y="4"/>
                  </a:cxn>
                  <a:cxn ang="0">
                    <a:pos x="257" y="181"/>
                  </a:cxn>
                  <a:cxn ang="0">
                    <a:pos x="177" y="225"/>
                  </a:cxn>
                  <a:cxn ang="0">
                    <a:pos x="126" y="200"/>
                  </a:cxn>
                  <a:cxn ang="0">
                    <a:pos x="89" y="225"/>
                  </a:cxn>
                  <a:cxn ang="0">
                    <a:pos x="0" y="231"/>
                  </a:cxn>
                  <a:cxn ang="0">
                    <a:pos x="67" y="0"/>
                  </a:cxn>
                  <a:cxn ang="0">
                    <a:pos x="131" y="97"/>
                  </a:cxn>
                  <a:cxn ang="0">
                    <a:pos x="46" y="176"/>
                  </a:cxn>
                  <a:cxn ang="0">
                    <a:pos x="120" y="153"/>
                  </a:cxn>
                  <a:cxn ang="0">
                    <a:pos x="206" y="116"/>
                  </a:cxn>
                  <a:cxn ang="0">
                    <a:pos x="248" y="214"/>
                  </a:cxn>
                  <a:cxn ang="0">
                    <a:pos x="208" y="15"/>
                  </a:cxn>
                  <a:cxn ang="0">
                    <a:pos x="103" y="40"/>
                  </a:cxn>
                  <a:cxn ang="0">
                    <a:pos x="168" y="33"/>
                  </a:cxn>
                  <a:cxn ang="0">
                    <a:pos x="9" y="44"/>
                  </a:cxn>
                  <a:cxn ang="0">
                    <a:pos x="9" y="44"/>
                  </a:cxn>
                  <a:cxn ang="0">
                    <a:pos x="23" y="44"/>
                  </a:cxn>
                  <a:cxn ang="0">
                    <a:pos x="187" y="40"/>
                  </a:cxn>
                  <a:cxn ang="0">
                    <a:pos x="40" y="48"/>
                  </a:cxn>
                  <a:cxn ang="0">
                    <a:pos x="21" y="54"/>
                  </a:cxn>
                  <a:cxn ang="0">
                    <a:pos x="164" y="63"/>
                  </a:cxn>
                  <a:cxn ang="0">
                    <a:pos x="152" y="63"/>
                  </a:cxn>
                  <a:cxn ang="0">
                    <a:pos x="9" y="63"/>
                  </a:cxn>
                  <a:cxn ang="0">
                    <a:pos x="40" y="73"/>
                  </a:cxn>
                  <a:cxn ang="0">
                    <a:pos x="168" y="71"/>
                  </a:cxn>
                  <a:cxn ang="0">
                    <a:pos x="171" y="76"/>
                  </a:cxn>
                  <a:cxn ang="0">
                    <a:pos x="28" y="88"/>
                  </a:cxn>
                  <a:cxn ang="0">
                    <a:pos x="40" y="88"/>
                  </a:cxn>
                  <a:cxn ang="0">
                    <a:pos x="139" y="97"/>
                  </a:cxn>
                  <a:cxn ang="0">
                    <a:pos x="13" y="135"/>
                  </a:cxn>
                  <a:cxn ang="0">
                    <a:pos x="13" y="135"/>
                  </a:cxn>
                  <a:cxn ang="0">
                    <a:pos x="6" y="124"/>
                  </a:cxn>
                  <a:cxn ang="0">
                    <a:pos x="6" y="124"/>
                  </a:cxn>
                  <a:cxn ang="0">
                    <a:pos x="188" y="145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95" y="151"/>
                  </a:cxn>
                  <a:cxn ang="0">
                    <a:pos x="6" y="168"/>
                  </a:cxn>
                  <a:cxn ang="0">
                    <a:pos x="15" y="179"/>
                  </a:cxn>
                  <a:cxn ang="0">
                    <a:pos x="101" y="172"/>
                  </a:cxn>
                  <a:cxn ang="0">
                    <a:pos x="192" y="172"/>
                  </a:cxn>
                  <a:cxn ang="0">
                    <a:pos x="116" y="177"/>
                  </a:cxn>
                  <a:cxn ang="0">
                    <a:pos x="38" y="183"/>
                  </a:cxn>
                  <a:cxn ang="0">
                    <a:pos x="206" y="185"/>
                  </a:cxn>
                  <a:cxn ang="0">
                    <a:pos x="131" y="177"/>
                  </a:cxn>
                  <a:cxn ang="0">
                    <a:pos x="103" y="179"/>
                  </a:cxn>
                  <a:cxn ang="0">
                    <a:pos x="4" y="204"/>
                  </a:cxn>
                  <a:cxn ang="0">
                    <a:pos x="28" y="210"/>
                  </a:cxn>
                  <a:cxn ang="0">
                    <a:pos x="206" y="202"/>
                  </a:cxn>
                  <a:cxn ang="0">
                    <a:pos x="190" y="198"/>
                  </a:cxn>
                  <a:cxn ang="0">
                    <a:pos x="19" y="202"/>
                  </a:cxn>
                  <a:cxn ang="0">
                    <a:pos x="200" y="214"/>
                  </a:cxn>
                  <a:cxn ang="0">
                    <a:pos x="13" y="231"/>
                  </a:cxn>
                  <a:cxn ang="0">
                    <a:pos x="185" y="225"/>
                  </a:cxn>
                  <a:cxn ang="0">
                    <a:pos x="230" y="219"/>
                  </a:cxn>
                  <a:cxn ang="0">
                    <a:pos x="28" y="229"/>
                  </a:cxn>
                  <a:cxn ang="0">
                    <a:pos x="200" y="233"/>
                  </a:cxn>
                  <a:cxn ang="0">
                    <a:pos x="80" y="223"/>
                  </a:cxn>
                  <a:cxn ang="0">
                    <a:pos x="59" y="227"/>
                  </a:cxn>
                  <a:cxn ang="0">
                    <a:pos x="234" y="233"/>
                  </a:cxn>
                  <a:cxn ang="0">
                    <a:pos x="211" y="233"/>
                  </a:cxn>
                </a:cxnLst>
                <a:rect l="0" t="0" r="r" b="b"/>
                <a:pathLst>
                  <a:path w="259" h="240">
                    <a:moveTo>
                      <a:pt x="131" y="97"/>
                    </a:moveTo>
                    <a:lnTo>
                      <a:pt x="131" y="97"/>
                    </a:lnTo>
                    <a:lnTo>
                      <a:pt x="137" y="90"/>
                    </a:lnTo>
                    <a:lnTo>
                      <a:pt x="141" y="82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52" y="50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68" y="25"/>
                    </a:lnTo>
                    <a:lnTo>
                      <a:pt x="179" y="15"/>
                    </a:lnTo>
                    <a:lnTo>
                      <a:pt x="192" y="8"/>
                    </a:lnTo>
                    <a:lnTo>
                      <a:pt x="206" y="4"/>
                    </a:lnTo>
                    <a:lnTo>
                      <a:pt x="206" y="4"/>
                    </a:lnTo>
                    <a:lnTo>
                      <a:pt x="217" y="4"/>
                    </a:lnTo>
                    <a:lnTo>
                      <a:pt x="230" y="4"/>
                    </a:lnTo>
                    <a:lnTo>
                      <a:pt x="244" y="6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7" y="23"/>
                    </a:lnTo>
                    <a:lnTo>
                      <a:pt x="257" y="40"/>
                    </a:lnTo>
                    <a:lnTo>
                      <a:pt x="255" y="78"/>
                    </a:lnTo>
                    <a:lnTo>
                      <a:pt x="255" y="78"/>
                    </a:lnTo>
                    <a:lnTo>
                      <a:pt x="255" y="132"/>
                    </a:lnTo>
                    <a:lnTo>
                      <a:pt x="257" y="181"/>
                    </a:lnTo>
                    <a:lnTo>
                      <a:pt x="257" y="181"/>
                    </a:lnTo>
                    <a:lnTo>
                      <a:pt x="259" y="198"/>
                    </a:lnTo>
                    <a:lnTo>
                      <a:pt x="259" y="208"/>
                    </a:lnTo>
                    <a:lnTo>
                      <a:pt x="259" y="216"/>
                    </a:lnTo>
                    <a:lnTo>
                      <a:pt x="259" y="216"/>
                    </a:lnTo>
                    <a:lnTo>
                      <a:pt x="255" y="221"/>
                    </a:lnTo>
                    <a:lnTo>
                      <a:pt x="249" y="229"/>
                    </a:lnTo>
                    <a:lnTo>
                      <a:pt x="236" y="240"/>
                    </a:lnTo>
                    <a:lnTo>
                      <a:pt x="236" y="240"/>
                    </a:lnTo>
                    <a:lnTo>
                      <a:pt x="204" y="238"/>
                    </a:lnTo>
                    <a:lnTo>
                      <a:pt x="190" y="238"/>
                    </a:lnTo>
                    <a:lnTo>
                      <a:pt x="179" y="235"/>
                    </a:lnTo>
                    <a:lnTo>
                      <a:pt x="179" y="235"/>
                    </a:lnTo>
                    <a:lnTo>
                      <a:pt x="177" y="225"/>
                    </a:lnTo>
                    <a:lnTo>
                      <a:pt x="175" y="217"/>
                    </a:lnTo>
                    <a:lnTo>
                      <a:pt x="175" y="198"/>
                    </a:lnTo>
                    <a:lnTo>
                      <a:pt x="177" y="179"/>
                    </a:lnTo>
                    <a:lnTo>
                      <a:pt x="175" y="162"/>
                    </a:lnTo>
                    <a:lnTo>
                      <a:pt x="175" y="162"/>
                    </a:lnTo>
                    <a:lnTo>
                      <a:pt x="169" y="166"/>
                    </a:lnTo>
                    <a:lnTo>
                      <a:pt x="164" y="172"/>
                    </a:lnTo>
                    <a:lnTo>
                      <a:pt x="156" y="179"/>
                    </a:lnTo>
                    <a:lnTo>
                      <a:pt x="148" y="187"/>
                    </a:lnTo>
                    <a:lnTo>
                      <a:pt x="148" y="187"/>
                    </a:lnTo>
                    <a:lnTo>
                      <a:pt x="135" y="193"/>
                    </a:lnTo>
                    <a:lnTo>
                      <a:pt x="135" y="193"/>
                    </a:lnTo>
                    <a:lnTo>
                      <a:pt x="126" y="200"/>
                    </a:lnTo>
                    <a:lnTo>
                      <a:pt x="122" y="204"/>
                    </a:lnTo>
                    <a:lnTo>
                      <a:pt x="116" y="206"/>
                    </a:lnTo>
                    <a:lnTo>
                      <a:pt x="116" y="206"/>
                    </a:lnTo>
                    <a:lnTo>
                      <a:pt x="112" y="204"/>
                    </a:lnTo>
                    <a:lnTo>
                      <a:pt x="110" y="202"/>
                    </a:lnTo>
                    <a:lnTo>
                      <a:pt x="107" y="196"/>
                    </a:lnTo>
                    <a:lnTo>
                      <a:pt x="103" y="189"/>
                    </a:lnTo>
                    <a:lnTo>
                      <a:pt x="99" y="187"/>
                    </a:lnTo>
                    <a:lnTo>
                      <a:pt x="95" y="185"/>
                    </a:lnTo>
                    <a:lnTo>
                      <a:pt x="95" y="185"/>
                    </a:lnTo>
                    <a:lnTo>
                      <a:pt x="95" y="200"/>
                    </a:lnTo>
                    <a:lnTo>
                      <a:pt x="93" y="214"/>
                    </a:lnTo>
                    <a:lnTo>
                      <a:pt x="89" y="225"/>
                    </a:lnTo>
                    <a:lnTo>
                      <a:pt x="86" y="229"/>
                    </a:lnTo>
                    <a:lnTo>
                      <a:pt x="80" y="233"/>
                    </a:lnTo>
                    <a:lnTo>
                      <a:pt x="80" y="233"/>
                    </a:lnTo>
                    <a:lnTo>
                      <a:pt x="70" y="235"/>
                    </a:lnTo>
                    <a:lnTo>
                      <a:pt x="61" y="235"/>
                    </a:lnTo>
                    <a:lnTo>
                      <a:pt x="40" y="236"/>
                    </a:lnTo>
                    <a:lnTo>
                      <a:pt x="40" y="236"/>
                    </a:lnTo>
                    <a:lnTo>
                      <a:pt x="21" y="240"/>
                    </a:lnTo>
                    <a:lnTo>
                      <a:pt x="11" y="240"/>
                    </a:lnTo>
                    <a:lnTo>
                      <a:pt x="7" y="238"/>
                    </a:lnTo>
                    <a:lnTo>
                      <a:pt x="4" y="236"/>
                    </a:lnTo>
                    <a:lnTo>
                      <a:pt x="4" y="236"/>
                    </a:lnTo>
                    <a:lnTo>
                      <a:pt x="0" y="231"/>
                    </a:lnTo>
                    <a:lnTo>
                      <a:pt x="0" y="221"/>
                    </a:lnTo>
                    <a:lnTo>
                      <a:pt x="0" y="202"/>
                    </a:lnTo>
                    <a:lnTo>
                      <a:pt x="0" y="202"/>
                    </a:lnTo>
                    <a:lnTo>
                      <a:pt x="2" y="118"/>
                    </a:lnTo>
                    <a:lnTo>
                      <a:pt x="2" y="78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1" y="27"/>
                    </a:lnTo>
                    <a:lnTo>
                      <a:pt x="23" y="19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55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2"/>
                    </a:lnTo>
                    <a:lnTo>
                      <a:pt x="97" y="6"/>
                    </a:lnTo>
                    <a:lnTo>
                      <a:pt x="105" y="19"/>
                    </a:lnTo>
                    <a:lnTo>
                      <a:pt x="110" y="34"/>
                    </a:lnTo>
                    <a:lnTo>
                      <a:pt x="114" y="46"/>
                    </a:lnTo>
                    <a:lnTo>
                      <a:pt x="114" y="46"/>
                    </a:lnTo>
                    <a:lnTo>
                      <a:pt x="122" y="74"/>
                    </a:lnTo>
                    <a:lnTo>
                      <a:pt x="126" y="86"/>
                    </a:lnTo>
                    <a:lnTo>
                      <a:pt x="131" y="97"/>
                    </a:lnTo>
                    <a:lnTo>
                      <a:pt x="131" y="97"/>
                    </a:lnTo>
                    <a:close/>
                    <a:moveTo>
                      <a:pt x="87" y="8"/>
                    </a:moveTo>
                    <a:lnTo>
                      <a:pt x="87" y="8"/>
                    </a:lnTo>
                    <a:lnTo>
                      <a:pt x="78" y="6"/>
                    </a:lnTo>
                    <a:lnTo>
                      <a:pt x="68" y="6"/>
                    </a:lnTo>
                    <a:lnTo>
                      <a:pt x="57" y="6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6" y="23"/>
                    </a:lnTo>
                    <a:lnTo>
                      <a:pt x="46" y="36"/>
                    </a:lnTo>
                    <a:lnTo>
                      <a:pt x="47" y="65"/>
                    </a:lnTo>
                    <a:lnTo>
                      <a:pt x="47" y="65"/>
                    </a:lnTo>
                    <a:lnTo>
                      <a:pt x="46" y="139"/>
                    </a:lnTo>
                    <a:lnTo>
                      <a:pt x="46" y="176"/>
                    </a:lnTo>
                    <a:lnTo>
                      <a:pt x="47" y="210"/>
                    </a:lnTo>
                    <a:lnTo>
                      <a:pt x="47" y="210"/>
                    </a:lnTo>
                    <a:lnTo>
                      <a:pt x="67" y="212"/>
                    </a:lnTo>
                    <a:lnTo>
                      <a:pt x="76" y="212"/>
                    </a:lnTo>
                    <a:lnTo>
                      <a:pt x="87" y="208"/>
                    </a:lnTo>
                    <a:lnTo>
                      <a:pt x="87" y="208"/>
                    </a:lnTo>
                    <a:lnTo>
                      <a:pt x="89" y="179"/>
                    </a:lnTo>
                    <a:lnTo>
                      <a:pt x="89" y="153"/>
                    </a:lnTo>
                    <a:lnTo>
                      <a:pt x="87" y="134"/>
                    </a:lnTo>
                    <a:lnTo>
                      <a:pt x="87" y="120"/>
                    </a:lnTo>
                    <a:lnTo>
                      <a:pt x="87" y="120"/>
                    </a:lnTo>
                    <a:lnTo>
                      <a:pt x="120" y="153"/>
                    </a:lnTo>
                    <a:lnTo>
                      <a:pt x="120" y="153"/>
                    </a:lnTo>
                    <a:lnTo>
                      <a:pt x="131" y="166"/>
                    </a:lnTo>
                    <a:lnTo>
                      <a:pt x="139" y="172"/>
                    </a:lnTo>
                    <a:lnTo>
                      <a:pt x="141" y="174"/>
                    </a:lnTo>
                    <a:lnTo>
                      <a:pt x="145" y="176"/>
                    </a:lnTo>
                    <a:lnTo>
                      <a:pt x="145" y="176"/>
                    </a:lnTo>
                    <a:lnTo>
                      <a:pt x="150" y="174"/>
                    </a:lnTo>
                    <a:lnTo>
                      <a:pt x="154" y="172"/>
                    </a:lnTo>
                    <a:lnTo>
                      <a:pt x="160" y="164"/>
                    </a:lnTo>
                    <a:lnTo>
                      <a:pt x="173" y="149"/>
                    </a:lnTo>
                    <a:lnTo>
                      <a:pt x="173" y="149"/>
                    </a:lnTo>
                    <a:lnTo>
                      <a:pt x="188" y="130"/>
                    </a:lnTo>
                    <a:lnTo>
                      <a:pt x="196" y="122"/>
                    </a:lnTo>
                    <a:lnTo>
                      <a:pt x="206" y="116"/>
                    </a:lnTo>
                    <a:lnTo>
                      <a:pt x="206" y="116"/>
                    </a:lnTo>
                    <a:lnTo>
                      <a:pt x="209" y="126"/>
                    </a:lnTo>
                    <a:lnTo>
                      <a:pt x="211" y="137"/>
                    </a:lnTo>
                    <a:lnTo>
                      <a:pt x="213" y="164"/>
                    </a:lnTo>
                    <a:lnTo>
                      <a:pt x="215" y="193"/>
                    </a:lnTo>
                    <a:lnTo>
                      <a:pt x="215" y="204"/>
                    </a:lnTo>
                    <a:lnTo>
                      <a:pt x="219" y="214"/>
                    </a:lnTo>
                    <a:lnTo>
                      <a:pt x="219" y="214"/>
                    </a:lnTo>
                    <a:lnTo>
                      <a:pt x="227" y="214"/>
                    </a:lnTo>
                    <a:lnTo>
                      <a:pt x="234" y="216"/>
                    </a:lnTo>
                    <a:lnTo>
                      <a:pt x="240" y="216"/>
                    </a:lnTo>
                    <a:lnTo>
                      <a:pt x="248" y="214"/>
                    </a:lnTo>
                    <a:lnTo>
                      <a:pt x="248" y="214"/>
                    </a:lnTo>
                    <a:lnTo>
                      <a:pt x="249" y="210"/>
                    </a:lnTo>
                    <a:lnTo>
                      <a:pt x="251" y="202"/>
                    </a:lnTo>
                    <a:lnTo>
                      <a:pt x="249" y="191"/>
                    </a:lnTo>
                    <a:lnTo>
                      <a:pt x="249" y="191"/>
                    </a:lnTo>
                    <a:lnTo>
                      <a:pt x="248" y="101"/>
                    </a:lnTo>
                    <a:lnTo>
                      <a:pt x="248" y="57"/>
                    </a:lnTo>
                    <a:lnTo>
                      <a:pt x="249" y="12"/>
                    </a:lnTo>
                    <a:lnTo>
                      <a:pt x="249" y="12"/>
                    </a:lnTo>
                    <a:lnTo>
                      <a:pt x="227" y="10"/>
                    </a:lnTo>
                    <a:lnTo>
                      <a:pt x="217" y="12"/>
                    </a:lnTo>
                    <a:lnTo>
                      <a:pt x="211" y="12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4" y="21"/>
                    </a:lnTo>
                    <a:lnTo>
                      <a:pt x="200" y="29"/>
                    </a:lnTo>
                    <a:lnTo>
                      <a:pt x="200" y="29"/>
                    </a:lnTo>
                    <a:lnTo>
                      <a:pt x="164" y="109"/>
                    </a:lnTo>
                    <a:lnTo>
                      <a:pt x="164" y="109"/>
                    </a:lnTo>
                    <a:lnTo>
                      <a:pt x="154" y="126"/>
                    </a:lnTo>
                    <a:lnTo>
                      <a:pt x="150" y="135"/>
                    </a:lnTo>
                    <a:lnTo>
                      <a:pt x="143" y="141"/>
                    </a:lnTo>
                    <a:lnTo>
                      <a:pt x="143" y="141"/>
                    </a:lnTo>
                    <a:lnTo>
                      <a:pt x="135" y="126"/>
                    </a:lnTo>
                    <a:lnTo>
                      <a:pt x="127" y="111"/>
                    </a:lnTo>
                    <a:lnTo>
                      <a:pt x="116" y="74"/>
                    </a:lnTo>
                    <a:lnTo>
                      <a:pt x="103" y="40"/>
                    </a:lnTo>
                    <a:lnTo>
                      <a:pt x="97" y="23"/>
                    </a:lnTo>
                    <a:lnTo>
                      <a:pt x="87" y="8"/>
                    </a:lnTo>
                    <a:lnTo>
                      <a:pt x="87" y="8"/>
                    </a:lnTo>
                    <a:close/>
                    <a:moveTo>
                      <a:pt x="34" y="15"/>
                    </a:moveTo>
                    <a:lnTo>
                      <a:pt x="34" y="15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36" y="14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  <a:moveTo>
                      <a:pt x="168" y="33"/>
                    </a:moveTo>
                    <a:lnTo>
                      <a:pt x="168" y="33"/>
                    </a:lnTo>
                    <a:lnTo>
                      <a:pt x="175" y="29"/>
                    </a:lnTo>
                    <a:lnTo>
                      <a:pt x="185" y="25"/>
                    </a:lnTo>
                    <a:lnTo>
                      <a:pt x="194" y="21"/>
                    </a:lnTo>
                    <a:lnTo>
                      <a:pt x="196" y="17"/>
                    </a:lnTo>
                    <a:lnTo>
                      <a:pt x="200" y="14"/>
                    </a:lnTo>
                    <a:lnTo>
                      <a:pt x="200" y="14"/>
                    </a:lnTo>
                    <a:lnTo>
                      <a:pt x="190" y="15"/>
                    </a:lnTo>
                    <a:lnTo>
                      <a:pt x="181" y="21"/>
                    </a:lnTo>
                    <a:lnTo>
                      <a:pt x="173" y="27"/>
                    </a:lnTo>
                    <a:lnTo>
                      <a:pt x="168" y="33"/>
                    </a:lnTo>
                    <a:lnTo>
                      <a:pt x="168" y="33"/>
                    </a:lnTo>
                    <a:close/>
                    <a:moveTo>
                      <a:pt x="9" y="44"/>
                    </a:moveTo>
                    <a:lnTo>
                      <a:pt x="9" y="44"/>
                    </a:lnTo>
                    <a:lnTo>
                      <a:pt x="7" y="48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15" y="44"/>
                    </a:lnTo>
                    <a:lnTo>
                      <a:pt x="23" y="36"/>
                    </a:lnTo>
                    <a:lnTo>
                      <a:pt x="30" y="29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28" y="25"/>
                    </a:lnTo>
                    <a:lnTo>
                      <a:pt x="21" y="33"/>
                    </a:lnTo>
                    <a:lnTo>
                      <a:pt x="9" y="44"/>
                    </a:lnTo>
                    <a:lnTo>
                      <a:pt x="9" y="44"/>
                    </a:lnTo>
                    <a:close/>
                    <a:moveTo>
                      <a:pt x="23" y="44"/>
                    </a:moveTo>
                    <a:lnTo>
                      <a:pt x="23" y="44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8" y="34"/>
                    </a:lnTo>
                    <a:lnTo>
                      <a:pt x="40" y="31"/>
                    </a:lnTo>
                    <a:lnTo>
                      <a:pt x="40" y="29"/>
                    </a:lnTo>
                    <a:lnTo>
                      <a:pt x="40" y="29"/>
                    </a:lnTo>
                    <a:lnTo>
                      <a:pt x="34" y="31"/>
                    </a:lnTo>
                    <a:lnTo>
                      <a:pt x="28" y="34"/>
                    </a:lnTo>
                    <a:lnTo>
                      <a:pt x="25" y="40"/>
                    </a:lnTo>
                    <a:lnTo>
                      <a:pt x="23" y="44"/>
                    </a:lnTo>
                    <a:lnTo>
                      <a:pt x="23" y="44"/>
                    </a:lnTo>
                    <a:close/>
                    <a:moveTo>
                      <a:pt x="158" y="46"/>
                    </a:moveTo>
                    <a:lnTo>
                      <a:pt x="158" y="46"/>
                    </a:lnTo>
                    <a:lnTo>
                      <a:pt x="173" y="40"/>
                    </a:lnTo>
                    <a:lnTo>
                      <a:pt x="187" y="29"/>
                    </a:lnTo>
                    <a:lnTo>
                      <a:pt x="187" y="29"/>
                    </a:lnTo>
                    <a:lnTo>
                      <a:pt x="171" y="34"/>
                    </a:lnTo>
                    <a:lnTo>
                      <a:pt x="164" y="40"/>
                    </a:lnTo>
                    <a:lnTo>
                      <a:pt x="158" y="46"/>
                    </a:lnTo>
                    <a:lnTo>
                      <a:pt x="158" y="46"/>
                    </a:lnTo>
                    <a:close/>
                    <a:moveTo>
                      <a:pt x="173" y="46"/>
                    </a:moveTo>
                    <a:lnTo>
                      <a:pt x="173" y="46"/>
                    </a:lnTo>
                    <a:lnTo>
                      <a:pt x="183" y="42"/>
                    </a:lnTo>
                    <a:lnTo>
                      <a:pt x="187" y="40"/>
                    </a:lnTo>
                    <a:lnTo>
                      <a:pt x="188" y="36"/>
                    </a:lnTo>
                    <a:lnTo>
                      <a:pt x="188" y="36"/>
                    </a:lnTo>
                    <a:lnTo>
                      <a:pt x="185" y="38"/>
                    </a:lnTo>
                    <a:lnTo>
                      <a:pt x="179" y="40"/>
                    </a:lnTo>
                    <a:lnTo>
                      <a:pt x="173" y="46"/>
                    </a:lnTo>
                    <a:lnTo>
                      <a:pt x="173" y="46"/>
                    </a:lnTo>
                    <a:close/>
                    <a:moveTo>
                      <a:pt x="15" y="71"/>
                    </a:moveTo>
                    <a:lnTo>
                      <a:pt x="15" y="71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6" y="54"/>
                    </a:lnTo>
                    <a:lnTo>
                      <a:pt x="40" y="52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2" y="52"/>
                    </a:lnTo>
                    <a:lnTo>
                      <a:pt x="25" y="57"/>
                    </a:lnTo>
                    <a:lnTo>
                      <a:pt x="19" y="65"/>
                    </a:lnTo>
                    <a:lnTo>
                      <a:pt x="15" y="71"/>
                    </a:lnTo>
                    <a:lnTo>
                      <a:pt x="15" y="71"/>
                    </a:lnTo>
                    <a:close/>
                    <a:moveTo>
                      <a:pt x="17" y="59"/>
                    </a:moveTo>
                    <a:lnTo>
                      <a:pt x="17" y="59"/>
                    </a:lnTo>
                    <a:lnTo>
                      <a:pt x="23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1" y="54"/>
                    </a:lnTo>
                    <a:lnTo>
                      <a:pt x="17" y="59"/>
                    </a:lnTo>
                    <a:lnTo>
                      <a:pt x="17" y="59"/>
                    </a:lnTo>
                    <a:close/>
                    <a:moveTo>
                      <a:pt x="164" y="57"/>
                    </a:moveTo>
                    <a:lnTo>
                      <a:pt x="164" y="57"/>
                    </a:lnTo>
                    <a:lnTo>
                      <a:pt x="168" y="55"/>
                    </a:lnTo>
                    <a:lnTo>
                      <a:pt x="169" y="55"/>
                    </a:lnTo>
                    <a:lnTo>
                      <a:pt x="169" y="54"/>
                    </a:lnTo>
                    <a:lnTo>
                      <a:pt x="169" y="54"/>
                    </a:lnTo>
                    <a:lnTo>
                      <a:pt x="166" y="55"/>
                    </a:lnTo>
                    <a:lnTo>
                      <a:pt x="164" y="55"/>
                    </a:lnTo>
                    <a:lnTo>
                      <a:pt x="164" y="57"/>
                    </a:lnTo>
                    <a:lnTo>
                      <a:pt x="164" y="57"/>
                    </a:lnTo>
                    <a:close/>
                    <a:moveTo>
                      <a:pt x="164" y="63"/>
                    </a:moveTo>
                    <a:lnTo>
                      <a:pt x="164" y="63"/>
                    </a:lnTo>
                    <a:lnTo>
                      <a:pt x="173" y="61"/>
                    </a:lnTo>
                    <a:lnTo>
                      <a:pt x="181" y="59"/>
                    </a:lnTo>
                    <a:lnTo>
                      <a:pt x="181" y="59"/>
                    </a:lnTo>
                    <a:lnTo>
                      <a:pt x="181" y="55"/>
                    </a:lnTo>
                    <a:lnTo>
                      <a:pt x="181" y="55"/>
                    </a:lnTo>
                    <a:lnTo>
                      <a:pt x="181" y="54"/>
                    </a:lnTo>
                    <a:lnTo>
                      <a:pt x="181" y="54"/>
                    </a:lnTo>
                    <a:lnTo>
                      <a:pt x="171" y="57"/>
                    </a:lnTo>
                    <a:lnTo>
                      <a:pt x="168" y="61"/>
                    </a:lnTo>
                    <a:lnTo>
                      <a:pt x="164" y="63"/>
                    </a:lnTo>
                    <a:lnTo>
                      <a:pt x="164" y="63"/>
                    </a:lnTo>
                    <a:close/>
                    <a:moveTo>
                      <a:pt x="152" y="63"/>
                    </a:moveTo>
                    <a:lnTo>
                      <a:pt x="152" y="63"/>
                    </a:lnTo>
                    <a:lnTo>
                      <a:pt x="156" y="61"/>
                    </a:lnTo>
                    <a:lnTo>
                      <a:pt x="158" y="59"/>
                    </a:lnTo>
                    <a:lnTo>
                      <a:pt x="158" y="59"/>
                    </a:lnTo>
                    <a:lnTo>
                      <a:pt x="154" y="59"/>
                    </a:lnTo>
                    <a:lnTo>
                      <a:pt x="152" y="63"/>
                    </a:lnTo>
                    <a:lnTo>
                      <a:pt x="152" y="63"/>
                    </a:lnTo>
                    <a:close/>
                    <a:moveTo>
                      <a:pt x="9" y="69"/>
                    </a:moveTo>
                    <a:lnTo>
                      <a:pt x="9" y="69"/>
                    </a:lnTo>
                    <a:lnTo>
                      <a:pt x="13" y="65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9" y="63"/>
                    </a:lnTo>
                    <a:lnTo>
                      <a:pt x="7" y="65"/>
                    </a:lnTo>
                    <a:lnTo>
                      <a:pt x="9" y="69"/>
                    </a:lnTo>
                    <a:lnTo>
                      <a:pt x="9" y="69"/>
                    </a:lnTo>
                    <a:close/>
                    <a:moveTo>
                      <a:pt x="23" y="78"/>
                    </a:moveTo>
                    <a:lnTo>
                      <a:pt x="23" y="78"/>
                    </a:lnTo>
                    <a:lnTo>
                      <a:pt x="15" y="86"/>
                    </a:lnTo>
                    <a:lnTo>
                      <a:pt x="13" y="90"/>
                    </a:lnTo>
                    <a:lnTo>
                      <a:pt x="13" y="94"/>
                    </a:lnTo>
                    <a:lnTo>
                      <a:pt x="13" y="94"/>
                    </a:lnTo>
                    <a:lnTo>
                      <a:pt x="19" y="88"/>
                    </a:lnTo>
                    <a:lnTo>
                      <a:pt x="25" y="82"/>
                    </a:lnTo>
                    <a:lnTo>
                      <a:pt x="32" y="76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40" y="67"/>
                    </a:lnTo>
                    <a:lnTo>
                      <a:pt x="40" y="65"/>
                    </a:lnTo>
                    <a:lnTo>
                      <a:pt x="38" y="63"/>
                    </a:lnTo>
                    <a:lnTo>
                      <a:pt x="38" y="63"/>
                    </a:lnTo>
                    <a:lnTo>
                      <a:pt x="30" y="71"/>
                    </a:lnTo>
                    <a:lnTo>
                      <a:pt x="23" y="78"/>
                    </a:lnTo>
                    <a:lnTo>
                      <a:pt x="23" y="78"/>
                    </a:lnTo>
                    <a:close/>
                    <a:moveTo>
                      <a:pt x="147" y="80"/>
                    </a:moveTo>
                    <a:lnTo>
                      <a:pt x="147" y="80"/>
                    </a:lnTo>
                    <a:lnTo>
                      <a:pt x="160" y="74"/>
                    </a:lnTo>
                    <a:lnTo>
                      <a:pt x="166" y="71"/>
                    </a:lnTo>
                    <a:lnTo>
                      <a:pt x="168" y="71"/>
                    </a:lnTo>
                    <a:lnTo>
                      <a:pt x="168" y="69"/>
                    </a:lnTo>
                    <a:lnTo>
                      <a:pt x="168" y="69"/>
                    </a:lnTo>
                    <a:lnTo>
                      <a:pt x="162" y="71"/>
                    </a:lnTo>
                    <a:lnTo>
                      <a:pt x="156" y="73"/>
                    </a:lnTo>
                    <a:lnTo>
                      <a:pt x="150" y="76"/>
                    </a:lnTo>
                    <a:lnTo>
                      <a:pt x="147" y="80"/>
                    </a:lnTo>
                    <a:lnTo>
                      <a:pt x="147" y="80"/>
                    </a:lnTo>
                    <a:close/>
                    <a:moveTo>
                      <a:pt x="162" y="80"/>
                    </a:moveTo>
                    <a:lnTo>
                      <a:pt x="162" y="80"/>
                    </a:lnTo>
                    <a:lnTo>
                      <a:pt x="169" y="80"/>
                    </a:lnTo>
                    <a:lnTo>
                      <a:pt x="171" y="78"/>
                    </a:lnTo>
                    <a:lnTo>
                      <a:pt x="171" y="76"/>
                    </a:lnTo>
                    <a:lnTo>
                      <a:pt x="171" y="76"/>
                    </a:lnTo>
                    <a:lnTo>
                      <a:pt x="166" y="76"/>
                    </a:lnTo>
                    <a:lnTo>
                      <a:pt x="162" y="80"/>
                    </a:lnTo>
                    <a:lnTo>
                      <a:pt x="162" y="80"/>
                    </a:lnTo>
                    <a:close/>
                    <a:moveTo>
                      <a:pt x="6" y="103"/>
                    </a:moveTo>
                    <a:lnTo>
                      <a:pt x="6" y="103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9" y="111"/>
                    </a:lnTo>
                    <a:lnTo>
                      <a:pt x="11" y="107"/>
                    </a:lnTo>
                    <a:lnTo>
                      <a:pt x="15" y="99"/>
                    </a:lnTo>
                    <a:lnTo>
                      <a:pt x="15" y="99"/>
                    </a:lnTo>
                    <a:lnTo>
                      <a:pt x="25" y="92"/>
                    </a:lnTo>
                    <a:lnTo>
                      <a:pt x="28" y="88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19" y="94"/>
                    </a:lnTo>
                    <a:lnTo>
                      <a:pt x="13" y="99"/>
                    </a:lnTo>
                    <a:lnTo>
                      <a:pt x="6" y="103"/>
                    </a:lnTo>
                    <a:lnTo>
                      <a:pt x="6" y="103"/>
                    </a:lnTo>
                    <a:close/>
                    <a:moveTo>
                      <a:pt x="15" y="113"/>
                    </a:moveTo>
                    <a:lnTo>
                      <a:pt x="15" y="113"/>
                    </a:lnTo>
                    <a:lnTo>
                      <a:pt x="26" y="103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0" y="88"/>
                    </a:lnTo>
                    <a:lnTo>
                      <a:pt x="40" y="88"/>
                    </a:lnTo>
                    <a:lnTo>
                      <a:pt x="30" y="92"/>
                    </a:lnTo>
                    <a:lnTo>
                      <a:pt x="23" y="97"/>
                    </a:lnTo>
                    <a:lnTo>
                      <a:pt x="17" y="105"/>
                    </a:lnTo>
                    <a:lnTo>
                      <a:pt x="15" y="113"/>
                    </a:lnTo>
                    <a:lnTo>
                      <a:pt x="15" y="113"/>
                    </a:lnTo>
                    <a:close/>
                    <a:moveTo>
                      <a:pt x="139" y="97"/>
                    </a:moveTo>
                    <a:lnTo>
                      <a:pt x="139" y="97"/>
                    </a:lnTo>
                    <a:lnTo>
                      <a:pt x="148" y="9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47" y="92"/>
                    </a:lnTo>
                    <a:lnTo>
                      <a:pt x="143" y="94"/>
                    </a:lnTo>
                    <a:lnTo>
                      <a:pt x="139" y="97"/>
                    </a:lnTo>
                    <a:lnTo>
                      <a:pt x="139" y="97"/>
                    </a:lnTo>
                    <a:close/>
                    <a:moveTo>
                      <a:pt x="156" y="95"/>
                    </a:moveTo>
                    <a:lnTo>
                      <a:pt x="156" y="95"/>
                    </a:lnTo>
                    <a:lnTo>
                      <a:pt x="162" y="95"/>
                    </a:lnTo>
                    <a:lnTo>
                      <a:pt x="164" y="94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6" y="95"/>
                    </a:lnTo>
                    <a:lnTo>
                      <a:pt x="156" y="95"/>
                    </a:lnTo>
                    <a:close/>
                    <a:moveTo>
                      <a:pt x="13" y="135"/>
                    </a:moveTo>
                    <a:lnTo>
                      <a:pt x="13" y="135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5" y="124"/>
                    </a:lnTo>
                    <a:lnTo>
                      <a:pt x="25" y="124"/>
                    </a:lnTo>
                    <a:lnTo>
                      <a:pt x="36" y="118"/>
                    </a:lnTo>
                    <a:lnTo>
                      <a:pt x="40" y="113"/>
                    </a:lnTo>
                    <a:lnTo>
                      <a:pt x="40" y="107"/>
                    </a:lnTo>
                    <a:lnTo>
                      <a:pt x="40" y="107"/>
                    </a:lnTo>
                    <a:lnTo>
                      <a:pt x="30" y="113"/>
                    </a:lnTo>
                    <a:lnTo>
                      <a:pt x="23" y="118"/>
                    </a:lnTo>
                    <a:lnTo>
                      <a:pt x="17" y="128"/>
                    </a:lnTo>
                    <a:lnTo>
                      <a:pt x="13" y="135"/>
                    </a:lnTo>
                    <a:lnTo>
                      <a:pt x="13" y="135"/>
                    </a:lnTo>
                    <a:close/>
                    <a:moveTo>
                      <a:pt x="137" y="111"/>
                    </a:moveTo>
                    <a:lnTo>
                      <a:pt x="137" y="111"/>
                    </a:lnTo>
                    <a:lnTo>
                      <a:pt x="139" y="113"/>
                    </a:lnTo>
                    <a:lnTo>
                      <a:pt x="141" y="111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9" y="109"/>
                    </a:lnTo>
                    <a:lnTo>
                      <a:pt x="137" y="111"/>
                    </a:lnTo>
                    <a:lnTo>
                      <a:pt x="137" y="111"/>
                    </a:lnTo>
                    <a:close/>
                    <a:moveTo>
                      <a:pt x="6" y="124"/>
                    </a:moveTo>
                    <a:lnTo>
                      <a:pt x="6" y="124"/>
                    </a:lnTo>
                    <a:lnTo>
                      <a:pt x="6" y="132"/>
                    </a:lnTo>
                    <a:lnTo>
                      <a:pt x="6" y="134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9" y="130"/>
                    </a:lnTo>
                    <a:lnTo>
                      <a:pt x="13" y="126"/>
                    </a:lnTo>
                    <a:lnTo>
                      <a:pt x="17" y="122"/>
                    </a:lnTo>
                    <a:lnTo>
                      <a:pt x="17" y="116"/>
                    </a:lnTo>
                    <a:lnTo>
                      <a:pt x="17" y="116"/>
                    </a:lnTo>
                    <a:lnTo>
                      <a:pt x="13" y="122"/>
                    </a:lnTo>
                    <a:lnTo>
                      <a:pt x="9" y="124"/>
                    </a:lnTo>
                    <a:lnTo>
                      <a:pt x="6" y="124"/>
                    </a:lnTo>
                    <a:lnTo>
                      <a:pt x="6" y="124"/>
                    </a:lnTo>
                    <a:close/>
                    <a:moveTo>
                      <a:pt x="28" y="139"/>
                    </a:moveTo>
                    <a:lnTo>
                      <a:pt x="28" y="139"/>
                    </a:lnTo>
                    <a:lnTo>
                      <a:pt x="34" y="137"/>
                    </a:lnTo>
                    <a:lnTo>
                      <a:pt x="40" y="134"/>
                    </a:lnTo>
                    <a:lnTo>
                      <a:pt x="40" y="134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6" y="130"/>
                    </a:lnTo>
                    <a:lnTo>
                      <a:pt x="32" y="132"/>
                    </a:lnTo>
                    <a:lnTo>
                      <a:pt x="30" y="135"/>
                    </a:lnTo>
                    <a:lnTo>
                      <a:pt x="28" y="139"/>
                    </a:lnTo>
                    <a:lnTo>
                      <a:pt x="28" y="139"/>
                    </a:lnTo>
                    <a:close/>
                    <a:moveTo>
                      <a:pt x="188" y="145"/>
                    </a:moveTo>
                    <a:lnTo>
                      <a:pt x="188" y="145"/>
                    </a:lnTo>
                    <a:lnTo>
                      <a:pt x="192" y="141"/>
                    </a:lnTo>
                    <a:lnTo>
                      <a:pt x="198" y="137"/>
                    </a:lnTo>
                    <a:lnTo>
                      <a:pt x="204" y="134"/>
                    </a:lnTo>
                    <a:lnTo>
                      <a:pt x="204" y="132"/>
                    </a:lnTo>
                    <a:lnTo>
                      <a:pt x="204" y="128"/>
                    </a:lnTo>
                    <a:lnTo>
                      <a:pt x="204" y="128"/>
                    </a:lnTo>
                    <a:lnTo>
                      <a:pt x="196" y="130"/>
                    </a:lnTo>
                    <a:lnTo>
                      <a:pt x="192" y="134"/>
                    </a:lnTo>
                    <a:lnTo>
                      <a:pt x="188" y="139"/>
                    </a:lnTo>
                    <a:lnTo>
                      <a:pt x="188" y="145"/>
                    </a:lnTo>
                    <a:lnTo>
                      <a:pt x="188" y="145"/>
                    </a:lnTo>
                    <a:close/>
                    <a:moveTo>
                      <a:pt x="11" y="147"/>
                    </a:moveTo>
                    <a:lnTo>
                      <a:pt x="11" y="147"/>
                    </a:lnTo>
                    <a:lnTo>
                      <a:pt x="7" y="149"/>
                    </a:lnTo>
                    <a:lnTo>
                      <a:pt x="6" y="151"/>
                    </a:lnTo>
                    <a:lnTo>
                      <a:pt x="6" y="153"/>
                    </a:lnTo>
                    <a:lnTo>
                      <a:pt x="6" y="155"/>
                    </a:lnTo>
                    <a:lnTo>
                      <a:pt x="6" y="155"/>
                    </a:lnTo>
                    <a:lnTo>
                      <a:pt x="19" y="143"/>
                    </a:lnTo>
                    <a:lnTo>
                      <a:pt x="23" y="135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19" y="139"/>
                    </a:lnTo>
                    <a:lnTo>
                      <a:pt x="11" y="147"/>
                    </a:lnTo>
                    <a:lnTo>
                      <a:pt x="11" y="147"/>
                    </a:lnTo>
                    <a:close/>
                    <a:moveTo>
                      <a:pt x="95" y="151"/>
                    </a:moveTo>
                    <a:lnTo>
                      <a:pt x="95" y="151"/>
                    </a:lnTo>
                    <a:lnTo>
                      <a:pt x="97" y="151"/>
                    </a:lnTo>
                    <a:lnTo>
                      <a:pt x="99" y="149"/>
                    </a:lnTo>
                    <a:lnTo>
                      <a:pt x="99" y="145"/>
                    </a:lnTo>
                    <a:lnTo>
                      <a:pt x="99" y="145"/>
                    </a:lnTo>
                    <a:lnTo>
                      <a:pt x="97" y="143"/>
                    </a:lnTo>
                    <a:lnTo>
                      <a:pt x="95" y="143"/>
                    </a:lnTo>
                    <a:lnTo>
                      <a:pt x="95" y="143"/>
                    </a:lnTo>
                    <a:lnTo>
                      <a:pt x="93" y="145"/>
                    </a:lnTo>
                    <a:lnTo>
                      <a:pt x="93" y="147"/>
                    </a:lnTo>
                    <a:lnTo>
                      <a:pt x="95" y="151"/>
                    </a:lnTo>
                    <a:lnTo>
                      <a:pt x="95" y="151"/>
                    </a:lnTo>
                    <a:close/>
                    <a:moveTo>
                      <a:pt x="6" y="168"/>
                    </a:moveTo>
                    <a:lnTo>
                      <a:pt x="6" y="168"/>
                    </a:lnTo>
                    <a:lnTo>
                      <a:pt x="4" y="176"/>
                    </a:lnTo>
                    <a:lnTo>
                      <a:pt x="4" y="179"/>
                    </a:lnTo>
                    <a:lnTo>
                      <a:pt x="6" y="183"/>
                    </a:lnTo>
                    <a:lnTo>
                      <a:pt x="6" y="183"/>
                    </a:lnTo>
                    <a:lnTo>
                      <a:pt x="19" y="164"/>
                    </a:lnTo>
                    <a:lnTo>
                      <a:pt x="32" y="145"/>
                    </a:lnTo>
                    <a:lnTo>
                      <a:pt x="32" y="145"/>
                    </a:lnTo>
                    <a:lnTo>
                      <a:pt x="25" y="151"/>
                    </a:lnTo>
                    <a:lnTo>
                      <a:pt x="19" y="156"/>
                    </a:lnTo>
                    <a:lnTo>
                      <a:pt x="13" y="164"/>
                    </a:lnTo>
                    <a:lnTo>
                      <a:pt x="6" y="168"/>
                    </a:lnTo>
                    <a:lnTo>
                      <a:pt x="6" y="168"/>
                    </a:lnTo>
                    <a:close/>
                    <a:moveTo>
                      <a:pt x="188" y="158"/>
                    </a:moveTo>
                    <a:lnTo>
                      <a:pt x="188" y="158"/>
                    </a:lnTo>
                    <a:lnTo>
                      <a:pt x="198" y="155"/>
                    </a:lnTo>
                    <a:lnTo>
                      <a:pt x="202" y="151"/>
                    </a:lnTo>
                    <a:lnTo>
                      <a:pt x="204" y="147"/>
                    </a:lnTo>
                    <a:lnTo>
                      <a:pt x="204" y="147"/>
                    </a:lnTo>
                    <a:lnTo>
                      <a:pt x="200" y="147"/>
                    </a:lnTo>
                    <a:lnTo>
                      <a:pt x="196" y="151"/>
                    </a:lnTo>
                    <a:lnTo>
                      <a:pt x="188" y="158"/>
                    </a:lnTo>
                    <a:lnTo>
                      <a:pt x="188" y="158"/>
                    </a:lnTo>
                    <a:close/>
                    <a:moveTo>
                      <a:pt x="15" y="179"/>
                    </a:moveTo>
                    <a:lnTo>
                      <a:pt x="15" y="179"/>
                    </a:lnTo>
                    <a:lnTo>
                      <a:pt x="21" y="176"/>
                    </a:lnTo>
                    <a:lnTo>
                      <a:pt x="26" y="170"/>
                    </a:lnTo>
                    <a:lnTo>
                      <a:pt x="32" y="164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40" y="155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32" y="155"/>
                    </a:lnTo>
                    <a:lnTo>
                      <a:pt x="25" y="162"/>
                    </a:lnTo>
                    <a:lnTo>
                      <a:pt x="15" y="179"/>
                    </a:lnTo>
                    <a:lnTo>
                      <a:pt x="15" y="179"/>
                    </a:lnTo>
                    <a:close/>
                    <a:moveTo>
                      <a:pt x="101" y="172"/>
                    </a:moveTo>
                    <a:lnTo>
                      <a:pt x="101" y="172"/>
                    </a:lnTo>
                    <a:lnTo>
                      <a:pt x="107" y="170"/>
                    </a:lnTo>
                    <a:lnTo>
                      <a:pt x="110" y="166"/>
                    </a:lnTo>
                    <a:lnTo>
                      <a:pt x="114" y="162"/>
                    </a:lnTo>
                    <a:lnTo>
                      <a:pt x="112" y="156"/>
                    </a:lnTo>
                    <a:lnTo>
                      <a:pt x="112" y="156"/>
                    </a:lnTo>
                    <a:lnTo>
                      <a:pt x="105" y="162"/>
                    </a:lnTo>
                    <a:lnTo>
                      <a:pt x="103" y="166"/>
                    </a:lnTo>
                    <a:lnTo>
                      <a:pt x="101" y="172"/>
                    </a:lnTo>
                    <a:lnTo>
                      <a:pt x="101" y="172"/>
                    </a:lnTo>
                    <a:close/>
                    <a:moveTo>
                      <a:pt x="188" y="174"/>
                    </a:moveTo>
                    <a:lnTo>
                      <a:pt x="188" y="174"/>
                    </a:lnTo>
                    <a:lnTo>
                      <a:pt x="192" y="172"/>
                    </a:lnTo>
                    <a:lnTo>
                      <a:pt x="196" y="170"/>
                    </a:lnTo>
                    <a:lnTo>
                      <a:pt x="202" y="166"/>
                    </a:lnTo>
                    <a:lnTo>
                      <a:pt x="206" y="164"/>
                    </a:lnTo>
                    <a:lnTo>
                      <a:pt x="206" y="164"/>
                    </a:lnTo>
                    <a:lnTo>
                      <a:pt x="204" y="162"/>
                    </a:lnTo>
                    <a:lnTo>
                      <a:pt x="200" y="162"/>
                    </a:lnTo>
                    <a:lnTo>
                      <a:pt x="194" y="166"/>
                    </a:lnTo>
                    <a:lnTo>
                      <a:pt x="190" y="170"/>
                    </a:lnTo>
                    <a:lnTo>
                      <a:pt x="188" y="174"/>
                    </a:lnTo>
                    <a:lnTo>
                      <a:pt x="188" y="174"/>
                    </a:lnTo>
                    <a:close/>
                    <a:moveTo>
                      <a:pt x="110" y="179"/>
                    </a:moveTo>
                    <a:lnTo>
                      <a:pt x="110" y="179"/>
                    </a:lnTo>
                    <a:lnTo>
                      <a:pt x="116" y="177"/>
                    </a:lnTo>
                    <a:lnTo>
                      <a:pt x="120" y="176"/>
                    </a:lnTo>
                    <a:lnTo>
                      <a:pt x="124" y="172"/>
                    </a:lnTo>
                    <a:lnTo>
                      <a:pt x="124" y="166"/>
                    </a:lnTo>
                    <a:lnTo>
                      <a:pt x="124" y="166"/>
                    </a:lnTo>
                    <a:lnTo>
                      <a:pt x="118" y="168"/>
                    </a:lnTo>
                    <a:lnTo>
                      <a:pt x="114" y="172"/>
                    </a:lnTo>
                    <a:lnTo>
                      <a:pt x="110" y="179"/>
                    </a:lnTo>
                    <a:lnTo>
                      <a:pt x="110" y="179"/>
                    </a:lnTo>
                    <a:close/>
                    <a:moveTo>
                      <a:pt x="15" y="200"/>
                    </a:moveTo>
                    <a:lnTo>
                      <a:pt x="15" y="200"/>
                    </a:lnTo>
                    <a:lnTo>
                      <a:pt x="25" y="191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74"/>
                    </a:lnTo>
                    <a:lnTo>
                      <a:pt x="38" y="174"/>
                    </a:lnTo>
                    <a:lnTo>
                      <a:pt x="30" y="179"/>
                    </a:lnTo>
                    <a:lnTo>
                      <a:pt x="25" y="187"/>
                    </a:lnTo>
                    <a:lnTo>
                      <a:pt x="19" y="193"/>
                    </a:lnTo>
                    <a:lnTo>
                      <a:pt x="15" y="200"/>
                    </a:lnTo>
                    <a:lnTo>
                      <a:pt x="15" y="200"/>
                    </a:lnTo>
                    <a:close/>
                    <a:moveTo>
                      <a:pt x="185" y="195"/>
                    </a:moveTo>
                    <a:lnTo>
                      <a:pt x="185" y="195"/>
                    </a:lnTo>
                    <a:lnTo>
                      <a:pt x="194" y="189"/>
                    </a:lnTo>
                    <a:lnTo>
                      <a:pt x="200" y="187"/>
                    </a:lnTo>
                    <a:lnTo>
                      <a:pt x="206" y="185"/>
                    </a:lnTo>
                    <a:lnTo>
                      <a:pt x="206" y="185"/>
                    </a:lnTo>
                    <a:lnTo>
                      <a:pt x="206" y="179"/>
                    </a:lnTo>
                    <a:lnTo>
                      <a:pt x="206" y="176"/>
                    </a:lnTo>
                    <a:lnTo>
                      <a:pt x="204" y="176"/>
                    </a:lnTo>
                    <a:lnTo>
                      <a:pt x="204" y="176"/>
                    </a:lnTo>
                    <a:lnTo>
                      <a:pt x="194" y="185"/>
                    </a:lnTo>
                    <a:lnTo>
                      <a:pt x="185" y="195"/>
                    </a:lnTo>
                    <a:lnTo>
                      <a:pt x="185" y="195"/>
                    </a:lnTo>
                    <a:close/>
                    <a:moveTo>
                      <a:pt x="122" y="187"/>
                    </a:moveTo>
                    <a:lnTo>
                      <a:pt x="122" y="187"/>
                    </a:lnTo>
                    <a:lnTo>
                      <a:pt x="124" y="185"/>
                    </a:lnTo>
                    <a:lnTo>
                      <a:pt x="127" y="183"/>
                    </a:lnTo>
                    <a:lnTo>
                      <a:pt x="131" y="181"/>
                    </a:lnTo>
                    <a:lnTo>
                      <a:pt x="131" y="177"/>
                    </a:lnTo>
                    <a:lnTo>
                      <a:pt x="131" y="177"/>
                    </a:lnTo>
                    <a:lnTo>
                      <a:pt x="124" y="181"/>
                    </a:lnTo>
                    <a:lnTo>
                      <a:pt x="122" y="183"/>
                    </a:lnTo>
                    <a:lnTo>
                      <a:pt x="122" y="187"/>
                    </a:lnTo>
                    <a:lnTo>
                      <a:pt x="122" y="187"/>
                    </a:lnTo>
                    <a:close/>
                    <a:moveTo>
                      <a:pt x="101" y="181"/>
                    </a:moveTo>
                    <a:lnTo>
                      <a:pt x="101" y="181"/>
                    </a:lnTo>
                    <a:lnTo>
                      <a:pt x="103" y="181"/>
                    </a:lnTo>
                    <a:lnTo>
                      <a:pt x="105" y="181"/>
                    </a:lnTo>
                    <a:lnTo>
                      <a:pt x="105" y="181"/>
                    </a:lnTo>
                    <a:lnTo>
                      <a:pt x="105" y="179"/>
                    </a:lnTo>
                    <a:lnTo>
                      <a:pt x="105" y="179"/>
                    </a:lnTo>
                    <a:lnTo>
                      <a:pt x="103" y="179"/>
                    </a:lnTo>
                    <a:lnTo>
                      <a:pt x="101" y="181"/>
                    </a:lnTo>
                    <a:lnTo>
                      <a:pt x="101" y="181"/>
                    </a:lnTo>
                    <a:close/>
                    <a:moveTo>
                      <a:pt x="4" y="204"/>
                    </a:moveTo>
                    <a:lnTo>
                      <a:pt x="4" y="204"/>
                    </a:lnTo>
                    <a:lnTo>
                      <a:pt x="15" y="193"/>
                    </a:lnTo>
                    <a:lnTo>
                      <a:pt x="19" y="187"/>
                    </a:lnTo>
                    <a:lnTo>
                      <a:pt x="19" y="183"/>
                    </a:lnTo>
                    <a:lnTo>
                      <a:pt x="19" y="183"/>
                    </a:lnTo>
                    <a:lnTo>
                      <a:pt x="15" y="187"/>
                    </a:lnTo>
                    <a:lnTo>
                      <a:pt x="9" y="191"/>
                    </a:lnTo>
                    <a:lnTo>
                      <a:pt x="6" y="196"/>
                    </a:lnTo>
                    <a:lnTo>
                      <a:pt x="4" y="200"/>
                    </a:lnTo>
                    <a:lnTo>
                      <a:pt x="4" y="204"/>
                    </a:lnTo>
                    <a:lnTo>
                      <a:pt x="4" y="204"/>
                    </a:lnTo>
                    <a:close/>
                    <a:moveTo>
                      <a:pt x="183" y="191"/>
                    </a:moveTo>
                    <a:lnTo>
                      <a:pt x="183" y="191"/>
                    </a:lnTo>
                    <a:lnTo>
                      <a:pt x="188" y="183"/>
                    </a:lnTo>
                    <a:lnTo>
                      <a:pt x="188" y="183"/>
                    </a:lnTo>
                    <a:lnTo>
                      <a:pt x="185" y="183"/>
                    </a:lnTo>
                    <a:lnTo>
                      <a:pt x="181" y="185"/>
                    </a:lnTo>
                    <a:lnTo>
                      <a:pt x="181" y="189"/>
                    </a:lnTo>
                    <a:lnTo>
                      <a:pt x="183" y="191"/>
                    </a:lnTo>
                    <a:lnTo>
                      <a:pt x="183" y="191"/>
                    </a:lnTo>
                    <a:close/>
                    <a:moveTo>
                      <a:pt x="13" y="223"/>
                    </a:moveTo>
                    <a:lnTo>
                      <a:pt x="13" y="223"/>
                    </a:lnTo>
                    <a:lnTo>
                      <a:pt x="28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5"/>
                    </a:lnTo>
                    <a:lnTo>
                      <a:pt x="36" y="195"/>
                    </a:lnTo>
                    <a:lnTo>
                      <a:pt x="23" y="208"/>
                    </a:lnTo>
                    <a:lnTo>
                      <a:pt x="19" y="214"/>
                    </a:lnTo>
                    <a:lnTo>
                      <a:pt x="13" y="223"/>
                    </a:lnTo>
                    <a:lnTo>
                      <a:pt x="13" y="223"/>
                    </a:lnTo>
                    <a:close/>
                    <a:moveTo>
                      <a:pt x="185" y="212"/>
                    </a:moveTo>
                    <a:lnTo>
                      <a:pt x="185" y="212"/>
                    </a:lnTo>
                    <a:lnTo>
                      <a:pt x="194" y="206"/>
                    </a:lnTo>
                    <a:lnTo>
                      <a:pt x="200" y="204"/>
                    </a:lnTo>
                    <a:lnTo>
                      <a:pt x="206" y="202"/>
                    </a:lnTo>
                    <a:lnTo>
                      <a:pt x="206" y="202"/>
                    </a:lnTo>
                    <a:lnTo>
                      <a:pt x="206" y="198"/>
                    </a:lnTo>
                    <a:lnTo>
                      <a:pt x="206" y="195"/>
                    </a:lnTo>
                    <a:lnTo>
                      <a:pt x="206" y="195"/>
                    </a:lnTo>
                    <a:lnTo>
                      <a:pt x="200" y="198"/>
                    </a:lnTo>
                    <a:lnTo>
                      <a:pt x="194" y="202"/>
                    </a:lnTo>
                    <a:lnTo>
                      <a:pt x="185" y="212"/>
                    </a:lnTo>
                    <a:lnTo>
                      <a:pt x="185" y="212"/>
                    </a:lnTo>
                    <a:close/>
                    <a:moveTo>
                      <a:pt x="181" y="210"/>
                    </a:moveTo>
                    <a:lnTo>
                      <a:pt x="181" y="210"/>
                    </a:lnTo>
                    <a:lnTo>
                      <a:pt x="188" y="202"/>
                    </a:lnTo>
                    <a:lnTo>
                      <a:pt x="190" y="200"/>
                    </a:lnTo>
                    <a:lnTo>
                      <a:pt x="190" y="198"/>
                    </a:lnTo>
                    <a:lnTo>
                      <a:pt x="190" y="198"/>
                    </a:lnTo>
                    <a:lnTo>
                      <a:pt x="188" y="200"/>
                    </a:lnTo>
                    <a:lnTo>
                      <a:pt x="183" y="202"/>
                    </a:lnTo>
                    <a:lnTo>
                      <a:pt x="181" y="206"/>
                    </a:lnTo>
                    <a:lnTo>
                      <a:pt x="181" y="208"/>
                    </a:lnTo>
                    <a:lnTo>
                      <a:pt x="181" y="210"/>
                    </a:lnTo>
                    <a:lnTo>
                      <a:pt x="181" y="210"/>
                    </a:lnTo>
                    <a:close/>
                    <a:moveTo>
                      <a:pt x="4" y="223"/>
                    </a:moveTo>
                    <a:lnTo>
                      <a:pt x="4" y="223"/>
                    </a:lnTo>
                    <a:lnTo>
                      <a:pt x="15" y="214"/>
                    </a:lnTo>
                    <a:lnTo>
                      <a:pt x="19" y="208"/>
                    </a:lnTo>
                    <a:lnTo>
                      <a:pt x="19" y="202"/>
                    </a:lnTo>
                    <a:lnTo>
                      <a:pt x="19" y="202"/>
                    </a:lnTo>
                    <a:lnTo>
                      <a:pt x="15" y="208"/>
                    </a:lnTo>
                    <a:lnTo>
                      <a:pt x="9" y="212"/>
                    </a:lnTo>
                    <a:lnTo>
                      <a:pt x="6" y="217"/>
                    </a:lnTo>
                    <a:lnTo>
                      <a:pt x="4" y="219"/>
                    </a:lnTo>
                    <a:lnTo>
                      <a:pt x="4" y="223"/>
                    </a:lnTo>
                    <a:lnTo>
                      <a:pt x="4" y="223"/>
                    </a:lnTo>
                    <a:close/>
                    <a:moveTo>
                      <a:pt x="198" y="219"/>
                    </a:moveTo>
                    <a:lnTo>
                      <a:pt x="198" y="219"/>
                    </a:lnTo>
                    <a:lnTo>
                      <a:pt x="202" y="217"/>
                    </a:lnTo>
                    <a:lnTo>
                      <a:pt x="202" y="216"/>
                    </a:lnTo>
                    <a:lnTo>
                      <a:pt x="204" y="212"/>
                    </a:lnTo>
                    <a:lnTo>
                      <a:pt x="204" y="212"/>
                    </a:lnTo>
                    <a:lnTo>
                      <a:pt x="200" y="214"/>
                    </a:lnTo>
                    <a:lnTo>
                      <a:pt x="200" y="216"/>
                    </a:lnTo>
                    <a:lnTo>
                      <a:pt x="198" y="219"/>
                    </a:lnTo>
                    <a:lnTo>
                      <a:pt x="198" y="219"/>
                    </a:lnTo>
                    <a:close/>
                    <a:moveTo>
                      <a:pt x="13" y="231"/>
                    </a:moveTo>
                    <a:lnTo>
                      <a:pt x="13" y="231"/>
                    </a:lnTo>
                    <a:lnTo>
                      <a:pt x="15" y="231"/>
                    </a:lnTo>
                    <a:lnTo>
                      <a:pt x="19" y="231"/>
                    </a:lnTo>
                    <a:lnTo>
                      <a:pt x="25" y="225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26" y="217"/>
                    </a:lnTo>
                    <a:lnTo>
                      <a:pt x="21" y="221"/>
                    </a:lnTo>
                    <a:lnTo>
                      <a:pt x="13" y="231"/>
                    </a:lnTo>
                    <a:lnTo>
                      <a:pt x="13" y="231"/>
                    </a:lnTo>
                    <a:close/>
                    <a:moveTo>
                      <a:pt x="59" y="219"/>
                    </a:moveTo>
                    <a:lnTo>
                      <a:pt x="59" y="219"/>
                    </a:lnTo>
                    <a:lnTo>
                      <a:pt x="65" y="219"/>
                    </a:lnTo>
                    <a:lnTo>
                      <a:pt x="68" y="216"/>
                    </a:lnTo>
                    <a:lnTo>
                      <a:pt x="68" y="216"/>
                    </a:lnTo>
                    <a:lnTo>
                      <a:pt x="63" y="216"/>
                    </a:lnTo>
                    <a:lnTo>
                      <a:pt x="61" y="217"/>
                    </a:lnTo>
                    <a:lnTo>
                      <a:pt x="59" y="219"/>
                    </a:lnTo>
                    <a:lnTo>
                      <a:pt x="59" y="219"/>
                    </a:lnTo>
                    <a:close/>
                    <a:moveTo>
                      <a:pt x="183" y="229"/>
                    </a:moveTo>
                    <a:lnTo>
                      <a:pt x="183" y="229"/>
                    </a:lnTo>
                    <a:lnTo>
                      <a:pt x="185" y="225"/>
                    </a:lnTo>
                    <a:lnTo>
                      <a:pt x="187" y="223"/>
                    </a:lnTo>
                    <a:lnTo>
                      <a:pt x="188" y="219"/>
                    </a:lnTo>
                    <a:lnTo>
                      <a:pt x="190" y="217"/>
                    </a:lnTo>
                    <a:lnTo>
                      <a:pt x="190" y="217"/>
                    </a:lnTo>
                    <a:lnTo>
                      <a:pt x="187" y="219"/>
                    </a:lnTo>
                    <a:lnTo>
                      <a:pt x="183" y="221"/>
                    </a:lnTo>
                    <a:lnTo>
                      <a:pt x="181" y="225"/>
                    </a:lnTo>
                    <a:lnTo>
                      <a:pt x="183" y="229"/>
                    </a:lnTo>
                    <a:lnTo>
                      <a:pt x="183" y="229"/>
                    </a:lnTo>
                    <a:close/>
                    <a:moveTo>
                      <a:pt x="227" y="223"/>
                    </a:moveTo>
                    <a:lnTo>
                      <a:pt x="227" y="223"/>
                    </a:lnTo>
                    <a:lnTo>
                      <a:pt x="230" y="223"/>
                    </a:lnTo>
                    <a:lnTo>
                      <a:pt x="230" y="219"/>
                    </a:lnTo>
                    <a:lnTo>
                      <a:pt x="230" y="219"/>
                    </a:lnTo>
                    <a:lnTo>
                      <a:pt x="229" y="221"/>
                    </a:lnTo>
                    <a:lnTo>
                      <a:pt x="227" y="223"/>
                    </a:lnTo>
                    <a:lnTo>
                      <a:pt x="227" y="223"/>
                    </a:lnTo>
                    <a:close/>
                    <a:moveTo>
                      <a:pt x="28" y="229"/>
                    </a:moveTo>
                    <a:lnTo>
                      <a:pt x="28" y="229"/>
                    </a:lnTo>
                    <a:lnTo>
                      <a:pt x="36" y="225"/>
                    </a:lnTo>
                    <a:lnTo>
                      <a:pt x="42" y="221"/>
                    </a:lnTo>
                    <a:lnTo>
                      <a:pt x="42" y="221"/>
                    </a:lnTo>
                    <a:lnTo>
                      <a:pt x="36" y="221"/>
                    </a:lnTo>
                    <a:lnTo>
                      <a:pt x="32" y="223"/>
                    </a:lnTo>
                    <a:lnTo>
                      <a:pt x="28" y="229"/>
                    </a:lnTo>
                    <a:lnTo>
                      <a:pt x="28" y="229"/>
                    </a:lnTo>
                    <a:close/>
                    <a:moveTo>
                      <a:pt x="242" y="225"/>
                    </a:moveTo>
                    <a:lnTo>
                      <a:pt x="242" y="225"/>
                    </a:lnTo>
                    <a:lnTo>
                      <a:pt x="244" y="225"/>
                    </a:lnTo>
                    <a:lnTo>
                      <a:pt x="246" y="223"/>
                    </a:lnTo>
                    <a:lnTo>
                      <a:pt x="246" y="221"/>
                    </a:lnTo>
                    <a:lnTo>
                      <a:pt x="244" y="221"/>
                    </a:lnTo>
                    <a:lnTo>
                      <a:pt x="244" y="221"/>
                    </a:lnTo>
                    <a:lnTo>
                      <a:pt x="242" y="223"/>
                    </a:lnTo>
                    <a:lnTo>
                      <a:pt x="242" y="225"/>
                    </a:lnTo>
                    <a:lnTo>
                      <a:pt x="242" y="225"/>
                    </a:lnTo>
                    <a:close/>
                    <a:moveTo>
                      <a:pt x="194" y="235"/>
                    </a:moveTo>
                    <a:lnTo>
                      <a:pt x="194" y="235"/>
                    </a:lnTo>
                    <a:lnTo>
                      <a:pt x="200" y="233"/>
                    </a:lnTo>
                    <a:lnTo>
                      <a:pt x="204" y="229"/>
                    </a:lnTo>
                    <a:lnTo>
                      <a:pt x="211" y="221"/>
                    </a:lnTo>
                    <a:lnTo>
                      <a:pt x="211" y="221"/>
                    </a:lnTo>
                    <a:lnTo>
                      <a:pt x="204" y="223"/>
                    </a:lnTo>
                    <a:lnTo>
                      <a:pt x="200" y="225"/>
                    </a:lnTo>
                    <a:lnTo>
                      <a:pt x="196" y="231"/>
                    </a:lnTo>
                    <a:lnTo>
                      <a:pt x="194" y="235"/>
                    </a:lnTo>
                    <a:lnTo>
                      <a:pt x="194" y="235"/>
                    </a:lnTo>
                    <a:close/>
                    <a:moveTo>
                      <a:pt x="76" y="229"/>
                    </a:moveTo>
                    <a:lnTo>
                      <a:pt x="76" y="229"/>
                    </a:lnTo>
                    <a:lnTo>
                      <a:pt x="78" y="229"/>
                    </a:lnTo>
                    <a:lnTo>
                      <a:pt x="80" y="229"/>
                    </a:lnTo>
                    <a:lnTo>
                      <a:pt x="80" y="223"/>
                    </a:lnTo>
                    <a:lnTo>
                      <a:pt x="80" y="223"/>
                    </a:lnTo>
                    <a:lnTo>
                      <a:pt x="76" y="225"/>
                    </a:lnTo>
                    <a:lnTo>
                      <a:pt x="76" y="229"/>
                    </a:lnTo>
                    <a:lnTo>
                      <a:pt x="76" y="229"/>
                    </a:lnTo>
                    <a:close/>
                    <a:moveTo>
                      <a:pt x="59" y="229"/>
                    </a:moveTo>
                    <a:lnTo>
                      <a:pt x="59" y="229"/>
                    </a:lnTo>
                    <a:lnTo>
                      <a:pt x="61" y="231"/>
                    </a:lnTo>
                    <a:lnTo>
                      <a:pt x="63" y="229"/>
                    </a:lnTo>
                    <a:lnTo>
                      <a:pt x="65" y="227"/>
                    </a:lnTo>
                    <a:lnTo>
                      <a:pt x="63" y="225"/>
                    </a:lnTo>
                    <a:lnTo>
                      <a:pt x="63" y="225"/>
                    </a:lnTo>
                    <a:lnTo>
                      <a:pt x="61" y="227"/>
                    </a:lnTo>
                    <a:lnTo>
                      <a:pt x="59" y="227"/>
                    </a:lnTo>
                    <a:lnTo>
                      <a:pt x="59" y="229"/>
                    </a:lnTo>
                    <a:lnTo>
                      <a:pt x="59" y="229"/>
                    </a:lnTo>
                    <a:close/>
                    <a:moveTo>
                      <a:pt x="40" y="229"/>
                    </a:moveTo>
                    <a:lnTo>
                      <a:pt x="40" y="229"/>
                    </a:lnTo>
                    <a:lnTo>
                      <a:pt x="44" y="229"/>
                    </a:lnTo>
                    <a:lnTo>
                      <a:pt x="46" y="227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2" y="227"/>
                    </a:lnTo>
                    <a:lnTo>
                      <a:pt x="42" y="227"/>
                    </a:lnTo>
                    <a:lnTo>
                      <a:pt x="40" y="229"/>
                    </a:lnTo>
                    <a:lnTo>
                      <a:pt x="40" y="229"/>
                    </a:lnTo>
                    <a:close/>
                    <a:moveTo>
                      <a:pt x="234" y="233"/>
                    </a:moveTo>
                    <a:lnTo>
                      <a:pt x="234" y="233"/>
                    </a:lnTo>
                    <a:lnTo>
                      <a:pt x="236" y="233"/>
                    </a:lnTo>
                    <a:lnTo>
                      <a:pt x="238" y="231"/>
                    </a:lnTo>
                    <a:lnTo>
                      <a:pt x="238" y="229"/>
                    </a:lnTo>
                    <a:lnTo>
                      <a:pt x="238" y="227"/>
                    </a:lnTo>
                    <a:lnTo>
                      <a:pt x="238" y="227"/>
                    </a:lnTo>
                    <a:lnTo>
                      <a:pt x="236" y="229"/>
                    </a:lnTo>
                    <a:lnTo>
                      <a:pt x="234" y="233"/>
                    </a:lnTo>
                    <a:lnTo>
                      <a:pt x="234" y="233"/>
                    </a:lnTo>
                    <a:close/>
                    <a:moveTo>
                      <a:pt x="206" y="235"/>
                    </a:moveTo>
                    <a:lnTo>
                      <a:pt x="206" y="235"/>
                    </a:lnTo>
                    <a:lnTo>
                      <a:pt x="209" y="235"/>
                    </a:lnTo>
                    <a:lnTo>
                      <a:pt x="211" y="233"/>
                    </a:lnTo>
                    <a:lnTo>
                      <a:pt x="213" y="231"/>
                    </a:lnTo>
                    <a:lnTo>
                      <a:pt x="211" y="227"/>
                    </a:lnTo>
                    <a:lnTo>
                      <a:pt x="211" y="227"/>
                    </a:lnTo>
                    <a:lnTo>
                      <a:pt x="208" y="231"/>
                    </a:lnTo>
                    <a:lnTo>
                      <a:pt x="206" y="235"/>
                    </a:lnTo>
                    <a:lnTo>
                      <a:pt x="206" y="2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406929" y="977538"/>
              <a:ext cx="664764" cy="602562"/>
              <a:chOff x="1886980" y="2353172"/>
              <a:chExt cx="664764" cy="602562"/>
            </a:xfrm>
          </p:grpSpPr>
          <p:sp>
            <p:nvSpPr>
              <p:cNvPr id="156" name="Freeform 6"/>
              <p:cNvSpPr>
                <a:spLocks noEditPoints="1"/>
              </p:cNvSpPr>
              <p:nvPr/>
            </p:nvSpPr>
            <p:spPr bwMode="auto">
              <a:xfrm>
                <a:off x="1886980" y="2353172"/>
                <a:ext cx="169953" cy="602562"/>
              </a:xfrm>
              <a:custGeom>
                <a:avLst/>
                <a:gdLst/>
                <a:ahLst/>
                <a:cxnLst>
                  <a:cxn ang="0">
                    <a:pos x="78" y="80"/>
                  </a:cxn>
                  <a:cxn ang="0">
                    <a:pos x="88" y="255"/>
                  </a:cxn>
                  <a:cxn ang="0">
                    <a:pos x="71" y="308"/>
                  </a:cxn>
                  <a:cxn ang="0">
                    <a:pos x="15" y="306"/>
                  </a:cxn>
                  <a:cxn ang="0">
                    <a:pos x="6" y="261"/>
                  </a:cxn>
                  <a:cxn ang="0">
                    <a:pos x="0" y="47"/>
                  </a:cxn>
                  <a:cxn ang="0">
                    <a:pos x="38" y="1"/>
                  </a:cxn>
                  <a:cxn ang="0">
                    <a:pos x="33" y="20"/>
                  </a:cxn>
                  <a:cxn ang="0">
                    <a:pos x="38" y="135"/>
                  </a:cxn>
                  <a:cxn ang="0">
                    <a:pos x="74" y="278"/>
                  </a:cxn>
                  <a:cxn ang="0">
                    <a:pos x="80" y="238"/>
                  </a:cxn>
                  <a:cxn ang="0">
                    <a:pos x="73" y="64"/>
                  </a:cxn>
                  <a:cxn ang="0">
                    <a:pos x="50" y="7"/>
                  </a:cxn>
                  <a:cxn ang="0">
                    <a:pos x="10" y="36"/>
                  </a:cxn>
                  <a:cxn ang="0">
                    <a:pos x="25" y="19"/>
                  </a:cxn>
                  <a:cxn ang="0">
                    <a:pos x="10" y="57"/>
                  </a:cxn>
                  <a:cxn ang="0">
                    <a:pos x="17" y="38"/>
                  </a:cxn>
                  <a:cxn ang="0">
                    <a:pos x="19" y="57"/>
                  </a:cxn>
                  <a:cxn ang="0">
                    <a:pos x="27" y="47"/>
                  </a:cxn>
                  <a:cxn ang="0">
                    <a:pos x="10" y="85"/>
                  </a:cxn>
                  <a:cxn ang="0">
                    <a:pos x="13" y="72"/>
                  </a:cxn>
                  <a:cxn ang="0">
                    <a:pos x="19" y="85"/>
                  </a:cxn>
                  <a:cxn ang="0">
                    <a:pos x="23" y="74"/>
                  </a:cxn>
                  <a:cxn ang="0">
                    <a:pos x="13" y="120"/>
                  </a:cxn>
                  <a:cxn ang="0">
                    <a:pos x="27" y="89"/>
                  </a:cxn>
                  <a:cxn ang="0">
                    <a:pos x="10" y="120"/>
                  </a:cxn>
                  <a:cxn ang="0">
                    <a:pos x="23" y="120"/>
                  </a:cxn>
                  <a:cxn ang="0">
                    <a:pos x="12" y="144"/>
                  </a:cxn>
                  <a:cxn ang="0">
                    <a:pos x="21" y="123"/>
                  </a:cxn>
                  <a:cxn ang="0">
                    <a:pos x="27" y="137"/>
                  </a:cxn>
                  <a:cxn ang="0">
                    <a:pos x="31" y="129"/>
                  </a:cxn>
                  <a:cxn ang="0">
                    <a:pos x="17" y="173"/>
                  </a:cxn>
                  <a:cxn ang="0">
                    <a:pos x="33" y="158"/>
                  </a:cxn>
                  <a:cxn ang="0">
                    <a:pos x="17" y="173"/>
                  </a:cxn>
                  <a:cxn ang="0">
                    <a:pos x="13" y="163"/>
                  </a:cxn>
                  <a:cxn ang="0">
                    <a:pos x="19" y="150"/>
                  </a:cxn>
                  <a:cxn ang="0">
                    <a:pos x="19" y="196"/>
                  </a:cxn>
                  <a:cxn ang="0">
                    <a:pos x="29" y="192"/>
                  </a:cxn>
                  <a:cxn ang="0">
                    <a:pos x="21" y="217"/>
                  </a:cxn>
                  <a:cxn ang="0">
                    <a:pos x="33" y="182"/>
                  </a:cxn>
                  <a:cxn ang="0">
                    <a:pos x="12" y="194"/>
                  </a:cxn>
                  <a:cxn ang="0">
                    <a:pos x="17" y="179"/>
                  </a:cxn>
                  <a:cxn ang="0">
                    <a:pos x="10" y="219"/>
                  </a:cxn>
                  <a:cxn ang="0">
                    <a:pos x="19" y="203"/>
                  </a:cxn>
                  <a:cxn ang="0">
                    <a:pos x="10" y="219"/>
                  </a:cxn>
                  <a:cxn ang="0">
                    <a:pos x="27" y="245"/>
                  </a:cxn>
                  <a:cxn ang="0">
                    <a:pos x="33" y="228"/>
                  </a:cxn>
                  <a:cxn ang="0">
                    <a:pos x="21" y="240"/>
                  </a:cxn>
                  <a:cxn ang="0">
                    <a:pos x="23" y="223"/>
                  </a:cxn>
                  <a:cxn ang="0">
                    <a:pos x="25" y="247"/>
                  </a:cxn>
                  <a:cxn ang="0">
                    <a:pos x="15" y="274"/>
                  </a:cxn>
                  <a:cxn ang="0">
                    <a:pos x="23" y="251"/>
                  </a:cxn>
                  <a:cxn ang="0">
                    <a:pos x="25" y="266"/>
                  </a:cxn>
                  <a:cxn ang="0">
                    <a:pos x="34" y="253"/>
                  </a:cxn>
                  <a:cxn ang="0">
                    <a:pos x="25" y="263"/>
                  </a:cxn>
                  <a:cxn ang="0">
                    <a:pos x="31" y="280"/>
                  </a:cxn>
                  <a:cxn ang="0">
                    <a:pos x="34" y="270"/>
                  </a:cxn>
                  <a:cxn ang="0">
                    <a:pos x="27" y="278"/>
                  </a:cxn>
                </a:cxnLst>
                <a:rect l="0" t="0" r="r" b="b"/>
                <a:pathLst>
                  <a:path w="88" h="312">
                    <a:moveTo>
                      <a:pt x="76" y="0"/>
                    </a:moveTo>
                    <a:lnTo>
                      <a:pt x="76" y="0"/>
                    </a:lnTo>
                    <a:lnTo>
                      <a:pt x="78" y="9"/>
                    </a:lnTo>
                    <a:lnTo>
                      <a:pt x="80" y="19"/>
                    </a:lnTo>
                    <a:lnTo>
                      <a:pt x="80" y="38"/>
                    </a:lnTo>
                    <a:lnTo>
                      <a:pt x="78" y="80"/>
                    </a:lnTo>
                    <a:lnTo>
                      <a:pt x="78" y="80"/>
                    </a:lnTo>
                    <a:lnTo>
                      <a:pt x="80" y="106"/>
                    </a:lnTo>
                    <a:lnTo>
                      <a:pt x="82" y="135"/>
                    </a:lnTo>
                    <a:lnTo>
                      <a:pt x="82" y="135"/>
                    </a:lnTo>
                    <a:lnTo>
                      <a:pt x="86" y="213"/>
                    </a:lnTo>
                    <a:lnTo>
                      <a:pt x="88" y="255"/>
                    </a:lnTo>
                    <a:lnTo>
                      <a:pt x="88" y="272"/>
                    </a:lnTo>
                    <a:lnTo>
                      <a:pt x="86" y="280"/>
                    </a:lnTo>
                    <a:lnTo>
                      <a:pt x="86" y="280"/>
                    </a:lnTo>
                    <a:lnTo>
                      <a:pt x="80" y="293"/>
                    </a:lnTo>
                    <a:lnTo>
                      <a:pt x="76" y="303"/>
                    </a:lnTo>
                    <a:lnTo>
                      <a:pt x="71" y="308"/>
                    </a:lnTo>
                    <a:lnTo>
                      <a:pt x="71" y="308"/>
                    </a:lnTo>
                    <a:lnTo>
                      <a:pt x="57" y="310"/>
                    </a:lnTo>
                    <a:lnTo>
                      <a:pt x="44" y="312"/>
                    </a:lnTo>
                    <a:lnTo>
                      <a:pt x="44" y="312"/>
                    </a:lnTo>
                    <a:lnTo>
                      <a:pt x="23" y="308"/>
                    </a:lnTo>
                    <a:lnTo>
                      <a:pt x="15" y="306"/>
                    </a:lnTo>
                    <a:lnTo>
                      <a:pt x="6" y="303"/>
                    </a:lnTo>
                    <a:lnTo>
                      <a:pt x="6" y="303"/>
                    </a:lnTo>
                    <a:lnTo>
                      <a:pt x="6" y="293"/>
                    </a:lnTo>
                    <a:lnTo>
                      <a:pt x="4" y="282"/>
                    </a:lnTo>
                    <a:lnTo>
                      <a:pt x="6" y="261"/>
                    </a:lnTo>
                    <a:lnTo>
                      <a:pt x="6" y="261"/>
                    </a:lnTo>
                    <a:lnTo>
                      <a:pt x="4" y="127"/>
                    </a:lnTo>
                    <a:lnTo>
                      <a:pt x="4" y="127"/>
                    </a:lnTo>
                    <a:lnTo>
                      <a:pt x="4" y="108"/>
                    </a:lnTo>
                    <a:lnTo>
                      <a:pt x="4" y="108"/>
                    </a:lnTo>
                    <a:lnTo>
                      <a:pt x="2" y="72"/>
                    </a:lnTo>
                    <a:lnTo>
                      <a:pt x="0" y="47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15" y="13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8" y="1"/>
                    </a:lnTo>
                    <a:lnTo>
                      <a:pt x="53" y="0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  <a:moveTo>
                      <a:pt x="33" y="11"/>
                    </a:moveTo>
                    <a:lnTo>
                      <a:pt x="33" y="11"/>
                    </a:lnTo>
                    <a:lnTo>
                      <a:pt x="33" y="20"/>
                    </a:lnTo>
                    <a:lnTo>
                      <a:pt x="33" y="32"/>
                    </a:lnTo>
                    <a:lnTo>
                      <a:pt x="33" y="53"/>
                    </a:lnTo>
                    <a:lnTo>
                      <a:pt x="33" y="53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8" y="135"/>
                    </a:lnTo>
                    <a:lnTo>
                      <a:pt x="38" y="135"/>
                    </a:lnTo>
                    <a:lnTo>
                      <a:pt x="40" y="207"/>
                    </a:lnTo>
                    <a:lnTo>
                      <a:pt x="44" y="276"/>
                    </a:lnTo>
                    <a:lnTo>
                      <a:pt x="44" y="276"/>
                    </a:lnTo>
                    <a:lnTo>
                      <a:pt x="63" y="278"/>
                    </a:lnTo>
                    <a:lnTo>
                      <a:pt x="74" y="278"/>
                    </a:lnTo>
                    <a:lnTo>
                      <a:pt x="80" y="278"/>
                    </a:lnTo>
                    <a:lnTo>
                      <a:pt x="80" y="278"/>
                    </a:lnTo>
                    <a:lnTo>
                      <a:pt x="82" y="270"/>
                    </a:lnTo>
                    <a:lnTo>
                      <a:pt x="82" y="259"/>
                    </a:lnTo>
                    <a:lnTo>
                      <a:pt x="80" y="238"/>
                    </a:lnTo>
                    <a:lnTo>
                      <a:pt x="80" y="238"/>
                    </a:lnTo>
                    <a:lnTo>
                      <a:pt x="78" y="160"/>
                    </a:lnTo>
                    <a:lnTo>
                      <a:pt x="78" y="160"/>
                    </a:lnTo>
                    <a:lnTo>
                      <a:pt x="74" y="122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73" y="64"/>
                    </a:lnTo>
                    <a:lnTo>
                      <a:pt x="73" y="45"/>
                    </a:lnTo>
                    <a:lnTo>
                      <a:pt x="74" y="26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3" y="7"/>
                    </a:lnTo>
                    <a:lnTo>
                      <a:pt x="50" y="7"/>
                    </a:lnTo>
                    <a:lnTo>
                      <a:pt x="33" y="11"/>
                    </a:lnTo>
                    <a:lnTo>
                      <a:pt x="33" y="11"/>
                    </a:lnTo>
                    <a:close/>
                    <a:moveTo>
                      <a:pt x="8" y="28"/>
                    </a:moveTo>
                    <a:lnTo>
                      <a:pt x="8" y="28"/>
                    </a:lnTo>
                    <a:lnTo>
                      <a:pt x="8" y="34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5" y="32"/>
                    </a:lnTo>
                    <a:lnTo>
                      <a:pt x="21" y="28"/>
                    </a:lnTo>
                    <a:lnTo>
                      <a:pt x="25" y="22"/>
                    </a:lnTo>
                    <a:lnTo>
                      <a:pt x="25" y="19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15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  <a:moveTo>
                      <a:pt x="10" y="57"/>
                    </a:moveTo>
                    <a:lnTo>
                      <a:pt x="10" y="57"/>
                    </a:lnTo>
                    <a:lnTo>
                      <a:pt x="12" y="51"/>
                    </a:lnTo>
                    <a:lnTo>
                      <a:pt x="15" y="47"/>
                    </a:lnTo>
                    <a:lnTo>
                      <a:pt x="17" y="43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10" y="57"/>
                    </a:lnTo>
                    <a:lnTo>
                      <a:pt x="10" y="57"/>
                    </a:lnTo>
                    <a:close/>
                    <a:moveTo>
                      <a:pt x="19" y="57"/>
                    </a:moveTo>
                    <a:lnTo>
                      <a:pt x="19" y="57"/>
                    </a:lnTo>
                    <a:lnTo>
                      <a:pt x="23" y="57"/>
                    </a:lnTo>
                    <a:lnTo>
                      <a:pt x="25" y="55"/>
                    </a:lnTo>
                    <a:lnTo>
                      <a:pt x="25" y="55"/>
                    </a:lnTo>
                    <a:lnTo>
                      <a:pt x="25" y="51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19" y="57"/>
                    </a:lnTo>
                    <a:lnTo>
                      <a:pt x="19" y="57"/>
                    </a:lnTo>
                    <a:close/>
                    <a:moveTo>
                      <a:pt x="10" y="85"/>
                    </a:moveTo>
                    <a:lnTo>
                      <a:pt x="10" y="85"/>
                    </a:lnTo>
                    <a:lnTo>
                      <a:pt x="12" y="81"/>
                    </a:lnTo>
                    <a:lnTo>
                      <a:pt x="15" y="78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3" y="72"/>
                    </a:lnTo>
                    <a:lnTo>
                      <a:pt x="10" y="74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0" y="85"/>
                    </a:lnTo>
                    <a:close/>
                    <a:moveTo>
                      <a:pt x="19" y="85"/>
                    </a:moveTo>
                    <a:lnTo>
                      <a:pt x="19" y="85"/>
                    </a:lnTo>
                    <a:lnTo>
                      <a:pt x="25" y="83"/>
                    </a:lnTo>
                    <a:lnTo>
                      <a:pt x="27" y="80"/>
                    </a:lnTo>
                    <a:lnTo>
                      <a:pt x="29" y="76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3" y="74"/>
                    </a:lnTo>
                    <a:lnTo>
                      <a:pt x="21" y="78"/>
                    </a:lnTo>
                    <a:lnTo>
                      <a:pt x="19" y="85"/>
                    </a:lnTo>
                    <a:lnTo>
                      <a:pt x="19" y="85"/>
                    </a:lnTo>
                    <a:close/>
                    <a:moveTo>
                      <a:pt x="10" y="120"/>
                    </a:moveTo>
                    <a:lnTo>
                      <a:pt x="10" y="120"/>
                    </a:lnTo>
                    <a:lnTo>
                      <a:pt x="13" y="120"/>
                    </a:lnTo>
                    <a:lnTo>
                      <a:pt x="15" y="118"/>
                    </a:lnTo>
                    <a:lnTo>
                      <a:pt x="17" y="112"/>
                    </a:lnTo>
                    <a:lnTo>
                      <a:pt x="17" y="112"/>
                    </a:lnTo>
                    <a:lnTo>
                      <a:pt x="23" y="101"/>
                    </a:lnTo>
                    <a:lnTo>
                      <a:pt x="27" y="97"/>
                    </a:lnTo>
                    <a:lnTo>
                      <a:pt x="27" y="89"/>
                    </a:lnTo>
                    <a:lnTo>
                      <a:pt x="27" y="89"/>
                    </a:lnTo>
                    <a:lnTo>
                      <a:pt x="17" y="93"/>
                    </a:lnTo>
                    <a:lnTo>
                      <a:pt x="12" y="99"/>
                    </a:lnTo>
                    <a:lnTo>
                      <a:pt x="10" y="108"/>
                    </a:lnTo>
                    <a:lnTo>
                      <a:pt x="10" y="120"/>
                    </a:lnTo>
                    <a:lnTo>
                      <a:pt x="10" y="120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5" y="120"/>
                    </a:lnTo>
                    <a:lnTo>
                      <a:pt x="23" y="120"/>
                    </a:lnTo>
                    <a:lnTo>
                      <a:pt x="23" y="120"/>
                    </a:lnTo>
                    <a:lnTo>
                      <a:pt x="23" y="122"/>
                    </a:lnTo>
                    <a:lnTo>
                      <a:pt x="23" y="122"/>
                    </a:lnTo>
                    <a:close/>
                    <a:moveTo>
                      <a:pt x="10" y="131"/>
                    </a:moveTo>
                    <a:lnTo>
                      <a:pt x="10" y="131"/>
                    </a:lnTo>
                    <a:lnTo>
                      <a:pt x="12" y="144"/>
                    </a:lnTo>
                    <a:lnTo>
                      <a:pt x="12" y="144"/>
                    </a:lnTo>
                    <a:lnTo>
                      <a:pt x="15" y="141"/>
                    </a:lnTo>
                    <a:lnTo>
                      <a:pt x="19" y="135"/>
                    </a:lnTo>
                    <a:lnTo>
                      <a:pt x="23" y="123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19" y="122"/>
                    </a:lnTo>
                    <a:lnTo>
                      <a:pt x="19" y="122"/>
                    </a:lnTo>
                    <a:lnTo>
                      <a:pt x="17" y="127"/>
                    </a:lnTo>
                    <a:lnTo>
                      <a:pt x="10" y="131"/>
                    </a:lnTo>
                    <a:lnTo>
                      <a:pt x="10" y="131"/>
                    </a:lnTo>
                    <a:close/>
                    <a:moveTo>
                      <a:pt x="27" y="137"/>
                    </a:moveTo>
                    <a:lnTo>
                      <a:pt x="27" y="137"/>
                    </a:lnTo>
                    <a:lnTo>
                      <a:pt x="29" y="137"/>
                    </a:lnTo>
                    <a:lnTo>
                      <a:pt x="31" y="135"/>
                    </a:lnTo>
                    <a:lnTo>
                      <a:pt x="31" y="131"/>
                    </a:lnTo>
                    <a:lnTo>
                      <a:pt x="31" y="129"/>
                    </a:lnTo>
                    <a:lnTo>
                      <a:pt x="31" y="129"/>
                    </a:lnTo>
                    <a:lnTo>
                      <a:pt x="29" y="129"/>
                    </a:lnTo>
                    <a:lnTo>
                      <a:pt x="29" y="129"/>
                    </a:lnTo>
                    <a:lnTo>
                      <a:pt x="27" y="137"/>
                    </a:lnTo>
                    <a:lnTo>
                      <a:pt x="27" y="137"/>
                    </a:lnTo>
                    <a:close/>
                    <a:moveTo>
                      <a:pt x="17" y="173"/>
                    </a:moveTo>
                    <a:lnTo>
                      <a:pt x="17" y="173"/>
                    </a:lnTo>
                    <a:lnTo>
                      <a:pt x="19" y="169"/>
                    </a:lnTo>
                    <a:lnTo>
                      <a:pt x="25" y="167"/>
                    </a:lnTo>
                    <a:lnTo>
                      <a:pt x="29" y="167"/>
                    </a:lnTo>
                    <a:lnTo>
                      <a:pt x="31" y="171"/>
                    </a:lnTo>
                    <a:lnTo>
                      <a:pt x="31" y="171"/>
                    </a:lnTo>
                    <a:lnTo>
                      <a:pt x="33" y="158"/>
                    </a:lnTo>
                    <a:lnTo>
                      <a:pt x="33" y="152"/>
                    </a:lnTo>
                    <a:lnTo>
                      <a:pt x="31" y="148"/>
                    </a:lnTo>
                    <a:lnTo>
                      <a:pt x="31" y="148"/>
                    </a:lnTo>
                    <a:lnTo>
                      <a:pt x="21" y="160"/>
                    </a:lnTo>
                    <a:lnTo>
                      <a:pt x="19" y="165"/>
                    </a:lnTo>
                    <a:lnTo>
                      <a:pt x="17" y="173"/>
                    </a:lnTo>
                    <a:lnTo>
                      <a:pt x="17" y="173"/>
                    </a:lnTo>
                    <a:close/>
                    <a:moveTo>
                      <a:pt x="10" y="169"/>
                    </a:moveTo>
                    <a:lnTo>
                      <a:pt x="10" y="169"/>
                    </a:lnTo>
                    <a:lnTo>
                      <a:pt x="12" y="167"/>
                    </a:lnTo>
                    <a:lnTo>
                      <a:pt x="13" y="165"/>
                    </a:lnTo>
                    <a:lnTo>
                      <a:pt x="13" y="163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7" y="158"/>
                    </a:lnTo>
                    <a:lnTo>
                      <a:pt x="19" y="156"/>
                    </a:lnTo>
                    <a:lnTo>
                      <a:pt x="19" y="152"/>
                    </a:lnTo>
                    <a:lnTo>
                      <a:pt x="19" y="150"/>
                    </a:lnTo>
                    <a:lnTo>
                      <a:pt x="19" y="150"/>
                    </a:lnTo>
                    <a:lnTo>
                      <a:pt x="12" y="158"/>
                    </a:lnTo>
                    <a:lnTo>
                      <a:pt x="10" y="163"/>
                    </a:lnTo>
                    <a:lnTo>
                      <a:pt x="10" y="169"/>
                    </a:lnTo>
                    <a:lnTo>
                      <a:pt x="10" y="16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23" y="192"/>
                    </a:lnTo>
                    <a:lnTo>
                      <a:pt x="27" y="190"/>
                    </a:lnTo>
                    <a:lnTo>
                      <a:pt x="27" y="190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27" y="200"/>
                    </a:lnTo>
                    <a:lnTo>
                      <a:pt x="25" y="205"/>
                    </a:lnTo>
                    <a:lnTo>
                      <a:pt x="21" y="211"/>
                    </a:lnTo>
                    <a:lnTo>
                      <a:pt x="21" y="217"/>
                    </a:lnTo>
                    <a:lnTo>
                      <a:pt x="21" y="217"/>
                    </a:lnTo>
                    <a:lnTo>
                      <a:pt x="25" y="213"/>
                    </a:lnTo>
                    <a:lnTo>
                      <a:pt x="29" y="211"/>
                    </a:lnTo>
                    <a:lnTo>
                      <a:pt x="31" y="211"/>
                    </a:lnTo>
                    <a:lnTo>
                      <a:pt x="31" y="211"/>
                    </a:lnTo>
                    <a:lnTo>
                      <a:pt x="33" y="192"/>
                    </a:lnTo>
                    <a:lnTo>
                      <a:pt x="33" y="182"/>
                    </a:lnTo>
                    <a:lnTo>
                      <a:pt x="29" y="173"/>
                    </a:lnTo>
                    <a:lnTo>
                      <a:pt x="29" y="173"/>
                    </a:lnTo>
                    <a:lnTo>
                      <a:pt x="23" y="184"/>
                    </a:lnTo>
                    <a:lnTo>
                      <a:pt x="19" y="196"/>
                    </a:lnTo>
                    <a:lnTo>
                      <a:pt x="19" y="196"/>
                    </a:lnTo>
                    <a:close/>
                    <a:moveTo>
                      <a:pt x="12" y="194"/>
                    </a:moveTo>
                    <a:lnTo>
                      <a:pt x="12" y="194"/>
                    </a:lnTo>
                    <a:lnTo>
                      <a:pt x="13" y="190"/>
                    </a:lnTo>
                    <a:lnTo>
                      <a:pt x="17" y="186"/>
                    </a:lnTo>
                    <a:lnTo>
                      <a:pt x="19" y="182"/>
                    </a:lnTo>
                    <a:lnTo>
                      <a:pt x="17" y="179"/>
                    </a:lnTo>
                    <a:lnTo>
                      <a:pt x="17" y="179"/>
                    </a:lnTo>
                    <a:lnTo>
                      <a:pt x="12" y="184"/>
                    </a:lnTo>
                    <a:lnTo>
                      <a:pt x="10" y="188"/>
                    </a:lnTo>
                    <a:lnTo>
                      <a:pt x="12" y="194"/>
                    </a:lnTo>
                    <a:lnTo>
                      <a:pt x="12" y="194"/>
                    </a:lnTo>
                    <a:close/>
                    <a:moveTo>
                      <a:pt x="10" y="219"/>
                    </a:moveTo>
                    <a:lnTo>
                      <a:pt x="10" y="219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213"/>
                    </a:lnTo>
                    <a:lnTo>
                      <a:pt x="13" y="213"/>
                    </a:lnTo>
                    <a:lnTo>
                      <a:pt x="19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9" y="200"/>
                    </a:lnTo>
                    <a:lnTo>
                      <a:pt x="15" y="203"/>
                    </a:lnTo>
                    <a:lnTo>
                      <a:pt x="12" y="207"/>
                    </a:lnTo>
                    <a:lnTo>
                      <a:pt x="10" y="213"/>
                    </a:lnTo>
                    <a:lnTo>
                      <a:pt x="10" y="219"/>
                    </a:lnTo>
                    <a:lnTo>
                      <a:pt x="10" y="219"/>
                    </a:lnTo>
                    <a:close/>
                    <a:moveTo>
                      <a:pt x="21" y="247"/>
                    </a:moveTo>
                    <a:lnTo>
                      <a:pt x="21" y="247"/>
                    </a:lnTo>
                    <a:lnTo>
                      <a:pt x="23" y="245"/>
                    </a:lnTo>
                    <a:lnTo>
                      <a:pt x="25" y="243"/>
                    </a:lnTo>
                    <a:lnTo>
                      <a:pt x="27" y="245"/>
                    </a:lnTo>
                    <a:lnTo>
                      <a:pt x="27" y="245"/>
                    </a:lnTo>
                    <a:lnTo>
                      <a:pt x="25" y="242"/>
                    </a:lnTo>
                    <a:lnTo>
                      <a:pt x="25" y="242"/>
                    </a:lnTo>
                    <a:lnTo>
                      <a:pt x="31" y="240"/>
                    </a:lnTo>
                    <a:lnTo>
                      <a:pt x="33" y="234"/>
                    </a:lnTo>
                    <a:lnTo>
                      <a:pt x="33" y="228"/>
                    </a:lnTo>
                    <a:lnTo>
                      <a:pt x="33" y="223"/>
                    </a:lnTo>
                    <a:lnTo>
                      <a:pt x="33" y="223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3" y="234"/>
                    </a:lnTo>
                    <a:lnTo>
                      <a:pt x="21" y="240"/>
                    </a:lnTo>
                    <a:lnTo>
                      <a:pt x="21" y="247"/>
                    </a:lnTo>
                    <a:lnTo>
                      <a:pt x="21" y="247"/>
                    </a:lnTo>
                    <a:close/>
                    <a:moveTo>
                      <a:pt x="13" y="243"/>
                    </a:moveTo>
                    <a:lnTo>
                      <a:pt x="13" y="243"/>
                    </a:lnTo>
                    <a:lnTo>
                      <a:pt x="23" y="223"/>
                    </a:lnTo>
                    <a:lnTo>
                      <a:pt x="23" y="223"/>
                    </a:lnTo>
                    <a:lnTo>
                      <a:pt x="17" y="226"/>
                    </a:lnTo>
                    <a:lnTo>
                      <a:pt x="13" y="232"/>
                    </a:lnTo>
                    <a:lnTo>
                      <a:pt x="12" y="238"/>
                    </a:lnTo>
                    <a:lnTo>
                      <a:pt x="13" y="243"/>
                    </a:lnTo>
                    <a:lnTo>
                      <a:pt x="13" y="243"/>
                    </a:lnTo>
                    <a:close/>
                    <a:moveTo>
                      <a:pt x="25" y="247"/>
                    </a:moveTo>
                    <a:lnTo>
                      <a:pt x="25" y="247"/>
                    </a:lnTo>
                    <a:lnTo>
                      <a:pt x="19" y="253"/>
                    </a:lnTo>
                    <a:lnTo>
                      <a:pt x="15" y="259"/>
                    </a:lnTo>
                    <a:lnTo>
                      <a:pt x="13" y="266"/>
                    </a:lnTo>
                    <a:lnTo>
                      <a:pt x="13" y="270"/>
                    </a:lnTo>
                    <a:lnTo>
                      <a:pt x="15" y="274"/>
                    </a:lnTo>
                    <a:lnTo>
                      <a:pt x="15" y="274"/>
                    </a:lnTo>
                    <a:lnTo>
                      <a:pt x="17" y="268"/>
                    </a:lnTo>
                    <a:lnTo>
                      <a:pt x="19" y="263"/>
                    </a:lnTo>
                    <a:lnTo>
                      <a:pt x="23" y="259"/>
                    </a:lnTo>
                    <a:lnTo>
                      <a:pt x="23" y="251"/>
                    </a:lnTo>
                    <a:lnTo>
                      <a:pt x="23" y="251"/>
                    </a:lnTo>
                    <a:lnTo>
                      <a:pt x="27" y="251"/>
                    </a:lnTo>
                    <a:lnTo>
                      <a:pt x="27" y="249"/>
                    </a:lnTo>
                    <a:lnTo>
                      <a:pt x="27" y="249"/>
                    </a:lnTo>
                    <a:lnTo>
                      <a:pt x="25" y="247"/>
                    </a:lnTo>
                    <a:lnTo>
                      <a:pt x="25" y="247"/>
                    </a:lnTo>
                    <a:close/>
                    <a:moveTo>
                      <a:pt x="25" y="266"/>
                    </a:moveTo>
                    <a:lnTo>
                      <a:pt x="25" y="266"/>
                    </a:lnTo>
                    <a:lnTo>
                      <a:pt x="29" y="263"/>
                    </a:lnTo>
                    <a:lnTo>
                      <a:pt x="34" y="263"/>
                    </a:lnTo>
                    <a:lnTo>
                      <a:pt x="34" y="263"/>
                    </a:lnTo>
                    <a:lnTo>
                      <a:pt x="34" y="257"/>
                    </a:lnTo>
                    <a:lnTo>
                      <a:pt x="34" y="253"/>
                    </a:lnTo>
                    <a:lnTo>
                      <a:pt x="34" y="253"/>
                    </a:lnTo>
                    <a:lnTo>
                      <a:pt x="33" y="253"/>
                    </a:lnTo>
                    <a:lnTo>
                      <a:pt x="33" y="253"/>
                    </a:lnTo>
                    <a:lnTo>
                      <a:pt x="31" y="257"/>
                    </a:lnTo>
                    <a:lnTo>
                      <a:pt x="29" y="259"/>
                    </a:lnTo>
                    <a:lnTo>
                      <a:pt x="25" y="263"/>
                    </a:lnTo>
                    <a:lnTo>
                      <a:pt x="25" y="266"/>
                    </a:lnTo>
                    <a:lnTo>
                      <a:pt x="25" y="266"/>
                    </a:lnTo>
                    <a:close/>
                    <a:moveTo>
                      <a:pt x="27" y="284"/>
                    </a:moveTo>
                    <a:lnTo>
                      <a:pt x="27" y="284"/>
                    </a:lnTo>
                    <a:lnTo>
                      <a:pt x="29" y="282"/>
                    </a:lnTo>
                    <a:lnTo>
                      <a:pt x="31" y="280"/>
                    </a:lnTo>
                    <a:lnTo>
                      <a:pt x="31" y="280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4" y="274"/>
                    </a:lnTo>
                    <a:lnTo>
                      <a:pt x="34" y="270"/>
                    </a:lnTo>
                    <a:lnTo>
                      <a:pt x="34" y="270"/>
                    </a:lnTo>
                    <a:lnTo>
                      <a:pt x="31" y="272"/>
                    </a:lnTo>
                    <a:lnTo>
                      <a:pt x="31" y="274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27" y="278"/>
                    </a:lnTo>
                    <a:lnTo>
                      <a:pt x="27" y="278"/>
                    </a:lnTo>
                    <a:lnTo>
                      <a:pt x="27" y="284"/>
                    </a:lnTo>
                    <a:lnTo>
                      <a:pt x="27" y="2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14"/>
              <p:cNvSpPr>
                <a:spLocks noEditPoints="1"/>
              </p:cNvSpPr>
              <p:nvPr/>
            </p:nvSpPr>
            <p:spPr bwMode="auto">
              <a:xfrm>
                <a:off x="2168748" y="2516988"/>
                <a:ext cx="382996" cy="409250"/>
              </a:xfrm>
              <a:custGeom>
                <a:avLst/>
                <a:gdLst/>
                <a:ahLst/>
                <a:cxnLst>
                  <a:cxn ang="0">
                    <a:pos x="160" y="21"/>
                  </a:cxn>
                  <a:cxn ang="0">
                    <a:pos x="149" y="147"/>
                  </a:cxn>
                  <a:cxn ang="0">
                    <a:pos x="124" y="181"/>
                  </a:cxn>
                  <a:cxn ang="0">
                    <a:pos x="107" y="117"/>
                  </a:cxn>
                  <a:cxn ang="0">
                    <a:pos x="78" y="6"/>
                  </a:cxn>
                  <a:cxn ang="0">
                    <a:pos x="8" y="31"/>
                  </a:cxn>
                  <a:cxn ang="0">
                    <a:pos x="8" y="172"/>
                  </a:cxn>
                  <a:cxn ang="0">
                    <a:pos x="50" y="239"/>
                  </a:cxn>
                  <a:cxn ang="0">
                    <a:pos x="141" y="263"/>
                  </a:cxn>
                  <a:cxn ang="0">
                    <a:pos x="219" y="218"/>
                  </a:cxn>
                  <a:cxn ang="0">
                    <a:pos x="248" y="75"/>
                  </a:cxn>
                  <a:cxn ang="0">
                    <a:pos x="172" y="134"/>
                  </a:cxn>
                  <a:cxn ang="0">
                    <a:pos x="172" y="138"/>
                  </a:cxn>
                  <a:cxn ang="0">
                    <a:pos x="174" y="151"/>
                  </a:cxn>
                  <a:cxn ang="0">
                    <a:pos x="170" y="115"/>
                  </a:cxn>
                  <a:cxn ang="0">
                    <a:pos x="164" y="128"/>
                  </a:cxn>
                  <a:cxn ang="0">
                    <a:pos x="181" y="86"/>
                  </a:cxn>
                  <a:cxn ang="0">
                    <a:pos x="162" y="88"/>
                  </a:cxn>
                  <a:cxn ang="0">
                    <a:pos x="176" y="77"/>
                  </a:cxn>
                  <a:cxn ang="0">
                    <a:pos x="172" y="56"/>
                  </a:cxn>
                  <a:cxn ang="0">
                    <a:pos x="164" y="71"/>
                  </a:cxn>
                  <a:cxn ang="0">
                    <a:pos x="183" y="31"/>
                  </a:cxn>
                  <a:cxn ang="0">
                    <a:pos x="179" y="21"/>
                  </a:cxn>
                  <a:cxn ang="0">
                    <a:pos x="183" y="16"/>
                  </a:cxn>
                  <a:cxn ang="0">
                    <a:pos x="155" y="143"/>
                  </a:cxn>
                  <a:cxn ang="0">
                    <a:pos x="36" y="115"/>
                  </a:cxn>
                  <a:cxn ang="0">
                    <a:pos x="40" y="103"/>
                  </a:cxn>
                  <a:cxn ang="0">
                    <a:pos x="40" y="46"/>
                  </a:cxn>
                  <a:cxn ang="0">
                    <a:pos x="27" y="50"/>
                  </a:cxn>
                  <a:cxn ang="0">
                    <a:pos x="40" y="46"/>
                  </a:cxn>
                  <a:cxn ang="0">
                    <a:pos x="23" y="113"/>
                  </a:cxn>
                  <a:cxn ang="0">
                    <a:pos x="42" y="17"/>
                  </a:cxn>
                  <a:cxn ang="0">
                    <a:pos x="21" y="42"/>
                  </a:cxn>
                  <a:cxn ang="0">
                    <a:pos x="38" y="54"/>
                  </a:cxn>
                  <a:cxn ang="0">
                    <a:pos x="19" y="97"/>
                  </a:cxn>
                  <a:cxn ang="0">
                    <a:pos x="29" y="71"/>
                  </a:cxn>
                  <a:cxn ang="0">
                    <a:pos x="31" y="61"/>
                  </a:cxn>
                  <a:cxn ang="0">
                    <a:pos x="14" y="113"/>
                  </a:cxn>
                  <a:cxn ang="0">
                    <a:pos x="15" y="130"/>
                  </a:cxn>
                  <a:cxn ang="0">
                    <a:pos x="19" y="179"/>
                  </a:cxn>
                  <a:cxn ang="0">
                    <a:pos x="19" y="179"/>
                  </a:cxn>
                  <a:cxn ang="0">
                    <a:pos x="42" y="120"/>
                  </a:cxn>
                  <a:cxn ang="0">
                    <a:pos x="21" y="147"/>
                  </a:cxn>
                  <a:cxn ang="0">
                    <a:pos x="29" y="157"/>
                  </a:cxn>
                  <a:cxn ang="0">
                    <a:pos x="31" y="170"/>
                  </a:cxn>
                  <a:cxn ang="0">
                    <a:pos x="42" y="166"/>
                  </a:cxn>
                  <a:cxn ang="0">
                    <a:pos x="33" y="185"/>
                  </a:cxn>
                  <a:cxn ang="0">
                    <a:pos x="40" y="181"/>
                  </a:cxn>
                  <a:cxn ang="0">
                    <a:pos x="40" y="195"/>
                  </a:cxn>
                  <a:cxn ang="0">
                    <a:pos x="40" y="202"/>
                  </a:cxn>
                  <a:cxn ang="0">
                    <a:pos x="208" y="221"/>
                  </a:cxn>
                  <a:cxn ang="0">
                    <a:pos x="136" y="254"/>
                  </a:cxn>
                  <a:cxn ang="0">
                    <a:pos x="69" y="218"/>
                  </a:cxn>
                  <a:cxn ang="0">
                    <a:pos x="48" y="94"/>
                  </a:cxn>
                  <a:cxn ang="0">
                    <a:pos x="78" y="14"/>
                  </a:cxn>
                  <a:cxn ang="0">
                    <a:pos x="101" y="143"/>
                  </a:cxn>
                  <a:cxn ang="0">
                    <a:pos x="132" y="193"/>
                  </a:cxn>
                  <a:cxn ang="0">
                    <a:pos x="176" y="172"/>
                  </a:cxn>
                  <a:cxn ang="0">
                    <a:pos x="195" y="12"/>
                  </a:cxn>
                  <a:cxn ang="0">
                    <a:pos x="238" y="35"/>
                  </a:cxn>
                </a:cxnLst>
                <a:rect l="0" t="0" r="r" b="b"/>
                <a:pathLst>
                  <a:path w="248" h="265">
                    <a:moveTo>
                      <a:pt x="244" y="0"/>
                    </a:moveTo>
                    <a:lnTo>
                      <a:pt x="244" y="0"/>
                    </a:lnTo>
                    <a:lnTo>
                      <a:pt x="219" y="0"/>
                    </a:lnTo>
                    <a:lnTo>
                      <a:pt x="193" y="0"/>
                    </a:lnTo>
                    <a:lnTo>
                      <a:pt x="193" y="0"/>
                    </a:lnTo>
                    <a:lnTo>
                      <a:pt x="172" y="14"/>
                    </a:lnTo>
                    <a:lnTo>
                      <a:pt x="160" y="21"/>
                    </a:lnTo>
                    <a:lnTo>
                      <a:pt x="149" y="27"/>
                    </a:lnTo>
                    <a:lnTo>
                      <a:pt x="149" y="27"/>
                    </a:lnTo>
                    <a:lnTo>
                      <a:pt x="149" y="52"/>
                    </a:lnTo>
                    <a:lnTo>
                      <a:pt x="151" y="78"/>
                    </a:lnTo>
                    <a:lnTo>
                      <a:pt x="151" y="78"/>
                    </a:lnTo>
                    <a:lnTo>
                      <a:pt x="151" y="113"/>
                    </a:lnTo>
                    <a:lnTo>
                      <a:pt x="149" y="147"/>
                    </a:lnTo>
                    <a:lnTo>
                      <a:pt x="147" y="162"/>
                    </a:lnTo>
                    <a:lnTo>
                      <a:pt x="143" y="174"/>
                    </a:lnTo>
                    <a:lnTo>
                      <a:pt x="137" y="181"/>
                    </a:lnTo>
                    <a:lnTo>
                      <a:pt x="134" y="181"/>
                    </a:lnTo>
                    <a:lnTo>
                      <a:pt x="130" y="183"/>
                    </a:lnTo>
                    <a:lnTo>
                      <a:pt x="130" y="183"/>
                    </a:lnTo>
                    <a:lnTo>
                      <a:pt x="124" y="181"/>
                    </a:lnTo>
                    <a:lnTo>
                      <a:pt x="120" y="178"/>
                    </a:lnTo>
                    <a:lnTo>
                      <a:pt x="116" y="172"/>
                    </a:lnTo>
                    <a:lnTo>
                      <a:pt x="113" y="164"/>
                    </a:lnTo>
                    <a:lnTo>
                      <a:pt x="109" y="149"/>
                    </a:lnTo>
                    <a:lnTo>
                      <a:pt x="109" y="134"/>
                    </a:lnTo>
                    <a:lnTo>
                      <a:pt x="109" y="134"/>
                    </a:lnTo>
                    <a:lnTo>
                      <a:pt x="107" y="117"/>
                    </a:lnTo>
                    <a:lnTo>
                      <a:pt x="107" y="101"/>
                    </a:lnTo>
                    <a:lnTo>
                      <a:pt x="111" y="67"/>
                    </a:lnTo>
                    <a:lnTo>
                      <a:pt x="113" y="35"/>
                    </a:lnTo>
                    <a:lnTo>
                      <a:pt x="113" y="19"/>
                    </a:lnTo>
                    <a:lnTo>
                      <a:pt x="113" y="6"/>
                    </a:lnTo>
                    <a:lnTo>
                      <a:pt x="113" y="6"/>
                    </a:lnTo>
                    <a:lnTo>
                      <a:pt x="78" y="6"/>
                    </a:lnTo>
                    <a:lnTo>
                      <a:pt x="36" y="8"/>
                    </a:lnTo>
                    <a:lnTo>
                      <a:pt x="36" y="8"/>
                    </a:lnTo>
                    <a:lnTo>
                      <a:pt x="29" y="12"/>
                    </a:lnTo>
                    <a:lnTo>
                      <a:pt x="21" y="17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4" y="42"/>
                    </a:lnTo>
                    <a:lnTo>
                      <a:pt x="2" y="61"/>
                    </a:lnTo>
                    <a:lnTo>
                      <a:pt x="0" y="86"/>
                    </a:lnTo>
                    <a:lnTo>
                      <a:pt x="0" y="113"/>
                    </a:lnTo>
                    <a:lnTo>
                      <a:pt x="2" y="143"/>
                    </a:lnTo>
                    <a:lnTo>
                      <a:pt x="8" y="172"/>
                    </a:lnTo>
                    <a:lnTo>
                      <a:pt x="12" y="185"/>
                    </a:lnTo>
                    <a:lnTo>
                      <a:pt x="15" y="198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31" y="221"/>
                    </a:lnTo>
                    <a:lnTo>
                      <a:pt x="38" y="231"/>
                    </a:lnTo>
                    <a:lnTo>
                      <a:pt x="50" y="239"/>
                    </a:lnTo>
                    <a:lnTo>
                      <a:pt x="61" y="246"/>
                    </a:lnTo>
                    <a:lnTo>
                      <a:pt x="75" y="254"/>
                    </a:lnTo>
                    <a:lnTo>
                      <a:pt x="88" y="259"/>
                    </a:lnTo>
                    <a:lnTo>
                      <a:pt x="105" y="263"/>
                    </a:lnTo>
                    <a:lnTo>
                      <a:pt x="122" y="265"/>
                    </a:lnTo>
                    <a:lnTo>
                      <a:pt x="141" y="263"/>
                    </a:lnTo>
                    <a:lnTo>
                      <a:pt x="141" y="263"/>
                    </a:lnTo>
                    <a:lnTo>
                      <a:pt x="156" y="261"/>
                    </a:lnTo>
                    <a:lnTo>
                      <a:pt x="168" y="259"/>
                    </a:lnTo>
                    <a:lnTo>
                      <a:pt x="179" y="254"/>
                    </a:lnTo>
                    <a:lnTo>
                      <a:pt x="191" y="248"/>
                    </a:lnTo>
                    <a:lnTo>
                      <a:pt x="198" y="242"/>
                    </a:lnTo>
                    <a:lnTo>
                      <a:pt x="208" y="235"/>
                    </a:lnTo>
                    <a:lnTo>
                      <a:pt x="219" y="218"/>
                    </a:lnTo>
                    <a:lnTo>
                      <a:pt x="229" y="200"/>
                    </a:lnTo>
                    <a:lnTo>
                      <a:pt x="235" y="181"/>
                    </a:lnTo>
                    <a:lnTo>
                      <a:pt x="238" y="164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4" y="120"/>
                    </a:lnTo>
                    <a:lnTo>
                      <a:pt x="248" y="75"/>
                    </a:lnTo>
                    <a:lnTo>
                      <a:pt x="248" y="29"/>
                    </a:lnTo>
                    <a:lnTo>
                      <a:pt x="248" y="12"/>
                    </a:lnTo>
                    <a:lnTo>
                      <a:pt x="244" y="0"/>
                    </a:lnTo>
                    <a:lnTo>
                      <a:pt x="244" y="0"/>
                    </a:lnTo>
                    <a:close/>
                    <a:moveTo>
                      <a:pt x="172" y="138"/>
                    </a:moveTo>
                    <a:lnTo>
                      <a:pt x="172" y="138"/>
                    </a:lnTo>
                    <a:lnTo>
                      <a:pt x="172" y="134"/>
                    </a:lnTo>
                    <a:lnTo>
                      <a:pt x="174" y="130"/>
                    </a:lnTo>
                    <a:lnTo>
                      <a:pt x="179" y="126"/>
                    </a:lnTo>
                    <a:lnTo>
                      <a:pt x="179" y="126"/>
                    </a:lnTo>
                    <a:lnTo>
                      <a:pt x="177" y="128"/>
                    </a:lnTo>
                    <a:lnTo>
                      <a:pt x="176" y="132"/>
                    </a:lnTo>
                    <a:lnTo>
                      <a:pt x="172" y="138"/>
                    </a:lnTo>
                    <a:lnTo>
                      <a:pt x="172" y="138"/>
                    </a:lnTo>
                    <a:close/>
                    <a:moveTo>
                      <a:pt x="166" y="157"/>
                    </a:moveTo>
                    <a:lnTo>
                      <a:pt x="166" y="157"/>
                    </a:lnTo>
                    <a:lnTo>
                      <a:pt x="170" y="151"/>
                    </a:lnTo>
                    <a:lnTo>
                      <a:pt x="174" y="143"/>
                    </a:lnTo>
                    <a:lnTo>
                      <a:pt x="174" y="143"/>
                    </a:lnTo>
                    <a:lnTo>
                      <a:pt x="174" y="147"/>
                    </a:lnTo>
                    <a:lnTo>
                      <a:pt x="174" y="151"/>
                    </a:lnTo>
                    <a:lnTo>
                      <a:pt x="170" y="155"/>
                    </a:lnTo>
                    <a:lnTo>
                      <a:pt x="166" y="157"/>
                    </a:lnTo>
                    <a:lnTo>
                      <a:pt x="166" y="157"/>
                    </a:lnTo>
                    <a:close/>
                    <a:moveTo>
                      <a:pt x="164" y="128"/>
                    </a:moveTo>
                    <a:lnTo>
                      <a:pt x="164" y="128"/>
                    </a:lnTo>
                    <a:lnTo>
                      <a:pt x="166" y="122"/>
                    </a:lnTo>
                    <a:lnTo>
                      <a:pt x="170" y="115"/>
                    </a:lnTo>
                    <a:lnTo>
                      <a:pt x="179" y="103"/>
                    </a:lnTo>
                    <a:lnTo>
                      <a:pt x="179" y="103"/>
                    </a:lnTo>
                    <a:lnTo>
                      <a:pt x="177" y="111"/>
                    </a:lnTo>
                    <a:lnTo>
                      <a:pt x="174" y="118"/>
                    </a:lnTo>
                    <a:lnTo>
                      <a:pt x="168" y="122"/>
                    </a:lnTo>
                    <a:lnTo>
                      <a:pt x="164" y="128"/>
                    </a:lnTo>
                    <a:lnTo>
                      <a:pt x="164" y="128"/>
                    </a:lnTo>
                    <a:close/>
                    <a:moveTo>
                      <a:pt x="162" y="111"/>
                    </a:moveTo>
                    <a:lnTo>
                      <a:pt x="162" y="111"/>
                    </a:lnTo>
                    <a:lnTo>
                      <a:pt x="164" y="103"/>
                    </a:lnTo>
                    <a:lnTo>
                      <a:pt x="170" y="96"/>
                    </a:lnTo>
                    <a:lnTo>
                      <a:pt x="181" y="80"/>
                    </a:lnTo>
                    <a:lnTo>
                      <a:pt x="181" y="80"/>
                    </a:lnTo>
                    <a:lnTo>
                      <a:pt x="181" y="86"/>
                    </a:lnTo>
                    <a:lnTo>
                      <a:pt x="179" y="90"/>
                    </a:lnTo>
                    <a:lnTo>
                      <a:pt x="174" y="97"/>
                    </a:lnTo>
                    <a:lnTo>
                      <a:pt x="168" y="105"/>
                    </a:lnTo>
                    <a:lnTo>
                      <a:pt x="162" y="111"/>
                    </a:lnTo>
                    <a:lnTo>
                      <a:pt x="162" y="111"/>
                    </a:lnTo>
                    <a:close/>
                    <a:moveTo>
                      <a:pt x="162" y="88"/>
                    </a:moveTo>
                    <a:lnTo>
                      <a:pt x="162" y="88"/>
                    </a:lnTo>
                    <a:lnTo>
                      <a:pt x="166" y="82"/>
                    </a:lnTo>
                    <a:lnTo>
                      <a:pt x="170" y="75"/>
                    </a:lnTo>
                    <a:lnTo>
                      <a:pt x="181" y="57"/>
                    </a:lnTo>
                    <a:lnTo>
                      <a:pt x="181" y="57"/>
                    </a:lnTo>
                    <a:lnTo>
                      <a:pt x="181" y="63"/>
                    </a:lnTo>
                    <a:lnTo>
                      <a:pt x="181" y="69"/>
                    </a:lnTo>
                    <a:lnTo>
                      <a:pt x="176" y="77"/>
                    </a:lnTo>
                    <a:lnTo>
                      <a:pt x="168" y="82"/>
                    </a:lnTo>
                    <a:lnTo>
                      <a:pt x="162" y="88"/>
                    </a:lnTo>
                    <a:lnTo>
                      <a:pt x="162" y="88"/>
                    </a:lnTo>
                    <a:close/>
                    <a:moveTo>
                      <a:pt x="164" y="71"/>
                    </a:moveTo>
                    <a:lnTo>
                      <a:pt x="164" y="71"/>
                    </a:lnTo>
                    <a:lnTo>
                      <a:pt x="166" y="63"/>
                    </a:lnTo>
                    <a:lnTo>
                      <a:pt x="172" y="56"/>
                    </a:lnTo>
                    <a:lnTo>
                      <a:pt x="177" y="50"/>
                    </a:lnTo>
                    <a:lnTo>
                      <a:pt x="185" y="44"/>
                    </a:lnTo>
                    <a:lnTo>
                      <a:pt x="185" y="44"/>
                    </a:lnTo>
                    <a:lnTo>
                      <a:pt x="179" y="52"/>
                    </a:lnTo>
                    <a:lnTo>
                      <a:pt x="176" y="57"/>
                    </a:lnTo>
                    <a:lnTo>
                      <a:pt x="170" y="63"/>
                    </a:lnTo>
                    <a:lnTo>
                      <a:pt x="164" y="71"/>
                    </a:lnTo>
                    <a:lnTo>
                      <a:pt x="164" y="71"/>
                    </a:lnTo>
                    <a:close/>
                    <a:moveTo>
                      <a:pt x="164" y="50"/>
                    </a:moveTo>
                    <a:lnTo>
                      <a:pt x="164" y="50"/>
                    </a:lnTo>
                    <a:lnTo>
                      <a:pt x="174" y="3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3" y="31"/>
                    </a:lnTo>
                    <a:lnTo>
                      <a:pt x="181" y="35"/>
                    </a:lnTo>
                    <a:lnTo>
                      <a:pt x="177" y="40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83" y="16"/>
                    </a:moveTo>
                    <a:lnTo>
                      <a:pt x="183" y="16"/>
                    </a:lnTo>
                    <a:lnTo>
                      <a:pt x="179" y="21"/>
                    </a:lnTo>
                    <a:lnTo>
                      <a:pt x="174" y="29"/>
                    </a:lnTo>
                    <a:lnTo>
                      <a:pt x="160" y="40"/>
                    </a:lnTo>
                    <a:lnTo>
                      <a:pt x="160" y="40"/>
                    </a:lnTo>
                    <a:lnTo>
                      <a:pt x="164" y="33"/>
                    </a:lnTo>
                    <a:lnTo>
                      <a:pt x="170" y="25"/>
                    </a:lnTo>
                    <a:lnTo>
                      <a:pt x="176" y="19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  <a:moveTo>
                      <a:pt x="160" y="138"/>
                    </a:moveTo>
                    <a:lnTo>
                      <a:pt x="160" y="138"/>
                    </a:lnTo>
                    <a:lnTo>
                      <a:pt x="158" y="143"/>
                    </a:lnTo>
                    <a:lnTo>
                      <a:pt x="156" y="145"/>
                    </a:lnTo>
                    <a:lnTo>
                      <a:pt x="156" y="145"/>
                    </a:lnTo>
                    <a:lnTo>
                      <a:pt x="155" y="143"/>
                    </a:lnTo>
                    <a:lnTo>
                      <a:pt x="155" y="141"/>
                    </a:lnTo>
                    <a:lnTo>
                      <a:pt x="156" y="139"/>
                    </a:lnTo>
                    <a:lnTo>
                      <a:pt x="160" y="138"/>
                    </a:lnTo>
                    <a:lnTo>
                      <a:pt x="160" y="138"/>
                    </a:lnTo>
                    <a:close/>
                    <a:moveTo>
                      <a:pt x="42" y="113"/>
                    </a:moveTo>
                    <a:lnTo>
                      <a:pt x="42" y="113"/>
                    </a:lnTo>
                    <a:lnTo>
                      <a:pt x="36" y="115"/>
                    </a:lnTo>
                    <a:lnTo>
                      <a:pt x="31" y="118"/>
                    </a:lnTo>
                    <a:lnTo>
                      <a:pt x="29" y="122"/>
                    </a:lnTo>
                    <a:lnTo>
                      <a:pt x="25" y="128"/>
                    </a:lnTo>
                    <a:lnTo>
                      <a:pt x="25" y="128"/>
                    </a:lnTo>
                    <a:lnTo>
                      <a:pt x="27" y="122"/>
                    </a:lnTo>
                    <a:lnTo>
                      <a:pt x="31" y="115"/>
                    </a:lnTo>
                    <a:lnTo>
                      <a:pt x="40" y="103"/>
                    </a:lnTo>
                    <a:lnTo>
                      <a:pt x="40" y="103"/>
                    </a:lnTo>
                    <a:lnTo>
                      <a:pt x="42" y="103"/>
                    </a:lnTo>
                    <a:lnTo>
                      <a:pt x="42" y="107"/>
                    </a:lnTo>
                    <a:lnTo>
                      <a:pt x="42" y="113"/>
                    </a:lnTo>
                    <a:lnTo>
                      <a:pt x="42" y="113"/>
                    </a:lnTo>
                    <a:close/>
                    <a:moveTo>
                      <a:pt x="40" y="46"/>
                    </a:moveTo>
                    <a:lnTo>
                      <a:pt x="40" y="46"/>
                    </a:lnTo>
                    <a:lnTo>
                      <a:pt x="33" y="50"/>
                    </a:lnTo>
                    <a:lnTo>
                      <a:pt x="27" y="56"/>
                    </a:lnTo>
                    <a:lnTo>
                      <a:pt x="21" y="61"/>
                    </a:lnTo>
                    <a:lnTo>
                      <a:pt x="15" y="65"/>
                    </a:lnTo>
                    <a:lnTo>
                      <a:pt x="15" y="65"/>
                    </a:lnTo>
                    <a:lnTo>
                      <a:pt x="21" y="57"/>
                    </a:lnTo>
                    <a:lnTo>
                      <a:pt x="27" y="50"/>
                    </a:lnTo>
                    <a:lnTo>
                      <a:pt x="35" y="42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2"/>
                    </a:lnTo>
                    <a:lnTo>
                      <a:pt x="40" y="46"/>
                    </a:lnTo>
                    <a:lnTo>
                      <a:pt x="40" y="46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36" y="96"/>
                    </a:lnTo>
                    <a:lnTo>
                      <a:pt x="33" y="101"/>
                    </a:lnTo>
                    <a:lnTo>
                      <a:pt x="27" y="107"/>
                    </a:lnTo>
                    <a:lnTo>
                      <a:pt x="23" y="113"/>
                    </a:lnTo>
                    <a:lnTo>
                      <a:pt x="23" y="113"/>
                    </a:lnTo>
                    <a:lnTo>
                      <a:pt x="25" y="107"/>
                    </a:lnTo>
                    <a:lnTo>
                      <a:pt x="29" y="99"/>
                    </a:ln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lnTo>
                      <a:pt x="42" y="25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36" y="31"/>
                    </a:lnTo>
                    <a:lnTo>
                      <a:pt x="33" y="33"/>
                    </a:lnTo>
                    <a:lnTo>
                      <a:pt x="27" y="36"/>
                    </a:lnTo>
                    <a:lnTo>
                      <a:pt x="21" y="42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9" y="38"/>
                    </a:lnTo>
                    <a:lnTo>
                      <a:pt x="25" y="31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  <a:moveTo>
                      <a:pt x="38" y="54"/>
                    </a:moveTo>
                    <a:lnTo>
                      <a:pt x="38" y="54"/>
                    </a:lnTo>
                    <a:lnTo>
                      <a:pt x="38" y="61"/>
                    </a:lnTo>
                    <a:lnTo>
                      <a:pt x="38" y="69"/>
                    </a:lnTo>
                    <a:lnTo>
                      <a:pt x="35" y="80"/>
                    </a:lnTo>
                    <a:lnTo>
                      <a:pt x="29" y="90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23" y="90"/>
                    </a:lnTo>
                    <a:lnTo>
                      <a:pt x="27" y="84"/>
                    </a:lnTo>
                    <a:lnTo>
                      <a:pt x="33" y="77"/>
                    </a:lnTo>
                    <a:lnTo>
                      <a:pt x="36" y="71"/>
                    </a:lnTo>
                    <a:lnTo>
                      <a:pt x="36" y="71"/>
                    </a:lnTo>
                    <a:lnTo>
                      <a:pt x="33" y="71"/>
                    </a:lnTo>
                    <a:lnTo>
                      <a:pt x="29" y="71"/>
                    </a:lnTo>
                    <a:lnTo>
                      <a:pt x="23" y="77"/>
                    </a:lnTo>
                    <a:lnTo>
                      <a:pt x="17" y="82"/>
                    </a:lnTo>
                    <a:lnTo>
                      <a:pt x="15" y="86"/>
                    </a:lnTo>
                    <a:lnTo>
                      <a:pt x="12" y="88"/>
                    </a:lnTo>
                    <a:lnTo>
                      <a:pt x="12" y="88"/>
                    </a:lnTo>
                    <a:lnTo>
                      <a:pt x="23" y="69"/>
                    </a:lnTo>
                    <a:lnTo>
                      <a:pt x="31" y="61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10" y="136"/>
                    </a:moveTo>
                    <a:lnTo>
                      <a:pt x="10" y="136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14" y="113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4" y="118"/>
                    </a:lnTo>
                    <a:lnTo>
                      <a:pt x="14" y="124"/>
                    </a:lnTo>
                    <a:lnTo>
                      <a:pt x="14" y="126"/>
                    </a:lnTo>
                    <a:lnTo>
                      <a:pt x="15" y="130"/>
                    </a:lnTo>
                    <a:lnTo>
                      <a:pt x="15" y="130"/>
                    </a:lnTo>
                    <a:lnTo>
                      <a:pt x="14" y="130"/>
                    </a:lnTo>
                    <a:lnTo>
                      <a:pt x="14" y="132"/>
                    </a:lnTo>
                    <a:lnTo>
                      <a:pt x="12" y="136"/>
                    </a:lnTo>
                    <a:lnTo>
                      <a:pt x="10" y="136"/>
                    </a:lnTo>
                    <a:lnTo>
                      <a:pt x="10" y="136"/>
                    </a:lnTo>
                    <a:close/>
                    <a:moveTo>
                      <a:pt x="19" y="179"/>
                    </a:moveTo>
                    <a:lnTo>
                      <a:pt x="19" y="179"/>
                    </a:lnTo>
                    <a:lnTo>
                      <a:pt x="15" y="174"/>
                    </a:lnTo>
                    <a:lnTo>
                      <a:pt x="15" y="166"/>
                    </a:lnTo>
                    <a:lnTo>
                      <a:pt x="17" y="158"/>
                    </a:lnTo>
                    <a:lnTo>
                      <a:pt x="21" y="155"/>
                    </a:lnTo>
                    <a:lnTo>
                      <a:pt x="21" y="155"/>
                    </a:lnTo>
                    <a:lnTo>
                      <a:pt x="21" y="166"/>
                    </a:lnTo>
                    <a:lnTo>
                      <a:pt x="19" y="179"/>
                    </a:lnTo>
                    <a:lnTo>
                      <a:pt x="19" y="179"/>
                    </a:lnTo>
                    <a:close/>
                    <a:moveTo>
                      <a:pt x="21" y="147"/>
                    </a:moveTo>
                    <a:lnTo>
                      <a:pt x="21" y="147"/>
                    </a:lnTo>
                    <a:lnTo>
                      <a:pt x="31" y="132"/>
                    </a:lnTo>
                    <a:lnTo>
                      <a:pt x="40" y="118"/>
                    </a:lnTo>
                    <a:lnTo>
                      <a:pt x="40" y="118"/>
                    </a:lnTo>
                    <a:lnTo>
                      <a:pt x="42" y="120"/>
                    </a:lnTo>
                    <a:lnTo>
                      <a:pt x="42" y="12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6" y="132"/>
                    </a:lnTo>
                    <a:lnTo>
                      <a:pt x="31" y="138"/>
                    </a:lnTo>
                    <a:lnTo>
                      <a:pt x="21" y="147"/>
                    </a:lnTo>
                    <a:lnTo>
                      <a:pt x="21" y="147"/>
                    </a:lnTo>
                    <a:close/>
                    <a:moveTo>
                      <a:pt x="40" y="138"/>
                    </a:moveTo>
                    <a:lnTo>
                      <a:pt x="40" y="138"/>
                    </a:lnTo>
                    <a:lnTo>
                      <a:pt x="42" y="139"/>
                    </a:lnTo>
                    <a:lnTo>
                      <a:pt x="42" y="143"/>
                    </a:lnTo>
                    <a:lnTo>
                      <a:pt x="38" y="147"/>
                    </a:lnTo>
                    <a:lnTo>
                      <a:pt x="33" y="153"/>
                    </a:lnTo>
                    <a:lnTo>
                      <a:pt x="29" y="157"/>
                    </a:lnTo>
                    <a:lnTo>
                      <a:pt x="29" y="157"/>
                    </a:lnTo>
                    <a:lnTo>
                      <a:pt x="33" y="149"/>
                    </a:lnTo>
                    <a:lnTo>
                      <a:pt x="40" y="138"/>
                    </a:lnTo>
                    <a:lnTo>
                      <a:pt x="40" y="138"/>
                    </a:lnTo>
                    <a:close/>
                    <a:moveTo>
                      <a:pt x="31" y="174"/>
                    </a:moveTo>
                    <a:lnTo>
                      <a:pt x="31" y="174"/>
                    </a:lnTo>
                    <a:lnTo>
                      <a:pt x="31" y="170"/>
                    </a:lnTo>
                    <a:lnTo>
                      <a:pt x="35" y="164"/>
                    </a:lnTo>
                    <a:lnTo>
                      <a:pt x="38" y="158"/>
                    </a:lnTo>
                    <a:lnTo>
                      <a:pt x="42" y="155"/>
                    </a:lnTo>
                    <a:lnTo>
                      <a:pt x="42" y="155"/>
                    </a:lnTo>
                    <a:lnTo>
                      <a:pt x="42" y="160"/>
                    </a:lnTo>
                    <a:lnTo>
                      <a:pt x="42" y="166"/>
                    </a:lnTo>
                    <a:lnTo>
                      <a:pt x="42" y="166"/>
                    </a:lnTo>
                    <a:lnTo>
                      <a:pt x="38" y="166"/>
                    </a:lnTo>
                    <a:lnTo>
                      <a:pt x="35" y="168"/>
                    </a:lnTo>
                    <a:lnTo>
                      <a:pt x="31" y="174"/>
                    </a:lnTo>
                    <a:lnTo>
                      <a:pt x="31" y="174"/>
                    </a:lnTo>
                    <a:close/>
                    <a:moveTo>
                      <a:pt x="33" y="189"/>
                    </a:moveTo>
                    <a:lnTo>
                      <a:pt x="33" y="189"/>
                    </a:lnTo>
                    <a:lnTo>
                      <a:pt x="33" y="185"/>
                    </a:lnTo>
                    <a:lnTo>
                      <a:pt x="35" y="179"/>
                    </a:lnTo>
                    <a:lnTo>
                      <a:pt x="38" y="174"/>
                    </a:lnTo>
                    <a:lnTo>
                      <a:pt x="44" y="170"/>
                    </a:lnTo>
                    <a:lnTo>
                      <a:pt x="44" y="170"/>
                    </a:lnTo>
                    <a:lnTo>
                      <a:pt x="44" y="179"/>
                    </a:lnTo>
                    <a:lnTo>
                      <a:pt x="44" y="179"/>
                    </a:lnTo>
                    <a:lnTo>
                      <a:pt x="40" y="181"/>
                    </a:lnTo>
                    <a:lnTo>
                      <a:pt x="36" y="183"/>
                    </a:lnTo>
                    <a:lnTo>
                      <a:pt x="33" y="189"/>
                    </a:lnTo>
                    <a:lnTo>
                      <a:pt x="33" y="189"/>
                    </a:lnTo>
                    <a:close/>
                    <a:moveTo>
                      <a:pt x="40" y="202"/>
                    </a:moveTo>
                    <a:lnTo>
                      <a:pt x="40" y="202"/>
                    </a:lnTo>
                    <a:lnTo>
                      <a:pt x="38" y="198"/>
                    </a:lnTo>
                    <a:lnTo>
                      <a:pt x="40" y="195"/>
                    </a:lnTo>
                    <a:lnTo>
                      <a:pt x="44" y="187"/>
                    </a:lnTo>
                    <a:lnTo>
                      <a:pt x="44" y="187"/>
                    </a:lnTo>
                    <a:lnTo>
                      <a:pt x="46" y="189"/>
                    </a:lnTo>
                    <a:lnTo>
                      <a:pt x="46" y="191"/>
                    </a:lnTo>
                    <a:lnTo>
                      <a:pt x="46" y="197"/>
                    </a:lnTo>
                    <a:lnTo>
                      <a:pt x="40" y="202"/>
                    </a:lnTo>
                    <a:lnTo>
                      <a:pt x="40" y="202"/>
                    </a:lnTo>
                    <a:close/>
                    <a:moveTo>
                      <a:pt x="235" y="111"/>
                    </a:moveTo>
                    <a:lnTo>
                      <a:pt x="235" y="111"/>
                    </a:lnTo>
                    <a:lnTo>
                      <a:pt x="231" y="151"/>
                    </a:lnTo>
                    <a:lnTo>
                      <a:pt x="227" y="172"/>
                    </a:lnTo>
                    <a:lnTo>
                      <a:pt x="221" y="191"/>
                    </a:lnTo>
                    <a:lnTo>
                      <a:pt x="216" y="206"/>
                    </a:lnTo>
                    <a:lnTo>
                      <a:pt x="208" y="221"/>
                    </a:lnTo>
                    <a:lnTo>
                      <a:pt x="197" y="235"/>
                    </a:lnTo>
                    <a:lnTo>
                      <a:pt x="185" y="244"/>
                    </a:lnTo>
                    <a:lnTo>
                      <a:pt x="185" y="244"/>
                    </a:lnTo>
                    <a:lnTo>
                      <a:pt x="177" y="248"/>
                    </a:lnTo>
                    <a:lnTo>
                      <a:pt x="170" y="250"/>
                    </a:lnTo>
                    <a:lnTo>
                      <a:pt x="153" y="254"/>
                    </a:lnTo>
                    <a:lnTo>
                      <a:pt x="136" y="254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09" y="248"/>
                    </a:lnTo>
                    <a:lnTo>
                      <a:pt x="99" y="244"/>
                    </a:lnTo>
                    <a:lnTo>
                      <a:pt x="92" y="239"/>
                    </a:lnTo>
                    <a:lnTo>
                      <a:pt x="84" y="233"/>
                    </a:lnTo>
                    <a:lnTo>
                      <a:pt x="69" y="218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4" y="189"/>
                    </a:lnTo>
                    <a:lnTo>
                      <a:pt x="52" y="178"/>
                    </a:lnTo>
                    <a:lnTo>
                      <a:pt x="50" y="151"/>
                    </a:lnTo>
                    <a:lnTo>
                      <a:pt x="48" y="122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46" y="73"/>
                    </a:lnTo>
                    <a:lnTo>
                      <a:pt x="48" y="52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63" y="14"/>
                    </a:lnTo>
                    <a:lnTo>
                      <a:pt x="78" y="14"/>
                    </a:lnTo>
                    <a:lnTo>
                      <a:pt x="92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36"/>
                    </a:lnTo>
                    <a:lnTo>
                      <a:pt x="105" y="61"/>
                    </a:lnTo>
                    <a:lnTo>
                      <a:pt x="101" y="117"/>
                    </a:lnTo>
                    <a:lnTo>
                      <a:pt x="101" y="143"/>
                    </a:lnTo>
                    <a:lnTo>
                      <a:pt x="103" y="155"/>
                    </a:lnTo>
                    <a:lnTo>
                      <a:pt x="105" y="166"/>
                    </a:lnTo>
                    <a:lnTo>
                      <a:pt x="109" y="176"/>
                    </a:lnTo>
                    <a:lnTo>
                      <a:pt x="115" y="183"/>
                    </a:lnTo>
                    <a:lnTo>
                      <a:pt x="122" y="189"/>
                    </a:lnTo>
                    <a:lnTo>
                      <a:pt x="132" y="193"/>
                    </a:lnTo>
                    <a:lnTo>
                      <a:pt x="132" y="193"/>
                    </a:lnTo>
                    <a:lnTo>
                      <a:pt x="139" y="193"/>
                    </a:lnTo>
                    <a:lnTo>
                      <a:pt x="145" y="193"/>
                    </a:lnTo>
                    <a:lnTo>
                      <a:pt x="153" y="191"/>
                    </a:lnTo>
                    <a:lnTo>
                      <a:pt x="158" y="189"/>
                    </a:lnTo>
                    <a:lnTo>
                      <a:pt x="168" y="181"/>
                    </a:lnTo>
                    <a:lnTo>
                      <a:pt x="176" y="172"/>
                    </a:lnTo>
                    <a:lnTo>
                      <a:pt x="176" y="172"/>
                    </a:lnTo>
                    <a:lnTo>
                      <a:pt x="181" y="155"/>
                    </a:lnTo>
                    <a:lnTo>
                      <a:pt x="185" y="138"/>
                    </a:lnTo>
                    <a:lnTo>
                      <a:pt x="187" y="117"/>
                    </a:lnTo>
                    <a:lnTo>
                      <a:pt x="187" y="96"/>
                    </a:lnTo>
                    <a:lnTo>
                      <a:pt x="189" y="52"/>
                    </a:lnTo>
                    <a:lnTo>
                      <a:pt x="191" y="31"/>
                    </a:lnTo>
                    <a:lnTo>
                      <a:pt x="195" y="12"/>
                    </a:lnTo>
                    <a:lnTo>
                      <a:pt x="195" y="12"/>
                    </a:lnTo>
                    <a:lnTo>
                      <a:pt x="206" y="14"/>
                    </a:lnTo>
                    <a:lnTo>
                      <a:pt x="216" y="14"/>
                    </a:lnTo>
                    <a:lnTo>
                      <a:pt x="227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8" y="35"/>
                    </a:lnTo>
                    <a:lnTo>
                      <a:pt x="237" y="59"/>
                    </a:lnTo>
                    <a:lnTo>
                      <a:pt x="235" y="111"/>
                    </a:lnTo>
                    <a:lnTo>
                      <a:pt x="235" y="1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5" name="文本框 124"/>
          <p:cNvSpPr txBox="1"/>
          <p:nvPr/>
        </p:nvSpPr>
        <p:spPr>
          <a:xfrm>
            <a:off x="3691630" y="1897040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为何逻辑如此重要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743835" y="2776506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命题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3743835" y="3671176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德摩根定律</a:t>
            </a: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5E8A4BDA-594F-4598-942F-1F8DC83FC6E2}"/>
              </a:ext>
            </a:extLst>
          </p:cNvPr>
          <p:cNvSpPr>
            <a:spLocks noEditPoints="1"/>
          </p:cNvSpPr>
          <p:nvPr/>
        </p:nvSpPr>
        <p:spPr bwMode="auto">
          <a:xfrm>
            <a:off x="3241387" y="5434768"/>
            <a:ext cx="383959" cy="544309"/>
          </a:xfrm>
          <a:custGeom>
            <a:avLst/>
            <a:gdLst/>
            <a:ahLst/>
            <a:cxnLst>
              <a:cxn ang="0">
                <a:pos x="235" y="84"/>
              </a:cxn>
              <a:cxn ang="0">
                <a:pos x="154" y="88"/>
              </a:cxn>
              <a:cxn ang="0">
                <a:pos x="204" y="120"/>
              </a:cxn>
              <a:cxn ang="0">
                <a:pos x="242" y="227"/>
              </a:cxn>
              <a:cxn ang="0">
                <a:pos x="133" y="366"/>
              </a:cxn>
              <a:cxn ang="0">
                <a:pos x="8" y="343"/>
              </a:cxn>
              <a:cxn ang="0">
                <a:pos x="55" y="258"/>
              </a:cxn>
              <a:cxn ang="0">
                <a:pos x="120" y="273"/>
              </a:cxn>
              <a:cxn ang="0">
                <a:pos x="126" y="200"/>
              </a:cxn>
              <a:cxn ang="0">
                <a:pos x="31" y="181"/>
              </a:cxn>
              <a:cxn ang="0">
                <a:pos x="44" y="38"/>
              </a:cxn>
              <a:cxn ang="0">
                <a:pos x="133" y="2"/>
              </a:cxn>
              <a:cxn ang="0">
                <a:pos x="130" y="10"/>
              </a:cxn>
              <a:cxn ang="0">
                <a:pos x="90" y="141"/>
              </a:cxn>
              <a:cxn ang="0">
                <a:pos x="179" y="185"/>
              </a:cxn>
              <a:cxn ang="0">
                <a:pos x="160" y="277"/>
              </a:cxn>
              <a:cxn ang="0">
                <a:pos x="59" y="265"/>
              </a:cxn>
              <a:cxn ang="0">
                <a:pos x="128" y="345"/>
              </a:cxn>
              <a:cxn ang="0">
                <a:pos x="215" y="279"/>
              </a:cxn>
              <a:cxn ang="0">
                <a:pos x="206" y="130"/>
              </a:cxn>
              <a:cxn ang="0">
                <a:pos x="141" y="48"/>
              </a:cxn>
              <a:cxn ang="0">
                <a:pos x="254" y="21"/>
              </a:cxn>
              <a:cxn ang="0">
                <a:pos x="48" y="52"/>
              </a:cxn>
              <a:cxn ang="0">
                <a:pos x="53" y="40"/>
              </a:cxn>
              <a:cxn ang="0">
                <a:pos x="59" y="56"/>
              </a:cxn>
              <a:cxn ang="0">
                <a:pos x="74" y="59"/>
              </a:cxn>
              <a:cxn ang="0">
                <a:pos x="149" y="69"/>
              </a:cxn>
              <a:cxn ang="0">
                <a:pos x="149" y="82"/>
              </a:cxn>
              <a:cxn ang="0">
                <a:pos x="166" y="56"/>
              </a:cxn>
              <a:cxn ang="0">
                <a:pos x="194" y="67"/>
              </a:cxn>
              <a:cxn ang="0">
                <a:pos x="221" y="71"/>
              </a:cxn>
              <a:cxn ang="0">
                <a:pos x="229" y="75"/>
              </a:cxn>
              <a:cxn ang="0">
                <a:pos x="229" y="75"/>
              </a:cxn>
              <a:cxn ang="0">
                <a:pos x="50" y="105"/>
              </a:cxn>
              <a:cxn ang="0">
                <a:pos x="48" y="86"/>
              </a:cxn>
              <a:cxn ang="0">
                <a:pos x="71" y="117"/>
              </a:cxn>
              <a:cxn ang="0">
                <a:pos x="59" y="132"/>
              </a:cxn>
              <a:cxn ang="0">
                <a:pos x="69" y="136"/>
              </a:cxn>
              <a:cxn ang="0">
                <a:pos x="99" y="155"/>
              </a:cxn>
              <a:cxn ang="0">
                <a:pos x="103" y="168"/>
              </a:cxn>
              <a:cxn ang="0">
                <a:pos x="114" y="153"/>
              </a:cxn>
              <a:cxn ang="0">
                <a:pos x="147" y="160"/>
              </a:cxn>
              <a:cxn ang="0">
                <a:pos x="153" y="178"/>
              </a:cxn>
              <a:cxn ang="0">
                <a:pos x="160" y="178"/>
              </a:cxn>
              <a:cxn ang="0">
                <a:pos x="170" y="185"/>
              </a:cxn>
              <a:cxn ang="0">
                <a:pos x="168" y="206"/>
              </a:cxn>
              <a:cxn ang="0">
                <a:pos x="174" y="210"/>
              </a:cxn>
              <a:cxn ang="0">
                <a:pos x="175" y="225"/>
              </a:cxn>
              <a:cxn ang="0">
                <a:pos x="166" y="248"/>
              </a:cxn>
              <a:cxn ang="0">
                <a:pos x="153" y="267"/>
              </a:cxn>
              <a:cxn ang="0">
                <a:pos x="153" y="267"/>
              </a:cxn>
              <a:cxn ang="0">
                <a:pos x="23" y="282"/>
              </a:cxn>
              <a:cxn ang="0">
                <a:pos x="17" y="299"/>
              </a:cxn>
              <a:cxn ang="0">
                <a:pos x="36" y="307"/>
              </a:cxn>
              <a:cxn ang="0">
                <a:pos x="12" y="326"/>
              </a:cxn>
              <a:cxn ang="0">
                <a:pos x="19" y="343"/>
              </a:cxn>
              <a:cxn ang="0">
                <a:pos x="15" y="338"/>
              </a:cxn>
              <a:cxn ang="0">
                <a:pos x="42" y="340"/>
              </a:cxn>
              <a:cxn ang="0">
                <a:pos x="74" y="338"/>
              </a:cxn>
              <a:cxn ang="0">
                <a:pos x="48" y="355"/>
              </a:cxn>
              <a:cxn ang="0">
                <a:pos x="120" y="360"/>
              </a:cxn>
              <a:cxn ang="0">
                <a:pos x="92" y="362"/>
              </a:cxn>
              <a:cxn ang="0">
                <a:pos x="92" y="360"/>
              </a:cxn>
            </a:cxnLst>
            <a:rect l="0" t="0" r="r" b="b"/>
            <a:pathLst>
              <a:path w="261" h="370">
                <a:moveTo>
                  <a:pt x="261" y="16"/>
                </a:moveTo>
                <a:lnTo>
                  <a:pt x="261" y="16"/>
                </a:lnTo>
                <a:lnTo>
                  <a:pt x="261" y="44"/>
                </a:lnTo>
                <a:lnTo>
                  <a:pt x="259" y="59"/>
                </a:lnTo>
                <a:lnTo>
                  <a:pt x="255" y="69"/>
                </a:lnTo>
                <a:lnTo>
                  <a:pt x="255" y="69"/>
                </a:lnTo>
                <a:lnTo>
                  <a:pt x="252" y="75"/>
                </a:lnTo>
                <a:lnTo>
                  <a:pt x="246" y="78"/>
                </a:lnTo>
                <a:lnTo>
                  <a:pt x="235" y="84"/>
                </a:lnTo>
                <a:lnTo>
                  <a:pt x="235" y="84"/>
                </a:lnTo>
                <a:lnTo>
                  <a:pt x="223" y="90"/>
                </a:lnTo>
                <a:lnTo>
                  <a:pt x="215" y="94"/>
                </a:lnTo>
                <a:lnTo>
                  <a:pt x="210" y="96"/>
                </a:lnTo>
                <a:lnTo>
                  <a:pt x="210" y="96"/>
                </a:lnTo>
                <a:lnTo>
                  <a:pt x="202" y="96"/>
                </a:lnTo>
                <a:lnTo>
                  <a:pt x="193" y="94"/>
                </a:lnTo>
                <a:lnTo>
                  <a:pt x="172" y="90"/>
                </a:lnTo>
                <a:lnTo>
                  <a:pt x="172" y="90"/>
                </a:lnTo>
                <a:lnTo>
                  <a:pt x="162" y="90"/>
                </a:lnTo>
                <a:lnTo>
                  <a:pt x="154" y="88"/>
                </a:lnTo>
                <a:lnTo>
                  <a:pt x="149" y="88"/>
                </a:lnTo>
                <a:lnTo>
                  <a:pt x="145" y="90"/>
                </a:lnTo>
                <a:lnTo>
                  <a:pt x="143" y="94"/>
                </a:lnTo>
                <a:lnTo>
                  <a:pt x="141" y="97"/>
                </a:lnTo>
                <a:lnTo>
                  <a:pt x="141" y="97"/>
                </a:lnTo>
                <a:lnTo>
                  <a:pt x="158" y="101"/>
                </a:lnTo>
                <a:lnTo>
                  <a:pt x="177" y="107"/>
                </a:lnTo>
                <a:lnTo>
                  <a:pt x="193" y="113"/>
                </a:lnTo>
                <a:lnTo>
                  <a:pt x="204" y="120"/>
                </a:lnTo>
                <a:lnTo>
                  <a:pt x="204" y="120"/>
                </a:lnTo>
                <a:lnTo>
                  <a:pt x="212" y="128"/>
                </a:lnTo>
                <a:lnTo>
                  <a:pt x="219" y="136"/>
                </a:lnTo>
                <a:lnTo>
                  <a:pt x="227" y="145"/>
                </a:lnTo>
                <a:lnTo>
                  <a:pt x="233" y="155"/>
                </a:lnTo>
                <a:lnTo>
                  <a:pt x="236" y="168"/>
                </a:lnTo>
                <a:lnTo>
                  <a:pt x="240" y="179"/>
                </a:lnTo>
                <a:lnTo>
                  <a:pt x="244" y="193"/>
                </a:lnTo>
                <a:lnTo>
                  <a:pt x="244" y="208"/>
                </a:lnTo>
                <a:lnTo>
                  <a:pt x="244" y="208"/>
                </a:lnTo>
                <a:lnTo>
                  <a:pt x="242" y="227"/>
                </a:lnTo>
                <a:lnTo>
                  <a:pt x="238" y="248"/>
                </a:lnTo>
                <a:lnTo>
                  <a:pt x="233" y="267"/>
                </a:lnTo>
                <a:lnTo>
                  <a:pt x="225" y="286"/>
                </a:lnTo>
                <a:lnTo>
                  <a:pt x="214" y="305"/>
                </a:lnTo>
                <a:lnTo>
                  <a:pt x="198" y="322"/>
                </a:lnTo>
                <a:lnTo>
                  <a:pt x="181" y="341"/>
                </a:lnTo>
                <a:lnTo>
                  <a:pt x="160" y="357"/>
                </a:lnTo>
                <a:lnTo>
                  <a:pt x="160" y="357"/>
                </a:lnTo>
                <a:lnTo>
                  <a:pt x="149" y="362"/>
                </a:lnTo>
                <a:lnTo>
                  <a:pt x="133" y="366"/>
                </a:lnTo>
                <a:lnTo>
                  <a:pt x="101" y="370"/>
                </a:lnTo>
                <a:lnTo>
                  <a:pt x="101" y="370"/>
                </a:lnTo>
                <a:lnTo>
                  <a:pt x="82" y="370"/>
                </a:lnTo>
                <a:lnTo>
                  <a:pt x="63" y="368"/>
                </a:lnTo>
                <a:lnTo>
                  <a:pt x="44" y="366"/>
                </a:lnTo>
                <a:lnTo>
                  <a:pt x="29" y="360"/>
                </a:lnTo>
                <a:lnTo>
                  <a:pt x="29" y="360"/>
                </a:lnTo>
                <a:lnTo>
                  <a:pt x="21" y="355"/>
                </a:lnTo>
                <a:lnTo>
                  <a:pt x="13" y="349"/>
                </a:lnTo>
                <a:lnTo>
                  <a:pt x="8" y="343"/>
                </a:lnTo>
                <a:lnTo>
                  <a:pt x="0" y="338"/>
                </a:lnTo>
                <a:lnTo>
                  <a:pt x="0" y="338"/>
                </a:lnTo>
                <a:lnTo>
                  <a:pt x="4" y="309"/>
                </a:lnTo>
                <a:lnTo>
                  <a:pt x="12" y="280"/>
                </a:lnTo>
                <a:lnTo>
                  <a:pt x="12" y="280"/>
                </a:lnTo>
                <a:lnTo>
                  <a:pt x="21" y="275"/>
                </a:lnTo>
                <a:lnTo>
                  <a:pt x="32" y="269"/>
                </a:lnTo>
                <a:lnTo>
                  <a:pt x="44" y="261"/>
                </a:lnTo>
                <a:lnTo>
                  <a:pt x="50" y="259"/>
                </a:lnTo>
                <a:lnTo>
                  <a:pt x="55" y="258"/>
                </a:lnTo>
                <a:lnTo>
                  <a:pt x="55" y="258"/>
                </a:lnTo>
                <a:lnTo>
                  <a:pt x="63" y="259"/>
                </a:lnTo>
                <a:lnTo>
                  <a:pt x="71" y="263"/>
                </a:lnTo>
                <a:lnTo>
                  <a:pt x="78" y="269"/>
                </a:lnTo>
                <a:lnTo>
                  <a:pt x="86" y="273"/>
                </a:lnTo>
                <a:lnTo>
                  <a:pt x="86" y="273"/>
                </a:lnTo>
                <a:lnTo>
                  <a:pt x="95" y="275"/>
                </a:lnTo>
                <a:lnTo>
                  <a:pt x="103" y="277"/>
                </a:lnTo>
                <a:lnTo>
                  <a:pt x="111" y="275"/>
                </a:lnTo>
                <a:lnTo>
                  <a:pt x="120" y="273"/>
                </a:lnTo>
                <a:lnTo>
                  <a:pt x="120" y="273"/>
                </a:lnTo>
                <a:lnTo>
                  <a:pt x="126" y="265"/>
                </a:lnTo>
                <a:lnTo>
                  <a:pt x="132" y="258"/>
                </a:lnTo>
                <a:lnTo>
                  <a:pt x="133" y="248"/>
                </a:lnTo>
                <a:lnTo>
                  <a:pt x="135" y="237"/>
                </a:lnTo>
                <a:lnTo>
                  <a:pt x="133" y="227"/>
                </a:lnTo>
                <a:lnTo>
                  <a:pt x="132" y="216"/>
                </a:lnTo>
                <a:lnTo>
                  <a:pt x="130" y="208"/>
                </a:lnTo>
                <a:lnTo>
                  <a:pt x="126" y="200"/>
                </a:lnTo>
                <a:lnTo>
                  <a:pt x="126" y="200"/>
                </a:lnTo>
                <a:lnTo>
                  <a:pt x="116" y="193"/>
                </a:lnTo>
                <a:lnTo>
                  <a:pt x="105" y="183"/>
                </a:lnTo>
                <a:lnTo>
                  <a:pt x="93" y="178"/>
                </a:lnTo>
                <a:lnTo>
                  <a:pt x="82" y="174"/>
                </a:lnTo>
                <a:lnTo>
                  <a:pt x="82" y="174"/>
                </a:lnTo>
                <a:lnTo>
                  <a:pt x="74" y="174"/>
                </a:lnTo>
                <a:lnTo>
                  <a:pt x="67" y="174"/>
                </a:lnTo>
                <a:lnTo>
                  <a:pt x="55" y="176"/>
                </a:lnTo>
                <a:lnTo>
                  <a:pt x="44" y="179"/>
                </a:lnTo>
                <a:lnTo>
                  <a:pt x="31" y="181"/>
                </a:lnTo>
                <a:lnTo>
                  <a:pt x="31" y="181"/>
                </a:lnTo>
                <a:lnTo>
                  <a:pt x="29" y="162"/>
                </a:lnTo>
                <a:lnTo>
                  <a:pt x="31" y="141"/>
                </a:lnTo>
                <a:lnTo>
                  <a:pt x="36" y="97"/>
                </a:lnTo>
                <a:lnTo>
                  <a:pt x="36" y="97"/>
                </a:lnTo>
                <a:lnTo>
                  <a:pt x="38" y="65"/>
                </a:lnTo>
                <a:lnTo>
                  <a:pt x="40" y="50"/>
                </a:lnTo>
                <a:lnTo>
                  <a:pt x="42" y="44"/>
                </a:lnTo>
                <a:lnTo>
                  <a:pt x="44" y="38"/>
                </a:lnTo>
                <a:lnTo>
                  <a:pt x="44" y="38"/>
                </a:lnTo>
                <a:lnTo>
                  <a:pt x="50" y="35"/>
                </a:lnTo>
                <a:lnTo>
                  <a:pt x="53" y="31"/>
                </a:lnTo>
                <a:lnTo>
                  <a:pt x="65" y="25"/>
                </a:lnTo>
                <a:lnTo>
                  <a:pt x="65" y="25"/>
                </a:lnTo>
                <a:lnTo>
                  <a:pt x="80" y="14"/>
                </a:lnTo>
                <a:lnTo>
                  <a:pt x="95" y="2"/>
                </a:lnTo>
                <a:lnTo>
                  <a:pt x="95" y="2"/>
                </a:lnTo>
                <a:lnTo>
                  <a:pt x="105" y="4"/>
                </a:lnTo>
                <a:lnTo>
                  <a:pt x="114" y="4"/>
                </a:lnTo>
                <a:lnTo>
                  <a:pt x="133" y="2"/>
                </a:lnTo>
                <a:lnTo>
                  <a:pt x="153" y="0"/>
                </a:lnTo>
                <a:lnTo>
                  <a:pt x="172" y="0"/>
                </a:lnTo>
                <a:lnTo>
                  <a:pt x="172" y="0"/>
                </a:lnTo>
                <a:lnTo>
                  <a:pt x="194" y="2"/>
                </a:lnTo>
                <a:lnTo>
                  <a:pt x="217" y="8"/>
                </a:lnTo>
                <a:lnTo>
                  <a:pt x="261" y="16"/>
                </a:lnTo>
                <a:lnTo>
                  <a:pt x="261" y="16"/>
                </a:lnTo>
                <a:close/>
                <a:moveTo>
                  <a:pt x="156" y="6"/>
                </a:moveTo>
                <a:lnTo>
                  <a:pt x="156" y="6"/>
                </a:lnTo>
                <a:lnTo>
                  <a:pt x="130" y="10"/>
                </a:lnTo>
                <a:lnTo>
                  <a:pt x="116" y="12"/>
                </a:lnTo>
                <a:lnTo>
                  <a:pt x="101" y="10"/>
                </a:lnTo>
                <a:lnTo>
                  <a:pt x="101" y="10"/>
                </a:lnTo>
                <a:lnTo>
                  <a:pt x="95" y="19"/>
                </a:lnTo>
                <a:lnTo>
                  <a:pt x="92" y="33"/>
                </a:lnTo>
                <a:lnTo>
                  <a:pt x="84" y="73"/>
                </a:lnTo>
                <a:lnTo>
                  <a:pt x="78" y="115"/>
                </a:lnTo>
                <a:lnTo>
                  <a:pt x="76" y="143"/>
                </a:lnTo>
                <a:lnTo>
                  <a:pt x="76" y="143"/>
                </a:lnTo>
                <a:lnTo>
                  <a:pt x="90" y="141"/>
                </a:lnTo>
                <a:lnTo>
                  <a:pt x="103" y="139"/>
                </a:lnTo>
                <a:lnTo>
                  <a:pt x="113" y="139"/>
                </a:lnTo>
                <a:lnTo>
                  <a:pt x="124" y="141"/>
                </a:lnTo>
                <a:lnTo>
                  <a:pt x="133" y="145"/>
                </a:lnTo>
                <a:lnTo>
                  <a:pt x="143" y="149"/>
                </a:lnTo>
                <a:lnTo>
                  <a:pt x="160" y="158"/>
                </a:lnTo>
                <a:lnTo>
                  <a:pt x="160" y="158"/>
                </a:lnTo>
                <a:lnTo>
                  <a:pt x="168" y="166"/>
                </a:lnTo>
                <a:lnTo>
                  <a:pt x="174" y="176"/>
                </a:lnTo>
                <a:lnTo>
                  <a:pt x="179" y="185"/>
                </a:lnTo>
                <a:lnTo>
                  <a:pt x="181" y="197"/>
                </a:lnTo>
                <a:lnTo>
                  <a:pt x="183" y="210"/>
                </a:lnTo>
                <a:lnTo>
                  <a:pt x="185" y="223"/>
                </a:lnTo>
                <a:lnTo>
                  <a:pt x="183" y="235"/>
                </a:lnTo>
                <a:lnTo>
                  <a:pt x="179" y="246"/>
                </a:lnTo>
                <a:lnTo>
                  <a:pt x="179" y="246"/>
                </a:lnTo>
                <a:lnTo>
                  <a:pt x="177" y="254"/>
                </a:lnTo>
                <a:lnTo>
                  <a:pt x="172" y="265"/>
                </a:lnTo>
                <a:lnTo>
                  <a:pt x="166" y="273"/>
                </a:lnTo>
                <a:lnTo>
                  <a:pt x="160" y="277"/>
                </a:lnTo>
                <a:lnTo>
                  <a:pt x="153" y="282"/>
                </a:lnTo>
                <a:lnTo>
                  <a:pt x="145" y="284"/>
                </a:lnTo>
                <a:lnTo>
                  <a:pt x="145" y="284"/>
                </a:lnTo>
                <a:lnTo>
                  <a:pt x="124" y="286"/>
                </a:lnTo>
                <a:lnTo>
                  <a:pt x="109" y="286"/>
                </a:lnTo>
                <a:lnTo>
                  <a:pt x="97" y="284"/>
                </a:lnTo>
                <a:lnTo>
                  <a:pt x="88" y="280"/>
                </a:lnTo>
                <a:lnTo>
                  <a:pt x="74" y="273"/>
                </a:lnTo>
                <a:lnTo>
                  <a:pt x="69" y="269"/>
                </a:lnTo>
                <a:lnTo>
                  <a:pt x="59" y="265"/>
                </a:lnTo>
                <a:lnTo>
                  <a:pt x="59" y="265"/>
                </a:lnTo>
                <a:lnTo>
                  <a:pt x="55" y="277"/>
                </a:lnTo>
                <a:lnTo>
                  <a:pt x="52" y="288"/>
                </a:lnTo>
                <a:lnTo>
                  <a:pt x="46" y="313"/>
                </a:lnTo>
                <a:lnTo>
                  <a:pt x="46" y="313"/>
                </a:lnTo>
                <a:lnTo>
                  <a:pt x="55" y="320"/>
                </a:lnTo>
                <a:lnTo>
                  <a:pt x="76" y="330"/>
                </a:lnTo>
                <a:lnTo>
                  <a:pt x="103" y="341"/>
                </a:lnTo>
                <a:lnTo>
                  <a:pt x="116" y="343"/>
                </a:lnTo>
                <a:lnTo>
                  <a:pt x="128" y="345"/>
                </a:lnTo>
                <a:lnTo>
                  <a:pt x="128" y="345"/>
                </a:lnTo>
                <a:lnTo>
                  <a:pt x="137" y="345"/>
                </a:lnTo>
                <a:lnTo>
                  <a:pt x="147" y="341"/>
                </a:lnTo>
                <a:lnTo>
                  <a:pt x="158" y="336"/>
                </a:lnTo>
                <a:lnTo>
                  <a:pt x="170" y="330"/>
                </a:lnTo>
                <a:lnTo>
                  <a:pt x="181" y="320"/>
                </a:lnTo>
                <a:lnTo>
                  <a:pt x="194" y="309"/>
                </a:lnTo>
                <a:lnTo>
                  <a:pt x="204" y="296"/>
                </a:lnTo>
                <a:lnTo>
                  <a:pt x="215" y="279"/>
                </a:lnTo>
                <a:lnTo>
                  <a:pt x="215" y="279"/>
                </a:lnTo>
                <a:lnTo>
                  <a:pt x="223" y="261"/>
                </a:lnTo>
                <a:lnTo>
                  <a:pt x="231" y="242"/>
                </a:lnTo>
                <a:lnTo>
                  <a:pt x="233" y="223"/>
                </a:lnTo>
                <a:lnTo>
                  <a:pt x="235" y="204"/>
                </a:lnTo>
                <a:lnTo>
                  <a:pt x="233" y="187"/>
                </a:lnTo>
                <a:lnTo>
                  <a:pt x="229" y="168"/>
                </a:lnTo>
                <a:lnTo>
                  <a:pt x="223" y="153"/>
                </a:lnTo>
                <a:lnTo>
                  <a:pt x="214" y="137"/>
                </a:lnTo>
                <a:lnTo>
                  <a:pt x="214" y="137"/>
                </a:lnTo>
                <a:lnTo>
                  <a:pt x="206" y="130"/>
                </a:lnTo>
                <a:lnTo>
                  <a:pt x="196" y="124"/>
                </a:lnTo>
                <a:lnTo>
                  <a:pt x="187" y="118"/>
                </a:lnTo>
                <a:lnTo>
                  <a:pt x="177" y="115"/>
                </a:lnTo>
                <a:lnTo>
                  <a:pt x="156" y="109"/>
                </a:lnTo>
                <a:lnTo>
                  <a:pt x="133" y="107"/>
                </a:lnTo>
                <a:lnTo>
                  <a:pt x="133" y="107"/>
                </a:lnTo>
                <a:lnTo>
                  <a:pt x="133" y="92"/>
                </a:lnTo>
                <a:lnTo>
                  <a:pt x="135" y="77"/>
                </a:lnTo>
                <a:lnTo>
                  <a:pt x="141" y="48"/>
                </a:lnTo>
                <a:lnTo>
                  <a:pt x="141" y="48"/>
                </a:lnTo>
                <a:lnTo>
                  <a:pt x="151" y="48"/>
                </a:lnTo>
                <a:lnTo>
                  <a:pt x="164" y="50"/>
                </a:lnTo>
                <a:lnTo>
                  <a:pt x="198" y="56"/>
                </a:lnTo>
                <a:lnTo>
                  <a:pt x="229" y="61"/>
                </a:lnTo>
                <a:lnTo>
                  <a:pt x="244" y="63"/>
                </a:lnTo>
                <a:lnTo>
                  <a:pt x="244" y="63"/>
                </a:lnTo>
                <a:lnTo>
                  <a:pt x="248" y="59"/>
                </a:lnTo>
                <a:lnTo>
                  <a:pt x="250" y="56"/>
                </a:lnTo>
                <a:lnTo>
                  <a:pt x="252" y="46"/>
                </a:lnTo>
                <a:lnTo>
                  <a:pt x="254" y="21"/>
                </a:lnTo>
                <a:lnTo>
                  <a:pt x="254" y="21"/>
                </a:lnTo>
                <a:lnTo>
                  <a:pt x="240" y="19"/>
                </a:lnTo>
                <a:lnTo>
                  <a:pt x="229" y="17"/>
                </a:lnTo>
                <a:lnTo>
                  <a:pt x="204" y="12"/>
                </a:lnTo>
                <a:lnTo>
                  <a:pt x="181" y="8"/>
                </a:lnTo>
                <a:lnTo>
                  <a:pt x="170" y="6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48" y="52"/>
                </a:moveTo>
                <a:lnTo>
                  <a:pt x="48" y="52"/>
                </a:lnTo>
                <a:lnTo>
                  <a:pt x="59" y="46"/>
                </a:lnTo>
                <a:lnTo>
                  <a:pt x="72" y="38"/>
                </a:lnTo>
                <a:lnTo>
                  <a:pt x="78" y="35"/>
                </a:lnTo>
                <a:lnTo>
                  <a:pt x="82" y="31"/>
                </a:lnTo>
                <a:lnTo>
                  <a:pt x="84" y="25"/>
                </a:lnTo>
                <a:lnTo>
                  <a:pt x="82" y="19"/>
                </a:lnTo>
                <a:lnTo>
                  <a:pt x="82" y="19"/>
                </a:lnTo>
                <a:lnTo>
                  <a:pt x="74" y="27"/>
                </a:lnTo>
                <a:lnTo>
                  <a:pt x="63" y="33"/>
                </a:lnTo>
                <a:lnTo>
                  <a:pt x="53" y="40"/>
                </a:lnTo>
                <a:lnTo>
                  <a:pt x="52" y="46"/>
                </a:lnTo>
                <a:lnTo>
                  <a:pt x="48" y="52"/>
                </a:lnTo>
                <a:lnTo>
                  <a:pt x="48" y="52"/>
                </a:lnTo>
                <a:close/>
                <a:moveTo>
                  <a:pt x="50" y="65"/>
                </a:moveTo>
                <a:lnTo>
                  <a:pt x="50" y="65"/>
                </a:lnTo>
                <a:lnTo>
                  <a:pt x="52" y="63"/>
                </a:lnTo>
                <a:lnTo>
                  <a:pt x="53" y="61"/>
                </a:lnTo>
                <a:lnTo>
                  <a:pt x="57" y="59"/>
                </a:lnTo>
                <a:lnTo>
                  <a:pt x="59" y="56"/>
                </a:lnTo>
                <a:lnTo>
                  <a:pt x="59" y="56"/>
                </a:lnTo>
                <a:lnTo>
                  <a:pt x="53" y="57"/>
                </a:lnTo>
                <a:lnTo>
                  <a:pt x="50" y="59"/>
                </a:lnTo>
                <a:lnTo>
                  <a:pt x="48" y="63"/>
                </a:lnTo>
                <a:lnTo>
                  <a:pt x="50" y="65"/>
                </a:lnTo>
                <a:lnTo>
                  <a:pt x="50" y="65"/>
                </a:lnTo>
                <a:close/>
                <a:moveTo>
                  <a:pt x="57" y="71"/>
                </a:moveTo>
                <a:lnTo>
                  <a:pt x="57" y="71"/>
                </a:lnTo>
                <a:lnTo>
                  <a:pt x="71" y="65"/>
                </a:lnTo>
                <a:lnTo>
                  <a:pt x="74" y="61"/>
                </a:lnTo>
                <a:lnTo>
                  <a:pt x="74" y="59"/>
                </a:lnTo>
                <a:lnTo>
                  <a:pt x="72" y="56"/>
                </a:lnTo>
                <a:lnTo>
                  <a:pt x="72" y="56"/>
                </a:lnTo>
                <a:lnTo>
                  <a:pt x="71" y="61"/>
                </a:lnTo>
                <a:lnTo>
                  <a:pt x="65" y="63"/>
                </a:lnTo>
                <a:lnTo>
                  <a:pt x="61" y="67"/>
                </a:lnTo>
                <a:lnTo>
                  <a:pt x="57" y="71"/>
                </a:lnTo>
                <a:lnTo>
                  <a:pt x="57" y="71"/>
                </a:lnTo>
                <a:close/>
                <a:moveTo>
                  <a:pt x="145" y="71"/>
                </a:moveTo>
                <a:lnTo>
                  <a:pt x="145" y="71"/>
                </a:lnTo>
                <a:lnTo>
                  <a:pt x="149" y="69"/>
                </a:lnTo>
                <a:lnTo>
                  <a:pt x="151" y="67"/>
                </a:lnTo>
                <a:lnTo>
                  <a:pt x="153" y="57"/>
                </a:lnTo>
                <a:lnTo>
                  <a:pt x="153" y="57"/>
                </a:lnTo>
                <a:lnTo>
                  <a:pt x="151" y="56"/>
                </a:lnTo>
                <a:lnTo>
                  <a:pt x="147" y="56"/>
                </a:lnTo>
                <a:lnTo>
                  <a:pt x="147" y="56"/>
                </a:lnTo>
                <a:lnTo>
                  <a:pt x="145" y="63"/>
                </a:lnTo>
                <a:lnTo>
                  <a:pt x="145" y="71"/>
                </a:lnTo>
                <a:lnTo>
                  <a:pt x="145" y="71"/>
                </a:lnTo>
                <a:close/>
                <a:moveTo>
                  <a:pt x="149" y="82"/>
                </a:moveTo>
                <a:lnTo>
                  <a:pt x="149" y="82"/>
                </a:lnTo>
                <a:lnTo>
                  <a:pt x="160" y="78"/>
                </a:lnTo>
                <a:lnTo>
                  <a:pt x="170" y="75"/>
                </a:lnTo>
                <a:lnTo>
                  <a:pt x="177" y="69"/>
                </a:lnTo>
                <a:lnTo>
                  <a:pt x="183" y="61"/>
                </a:lnTo>
                <a:lnTo>
                  <a:pt x="183" y="61"/>
                </a:lnTo>
                <a:lnTo>
                  <a:pt x="179" y="59"/>
                </a:lnTo>
                <a:lnTo>
                  <a:pt x="175" y="57"/>
                </a:lnTo>
                <a:lnTo>
                  <a:pt x="170" y="57"/>
                </a:lnTo>
                <a:lnTo>
                  <a:pt x="166" y="56"/>
                </a:lnTo>
                <a:lnTo>
                  <a:pt x="166" y="56"/>
                </a:lnTo>
                <a:lnTo>
                  <a:pt x="162" y="63"/>
                </a:lnTo>
                <a:lnTo>
                  <a:pt x="156" y="67"/>
                </a:lnTo>
                <a:lnTo>
                  <a:pt x="153" y="75"/>
                </a:lnTo>
                <a:lnTo>
                  <a:pt x="149" y="82"/>
                </a:lnTo>
                <a:lnTo>
                  <a:pt x="149" y="82"/>
                </a:lnTo>
                <a:close/>
                <a:moveTo>
                  <a:pt x="191" y="67"/>
                </a:moveTo>
                <a:lnTo>
                  <a:pt x="191" y="67"/>
                </a:lnTo>
                <a:lnTo>
                  <a:pt x="193" y="67"/>
                </a:lnTo>
                <a:lnTo>
                  <a:pt x="194" y="67"/>
                </a:lnTo>
                <a:lnTo>
                  <a:pt x="196" y="65"/>
                </a:lnTo>
                <a:lnTo>
                  <a:pt x="196" y="63"/>
                </a:lnTo>
                <a:lnTo>
                  <a:pt x="196" y="63"/>
                </a:lnTo>
                <a:lnTo>
                  <a:pt x="193" y="63"/>
                </a:lnTo>
                <a:lnTo>
                  <a:pt x="191" y="67"/>
                </a:lnTo>
                <a:lnTo>
                  <a:pt x="191" y="67"/>
                </a:lnTo>
                <a:close/>
                <a:moveTo>
                  <a:pt x="210" y="73"/>
                </a:moveTo>
                <a:lnTo>
                  <a:pt x="210" y="73"/>
                </a:lnTo>
                <a:lnTo>
                  <a:pt x="217" y="73"/>
                </a:lnTo>
                <a:lnTo>
                  <a:pt x="221" y="71"/>
                </a:lnTo>
                <a:lnTo>
                  <a:pt x="223" y="65"/>
                </a:lnTo>
                <a:lnTo>
                  <a:pt x="223" y="65"/>
                </a:lnTo>
                <a:lnTo>
                  <a:pt x="221" y="63"/>
                </a:lnTo>
                <a:lnTo>
                  <a:pt x="217" y="63"/>
                </a:lnTo>
                <a:lnTo>
                  <a:pt x="212" y="65"/>
                </a:lnTo>
                <a:lnTo>
                  <a:pt x="210" y="67"/>
                </a:lnTo>
                <a:lnTo>
                  <a:pt x="210" y="71"/>
                </a:lnTo>
                <a:lnTo>
                  <a:pt x="210" y="73"/>
                </a:lnTo>
                <a:lnTo>
                  <a:pt x="210" y="73"/>
                </a:lnTo>
                <a:close/>
                <a:moveTo>
                  <a:pt x="229" y="75"/>
                </a:moveTo>
                <a:lnTo>
                  <a:pt x="229" y="75"/>
                </a:lnTo>
                <a:lnTo>
                  <a:pt x="231" y="77"/>
                </a:lnTo>
                <a:lnTo>
                  <a:pt x="235" y="77"/>
                </a:lnTo>
                <a:lnTo>
                  <a:pt x="238" y="75"/>
                </a:lnTo>
                <a:lnTo>
                  <a:pt x="238" y="75"/>
                </a:lnTo>
                <a:lnTo>
                  <a:pt x="238" y="71"/>
                </a:lnTo>
                <a:lnTo>
                  <a:pt x="235" y="71"/>
                </a:lnTo>
                <a:lnTo>
                  <a:pt x="231" y="71"/>
                </a:lnTo>
                <a:lnTo>
                  <a:pt x="229" y="75"/>
                </a:lnTo>
                <a:lnTo>
                  <a:pt x="229" y="75"/>
                </a:lnTo>
                <a:close/>
                <a:moveTo>
                  <a:pt x="50" y="105"/>
                </a:moveTo>
                <a:lnTo>
                  <a:pt x="50" y="105"/>
                </a:lnTo>
                <a:lnTo>
                  <a:pt x="67" y="96"/>
                </a:lnTo>
                <a:lnTo>
                  <a:pt x="72" y="90"/>
                </a:lnTo>
                <a:lnTo>
                  <a:pt x="74" y="86"/>
                </a:lnTo>
                <a:lnTo>
                  <a:pt x="76" y="80"/>
                </a:lnTo>
                <a:lnTo>
                  <a:pt x="76" y="80"/>
                </a:lnTo>
                <a:lnTo>
                  <a:pt x="67" y="84"/>
                </a:lnTo>
                <a:lnTo>
                  <a:pt x="61" y="90"/>
                </a:lnTo>
                <a:lnTo>
                  <a:pt x="50" y="105"/>
                </a:lnTo>
                <a:lnTo>
                  <a:pt x="50" y="105"/>
                </a:lnTo>
                <a:close/>
                <a:moveTo>
                  <a:pt x="44" y="94"/>
                </a:moveTo>
                <a:lnTo>
                  <a:pt x="44" y="94"/>
                </a:lnTo>
                <a:lnTo>
                  <a:pt x="50" y="94"/>
                </a:lnTo>
                <a:lnTo>
                  <a:pt x="53" y="90"/>
                </a:lnTo>
                <a:lnTo>
                  <a:pt x="55" y="84"/>
                </a:lnTo>
                <a:lnTo>
                  <a:pt x="55" y="82"/>
                </a:lnTo>
                <a:lnTo>
                  <a:pt x="55" y="82"/>
                </a:lnTo>
                <a:lnTo>
                  <a:pt x="52" y="84"/>
                </a:lnTo>
                <a:lnTo>
                  <a:pt x="48" y="86"/>
                </a:lnTo>
                <a:lnTo>
                  <a:pt x="46" y="90"/>
                </a:lnTo>
                <a:lnTo>
                  <a:pt x="44" y="94"/>
                </a:lnTo>
                <a:lnTo>
                  <a:pt x="44" y="94"/>
                </a:lnTo>
                <a:close/>
                <a:moveTo>
                  <a:pt x="44" y="128"/>
                </a:moveTo>
                <a:lnTo>
                  <a:pt x="44" y="128"/>
                </a:lnTo>
                <a:lnTo>
                  <a:pt x="52" y="126"/>
                </a:lnTo>
                <a:lnTo>
                  <a:pt x="57" y="122"/>
                </a:lnTo>
                <a:lnTo>
                  <a:pt x="63" y="120"/>
                </a:lnTo>
                <a:lnTo>
                  <a:pt x="71" y="117"/>
                </a:lnTo>
                <a:lnTo>
                  <a:pt x="71" y="117"/>
                </a:lnTo>
                <a:lnTo>
                  <a:pt x="72" y="107"/>
                </a:lnTo>
                <a:lnTo>
                  <a:pt x="72" y="103"/>
                </a:lnTo>
                <a:lnTo>
                  <a:pt x="71" y="99"/>
                </a:lnTo>
                <a:lnTo>
                  <a:pt x="71" y="99"/>
                </a:lnTo>
                <a:lnTo>
                  <a:pt x="65" y="107"/>
                </a:lnTo>
                <a:lnTo>
                  <a:pt x="57" y="115"/>
                </a:lnTo>
                <a:lnTo>
                  <a:pt x="50" y="120"/>
                </a:lnTo>
                <a:lnTo>
                  <a:pt x="44" y="128"/>
                </a:lnTo>
                <a:lnTo>
                  <a:pt x="44" y="128"/>
                </a:lnTo>
                <a:close/>
                <a:moveTo>
                  <a:pt x="59" y="132"/>
                </a:moveTo>
                <a:lnTo>
                  <a:pt x="59" y="132"/>
                </a:lnTo>
                <a:lnTo>
                  <a:pt x="59" y="134"/>
                </a:lnTo>
                <a:lnTo>
                  <a:pt x="57" y="137"/>
                </a:lnTo>
                <a:lnTo>
                  <a:pt x="53" y="139"/>
                </a:lnTo>
                <a:lnTo>
                  <a:pt x="53" y="143"/>
                </a:lnTo>
                <a:lnTo>
                  <a:pt x="53" y="143"/>
                </a:lnTo>
                <a:lnTo>
                  <a:pt x="57" y="143"/>
                </a:lnTo>
                <a:lnTo>
                  <a:pt x="61" y="143"/>
                </a:lnTo>
                <a:lnTo>
                  <a:pt x="65" y="139"/>
                </a:lnTo>
                <a:lnTo>
                  <a:pt x="69" y="136"/>
                </a:lnTo>
                <a:lnTo>
                  <a:pt x="69" y="134"/>
                </a:lnTo>
                <a:lnTo>
                  <a:pt x="69" y="130"/>
                </a:lnTo>
                <a:lnTo>
                  <a:pt x="65" y="130"/>
                </a:lnTo>
                <a:lnTo>
                  <a:pt x="59" y="132"/>
                </a:lnTo>
                <a:lnTo>
                  <a:pt x="59" y="132"/>
                </a:lnTo>
                <a:close/>
                <a:moveTo>
                  <a:pt x="74" y="164"/>
                </a:moveTo>
                <a:lnTo>
                  <a:pt x="74" y="164"/>
                </a:lnTo>
                <a:lnTo>
                  <a:pt x="84" y="164"/>
                </a:lnTo>
                <a:lnTo>
                  <a:pt x="92" y="160"/>
                </a:lnTo>
                <a:lnTo>
                  <a:pt x="99" y="155"/>
                </a:lnTo>
                <a:lnTo>
                  <a:pt x="105" y="151"/>
                </a:lnTo>
                <a:lnTo>
                  <a:pt x="105" y="151"/>
                </a:lnTo>
                <a:lnTo>
                  <a:pt x="97" y="149"/>
                </a:lnTo>
                <a:lnTo>
                  <a:pt x="86" y="151"/>
                </a:lnTo>
                <a:lnTo>
                  <a:pt x="82" y="153"/>
                </a:lnTo>
                <a:lnTo>
                  <a:pt x="78" y="155"/>
                </a:lnTo>
                <a:lnTo>
                  <a:pt x="74" y="158"/>
                </a:lnTo>
                <a:lnTo>
                  <a:pt x="74" y="164"/>
                </a:lnTo>
                <a:lnTo>
                  <a:pt x="74" y="164"/>
                </a:lnTo>
                <a:close/>
                <a:moveTo>
                  <a:pt x="103" y="168"/>
                </a:moveTo>
                <a:lnTo>
                  <a:pt x="103" y="168"/>
                </a:lnTo>
                <a:lnTo>
                  <a:pt x="114" y="166"/>
                </a:lnTo>
                <a:lnTo>
                  <a:pt x="122" y="164"/>
                </a:lnTo>
                <a:lnTo>
                  <a:pt x="130" y="158"/>
                </a:lnTo>
                <a:lnTo>
                  <a:pt x="135" y="153"/>
                </a:lnTo>
                <a:lnTo>
                  <a:pt x="135" y="153"/>
                </a:lnTo>
                <a:lnTo>
                  <a:pt x="130" y="151"/>
                </a:lnTo>
                <a:lnTo>
                  <a:pt x="126" y="149"/>
                </a:lnTo>
                <a:lnTo>
                  <a:pt x="120" y="151"/>
                </a:lnTo>
                <a:lnTo>
                  <a:pt x="114" y="153"/>
                </a:lnTo>
                <a:lnTo>
                  <a:pt x="111" y="155"/>
                </a:lnTo>
                <a:lnTo>
                  <a:pt x="107" y="158"/>
                </a:lnTo>
                <a:lnTo>
                  <a:pt x="105" y="162"/>
                </a:lnTo>
                <a:lnTo>
                  <a:pt x="103" y="168"/>
                </a:lnTo>
                <a:lnTo>
                  <a:pt x="103" y="168"/>
                </a:lnTo>
                <a:close/>
                <a:moveTo>
                  <a:pt x="122" y="176"/>
                </a:moveTo>
                <a:lnTo>
                  <a:pt x="122" y="176"/>
                </a:lnTo>
                <a:lnTo>
                  <a:pt x="137" y="170"/>
                </a:lnTo>
                <a:lnTo>
                  <a:pt x="143" y="166"/>
                </a:lnTo>
                <a:lnTo>
                  <a:pt x="147" y="160"/>
                </a:lnTo>
                <a:lnTo>
                  <a:pt x="147" y="160"/>
                </a:lnTo>
                <a:lnTo>
                  <a:pt x="139" y="160"/>
                </a:lnTo>
                <a:lnTo>
                  <a:pt x="132" y="164"/>
                </a:lnTo>
                <a:lnTo>
                  <a:pt x="126" y="170"/>
                </a:lnTo>
                <a:lnTo>
                  <a:pt x="122" y="176"/>
                </a:lnTo>
                <a:lnTo>
                  <a:pt x="122" y="176"/>
                </a:lnTo>
                <a:close/>
                <a:moveTo>
                  <a:pt x="141" y="181"/>
                </a:moveTo>
                <a:lnTo>
                  <a:pt x="141" y="181"/>
                </a:lnTo>
                <a:lnTo>
                  <a:pt x="147" y="179"/>
                </a:lnTo>
                <a:lnTo>
                  <a:pt x="153" y="178"/>
                </a:lnTo>
                <a:lnTo>
                  <a:pt x="160" y="170"/>
                </a:lnTo>
                <a:lnTo>
                  <a:pt x="160" y="170"/>
                </a:lnTo>
                <a:lnTo>
                  <a:pt x="158" y="168"/>
                </a:lnTo>
                <a:lnTo>
                  <a:pt x="158" y="166"/>
                </a:lnTo>
                <a:lnTo>
                  <a:pt x="158" y="166"/>
                </a:lnTo>
                <a:lnTo>
                  <a:pt x="153" y="168"/>
                </a:lnTo>
                <a:lnTo>
                  <a:pt x="147" y="172"/>
                </a:lnTo>
                <a:lnTo>
                  <a:pt x="141" y="181"/>
                </a:lnTo>
                <a:lnTo>
                  <a:pt x="141" y="181"/>
                </a:lnTo>
                <a:close/>
                <a:moveTo>
                  <a:pt x="160" y="178"/>
                </a:moveTo>
                <a:lnTo>
                  <a:pt x="160" y="178"/>
                </a:lnTo>
                <a:lnTo>
                  <a:pt x="149" y="189"/>
                </a:lnTo>
                <a:lnTo>
                  <a:pt x="143" y="195"/>
                </a:lnTo>
                <a:lnTo>
                  <a:pt x="139" y="200"/>
                </a:lnTo>
                <a:lnTo>
                  <a:pt x="139" y="200"/>
                </a:lnTo>
                <a:lnTo>
                  <a:pt x="147" y="198"/>
                </a:lnTo>
                <a:lnTo>
                  <a:pt x="154" y="195"/>
                </a:lnTo>
                <a:lnTo>
                  <a:pt x="162" y="189"/>
                </a:lnTo>
                <a:lnTo>
                  <a:pt x="170" y="185"/>
                </a:lnTo>
                <a:lnTo>
                  <a:pt x="170" y="185"/>
                </a:lnTo>
                <a:lnTo>
                  <a:pt x="168" y="181"/>
                </a:lnTo>
                <a:lnTo>
                  <a:pt x="166" y="178"/>
                </a:lnTo>
                <a:lnTo>
                  <a:pt x="166" y="178"/>
                </a:lnTo>
                <a:lnTo>
                  <a:pt x="160" y="178"/>
                </a:lnTo>
                <a:lnTo>
                  <a:pt x="160" y="178"/>
                </a:lnTo>
                <a:close/>
                <a:moveTo>
                  <a:pt x="151" y="212"/>
                </a:moveTo>
                <a:lnTo>
                  <a:pt x="151" y="212"/>
                </a:lnTo>
                <a:lnTo>
                  <a:pt x="158" y="212"/>
                </a:lnTo>
                <a:lnTo>
                  <a:pt x="164" y="210"/>
                </a:lnTo>
                <a:lnTo>
                  <a:pt x="168" y="206"/>
                </a:lnTo>
                <a:lnTo>
                  <a:pt x="174" y="202"/>
                </a:lnTo>
                <a:lnTo>
                  <a:pt x="174" y="202"/>
                </a:lnTo>
                <a:lnTo>
                  <a:pt x="172" y="197"/>
                </a:lnTo>
                <a:lnTo>
                  <a:pt x="170" y="195"/>
                </a:lnTo>
                <a:lnTo>
                  <a:pt x="166" y="197"/>
                </a:lnTo>
                <a:lnTo>
                  <a:pt x="162" y="198"/>
                </a:lnTo>
                <a:lnTo>
                  <a:pt x="154" y="206"/>
                </a:lnTo>
                <a:lnTo>
                  <a:pt x="151" y="212"/>
                </a:lnTo>
                <a:lnTo>
                  <a:pt x="151" y="212"/>
                </a:lnTo>
                <a:close/>
                <a:moveTo>
                  <a:pt x="174" y="210"/>
                </a:moveTo>
                <a:lnTo>
                  <a:pt x="174" y="210"/>
                </a:lnTo>
                <a:lnTo>
                  <a:pt x="166" y="218"/>
                </a:lnTo>
                <a:lnTo>
                  <a:pt x="158" y="223"/>
                </a:lnTo>
                <a:lnTo>
                  <a:pt x="151" y="231"/>
                </a:lnTo>
                <a:lnTo>
                  <a:pt x="145" y="239"/>
                </a:lnTo>
                <a:lnTo>
                  <a:pt x="145" y="239"/>
                </a:lnTo>
                <a:lnTo>
                  <a:pt x="154" y="237"/>
                </a:lnTo>
                <a:lnTo>
                  <a:pt x="162" y="233"/>
                </a:lnTo>
                <a:lnTo>
                  <a:pt x="168" y="229"/>
                </a:lnTo>
                <a:lnTo>
                  <a:pt x="175" y="225"/>
                </a:lnTo>
                <a:lnTo>
                  <a:pt x="175" y="225"/>
                </a:lnTo>
                <a:lnTo>
                  <a:pt x="177" y="218"/>
                </a:lnTo>
                <a:lnTo>
                  <a:pt x="175" y="210"/>
                </a:lnTo>
                <a:lnTo>
                  <a:pt x="175" y="210"/>
                </a:lnTo>
                <a:lnTo>
                  <a:pt x="174" y="210"/>
                </a:lnTo>
                <a:lnTo>
                  <a:pt x="174" y="210"/>
                </a:lnTo>
                <a:close/>
                <a:moveTo>
                  <a:pt x="149" y="254"/>
                </a:moveTo>
                <a:lnTo>
                  <a:pt x="149" y="254"/>
                </a:lnTo>
                <a:lnTo>
                  <a:pt x="156" y="252"/>
                </a:lnTo>
                <a:lnTo>
                  <a:pt x="166" y="248"/>
                </a:lnTo>
                <a:lnTo>
                  <a:pt x="170" y="246"/>
                </a:lnTo>
                <a:lnTo>
                  <a:pt x="172" y="244"/>
                </a:lnTo>
                <a:lnTo>
                  <a:pt x="172" y="240"/>
                </a:lnTo>
                <a:lnTo>
                  <a:pt x="170" y="237"/>
                </a:lnTo>
                <a:lnTo>
                  <a:pt x="170" y="237"/>
                </a:lnTo>
                <a:lnTo>
                  <a:pt x="158" y="242"/>
                </a:lnTo>
                <a:lnTo>
                  <a:pt x="153" y="248"/>
                </a:lnTo>
                <a:lnTo>
                  <a:pt x="149" y="254"/>
                </a:lnTo>
                <a:lnTo>
                  <a:pt x="149" y="254"/>
                </a:lnTo>
                <a:close/>
                <a:moveTo>
                  <a:pt x="153" y="267"/>
                </a:moveTo>
                <a:lnTo>
                  <a:pt x="153" y="267"/>
                </a:lnTo>
                <a:lnTo>
                  <a:pt x="154" y="269"/>
                </a:lnTo>
                <a:lnTo>
                  <a:pt x="158" y="267"/>
                </a:lnTo>
                <a:lnTo>
                  <a:pt x="160" y="263"/>
                </a:lnTo>
                <a:lnTo>
                  <a:pt x="158" y="261"/>
                </a:lnTo>
                <a:lnTo>
                  <a:pt x="158" y="261"/>
                </a:lnTo>
                <a:lnTo>
                  <a:pt x="154" y="263"/>
                </a:lnTo>
                <a:lnTo>
                  <a:pt x="153" y="265"/>
                </a:lnTo>
                <a:lnTo>
                  <a:pt x="153" y="267"/>
                </a:lnTo>
                <a:lnTo>
                  <a:pt x="153" y="267"/>
                </a:lnTo>
                <a:close/>
                <a:moveTo>
                  <a:pt x="19" y="288"/>
                </a:moveTo>
                <a:lnTo>
                  <a:pt x="19" y="288"/>
                </a:lnTo>
                <a:lnTo>
                  <a:pt x="27" y="284"/>
                </a:lnTo>
                <a:lnTo>
                  <a:pt x="36" y="280"/>
                </a:lnTo>
                <a:lnTo>
                  <a:pt x="44" y="277"/>
                </a:lnTo>
                <a:lnTo>
                  <a:pt x="46" y="273"/>
                </a:lnTo>
                <a:lnTo>
                  <a:pt x="48" y="269"/>
                </a:lnTo>
                <a:lnTo>
                  <a:pt x="48" y="269"/>
                </a:lnTo>
                <a:lnTo>
                  <a:pt x="31" y="277"/>
                </a:lnTo>
                <a:lnTo>
                  <a:pt x="23" y="282"/>
                </a:lnTo>
                <a:lnTo>
                  <a:pt x="21" y="284"/>
                </a:lnTo>
                <a:lnTo>
                  <a:pt x="19" y="288"/>
                </a:lnTo>
                <a:lnTo>
                  <a:pt x="19" y="288"/>
                </a:lnTo>
                <a:close/>
                <a:moveTo>
                  <a:pt x="13" y="305"/>
                </a:moveTo>
                <a:lnTo>
                  <a:pt x="13" y="305"/>
                </a:lnTo>
                <a:lnTo>
                  <a:pt x="17" y="303"/>
                </a:lnTo>
                <a:lnTo>
                  <a:pt x="19" y="301"/>
                </a:lnTo>
                <a:lnTo>
                  <a:pt x="25" y="296"/>
                </a:lnTo>
                <a:lnTo>
                  <a:pt x="25" y="296"/>
                </a:lnTo>
                <a:lnTo>
                  <a:pt x="17" y="299"/>
                </a:lnTo>
                <a:lnTo>
                  <a:pt x="13" y="305"/>
                </a:lnTo>
                <a:lnTo>
                  <a:pt x="13" y="305"/>
                </a:lnTo>
                <a:close/>
                <a:moveTo>
                  <a:pt x="25" y="324"/>
                </a:moveTo>
                <a:lnTo>
                  <a:pt x="25" y="324"/>
                </a:lnTo>
                <a:lnTo>
                  <a:pt x="31" y="322"/>
                </a:lnTo>
                <a:lnTo>
                  <a:pt x="36" y="319"/>
                </a:lnTo>
                <a:lnTo>
                  <a:pt x="38" y="313"/>
                </a:lnTo>
                <a:lnTo>
                  <a:pt x="38" y="311"/>
                </a:lnTo>
                <a:lnTo>
                  <a:pt x="36" y="307"/>
                </a:lnTo>
                <a:lnTo>
                  <a:pt x="36" y="307"/>
                </a:lnTo>
                <a:lnTo>
                  <a:pt x="34" y="313"/>
                </a:lnTo>
                <a:lnTo>
                  <a:pt x="29" y="315"/>
                </a:lnTo>
                <a:lnTo>
                  <a:pt x="25" y="319"/>
                </a:lnTo>
                <a:lnTo>
                  <a:pt x="25" y="320"/>
                </a:lnTo>
                <a:lnTo>
                  <a:pt x="25" y="324"/>
                </a:lnTo>
                <a:lnTo>
                  <a:pt x="25" y="324"/>
                </a:lnTo>
                <a:close/>
                <a:moveTo>
                  <a:pt x="12" y="332"/>
                </a:moveTo>
                <a:lnTo>
                  <a:pt x="12" y="332"/>
                </a:lnTo>
                <a:lnTo>
                  <a:pt x="12" y="328"/>
                </a:lnTo>
                <a:lnTo>
                  <a:pt x="12" y="326"/>
                </a:lnTo>
                <a:lnTo>
                  <a:pt x="10" y="326"/>
                </a:lnTo>
                <a:lnTo>
                  <a:pt x="10" y="326"/>
                </a:lnTo>
                <a:lnTo>
                  <a:pt x="8" y="330"/>
                </a:lnTo>
                <a:lnTo>
                  <a:pt x="10" y="332"/>
                </a:lnTo>
                <a:lnTo>
                  <a:pt x="12" y="332"/>
                </a:lnTo>
                <a:lnTo>
                  <a:pt x="12" y="332"/>
                </a:lnTo>
                <a:close/>
                <a:moveTo>
                  <a:pt x="15" y="338"/>
                </a:moveTo>
                <a:lnTo>
                  <a:pt x="15" y="338"/>
                </a:lnTo>
                <a:lnTo>
                  <a:pt x="17" y="341"/>
                </a:lnTo>
                <a:lnTo>
                  <a:pt x="19" y="343"/>
                </a:lnTo>
                <a:lnTo>
                  <a:pt x="25" y="347"/>
                </a:lnTo>
                <a:lnTo>
                  <a:pt x="25" y="347"/>
                </a:lnTo>
                <a:lnTo>
                  <a:pt x="27" y="343"/>
                </a:lnTo>
                <a:lnTo>
                  <a:pt x="32" y="340"/>
                </a:lnTo>
                <a:lnTo>
                  <a:pt x="36" y="336"/>
                </a:lnTo>
                <a:lnTo>
                  <a:pt x="38" y="332"/>
                </a:lnTo>
                <a:lnTo>
                  <a:pt x="38" y="332"/>
                </a:lnTo>
                <a:lnTo>
                  <a:pt x="27" y="334"/>
                </a:lnTo>
                <a:lnTo>
                  <a:pt x="15" y="338"/>
                </a:lnTo>
                <a:lnTo>
                  <a:pt x="15" y="338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0" y="341"/>
                </a:lnTo>
                <a:lnTo>
                  <a:pt x="55" y="340"/>
                </a:lnTo>
                <a:lnTo>
                  <a:pt x="59" y="336"/>
                </a:lnTo>
                <a:lnTo>
                  <a:pt x="59" y="336"/>
                </a:lnTo>
                <a:lnTo>
                  <a:pt x="57" y="332"/>
                </a:lnTo>
                <a:lnTo>
                  <a:pt x="53" y="332"/>
                </a:lnTo>
                <a:lnTo>
                  <a:pt x="48" y="334"/>
                </a:lnTo>
                <a:lnTo>
                  <a:pt x="42" y="340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3" y="351"/>
                </a:moveTo>
                <a:lnTo>
                  <a:pt x="63" y="351"/>
                </a:lnTo>
                <a:lnTo>
                  <a:pt x="72" y="349"/>
                </a:lnTo>
                <a:lnTo>
                  <a:pt x="78" y="345"/>
                </a:lnTo>
                <a:lnTo>
                  <a:pt x="82" y="341"/>
                </a:lnTo>
                <a:lnTo>
                  <a:pt x="82" y="341"/>
                </a:lnTo>
                <a:lnTo>
                  <a:pt x="78" y="340"/>
                </a:lnTo>
                <a:lnTo>
                  <a:pt x="74" y="338"/>
                </a:lnTo>
                <a:lnTo>
                  <a:pt x="74" y="338"/>
                </a:lnTo>
                <a:lnTo>
                  <a:pt x="72" y="341"/>
                </a:lnTo>
                <a:lnTo>
                  <a:pt x="69" y="345"/>
                </a:lnTo>
                <a:lnTo>
                  <a:pt x="65" y="347"/>
                </a:lnTo>
                <a:lnTo>
                  <a:pt x="63" y="351"/>
                </a:lnTo>
                <a:lnTo>
                  <a:pt x="63" y="351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6" y="355"/>
                </a:lnTo>
                <a:lnTo>
                  <a:pt x="48" y="355"/>
                </a:lnTo>
                <a:lnTo>
                  <a:pt x="50" y="351"/>
                </a:lnTo>
                <a:lnTo>
                  <a:pt x="50" y="347"/>
                </a:lnTo>
                <a:lnTo>
                  <a:pt x="50" y="347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  <a:moveTo>
                  <a:pt x="118" y="360"/>
                </a:moveTo>
                <a:lnTo>
                  <a:pt x="118" y="360"/>
                </a:lnTo>
                <a:lnTo>
                  <a:pt x="120" y="360"/>
                </a:lnTo>
                <a:lnTo>
                  <a:pt x="124" y="360"/>
                </a:lnTo>
                <a:lnTo>
                  <a:pt x="126" y="359"/>
                </a:lnTo>
                <a:lnTo>
                  <a:pt x="126" y="355"/>
                </a:lnTo>
                <a:lnTo>
                  <a:pt x="126" y="355"/>
                </a:lnTo>
                <a:lnTo>
                  <a:pt x="120" y="357"/>
                </a:lnTo>
                <a:lnTo>
                  <a:pt x="118" y="360"/>
                </a:lnTo>
                <a:lnTo>
                  <a:pt x="118" y="360"/>
                </a:lnTo>
                <a:close/>
                <a:moveTo>
                  <a:pt x="92" y="360"/>
                </a:moveTo>
                <a:lnTo>
                  <a:pt x="92" y="360"/>
                </a:lnTo>
                <a:lnTo>
                  <a:pt x="92" y="362"/>
                </a:lnTo>
                <a:lnTo>
                  <a:pt x="93" y="362"/>
                </a:lnTo>
                <a:lnTo>
                  <a:pt x="97" y="362"/>
                </a:lnTo>
                <a:lnTo>
                  <a:pt x="97" y="362"/>
                </a:lnTo>
                <a:lnTo>
                  <a:pt x="97" y="359"/>
                </a:lnTo>
                <a:lnTo>
                  <a:pt x="95" y="357"/>
                </a:lnTo>
                <a:lnTo>
                  <a:pt x="95" y="357"/>
                </a:lnTo>
                <a:lnTo>
                  <a:pt x="95" y="359"/>
                </a:lnTo>
                <a:lnTo>
                  <a:pt x="93" y="359"/>
                </a:lnTo>
                <a:lnTo>
                  <a:pt x="92" y="359"/>
                </a:lnTo>
                <a:lnTo>
                  <a:pt x="92" y="360"/>
                </a:lnTo>
                <a:lnTo>
                  <a:pt x="9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ECE69E-7A0A-436B-AF03-D8CB365FA2A1}"/>
              </a:ext>
            </a:extLst>
          </p:cNvPr>
          <p:cNvSpPr txBox="1"/>
          <p:nvPr/>
        </p:nvSpPr>
        <p:spPr>
          <a:xfrm>
            <a:off x="3713387" y="4558244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卡若图</a:t>
            </a: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E7E6A9E-5C46-49DC-A460-6A17F8E59BCD}"/>
              </a:ext>
            </a:extLst>
          </p:cNvPr>
          <p:cNvSpPr>
            <a:spLocks noEditPoints="1"/>
          </p:cNvSpPr>
          <p:nvPr/>
        </p:nvSpPr>
        <p:spPr bwMode="auto">
          <a:xfrm>
            <a:off x="3259777" y="1887967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49">
            <a:extLst>
              <a:ext uri="{FF2B5EF4-FFF2-40B4-BE49-F238E27FC236}">
                <a16:creationId xmlns:a16="http://schemas.microsoft.com/office/drawing/2014/main" id="{38618D9B-01C7-4055-A780-5F7CF175C289}"/>
              </a:ext>
            </a:extLst>
          </p:cNvPr>
          <p:cNvSpPr>
            <a:spLocks noEditPoints="1"/>
          </p:cNvSpPr>
          <p:nvPr/>
        </p:nvSpPr>
        <p:spPr bwMode="auto">
          <a:xfrm>
            <a:off x="3241388" y="2776506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D79D86B7-6F6D-4277-BBE3-5560332FECDA}"/>
              </a:ext>
            </a:extLst>
          </p:cNvPr>
          <p:cNvSpPr>
            <a:spLocks noEditPoints="1"/>
          </p:cNvSpPr>
          <p:nvPr/>
        </p:nvSpPr>
        <p:spPr bwMode="auto">
          <a:xfrm>
            <a:off x="3241388" y="4540098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48">
            <a:extLst>
              <a:ext uri="{FF2B5EF4-FFF2-40B4-BE49-F238E27FC236}">
                <a16:creationId xmlns:a16="http://schemas.microsoft.com/office/drawing/2014/main" id="{94B595DA-549F-4172-A66A-68435E175AAE}"/>
              </a:ext>
            </a:extLst>
          </p:cNvPr>
          <p:cNvSpPr>
            <a:spLocks noEditPoints="1"/>
          </p:cNvSpPr>
          <p:nvPr/>
        </p:nvSpPr>
        <p:spPr bwMode="auto">
          <a:xfrm>
            <a:off x="3239182" y="3671176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78C87-B1FA-4E96-80AF-3430FE811B2E}"/>
              </a:ext>
            </a:extLst>
          </p:cNvPr>
          <p:cNvSpPr txBox="1"/>
          <p:nvPr/>
        </p:nvSpPr>
        <p:spPr>
          <a:xfrm>
            <a:off x="3743835" y="544531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程序中的使用（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&amp;&amp;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||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，！）</a:t>
            </a:r>
          </a:p>
        </p:txBody>
      </p:sp>
    </p:spTree>
    <p:extLst>
      <p:ext uri="{BB962C8B-B14F-4D97-AF65-F5344CB8AC3E}">
        <p14:creationId xmlns:p14="http://schemas.microsoft.com/office/powerpoint/2010/main" val="305359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00" grpId="0"/>
      <p:bldP spid="202" grpId="0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BAF81-FCA5-4978-A878-F7A51D7F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10515600" cy="44931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逻辑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是消除歧义的工具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计算机没有喜怒哀乐，是冰冷死板的，只会严格的按照指令运行。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所以我们需要用严密准确的</a:t>
            </a:r>
            <a:r>
              <a:rPr lang="zh-CN" altLang="en-US" dirty="0">
                <a:solidFill>
                  <a:srgbClr val="FFFF00"/>
                </a:solidFill>
              </a:rPr>
              <a:t>逻辑表达式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与计算机进行交流。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3AEA64-980A-47FE-9D61-1C224002D9F7}"/>
              </a:ext>
            </a:extLst>
          </p:cNvPr>
          <p:cNvSpPr txBox="1"/>
          <p:nvPr/>
        </p:nvSpPr>
        <p:spPr>
          <a:xfrm>
            <a:off x="1270053" y="681037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为何</a:t>
            </a:r>
            <a:r>
              <a:rPr lang="zh-CN" altLang="en-US" sz="2800" b="1" dirty="0">
                <a:solidFill>
                  <a:srgbClr val="FFFF00"/>
                </a:solidFill>
                <a:cs typeface="+mn-ea"/>
                <a:sym typeface="+mn-lt"/>
              </a:rPr>
              <a:t>逻辑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如此重要</a:t>
            </a:r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90C517CE-4B60-4098-B2D2-374F56D116D2}"/>
              </a:ext>
            </a:extLst>
          </p:cNvPr>
          <p:cNvSpPr>
            <a:spLocks noEditPoints="1"/>
          </p:cNvSpPr>
          <p:nvPr/>
        </p:nvSpPr>
        <p:spPr bwMode="auto">
          <a:xfrm>
            <a:off x="838200" y="671964"/>
            <a:ext cx="310404" cy="541366"/>
          </a:xfrm>
          <a:custGeom>
            <a:avLst/>
            <a:gdLst/>
            <a:ahLst/>
            <a:cxnLst>
              <a:cxn ang="0">
                <a:pos x="114" y="6"/>
              </a:cxn>
              <a:cxn ang="0">
                <a:pos x="53" y="57"/>
              </a:cxn>
              <a:cxn ang="0">
                <a:pos x="13" y="139"/>
              </a:cxn>
              <a:cxn ang="0">
                <a:pos x="61" y="193"/>
              </a:cxn>
              <a:cxn ang="0">
                <a:pos x="74" y="296"/>
              </a:cxn>
              <a:cxn ang="0">
                <a:pos x="120" y="368"/>
              </a:cxn>
              <a:cxn ang="0">
                <a:pos x="177" y="362"/>
              </a:cxn>
              <a:cxn ang="0">
                <a:pos x="205" y="166"/>
              </a:cxn>
              <a:cxn ang="0">
                <a:pos x="95" y="40"/>
              </a:cxn>
              <a:cxn ang="0">
                <a:pos x="114" y="31"/>
              </a:cxn>
              <a:cxn ang="0">
                <a:pos x="78" y="65"/>
              </a:cxn>
              <a:cxn ang="0">
                <a:pos x="102" y="50"/>
              </a:cxn>
              <a:cxn ang="0">
                <a:pos x="80" y="86"/>
              </a:cxn>
              <a:cxn ang="0">
                <a:pos x="85" y="73"/>
              </a:cxn>
              <a:cxn ang="0">
                <a:pos x="64" y="103"/>
              </a:cxn>
              <a:cxn ang="0">
                <a:pos x="68" y="107"/>
              </a:cxn>
              <a:cxn ang="0">
                <a:pos x="41" y="132"/>
              </a:cxn>
              <a:cxn ang="0">
                <a:pos x="38" y="101"/>
              </a:cxn>
              <a:cxn ang="0">
                <a:pos x="38" y="107"/>
              </a:cxn>
              <a:cxn ang="0">
                <a:pos x="38" y="172"/>
              </a:cxn>
              <a:cxn ang="0">
                <a:pos x="28" y="176"/>
              </a:cxn>
              <a:cxn ang="0">
                <a:pos x="17" y="168"/>
              </a:cxn>
              <a:cxn ang="0">
                <a:pos x="20" y="170"/>
              </a:cxn>
              <a:cxn ang="0">
                <a:pos x="62" y="166"/>
              </a:cxn>
              <a:cxn ang="0">
                <a:pos x="51" y="179"/>
              </a:cxn>
              <a:cxn ang="0">
                <a:pos x="121" y="294"/>
              </a:cxn>
              <a:cxn ang="0">
                <a:pos x="104" y="290"/>
              </a:cxn>
              <a:cxn ang="0">
                <a:pos x="112" y="252"/>
              </a:cxn>
              <a:cxn ang="0">
                <a:pos x="108" y="275"/>
              </a:cxn>
              <a:cxn ang="0">
                <a:pos x="118" y="235"/>
              </a:cxn>
              <a:cxn ang="0">
                <a:pos x="101" y="238"/>
              </a:cxn>
              <a:cxn ang="0">
                <a:pos x="121" y="229"/>
              </a:cxn>
              <a:cxn ang="0">
                <a:pos x="116" y="198"/>
              </a:cxn>
              <a:cxn ang="0">
                <a:pos x="125" y="202"/>
              </a:cxn>
              <a:cxn ang="0">
                <a:pos x="112" y="174"/>
              </a:cxn>
              <a:cxn ang="0">
                <a:pos x="123" y="156"/>
              </a:cxn>
              <a:cxn ang="0">
                <a:pos x="116" y="183"/>
              </a:cxn>
              <a:cxn ang="0">
                <a:pos x="91" y="210"/>
              </a:cxn>
              <a:cxn ang="0">
                <a:pos x="114" y="183"/>
              </a:cxn>
              <a:cxn ang="0">
                <a:pos x="95" y="185"/>
              </a:cxn>
              <a:cxn ang="0">
                <a:pos x="95" y="229"/>
              </a:cxn>
              <a:cxn ang="0">
                <a:pos x="91" y="227"/>
              </a:cxn>
              <a:cxn ang="0">
                <a:pos x="85" y="269"/>
              </a:cxn>
              <a:cxn ang="0">
                <a:pos x="120" y="299"/>
              </a:cxn>
              <a:cxn ang="0">
                <a:pos x="110" y="318"/>
              </a:cxn>
              <a:cxn ang="0">
                <a:pos x="112" y="309"/>
              </a:cxn>
              <a:cxn ang="0">
                <a:pos x="93" y="357"/>
              </a:cxn>
              <a:cxn ang="0">
                <a:pos x="116" y="345"/>
              </a:cxn>
              <a:cxn ang="0">
                <a:pos x="131" y="338"/>
              </a:cxn>
              <a:cxn ang="0">
                <a:pos x="146" y="338"/>
              </a:cxn>
              <a:cxn ang="0">
                <a:pos x="160" y="338"/>
              </a:cxn>
              <a:cxn ang="0">
                <a:pos x="162" y="343"/>
              </a:cxn>
              <a:cxn ang="0">
                <a:pos x="148" y="322"/>
              </a:cxn>
              <a:cxn ang="0">
                <a:pos x="135" y="179"/>
              </a:cxn>
              <a:cxn ang="0">
                <a:pos x="106" y="158"/>
              </a:cxn>
              <a:cxn ang="0">
                <a:pos x="59" y="134"/>
              </a:cxn>
              <a:cxn ang="0">
                <a:pos x="182" y="12"/>
              </a:cxn>
            </a:cxnLst>
            <a:rect l="0" t="0" r="r" b="b"/>
            <a:pathLst>
              <a:path w="211" h="368">
                <a:moveTo>
                  <a:pt x="207" y="4"/>
                </a:moveTo>
                <a:lnTo>
                  <a:pt x="207" y="4"/>
                </a:lnTo>
                <a:lnTo>
                  <a:pt x="182" y="2"/>
                </a:lnTo>
                <a:lnTo>
                  <a:pt x="158" y="0"/>
                </a:lnTo>
                <a:lnTo>
                  <a:pt x="135" y="2"/>
                </a:lnTo>
                <a:lnTo>
                  <a:pt x="123" y="4"/>
                </a:lnTo>
                <a:lnTo>
                  <a:pt x="114" y="6"/>
                </a:lnTo>
                <a:lnTo>
                  <a:pt x="114" y="6"/>
                </a:lnTo>
                <a:lnTo>
                  <a:pt x="101" y="14"/>
                </a:lnTo>
                <a:lnTo>
                  <a:pt x="85" y="23"/>
                </a:lnTo>
                <a:lnTo>
                  <a:pt x="70" y="34"/>
                </a:lnTo>
                <a:lnTo>
                  <a:pt x="61" y="42"/>
                </a:lnTo>
                <a:lnTo>
                  <a:pt x="61" y="42"/>
                </a:lnTo>
                <a:lnTo>
                  <a:pt x="53" y="57"/>
                </a:lnTo>
                <a:lnTo>
                  <a:pt x="45" y="75"/>
                </a:lnTo>
                <a:lnTo>
                  <a:pt x="45" y="75"/>
                </a:lnTo>
                <a:lnTo>
                  <a:pt x="38" y="92"/>
                </a:lnTo>
                <a:lnTo>
                  <a:pt x="30" y="107"/>
                </a:lnTo>
                <a:lnTo>
                  <a:pt x="30" y="107"/>
                </a:lnTo>
                <a:lnTo>
                  <a:pt x="22" y="124"/>
                </a:lnTo>
                <a:lnTo>
                  <a:pt x="13" y="139"/>
                </a:lnTo>
                <a:lnTo>
                  <a:pt x="5" y="156"/>
                </a:lnTo>
                <a:lnTo>
                  <a:pt x="0" y="174"/>
                </a:lnTo>
                <a:lnTo>
                  <a:pt x="0" y="174"/>
                </a:lnTo>
                <a:lnTo>
                  <a:pt x="17" y="181"/>
                </a:lnTo>
                <a:lnTo>
                  <a:pt x="38" y="189"/>
                </a:lnTo>
                <a:lnTo>
                  <a:pt x="49" y="191"/>
                </a:lnTo>
                <a:lnTo>
                  <a:pt x="61" y="193"/>
                </a:lnTo>
                <a:lnTo>
                  <a:pt x="70" y="191"/>
                </a:lnTo>
                <a:lnTo>
                  <a:pt x="80" y="189"/>
                </a:lnTo>
                <a:lnTo>
                  <a:pt x="80" y="189"/>
                </a:lnTo>
                <a:lnTo>
                  <a:pt x="80" y="210"/>
                </a:lnTo>
                <a:lnTo>
                  <a:pt x="80" y="231"/>
                </a:lnTo>
                <a:lnTo>
                  <a:pt x="76" y="275"/>
                </a:lnTo>
                <a:lnTo>
                  <a:pt x="74" y="296"/>
                </a:lnTo>
                <a:lnTo>
                  <a:pt x="74" y="317"/>
                </a:lnTo>
                <a:lnTo>
                  <a:pt x="76" y="338"/>
                </a:lnTo>
                <a:lnTo>
                  <a:pt x="80" y="357"/>
                </a:lnTo>
                <a:lnTo>
                  <a:pt x="80" y="357"/>
                </a:lnTo>
                <a:lnTo>
                  <a:pt x="89" y="362"/>
                </a:lnTo>
                <a:lnTo>
                  <a:pt x="99" y="364"/>
                </a:lnTo>
                <a:lnTo>
                  <a:pt x="120" y="368"/>
                </a:lnTo>
                <a:lnTo>
                  <a:pt x="120" y="368"/>
                </a:lnTo>
                <a:lnTo>
                  <a:pt x="141" y="368"/>
                </a:lnTo>
                <a:lnTo>
                  <a:pt x="152" y="368"/>
                </a:lnTo>
                <a:lnTo>
                  <a:pt x="162" y="368"/>
                </a:lnTo>
                <a:lnTo>
                  <a:pt x="162" y="368"/>
                </a:lnTo>
                <a:lnTo>
                  <a:pt x="169" y="366"/>
                </a:lnTo>
                <a:lnTo>
                  <a:pt x="177" y="362"/>
                </a:lnTo>
                <a:lnTo>
                  <a:pt x="190" y="351"/>
                </a:lnTo>
                <a:lnTo>
                  <a:pt x="202" y="339"/>
                </a:lnTo>
                <a:lnTo>
                  <a:pt x="211" y="330"/>
                </a:lnTo>
                <a:lnTo>
                  <a:pt x="211" y="330"/>
                </a:lnTo>
                <a:lnTo>
                  <a:pt x="207" y="290"/>
                </a:lnTo>
                <a:lnTo>
                  <a:pt x="205" y="250"/>
                </a:lnTo>
                <a:lnTo>
                  <a:pt x="205" y="166"/>
                </a:lnTo>
                <a:lnTo>
                  <a:pt x="207" y="84"/>
                </a:lnTo>
                <a:lnTo>
                  <a:pt x="207" y="4"/>
                </a:lnTo>
                <a:lnTo>
                  <a:pt x="207" y="4"/>
                </a:lnTo>
                <a:close/>
                <a:moveTo>
                  <a:pt x="114" y="31"/>
                </a:moveTo>
                <a:lnTo>
                  <a:pt x="114" y="31"/>
                </a:lnTo>
                <a:lnTo>
                  <a:pt x="106" y="36"/>
                </a:lnTo>
                <a:lnTo>
                  <a:pt x="95" y="40"/>
                </a:lnTo>
                <a:lnTo>
                  <a:pt x="83" y="44"/>
                </a:lnTo>
                <a:lnTo>
                  <a:pt x="72" y="48"/>
                </a:lnTo>
                <a:lnTo>
                  <a:pt x="72" y="48"/>
                </a:lnTo>
                <a:lnTo>
                  <a:pt x="81" y="42"/>
                </a:lnTo>
                <a:lnTo>
                  <a:pt x="91" y="34"/>
                </a:lnTo>
                <a:lnTo>
                  <a:pt x="102" y="31"/>
                </a:lnTo>
                <a:lnTo>
                  <a:pt x="114" y="31"/>
                </a:lnTo>
                <a:lnTo>
                  <a:pt x="114" y="31"/>
                </a:lnTo>
                <a:close/>
                <a:moveTo>
                  <a:pt x="102" y="50"/>
                </a:moveTo>
                <a:lnTo>
                  <a:pt x="102" y="50"/>
                </a:lnTo>
                <a:lnTo>
                  <a:pt x="99" y="55"/>
                </a:lnTo>
                <a:lnTo>
                  <a:pt x="97" y="57"/>
                </a:lnTo>
                <a:lnTo>
                  <a:pt x="87" y="63"/>
                </a:lnTo>
                <a:lnTo>
                  <a:pt x="78" y="65"/>
                </a:lnTo>
                <a:lnTo>
                  <a:pt x="66" y="69"/>
                </a:lnTo>
                <a:lnTo>
                  <a:pt x="66" y="69"/>
                </a:lnTo>
                <a:lnTo>
                  <a:pt x="70" y="65"/>
                </a:lnTo>
                <a:lnTo>
                  <a:pt x="74" y="61"/>
                </a:lnTo>
                <a:lnTo>
                  <a:pt x="81" y="55"/>
                </a:lnTo>
                <a:lnTo>
                  <a:pt x="93" y="52"/>
                </a:lnTo>
                <a:lnTo>
                  <a:pt x="102" y="50"/>
                </a:lnTo>
                <a:lnTo>
                  <a:pt x="102" y="50"/>
                </a:lnTo>
                <a:close/>
                <a:moveTo>
                  <a:pt x="85" y="73"/>
                </a:moveTo>
                <a:lnTo>
                  <a:pt x="85" y="73"/>
                </a:lnTo>
                <a:lnTo>
                  <a:pt x="87" y="73"/>
                </a:lnTo>
                <a:lnTo>
                  <a:pt x="87" y="75"/>
                </a:lnTo>
                <a:lnTo>
                  <a:pt x="85" y="78"/>
                </a:lnTo>
                <a:lnTo>
                  <a:pt x="80" y="86"/>
                </a:lnTo>
                <a:lnTo>
                  <a:pt x="80" y="86"/>
                </a:lnTo>
                <a:lnTo>
                  <a:pt x="66" y="88"/>
                </a:lnTo>
                <a:lnTo>
                  <a:pt x="55" y="90"/>
                </a:lnTo>
                <a:lnTo>
                  <a:pt x="55" y="90"/>
                </a:lnTo>
                <a:lnTo>
                  <a:pt x="61" y="84"/>
                </a:lnTo>
                <a:lnTo>
                  <a:pt x="68" y="78"/>
                </a:lnTo>
                <a:lnTo>
                  <a:pt x="85" y="73"/>
                </a:lnTo>
                <a:lnTo>
                  <a:pt x="85" y="73"/>
                </a:lnTo>
                <a:close/>
                <a:moveTo>
                  <a:pt x="68" y="107"/>
                </a:moveTo>
                <a:lnTo>
                  <a:pt x="68" y="107"/>
                </a:lnTo>
                <a:lnTo>
                  <a:pt x="61" y="107"/>
                </a:lnTo>
                <a:lnTo>
                  <a:pt x="61" y="107"/>
                </a:lnTo>
                <a:lnTo>
                  <a:pt x="62" y="103"/>
                </a:lnTo>
                <a:lnTo>
                  <a:pt x="64" y="103"/>
                </a:lnTo>
                <a:lnTo>
                  <a:pt x="68" y="101"/>
                </a:lnTo>
                <a:lnTo>
                  <a:pt x="70" y="99"/>
                </a:lnTo>
                <a:lnTo>
                  <a:pt x="70" y="99"/>
                </a:lnTo>
                <a:lnTo>
                  <a:pt x="72" y="101"/>
                </a:lnTo>
                <a:lnTo>
                  <a:pt x="70" y="103"/>
                </a:lnTo>
                <a:lnTo>
                  <a:pt x="68" y="103"/>
                </a:lnTo>
                <a:lnTo>
                  <a:pt x="68" y="107"/>
                </a:lnTo>
                <a:lnTo>
                  <a:pt x="68" y="107"/>
                </a:lnTo>
                <a:close/>
                <a:moveTo>
                  <a:pt x="59" y="120"/>
                </a:moveTo>
                <a:lnTo>
                  <a:pt x="59" y="120"/>
                </a:lnTo>
                <a:lnTo>
                  <a:pt x="57" y="124"/>
                </a:lnTo>
                <a:lnTo>
                  <a:pt x="53" y="128"/>
                </a:lnTo>
                <a:lnTo>
                  <a:pt x="47" y="130"/>
                </a:lnTo>
                <a:lnTo>
                  <a:pt x="41" y="132"/>
                </a:lnTo>
                <a:lnTo>
                  <a:pt x="41" y="132"/>
                </a:lnTo>
                <a:lnTo>
                  <a:pt x="43" y="128"/>
                </a:lnTo>
                <a:lnTo>
                  <a:pt x="49" y="124"/>
                </a:lnTo>
                <a:lnTo>
                  <a:pt x="59" y="120"/>
                </a:lnTo>
                <a:lnTo>
                  <a:pt x="59" y="120"/>
                </a:lnTo>
                <a:close/>
                <a:moveTo>
                  <a:pt x="38" y="101"/>
                </a:moveTo>
                <a:lnTo>
                  <a:pt x="38" y="101"/>
                </a:lnTo>
                <a:lnTo>
                  <a:pt x="41" y="101"/>
                </a:lnTo>
                <a:lnTo>
                  <a:pt x="47" y="101"/>
                </a:lnTo>
                <a:lnTo>
                  <a:pt x="47" y="101"/>
                </a:lnTo>
                <a:lnTo>
                  <a:pt x="43" y="105"/>
                </a:lnTo>
                <a:lnTo>
                  <a:pt x="41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1"/>
                </a:lnTo>
                <a:lnTo>
                  <a:pt x="38" y="101"/>
                </a:lnTo>
                <a:close/>
                <a:moveTo>
                  <a:pt x="28" y="176"/>
                </a:moveTo>
                <a:lnTo>
                  <a:pt x="28" y="176"/>
                </a:lnTo>
                <a:lnTo>
                  <a:pt x="32" y="176"/>
                </a:lnTo>
                <a:lnTo>
                  <a:pt x="36" y="174"/>
                </a:lnTo>
                <a:lnTo>
                  <a:pt x="38" y="172"/>
                </a:lnTo>
                <a:lnTo>
                  <a:pt x="41" y="172"/>
                </a:lnTo>
                <a:lnTo>
                  <a:pt x="41" y="172"/>
                </a:lnTo>
                <a:lnTo>
                  <a:pt x="40" y="176"/>
                </a:lnTo>
                <a:lnTo>
                  <a:pt x="36" y="179"/>
                </a:lnTo>
                <a:lnTo>
                  <a:pt x="32" y="179"/>
                </a:lnTo>
                <a:lnTo>
                  <a:pt x="28" y="176"/>
                </a:lnTo>
                <a:lnTo>
                  <a:pt x="28" y="176"/>
                </a:lnTo>
                <a:close/>
                <a:moveTo>
                  <a:pt x="15" y="176"/>
                </a:moveTo>
                <a:lnTo>
                  <a:pt x="15" y="176"/>
                </a:lnTo>
                <a:lnTo>
                  <a:pt x="15" y="174"/>
                </a:lnTo>
                <a:lnTo>
                  <a:pt x="13" y="174"/>
                </a:lnTo>
                <a:lnTo>
                  <a:pt x="13" y="174"/>
                </a:lnTo>
                <a:lnTo>
                  <a:pt x="15" y="170"/>
                </a:lnTo>
                <a:lnTo>
                  <a:pt x="17" y="168"/>
                </a:lnTo>
                <a:lnTo>
                  <a:pt x="24" y="164"/>
                </a:lnTo>
                <a:lnTo>
                  <a:pt x="34" y="162"/>
                </a:lnTo>
                <a:lnTo>
                  <a:pt x="41" y="160"/>
                </a:lnTo>
                <a:lnTo>
                  <a:pt x="41" y="160"/>
                </a:lnTo>
                <a:lnTo>
                  <a:pt x="36" y="164"/>
                </a:lnTo>
                <a:lnTo>
                  <a:pt x="28" y="168"/>
                </a:lnTo>
                <a:lnTo>
                  <a:pt x="20" y="170"/>
                </a:lnTo>
                <a:lnTo>
                  <a:pt x="15" y="176"/>
                </a:lnTo>
                <a:lnTo>
                  <a:pt x="15" y="176"/>
                </a:lnTo>
                <a:close/>
                <a:moveTo>
                  <a:pt x="51" y="179"/>
                </a:moveTo>
                <a:lnTo>
                  <a:pt x="51" y="179"/>
                </a:lnTo>
                <a:lnTo>
                  <a:pt x="53" y="174"/>
                </a:lnTo>
                <a:lnTo>
                  <a:pt x="59" y="168"/>
                </a:lnTo>
                <a:lnTo>
                  <a:pt x="62" y="166"/>
                </a:lnTo>
                <a:lnTo>
                  <a:pt x="66" y="166"/>
                </a:lnTo>
                <a:lnTo>
                  <a:pt x="68" y="168"/>
                </a:lnTo>
                <a:lnTo>
                  <a:pt x="68" y="168"/>
                </a:lnTo>
                <a:lnTo>
                  <a:pt x="61" y="174"/>
                </a:lnTo>
                <a:lnTo>
                  <a:pt x="57" y="177"/>
                </a:lnTo>
                <a:lnTo>
                  <a:pt x="51" y="179"/>
                </a:lnTo>
                <a:lnTo>
                  <a:pt x="51" y="179"/>
                </a:lnTo>
                <a:close/>
                <a:moveTo>
                  <a:pt x="120" y="275"/>
                </a:moveTo>
                <a:lnTo>
                  <a:pt x="120" y="275"/>
                </a:lnTo>
                <a:lnTo>
                  <a:pt x="121" y="275"/>
                </a:lnTo>
                <a:lnTo>
                  <a:pt x="121" y="277"/>
                </a:lnTo>
                <a:lnTo>
                  <a:pt x="121" y="284"/>
                </a:lnTo>
                <a:lnTo>
                  <a:pt x="121" y="294"/>
                </a:lnTo>
                <a:lnTo>
                  <a:pt x="121" y="294"/>
                </a:lnTo>
                <a:lnTo>
                  <a:pt x="118" y="294"/>
                </a:lnTo>
                <a:lnTo>
                  <a:pt x="114" y="296"/>
                </a:lnTo>
                <a:lnTo>
                  <a:pt x="106" y="299"/>
                </a:lnTo>
                <a:lnTo>
                  <a:pt x="99" y="305"/>
                </a:lnTo>
                <a:lnTo>
                  <a:pt x="91" y="309"/>
                </a:lnTo>
                <a:lnTo>
                  <a:pt x="91" y="309"/>
                </a:lnTo>
                <a:lnTo>
                  <a:pt x="104" y="290"/>
                </a:lnTo>
                <a:lnTo>
                  <a:pt x="120" y="275"/>
                </a:lnTo>
                <a:lnTo>
                  <a:pt x="120" y="275"/>
                </a:lnTo>
                <a:close/>
                <a:moveTo>
                  <a:pt x="89" y="284"/>
                </a:moveTo>
                <a:lnTo>
                  <a:pt x="89" y="284"/>
                </a:lnTo>
                <a:lnTo>
                  <a:pt x="97" y="273"/>
                </a:lnTo>
                <a:lnTo>
                  <a:pt x="104" y="263"/>
                </a:lnTo>
                <a:lnTo>
                  <a:pt x="112" y="252"/>
                </a:lnTo>
                <a:lnTo>
                  <a:pt x="120" y="242"/>
                </a:lnTo>
                <a:lnTo>
                  <a:pt x="120" y="242"/>
                </a:lnTo>
                <a:lnTo>
                  <a:pt x="121" y="250"/>
                </a:lnTo>
                <a:lnTo>
                  <a:pt x="121" y="256"/>
                </a:lnTo>
                <a:lnTo>
                  <a:pt x="118" y="263"/>
                </a:lnTo>
                <a:lnTo>
                  <a:pt x="114" y="269"/>
                </a:lnTo>
                <a:lnTo>
                  <a:pt x="108" y="275"/>
                </a:lnTo>
                <a:lnTo>
                  <a:pt x="102" y="278"/>
                </a:lnTo>
                <a:lnTo>
                  <a:pt x="97" y="282"/>
                </a:lnTo>
                <a:lnTo>
                  <a:pt x="89" y="284"/>
                </a:lnTo>
                <a:lnTo>
                  <a:pt x="89" y="284"/>
                </a:lnTo>
                <a:close/>
                <a:moveTo>
                  <a:pt x="121" y="237"/>
                </a:moveTo>
                <a:lnTo>
                  <a:pt x="121" y="237"/>
                </a:lnTo>
                <a:lnTo>
                  <a:pt x="118" y="235"/>
                </a:lnTo>
                <a:lnTo>
                  <a:pt x="114" y="237"/>
                </a:lnTo>
                <a:lnTo>
                  <a:pt x="106" y="240"/>
                </a:lnTo>
                <a:lnTo>
                  <a:pt x="101" y="246"/>
                </a:lnTo>
                <a:lnTo>
                  <a:pt x="97" y="248"/>
                </a:lnTo>
                <a:lnTo>
                  <a:pt x="95" y="248"/>
                </a:lnTo>
                <a:lnTo>
                  <a:pt x="95" y="248"/>
                </a:lnTo>
                <a:lnTo>
                  <a:pt x="101" y="238"/>
                </a:lnTo>
                <a:lnTo>
                  <a:pt x="108" y="229"/>
                </a:lnTo>
                <a:lnTo>
                  <a:pt x="116" y="221"/>
                </a:lnTo>
                <a:lnTo>
                  <a:pt x="121" y="212"/>
                </a:lnTo>
                <a:lnTo>
                  <a:pt x="121" y="212"/>
                </a:lnTo>
                <a:lnTo>
                  <a:pt x="123" y="217"/>
                </a:lnTo>
                <a:lnTo>
                  <a:pt x="123" y="223"/>
                </a:lnTo>
                <a:lnTo>
                  <a:pt x="121" y="229"/>
                </a:lnTo>
                <a:lnTo>
                  <a:pt x="121" y="237"/>
                </a:lnTo>
                <a:lnTo>
                  <a:pt x="121" y="237"/>
                </a:lnTo>
                <a:close/>
                <a:moveTo>
                  <a:pt x="112" y="208"/>
                </a:moveTo>
                <a:lnTo>
                  <a:pt x="112" y="208"/>
                </a:lnTo>
                <a:lnTo>
                  <a:pt x="110" y="204"/>
                </a:lnTo>
                <a:lnTo>
                  <a:pt x="112" y="202"/>
                </a:lnTo>
                <a:lnTo>
                  <a:pt x="116" y="198"/>
                </a:lnTo>
                <a:lnTo>
                  <a:pt x="120" y="195"/>
                </a:lnTo>
                <a:lnTo>
                  <a:pt x="121" y="191"/>
                </a:lnTo>
                <a:lnTo>
                  <a:pt x="121" y="191"/>
                </a:lnTo>
                <a:lnTo>
                  <a:pt x="125" y="191"/>
                </a:lnTo>
                <a:lnTo>
                  <a:pt x="125" y="195"/>
                </a:lnTo>
                <a:lnTo>
                  <a:pt x="125" y="202"/>
                </a:lnTo>
                <a:lnTo>
                  <a:pt x="125" y="202"/>
                </a:lnTo>
                <a:lnTo>
                  <a:pt x="120" y="202"/>
                </a:lnTo>
                <a:lnTo>
                  <a:pt x="116" y="202"/>
                </a:lnTo>
                <a:lnTo>
                  <a:pt x="112" y="208"/>
                </a:lnTo>
                <a:lnTo>
                  <a:pt x="112" y="208"/>
                </a:lnTo>
                <a:close/>
                <a:moveTo>
                  <a:pt x="121" y="174"/>
                </a:moveTo>
                <a:lnTo>
                  <a:pt x="121" y="174"/>
                </a:lnTo>
                <a:lnTo>
                  <a:pt x="112" y="174"/>
                </a:lnTo>
                <a:lnTo>
                  <a:pt x="112" y="174"/>
                </a:lnTo>
                <a:lnTo>
                  <a:pt x="114" y="168"/>
                </a:lnTo>
                <a:lnTo>
                  <a:pt x="116" y="164"/>
                </a:lnTo>
                <a:lnTo>
                  <a:pt x="120" y="155"/>
                </a:lnTo>
                <a:lnTo>
                  <a:pt x="120" y="155"/>
                </a:lnTo>
                <a:lnTo>
                  <a:pt x="121" y="155"/>
                </a:lnTo>
                <a:lnTo>
                  <a:pt x="123" y="156"/>
                </a:lnTo>
                <a:lnTo>
                  <a:pt x="123" y="162"/>
                </a:lnTo>
                <a:lnTo>
                  <a:pt x="121" y="168"/>
                </a:lnTo>
                <a:lnTo>
                  <a:pt x="121" y="174"/>
                </a:lnTo>
                <a:lnTo>
                  <a:pt x="121" y="174"/>
                </a:lnTo>
                <a:close/>
                <a:moveTo>
                  <a:pt x="114" y="183"/>
                </a:moveTo>
                <a:lnTo>
                  <a:pt x="114" y="183"/>
                </a:lnTo>
                <a:lnTo>
                  <a:pt x="116" y="183"/>
                </a:lnTo>
                <a:lnTo>
                  <a:pt x="114" y="185"/>
                </a:lnTo>
                <a:lnTo>
                  <a:pt x="112" y="187"/>
                </a:lnTo>
                <a:lnTo>
                  <a:pt x="108" y="189"/>
                </a:lnTo>
                <a:lnTo>
                  <a:pt x="108" y="189"/>
                </a:lnTo>
                <a:lnTo>
                  <a:pt x="101" y="200"/>
                </a:lnTo>
                <a:lnTo>
                  <a:pt x="97" y="206"/>
                </a:lnTo>
                <a:lnTo>
                  <a:pt x="91" y="210"/>
                </a:lnTo>
                <a:lnTo>
                  <a:pt x="91" y="210"/>
                </a:lnTo>
                <a:lnTo>
                  <a:pt x="91" y="202"/>
                </a:lnTo>
                <a:lnTo>
                  <a:pt x="93" y="196"/>
                </a:lnTo>
                <a:lnTo>
                  <a:pt x="93" y="196"/>
                </a:lnTo>
                <a:lnTo>
                  <a:pt x="99" y="193"/>
                </a:lnTo>
                <a:lnTo>
                  <a:pt x="104" y="191"/>
                </a:lnTo>
                <a:lnTo>
                  <a:pt x="114" y="183"/>
                </a:lnTo>
                <a:lnTo>
                  <a:pt x="114" y="183"/>
                </a:lnTo>
                <a:close/>
                <a:moveTo>
                  <a:pt x="91" y="191"/>
                </a:moveTo>
                <a:lnTo>
                  <a:pt x="91" y="191"/>
                </a:lnTo>
                <a:lnTo>
                  <a:pt x="91" y="187"/>
                </a:lnTo>
                <a:lnTo>
                  <a:pt x="89" y="185"/>
                </a:lnTo>
                <a:lnTo>
                  <a:pt x="89" y="185"/>
                </a:lnTo>
                <a:lnTo>
                  <a:pt x="95" y="185"/>
                </a:lnTo>
                <a:lnTo>
                  <a:pt x="95" y="185"/>
                </a:lnTo>
                <a:lnTo>
                  <a:pt x="93" y="187"/>
                </a:lnTo>
                <a:lnTo>
                  <a:pt x="91" y="191"/>
                </a:lnTo>
                <a:lnTo>
                  <a:pt x="91" y="191"/>
                </a:lnTo>
                <a:close/>
                <a:moveTo>
                  <a:pt x="91" y="227"/>
                </a:moveTo>
                <a:lnTo>
                  <a:pt x="91" y="227"/>
                </a:lnTo>
                <a:lnTo>
                  <a:pt x="95" y="229"/>
                </a:lnTo>
                <a:lnTo>
                  <a:pt x="95" y="229"/>
                </a:lnTo>
                <a:lnTo>
                  <a:pt x="95" y="235"/>
                </a:lnTo>
                <a:lnTo>
                  <a:pt x="91" y="238"/>
                </a:lnTo>
                <a:lnTo>
                  <a:pt x="91" y="238"/>
                </a:lnTo>
                <a:lnTo>
                  <a:pt x="89" y="237"/>
                </a:lnTo>
                <a:lnTo>
                  <a:pt x="89" y="233"/>
                </a:lnTo>
                <a:lnTo>
                  <a:pt x="91" y="227"/>
                </a:lnTo>
                <a:lnTo>
                  <a:pt x="91" y="227"/>
                </a:lnTo>
                <a:close/>
                <a:moveTo>
                  <a:pt x="91" y="263"/>
                </a:moveTo>
                <a:lnTo>
                  <a:pt x="91" y="263"/>
                </a:lnTo>
                <a:lnTo>
                  <a:pt x="89" y="267"/>
                </a:lnTo>
                <a:lnTo>
                  <a:pt x="89" y="269"/>
                </a:lnTo>
                <a:lnTo>
                  <a:pt x="85" y="269"/>
                </a:lnTo>
                <a:lnTo>
                  <a:pt x="85" y="269"/>
                </a:lnTo>
                <a:lnTo>
                  <a:pt x="87" y="267"/>
                </a:lnTo>
                <a:lnTo>
                  <a:pt x="87" y="263"/>
                </a:lnTo>
                <a:lnTo>
                  <a:pt x="87" y="263"/>
                </a:lnTo>
                <a:lnTo>
                  <a:pt x="91" y="263"/>
                </a:lnTo>
                <a:lnTo>
                  <a:pt x="91" y="263"/>
                </a:lnTo>
                <a:close/>
                <a:moveTo>
                  <a:pt x="120" y="299"/>
                </a:moveTo>
                <a:lnTo>
                  <a:pt x="120" y="299"/>
                </a:lnTo>
                <a:lnTo>
                  <a:pt x="121" y="301"/>
                </a:lnTo>
                <a:lnTo>
                  <a:pt x="121" y="301"/>
                </a:lnTo>
                <a:lnTo>
                  <a:pt x="121" y="307"/>
                </a:lnTo>
                <a:lnTo>
                  <a:pt x="120" y="317"/>
                </a:lnTo>
                <a:lnTo>
                  <a:pt x="120" y="317"/>
                </a:lnTo>
                <a:lnTo>
                  <a:pt x="114" y="318"/>
                </a:lnTo>
                <a:lnTo>
                  <a:pt x="110" y="318"/>
                </a:lnTo>
                <a:lnTo>
                  <a:pt x="101" y="324"/>
                </a:lnTo>
                <a:lnTo>
                  <a:pt x="95" y="330"/>
                </a:lnTo>
                <a:lnTo>
                  <a:pt x="87" y="336"/>
                </a:lnTo>
                <a:lnTo>
                  <a:pt x="87" y="336"/>
                </a:lnTo>
                <a:lnTo>
                  <a:pt x="95" y="326"/>
                </a:lnTo>
                <a:lnTo>
                  <a:pt x="102" y="317"/>
                </a:lnTo>
                <a:lnTo>
                  <a:pt x="112" y="309"/>
                </a:lnTo>
                <a:lnTo>
                  <a:pt x="120" y="299"/>
                </a:lnTo>
                <a:lnTo>
                  <a:pt x="120" y="299"/>
                </a:lnTo>
                <a:close/>
                <a:moveTo>
                  <a:pt x="106" y="358"/>
                </a:moveTo>
                <a:lnTo>
                  <a:pt x="106" y="358"/>
                </a:lnTo>
                <a:lnTo>
                  <a:pt x="99" y="358"/>
                </a:lnTo>
                <a:lnTo>
                  <a:pt x="97" y="357"/>
                </a:lnTo>
                <a:lnTo>
                  <a:pt x="93" y="357"/>
                </a:lnTo>
                <a:lnTo>
                  <a:pt x="93" y="357"/>
                </a:lnTo>
                <a:lnTo>
                  <a:pt x="99" y="349"/>
                </a:lnTo>
                <a:lnTo>
                  <a:pt x="106" y="341"/>
                </a:lnTo>
                <a:lnTo>
                  <a:pt x="116" y="336"/>
                </a:lnTo>
                <a:lnTo>
                  <a:pt x="127" y="332"/>
                </a:lnTo>
                <a:lnTo>
                  <a:pt x="127" y="332"/>
                </a:lnTo>
                <a:lnTo>
                  <a:pt x="116" y="345"/>
                </a:lnTo>
                <a:lnTo>
                  <a:pt x="106" y="358"/>
                </a:lnTo>
                <a:lnTo>
                  <a:pt x="106" y="358"/>
                </a:lnTo>
                <a:close/>
                <a:moveTo>
                  <a:pt x="121" y="351"/>
                </a:moveTo>
                <a:lnTo>
                  <a:pt x="121" y="351"/>
                </a:lnTo>
                <a:lnTo>
                  <a:pt x="123" y="345"/>
                </a:lnTo>
                <a:lnTo>
                  <a:pt x="127" y="341"/>
                </a:lnTo>
                <a:lnTo>
                  <a:pt x="131" y="338"/>
                </a:lnTo>
                <a:lnTo>
                  <a:pt x="131" y="332"/>
                </a:lnTo>
                <a:lnTo>
                  <a:pt x="131" y="332"/>
                </a:lnTo>
                <a:lnTo>
                  <a:pt x="142" y="332"/>
                </a:lnTo>
                <a:lnTo>
                  <a:pt x="148" y="330"/>
                </a:lnTo>
                <a:lnTo>
                  <a:pt x="152" y="332"/>
                </a:lnTo>
                <a:lnTo>
                  <a:pt x="152" y="332"/>
                </a:lnTo>
                <a:lnTo>
                  <a:pt x="146" y="338"/>
                </a:lnTo>
                <a:lnTo>
                  <a:pt x="139" y="343"/>
                </a:lnTo>
                <a:lnTo>
                  <a:pt x="121" y="351"/>
                </a:lnTo>
                <a:lnTo>
                  <a:pt x="121" y="351"/>
                </a:lnTo>
                <a:close/>
                <a:moveTo>
                  <a:pt x="148" y="351"/>
                </a:moveTo>
                <a:lnTo>
                  <a:pt x="148" y="351"/>
                </a:lnTo>
                <a:lnTo>
                  <a:pt x="154" y="343"/>
                </a:lnTo>
                <a:lnTo>
                  <a:pt x="160" y="338"/>
                </a:lnTo>
                <a:lnTo>
                  <a:pt x="162" y="334"/>
                </a:lnTo>
                <a:lnTo>
                  <a:pt x="162" y="334"/>
                </a:lnTo>
                <a:lnTo>
                  <a:pt x="169" y="334"/>
                </a:lnTo>
                <a:lnTo>
                  <a:pt x="173" y="334"/>
                </a:lnTo>
                <a:lnTo>
                  <a:pt x="173" y="334"/>
                </a:lnTo>
                <a:lnTo>
                  <a:pt x="167" y="339"/>
                </a:lnTo>
                <a:lnTo>
                  <a:pt x="162" y="343"/>
                </a:lnTo>
                <a:lnTo>
                  <a:pt x="148" y="351"/>
                </a:lnTo>
                <a:lnTo>
                  <a:pt x="148" y="351"/>
                </a:lnTo>
                <a:close/>
                <a:moveTo>
                  <a:pt x="202" y="318"/>
                </a:moveTo>
                <a:lnTo>
                  <a:pt x="202" y="318"/>
                </a:lnTo>
                <a:lnTo>
                  <a:pt x="186" y="322"/>
                </a:lnTo>
                <a:lnTo>
                  <a:pt x="167" y="324"/>
                </a:lnTo>
                <a:lnTo>
                  <a:pt x="148" y="322"/>
                </a:lnTo>
                <a:lnTo>
                  <a:pt x="131" y="320"/>
                </a:lnTo>
                <a:lnTo>
                  <a:pt x="131" y="320"/>
                </a:lnTo>
                <a:lnTo>
                  <a:pt x="129" y="297"/>
                </a:lnTo>
                <a:lnTo>
                  <a:pt x="129" y="273"/>
                </a:lnTo>
                <a:lnTo>
                  <a:pt x="133" y="225"/>
                </a:lnTo>
                <a:lnTo>
                  <a:pt x="135" y="202"/>
                </a:lnTo>
                <a:lnTo>
                  <a:pt x="135" y="179"/>
                </a:lnTo>
                <a:lnTo>
                  <a:pt x="133" y="156"/>
                </a:lnTo>
                <a:lnTo>
                  <a:pt x="129" y="135"/>
                </a:lnTo>
                <a:lnTo>
                  <a:pt x="129" y="135"/>
                </a:lnTo>
                <a:lnTo>
                  <a:pt x="125" y="137"/>
                </a:lnTo>
                <a:lnTo>
                  <a:pt x="121" y="139"/>
                </a:lnTo>
                <a:lnTo>
                  <a:pt x="114" y="149"/>
                </a:lnTo>
                <a:lnTo>
                  <a:pt x="106" y="158"/>
                </a:lnTo>
                <a:lnTo>
                  <a:pt x="101" y="168"/>
                </a:lnTo>
                <a:lnTo>
                  <a:pt x="101" y="168"/>
                </a:lnTo>
                <a:lnTo>
                  <a:pt x="76" y="160"/>
                </a:lnTo>
                <a:lnTo>
                  <a:pt x="53" y="151"/>
                </a:lnTo>
                <a:lnTo>
                  <a:pt x="53" y="151"/>
                </a:lnTo>
                <a:lnTo>
                  <a:pt x="55" y="141"/>
                </a:lnTo>
                <a:lnTo>
                  <a:pt x="59" y="134"/>
                </a:lnTo>
                <a:lnTo>
                  <a:pt x="70" y="116"/>
                </a:lnTo>
                <a:lnTo>
                  <a:pt x="70" y="116"/>
                </a:lnTo>
                <a:lnTo>
                  <a:pt x="131" y="14"/>
                </a:lnTo>
                <a:lnTo>
                  <a:pt x="131" y="14"/>
                </a:lnTo>
                <a:lnTo>
                  <a:pt x="148" y="12"/>
                </a:lnTo>
                <a:lnTo>
                  <a:pt x="163" y="10"/>
                </a:lnTo>
                <a:lnTo>
                  <a:pt x="182" y="12"/>
                </a:lnTo>
                <a:lnTo>
                  <a:pt x="202" y="12"/>
                </a:lnTo>
                <a:lnTo>
                  <a:pt x="202" y="12"/>
                </a:lnTo>
                <a:lnTo>
                  <a:pt x="198" y="166"/>
                </a:lnTo>
                <a:lnTo>
                  <a:pt x="198" y="244"/>
                </a:lnTo>
                <a:lnTo>
                  <a:pt x="202" y="318"/>
                </a:lnTo>
                <a:lnTo>
                  <a:pt x="202" y="31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7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4636A-4FD4-43EF-9E70-528F9A2A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47496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能够判断对错的陈述句叫做</a:t>
            </a:r>
            <a:r>
              <a:rPr lang="zh-CN" altLang="en-US" dirty="0">
                <a:solidFill>
                  <a:srgbClr val="FFFF00"/>
                </a:solidFill>
              </a:rPr>
              <a:t>命题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正确的命题为真命题，反之为假命题。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Alice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13</a:t>
            </a:r>
            <a:r>
              <a:rPr lang="zh-CN" altLang="en-US" dirty="0">
                <a:solidFill>
                  <a:schemeClr val="bg1"/>
                </a:solidFill>
              </a:rPr>
              <a:t>岁）的年龄在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岁以上           真命题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Bob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岁）的年龄在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岁以上              假命题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Charlie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岁）的年龄在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岁以上         真命题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8129FF-D391-4D4F-AC40-FF68855BFF9A}"/>
              </a:ext>
            </a:extLst>
          </p:cNvPr>
          <p:cNvSpPr txBox="1"/>
          <p:nvPr/>
        </p:nvSpPr>
        <p:spPr>
          <a:xfrm>
            <a:off x="1340647" y="602018"/>
            <a:ext cx="624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cs typeface="+mn-ea"/>
                <a:sym typeface="+mn-lt"/>
              </a:rPr>
              <a:t>命题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C737D9F8-0281-4209-A260-D8AA8CF9FFC6}"/>
              </a:ext>
            </a:extLst>
          </p:cNvPr>
          <p:cNvSpPr>
            <a:spLocks noEditPoints="1"/>
          </p:cNvSpPr>
          <p:nvPr/>
        </p:nvSpPr>
        <p:spPr bwMode="auto">
          <a:xfrm>
            <a:off x="838200" y="602018"/>
            <a:ext cx="383958" cy="538424"/>
          </a:xfrm>
          <a:custGeom>
            <a:avLst/>
            <a:gdLst/>
            <a:ahLst/>
            <a:cxnLst>
              <a:cxn ang="0">
                <a:pos x="261" y="280"/>
              </a:cxn>
              <a:cxn ang="0">
                <a:pos x="72" y="364"/>
              </a:cxn>
              <a:cxn ang="0">
                <a:pos x="24" y="246"/>
              </a:cxn>
              <a:cxn ang="0">
                <a:pos x="116" y="124"/>
              </a:cxn>
              <a:cxn ang="0">
                <a:pos x="68" y="137"/>
              </a:cxn>
              <a:cxn ang="0">
                <a:pos x="2" y="82"/>
              </a:cxn>
              <a:cxn ang="0">
                <a:pos x="95" y="4"/>
              </a:cxn>
              <a:cxn ang="0">
                <a:pos x="213" y="42"/>
              </a:cxn>
              <a:cxn ang="0">
                <a:pos x="215" y="172"/>
              </a:cxn>
              <a:cxn ang="0">
                <a:pos x="120" y="265"/>
              </a:cxn>
              <a:cxn ang="0">
                <a:pos x="217" y="75"/>
              </a:cxn>
              <a:cxn ang="0">
                <a:pos x="91" y="16"/>
              </a:cxn>
              <a:cxn ang="0">
                <a:pos x="85" y="111"/>
              </a:cxn>
              <a:cxn ang="0">
                <a:pos x="162" y="92"/>
              </a:cxn>
              <a:cxn ang="0">
                <a:pos x="95" y="197"/>
              </a:cxn>
              <a:cxn ang="0">
                <a:pos x="204" y="324"/>
              </a:cxn>
              <a:cxn ang="0">
                <a:pos x="108" y="273"/>
              </a:cxn>
              <a:cxn ang="0">
                <a:pos x="213" y="164"/>
              </a:cxn>
              <a:cxn ang="0">
                <a:pos x="59" y="29"/>
              </a:cxn>
              <a:cxn ang="0">
                <a:pos x="45" y="50"/>
              </a:cxn>
              <a:cxn ang="0">
                <a:pos x="21" y="82"/>
              </a:cxn>
              <a:cxn ang="0">
                <a:pos x="106" y="92"/>
              </a:cxn>
              <a:cxn ang="0">
                <a:pos x="21" y="103"/>
              </a:cxn>
              <a:cxn ang="0">
                <a:pos x="24" y="96"/>
              </a:cxn>
              <a:cxn ang="0">
                <a:pos x="135" y="92"/>
              </a:cxn>
              <a:cxn ang="0">
                <a:pos x="148" y="99"/>
              </a:cxn>
              <a:cxn ang="0">
                <a:pos x="19" y="117"/>
              </a:cxn>
              <a:cxn ang="0">
                <a:pos x="122" y="149"/>
              </a:cxn>
              <a:cxn ang="0">
                <a:pos x="104" y="174"/>
              </a:cxn>
              <a:cxn ang="0">
                <a:pos x="150" y="113"/>
              </a:cxn>
              <a:cxn ang="0">
                <a:pos x="122" y="149"/>
              </a:cxn>
              <a:cxn ang="0">
                <a:pos x="47" y="128"/>
              </a:cxn>
              <a:cxn ang="0">
                <a:pos x="21" y="137"/>
              </a:cxn>
              <a:cxn ang="0">
                <a:pos x="84" y="164"/>
              </a:cxn>
              <a:cxn ang="0">
                <a:pos x="38" y="233"/>
              </a:cxn>
              <a:cxn ang="0">
                <a:pos x="64" y="197"/>
              </a:cxn>
              <a:cxn ang="0">
                <a:pos x="42" y="218"/>
              </a:cxn>
              <a:cxn ang="0">
                <a:pos x="74" y="212"/>
              </a:cxn>
              <a:cxn ang="0">
                <a:pos x="38" y="252"/>
              </a:cxn>
              <a:cxn ang="0">
                <a:pos x="51" y="252"/>
              </a:cxn>
              <a:cxn ang="0">
                <a:pos x="28" y="269"/>
              </a:cxn>
              <a:cxn ang="0">
                <a:pos x="36" y="267"/>
              </a:cxn>
              <a:cxn ang="0">
                <a:pos x="53" y="271"/>
              </a:cxn>
              <a:cxn ang="0">
                <a:pos x="26" y="303"/>
              </a:cxn>
              <a:cxn ang="0">
                <a:pos x="42" y="299"/>
              </a:cxn>
              <a:cxn ang="0">
                <a:pos x="40" y="328"/>
              </a:cxn>
              <a:cxn ang="0">
                <a:pos x="225" y="336"/>
              </a:cxn>
              <a:cxn ang="0">
                <a:pos x="24" y="338"/>
              </a:cxn>
              <a:cxn ang="0">
                <a:pos x="68" y="340"/>
              </a:cxn>
              <a:cxn ang="0">
                <a:pos x="120" y="347"/>
              </a:cxn>
              <a:cxn ang="0">
                <a:pos x="152" y="345"/>
              </a:cxn>
              <a:cxn ang="0">
                <a:pos x="186" y="343"/>
              </a:cxn>
              <a:cxn ang="0">
                <a:pos x="26" y="351"/>
              </a:cxn>
              <a:cxn ang="0">
                <a:pos x="38" y="343"/>
              </a:cxn>
              <a:cxn ang="0">
                <a:pos x="89" y="338"/>
              </a:cxn>
              <a:cxn ang="0">
                <a:pos x="114" y="340"/>
              </a:cxn>
              <a:cxn ang="0">
                <a:pos x="204" y="347"/>
              </a:cxn>
              <a:cxn ang="0">
                <a:pos x="68" y="357"/>
              </a:cxn>
              <a:cxn ang="0">
                <a:pos x="57" y="355"/>
              </a:cxn>
              <a:cxn ang="0">
                <a:pos x="150" y="359"/>
              </a:cxn>
              <a:cxn ang="0">
                <a:pos x="122" y="360"/>
              </a:cxn>
            </a:cxnLst>
            <a:rect l="0" t="0" r="r" b="b"/>
            <a:pathLst>
              <a:path w="261" h="366">
                <a:moveTo>
                  <a:pt x="120" y="265"/>
                </a:moveTo>
                <a:lnTo>
                  <a:pt x="120" y="265"/>
                </a:lnTo>
                <a:lnTo>
                  <a:pt x="137" y="267"/>
                </a:lnTo>
                <a:lnTo>
                  <a:pt x="156" y="269"/>
                </a:lnTo>
                <a:lnTo>
                  <a:pt x="190" y="267"/>
                </a:lnTo>
                <a:lnTo>
                  <a:pt x="225" y="267"/>
                </a:lnTo>
                <a:lnTo>
                  <a:pt x="242" y="267"/>
                </a:lnTo>
                <a:lnTo>
                  <a:pt x="257" y="269"/>
                </a:lnTo>
                <a:lnTo>
                  <a:pt x="257" y="269"/>
                </a:lnTo>
                <a:lnTo>
                  <a:pt x="261" y="275"/>
                </a:lnTo>
                <a:lnTo>
                  <a:pt x="261" y="280"/>
                </a:lnTo>
                <a:lnTo>
                  <a:pt x="261" y="296"/>
                </a:lnTo>
                <a:lnTo>
                  <a:pt x="261" y="296"/>
                </a:lnTo>
                <a:lnTo>
                  <a:pt x="261" y="315"/>
                </a:lnTo>
                <a:lnTo>
                  <a:pt x="257" y="328"/>
                </a:lnTo>
                <a:lnTo>
                  <a:pt x="251" y="338"/>
                </a:lnTo>
                <a:lnTo>
                  <a:pt x="240" y="347"/>
                </a:lnTo>
                <a:lnTo>
                  <a:pt x="240" y="347"/>
                </a:lnTo>
                <a:lnTo>
                  <a:pt x="219" y="364"/>
                </a:lnTo>
                <a:lnTo>
                  <a:pt x="219" y="364"/>
                </a:lnTo>
                <a:lnTo>
                  <a:pt x="122" y="366"/>
                </a:lnTo>
                <a:lnTo>
                  <a:pt x="72" y="364"/>
                </a:lnTo>
                <a:lnTo>
                  <a:pt x="49" y="362"/>
                </a:lnTo>
                <a:lnTo>
                  <a:pt x="24" y="360"/>
                </a:lnTo>
                <a:lnTo>
                  <a:pt x="24" y="360"/>
                </a:lnTo>
                <a:lnTo>
                  <a:pt x="21" y="357"/>
                </a:lnTo>
                <a:lnTo>
                  <a:pt x="17" y="355"/>
                </a:lnTo>
                <a:lnTo>
                  <a:pt x="15" y="351"/>
                </a:lnTo>
                <a:lnTo>
                  <a:pt x="15" y="347"/>
                </a:lnTo>
                <a:lnTo>
                  <a:pt x="15" y="347"/>
                </a:lnTo>
                <a:lnTo>
                  <a:pt x="17" y="305"/>
                </a:lnTo>
                <a:lnTo>
                  <a:pt x="21" y="265"/>
                </a:lnTo>
                <a:lnTo>
                  <a:pt x="24" y="246"/>
                </a:lnTo>
                <a:lnTo>
                  <a:pt x="28" y="229"/>
                </a:lnTo>
                <a:lnTo>
                  <a:pt x="34" y="212"/>
                </a:lnTo>
                <a:lnTo>
                  <a:pt x="42" y="197"/>
                </a:lnTo>
                <a:lnTo>
                  <a:pt x="42" y="197"/>
                </a:lnTo>
                <a:lnTo>
                  <a:pt x="57" y="179"/>
                </a:lnTo>
                <a:lnTo>
                  <a:pt x="72" y="162"/>
                </a:lnTo>
                <a:lnTo>
                  <a:pt x="72" y="162"/>
                </a:lnTo>
                <a:lnTo>
                  <a:pt x="89" y="151"/>
                </a:lnTo>
                <a:lnTo>
                  <a:pt x="99" y="141"/>
                </a:lnTo>
                <a:lnTo>
                  <a:pt x="108" y="134"/>
                </a:lnTo>
                <a:lnTo>
                  <a:pt x="116" y="124"/>
                </a:lnTo>
                <a:lnTo>
                  <a:pt x="118" y="118"/>
                </a:lnTo>
                <a:lnTo>
                  <a:pt x="118" y="115"/>
                </a:lnTo>
                <a:lnTo>
                  <a:pt x="118" y="111"/>
                </a:lnTo>
                <a:lnTo>
                  <a:pt x="114" y="107"/>
                </a:lnTo>
                <a:lnTo>
                  <a:pt x="110" y="101"/>
                </a:lnTo>
                <a:lnTo>
                  <a:pt x="103" y="99"/>
                </a:lnTo>
                <a:lnTo>
                  <a:pt x="103" y="99"/>
                </a:lnTo>
                <a:lnTo>
                  <a:pt x="99" y="107"/>
                </a:lnTo>
                <a:lnTo>
                  <a:pt x="95" y="115"/>
                </a:lnTo>
                <a:lnTo>
                  <a:pt x="82" y="126"/>
                </a:lnTo>
                <a:lnTo>
                  <a:pt x="68" y="137"/>
                </a:lnTo>
                <a:lnTo>
                  <a:pt x="53" y="147"/>
                </a:lnTo>
                <a:lnTo>
                  <a:pt x="53" y="147"/>
                </a:lnTo>
                <a:lnTo>
                  <a:pt x="28" y="145"/>
                </a:lnTo>
                <a:lnTo>
                  <a:pt x="17" y="143"/>
                </a:lnTo>
                <a:lnTo>
                  <a:pt x="7" y="141"/>
                </a:lnTo>
                <a:lnTo>
                  <a:pt x="7" y="141"/>
                </a:lnTo>
                <a:lnTo>
                  <a:pt x="3" y="132"/>
                </a:lnTo>
                <a:lnTo>
                  <a:pt x="0" y="120"/>
                </a:lnTo>
                <a:lnTo>
                  <a:pt x="0" y="107"/>
                </a:lnTo>
                <a:lnTo>
                  <a:pt x="0" y="94"/>
                </a:lnTo>
                <a:lnTo>
                  <a:pt x="2" y="82"/>
                </a:lnTo>
                <a:lnTo>
                  <a:pt x="3" y="69"/>
                </a:lnTo>
                <a:lnTo>
                  <a:pt x="9" y="59"/>
                </a:lnTo>
                <a:lnTo>
                  <a:pt x="13" y="52"/>
                </a:lnTo>
                <a:lnTo>
                  <a:pt x="13" y="52"/>
                </a:lnTo>
                <a:lnTo>
                  <a:pt x="19" y="46"/>
                </a:lnTo>
                <a:lnTo>
                  <a:pt x="28" y="40"/>
                </a:lnTo>
                <a:lnTo>
                  <a:pt x="47" y="29"/>
                </a:lnTo>
                <a:lnTo>
                  <a:pt x="47" y="29"/>
                </a:lnTo>
                <a:lnTo>
                  <a:pt x="64" y="19"/>
                </a:lnTo>
                <a:lnTo>
                  <a:pt x="85" y="8"/>
                </a:lnTo>
                <a:lnTo>
                  <a:pt x="95" y="4"/>
                </a:lnTo>
                <a:lnTo>
                  <a:pt x="106" y="2"/>
                </a:lnTo>
                <a:lnTo>
                  <a:pt x="118" y="0"/>
                </a:lnTo>
                <a:lnTo>
                  <a:pt x="131" y="0"/>
                </a:lnTo>
                <a:lnTo>
                  <a:pt x="131" y="0"/>
                </a:lnTo>
                <a:lnTo>
                  <a:pt x="152" y="4"/>
                </a:lnTo>
                <a:lnTo>
                  <a:pt x="169" y="8"/>
                </a:lnTo>
                <a:lnTo>
                  <a:pt x="185" y="16"/>
                </a:lnTo>
                <a:lnTo>
                  <a:pt x="198" y="25"/>
                </a:lnTo>
                <a:lnTo>
                  <a:pt x="198" y="25"/>
                </a:lnTo>
                <a:lnTo>
                  <a:pt x="207" y="33"/>
                </a:lnTo>
                <a:lnTo>
                  <a:pt x="213" y="42"/>
                </a:lnTo>
                <a:lnTo>
                  <a:pt x="219" y="52"/>
                </a:lnTo>
                <a:lnTo>
                  <a:pt x="225" y="63"/>
                </a:lnTo>
                <a:lnTo>
                  <a:pt x="230" y="77"/>
                </a:lnTo>
                <a:lnTo>
                  <a:pt x="232" y="90"/>
                </a:lnTo>
                <a:lnTo>
                  <a:pt x="234" y="103"/>
                </a:lnTo>
                <a:lnTo>
                  <a:pt x="234" y="117"/>
                </a:lnTo>
                <a:lnTo>
                  <a:pt x="234" y="117"/>
                </a:lnTo>
                <a:lnTo>
                  <a:pt x="232" y="134"/>
                </a:lnTo>
                <a:lnTo>
                  <a:pt x="228" y="147"/>
                </a:lnTo>
                <a:lnTo>
                  <a:pt x="223" y="160"/>
                </a:lnTo>
                <a:lnTo>
                  <a:pt x="215" y="172"/>
                </a:lnTo>
                <a:lnTo>
                  <a:pt x="207" y="183"/>
                </a:lnTo>
                <a:lnTo>
                  <a:pt x="198" y="193"/>
                </a:lnTo>
                <a:lnTo>
                  <a:pt x="188" y="200"/>
                </a:lnTo>
                <a:lnTo>
                  <a:pt x="177" y="208"/>
                </a:lnTo>
                <a:lnTo>
                  <a:pt x="177" y="208"/>
                </a:lnTo>
                <a:lnTo>
                  <a:pt x="160" y="219"/>
                </a:lnTo>
                <a:lnTo>
                  <a:pt x="143" y="231"/>
                </a:lnTo>
                <a:lnTo>
                  <a:pt x="135" y="237"/>
                </a:lnTo>
                <a:lnTo>
                  <a:pt x="129" y="244"/>
                </a:lnTo>
                <a:lnTo>
                  <a:pt x="124" y="254"/>
                </a:lnTo>
                <a:lnTo>
                  <a:pt x="120" y="265"/>
                </a:lnTo>
                <a:lnTo>
                  <a:pt x="120" y="265"/>
                </a:lnTo>
                <a:close/>
                <a:moveTo>
                  <a:pt x="213" y="164"/>
                </a:moveTo>
                <a:lnTo>
                  <a:pt x="213" y="164"/>
                </a:lnTo>
                <a:lnTo>
                  <a:pt x="219" y="153"/>
                </a:lnTo>
                <a:lnTo>
                  <a:pt x="223" y="139"/>
                </a:lnTo>
                <a:lnTo>
                  <a:pt x="226" y="126"/>
                </a:lnTo>
                <a:lnTo>
                  <a:pt x="226" y="113"/>
                </a:lnTo>
                <a:lnTo>
                  <a:pt x="226" y="113"/>
                </a:lnTo>
                <a:lnTo>
                  <a:pt x="226" y="103"/>
                </a:lnTo>
                <a:lnTo>
                  <a:pt x="225" y="94"/>
                </a:lnTo>
                <a:lnTo>
                  <a:pt x="217" y="75"/>
                </a:lnTo>
                <a:lnTo>
                  <a:pt x="205" y="56"/>
                </a:lnTo>
                <a:lnTo>
                  <a:pt x="192" y="38"/>
                </a:lnTo>
                <a:lnTo>
                  <a:pt x="175" y="25"/>
                </a:lnTo>
                <a:lnTo>
                  <a:pt x="164" y="19"/>
                </a:lnTo>
                <a:lnTo>
                  <a:pt x="154" y="16"/>
                </a:lnTo>
                <a:lnTo>
                  <a:pt x="143" y="12"/>
                </a:lnTo>
                <a:lnTo>
                  <a:pt x="131" y="10"/>
                </a:lnTo>
                <a:lnTo>
                  <a:pt x="120" y="8"/>
                </a:lnTo>
                <a:lnTo>
                  <a:pt x="106" y="10"/>
                </a:lnTo>
                <a:lnTo>
                  <a:pt x="106" y="10"/>
                </a:lnTo>
                <a:lnTo>
                  <a:pt x="91" y="16"/>
                </a:lnTo>
                <a:lnTo>
                  <a:pt x="78" y="21"/>
                </a:lnTo>
                <a:lnTo>
                  <a:pt x="66" y="31"/>
                </a:lnTo>
                <a:lnTo>
                  <a:pt x="57" y="42"/>
                </a:lnTo>
                <a:lnTo>
                  <a:pt x="49" y="57"/>
                </a:lnTo>
                <a:lnTo>
                  <a:pt x="45" y="71"/>
                </a:lnTo>
                <a:lnTo>
                  <a:pt x="42" y="88"/>
                </a:lnTo>
                <a:lnTo>
                  <a:pt x="42" y="107"/>
                </a:lnTo>
                <a:lnTo>
                  <a:pt x="42" y="107"/>
                </a:lnTo>
                <a:lnTo>
                  <a:pt x="51" y="111"/>
                </a:lnTo>
                <a:lnTo>
                  <a:pt x="63" y="111"/>
                </a:lnTo>
                <a:lnTo>
                  <a:pt x="85" y="111"/>
                </a:lnTo>
                <a:lnTo>
                  <a:pt x="85" y="111"/>
                </a:lnTo>
                <a:lnTo>
                  <a:pt x="93" y="96"/>
                </a:lnTo>
                <a:lnTo>
                  <a:pt x="99" y="86"/>
                </a:lnTo>
                <a:lnTo>
                  <a:pt x="104" y="80"/>
                </a:lnTo>
                <a:lnTo>
                  <a:pt x="110" y="75"/>
                </a:lnTo>
                <a:lnTo>
                  <a:pt x="120" y="71"/>
                </a:lnTo>
                <a:lnTo>
                  <a:pt x="129" y="71"/>
                </a:lnTo>
                <a:lnTo>
                  <a:pt x="143" y="73"/>
                </a:lnTo>
                <a:lnTo>
                  <a:pt x="143" y="73"/>
                </a:lnTo>
                <a:lnTo>
                  <a:pt x="156" y="86"/>
                </a:lnTo>
                <a:lnTo>
                  <a:pt x="162" y="92"/>
                </a:lnTo>
                <a:lnTo>
                  <a:pt x="164" y="101"/>
                </a:lnTo>
                <a:lnTo>
                  <a:pt x="164" y="101"/>
                </a:lnTo>
                <a:lnTo>
                  <a:pt x="164" y="117"/>
                </a:lnTo>
                <a:lnTo>
                  <a:pt x="160" y="130"/>
                </a:lnTo>
                <a:lnTo>
                  <a:pt x="154" y="141"/>
                </a:lnTo>
                <a:lnTo>
                  <a:pt x="146" y="151"/>
                </a:lnTo>
                <a:lnTo>
                  <a:pt x="137" y="160"/>
                </a:lnTo>
                <a:lnTo>
                  <a:pt x="125" y="168"/>
                </a:lnTo>
                <a:lnTo>
                  <a:pt x="106" y="183"/>
                </a:lnTo>
                <a:lnTo>
                  <a:pt x="106" y="183"/>
                </a:lnTo>
                <a:lnTo>
                  <a:pt x="95" y="197"/>
                </a:lnTo>
                <a:lnTo>
                  <a:pt x="85" y="210"/>
                </a:lnTo>
                <a:lnTo>
                  <a:pt x="76" y="225"/>
                </a:lnTo>
                <a:lnTo>
                  <a:pt x="70" y="244"/>
                </a:lnTo>
                <a:lnTo>
                  <a:pt x="64" y="261"/>
                </a:lnTo>
                <a:lnTo>
                  <a:pt x="61" y="280"/>
                </a:lnTo>
                <a:lnTo>
                  <a:pt x="61" y="301"/>
                </a:lnTo>
                <a:lnTo>
                  <a:pt x="61" y="320"/>
                </a:lnTo>
                <a:lnTo>
                  <a:pt x="61" y="320"/>
                </a:lnTo>
                <a:lnTo>
                  <a:pt x="106" y="324"/>
                </a:lnTo>
                <a:lnTo>
                  <a:pt x="154" y="324"/>
                </a:lnTo>
                <a:lnTo>
                  <a:pt x="204" y="324"/>
                </a:lnTo>
                <a:lnTo>
                  <a:pt x="251" y="319"/>
                </a:lnTo>
                <a:lnTo>
                  <a:pt x="251" y="319"/>
                </a:lnTo>
                <a:lnTo>
                  <a:pt x="251" y="298"/>
                </a:lnTo>
                <a:lnTo>
                  <a:pt x="251" y="277"/>
                </a:lnTo>
                <a:lnTo>
                  <a:pt x="251" y="277"/>
                </a:lnTo>
                <a:lnTo>
                  <a:pt x="223" y="280"/>
                </a:lnTo>
                <a:lnTo>
                  <a:pt x="179" y="280"/>
                </a:lnTo>
                <a:lnTo>
                  <a:pt x="137" y="279"/>
                </a:lnTo>
                <a:lnTo>
                  <a:pt x="120" y="277"/>
                </a:lnTo>
                <a:lnTo>
                  <a:pt x="108" y="273"/>
                </a:lnTo>
                <a:lnTo>
                  <a:pt x="108" y="273"/>
                </a:lnTo>
                <a:lnTo>
                  <a:pt x="110" y="259"/>
                </a:lnTo>
                <a:lnTo>
                  <a:pt x="114" y="250"/>
                </a:lnTo>
                <a:lnTo>
                  <a:pt x="120" y="239"/>
                </a:lnTo>
                <a:lnTo>
                  <a:pt x="125" y="231"/>
                </a:lnTo>
                <a:lnTo>
                  <a:pt x="133" y="223"/>
                </a:lnTo>
                <a:lnTo>
                  <a:pt x="141" y="216"/>
                </a:lnTo>
                <a:lnTo>
                  <a:pt x="156" y="204"/>
                </a:lnTo>
                <a:lnTo>
                  <a:pt x="190" y="185"/>
                </a:lnTo>
                <a:lnTo>
                  <a:pt x="204" y="176"/>
                </a:lnTo>
                <a:lnTo>
                  <a:pt x="209" y="170"/>
                </a:lnTo>
                <a:lnTo>
                  <a:pt x="213" y="164"/>
                </a:lnTo>
                <a:lnTo>
                  <a:pt x="213" y="164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1" y="33"/>
                </a:lnTo>
                <a:lnTo>
                  <a:pt x="51" y="35"/>
                </a:lnTo>
                <a:lnTo>
                  <a:pt x="55" y="35"/>
                </a:lnTo>
                <a:lnTo>
                  <a:pt x="55" y="35"/>
                </a:lnTo>
                <a:lnTo>
                  <a:pt x="55" y="33"/>
                </a:lnTo>
                <a:lnTo>
                  <a:pt x="55" y="31"/>
                </a:lnTo>
                <a:lnTo>
                  <a:pt x="57" y="31"/>
                </a:lnTo>
                <a:lnTo>
                  <a:pt x="59" y="29"/>
                </a:lnTo>
                <a:lnTo>
                  <a:pt x="59" y="29"/>
                </a:lnTo>
                <a:lnTo>
                  <a:pt x="57" y="29"/>
                </a:lnTo>
                <a:lnTo>
                  <a:pt x="55" y="31"/>
                </a:lnTo>
                <a:lnTo>
                  <a:pt x="53" y="31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3" y="63"/>
                </a:moveTo>
                <a:lnTo>
                  <a:pt x="23" y="63"/>
                </a:lnTo>
                <a:lnTo>
                  <a:pt x="32" y="61"/>
                </a:lnTo>
                <a:lnTo>
                  <a:pt x="40" y="56"/>
                </a:lnTo>
                <a:lnTo>
                  <a:pt x="45" y="50"/>
                </a:lnTo>
                <a:lnTo>
                  <a:pt x="47" y="46"/>
                </a:lnTo>
                <a:lnTo>
                  <a:pt x="47" y="42"/>
                </a:lnTo>
                <a:lnTo>
                  <a:pt x="47" y="42"/>
                </a:lnTo>
                <a:lnTo>
                  <a:pt x="40" y="48"/>
                </a:lnTo>
                <a:lnTo>
                  <a:pt x="32" y="52"/>
                </a:lnTo>
                <a:lnTo>
                  <a:pt x="26" y="56"/>
                </a:lnTo>
                <a:lnTo>
                  <a:pt x="24" y="59"/>
                </a:lnTo>
                <a:lnTo>
                  <a:pt x="23" y="63"/>
                </a:lnTo>
                <a:lnTo>
                  <a:pt x="23" y="63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6" y="80"/>
                </a:lnTo>
                <a:lnTo>
                  <a:pt x="32" y="78"/>
                </a:lnTo>
                <a:lnTo>
                  <a:pt x="36" y="75"/>
                </a:lnTo>
                <a:lnTo>
                  <a:pt x="38" y="69"/>
                </a:lnTo>
                <a:lnTo>
                  <a:pt x="38" y="69"/>
                </a:lnTo>
                <a:lnTo>
                  <a:pt x="34" y="69"/>
                </a:lnTo>
                <a:lnTo>
                  <a:pt x="28" y="73"/>
                </a:lnTo>
                <a:lnTo>
                  <a:pt x="24" y="77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106" y="92"/>
                </a:moveTo>
                <a:lnTo>
                  <a:pt x="106" y="92"/>
                </a:lnTo>
                <a:lnTo>
                  <a:pt x="120" y="88"/>
                </a:lnTo>
                <a:lnTo>
                  <a:pt x="125" y="84"/>
                </a:lnTo>
                <a:lnTo>
                  <a:pt x="129" y="80"/>
                </a:lnTo>
                <a:lnTo>
                  <a:pt x="129" y="80"/>
                </a:lnTo>
                <a:lnTo>
                  <a:pt x="122" y="80"/>
                </a:lnTo>
                <a:lnTo>
                  <a:pt x="116" y="82"/>
                </a:lnTo>
                <a:lnTo>
                  <a:pt x="110" y="86"/>
                </a:lnTo>
                <a:lnTo>
                  <a:pt x="106" y="92"/>
                </a:lnTo>
                <a:lnTo>
                  <a:pt x="106" y="92"/>
                </a:lnTo>
                <a:close/>
                <a:moveTo>
                  <a:pt x="21" y="103"/>
                </a:moveTo>
                <a:lnTo>
                  <a:pt x="21" y="103"/>
                </a:lnTo>
                <a:lnTo>
                  <a:pt x="26" y="97"/>
                </a:lnTo>
                <a:lnTo>
                  <a:pt x="28" y="96"/>
                </a:lnTo>
                <a:lnTo>
                  <a:pt x="34" y="96"/>
                </a:lnTo>
                <a:lnTo>
                  <a:pt x="34" y="96"/>
                </a:lnTo>
                <a:lnTo>
                  <a:pt x="34" y="92"/>
                </a:lnTo>
                <a:lnTo>
                  <a:pt x="34" y="90"/>
                </a:lnTo>
                <a:lnTo>
                  <a:pt x="32" y="88"/>
                </a:lnTo>
                <a:lnTo>
                  <a:pt x="32" y="88"/>
                </a:lnTo>
                <a:lnTo>
                  <a:pt x="28" y="92"/>
                </a:lnTo>
                <a:lnTo>
                  <a:pt x="24" y="96"/>
                </a:lnTo>
                <a:lnTo>
                  <a:pt x="21" y="97"/>
                </a:lnTo>
                <a:lnTo>
                  <a:pt x="21" y="99"/>
                </a:lnTo>
                <a:lnTo>
                  <a:pt x="21" y="103"/>
                </a:lnTo>
                <a:lnTo>
                  <a:pt x="21" y="103"/>
                </a:lnTo>
                <a:close/>
                <a:moveTo>
                  <a:pt x="116" y="96"/>
                </a:moveTo>
                <a:lnTo>
                  <a:pt x="116" y="96"/>
                </a:lnTo>
                <a:lnTo>
                  <a:pt x="120" y="101"/>
                </a:lnTo>
                <a:lnTo>
                  <a:pt x="125" y="103"/>
                </a:lnTo>
                <a:lnTo>
                  <a:pt x="125" y="103"/>
                </a:lnTo>
                <a:lnTo>
                  <a:pt x="131" y="96"/>
                </a:lnTo>
                <a:lnTo>
                  <a:pt x="135" y="92"/>
                </a:lnTo>
                <a:lnTo>
                  <a:pt x="137" y="88"/>
                </a:lnTo>
                <a:lnTo>
                  <a:pt x="137" y="88"/>
                </a:lnTo>
                <a:lnTo>
                  <a:pt x="131" y="90"/>
                </a:lnTo>
                <a:lnTo>
                  <a:pt x="127" y="92"/>
                </a:lnTo>
                <a:lnTo>
                  <a:pt x="116" y="96"/>
                </a:lnTo>
                <a:lnTo>
                  <a:pt x="116" y="96"/>
                </a:lnTo>
                <a:close/>
                <a:moveTo>
                  <a:pt x="137" y="103"/>
                </a:moveTo>
                <a:lnTo>
                  <a:pt x="137" y="103"/>
                </a:lnTo>
                <a:lnTo>
                  <a:pt x="143" y="103"/>
                </a:lnTo>
                <a:lnTo>
                  <a:pt x="145" y="101"/>
                </a:lnTo>
                <a:lnTo>
                  <a:pt x="148" y="99"/>
                </a:lnTo>
                <a:lnTo>
                  <a:pt x="152" y="99"/>
                </a:lnTo>
                <a:lnTo>
                  <a:pt x="152" y="99"/>
                </a:lnTo>
                <a:lnTo>
                  <a:pt x="150" y="94"/>
                </a:lnTo>
                <a:lnTo>
                  <a:pt x="150" y="92"/>
                </a:lnTo>
                <a:lnTo>
                  <a:pt x="146" y="90"/>
                </a:lnTo>
                <a:lnTo>
                  <a:pt x="146" y="90"/>
                </a:lnTo>
                <a:lnTo>
                  <a:pt x="141" y="96"/>
                </a:lnTo>
                <a:lnTo>
                  <a:pt x="139" y="99"/>
                </a:lnTo>
                <a:lnTo>
                  <a:pt x="137" y="103"/>
                </a:lnTo>
                <a:lnTo>
                  <a:pt x="137" y="103"/>
                </a:lnTo>
                <a:close/>
                <a:moveTo>
                  <a:pt x="19" y="117"/>
                </a:moveTo>
                <a:lnTo>
                  <a:pt x="19" y="117"/>
                </a:lnTo>
                <a:lnTo>
                  <a:pt x="23" y="117"/>
                </a:lnTo>
                <a:lnTo>
                  <a:pt x="26" y="115"/>
                </a:lnTo>
                <a:lnTo>
                  <a:pt x="32" y="111"/>
                </a:lnTo>
                <a:lnTo>
                  <a:pt x="34" y="105"/>
                </a:lnTo>
                <a:lnTo>
                  <a:pt x="34" y="105"/>
                </a:lnTo>
                <a:lnTo>
                  <a:pt x="28" y="107"/>
                </a:lnTo>
                <a:lnTo>
                  <a:pt x="24" y="109"/>
                </a:lnTo>
                <a:lnTo>
                  <a:pt x="19" y="117"/>
                </a:lnTo>
                <a:lnTo>
                  <a:pt x="19" y="117"/>
                </a:lnTo>
                <a:close/>
                <a:moveTo>
                  <a:pt x="122" y="149"/>
                </a:moveTo>
                <a:lnTo>
                  <a:pt x="122" y="149"/>
                </a:lnTo>
                <a:lnTo>
                  <a:pt x="120" y="157"/>
                </a:lnTo>
                <a:lnTo>
                  <a:pt x="116" y="162"/>
                </a:lnTo>
                <a:lnTo>
                  <a:pt x="108" y="166"/>
                </a:lnTo>
                <a:lnTo>
                  <a:pt x="101" y="168"/>
                </a:lnTo>
                <a:lnTo>
                  <a:pt x="101" y="168"/>
                </a:lnTo>
                <a:lnTo>
                  <a:pt x="101" y="170"/>
                </a:lnTo>
                <a:lnTo>
                  <a:pt x="103" y="172"/>
                </a:lnTo>
                <a:lnTo>
                  <a:pt x="104" y="172"/>
                </a:lnTo>
                <a:lnTo>
                  <a:pt x="104" y="174"/>
                </a:lnTo>
                <a:lnTo>
                  <a:pt x="104" y="174"/>
                </a:lnTo>
                <a:lnTo>
                  <a:pt x="112" y="170"/>
                </a:lnTo>
                <a:lnTo>
                  <a:pt x="118" y="166"/>
                </a:lnTo>
                <a:lnTo>
                  <a:pt x="129" y="155"/>
                </a:lnTo>
                <a:lnTo>
                  <a:pt x="141" y="143"/>
                </a:lnTo>
                <a:lnTo>
                  <a:pt x="150" y="134"/>
                </a:lnTo>
                <a:lnTo>
                  <a:pt x="150" y="134"/>
                </a:lnTo>
                <a:lnTo>
                  <a:pt x="152" y="120"/>
                </a:lnTo>
                <a:lnTo>
                  <a:pt x="154" y="115"/>
                </a:lnTo>
                <a:lnTo>
                  <a:pt x="152" y="109"/>
                </a:lnTo>
                <a:lnTo>
                  <a:pt x="152" y="109"/>
                </a:lnTo>
                <a:lnTo>
                  <a:pt x="150" y="113"/>
                </a:lnTo>
                <a:lnTo>
                  <a:pt x="148" y="115"/>
                </a:lnTo>
                <a:lnTo>
                  <a:pt x="143" y="117"/>
                </a:lnTo>
                <a:lnTo>
                  <a:pt x="143" y="117"/>
                </a:lnTo>
                <a:lnTo>
                  <a:pt x="145" y="120"/>
                </a:lnTo>
                <a:lnTo>
                  <a:pt x="146" y="122"/>
                </a:lnTo>
                <a:lnTo>
                  <a:pt x="148" y="124"/>
                </a:lnTo>
                <a:lnTo>
                  <a:pt x="150" y="128"/>
                </a:lnTo>
                <a:lnTo>
                  <a:pt x="150" y="128"/>
                </a:lnTo>
                <a:lnTo>
                  <a:pt x="145" y="136"/>
                </a:lnTo>
                <a:lnTo>
                  <a:pt x="139" y="141"/>
                </a:lnTo>
                <a:lnTo>
                  <a:pt x="122" y="149"/>
                </a:lnTo>
                <a:lnTo>
                  <a:pt x="122" y="149"/>
                </a:lnTo>
                <a:close/>
                <a:moveTo>
                  <a:pt x="47" y="128"/>
                </a:moveTo>
                <a:lnTo>
                  <a:pt x="47" y="128"/>
                </a:lnTo>
                <a:lnTo>
                  <a:pt x="53" y="126"/>
                </a:lnTo>
                <a:lnTo>
                  <a:pt x="55" y="124"/>
                </a:lnTo>
                <a:lnTo>
                  <a:pt x="55" y="120"/>
                </a:lnTo>
                <a:lnTo>
                  <a:pt x="55" y="120"/>
                </a:lnTo>
                <a:lnTo>
                  <a:pt x="51" y="120"/>
                </a:lnTo>
                <a:lnTo>
                  <a:pt x="49" y="120"/>
                </a:lnTo>
                <a:lnTo>
                  <a:pt x="47" y="124"/>
                </a:lnTo>
                <a:lnTo>
                  <a:pt x="47" y="128"/>
                </a:lnTo>
                <a:lnTo>
                  <a:pt x="47" y="128"/>
                </a:lnTo>
                <a:close/>
                <a:moveTo>
                  <a:pt x="21" y="137"/>
                </a:moveTo>
                <a:lnTo>
                  <a:pt x="21" y="137"/>
                </a:lnTo>
                <a:lnTo>
                  <a:pt x="24" y="137"/>
                </a:lnTo>
                <a:lnTo>
                  <a:pt x="28" y="137"/>
                </a:lnTo>
                <a:lnTo>
                  <a:pt x="32" y="134"/>
                </a:lnTo>
                <a:lnTo>
                  <a:pt x="34" y="130"/>
                </a:lnTo>
                <a:lnTo>
                  <a:pt x="34" y="130"/>
                </a:lnTo>
                <a:lnTo>
                  <a:pt x="26" y="134"/>
                </a:lnTo>
                <a:lnTo>
                  <a:pt x="23" y="136"/>
                </a:lnTo>
                <a:lnTo>
                  <a:pt x="21" y="137"/>
                </a:lnTo>
                <a:lnTo>
                  <a:pt x="21" y="137"/>
                </a:lnTo>
                <a:close/>
                <a:moveTo>
                  <a:pt x="106" y="147"/>
                </a:moveTo>
                <a:lnTo>
                  <a:pt x="106" y="147"/>
                </a:lnTo>
                <a:lnTo>
                  <a:pt x="120" y="143"/>
                </a:lnTo>
                <a:lnTo>
                  <a:pt x="129" y="134"/>
                </a:lnTo>
                <a:lnTo>
                  <a:pt x="129" y="134"/>
                </a:lnTo>
                <a:lnTo>
                  <a:pt x="118" y="139"/>
                </a:lnTo>
                <a:lnTo>
                  <a:pt x="112" y="143"/>
                </a:lnTo>
                <a:lnTo>
                  <a:pt x="106" y="147"/>
                </a:lnTo>
                <a:lnTo>
                  <a:pt x="106" y="147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2" y="168"/>
                </a:lnTo>
                <a:lnTo>
                  <a:pt x="78" y="172"/>
                </a:lnTo>
                <a:lnTo>
                  <a:pt x="78" y="172"/>
                </a:lnTo>
                <a:lnTo>
                  <a:pt x="87" y="168"/>
                </a:lnTo>
                <a:lnTo>
                  <a:pt x="95" y="162"/>
                </a:lnTo>
                <a:lnTo>
                  <a:pt x="95" y="162"/>
                </a:lnTo>
                <a:lnTo>
                  <a:pt x="89" y="162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38" y="233"/>
                </a:moveTo>
                <a:lnTo>
                  <a:pt x="38" y="233"/>
                </a:lnTo>
                <a:lnTo>
                  <a:pt x="51" y="221"/>
                </a:lnTo>
                <a:lnTo>
                  <a:pt x="59" y="216"/>
                </a:lnTo>
                <a:lnTo>
                  <a:pt x="64" y="208"/>
                </a:lnTo>
                <a:lnTo>
                  <a:pt x="64" y="208"/>
                </a:lnTo>
                <a:lnTo>
                  <a:pt x="55" y="212"/>
                </a:lnTo>
                <a:lnTo>
                  <a:pt x="51" y="210"/>
                </a:lnTo>
                <a:lnTo>
                  <a:pt x="49" y="206"/>
                </a:lnTo>
                <a:lnTo>
                  <a:pt x="49" y="206"/>
                </a:lnTo>
                <a:lnTo>
                  <a:pt x="57" y="200"/>
                </a:lnTo>
                <a:lnTo>
                  <a:pt x="64" y="197"/>
                </a:lnTo>
                <a:lnTo>
                  <a:pt x="72" y="191"/>
                </a:lnTo>
                <a:lnTo>
                  <a:pt x="78" y="185"/>
                </a:lnTo>
                <a:lnTo>
                  <a:pt x="78" y="185"/>
                </a:lnTo>
                <a:lnTo>
                  <a:pt x="80" y="183"/>
                </a:lnTo>
                <a:lnTo>
                  <a:pt x="78" y="183"/>
                </a:lnTo>
                <a:lnTo>
                  <a:pt x="78" y="183"/>
                </a:lnTo>
                <a:lnTo>
                  <a:pt x="68" y="185"/>
                </a:lnTo>
                <a:lnTo>
                  <a:pt x="61" y="189"/>
                </a:lnTo>
                <a:lnTo>
                  <a:pt x="55" y="195"/>
                </a:lnTo>
                <a:lnTo>
                  <a:pt x="49" y="202"/>
                </a:lnTo>
                <a:lnTo>
                  <a:pt x="42" y="218"/>
                </a:lnTo>
                <a:lnTo>
                  <a:pt x="38" y="233"/>
                </a:lnTo>
                <a:lnTo>
                  <a:pt x="38" y="233"/>
                </a:lnTo>
                <a:close/>
                <a:moveTo>
                  <a:pt x="64" y="221"/>
                </a:moveTo>
                <a:lnTo>
                  <a:pt x="64" y="221"/>
                </a:lnTo>
                <a:lnTo>
                  <a:pt x="68" y="221"/>
                </a:lnTo>
                <a:lnTo>
                  <a:pt x="70" y="221"/>
                </a:lnTo>
                <a:lnTo>
                  <a:pt x="70" y="221"/>
                </a:lnTo>
                <a:lnTo>
                  <a:pt x="70" y="218"/>
                </a:lnTo>
                <a:lnTo>
                  <a:pt x="72" y="216"/>
                </a:lnTo>
                <a:lnTo>
                  <a:pt x="74" y="214"/>
                </a:lnTo>
                <a:lnTo>
                  <a:pt x="74" y="212"/>
                </a:lnTo>
                <a:lnTo>
                  <a:pt x="74" y="212"/>
                </a:lnTo>
                <a:lnTo>
                  <a:pt x="70" y="216"/>
                </a:lnTo>
                <a:lnTo>
                  <a:pt x="64" y="221"/>
                </a:lnTo>
                <a:lnTo>
                  <a:pt x="64" y="221"/>
                </a:lnTo>
                <a:close/>
                <a:moveTo>
                  <a:pt x="34" y="239"/>
                </a:moveTo>
                <a:lnTo>
                  <a:pt x="34" y="239"/>
                </a:lnTo>
                <a:lnTo>
                  <a:pt x="30" y="248"/>
                </a:lnTo>
                <a:lnTo>
                  <a:pt x="30" y="254"/>
                </a:lnTo>
                <a:lnTo>
                  <a:pt x="32" y="258"/>
                </a:lnTo>
                <a:lnTo>
                  <a:pt x="32" y="258"/>
                </a:lnTo>
                <a:lnTo>
                  <a:pt x="38" y="252"/>
                </a:lnTo>
                <a:lnTo>
                  <a:pt x="43" y="246"/>
                </a:lnTo>
                <a:lnTo>
                  <a:pt x="49" y="240"/>
                </a:lnTo>
                <a:lnTo>
                  <a:pt x="53" y="233"/>
                </a:lnTo>
                <a:lnTo>
                  <a:pt x="53" y="233"/>
                </a:lnTo>
                <a:lnTo>
                  <a:pt x="47" y="235"/>
                </a:lnTo>
                <a:lnTo>
                  <a:pt x="43" y="239"/>
                </a:lnTo>
                <a:lnTo>
                  <a:pt x="40" y="240"/>
                </a:lnTo>
                <a:lnTo>
                  <a:pt x="34" y="239"/>
                </a:lnTo>
                <a:lnTo>
                  <a:pt x="34" y="239"/>
                </a:lnTo>
                <a:close/>
                <a:moveTo>
                  <a:pt x="51" y="252"/>
                </a:moveTo>
                <a:lnTo>
                  <a:pt x="51" y="252"/>
                </a:lnTo>
                <a:lnTo>
                  <a:pt x="55" y="250"/>
                </a:lnTo>
                <a:lnTo>
                  <a:pt x="59" y="250"/>
                </a:lnTo>
                <a:lnTo>
                  <a:pt x="59" y="250"/>
                </a:lnTo>
                <a:lnTo>
                  <a:pt x="61" y="246"/>
                </a:lnTo>
                <a:lnTo>
                  <a:pt x="63" y="240"/>
                </a:lnTo>
                <a:lnTo>
                  <a:pt x="63" y="240"/>
                </a:lnTo>
                <a:lnTo>
                  <a:pt x="59" y="242"/>
                </a:lnTo>
                <a:lnTo>
                  <a:pt x="55" y="244"/>
                </a:lnTo>
                <a:lnTo>
                  <a:pt x="51" y="252"/>
                </a:lnTo>
                <a:lnTo>
                  <a:pt x="51" y="252"/>
                </a:lnTo>
                <a:close/>
                <a:moveTo>
                  <a:pt x="28" y="269"/>
                </a:moveTo>
                <a:lnTo>
                  <a:pt x="28" y="269"/>
                </a:lnTo>
                <a:lnTo>
                  <a:pt x="28" y="277"/>
                </a:lnTo>
                <a:lnTo>
                  <a:pt x="28" y="280"/>
                </a:lnTo>
                <a:lnTo>
                  <a:pt x="28" y="282"/>
                </a:lnTo>
                <a:lnTo>
                  <a:pt x="28" y="282"/>
                </a:lnTo>
                <a:lnTo>
                  <a:pt x="32" y="279"/>
                </a:lnTo>
                <a:lnTo>
                  <a:pt x="36" y="275"/>
                </a:lnTo>
                <a:lnTo>
                  <a:pt x="40" y="269"/>
                </a:lnTo>
                <a:lnTo>
                  <a:pt x="42" y="263"/>
                </a:lnTo>
                <a:lnTo>
                  <a:pt x="42" y="263"/>
                </a:lnTo>
                <a:lnTo>
                  <a:pt x="36" y="267"/>
                </a:lnTo>
                <a:lnTo>
                  <a:pt x="32" y="267"/>
                </a:lnTo>
                <a:lnTo>
                  <a:pt x="28" y="269"/>
                </a:lnTo>
                <a:lnTo>
                  <a:pt x="28" y="269"/>
                </a:lnTo>
                <a:close/>
                <a:moveTo>
                  <a:pt x="45" y="277"/>
                </a:moveTo>
                <a:lnTo>
                  <a:pt x="45" y="277"/>
                </a:lnTo>
                <a:lnTo>
                  <a:pt x="49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77"/>
                </a:lnTo>
                <a:lnTo>
                  <a:pt x="53" y="275"/>
                </a:lnTo>
                <a:lnTo>
                  <a:pt x="53" y="271"/>
                </a:lnTo>
                <a:lnTo>
                  <a:pt x="55" y="269"/>
                </a:lnTo>
                <a:lnTo>
                  <a:pt x="55" y="269"/>
                </a:lnTo>
                <a:lnTo>
                  <a:pt x="51" y="269"/>
                </a:lnTo>
                <a:lnTo>
                  <a:pt x="47" y="271"/>
                </a:lnTo>
                <a:lnTo>
                  <a:pt x="45" y="277"/>
                </a:lnTo>
                <a:lnTo>
                  <a:pt x="45" y="277"/>
                </a:lnTo>
                <a:close/>
                <a:moveTo>
                  <a:pt x="26" y="294"/>
                </a:moveTo>
                <a:lnTo>
                  <a:pt x="26" y="294"/>
                </a:lnTo>
                <a:lnTo>
                  <a:pt x="26" y="298"/>
                </a:lnTo>
                <a:lnTo>
                  <a:pt x="26" y="301"/>
                </a:lnTo>
                <a:lnTo>
                  <a:pt x="26" y="303"/>
                </a:lnTo>
                <a:lnTo>
                  <a:pt x="28" y="303"/>
                </a:lnTo>
                <a:lnTo>
                  <a:pt x="28" y="303"/>
                </a:lnTo>
                <a:lnTo>
                  <a:pt x="30" y="299"/>
                </a:lnTo>
                <a:lnTo>
                  <a:pt x="34" y="296"/>
                </a:lnTo>
                <a:lnTo>
                  <a:pt x="36" y="292"/>
                </a:lnTo>
                <a:lnTo>
                  <a:pt x="36" y="290"/>
                </a:lnTo>
                <a:lnTo>
                  <a:pt x="36" y="290"/>
                </a:lnTo>
                <a:lnTo>
                  <a:pt x="30" y="292"/>
                </a:lnTo>
                <a:lnTo>
                  <a:pt x="26" y="294"/>
                </a:lnTo>
                <a:lnTo>
                  <a:pt x="26" y="294"/>
                </a:lnTo>
                <a:close/>
                <a:moveTo>
                  <a:pt x="42" y="299"/>
                </a:moveTo>
                <a:lnTo>
                  <a:pt x="42" y="299"/>
                </a:lnTo>
                <a:lnTo>
                  <a:pt x="47" y="299"/>
                </a:lnTo>
                <a:lnTo>
                  <a:pt x="51" y="299"/>
                </a:lnTo>
                <a:lnTo>
                  <a:pt x="51" y="299"/>
                </a:lnTo>
                <a:lnTo>
                  <a:pt x="51" y="294"/>
                </a:lnTo>
                <a:lnTo>
                  <a:pt x="51" y="294"/>
                </a:lnTo>
                <a:lnTo>
                  <a:pt x="45" y="296"/>
                </a:lnTo>
                <a:lnTo>
                  <a:pt x="42" y="299"/>
                </a:lnTo>
                <a:lnTo>
                  <a:pt x="42" y="299"/>
                </a:lnTo>
                <a:close/>
                <a:moveTo>
                  <a:pt x="40" y="328"/>
                </a:moveTo>
                <a:lnTo>
                  <a:pt x="40" y="328"/>
                </a:lnTo>
                <a:lnTo>
                  <a:pt x="45" y="326"/>
                </a:lnTo>
                <a:lnTo>
                  <a:pt x="49" y="322"/>
                </a:lnTo>
                <a:lnTo>
                  <a:pt x="51" y="317"/>
                </a:lnTo>
                <a:lnTo>
                  <a:pt x="51" y="311"/>
                </a:lnTo>
                <a:lnTo>
                  <a:pt x="51" y="311"/>
                </a:lnTo>
                <a:lnTo>
                  <a:pt x="45" y="313"/>
                </a:lnTo>
                <a:lnTo>
                  <a:pt x="43" y="317"/>
                </a:lnTo>
                <a:lnTo>
                  <a:pt x="40" y="320"/>
                </a:lnTo>
                <a:lnTo>
                  <a:pt x="40" y="328"/>
                </a:lnTo>
                <a:lnTo>
                  <a:pt x="40" y="328"/>
                </a:lnTo>
                <a:close/>
                <a:moveTo>
                  <a:pt x="225" y="336"/>
                </a:moveTo>
                <a:lnTo>
                  <a:pt x="225" y="336"/>
                </a:lnTo>
                <a:lnTo>
                  <a:pt x="230" y="334"/>
                </a:lnTo>
                <a:lnTo>
                  <a:pt x="232" y="332"/>
                </a:lnTo>
                <a:lnTo>
                  <a:pt x="234" y="330"/>
                </a:lnTo>
                <a:lnTo>
                  <a:pt x="234" y="330"/>
                </a:lnTo>
                <a:lnTo>
                  <a:pt x="230" y="330"/>
                </a:lnTo>
                <a:lnTo>
                  <a:pt x="228" y="332"/>
                </a:lnTo>
                <a:lnTo>
                  <a:pt x="225" y="336"/>
                </a:lnTo>
                <a:lnTo>
                  <a:pt x="225" y="336"/>
                </a:lnTo>
                <a:close/>
                <a:moveTo>
                  <a:pt x="24" y="338"/>
                </a:moveTo>
                <a:lnTo>
                  <a:pt x="24" y="338"/>
                </a:lnTo>
                <a:lnTo>
                  <a:pt x="30" y="336"/>
                </a:lnTo>
                <a:lnTo>
                  <a:pt x="36" y="332"/>
                </a:lnTo>
                <a:lnTo>
                  <a:pt x="36" y="332"/>
                </a:lnTo>
                <a:lnTo>
                  <a:pt x="28" y="334"/>
                </a:lnTo>
                <a:lnTo>
                  <a:pt x="26" y="336"/>
                </a:lnTo>
                <a:lnTo>
                  <a:pt x="24" y="338"/>
                </a:lnTo>
                <a:lnTo>
                  <a:pt x="24" y="338"/>
                </a:lnTo>
                <a:close/>
                <a:moveTo>
                  <a:pt x="61" y="341"/>
                </a:moveTo>
                <a:lnTo>
                  <a:pt x="61" y="341"/>
                </a:lnTo>
                <a:lnTo>
                  <a:pt x="64" y="340"/>
                </a:lnTo>
                <a:lnTo>
                  <a:pt x="68" y="340"/>
                </a:lnTo>
                <a:lnTo>
                  <a:pt x="72" y="338"/>
                </a:lnTo>
                <a:lnTo>
                  <a:pt x="74" y="334"/>
                </a:lnTo>
                <a:lnTo>
                  <a:pt x="74" y="334"/>
                </a:lnTo>
                <a:lnTo>
                  <a:pt x="68" y="332"/>
                </a:lnTo>
                <a:lnTo>
                  <a:pt x="63" y="334"/>
                </a:lnTo>
                <a:lnTo>
                  <a:pt x="61" y="338"/>
                </a:lnTo>
                <a:lnTo>
                  <a:pt x="61" y="340"/>
                </a:lnTo>
                <a:lnTo>
                  <a:pt x="61" y="341"/>
                </a:lnTo>
                <a:lnTo>
                  <a:pt x="61" y="341"/>
                </a:lnTo>
                <a:close/>
                <a:moveTo>
                  <a:pt x="120" y="347"/>
                </a:moveTo>
                <a:lnTo>
                  <a:pt x="120" y="347"/>
                </a:lnTo>
                <a:lnTo>
                  <a:pt x="133" y="341"/>
                </a:lnTo>
                <a:lnTo>
                  <a:pt x="141" y="338"/>
                </a:lnTo>
                <a:lnTo>
                  <a:pt x="146" y="334"/>
                </a:lnTo>
                <a:lnTo>
                  <a:pt x="146" y="334"/>
                </a:lnTo>
                <a:lnTo>
                  <a:pt x="137" y="334"/>
                </a:lnTo>
                <a:lnTo>
                  <a:pt x="129" y="336"/>
                </a:lnTo>
                <a:lnTo>
                  <a:pt x="124" y="341"/>
                </a:lnTo>
                <a:lnTo>
                  <a:pt x="120" y="347"/>
                </a:lnTo>
                <a:lnTo>
                  <a:pt x="120" y="347"/>
                </a:lnTo>
                <a:close/>
                <a:moveTo>
                  <a:pt x="152" y="345"/>
                </a:moveTo>
                <a:lnTo>
                  <a:pt x="152" y="345"/>
                </a:lnTo>
                <a:lnTo>
                  <a:pt x="162" y="341"/>
                </a:lnTo>
                <a:lnTo>
                  <a:pt x="165" y="338"/>
                </a:lnTo>
                <a:lnTo>
                  <a:pt x="169" y="334"/>
                </a:lnTo>
                <a:lnTo>
                  <a:pt x="169" y="334"/>
                </a:lnTo>
                <a:lnTo>
                  <a:pt x="165" y="334"/>
                </a:lnTo>
                <a:lnTo>
                  <a:pt x="162" y="334"/>
                </a:lnTo>
                <a:lnTo>
                  <a:pt x="162" y="334"/>
                </a:lnTo>
                <a:lnTo>
                  <a:pt x="156" y="340"/>
                </a:lnTo>
                <a:lnTo>
                  <a:pt x="152" y="345"/>
                </a:lnTo>
                <a:lnTo>
                  <a:pt x="152" y="345"/>
                </a:lnTo>
                <a:close/>
                <a:moveTo>
                  <a:pt x="186" y="343"/>
                </a:moveTo>
                <a:lnTo>
                  <a:pt x="186" y="343"/>
                </a:lnTo>
                <a:lnTo>
                  <a:pt x="196" y="340"/>
                </a:lnTo>
                <a:lnTo>
                  <a:pt x="204" y="334"/>
                </a:lnTo>
                <a:lnTo>
                  <a:pt x="204" y="334"/>
                </a:lnTo>
                <a:lnTo>
                  <a:pt x="196" y="332"/>
                </a:lnTo>
                <a:lnTo>
                  <a:pt x="192" y="334"/>
                </a:lnTo>
                <a:lnTo>
                  <a:pt x="188" y="338"/>
                </a:lnTo>
                <a:lnTo>
                  <a:pt x="186" y="343"/>
                </a:lnTo>
                <a:lnTo>
                  <a:pt x="186" y="343"/>
                </a:lnTo>
                <a:close/>
                <a:moveTo>
                  <a:pt x="26" y="351"/>
                </a:moveTo>
                <a:lnTo>
                  <a:pt x="26" y="351"/>
                </a:lnTo>
                <a:lnTo>
                  <a:pt x="36" y="353"/>
                </a:lnTo>
                <a:lnTo>
                  <a:pt x="47" y="353"/>
                </a:lnTo>
                <a:lnTo>
                  <a:pt x="47" y="353"/>
                </a:lnTo>
                <a:lnTo>
                  <a:pt x="45" y="349"/>
                </a:lnTo>
                <a:lnTo>
                  <a:pt x="47" y="347"/>
                </a:lnTo>
                <a:lnTo>
                  <a:pt x="49" y="341"/>
                </a:lnTo>
                <a:lnTo>
                  <a:pt x="51" y="338"/>
                </a:lnTo>
                <a:lnTo>
                  <a:pt x="51" y="336"/>
                </a:lnTo>
                <a:lnTo>
                  <a:pt x="51" y="334"/>
                </a:lnTo>
                <a:lnTo>
                  <a:pt x="51" y="334"/>
                </a:lnTo>
                <a:lnTo>
                  <a:pt x="38" y="343"/>
                </a:lnTo>
                <a:lnTo>
                  <a:pt x="26" y="351"/>
                </a:lnTo>
                <a:lnTo>
                  <a:pt x="26" y="351"/>
                </a:lnTo>
                <a:close/>
                <a:moveTo>
                  <a:pt x="89" y="341"/>
                </a:moveTo>
                <a:lnTo>
                  <a:pt x="89" y="341"/>
                </a:lnTo>
                <a:lnTo>
                  <a:pt x="91" y="341"/>
                </a:lnTo>
                <a:lnTo>
                  <a:pt x="93" y="340"/>
                </a:lnTo>
                <a:lnTo>
                  <a:pt x="97" y="336"/>
                </a:lnTo>
                <a:lnTo>
                  <a:pt x="97" y="336"/>
                </a:lnTo>
                <a:lnTo>
                  <a:pt x="95" y="334"/>
                </a:lnTo>
                <a:lnTo>
                  <a:pt x="91" y="336"/>
                </a:lnTo>
                <a:lnTo>
                  <a:pt x="89" y="338"/>
                </a:lnTo>
                <a:lnTo>
                  <a:pt x="89" y="341"/>
                </a:lnTo>
                <a:lnTo>
                  <a:pt x="89" y="341"/>
                </a:lnTo>
                <a:close/>
                <a:moveTo>
                  <a:pt x="82" y="359"/>
                </a:moveTo>
                <a:lnTo>
                  <a:pt x="82" y="359"/>
                </a:lnTo>
                <a:lnTo>
                  <a:pt x="95" y="359"/>
                </a:lnTo>
                <a:lnTo>
                  <a:pt x="101" y="357"/>
                </a:lnTo>
                <a:lnTo>
                  <a:pt x="106" y="359"/>
                </a:lnTo>
                <a:lnTo>
                  <a:pt x="106" y="359"/>
                </a:lnTo>
                <a:lnTo>
                  <a:pt x="106" y="353"/>
                </a:lnTo>
                <a:lnTo>
                  <a:pt x="108" y="349"/>
                </a:lnTo>
                <a:lnTo>
                  <a:pt x="114" y="340"/>
                </a:lnTo>
                <a:lnTo>
                  <a:pt x="114" y="340"/>
                </a:lnTo>
                <a:lnTo>
                  <a:pt x="106" y="341"/>
                </a:lnTo>
                <a:lnTo>
                  <a:pt x="97" y="347"/>
                </a:lnTo>
                <a:lnTo>
                  <a:pt x="89" y="353"/>
                </a:lnTo>
                <a:lnTo>
                  <a:pt x="82" y="359"/>
                </a:lnTo>
                <a:lnTo>
                  <a:pt x="82" y="359"/>
                </a:lnTo>
                <a:close/>
                <a:moveTo>
                  <a:pt x="185" y="357"/>
                </a:moveTo>
                <a:lnTo>
                  <a:pt x="185" y="357"/>
                </a:lnTo>
                <a:lnTo>
                  <a:pt x="196" y="357"/>
                </a:lnTo>
                <a:lnTo>
                  <a:pt x="196" y="357"/>
                </a:lnTo>
                <a:lnTo>
                  <a:pt x="204" y="347"/>
                </a:lnTo>
                <a:lnTo>
                  <a:pt x="207" y="343"/>
                </a:lnTo>
                <a:lnTo>
                  <a:pt x="207" y="338"/>
                </a:lnTo>
                <a:lnTo>
                  <a:pt x="207" y="338"/>
                </a:lnTo>
                <a:lnTo>
                  <a:pt x="202" y="343"/>
                </a:lnTo>
                <a:lnTo>
                  <a:pt x="196" y="347"/>
                </a:lnTo>
                <a:lnTo>
                  <a:pt x="190" y="353"/>
                </a:lnTo>
                <a:lnTo>
                  <a:pt x="185" y="357"/>
                </a:lnTo>
                <a:lnTo>
                  <a:pt x="185" y="357"/>
                </a:lnTo>
                <a:close/>
                <a:moveTo>
                  <a:pt x="57" y="355"/>
                </a:moveTo>
                <a:lnTo>
                  <a:pt x="57" y="355"/>
                </a:lnTo>
                <a:lnTo>
                  <a:pt x="68" y="357"/>
                </a:lnTo>
                <a:lnTo>
                  <a:pt x="78" y="359"/>
                </a:lnTo>
                <a:lnTo>
                  <a:pt x="78" y="359"/>
                </a:lnTo>
                <a:lnTo>
                  <a:pt x="76" y="355"/>
                </a:lnTo>
                <a:lnTo>
                  <a:pt x="74" y="351"/>
                </a:lnTo>
                <a:lnTo>
                  <a:pt x="74" y="345"/>
                </a:lnTo>
                <a:lnTo>
                  <a:pt x="72" y="343"/>
                </a:lnTo>
                <a:lnTo>
                  <a:pt x="72" y="343"/>
                </a:lnTo>
                <a:lnTo>
                  <a:pt x="70" y="347"/>
                </a:lnTo>
                <a:lnTo>
                  <a:pt x="64" y="349"/>
                </a:lnTo>
                <a:lnTo>
                  <a:pt x="61" y="351"/>
                </a:lnTo>
                <a:lnTo>
                  <a:pt x="57" y="355"/>
                </a:lnTo>
                <a:lnTo>
                  <a:pt x="57" y="355"/>
                </a:lnTo>
                <a:close/>
                <a:moveTo>
                  <a:pt x="150" y="359"/>
                </a:moveTo>
                <a:lnTo>
                  <a:pt x="150" y="359"/>
                </a:lnTo>
                <a:lnTo>
                  <a:pt x="160" y="359"/>
                </a:lnTo>
                <a:lnTo>
                  <a:pt x="165" y="357"/>
                </a:lnTo>
                <a:lnTo>
                  <a:pt x="169" y="351"/>
                </a:lnTo>
                <a:lnTo>
                  <a:pt x="173" y="343"/>
                </a:lnTo>
                <a:lnTo>
                  <a:pt x="173" y="343"/>
                </a:lnTo>
                <a:lnTo>
                  <a:pt x="165" y="345"/>
                </a:lnTo>
                <a:lnTo>
                  <a:pt x="160" y="349"/>
                </a:lnTo>
                <a:lnTo>
                  <a:pt x="150" y="359"/>
                </a:lnTo>
                <a:lnTo>
                  <a:pt x="150" y="359"/>
                </a:lnTo>
                <a:close/>
                <a:moveTo>
                  <a:pt x="122" y="360"/>
                </a:moveTo>
                <a:lnTo>
                  <a:pt x="122" y="360"/>
                </a:lnTo>
                <a:lnTo>
                  <a:pt x="127" y="359"/>
                </a:lnTo>
                <a:lnTo>
                  <a:pt x="131" y="357"/>
                </a:lnTo>
                <a:lnTo>
                  <a:pt x="135" y="351"/>
                </a:lnTo>
                <a:lnTo>
                  <a:pt x="135" y="351"/>
                </a:lnTo>
                <a:lnTo>
                  <a:pt x="131" y="351"/>
                </a:lnTo>
                <a:lnTo>
                  <a:pt x="127" y="353"/>
                </a:lnTo>
                <a:lnTo>
                  <a:pt x="122" y="360"/>
                </a:lnTo>
                <a:lnTo>
                  <a:pt x="122" y="3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01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B3516-E5C2-41B4-85EC-8AC4742A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321488"/>
            <a:ext cx="10515600" cy="108614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MECE(</a:t>
            </a:r>
            <a:r>
              <a:rPr lang="en-US" altLang="zh-CN" sz="3200" dirty="0">
                <a:solidFill>
                  <a:srgbClr val="FF0000"/>
                </a:solidFill>
              </a:rPr>
              <a:t>Mutually Exclusive </a:t>
            </a:r>
            <a:r>
              <a:rPr lang="en-US" altLang="zh-CN" sz="3200" dirty="0">
                <a:solidFill>
                  <a:schemeClr val="bg1"/>
                </a:solidFill>
              </a:rPr>
              <a:t>and </a:t>
            </a:r>
            <a:r>
              <a:rPr lang="en-US" altLang="zh-CN" sz="3200" dirty="0">
                <a:solidFill>
                  <a:srgbClr val="FFFF00"/>
                </a:solidFill>
              </a:rPr>
              <a:t>Collectively Exhaustive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DA54F-6DE7-463B-8D5B-D96AAE52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39"/>
            <a:ext cx="10515600" cy="9621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将难以解决的大问题，转换成多个容易解决的小问题。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前提条件：分解问题时必须</a:t>
            </a:r>
            <a:r>
              <a:rPr lang="zh-CN" altLang="en-US" dirty="0">
                <a:solidFill>
                  <a:srgbClr val="FFFF00"/>
                </a:solidFill>
              </a:rPr>
              <a:t>没有遗漏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没有重复</a:t>
            </a:r>
            <a:r>
              <a:rPr lang="zh-CN" altLang="en-US" dirty="0">
                <a:solidFill>
                  <a:schemeClr val="bg1"/>
                </a:solidFill>
              </a:rPr>
              <a:t>。即满足</a:t>
            </a:r>
            <a:r>
              <a:rPr lang="zh-CN" altLang="en-US" dirty="0">
                <a:solidFill>
                  <a:srgbClr val="FFFF00"/>
                </a:solidFill>
              </a:rPr>
              <a:t>完整性、</a:t>
            </a:r>
            <a:r>
              <a:rPr lang="zh-CN" altLang="en-US" dirty="0">
                <a:solidFill>
                  <a:srgbClr val="FF0000"/>
                </a:solidFill>
              </a:rPr>
              <a:t>排他性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B4564C-F635-4275-880A-3C6B1ABD340D}"/>
              </a:ext>
            </a:extLst>
          </p:cNvPr>
          <p:cNvSpPr/>
          <p:nvPr/>
        </p:nvSpPr>
        <p:spPr>
          <a:xfrm>
            <a:off x="998034" y="2698595"/>
            <a:ext cx="208527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显示乘客的费用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01E904-7CE5-4BFC-A772-ABDB9CE3AA67}"/>
              </a:ext>
            </a:extLst>
          </p:cNvPr>
          <p:cNvSpPr/>
          <p:nvPr/>
        </p:nvSpPr>
        <p:spPr>
          <a:xfrm>
            <a:off x="3953106" y="2575932"/>
            <a:ext cx="2330605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显示年龄在</a:t>
            </a:r>
            <a:r>
              <a:rPr lang="en-US" altLang="zh-CN" dirty="0"/>
              <a:t>6</a:t>
            </a:r>
            <a:r>
              <a:rPr lang="zh-CN" altLang="en-US" dirty="0"/>
              <a:t>岁以上的乘客的费用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F6C1D0-144A-41B9-ABE0-6D94552F4EEC}"/>
              </a:ext>
            </a:extLst>
          </p:cNvPr>
          <p:cNvSpPr/>
          <p:nvPr/>
        </p:nvSpPr>
        <p:spPr>
          <a:xfrm>
            <a:off x="3953107" y="3384395"/>
            <a:ext cx="2330604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显示年龄不到</a:t>
            </a:r>
            <a:r>
              <a:rPr lang="en-US" altLang="zh-CN" dirty="0"/>
              <a:t>6</a:t>
            </a:r>
            <a:r>
              <a:rPr lang="zh-CN" altLang="en-US" dirty="0"/>
              <a:t>岁的乘客的费用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1C1C7AA-0B64-4020-9C8B-DED44B7EEB9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83312" y="3384395"/>
            <a:ext cx="869795" cy="407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171F726-808B-4F9E-8FFD-19CE80DACA7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83312" y="2982952"/>
            <a:ext cx="869794" cy="40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193E10-66D0-47C1-8BC2-48A65A5734A3}"/>
              </a:ext>
            </a:extLst>
          </p:cNvPr>
          <p:cNvCxnSpPr>
            <a:cxnSpLocks/>
          </p:cNvCxnSpPr>
          <p:nvPr/>
        </p:nvCxnSpPr>
        <p:spPr>
          <a:xfrm flipV="1">
            <a:off x="6685156" y="4295501"/>
            <a:ext cx="4683512" cy="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6E09DAE-9785-4244-9305-7848DA11F3EF}"/>
              </a:ext>
            </a:extLst>
          </p:cNvPr>
          <p:cNvSpPr txBox="1"/>
          <p:nvPr/>
        </p:nvSpPr>
        <p:spPr>
          <a:xfrm>
            <a:off x="6551341" y="4374227"/>
            <a:ext cx="445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   1   2   3   4   5   6   7   8   9     … 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8935601-A95E-445F-B76D-539349600BF4}"/>
              </a:ext>
            </a:extLst>
          </p:cNvPr>
          <p:cNvCxnSpPr/>
          <p:nvPr/>
        </p:nvCxnSpPr>
        <p:spPr>
          <a:xfrm>
            <a:off x="8803887" y="3035415"/>
            <a:ext cx="2397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9CEA097-A00A-4E6E-86A9-701D06B85F01}"/>
              </a:ext>
            </a:extLst>
          </p:cNvPr>
          <p:cNvSpPr/>
          <p:nvPr/>
        </p:nvSpPr>
        <p:spPr>
          <a:xfrm>
            <a:off x="8742555" y="2996052"/>
            <a:ext cx="122664" cy="7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622773-B05C-4A20-8055-7F273D077FF1}"/>
              </a:ext>
            </a:extLst>
          </p:cNvPr>
          <p:cNvCxnSpPr>
            <a:cxnSpLocks/>
          </p:cNvCxnSpPr>
          <p:nvPr/>
        </p:nvCxnSpPr>
        <p:spPr>
          <a:xfrm>
            <a:off x="6623824" y="3681686"/>
            <a:ext cx="218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08847EEB-5629-47DA-9E9E-BEF7191E7118}"/>
              </a:ext>
            </a:extLst>
          </p:cNvPr>
          <p:cNvSpPr/>
          <p:nvPr/>
        </p:nvSpPr>
        <p:spPr>
          <a:xfrm>
            <a:off x="6562492" y="3642323"/>
            <a:ext cx="122664" cy="7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688F855-7944-4994-A40B-402D2283211D}"/>
              </a:ext>
            </a:extLst>
          </p:cNvPr>
          <p:cNvSpPr/>
          <p:nvPr/>
        </p:nvSpPr>
        <p:spPr>
          <a:xfrm>
            <a:off x="8731405" y="3626426"/>
            <a:ext cx="122664" cy="13302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A3E1C50-4516-4776-88E2-C764785DED61}"/>
              </a:ext>
            </a:extLst>
          </p:cNvPr>
          <p:cNvCxnSpPr/>
          <p:nvPr/>
        </p:nvCxnSpPr>
        <p:spPr>
          <a:xfrm>
            <a:off x="8759283" y="2204648"/>
            <a:ext cx="66907" cy="266514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368D00B-B502-42E0-83D8-55957D5F1D2B}"/>
              </a:ext>
            </a:extLst>
          </p:cNvPr>
          <p:cNvSpPr txBox="1"/>
          <p:nvPr/>
        </p:nvSpPr>
        <p:spPr>
          <a:xfrm>
            <a:off x="1210900" y="4720853"/>
            <a:ext cx="35878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乘客的年龄在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岁以上）</a:t>
            </a:r>
            <a:r>
              <a:rPr lang="en-US" altLang="zh-CN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>
                <a:solidFill>
                  <a:schemeClr val="bg1"/>
                </a:solidFill>
              </a:rPr>
              <a:t>显示“费用为</a:t>
            </a:r>
            <a:r>
              <a:rPr lang="en-US" altLang="zh-CN" sz="2000" dirty="0">
                <a:solidFill>
                  <a:schemeClr val="bg1"/>
                </a:solidFill>
              </a:rPr>
              <a:t>100</a:t>
            </a:r>
            <a:r>
              <a:rPr lang="zh-CN" altLang="en-US" sz="2000" dirty="0">
                <a:solidFill>
                  <a:schemeClr val="bg1"/>
                </a:solidFill>
              </a:rPr>
              <a:t>元”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} </a:t>
            </a:r>
            <a:r>
              <a:rPr lang="en-US" altLang="zh-CN" sz="2000" dirty="0">
                <a:solidFill>
                  <a:schemeClr val="accent1"/>
                </a:solidFill>
              </a:rPr>
              <a:t>else </a:t>
            </a:r>
            <a:r>
              <a:rPr lang="en-US" altLang="zh-CN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zh-CN" altLang="en-US" sz="2000" dirty="0">
                <a:solidFill>
                  <a:schemeClr val="bg1"/>
                </a:solidFill>
              </a:rPr>
              <a:t>显示“费用为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元”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}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2F1D1-F1EC-4315-BCD8-756B466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建立复杂命题</a:t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通过组合命题建立新的命题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A8842-6217-43D2-BEC5-71A4B5B6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逻辑非（</a:t>
            </a:r>
            <a:r>
              <a:rPr lang="en-US" altLang="zh-CN" dirty="0">
                <a:solidFill>
                  <a:schemeClr val="accent2"/>
                </a:solidFill>
              </a:rPr>
              <a:t>not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逻辑与（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And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伙计或（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en-US" altLang="zh-CN" dirty="0">
                <a:solidFill>
                  <a:schemeClr val="accent2"/>
                </a:solidFill>
              </a:rPr>
              <a:t>or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异或（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en-US" altLang="zh-CN" dirty="0">
                <a:solidFill>
                  <a:schemeClr val="accent2"/>
                </a:solidFill>
              </a:rPr>
              <a:t>exclusive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or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相等 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altLang="zh-CN" dirty="0">
                <a:solidFill>
                  <a:schemeClr val="accent2"/>
                </a:solidFill>
              </a:rPr>
              <a:t>equals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B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蕴涵 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if</a:t>
            </a:r>
            <a:r>
              <a:rPr lang="en-US" altLang="zh-CN" dirty="0">
                <a:solidFill>
                  <a:schemeClr val="bg1"/>
                </a:solidFill>
              </a:rPr>
              <a:t> A </a:t>
            </a:r>
            <a:r>
              <a:rPr lang="en-US" altLang="zh-CN" dirty="0">
                <a:solidFill>
                  <a:schemeClr val="accent2"/>
                </a:solidFill>
              </a:rPr>
              <a:t>then</a:t>
            </a:r>
            <a:r>
              <a:rPr lang="en-US" altLang="zh-CN" dirty="0">
                <a:solidFill>
                  <a:schemeClr val="bg1"/>
                </a:solidFill>
              </a:rPr>
              <a:t> B 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1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99A07-14B3-4B8E-8716-EA67A8C0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912" y="582289"/>
            <a:ext cx="10515600" cy="1274414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非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(A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且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B) = 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非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A)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或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非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B)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非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(A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或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B) = 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非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A)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且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非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B)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ECF6D4-6C1C-4883-A0BF-6526BCE2805B}"/>
              </a:ext>
            </a:extLst>
          </p:cNvPr>
          <p:cNvSpPr txBox="1"/>
          <p:nvPr/>
        </p:nvSpPr>
        <p:spPr>
          <a:xfrm>
            <a:off x="1342853" y="582289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德摩根定律</a:t>
            </a:r>
          </a:p>
        </p:txBody>
      </p:sp>
      <p:sp>
        <p:nvSpPr>
          <p:cNvPr id="5" name="Freeform 48">
            <a:extLst>
              <a:ext uri="{FF2B5EF4-FFF2-40B4-BE49-F238E27FC236}">
                <a16:creationId xmlns:a16="http://schemas.microsoft.com/office/drawing/2014/main" id="{9007CFAE-F6FC-4185-B5AD-7CD80F816692}"/>
              </a:ext>
            </a:extLst>
          </p:cNvPr>
          <p:cNvSpPr>
            <a:spLocks noEditPoints="1"/>
          </p:cNvSpPr>
          <p:nvPr/>
        </p:nvSpPr>
        <p:spPr bwMode="auto">
          <a:xfrm>
            <a:off x="838200" y="582289"/>
            <a:ext cx="330999" cy="538424"/>
          </a:xfrm>
          <a:custGeom>
            <a:avLst/>
            <a:gdLst/>
            <a:ahLst/>
            <a:cxnLst>
              <a:cxn ang="0">
                <a:pos x="225" y="242"/>
              </a:cxn>
              <a:cxn ang="0">
                <a:pos x="185" y="338"/>
              </a:cxn>
              <a:cxn ang="0">
                <a:pos x="15" y="351"/>
              </a:cxn>
              <a:cxn ang="0">
                <a:pos x="69" y="257"/>
              </a:cxn>
              <a:cxn ang="0">
                <a:pos x="112" y="252"/>
              </a:cxn>
              <a:cxn ang="0">
                <a:pos x="70" y="225"/>
              </a:cxn>
              <a:cxn ang="0">
                <a:pos x="34" y="170"/>
              </a:cxn>
              <a:cxn ang="0">
                <a:pos x="90" y="134"/>
              </a:cxn>
              <a:cxn ang="0">
                <a:pos x="78" y="80"/>
              </a:cxn>
              <a:cxn ang="0">
                <a:pos x="34" y="116"/>
              </a:cxn>
              <a:cxn ang="0">
                <a:pos x="15" y="34"/>
              </a:cxn>
              <a:cxn ang="0">
                <a:pos x="120" y="4"/>
              </a:cxn>
              <a:cxn ang="0">
                <a:pos x="179" y="97"/>
              </a:cxn>
              <a:cxn ang="0">
                <a:pos x="160" y="33"/>
              </a:cxn>
              <a:cxn ang="0">
                <a:pos x="72" y="17"/>
              </a:cxn>
              <a:cxn ang="0">
                <a:pos x="59" y="82"/>
              </a:cxn>
              <a:cxn ang="0">
                <a:pos x="110" y="59"/>
              </a:cxn>
              <a:cxn ang="0">
                <a:pos x="130" y="118"/>
              </a:cxn>
              <a:cxn ang="0">
                <a:pos x="72" y="151"/>
              </a:cxn>
              <a:cxn ang="0">
                <a:pos x="109" y="191"/>
              </a:cxn>
              <a:cxn ang="0">
                <a:pos x="160" y="259"/>
              </a:cxn>
              <a:cxn ang="0">
                <a:pos x="95" y="275"/>
              </a:cxn>
              <a:cxn ang="0">
                <a:pos x="51" y="313"/>
              </a:cxn>
              <a:cxn ang="0">
                <a:pos x="128" y="345"/>
              </a:cxn>
              <a:cxn ang="0">
                <a:pos x="202" y="305"/>
              </a:cxn>
              <a:cxn ang="0">
                <a:pos x="200" y="196"/>
              </a:cxn>
              <a:cxn ang="0">
                <a:pos x="135" y="151"/>
              </a:cxn>
              <a:cxn ang="0">
                <a:pos x="170" y="50"/>
              </a:cxn>
              <a:cxn ang="0">
                <a:pos x="36" y="36"/>
              </a:cxn>
              <a:cxn ang="0">
                <a:pos x="40" y="71"/>
              </a:cxn>
              <a:cxn ang="0">
                <a:pos x="21" y="82"/>
              </a:cxn>
              <a:cxn ang="0">
                <a:pos x="84" y="71"/>
              </a:cxn>
              <a:cxn ang="0">
                <a:pos x="11" y="80"/>
              </a:cxn>
              <a:cxn ang="0">
                <a:pos x="103" y="75"/>
              </a:cxn>
              <a:cxn ang="0">
                <a:pos x="122" y="82"/>
              </a:cxn>
              <a:cxn ang="0">
                <a:pos x="42" y="86"/>
              </a:cxn>
              <a:cxn ang="0">
                <a:pos x="105" y="101"/>
              </a:cxn>
              <a:cxn ang="0">
                <a:pos x="34" y="101"/>
              </a:cxn>
              <a:cxn ang="0">
                <a:pos x="44" y="170"/>
              </a:cxn>
              <a:cxn ang="0">
                <a:pos x="67" y="160"/>
              </a:cxn>
              <a:cxn ang="0">
                <a:pos x="51" y="189"/>
              </a:cxn>
              <a:cxn ang="0">
                <a:pos x="65" y="172"/>
              </a:cxn>
              <a:cxn ang="0">
                <a:pos x="67" y="193"/>
              </a:cxn>
              <a:cxn ang="0">
                <a:pos x="103" y="200"/>
              </a:cxn>
              <a:cxn ang="0">
                <a:pos x="69" y="214"/>
              </a:cxn>
              <a:cxn ang="0">
                <a:pos x="69" y="214"/>
              </a:cxn>
              <a:cxn ang="0">
                <a:pos x="135" y="221"/>
              </a:cxn>
              <a:cxn ang="0">
                <a:pos x="145" y="233"/>
              </a:cxn>
              <a:cxn ang="0">
                <a:pos x="152" y="244"/>
              </a:cxn>
              <a:cxn ang="0">
                <a:pos x="124" y="217"/>
              </a:cxn>
              <a:cxn ang="0">
                <a:pos x="107" y="275"/>
              </a:cxn>
              <a:cxn ang="0">
                <a:pos x="114" y="267"/>
              </a:cxn>
              <a:cxn ang="0">
                <a:pos x="147" y="259"/>
              </a:cxn>
              <a:cxn ang="0">
                <a:pos x="63" y="271"/>
              </a:cxn>
              <a:cxn ang="0">
                <a:pos x="30" y="343"/>
              </a:cxn>
              <a:cxn ang="0">
                <a:pos x="21" y="345"/>
              </a:cxn>
              <a:cxn ang="0">
                <a:pos x="50" y="330"/>
              </a:cxn>
              <a:cxn ang="0">
                <a:pos x="72" y="349"/>
              </a:cxn>
              <a:cxn ang="0">
                <a:pos x="65" y="349"/>
              </a:cxn>
              <a:cxn ang="0">
                <a:pos x="93" y="349"/>
              </a:cxn>
              <a:cxn ang="0">
                <a:pos x="42" y="353"/>
              </a:cxn>
              <a:cxn ang="0">
                <a:pos x="46" y="349"/>
              </a:cxn>
            </a:cxnLst>
            <a:rect l="0" t="0" r="r" b="b"/>
            <a:pathLst>
              <a:path w="225" h="366">
                <a:moveTo>
                  <a:pt x="149" y="147"/>
                </a:moveTo>
                <a:lnTo>
                  <a:pt x="149" y="147"/>
                </a:lnTo>
                <a:lnTo>
                  <a:pt x="164" y="155"/>
                </a:lnTo>
                <a:lnTo>
                  <a:pt x="179" y="164"/>
                </a:lnTo>
                <a:lnTo>
                  <a:pt x="192" y="176"/>
                </a:lnTo>
                <a:lnTo>
                  <a:pt x="206" y="189"/>
                </a:lnTo>
                <a:lnTo>
                  <a:pt x="215" y="204"/>
                </a:lnTo>
                <a:lnTo>
                  <a:pt x="221" y="221"/>
                </a:lnTo>
                <a:lnTo>
                  <a:pt x="225" y="242"/>
                </a:lnTo>
                <a:lnTo>
                  <a:pt x="225" y="263"/>
                </a:lnTo>
                <a:lnTo>
                  <a:pt x="225" y="263"/>
                </a:lnTo>
                <a:lnTo>
                  <a:pt x="223" y="277"/>
                </a:lnTo>
                <a:lnTo>
                  <a:pt x="221" y="286"/>
                </a:lnTo>
                <a:lnTo>
                  <a:pt x="215" y="297"/>
                </a:lnTo>
                <a:lnTo>
                  <a:pt x="210" y="309"/>
                </a:lnTo>
                <a:lnTo>
                  <a:pt x="210" y="309"/>
                </a:lnTo>
                <a:lnTo>
                  <a:pt x="200" y="324"/>
                </a:lnTo>
                <a:lnTo>
                  <a:pt x="185" y="338"/>
                </a:lnTo>
                <a:lnTo>
                  <a:pt x="166" y="349"/>
                </a:lnTo>
                <a:lnTo>
                  <a:pt x="143" y="357"/>
                </a:lnTo>
                <a:lnTo>
                  <a:pt x="120" y="364"/>
                </a:lnTo>
                <a:lnTo>
                  <a:pt x="95" y="366"/>
                </a:lnTo>
                <a:lnTo>
                  <a:pt x="70" y="366"/>
                </a:lnTo>
                <a:lnTo>
                  <a:pt x="46" y="362"/>
                </a:lnTo>
                <a:lnTo>
                  <a:pt x="46" y="362"/>
                </a:lnTo>
                <a:lnTo>
                  <a:pt x="25" y="355"/>
                </a:lnTo>
                <a:lnTo>
                  <a:pt x="15" y="351"/>
                </a:lnTo>
                <a:lnTo>
                  <a:pt x="6" y="345"/>
                </a:lnTo>
                <a:lnTo>
                  <a:pt x="6" y="345"/>
                </a:lnTo>
                <a:lnTo>
                  <a:pt x="13" y="322"/>
                </a:lnTo>
                <a:lnTo>
                  <a:pt x="23" y="303"/>
                </a:lnTo>
                <a:lnTo>
                  <a:pt x="36" y="284"/>
                </a:lnTo>
                <a:lnTo>
                  <a:pt x="51" y="269"/>
                </a:lnTo>
                <a:lnTo>
                  <a:pt x="51" y="269"/>
                </a:lnTo>
                <a:lnTo>
                  <a:pt x="63" y="261"/>
                </a:lnTo>
                <a:lnTo>
                  <a:pt x="69" y="257"/>
                </a:lnTo>
                <a:lnTo>
                  <a:pt x="76" y="257"/>
                </a:lnTo>
                <a:lnTo>
                  <a:pt x="82" y="257"/>
                </a:lnTo>
                <a:lnTo>
                  <a:pt x="88" y="259"/>
                </a:lnTo>
                <a:lnTo>
                  <a:pt x="93" y="263"/>
                </a:lnTo>
                <a:lnTo>
                  <a:pt x="99" y="269"/>
                </a:lnTo>
                <a:lnTo>
                  <a:pt x="99" y="269"/>
                </a:lnTo>
                <a:lnTo>
                  <a:pt x="105" y="265"/>
                </a:lnTo>
                <a:lnTo>
                  <a:pt x="110" y="259"/>
                </a:lnTo>
                <a:lnTo>
                  <a:pt x="112" y="252"/>
                </a:lnTo>
                <a:lnTo>
                  <a:pt x="114" y="244"/>
                </a:lnTo>
                <a:lnTo>
                  <a:pt x="114" y="237"/>
                </a:lnTo>
                <a:lnTo>
                  <a:pt x="110" y="231"/>
                </a:lnTo>
                <a:lnTo>
                  <a:pt x="107" y="225"/>
                </a:lnTo>
                <a:lnTo>
                  <a:pt x="99" y="221"/>
                </a:lnTo>
                <a:lnTo>
                  <a:pt x="99" y="221"/>
                </a:lnTo>
                <a:lnTo>
                  <a:pt x="91" y="221"/>
                </a:lnTo>
                <a:lnTo>
                  <a:pt x="84" y="221"/>
                </a:lnTo>
                <a:lnTo>
                  <a:pt x="70" y="225"/>
                </a:lnTo>
                <a:lnTo>
                  <a:pt x="55" y="227"/>
                </a:lnTo>
                <a:lnTo>
                  <a:pt x="48" y="227"/>
                </a:lnTo>
                <a:lnTo>
                  <a:pt x="42" y="227"/>
                </a:lnTo>
                <a:lnTo>
                  <a:pt x="42" y="227"/>
                </a:lnTo>
                <a:lnTo>
                  <a:pt x="40" y="221"/>
                </a:lnTo>
                <a:lnTo>
                  <a:pt x="38" y="214"/>
                </a:lnTo>
                <a:lnTo>
                  <a:pt x="36" y="198"/>
                </a:lnTo>
                <a:lnTo>
                  <a:pt x="36" y="183"/>
                </a:lnTo>
                <a:lnTo>
                  <a:pt x="34" y="170"/>
                </a:lnTo>
                <a:lnTo>
                  <a:pt x="34" y="170"/>
                </a:lnTo>
                <a:lnTo>
                  <a:pt x="40" y="162"/>
                </a:lnTo>
                <a:lnTo>
                  <a:pt x="46" y="155"/>
                </a:lnTo>
                <a:lnTo>
                  <a:pt x="53" y="147"/>
                </a:lnTo>
                <a:lnTo>
                  <a:pt x="63" y="141"/>
                </a:lnTo>
                <a:lnTo>
                  <a:pt x="63" y="141"/>
                </a:lnTo>
                <a:lnTo>
                  <a:pt x="70" y="139"/>
                </a:lnTo>
                <a:lnTo>
                  <a:pt x="80" y="137"/>
                </a:lnTo>
                <a:lnTo>
                  <a:pt x="90" y="134"/>
                </a:lnTo>
                <a:lnTo>
                  <a:pt x="93" y="132"/>
                </a:lnTo>
                <a:lnTo>
                  <a:pt x="95" y="128"/>
                </a:lnTo>
                <a:lnTo>
                  <a:pt x="95" y="128"/>
                </a:lnTo>
                <a:lnTo>
                  <a:pt x="97" y="111"/>
                </a:lnTo>
                <a:lnTo>
                  <a:pt x="95" y="95"/>
                </a:lnTo>
                <a:lnTo>
                  <a:pt x="93" y="88"/>
                </a:lnTo>
                <a:lnTo>
                  <a:pt x="90" y="84"/>
                </a:lnTo>
                <a:lnTo>
                  <a:pt x="84" y="80"/>
                </a:lnTo>
                <a:lnTo>
                  <a:pt x="78" y="80"/>
                </a:lnTo>
                <a:lnTo>
                  <a:pt x="78" y="80"/>
                </a:lnTo>
                <a:lnTo>
                  <a:pt x="72" y="82"/>
                </a:lnTo>
                <a:lnTo>
                  <a:pt x="70" y="86"/>
                </a:lnTo>
                <a:lnTo>
                  <a:pt x="67" y="92"/>
                </a:lnTo>
                <a:lnTo>
                  <a:pt x="63" y="95"/>
                </a:lnTo>
                <a:lnTo>
                  <a:pt x="63" y="95"/>
                </a:lnTo>
                <a:lnTo>
                  <a:pt x="48" y="107"/>
                </a:lnTo>
                <a:lnTo>
                  <a:pt x="34" y="116"/>
                </a:lnTo>
                <a:lnTo>
                  <a:pt x="34" y="116"/>
                </a:lnTo>
                <a:lnTo>
                  <a:pt x="25" y="109"/>
                </a:lnTo>
                <a:lnTo>
                  <a:pt x="17" y="99"/>
                </a:lnTo>
                <a:lnTo>
                  <a:pt x="9" y="88"/>
                </a:lnTo>
                <a:lnTo>
                  <a:pt x="0" y="78"/>
                </a:lnTo>
                <a:lnTo>
                  <a:pt x="0" y="78"/>
                </a:lnTo>
                <a:lnTo>
                  <a:pt x="2" y="67"/>
                </a:lnTo>
                <a:lnTo>
                  <a:pt x="6" y="55"/>
                </a:lnTo>
                <a:lnTo>
                  <a:pt x="9" y="44"/>
                </a:lnTo>
                <a:lnTo>
                  <a:pt x="15" y="34"/>
                </a:lnTo>
                <a:lnTo>
                  <a:pt x="23" y="25"/>
                </a:lnTo>
                <a:lnTo>
                  <a:pt x="30" y="17"/>
                </a:lnTo>
                <a:lnTo>
                  <a:pt x="40" y="12"/>
                </a:lnTo>
                <a:lnTo>
                  <a:pt x="51" y="6"/>
                </a:lnTo>
                <a:lnTo>
                  <a:pt x="51" y="6"/>
                </a:lnTo>
                <a:lnTo>
                  <a:pt x="67" y="2"/>
                </a:lnTo>
                <a:lnTo>
                  <a:pt x="86" y="0"/>
                </a:lnTo>
                <a:lnTo>
                  <a:pt x="103" y="0"/>
                </a:lnTo>
                <a:lnTo>
                  <a:pt x="120" y="4"/>
                </a:lnTo>
                <a:lnTo>
                  <a:pt x="137" y="8"/>
                </a:lnTo>
                <a:lnTo>
                  <a:pt x="151" y="15"/>
                </a:lnTo>
                <a:lnTo>
                  <a:pt x="164" y="25"/>
                </a:lnTo>
                <a:lnTo>
                  <a:pt x="171" y="38"/>
                </a:lnTo>
                <a:lnTo>
                  <a:pt x="171" y="38"/>
                </a:lnTo>
                <a:lnTo>
                  <a:pt x="177" y="52"/>
                </a:lnTo>
                <a:lnTo>
                  <a:pt x="181" y="67"/>
                </a:lnTo>
                <a:lnTo>
                  <a:pt x="181" y="82"/>
                </a:lnTo>
                <a:lnTo>
                  <a:pt x="179" y="97"/>
                </a:lnTo>
                <a:lnTo>
                  <a:pt x="175" y="113"/>
                </a:lnTo>
                <a:lnTo>
                  <a:pt x="168" y="126"/>
                </a:lnTo>
                <a:lnTo>
                  <a:pt x="158" y="139"/>
                </a:lnTo>
                <a:lnTo>
                  <a:pt x="149" y="147"/>
                </a:lnTo>
                <a:lnTo>
                  <a:pt x="149" y="147"/>
                </a:lnTo>
                <a:close/>
                <a:moveTo>
                  <a:pt x="170" y="50"/>
                </a:moveTo>
                <a:lnTo>
                  <a:pt x="170" y="50"/>
                </a:lnTo>
                <a:lnTo>
                  <a:pt x="166" y="40"/>
                </a:lnTo>
                <a:lnTo>
                  <a:pt x="160" y="33"/>
                </a:lnTo>
                <a:lnTo>
                  <a:pt x="152" y="25"/>
                </a:lnTo>
                <a:lnTo>
                  <a:pt x="145" y="19"/>
                </a:lnTo>
                <a:lnTo>
                  <a:pt x="135" y="15"/>
                </a:lnTo>
                <a:lnTo>
                  <a:pt x="124" y="12"/>
                </a:lnTo>
                <a:lnTo>
                  <a:pt x="114" y="10"/>
                </a:lnTo>
                <a:lnTo>
                  <a:pt x="103" y="10"/>
                </a:lnTo>
                <a:lnTo>
                  <a:pt x="93" y="12"/>
                </a:lnTo>
                <a:lnTo>
                  <a:pt x="82" y="14"/>
                </a:lnTo>
                <a:lnTo>
                  <a:pt x="72" y="17"/>
                </a:lnTo>
                <a:lnTo>
                  <a:pt x="63" y="21"/>
                </a:lnTo>
                <a:lnTo>
                  <a:pt x="55" y="27"/>
                </a:lnTo>
                <a:lnTo>
                  <a:pt x="48" y="34"/>
                </a:lnTo>
                <a:lnTo>
                  <a:pt x="42" y="44"/>
                </a:lnTo>
                <a:lnTo>
                  <a:pt x="38" y="54"/>
                </a:lnTo>
                <a:lnTo>
                  <a:pt x="38" y="54"/>
                </a:lnTo>
                <a:lnTo>
                  <a:pt x="48" y="69"/>
                </a:lnTo>
                <a:lnTo>
                  <a:pt x="53" y="76"/>
                </a:lnTo>
                <a:lnTo>
                  <a:pt x="59" y="82"/>
                </a:lnTo>
                <a:lnTo>
                  <a:pt x="59" y="82"/>
                </a:lnTo>
                <a:lnTo>
                  <a:pt x="69" y="71"/>
                </a:lnTo>
                <a:lnTo>
                  <a:pt x="78" y="63"/>
                </a:lnTo>
                <a:lnTo>
                  <a:pt x="84" y="59"/>
                </a:lnTo>
                <a:lnTo>
                  <a:pt x="90" y="57"/>
                </a:lnTo>
                <a:lnTo>
                  <a:pt x="97" y="57"/>
                </a:lnTo>
                <a:lnTo>
                  <a:pt x="105" y="57"/>
                </a:lnTo>
                <a:lnTo>
                  <a:pt x="105" y="57"/>
                </a:lnTo>
                <a:lnTo>
                  <a:pt x="110" y="59"/>
                </a:lnTo>
                <a:lnTo>
                  <a:pt x="116" y="61"/>
                </a:lnTo>
                <a:lnTo>
                  <a:pt x="126" y="71"/>
                </a:lnTo>
                <a:lnTo>
                  <a:pt x="133" y="82"/>
                </a:lnTo>
                <a:lnTo>
                  <a:pt x="135" y="88"/>
                </a:lnTo>
                <a:lnTo>
                  <a:pt x="135" y="94"/>
                </a:lnTo>
                <a:lnTo>
                  <a:pt x="135" y="94"/>
                </a:lnTo>
                <a:lnTo>
                  <a:pt x="135" y="99"/>
                </a:lnTo>
                <a:lnTo>
                  <a:pt x="133" y="107"/>
                </a:lnTo>
                <a:lnTo>
                  <a:pt x="130" y="118"/>
                </a:lnTo>
                <a:lnTo>
                  <a:pt x="122" y="126"/>
                </a:lnTo>
                <a:lnTo>
                  <a:pt x="112" y="134"/>
                </a:lnTo>
                <a:lnTo>
                  <a:pt x="112" y="134"/>
                </a:lnTo>
                <a:lnTo>
                  <a:pt x="101" y="137"/>
                </a:lnTo>
                <a:lnTo>
                  <a:pt x="90" y="141"/>
                </a:lnTo>
                <a:lnTo>
                  <a:pt x="80" y="145"/>
                </a:lnTo>
                <a:lnTo>
                  <a:pt x="76" y="149"/>
                </a:lnTo>
                <a:lnTo>
                  <a:pt x="72" y="151"/>
                </a:lnTo>
                <a:lnTo>
                  <a:pt x="72" y="151"/>
                </a:lnTo>
                <a:lnTo>
                  <a:pt x="76" y="174"/>
                </a:lnTo>
                <a:lnTo>
                  <a:pt x="78" y="185"/>
                </a:lnTo>
                <a:lnTo>
                  <a:pt x="80" y="196"/>
                </a:lnTo>
                <a:lnTo>
                  <a:pt x="80" y="196"/>
                </a:lnTo>
                <a:lnTo>
                  <a:pt x="90" y="195"/>
                </a:lnTo>
                <a:lnTo>
                  <a:pt x="97" y="193"/>
                </a:lnTo>
                <a:lnTo>
                  <a:pt x="103" y="191"/>
                </a:lnTo>
                <a:lnTo>
                  <a:pt x="109" y="191"/>
                </a:lnTo>
                <a:lnTo>
                  <a:pt x="109" y="191"/>
                </a:lnTo>
                <a:lnTo>
                  <a:pt x="120" y="193"/>
                </a:lnTo>
                <a:lnTo>
                  <a:pt x="131" y="196"/>
                </a:lnTo>
                <a:lnTo>
                  <a:pt x="141" y="204"/>
                </a:lnTo>
                <a:lnTo>
                  <a:pt x="149" y="214"/>
                </a:lnTo>
                <a:lnTo>
                  <a:pt x="156" y="223"/>
                </a:lnTo>
                <a:lnTo>
                  <a:pt x="160" y="237"/>
                </a:lnTo>
                <a:lnTo>
                  <a:pt x="162" y="248"/>
                </a:lnTo>
                <a:lnTo>
                  <a:pt x="160" y="259"/>
                </a:lnTo>
                <a:lnTo>
                  <a:pt x="160" y="259"/>
                </a:lnTo>
                <a:lnTo>
                  <a:pt x="156" y="269"/>
                </a:lnTo>
                <a:lnTo>
                  <a:pt x="151" y="278"/>
                </a:lnTo>
                <a:lnTo>
                  <a:pt x="143" y="286"/>
                </a:lnTo>
                <a:lnTo>
                  <a:pt x="131" y="288"/>
                </a:lnTo>
                <a:lnTo>
                  <a:pt x="131" y="288"/>
                </a:lnTo>
                <a:lnTo>
                  <a:pt x="124" y="290"/>
                </a:lnTo>
                <a:lnTo>
                  <a:pt x="116" y="288"/>
                </a:lnTo>
                <a:lnTo>
                  <a:pt x="105" y="282"/>
                </a:lnTo>
                <a:lnTo>
                  <a:pt x="95" y="275"/>
                </a:lnTo>
                <a:lnTo>
                  <a:pt x="84" y="269"/>
                </a:lnTo>
                <a:lnTo>
                  <a:pt x="84" y="269"/>
                </a:lnTo>
                <a:lnTo>
                  <a:pt x="78" y="273"/>
                </a:lnTo>
                <a:lnTo>
                  <a:pt x="74" y="278"/>
                </a:lnTo>
                <a:lnTo>
                  <a:pt x="67" y="290"/>
                </a:lnTo>
                <a:lnTo>
                  <a:pt x="67" y="290"/>
                </a:lnTo>
                <a:lnTo>
                  <a:pt x="57" y="301"/>
                </a:lnTo>
                <a:lnTo>
                  <a:pt x="53" y="307"/>
                </a:lnTo>
                <a:lnTo>
                  <a:pt x="51" y="313"/>
                </a:lnTo>
                <a:lnTo>
                  <a:pt x="51" y="313"/>
                </a:lnTo>
                <a:lnTo>
                  <a:pt x="51" y="318"/>
                </a:lnTo>
                <a:lnTo>
                  <a:pt x="57" y="326"/>
                </a:lnTo>
                <a:lnTo>
                  <a:pt x="63" y="332"/>
                </a:lnTo>
                <a:lnTo>
                  <a:pt x="67" y="336"/>
                </a:lnTo>
                <a:lnTo>
                  <a:pt x="67" y="336"/>
                </a:lnTo>
                <a:lnTo>
                  <a:pt x="80" y="339"/>
                </a:lnTo>
                <a:lnTo>
                  <a:pt x="95" y="343"/>
                </a:lnTo>
                <a:lnTo>
                  <a:pt x="128" y="345"/>
                </a:lnTo>
                <a:lnTo>
                  <a:pt x="128" y="345"/>
                </a:lnTo>
                <a:lnTo>
                  <a:pt x="139" y="345"/>
                </a:lnTo>
                <a:lnTo>
                  <a:pt x="151" y="343"/>
                </a:lnTo>
                <a:lnTo>
                  <a:pt x="162" y="339"/>
                </a:lnTo>
                <a:lnTo>
                  <a:pt x="171" y="334"/>
                </a:lnTo>
                <a:lnTo>
                  <a:pt x="181" y="328"/>
                </a:lnTo>
                <a:lnTo>
                  <a:pt x="189" y="320"/>
                </a:lnTo>
                <a:lnTo>
                  <a:pt x="196" y="313"/>
                </a:lnTo>
                <a:lnTo>
                  <a:pt x="202" y="305"/>
                </a:lnTo>
                <a:lnTo>
                  <a:pt x="202" y="305"/>
                </a:lnTo>
                <a:lnTo>
                  <a:pt x="208" y="296"/>
                </a:lnTo>
                <a:lnTo>
                  <a:pt x="212" y="284"/>
                </a:lnTo>
                <a:lnTo>
                  <a:pt x="215" y="273"/>
                </a:lnTo>
                <a:lnTo>
                  <a:pt x="215" y="261"/>
                </a:lnTo>
                <a:lnTo>
                  <a:pt x="215" y="250"/>
                </a:lnTo>
                <a:lnTo>
                  <a:pt x="215" y="238"/>
                </a:lnTo>
                <a:lnTo>
                  <a:pt x="210" y="217"/>
                </a:lnTo>
                <a:lnTo>
                  <a:pt x="200" y="196"/>
                </a:lnTo>
                <a:lnTo>
                  <a:pt x="187" y="179"/>
                </a:lnTo>
                <a:lnTo>
                  <a:pt x="179" y="172"/>
                </a:lnTo>
                <a:lnTo>
                  <a:pt x="171" y="166"/>
                </a:lnTo>
                <a:lnTo>
                  <a:pt x="162" y="162"/>
                </a:lnTo>
                <a:lnTo>
                  <a:pt x="152" y="158"/>
                </a:lnTo>
                <a:lnTo>
                  <a:pt x="152" y="158"/>
                </a:lnTo>
                <a:lnTo>
                  <a:pt x="141" y="156"/>
                </a:lnTo>
                <a:lnTo>
                  <a:pt x="137" y="155"/>
                </a:lnTo>
                <a:lnTo>
                  <a:pt x="135" y="151"/>
                </a:lnTo>
                <a:lnTo>
                  <a:pt x="135" y="151"/>
                </a:lnTo>
                <a:lnTo>
                  <a:pt x="143" y="141"/>
                </a:lnTo>
                <a:lnTo>
                  <a:pt x="152" y="134"/>
                </a:lnTo>
                <a:lnTo>
                  <a:pt x="160" y="122"/>
                </a:lnTo>
                <a:lnTo>
                  <a:pt x="168" y="111"/>
                </a:lnTo>
                <a:lnTo>
                  <a:pt x="171" y="97"/>
                </a:lnTo>
                <a:lnTo>
                  <a:pt x="173" y="84"/>
                </a:lnTo>
                <a:lnTo>
                  <a:pt x="173" y="67"/>
                </a:lnTo>
                <a:lnTo>
                  <a:pt x="170" y="50"/>
                </a:lnTo>
                <a:lnTo>
                  <a:pt x="170" y="50"/>
                </a:lnTo>
                <a:close/>
                <a:moveTo>
                  <a:pt x="30" y="40"/>
                </a:moveTo>
                <a:lnTo>
                  <a:pt x="30" y="40"/>
                </a:lnTo>
                <a:lnTo>
                  <a:pt x="38" y="38"/>
                </a:lnTo>
                <a:lnTo>
                  <a:pt x="40" y="38"/>
                </a:lnTo>
                <a:lnTo>
                  <a:pt x="42" y="34"/>
                </a:lnTo>
                <a:lnTo>
                  <a:pt x="42" y="34"/>
                </a:lnTo>
                <a:lnTo>
                  <a:pt x="38" y="34"/>
                </a:lnTo>
                <a:lnTo>
                  <a:pt x="36" y="36"/>
                </a:lnTo>
                <a:lnTo>
                  <a:pt x="30" y="40"/>
                </a:lnTo>
                <a:lnTo>
                  <a:pt x="30" y="40"/>
                </a:lnTo>
                <a:close/>
                <a:moveTo>
                  <a:pt x="21" y="82"/>
                </a:moveTo>
                <a:lnTo>
                  <a:pt x="21" y="82"/>
                </a:lnTo>
                <a:lnTo>
                  <a:pt x="27" y="80"/>
                </a:lnTo>
                <a:lnTo>
                  <a:pt x="32" y="78"/>
                </a:lnTo>
                <a:lnTo>
                  <a:pt x="36" y="75"/>
                </a:lnTo>
                <a:lnTo>
                  <a:pt x="40" y="71"/>
                </a:lnTo>
                <a:lnTo>
                  <a:pt x="40" y="71"/>
                </a:lnTo>
                <a:lnTo>
                  <a:pt x="36" y="67"/>
                </a:lnTo>
                <a:lnTo>
                  <a:pt x="36" y="65"/>
                </a:lnTo>
                <a:lnTo>
                  <a:pt x="32" y="65"/>
                </a:lnTo>
                <a:lnTo>
                  <a:pt x="32" y="65"/>
                </a:lnTo>
                <a:lnTo>
                  <a:pt x="30" y="69"/>
                </a:lnTo>
                <a:lnTo>
                  <a:pt x="27" y="73"/>
                </a:lnTo>
                <a:lnTo>
                  <a:pt x="23" y="76"/>
                </a:lnTo>
                <a:lnTo>
                  <a:pt x="21" y="82"/>
                </a:lnTo>
                <a:lnTo>
                  <a:pt x="21" y="82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93" y="69"/>
                </a:lnTo>
                <a:lnTo>
                  <a:pt x="99" y="67"/>
                </a:lnTo>
                <a:lnTo>
                  <a:pt x="99" y="67"/>
                </a:lnTo>
                <a:lnTo>
                  <a:pt x="90" y="67"/>
                </a:lnTo>
                <a:lnTo>
                  <a:pt x="86" y="67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11" y="80"/>
                </a:moveTo>
                <a:lnTo>
                  <a:pt x="11" y="80"/>
                </a:lnTo>
                <a:lnTo>
                  <a:pt x="13" y="80"/>
                </a:lnTo>
                <a:lnTo>
                  <a:pt x="15" y="78"/>
                </a:lnTo>
                <a:lnTo>
                  <a:pt x="15" y="75"/>
                </a:lnTo>
                <a:lnTo>
                  <a:pt x="15" y="75"/>
                </a:lnTo>
                <a:lnTo>
                  <a:pt x="13" y="75"/>
                </a:lnTo>
                <a:lnTo>
                  <a:pt x="11" y="76"/>
                </a:lnTo>
                <a:lnTo>
                  <a:pt x="11" y="80"/>
                </a:lnTo>
                <a:lnTo>
                  <a:pt x="11" y="80"/>
                </a:lnTo>
                <a:close/>
                <a:moveTo>
                  <a:pt x="97" y="76"/>
                </a:moveTo>
                <a:lnTo>
                  <a:pt x="97" y="76"/>
                </a:lnTo>
                <a:lnTo>
                  <a:pt x="99" y="80"/>
                </a:lnTo>
                <a:lnTo>
                  <a:pt x="99" y="80"/>
                </a:lnTo>
                <a:lnTo>
                  <a:pt x="101" y="80"/>
                </a:lnTo>
                <a:lnTo>
                  <a:pt x="103" y="78"/>
                </a:lnTo>
                <a:lnTo>
                  <a:pt x="103" y="75"/>
                </a:lnTo>
                <a:lnTo>
                  <a:pt x="103" y="75"/>
                </a:lnTo>
                <a:lnTo>
                  <a:pt x="99" y="75"/>
                </a:lnTo>
                <a:lnTo>
                  <a:pt x="97" y="76"/>
                </a:lnTo>
                <a:lnTo>
                  <a:pt x="97" y="76"/>
                </a:lnTo>
                <a:close/>
                <a:moveTo>
                  <a:pt x="110" y="86"/>
                </a:moveTo>
                <a:lnTo>
                  <a:pt x="110" y="86"/>
                </a:lnTo>
                <a:lnTo>
                  <a:pt x="112" y="84"/>
                </a:lnTo>
                <a:lnTo>
                  <a:pt x="116" y="84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18" y="76"/>
                </a:lnTo>
                <a:lnTo>
                  <a:pt x="116" y="76"/>
                </a:lnTo>
                <a:lnTo>
                  <a:pt x="114" y="76"/>
                </a:lnTo>
                <a:lnTo>
                  <a:pt x="109" y="82"/>
                </a:lnTo>
                <a:lnTo>
                  <a:pt x="109" y="84"/>
                </a:lnTo>
                <a:lnTo>
                  <a:pt x="110" y="86"/>
                </a:lnTo>
                <a:lnTo>
                  <a:pt x="110" y="86"/>
                </a:lnTo>
                <a:close/>
                <a:moveTo>
                  <a:pt x="42" y="86"/>
                </a:moveTo>
                <a:lnTo>
                  <a:pt x="42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44" y="82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105" y="101"/>
                </a:moveTo>
                <a:lnTo>
                  <a:pt x="105" y="101"/>
                </a:lnTo>
                <a:lnTo>
                  <a:pt x="110" y="97"/>
                </a:lnTo>
                <a:lnTo>
                  <a:pt x="114" y="92"/>
                </a:lnTo>
                <a:lnTo>
                  <a:pt x="114" y="92"/>
                </a:lnTo>
                <a:lnTo>
                  <a:pt x="107" y="95"/>
                </a:lnTo>
                <a:lnTo>
                  <a:pt x="105" y="97"/>
                </a:lnTo>
                <a:lnTo>
                  <a:pt x="105" y="101"/>
                </a:lnTo>
                <a:lnTo>
                  <a:pt x="105" y="101"/>
                </a:lnTo>
                <a:close/>
                <a:moveTo>
                  <a:pt x="34" y="101"/>
                </a:moveTo>
                <a:lnTo>
                  <a:pt x="34" y="101"/>
                </a:lnTo>
                <a:lnTo>
                  <a:pt x="36" y="101"/>
                </a:lnTo>
                <a:lnTo>
                  <a:pt x="38" y="101"/>
                </a:lnTo>
                <a:lnTo>
                  <a:pt x="42" y="97"/>
                </a:lnTo>
                <a:lnTo>
                  <a:pt x="42" y="97"/>
                </a:lnTo>
                <a:lnTo>
                  <a:pt x="36" y="97"/>
                </a:lnTo>
                <a:lnTo>
                  <a:pt x="34" y="101"/>
                </a:lnTo>
                <a:lnTo>
                  <a:pt x="34" y="101"/>
                </a:lnTo>
                <a:close/>
                <a:moveTo>
                  <a:pt x="44" y="170"/>
                </a:moveTo>
                <a:lnTo>
                  <a:pt x="44" y="170"/>
                </a:lnTo>
                <a:lnTo>
                  <a:pt x="44" y="177"/>
                </a:lnTo>
                <a:lnTo>
                  <a:pt x="44" y="181"/>
                </a:lnTo>
                <a:lnTo>
                  <a:pt x="48" y="183"/>
                </a:lnTo>
                <a:lnTo>
                  <a:pt x="48" y="183"/>
                </a:lnTo>
                <a:lnTo>
                  <a:pt x="51" y="177"/>
                </a:lnTo>
                <a:lnTo>
                  <a:pt x="57" y="172"/>
                </a:lnTo>
                <a:lnTo>
                  <a:pt x="61" y="166"/>
                </a:lnTo>
                <a:lnTo>
                  <a:pt x="67" y="160"/>
                </a:lnTo>
                <a:lnTo>
                  <a:pt x="67" y="160"/>
                </a:lnTo>
                <a:lnTo>
                  <a:pt x="65" y="158"/>
                </a:lnTo>
                <a:lnTo>
                  <a:pt x="65" y="156"/>
                </a:lnTo>
                <a:lnTo>
                  <a:pt x="65" y="156"/>
                </a:lnTo>
                <a:lnTo>
                  <a:pt x="59" y="158"/>
                </a:lnTo>
                <a:lnTo>
                  <a:pt x="53" y="162"/>
                </a:lnTo>
                <a:lnTo>
                  <a:pt x="50" y="166"/>
                </a:lnTo>
                <a:lnTo>
                  <a:pt x="44" y="170"/>
                </a:lnTo>
                <a:lnTo>
                  <a:pt x="44" y="170"/>
                </a:lnTo>
                <a:close/>
                <a:moveTo>
                  <a:pt x="51" y="189"/>
                </a:moveTo>
                <a:lnTo>
                  <a:pt x="51" y="189"/>
                </a:lnTo>
                <a:lnTo>
                  <a:pt x="61" y="185"/>
                </a:lnTo>
                <a:lnTo>
                  <a:pt x="69" y="181"/>
                </a:lnTo>
                <a:lnTo>
                  <a:pt x="69" y="181"/>
                </a:lnTo>
                <a:lnTo>
                  <a:pt x="69" y="179"/>
                </a:lnTo>
                <a:lnTo>
                  <a:pt x="69" y="176"/>
                </a:lnTo>
                <a:lnTo>
                  <a:pt x="67" y="174"/>
                </a:lnTo>
                <a:lnTo>
                  <a:pt x="65" y="172"/>
                </a:lnTo>
                <a:lnTo>
                  <a:pt x="65" y="172"/>
                </a:lnTo>
                <a:lnTo>
                  <a:pt x="57" y="181"/>
                </a:lnTo>
                <a:lnTo>
                  <a:pt x="53" y="185"/>
                </a:lnTo>
                <a:lnTo>
                  <a:pt x="51" y="189"/>
                </a:lnTo>
                <a:lnTo>
                  <a:pt x="51" y="189"/>
                </a:lnTo>
                <a:close/>
                <a:moveTo>
                  <a:pt x="59" y="208"/>
                </a:moveTo>
                <a:lnTo>
                  <a:pt x="59" y="208"/>
                </a:lnTo>
                <a:lnTo>
                  <a:pt x="65" y="200"/>
                </a:lnTo>
                <a:lnTo>
                  <a:pt x="67" y="196"/>
                </a:lnTo>
                <a:lnTo>
                  <a:pt x="67" y="193"/>
                </a:lnTo>
                <a:lnTo>
                  <a:pt x="67" y="193"/>
                </a:lnTo>
                <a:lnTo>
                  <a:pt x="61" y="200"/>
                </a:lnTo>
                <a:lnTo>
                  <a:pt x="59" y="204"/>
                </a:lnTo>
                <a:lnTo>
                  <a:pt x="59" y="208"/>
                </a:lnTo>
                <a:lnTo>
                  <a:pt x="59" y="208"/>
                </a:lnTo>
                <a:close/>
                <a:moveTo>
                  <a:pt x="120" y="202"/>
                </a:moveTo>
                <a:lnTo>
                  <a:pt x="120" y="202"/>
                </a:lnTo>
                <a:lnTo>
                  <a:pt x="112" y="200"/>
                </a:lnTo>
                <a:lnTo>
                  <a:pt x="103" y="200"/>
                </a:lnTo>
                <a:lnTo>
                  <a:pt x="103" y="200"/>
                </a:lnTo>
                <a:lnTo>
                  <a:pt x="105" y="202"/>
                </a:lnTo>
                <a:lnTo>
                  <a:pt x="107" y="204"/>
                </a:lnTo>
                <a:lnTo>
                  <a:pt x="110" y="206"/>
                </a:lnTo>
                <a:lnTo>
                  <a:pt x="116" y="204"/>
                </a:lnTo>
                <a:lnTo>
                  <a:pt x="120" y="202"/>
                </a:lnTo>
                <a:lnTo>
                  <a:pt x="120" y="202"/>
                </a:lnTo>
                <a:close/>
                <a:moveTo>
                  <a:pt x="69" y="214"/>
                </a:moveTo>
                <a:lnTo>
                  <a:pt x="69" y="214"/>
                </a:lnTo>
                <a:lnTo>
                  <a:pt x="84" y="212"/>
                </a:lnTo>
                <a:lnTo>
                  <a:pt x="91" y="212"/>
                </a:lnTo>
                <a:lnTo>
                  <a:pt x="93" y="210"/>
                </a:lnTo>
                <a:lnTo>
                  <a:pt x="95" y="208"/>
                </a:lnTo>
                <a:lnTo>
                  <a:pt x="95" y="208"/>
                </a:lnTo>
                <a:lnTo>
                  <a:pt x="82" y="208"/>
                </a:lnTo>
                <a:lnTo>
                  <a:pt x="74" y="210"/>
                </a:lnTo>
                <a:lnTo>
                  <a:pt x="70" y="212"/>
                </a:lnTo>
                <a:lnTo>
                  <a:pt x="69" y="214"/>
                </a:lnTo>
                <a:lnTo>
                  <a:pt x="69" y="214"/>
                </a:lnTo>
                <a:close/>
                <a:moveTo>
                  <a:pt x="124" y="217"/>
                </a:moveTo>
                <a:lnTo>
                  <a:pt x="124" y="217"/>
                </a:lnTo>
                <a:lnTo>
                  <a:pt x="130" y="217"/>
                </a:lnTo>
                <a:lnTo>
                  <a:pt x="131" y="217"/>
                </a:lnTo>
                <a:lnTo>
                  <a:pt x="135" y="219"/>
                </a:lnTo>
                <a:lnTo>
                  <a:pt x="135" y="219"/>
                </a:lnTo>
                <a:lnTo>
                  <a:pt x="135" y="221"/>
                </a:lnTo>
                <a:lnTo>
                  <a:pt x="135" y="221"/>
                </a:lnTo>
                <a:lnTo>
                  <a:pt x="135" y="225"/>
                </a:lnTo>
                <a:lnTo>
                  <a:pt x="131" y="227"/>
                </a:lnTo>
                <a:lnTo>
                  <a:pt x="130" y="231"/>
                </a:lnTo>
                <a:lnTo>
                  <a:pt x="131" y="233"/>
                </a:lnTo>
                <a:lnTo>
                  <a:pt x="131" y="233"/>
                </a:lnTo>
                <a:lnTo>
                  <a:pt x="137" y="231"/>
                </a:lnTo>
                <a:lnTo>
                  <a:pt x="143" y="229"/>
                </a:lnTo>
                <a:lnTo>
                  <a:pt x="143" y="229"/>
                </a:lnTo>
                <a:lnTo>
                  <a:pt x="145" y="233"/>
                </a:lnTo>
                <a:lnTo>
                  <a:pt x="145" y="233"/>
                </a:lnTo>
                <a:lnTo>
                  <a:pt x="145" y="237"/>
                </a:lnTo>
                <a:lnTo>
                  <a:pt x="141" y="240"/>
                </a:lnTo>
                <a:lnTo>
                  <a:pt x="135" y="248"/>
                </a:lnTo>
                <a:lnTo>
                  <a:pt x="135" y="248"/>
                </a:lnTo>
                <a:lnTo>
                  <a:pt x="139" y="246"/>
                </a:lnTo>
                <a:lnTo>
                  <a:pt x="143" y="244"/>
                </a:lnTo>
                <a:lnTo>
                  <a:pt x="152" y="244"/>
                </a:lnTo>
                <a:lnTo>
                  <a:pt x="152" y="244"/>
                </a:lnTo>
                <a:lnTo>
                  <a:pt x="149" y="233"/>
                </a:lnTo>
                <a:lnTo>
                  <a:pt x="145" y="223"/>
                </a:lnTo>
                <a:lnTo>
                  <a:pt x="139" y="216"/>
                </a:lnTo>
                <a:lnTo>
                  <a:pt x="131" y="208"/>
                </a:lnTo>
                <a:lnTo>
                  <a:pt x="131" y="208"/>
                </a:lnTo>
                <a:lnTo>
                  <a:pt x="128" y="210"/>
                </a:lnTo>
                <a:lnTo>
                  <a:pt x="126" y="212"/>
                </a:lnTo>
                <a:lnTo>
                  <a:pt x="124" y="217"/>
                </a:lnTo>
                <a:lnTo>
                  <a:pt x="124" y="217"/>
                </a:lnTo>
                <a:close/>
                <a:moveTo>
                  <a:pt x="120" y="248"/>
                </a:moveTo>
                <a:lnTo>
                  <a:pt x="120" y="248"/>
                </a:lnTo>
                <a:lnTo>
                  <a:pt x="124" y="246"/>
                </a:lnTo>
                <a:lnTo>
                  <a:pt x="128" y="244"/>
                </a:lnTo>
                <a:lnTo>
                  <a:pt x="128" y="244"/>
                </a:lnTo>
                <a:lnTo>
                  <a:pt x="122" y="244"/>
                </a:lnTo>
                <a:lnTo>
                  <a:pt x="120" y="248"/>
                </a:lnTo>
                <a:lnTo>
                  <a:pt x="120" y="248"/>
                </a:lnTo>
                <a:close/>
                <a:moveTo>
                  <a:pt x="107" y="275"/>
                </a:moveTo>
                <a:lnTo>
                  <a:pt x="107" y="275"/>
                </a:lnTo>
                <a:lnTo>
                  <a:pt x="112" y="275"/>
                </a:lnTo>
                <a:lnTo>
                  <a:pt x="118" y="273"/>
                </a:lnTo>
                <a:lnTo>
                  <a:pt x="126" y="267"/>
                </a:lnTo>
                <a:lnTo>
                  <a:pt x="141" y="254"/>
                </a:lnTo>
                <a:lnTo>
                  <a:pt x="141" y="254"/>
                </a:lnTo>
                <a:lnTo>
                  <a:pt x="131" y="257"/>
                </a:lnTo>
                <a:lnTo>
                  <a:pt x="122" y="261"/>
                </a:lnTo>
                <a:lnTo>
                  <a:pt x="114" y="267"/>
                </a:lnTo>
                <a:lnTo>
                  <a:pt x="107" y="275"/>
                </a:lnTo>
                <a:lnTo>
                  <a:pt x="107" y="275"/>
                </a:lnTo>
                <a:close/>
                <a:moveTo>
                  <a:pt x="139" y="265"/>
                </a:moveTo>
                <a:lnTo>
                  <a:pt x="139" y="265"/>
                </a:lnTo>
                <a:lnTo>
                  <a:pt x="147" y="263"/>
                </a:lnTo>
                <a:lnTo>
                  <a:pt x="149" y="261"/>
                </a:lnTo>
                <a:lnTo>
                  <a:pt x="151" y="259"/>
                </a:lnTo>
                <a:lnTo>
                  <a:pt x="151" y="259"/>
                </a:lnTo>
                <a:lnTo>
                  <a:pt x="147" y="259"/>
                </a:lnTo>
                <a:lnTo>
                  <a:pt x="145" y="261"/>
                </a:lnTo>
                <a:lnTo>
                  <a:pt x="139" y="265"/>
                </a:lnTo>
                <a:lnTo>
                  <a:pt x="139" y="265"/>
                </a:lnTo>
                <a:close/>
                <a:moveTo>
                  <a:pt x="65" y="277"/>
                </a:moveTo>
                <a:lnTo>
                  <a:pt x="65" y="277"/>
                </a:lnTo>
                <a:lnTo>
                  <a:pt x="69" y="269"/>
                </a:lnTo>
                <a:lnTo>
                  <a:pt x="69" y="269"/>
                </a:lnTo>
                <a:lnTo>
                  <a:pt x="65" y="269"/>
                </a:lnTo>
                <a:lnTo>
                  <a:pt x="63" y="271"/>
                </a:lnTo>
                <a:lnTo>
                  <a:pt x="63" y="275"/>
                </a:lnTo>
                <a:lnTo>
                  <a:pt x="65" y="277"/>
                </a:lnTo>
                <a:lnTo>
                  <a:pt x="65" y="277"/>
                </a:lnTo>
                <a:close/>
                <a:moveTo>
                  <a:pt x="21" y="345"/>
                </a:moveTo>
                <a:lnTo>
                  <a:pt x="21" y="345"/>
                </a:lnTo>
                <a:lnTo>
                  <a:pt x="25" y="347"/>
                </a:lnTo>
                <a:lnTo>
                  <a:pt x="30" y="347"/>
                </a:lnTo>
                <a:lnTo>
                  <a:pt x="30" y="347"/>
                </a:lnTo>
                <a:lnTo>
                  <a:pt x="30" y="343"/>
                </a:lnTo>
                <a:lnTo>
                  <a:pt x="32" y="339"/>
                </a:lnTo>
                <a:lnTo>
                  <a:pt x="36" y="334"/>
                </a:lnTo>
                <a:lnTo>
                  <a:pt x="40" y="328"/>
                </a:lnTo>
                <a:lnTo>
                  <a:pt x="42" y="326"/>
                </a:lnTo>
                <a:lnTo>
                  <a:pt x="40" y="324"/>
                </a:lnTo>
                <a:lnTo>
                  <a:pt x="40" y="324"/>
                </a:lnTo>
                <a:lnTo>
                  <a:pt x="29" y="334"/>
                </a:lnTo>
                <a:lnTo>
                  <a:pt x="25" y="338"/>
                </a:lnTo>
                <a:lnTo>
                  <a:pt x="21" y="345"/>
                </a:lnTo>
                <a:lnTo>
                  <a:pt x="21" y="345"/>
                </a:lnTo>
                <a:close/>
                <a:moveTo>
                  <a:pt x="38" y="343"/>
                </a:moveTo>
                <a:lnTo>
                  <a:pt x="38" y="343"/>
                </a:lnTo>
                <a:lnTo>
                  <a:pt x="59" y="338"/>
                </a:lnTo>
                <a:lnTo>
                  <a:pt x="59" y="338"/>
                </a:lnTo>
                <a:lnTo>
                  <a:pt x="57" y="336"/>
                </a:lnTo>
                <a:lnTo>
                  <a:pt x="55" y="332"/>
                </a:lnTo>
                <a:lnTo>
                  <a:pt x="50" y="330"/>
                </a:lnTo>
                <a:lnTo>
                  <a:pt x="50" y="330"/>
                </a:lnTo>
                <a:lnTo>
                  <a:pt x="46" y="334"/>
                </a:lnTo>
                <a:lnTo>
                  <a:pt x="44" y="336"/>
                </a:lnTo>
                <a:lnTo>
                  <a:pt x="40" y="339"/>
                </a:lnTo>
                <a:lnTo>
                  <a:pt x="38" y="343"/>
                </a:lnTo>
                <a:lnTo>
                  <a:pt x="38" y="343"/>
                </a:lnTo>
                <a:close/>
                <a:moveTo>
                  <a:pt x="65" y="349"/>
                </a:moveTo>
                <a:lnTo>
                  <a:pt x="65" y="349"/>
                </a:lnTo>
                <a:lnTo>
                  <a:pt x="69" y="349"/>
                </a:lnTo>
                <a:lnTo>
                  <a:pt x="72" y="349"/>
                </a:lnTo>
                <a:lnTo>
                  <a:pt x="74" y="347"/>
                </a:lnTo>
                <a:lnTo>
                  <a:pt x="78" y="347"/>
                </a:lnTo>
                <a:lnTo>
                  <a:pt x="78" y="347"/>
                </a:lnTo>
                <a:lnTo>
                  <a:pt x="76" y="345"/>
                </a:lnTo>
                <a:lnTo>
                  <a:pt x="76" y="343"/>
                </a:lnTo>
                <a:lnTo>
                  <a:pt x="70" y="343"/>
                </a:lnTo>
                <a:lnTo>
                  <a:pt x="67" y="345"/>
                </a:lnTo>
                <a:lnTo>
                  <a:pt x="65" y="347"/>
                </a:lnTo>
                <a:lnTo>
                  <a:pt x="65" y="349"/>
                </a:lnTo>
                <a:lnTo>
                  <a:pt x="65" y="349"/>
                </a:lnTo>
                <a:close/>
                <a:moveTo>
                  <a:pt x="88" y="353"/>
                </a:moveTo>
                <a:lnTo>
                  <a:pt x="88" y="353"/>
                </a:lnTo>
                <a:lnTo>
                  <a:pt x="90" y="353"/>
                </a:lnTo>
                <a:lnTo>
                  <a:pt x="91" y="353"/>
                </a:lnTo>
                <a:lnTo>
                  <a:pt x="91" y="353"/>
                </a:lnTo>
                <a:lnTo>
                  <a:pt x="95" y="353"/>
                </a:lnTo>
                <a:lnTo>
                  <a:pt x="95" y="353"/>
                </a:lnTo>
                <a:lnTo>
                  <a:pt x="93" y="349"/>
                </a:lnTo>
                <a:lnTo>
                  <a:pt x="91" y="349"/>
                </a:lnTo>
                <a:lnTo>
                  <a:pt x="88" y="347"/>
                </a:lnTo>
                <a:lnTo>
                  <a:pt x="88" y="347"/>
                </a:lnTo>
                <a:lnTo>
                  <a:pt x="88" y="351"/>
                </a:lnTo>
                <a:lnTo>
                  <a:pt x="88" y="353"/>
                </a:lnTo>
                <a:lnTo>
                  <a:pt x="88" y="353"/>
                </a:lnTo>
                <a:lnTo>
                  <a:pt x="88" y="353"/>
                </a:lnTo>
                <a:close/>
                <a:moveTo>
                  <a:pt x="42" y="353"/>
                </a:moveTo>
                <a:lnTo>
                  <a:pt x="42" y="353"/>
                </a:lnTo>
                <a:lnTo>
                  <a:pt x="48" y="353"/>
                </a:lnTo>
                <a:lnTo>
                  <a:pt x="50" y="353"/>
                </a:lnTo>
                <a:lnTo>
                  <a:pt x="51" y="353"/>
                </a:lnTo>
                <a:lnTo>
                  <a:pt x="51" y="353"/>
                </a:lnTo>
                <a:lnTo>
                  <a:pt x="51" y="349"/>
                </a:lnTo>
                <a:lnTo>
                  <a:pt x="51" y="349"/>
                </a:lnTo>
                <a:lnTo>
                  <a:pt x="51" y="349"/>
                </a:lnTo>
                <a:lnTo>
                  <a:pt x="50" y="349"/>
                </a:lnTo>
                <a:lnTo>
                  <a:pt x="46" y="349"/>
                </a:lnTo>
                <a:lnTo>
                  <a:pt x="44" y="351"/>
                </a:lnTo>
                <a:lnTo>
                  <a:pt x="42" y="353"/>
                </a:lnTo>
                <a:lnTo>
                  <a:pt x="42" y="3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C1CE9-7D4A-4F44-BC3D-E87C96F5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9" y="1757079"/>
            <a:ext cx="7070214" cy="2630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AA297D-0C0C-422D-B206-744FE5A1792C}"/>
              </a:ext>
            </a:extLst>
          </p:cNvPr>
          <p:cNvSpPr txBox="1"/>
          <p:nvPr/>
        </p:nvSpPr>
        <p:spPr>
          <a:xfrm>
            <a:off x="1169199" y="48298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对偶性：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A86F4C-DA32-4560-9490-23D1227C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67" y="4724244"/>
            <a:ext cx="2729232" cy="14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7CAFB6-C6D6-4B61-A864-C8496A738D31}"/>
              </a:ext>
            </a:extLst>
          </p:cNvPr>
          <p:cNvSpPr txBox="1"/>
          <p:nvPr/>
        </p:nvSpPr>
        <p:spPr>
          <a:xfrm>
            <a:off x="1310199" y="681037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卡若图</a:t>
            </a:r>
          </a:p>
        </p:txBody>
      </p:sp>
      <p:sp>
        <p:nvSpPr>
          <p:cNvPr id="5" name="Freeform 50">
            <a:extLst>
              <a:ext uri="{FF2B5EF4-FFF2-40B4-BE49-F238E27FC236}">
                <a16:creationId xmlns:a16="http://schemas.microsoft.com/office/drawing/2014/main" id="{A8885C3B-3723-4273-9E7B-A1FE7B438BE4}"/>
              </a:ext>
            </a:extLst>
          </p:cNvPr>
          <p:cNvSpPr>
            <a:spLocks noEditPoints="1"/>
          </p:cNvSpPr>
          <p:nvPr/>
        </p:nvSpPr>
        <p:spPr bwMode="auto">
          <a:xfrm>
            <a:off x="838200" y="662891"/>
            <a:ext cx="353065" cy="541366"/>
          </a:xfrm>
          <a:custGeom>
            <a:avLst/>
            <a:gdLst/>
            <a:ahLst/>
            <a:cxnLst>
              <a:cxn ang="0">
                <a:pos x="137" y="113"/>
              </a:cxn>
              <a:cxn ang="0">
                <a:pos x="165" y="25"/>
              </a:cxn>
              <a:cxn ang="0">
                <a:pos x="238" y="101"/>
              </a:cxn>
              <a:cxn ang="0">
                <a:pos x="230" y="322"/>
              </a:cxn>
              <a:cxn ang="0">
                <a:pos x="123" y="349"/>
              </a:cxn>
              <a:cxn ang="0">
                <a:pos x="59" y="214"/>
              </a:cxn>
              <a:cxn ang="0">
                <a:pos x="19" y="77"/>
              </a:cxn>
              <a:cxn ang="0">
                <a:pos x="85" y="0"/>
              </a:cxn>
              <a:cxn ang="0">
                <a:pos x="57" y="134"/>
              </a:cxn>
              <a:cxn ang="0">
                <a:pos x="167" y="174"/>
              </a:cxn>
              <a:cxn ang="0">
                <a:pos x="181" y="322"/>
              </a:cxn>
              <a:cxn ang="0">
                <a:pos x="224" y="185"/>
              </a:cxn>
              <a:cxn ang="0">
                <a:pos x="188" y="23"/>
              </a:cxn>
              <a:cxn ang="0">
                <a:pos x="122" y="124"/>
              </a:cxn>
              <a:cxn ang="0">
                <a:pos x="85" y="12"/>
              </a:cxn>
              <a:cxn ang="0">
                <a:pos x="70" y="19"/>
              </a:cxn>
              <a:cxn ang="0">
                <a:pos x="51" y="57"/>
              </a:cxn>
              <a:cxn ang="0">
                <a:pos x="43" y="54"/>
              </a:cxn>
              <a:cxn ang="0">
                <a:pos x="162" y="38"/>
              </a:cxn>
              <a:cxn ang="0">
                <a:pos x="175" y="52"/>
              </a:cxn>
              <a:cxn ang="0">
                <a:pos x="162" y="57"/>
              </a:cxn>
              <a:cxn ang="0">
                <a:pos x="173" y="63"/>
              </a:cxn>
              <a:cxn ang="0">
                <a:pos x="49" y="75"/>
              </a:cxn>
              <a:cxn ang="0">
                <a:pos x="32" y="78"/>
              </a:cxn>
              <a:cxn ang="0">
                <a:pos x="30" y="82"/>
              </a:cxn>
              <a:cxn ang="0">
                <a:pos x="173" y="82"/>
              </a:cxn>
              <a:cxn ang="0">
                <a:pos x="40" y="109"/>
              </a:cxn>
              <a:cxn ang="0">
                <a:pos x="22" y="115"/>
              </a:cxn>
              <a:cxn ang="0">
                <a:pos x="150" y="84"/>
              </a:cxn>
              <a:cxn ang="0">
                <a:pos x="28" y="96"/>
              </a:cxn>
              <a:cxn ang="0">
                <a:pos x="164" y="111"/>
              </a:cxn>
              <a:cxn ang="0">
                <a:pos x="164" y="111"/>
              </a:cxn>
              <a:cxn ang="0">
                <a:pos x="49" y="117"/>
              </a:cxn>
              <a:cxn ang="0">
                <a:pos x="17" y="124"/>
              </a:cxn>
              <a:cxn ang="0">
                <a:pos x="22" y="168"/>
              </a:cxn>
              <a:cxn ang="0">
                <a:pos x="17" y="162"/>
              </a:cxn>
              <a:cxn ang="0">
                <a:pos x="17" y="153"/>
              </a:cxn>
              <a:cxn ang="0">
                <a:pos x="9" y="191"/>
              </a:cxn>
              <a:cxn ang="0">
                <a:pos x="7" y="187"/>
              </a:cxn>
              <a:cxn ang="0">
                <a:pos x="59" y="181"/>
              </a:cxn>
              <a:cxn ang="0">
                <a:pos x="74" y="198"/>
              </a:cxn>
              <a:cxn ang="0">
                <a:pos x="83" y="181"/>
              </a:cxn>
              <a:cxn ang="0">
                <a:pos x="116" y="183"/>
              </a:cxn>
              <a:cxn ang="0">
                <a:pos x="144" y="198"/>
              </a:cxn>
              <a:cxn ang="0">
                <a:pos x="125" y="208"/>
              </a:cxn>
              <a:cxn ang="0">
                <a:pos x="49" y="202"/>
              </a:cxn>
              <a:cxn ang="0">
                <a:pos x="162" y="202"/>
              </a:cxn>
              <a:cxn ang="0">
                <a:pos x="133" y="219"/>
              </a:cxn>
              <a:cxn ang="0">
                <a:pos x="137" y="244"/>
              </a:cxn>
              <a:cxn ang="0">
                <a:pos x="160" y="219"/>
              </a:cxn>
              <a:cxn ang="0">
                <a:pos x="158" y="259"/>
              </a:cxn>
              <a:cxn ang="0">
                <a:pos x="141" y="290"/>
              </a:cxn>
              <a:cxn ang="0">
                <a:pos x="150" y="279"/>
              </a:cxn>
              <a:cxn ang="0">
                <a:pos x="137" y="277"/>
              </a:cxn>
              <a:cxn ang="0">
                <a:pos x="141" y="311"/>
              </a:cxn>
              <a:cxn ang="0">
                <a:pos x="141" y="311"/>
              </a:cxn>
              <a:cxn ang="0">
                <a:pos x="160" y="311"/>
              </a:cxn>
              <a:cxn ang="0">
                <a:pos x="152" y="330"/>
              </a:cxn>
              <a:cxn ang="0">
                <a:pos x="169" y="349"/>
              </a:cxn>
              <a:cxn ang="0">
                <a:pos x="177" y="334"/>
              </a:cxn>
              <a:cxn ang="0">
                <a:pos x="202" y="334"/>
              </a:cxn>
              <a:cxn ang="0">
                <a:pos x="144" y="359"/>
              </a:cxn>
              <a:cxn ang="0">
                <a:pos x="143" y="351"/>
              </a:cxn>
            </a:cxnLst>
            <a:rect l="0" t="0" r="r" b="b"/>
            <a:pathLst>
              <a:path w="240" h="368">
                <a:moveTo>
                  <a:pt x="137" y="12"/>
                </a:moveTo>
                <a:lnTo>
                  <a:pt x="137" y="12"/>
                </a:lnTo>
                <a:lnTo>
                  <a:pt x="127" y="61"/>
                </a:lnTo>
                <a:lnTo>
                  <a:pt x="116" y="111"/>
                </a:lnTo>
                <a:lnTo>
                  <a:pt x="116" y="111"/>
                </a:lnTo>
                <a:lnTo>
                  <a:pt x="122" y="113"/>
                </a:lnTo>
                <a:lnTo>
                  <a:pt x="125" y="113"/>
                </a:lnTo>
                <a:lnTo>
                  <a:pt x="131" y="113"/>
                </a:lnTo>
                <a:lnTo>
                  <a:pt x="137" y="113"/>
                </a:lnTo>
                <a:lnTo>
                  <a:pt x="137" y="113"/>
                </a:lnTo>
                <a:lnTo>
                  <a:pt x="139" y="103"/>
                </a:lnTo>
                <a:lnTo>
                  <a:pt x="141" y="94"/>
                </a:lnTo>
                <a:lnTo>
                  <a:pt x="141" y="73"/>
                </a:lnTo>
                <a:lnTo>
                  <a:pt x="143" y="52"/>
                </a:lnTo>
                <a:lnTo>
                  <a:pt x="143" y="42"/>
                </a:lnTo>
                <a:lnTo>
                  <a:pt x="144" y="35"/>
                </a:lnTo>
                <a:lnTo>
                  <a:pt x="144" y="35"/>
                </a:lnTo>
                <a:lnTo>
                  <a:pt x="165" y="25"/>
                </a:lnTo>
                <a:lnTo>
                  <a:pt x="183" y="16"/>
                </a:lnTo>
                <a:lnTo>
                  <a:pt x="183" y="16"/>
                </a:lnTo>
                <a:lnTo>
                  <a:pt x="198" y="14"/>
                </a:lnTo>
                <a:lnTo>
                  <a:pt x="211" y="14"/>
                </a:lnTo>
                <a:lnTo>
                  <a:pt x="224" y="16"/>
                </a:lnTo>
                <a:lnTo>
                  <a:pt x="240" y="19"/>
                </a:lnTo>
                <a:lnTo>
                  <a:pt x="240" y="19"/>
                </a:lnTo>
                <a:lnTo>
                  <a:pt x="240" y="59"/>
                </a:lnTo>
                <a:lnTo>
                  <a:pt x="238" y="101"/>
                </a:lnTo>
                <a:lnTo>
                  <a:pt x="234" y="145"/>
                </a:lnTo>
                <a:lnTo>
                  <a:pt x="232" y="189"/>
                </a:lnTo>
                <a:lnTo>
                  <a:pt x="232" y="189"/>
                </a:lnTo>
                <a:lnTo>
                  <a:pt x="232" y="219"/>
                </a:lnTo>
                <a:lnTo>
                  <a:pt x="234" y="248"/>
                </a:lnTo>
                <a:lnTo>
                  <a:pt x="234" y="277"/>
                </a:lnTo>
                <a:lnTo>
                  <a:pt x="234" y="303"/>
                </a:lnTo>
                <a:lnTo>
                  <a:pt x="234" y="303"/>
                </a:lnTo>
                <a:lnTo>
                  <a:pt x="230" y="322"/>
                </a:lnTo>
                <a:lnTo>
                  <a:pt x="223" y="338"/>
                </a:lnTo>
                <a:lnTo>
                  <a:pt x="211" y="353"/>
                </a:lnTo>
                <a:lnTo>
                  <a:pt x="200" y="366"/>
                </a:lnTo>
                <a:lnTo>
                  <a:pt x="200" y="366"/>
                </a:lnTo>
                <a:lnTo>
                  <a:pt x="164" y="368"/>
                </a:lnTo>
                <a:lnTo>
                  <a:pt x="144" y="366"/>
                </a:lnTo>
                <a:lnTo>
                  <a:pt x="127" y="364"/>
                </a:lnTo>
                <a:lnTo>
                  <a:pt x="127" y="364"/>
                </a:lnTo>
                <a:lnTo>
                  <a:pt x="123" y="349"/>
                </a:lnTo>
                <a:lnTo>
                  <a:pt x="123" y="332"/>
                </a:lnTo>
                <a:lnTo>
                  <a:pt x="122" y="298"/>
                </a:lnTo>
                <a:lnTo>
                  <a:pt x="123" y="259"/>
                </a:lnTo>
                <a:lnTo>
                  <a:pt x="122" y="242"/>
                </a:lnTo>
                <a:lnTo>
                  <a:pt x="122" y="225"/>
                </a:lnTo>
                <a:lnTo>
                  <a:pt x="122" y="225"/>
                </a:lnTo>
                <a:lnTo>
                  <a:pt x="106" y="219"/>
                </a:lnTo>
                <a:lnTo>
                  <a:pt x="91" y="218"/>
                </a:lnTo>
                <a:lnTo>
                  <a:pt x="59" y="214"/>
                </a:lnTo>
                <a:lnTo>
                  <a:pt x="28" y="210"/>
                </a:lnTo>
                <a:lnTo>
                  <a:pt x="13" y="208"/>
                </a:lnTo>
                <a:lnTo>
                  <a:pt x="0" y="202"/>
                </a:lnTo>
                <a:lnTo>
                  <a:pt x="0" y="202"/>
                </a:lnTo>
                <a:lnTo>
                  <a:pt x="0" y="185"/>
                </a:lnTo>
                <a:lnTo>
                  <a:pt x="1" y="168"/>
                </a:lnTo>
                <a:lnTo>
                  <a:pt x="7" y="130"/>
                </a:lnTo>
                <a:lnTo>
                  <a:pt x="7" y="130"/>
                </a:lnTo>
                <a:lnTo>
                  <a:pt x="19" y="77"/>
                </a:lnTo>
                <a:lnTo>
                  <a:pt x="24" y="50"/>
                </a:lnTo>
                <a:lnTo>
                  <a:pt x="30" y="35"/>
                </a:lnTo>
                <a:lnTo>
                  <a:pt x="30" y="35"/>
                </a:lnTo>
                <a:lnTo>
                  <a:pt x="34" y="29"/>
                </a:lnTo>
                <a:lnTo>
                  <a:pt x="42" y="23"/>
                </a:lnTo>
                <a:lnTo>
                  <a:pt x="55" y="16"/>
                </a:lnTo>
                <a:lnTo>
                  <a:pt x="72" y="8"/>
                </a:lnTo>
                <a:lnTo>
                  <a:pt x="78" y="4"/>
                </a:lnTo>
                <a:lnTo>
                  <a:pt x="85" y="0"/>
                </a:lnTo>
                <a:lnTo>
                  <a:pt x="85" y="0"/>
                </a:lnTo>
                <a:lnTo>
                  <a:pt x="110" y="6"/>
                </a:lnTo>
                <a:lnTo>
                  <a:pt x="137" y="12"/>
                </a:lnTo>
                <a:lnTo>
                  <a:pt x="137" y="12"/>
                </a:lnTo>
                <a:close/>
                <a:moveTo>
                  <a:pt x="80" y="16"/>
                </a:moveTo>
                <a:lnTo>
                  <a:pt x="80" y="16"/>
                </a:lnTo>
                <a:lnTo>
                  <a:pt x="72" y="54"/>
                </a:lnTo>
                <a:lnTo>
                  <a:pt x="64" y="94"/>
                </a:lnTo>
                <a:lnTo>
                  <a:pt x="57" y="134"/>
                </a:lnTo>
                <a:lnTo>
                  <a:pt x="45" y="170"/>
                </a:lnTo>
                <a:lnTo>
                  <a:pt x="45" y="170"/>
                </a:lnTo>
                <a:lnTo>
                  <a:pt x="70" y="170"/>
                </a:lnTo>
                <a:lnTo>
                  <a:pt x="97" y="172"/>
                </a:lnTo>
                <a:lnTo>
                  <a:pt x="122" y="176"/>
                </a:lnTo>
                <a:lnTo>
                  <a:pt x="144" y="176"/>
                </a:lnTo>
                <a:lnTo>
                  <a:pt x="144" y="176"/>
                </a:lnTo>
                <a:lnTo>
                  <a:pt x="162" y="174"/>
                </a:lnTo>
                <a:lnTo>
                  <a:pt x="167" y="174"/>
                </a:lnTo>
                <a:lnTo>
                  <a:pt x="175" y="178"/>
                </a:lnTo>
                <a:lnTo>
                  <a:pt x="175" y="178"/>
                </a:lnTo>
                <a:lnTo>
                  <a:pt x="173" y="212"/>
                </a:lnTo>
                <a:lnTo>
                  <a:pt x="171" y="246"/>
                </a:lnTo>
                <a:lnTo>
                  <a:pt x="171" y="280"/>
                </a:lnTo>
                <a:lnTo>
                  <a:pt x="169" y="319"/>
                </a:lnTo>
                <a:lnTo>
                  <a:pt x="169" y="319"/>
                </a:lnTo>
                <a:lnTo>
                  <a:pt x="175" y="320"/>
                </a:lnTo>
                <a:lnTo>
                  <a:pt x="181" y="322"/>
                </a:lnTo>
                <a:lnTo>
                  <a:pt x="194" y="322"/>
                </a:lnTo>
                <a:lnTo>
                  <a:pt x="207" y="320"/>
                </a:lnTo>
                <a:lnTo>
                  <a:pt x="221" y="320"/>
                </a:lnTo>
                <a:lnTo>
                  <a:pt x="221" y="320"/>
                </a:lnTo>
                <a:lnTo>
                  <a:pt x="224" y="301"/>
                </a:lnTo>
                <a:lnTo>
                  <a:pt x="224" y="280"/>
                </a:lnTo>
                <a:lnTo>
                  <a:pt x="223" y="242"/>
                </a:lnTo>
                <a:lnTo>
                  <a:pt x="223" y="242"/>
                </a:lnTo>
                <a:lnTo>
                  <a:pt x="224" y="185"/>
                </a:lnTo>
                <a:lnTo>
                  <a:pt x="226" y="134"/>
                </a:lnTo>
                <a:lnTo>
                  <a:pt x="228" y="80"/>
                </a:lnTo>
                <a:lnTo>
                  <a:pt x="228" y="54"/>
                </a:lnTo>
                <a:lnTo>
                  <a:pt x="226" y="25"/>
                </a:lnTo>
                <a:lnTo>
                  <a:pt x="226" y="25"/>
                </a:lnTo>
                <a:lnTo>
                  <a:pt x="217" y="25"/>
                </a:lnTo>
                <a:lnTo>
                  <a:pt x="205" y="23"/>
                </a:lnTo>
                <a:lnTo>
                  <a:pt x="198" y="23"/>
                </a:lnTo>
                <a:lnTo>
                  <a:pt x="188" y="23"/>
                </a:lnTo>
                <a:lnTo>
                  <a:pt x="188" y="23"/>
                </a:lnTo>
                <a:lnTo>
                  <a:pt x="184" y="50"/>
                </a:lnTo>
                <a:lnTo>
                  <a:pt x="184" y="77"/>
                </a:lnTo>
                <a:lnTo>
                  <a:pt x="181" y="103"/>
                </a:lnTo>
                <a:lnTo>
                  <a:pt x="179" y="115"/>
                </a:lnTo>
                <a:lnTo>
                  <a:pt x="175" y="124"/>
                </a:lnTo>
                <a:lnTo>
                  <a:pt x="175" y="124"/>
                </a:lnTo>
                <a:lnTo>
                  <a:pt x="139" y="126"/>
                </a:lnTo>
                <a:lnTo>
                  <a:pt x="122" y="124"/>
                </a:lnTo>
                <a:lnTo>
                  <a:pt x="106" y="120"/>
                </a:lnTo>
                <a:lnTo>
                  <a:pt x="106" y="120"/>
                </a:lnTo>
                <a:lnTo>
                  <a:pt x="116" y="69"/>
                </a:lnTo>
                <a:lnTo>
                  <a:pt x="125" y="17"/>
                </a:lnTo>
                <a:lnTo>
                  <a:pt x="125" y="17"/>
                </a:lnTo>
                <a:lnTo>
                  <a:pt x="112" y="16"/>
                </a:lnTo>
                <a:lnTo>
                  <a:pt x="101" y="14"/>
                </a:lnTo>
                <a:lnTo>
                  <a:pt x="89" y="12"/>
                </a:lnTo>
                <a:lnTo>
                  <a:pt x="85" y="12"/>
                </a:lnTo>
                <a:lnTo>
                  <a:pt x="80" y="16"/>
                </a:lnTo>
                <a:lnTo>
                  <a:pt x="80" y="16"/>
                </a:lnTo>
                <a:close/>
                <a:moveTo>
                  <a:pt x="36" y="50"/>
                </a:moveTo>
                <a:lnTo>
                  <a:pt x="36" y="50"/>
                </a:lnTo>
                <a:lnTo>
                  <a:pt x="43" y="42"/>
                </a:lnTo>
                <a:lnTo>
                  <a:pt x="53" y="35"/>
                </a:lnTo>
                <a:lnTo>
                  <a:pt x="62" y="27"/>
                </a:lnTo>
                <a:lnTo>
                  <a:pt x="70" y="19"/>
                </a:lnTo>
                <a:lnTo>
                  <a:pt x="70" y="19"/>
                </a:lnTo>
                <a:lnTo>
                  <a:pt x="61" y="23"/>
                </a:lnTo>
                <a:lnTo>
                  <a:pt x="49" y="29"/>
                </a:lnTo>
                <a:lnTo>
                  <a:pt x="40" y="38"/>
                </a:lnTo>
                <a:lnTo>
                  <a:pt x="38" y="44"/>
                </a:lnTo>
                <a:lnTo>
                  <a:pt x="36" y="50"/>
                </a:lnTo>
                <a:lnTo>
                  <a:pt x="36" y="5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1" y="57"/>
                </a:lnTo>
                <a:lnTo>
                  <a:pt x="61" y="52"/>
                </a:lnTo>
                <a:lnTo>
                  <a:pt x="62" y="50"/>
                </a:lnTo>
                <a:lnTo>
                  <a:pt x="64" y="46"/>
                </a:lnTo>
                <a:lnTo>
                  <a:pt x="64" y="40"/>
                </a:lnTo>
                <a:lnTo>
                  <a:pt x="64" y="36"/>
                </a:lnTo>
                <a:lnTo>
                  <a:pt x="64" y="36"/>
                </a:lnTo>
                <a:lnTo>
                  <a:pt x="57" y="42"/>
                </a:lnTo>
                <a:lnTo>
                  <a:pt x="49" y="48"/>
                </a:lnTo>
                <a:lnTo>
                  <a:pt x="43" y="54"/>
                </a:lnTo>
                <a:lnTo>
                  <a:pt x="42" y="5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152" y="56"/>
                </a:moveTo>
                <a:lnTo>
                  <a:pt x="152" y="56"/>
                </a:lnTo>
                <a:lnTo>
                  <a:pt x="158" y="46"/>
                </a:lnTo>
                <a:lnTo>
                  <a:pt x="165" y="38"/>
                </a:lnTo>
                <a:lnTo>
                  <a:pt x="165" y="38"/>
                </a:lnTo>
                <a:lnTo>
                  <a:pt x="162" y="38"/>
                </a:lnTo>
                <a:lnTo>
                  <a:pt x="158" y="38"/>
                </a:lnTo>
                <a:lnTo>
                  <a:pt x="152" y="42"/>
                </a:lnTo>
                <a:lnTo>
                  <a:pt x="150" y="48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162" y="57"/>
                </a:moveTo>
                <a:lnTo>
                  <a:pt x="162" y="57"/>
                </a:lnTo>
                <a:lnTo>
                  <a:pt x="167" y="56"/>
                </a:lnTo>
                <a:lnTo>
                  <a:pt x="175" y="52"/>
                </a:lnTo>
                <a:lnTo>
                  <a:pt x="179" y="46"/>
                </a:lnTo>
                <a:lnTo>
                  <a:pt x="179" y="42"/>
                </a:lnTo>
                <a:lnTo>
                  <a:pt x="177" y="38"/>
                </a:lnTo>
                <a:lnTo>
                  <a:pt x="177" y="38"/>
                </a:lnTo>
                <a:lnTo>
                  <a:pt x="173" y="44"/>
                </a:lnTo>
                <a:lnTo>
                  <a:pt x="167" y="48"/>
                </a:lnTo>
                <a:lnTo>
                  <a:pt x="162" y="54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close/>
                <a:moveTo>
                  <a:pt x="167" y="71"/>
                </a:moveTo>
                <a:lnTo>
                  <a:pt x="167" y="71"/>
                </a:lnTo>
                <a:lnTo>
                  <a:pt x="169" y="69"/>
                </a:lnTo>
                <a:lnTo>
                  <a:pt x="171" y="69"/>
                </a:lnTo>
                <a:lnTo>
                  <a:pt x="173" y="69"/>
                </a:lnTo>
                <a:lnTo>
                  <a:pt x="173" y="69"/>
                </a:lnTo>
                <a:lnTo>
                  <a:pt x="173" y="65"/>
                </a:lnTo>
                <a:lnTo>
                  <a:pt x="173" y="63"/>
                </a:lnTo>
                <a:lnTo>
                  <a:pt x="173" y="63"/>
                </a:lnTo>
                <a:lnTo>
                  <a:pt x="173" y="63"/>
                </a:lnTo>
                <a:lnTo>
                  <a:pt x="171" y="65"/>
                </a:lnTo>
                <a:lnTo>
                  <a:pt x="169" y="67"/>
                </a:lnTo>
                <a:lnTo>
                  <a:pt x="167" y="67"/>
                </a:lnTo>
                <a:lnTo>
                  <a:pt x="167" y="71"/>
                </a:lnTo>
                <a:lnTo>
                  <a:pt x="167" y="71"/>
                </a:lnTo>
                <a:close/>
                <a:moveTo>
                  <a:pt x="49" y="75"/>
                </a:moveTo>
                <a:lnTo>
                  <a:pt x="49" y="75"/>
                </a:lnTo>
                <a:lnTo>
                  <a:pt x="57" y="73"/>
                </a:lnTo>
                <a:lnTo>
                  <a:pt x="61" y="67"/>
                </a:lnTo>
                <a:lnTo>
                  <a:pt x="61" y="67"/>
                </a:lnTo>
                <a:lnTo>
                  <a:pt x="55" y="69"/>
                </a:lnTo>
                <a:lnTo>
                  <a:pt x="49" y="75"/>
                </a:lnTo>
                <a:lnTo>
                  <a:pt x="49" y="75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2" y="78"/>
                </a:lnTo>
                <a:lnTo>
                  <a:pt x="34" y="77"/>
                </a:lnTo>
                <a:lnTo>
                  <a:pt x="36" y="75"/>
                </a:lnTo>
                <a:lnTo>
                  <a:pt x="36" y="73"/>
                </a:lnTo>
                <a:lnTo>
                  <a:pt x="36" y="73"/>
                </a:lnTo>
                <a:lnTo>
                  <a:pt x="30" y="73"/>
                </a:lnTo>
                <a:lnTo>
                  <a:pt x="30" y="73"/>
                </a:lnTo>
                <a:lnTo>
                  <a:pt x="28" y="77"/>
                </a:lnTo>
                <a:lnTo>
                  <a:pt x="28" y="80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160" y="96"/>
                </a:moveTo>
                <a:lnTo>
                  <a:pt x="160" y="96"/>
                </a:lnTo>
                <a:lnTo>
                  <a:pt x="164" y="94"/>
                </a:lnTo>
                <a:lnTo>
                  <a:pt x="169" y="92"/>
                </a:lnTo>
                <a:lnTo>
                  <a:pt x="173" y="88"/>
                </a:lnTo>
                <a:lnTo>
                  <a:pt x="173" y="86"/>
                </a:lnTo>
                <a:lnTo>
                  <a:pt x="173" y="82"/>
                </a:lnTo>
                <a:lnTo>
                  <a:pt x="173" y="82"/>
                </a:lnTo>
                <a:lnTo>
                  <a:pt x="169" y="88"/>
                </a:lnTo>
                <a:lnTo>
                  <a:pt x="165" y="90"/>
                </a:lnTo>
                <a:lnTo>
                  <a:pt x="162" y="94"/>
                </a:lnTo>
                <a:lnTo>
                  <a:pt x="160" y="96"/>
                </a:lnTo>
                <a:lnTo>
                  <a:pt x="160" y="96"/>
                </a:lnTo>
                <a:close/>
                <a:moveTo>
                  <a:pt x="22" y="115"/>
                </a:moveTo>
                <a:lnTo>
                  <a:pt x="22" y="115"/>
                </a:lnTo>
                <a:lnTo>
                  <a:pt x="32" y="113"/>
                </a:lnTo>
                <a:lnTo>
                  <a:pt x="40" y="109"/>
                </a:lnTo>
                <a:lnTo>
                  <a:pt x="55" y="101"/>
                </a:lnTo>
                <a:lnTo>
                  <a:pt x="55" y="101"/>
                </a:lnTo>
                <a:lnTo>
                  <a:pt x="57" y="94"/>
                </a:lnTo>
                <a:lnTo>
                  <a:pt x="57" y="84"/>
                </a:lnTo>
                <a:lnTo>
                  <a:pt x="57" y="84"/>
                </a:lnTo>
                <a:lnTo>
                  <a:pt x="40" y="99"/>
                </a:lnTo>
                <a:lnTo>
                  <a:pt x="30" y="107"/>
                </a:lnTo>
                <a:lnTo>
                  <a:pt x="22" y="115"/>
                </a:lnTo>
                <a:lnTo>
                  <a:pt x="22" y="115"/>
                </a:lnTo>
                <a:close/>
                <a:moveTo>
                  <a:pt x="152" y="92"/>
                </a:moveTo>
                <a:lnTo>
                  <a:pt x="152" y="92"/>
                </a:lnTo>
                <a:lnTo>
                  <a:pt x="152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4" y="84"/>
                </a:lnTo>
                <a:lnTo>
                  <a:pt x="150" y="84"/>
                </a:lnTo>
                <a:lnTo>
                  <a:pt x="150" y="84"/>
                </a:lnTo>
                <a:lnTo>
                  <a:pt x="150" y="88"/>
                </a:lnTo>
                <a:lnTo>
                  <a:pt x="150" y="90"/>
                </a:lnTo>
                <a:lnTo>
                  <a:pt x="152" y="92"/>
                </a:lnTo>
                <a:lnTo>
                  <a:pt x="152" y="92"/>
                </a:lnTo>
                <a:close/>
                <a:moveTo>
                  <a:pt x="22" y="99"/>
                </a:moveTo>
                <a:lnTo>
                  <a:pt x="22" y="99"/>
                </a:lnTo>
                <a:lnTo>
                  <a:pt x="26" y="97"/>
                </a:lnTo>
                <a:lnTo>
                  <a:pt x="28" y="96"/>
                </a:lnTo>
                <a:lnTo>
                  <a:pt x="28" y="96"/>
                </a:lnTo>
                <a:lnTo>
                  <a:pt x="26" y="94"/>
                </a:lnTo>
                <a:lnTo>
                  <a:pt x="24" y="92"/>
                </a:lnTo>
                <a:lnTo>
                  <a:pt x="24" y="92"/>
                </a:lnTo>
                <a:lnTo>
                  <a:pt x="24" y="94"/>
                </a:lnTo>
                <a:lnTo>
                  <a:pt x="24" y="96"/>
                </a:lnTo>
                <a:lnTo>
                  <a:pt x="22" y="99"/>
                </a:lnTo>
                <a:lnTo>
                  <a:pt x="22" y="99"/>
                </a:lnTo>
                <a:close/>
                <a:moveTo>
                  <a:pt x="164" y="111"/>
                </a:moveTo>
                <a:lnTo>
                  <a:pt x="164" y="111"/>
                </a:lnTo>
                <a:lnTo>
                  <a:pt x="167" y="111"/>
                </a:lnTo>
                <a:lnTo>
                  <a:pt x="171" y="109"/>
                </a:lnTo>
                <a:lnTo>
                  <a:pt x="173" y="107"/>
                </a:lnTo>
                <a:lnTo>
                  <a:pt x="173" y="101"/>
                </a:lnTo>
                <a:lnTo>
                  <a:pt x="173" y="101"/>
                </a:lnTo>
                <a:lnTo>
                  <a:pt x="169" y="103"/>
                </a:lnTo>
                <a:lnTo>
                  <a:pt x="167" y="105"/>
                </a:lnTo>
                <a:lnTo>
                  <a:pt x="164" y="111"/>
                </a:lnTo>
                <a:lnTo>
                  <a:pt x="164" y="111"/>
                </a:lnTo>
                <a:close/>
                <a:moveTo>
                  <a:pt x="26" y="136"/>
                </a:moveTo>
                <a:lnTo>
                  <a:pt x="26" y="136"/>
                </a:lnTo>
                <a:lnTo>
                  <a:pt x="30" y="136"/>
                </a:lnTo>
                <a:lnTo>
                  <a:pt x="34" y="136"/>
                </a:lnTo>
                <a:lnTo>
                  <a:pt x="42" y="132"/>
                </a:lnTo>
                <a:lnTo>
                  <a:pt x="47" y="124"/>
                </a:lnTo>
                <a:lnTo>
                  <a:pt x="49" y="120"/>
                </a:lnTo>
                <a:lnTo>
                  <a:pt x="49" y="117"/>
                </a:lnTo>
                <a:lnTo>
                  <a:pt x="49" y="117"/>
                </a:lnTo>
                <a:lnTo>
                  <a:pt x="26" y="136"/>
                </a:lnTo>
                <a:lnTo>
                  <a:pt x="26" y="136"/>
                </a:lnTo>
                <a:close/>
                <a:moveTo>
                  <a:pt x="17" y="139"/>
                </a:moveTo>
                <a:lnTo>
                  <a:pt x="17" y="139"/>
                </a:lnTo>
                <a:lnTo>
                  <a:pt x="21" y="132"/>
                </a:lnTo>
                <a:lnTo>
                  <a:pt x="26" y="124"/>
                </a:lnTo>
                <a:lnTo>
                  <a:pt x="26" y="124"/>
                </a:lnTo>
                <a:lnTo>
                  <a:pt x="21" y="124"/>
                </a:lnTo>
                <a:lnTo>
                  <a:pt x="17" y="124"/>
                </a:lnTo>
                <a:lnTo>
                  <a:pt x="17" y="124"/>
                </a:lnTo>
                <a:lnTo>
                  <a:pt x="17" y="128"/>
                </a:lnTo>
                <a:lnTo>
                  <a:pt x="15" y="132"/>
                </a:lnTo>
                <a:lnTo>
                  <a:pt x="15" y="136"/>
                </a:lnTo>
                <a:lnTo>
                  <a:pt x="17" y="139"/>
                </a:lnTo>
                <a:lnTo>
                  <a:pt x="17" y="139"/>
                </a:lnTo>
                <a:close/>
                <a:moveTo>
                  <a:pt x="9" y="172"/>
                </a:moveTo>
                <a:lnTo>
                  <a:pt x="9" y="172"/>
                </a:lnTo>
                <a:lnTo>
                  <a:pt x="22" y="168"/>
                </a:lnTo>
                <a:lnTo>
                  <a:pt x="32" y="160"/>
                </a:lnTo>
                <a:lnTo>
                  <a:pt x="38" y="157"/>
                </a:lnTo>
                <a:lnTo>
                  <a:pt x="42" y="151"/>
                </a:lnTo>
                <a:lnTo>
                  <a:pt x="43" y="145"/>
                </a:lnTo>
                <a:lnTo>
                  <a:pt x="45" y="139"/>
                </a:lnTo>
                <a:lnTo>
                  <a:pt x="45" y="139"/>
                </a:lnTo>
                <a:lnTo>
                  <a:pt x="36" y="147"/>
                </a:lnTo>
                <a:lnTo>
                  <a:pt x="26" y="155"/>
                </a:lnTo>
                <a:lnTo>
                  <a:pt x="17" y="162"/>
                </a:lnTo>
                <a:lnTo>
                  <a:pt x="9" y="172"/>
                </a:lnTo>
                <a:lnTo>
                  <a:pt x="9" y="172"/>
                </a:lnTo>
                <a:close/>
                <a:moveTo>
                  <a:pt x="11" y="155"/>
                </a:moveTo>
                <a:lnTo>
                  <a:pt x="11" y="155"/>
                </a:lnTo>
                <a:lnTo>
                  <a:pt x="13" y="155"/>
                </a:lnTo>
                <a:lnTo>
                  <a:pt x="13" y="155"/>
                </a:lnTo>
                <a:lnTo>
                  <a:pt x="15" y="153"/>
                </a:lnTo>
                <a:lnTo>
                  <a:pt x="17" y="153"/>
                </a:lnTo>
                <a:lnTo>
                  <a:pt x="17" y="153"/>
                </a:lnTo>
                <a:lnTo>
                  <a:pt x="15" y="149"/>
                </a:lnTo>
                <a:lnTo>
                  <a:pt x="13" y="147"/>
                </a:lnTo>
                <a:lnTo>
                  <a:pt x="13" y="147"/>
                </a:lnTo>
                <a:lnTo>
                  <a:pt x="13" y="149"/>
                </a:lnTo>
                <a:lnTo>
                  <a:pt x="11" y="151"/>
                </a:lnTo>
                <a:lnTo>
                  <a:pt x="11" y="153"/>
                </a:lnTo>
                <a:lnTo>
                  <a:pt x="11" y="155"/>
                </a:lnTo>
                <a:lnTo>
                  <a:pt x="11" y="155"/>
                </a:lnTo>
                <a:close/>
                <a:moveTo>
                  <a:pt x="9" y="191"/>
                </a:moveTo>
                <a:lnTo>
                  <a:pt x="9" y="191"/>
                </a:lnTo>
                <a:lnTo>
                  <a:pt x="11" y="187"/>
                </a:lnTo>
                <a:lnTo>
                  <a:pt x="13" y="185"/>
                </a:lnTo>
                <a:lnTo>
                  <a:pt x="17" y="183"/>
                </a:lnTo>
                <a:lnTo>
                  <a:pt x="17" y="179"/>
                </a:lnTo>
                <a:lnTo>
                  <a:pt x="17" y="179"/>
                </a:lnTo>
                <a:lnTo>
                  <a:pt x="13" y="179"/>
                </a:lnTo>
                <a:lnTo>
                  <a:pt x="9" y="183"/>
                </a:lnTo>
                <a:lnTo>
                  <a:pt x="7" y="187"/>
                </a:lnTo>
                <a:lnTo>
                  <a:pt x="9" y="191"/>
                </a:lnTo>
                <a:lnTo>
                  <a:pt x="9" y="191"/>
                </a:lnTo>
                <a:close/>
                <a:moveTo>
                  <a:pt x="42" y="195"/>
                </a:moveTo>
                <a:lnTo>
                  <a:pt x="42" y="195"/>
                </a:lnTo>
                <a:lnTo>
                  <a:pt x="57" y="189"/>
                </a:lnTo>
                <a:lnTo>
                  <a:pt x="62" y="185"/>
                </a:lnTo>
                <a:lnTo>
                  <a:pt x="68" y="181"/>
                </a:lnTo>
                <a:lnTo>
                  <a:pt x="68" y="181"/>
                </a:lnTo>
                <a:lnTo>
                  <a:pt x="59" y="181"/>
                </a:lnTo>
                <a:lnTo>
                  <a:pt x="51" y="183"/>
                </a:lnTo>
                <a:lnTo>
                  <a:pt x="45" y="187"/>
                </a:lnTo>
                <a:lnTo>
                  <a:pt x="42" y="195"/>
                </a:lnTo>
                <a:lnTo>
                  <a:pt x="42" y="195"/>
                </a:lnTo>
                <a:close/>
                <a:moveTo>
                  <a:pt x="83" y="181"/>
                </a:moveTo>
                <a:lnTo>
                  <a:pt x="83" y="181"/>
                </a:lnTo>
                <a:lnTo>
                  <a:pt x="82" y="187"/>
                </a:lnTo>
                <a:lnTo>
                  <a:pt x="78" y="191"/>
                </a:lnTo>
                <a:lnTo>
                  <a:pt x="74" y="198"/>
                </a:lnTo>
                <a:lnTo>
                  <a:pt x="74" y="198"/>
                </a:lnTo>
                <a:lnTo>
                  <a:pt x="93" y="193"/>
                </a:lnTo>
                <a:lnTo>
                  <a:pt x="103" y="189"/>
                </a:lnTo>
                <a:lnTo>
                  <a:pt x="108" y="181"/>
                </a:lnTo>
                <a:lnTo>
                  <a:pt x="108" y="181"/>
                </a:lnTo>
                <a:lnTo>
                  <a:pt x="103" y="181"/>
                </a:lnTo>
                <a:lnTo>
                  <a:pt x="97" y="181"/>
                </a:lnTo>
                <a:lnTo>
                  <a:pt x="91" y="181"/>
                </a:lnTo>
                <a:lnTo>
                  <a:pt x="83" y="181"/>
                </a:lnTo>
                <a:lnTo>
                  <a:pt x="83" y="181"/>
                </a:lnTo>
                <a:close/>
                <a:moveTo>
                  <a:pt x="104" y="200"/>
                </a:moveTo>
                <a:lnTo>
                  <a:pt x="104" y="200"/>
                </a:lnTo>
                <a:lnTo>
                  <a:pt x="120" y="193"/>
                </a:lnTo>
                <a:lnTo>
                  <a:pt x="133" y="185"/>
                </a:lnTo>
                <a:lnTo>
                  <a:pt x="133" y="185"/>
                </a:lnTo>
                <a:lnTo>
                  <a:pt x="125" y="183"/>
                </a:lnTo>
                <a:lnTo>
                  <a:pt x="116" y="183"/>
                </a:lnTo>
                <a:lnTo>
                  <a:pt x="116" y="183"/>
                </a:lnTo>
                <a:lnTo>
                  <a:pt x="116" y="187"/>
                </a:lnTo>
                <a:lnTo>
                  <a:pt x="116" y="189"/>
                </a:lnTo>
                <a:lnTo>
                  <a:pt x="112" y="193"/>
                </a:lnTo>
                <a:lnTo>
                  <a:pt x="106" y="195"/>
                </a:lnTo>
                <a:lnTo>
                  <a:pt x="104" y="200"/>
                </a:lnTo>
                <a:lnTo>
                  <a:pt x="104" y="200"/>
                </a:lnTo>
                <a:close/>
                <a:moveTo>
                  <a:pt x="125" y="208"/>
                </a:moveTo>
                <a:lnTo>
                  <a:pt x="125" y="208"/>
                </a:lnTo>
                <a:lnTo>
                  <a:pt x="144" y="198"/>
                </a:lnTo>
                <a:lnTo>
                  <a:pt x="154" y="191"/>
                </a:lnTo>
                <a:lnTo>
                  <a:pt x="160" y="183"/>
                </a:lnTo>
                <a:lnTo>
                  <a:pt x="160" y="183"/>
                </a:lnTo>
                <a:lnTo>
                  <a:pt x="154" y="183"/>
                </a:lnTo>
                <a:lnTo>
                  <a:pt x="148" y="185"/>
                </a:lnTo>
                <a:lnTo>
                  <a:pt x="139" y="191"/>
                </a:lnTo>
                <a:lnTo>
                  <a:pt x="131" y="200"/>
                </a:lnTo>
                <a:lnTo>
                  <a:pt x="125" y="208"/>
                </a:lnTo>
                <a:lnTo>
                  <a:pt x="125" y="208"/>
                </a:lnTo>
                <a:close/>
                <a:moveTo>
                  <a:pt x="49" y="202"/>
                </a:moveTo>
                <a:lnTo>
                  <a:pt x="49" y="202"/>
                </a:lnTo>
                <a:lnTo>
                  <a:pt x="57" y="202"/>
                </a:lnTo>
                <a:lnTo>
                  <a:pt x="57" y="202"/>
                </a:lnTo>
                <a:lnTo>
                  <a:pt x="59" y="198"/>
                </a:lnTo>
                <a:lnTo>
                  <a:pt x="59" y="197"/>
                </a:lnTo>
                <a:lnTo>
                  <a:pt x="59" y="197"/>
                </a:lnTo>
                <a:lnTo>
                  <a:pt x="55" y="198"/>
                </a:lnTo>
                <a:lnTo>
                  <a:pt x="49" y="202"/>
                </a:lnTo>
                <a:lnTo>
                  <a:pt x="49" y="202"/>
                </a:lnTo>
                <a:close/>
                <a:moveTo>
                  <a:pt x="144" y="216"/>
                </a:moveTo>
                <a:lnTo>
                  <a:pt x="144" y="216"/>
                </a:lnTo>
                <a:lnTo>
                  <a:pt x="148" y="214"/>
                </a:lnTo>
                <a:lnTo>
                  <a:pt x="152" y="212"/>
                </a:lnTo>
                <a:lnTo>
                  <a:pt x="156" y="208"/>
                </a:lnTo>
                <a:lnTo>
                  <a:pt x="162" y="206"/>
                </a:lnTo>
                <a:lnTo>
                  <a:pt x="162" y="206"/>
                </a:lnTo>
                <a:lnTo>
                  <a:pt x="162" y="202"/>
                </a:lnTo>
                <a:lnTo>
                  <a:pt x="160" y="200"/>
                </a:lnTo>
                <a:lnTo>
                  <a:pt x="158" y="200"/>
                </a:lnTo>
                <a:lnTo>
                  <a:pt x="158" y="200"/>
                </a:lnTo>
                <a:lnTo>
                  <a:pt x="156" y="206"/>
                </a:lnTo>
                <a:lnTo>
                  <a:pt x="152" y="210"/>
                </a:lnTo>
                <a:lnTo>
                  <a:pt x="144" y="216"/>
                </a:lnTo>
                <a:lnTo>
                  <a:pt x="144" y="216"/>
                </a:lnTo>
                <a:close/>
                <a:moveTo>
                  <a:pt x="133" y="219"/>
                </a:moveTo>
                <a:lnTo>
                  <a:pt x="133" y="219"/>
                </a:lnTo>
                <a:lnTo>
                  <a:pt x="135" y="214"/>
                </a:lnTo>
                <a:lnTo>
                  <a:pt x="139" y="210"/>
                </a:lnTo>
                <a:lnTo>
                  <a:pt x="139" y="210"/>
                </a:lnTo>
                <a:lnTo>
                  <a:pt x="135" y="212"/>
                </a:lnTo>
                <a:lnTo>
                  <a:pt x="131" y="214"/>
                </a:lnTo>
                <a:lnTo>
                  <a:pt x="131" y="216"/>
                </a:lnTo>
                <a:lnTo>
                  <a:pt x="133" y="219"/>
                </a:lnTo>
                <a:lnTo>
                  <a:pt x="133" y="219"/>
                </a:lnTo>
                <a:close/>
                <a:moveTo>
                  <a:pt x="137" y="244"/>
                </a:moveTo>
                <a:lnTo>
                  <a:pt x="137" y="244"/>
                </a:lnTo>
                <a:lnTo>
                  <a:pt x="144" y="240"/>
                </a:lnTo>
                <a:lnTo>
                  <a:pt x="148" y="239"/>
                </a:lnTo>
                <a:lnTo>
                  <a:pt x="160" y="233"/>
                </a:lnTo>
                <a:lnTo>
                  <a:pt x="160" y="233"/>
                </a:lnTo>
                <a:lnTo>
                  <a:pt x="162" y="225"/>
                </a:lnTo>
                <a:lnTo>
                  <a:pt x="162" y="223"/>
                </a:lnTo>
                <a:lnTo>
                  <a:pt x="160" y="219"/>
                </a:lnTo>
                <a:lnTo>
                  <a:pt x="160" y="219"/>
                </a:lnTo>
                <a:lnTo>
                  <a:pt x="154" y="225"/>
                </a:lnTo>
                <a:lnTo>
                  <a:pt x="148" y="231"/>
                </a:lnTo>
                <a:lnTo>
                  <a:pt x="141" y="237"/>
                </a:lnTo>
                <a:lnTo>
                  <a:pt x="137" y="244"/>
                </a:lnTo>
                <a:lnTo>
                  <a:pt x="137" y="244"/>
                </a:lnTo>
                <a:close/>
                <a:moveTo>
                  <a:pt x="139" y="267"/>
                </a:moveTo>
                <a:lnTo>
                  <a:pt x="139" y="267"/>
                </a:lnTo>
                <a:lnTo>
                  <a:pt x="148" y="263"/>
                </a:lnTo>
                <a:lnTo>
                  <a:pt x="158" y="259"/>
                </a:lnTo>
                <a:lnTo>
                  <a:pt x="160" y="256"/>
                </a:lnTo>
                <a:lnTo>
                  <a:pt x="162" y="252"/>
                </a:lnTo>
                <a:lnTo>
                  <a:pt x="162" y="248"/>
                </a:lnTo>
                <a:lnTo>
                  <a:pt x="160" y="242"/>
                </a:lnTo>
                <a:lnTo>
                  <a:pt x="160" y="242"/>
                </a:lnTo>
                <a:lnTo>
                  <a:pt x="148" y="254"/>
                </a:lnTo>
                <a:lnTo>
                  <a:pt x="139" y="267"/>
                </a:lnTo>
                <a:lnTo>
                  <a:pt x="139" y="267"/>
                </a:lnTo>
                <a:close/>
                <a:moveTo>
                  <a:pt x="141" y="290"/>
                </a:moveTo>
                <a:lnTo>
                  <a:pt x="141" y="290"/>
                </a:lnTo>
                <a:lnTo>
                  <a:pt x="164" y="280"/>
                </a:lnTo>
                <a:lnTo>
                  <a:pt x="164" y="280"/>
                </a:lnTo>
                <a:lnTo>
                  <a:pt x="162" y="273"/>
                </a:lnTo>
                <a:lnTo>
                  <a:pt x="162" y="269"/>
                </a:lnTo>
                <a:lnTo>
                  <a:pt x="160" y="267"/>
                </a:lnTo>
                <a:lnTo>
                  <a:pt x="160" y="267"/>
                </a:lnTo>
                <a:lnTo>
                  <a:pt x="154" y="275"/>
                </a:lnTo>
                <a:lnTo>
                  <a:pt x="150" y="279"/>
                </a:lnTo>
                <a:lnTo>
                  <a:pt x="144" y="284"/>
                </a:lnTo>
                <a:lnTo>
                  <a:pt x="141" y="290"/>
                </a:lnTo>
                <a:lnTo>
                  <a:pt x="141" y="290"/>
                </a:lnTo>
                <a:close/>
                <a:moveTo>
                  <a:pt x="133" y="284"/>
                </a:moveTo>
                <a:lnTo>
                  <a:pt x="133" y="284"/>
                </a:lnTo>
                <a:lnTo>
                  <a:pt x="135" y="282"/>
                </a:lnTo>
                <a:lnTo>
                  <a:pt x="135" y="280"/>
                </a:lnTo>
                <a:lnTo>
                  <a:pt x="137" y="279"/>
                </a:lnTo>
                <a:lnTo>
                  <a:pt x="137" y="277"/>
                </a:lnTo>
                <a:lnTo>
                  <a:pt x="137" y="277"/>
                </a:lnTo>
                <a:lnTo>
                  <a:pt x="135" y="275"/>
                </a:lnTo>
                <a:lnTo>
                  <a:pt x="131" y="275"/>
                </a:lnTo>
                <a:lnTo>
                  <a:pt x="131" y="275"/>
                </a:lnTo>
                <a:lnTo>
                  <a:pt x="131" y="280"/>
                </a:lnTo>
                <a:lnTo>
                  <a:pt x="131" y="282"/>
                </a:lnTo>
                <a:lnTo>
                  <a:pt x="133" y="284"/>
                </a:lnTo>
                <a:lnTo>
                  <a:pt x="133" y="284"/>
                </a:lnTo>
                <a:close/>
                <a:moveTo>
                  <a:pt x="141" y="311"/>
                </a:moveTo>
                <a:lnTo>
                  <a:pt x="141" y="311"/>
                </a:lnTo>
                <a:lnTo>
                  <a:pt x="148" y="305"/>
                </a:lnTo>
                <a:lnTo>
                  <a:pt x="160" y="301"/>
                </a:lnTo>
                <a:lnTo>
                  <a:pt x="160" y="301"/>
                </a:lnTo>
                <a:lnTo>
                  <a:pt x="160" y="294"/>
                </a:lnTo>
                <a:lnTo>
                  <a:pt x="160" y="294"/>
                </a:lnTo>
                <a:lnTo>
                  <a:pt x="148" y="301"/>
                </a:lnTo>
                <a:lnTo>
                  <a:pt x="143" y="307"/>
                </a:lnTo>
                <a:lnTo>
                  <a:pt x="141" y="311"/>
                </a:lnTo>
                <a:lnTo>
                  <a:pt x="141" y="311"/>
                </a:lnTo>
                <a:close/>
                <a:moveTo>
                  <a:pt x="150" y="334"/>
                </a:moveTo>
                <a:lnTo>
                  <a:pt x="150" y="334"/>
                </a:lnTo>
                <a:lnTo>
                  <a:pt x="154" y="330"/>
                </a:lnTo>
                <a:lnTo>
                  <a:pt x="156" y="328"/>
                </a:lnTo>
                <a:lnTo>
                  <a:pt x="160" y="328"/>
                </a:lnTo>
                <a:lnTo>
                  <a:pt x="160" y="328"/>
                </a:lnTo>
                <a:lnTo>
                  <a:pt x="160" y="311"/>
                </a:lnTo>
                <a:lnTo>
                  <a:pt x="160" y="311"/>
                </a:lnTo>
                <a:lnTo>
                  <a:pt x="154" y="315"/>
                </a:lnTo>
                <a:lnTo>
                  <a:pt x="152" y="319"/>
                </a:lnTo>
                <a:lnTo>
                  <a:pt x="152" y="319"/>
                </a:lnTo>
                <a:lnTo>
                  <a:pt x="156" y="320"/>
                </a:lnTo>
                <a:lnTo>
                  <a:pt x="158" y="320"/>
                </a:lnTo>
                <a:lnTo>
                  <a:pt x="158" y="324"/>
                </a:lnTo>
                <a:lnTo>
                  <a:pt x="158" y="324"/>
                </a:lnTo>
                <a:lnTo>
                  <a:pt x="156" y="326"/>
                </a:lnTo>
                <a:lnTo>
                  <a:pt x="152" y="330"/>
                </a:lnTo>
                <a:lnTo>
                  <a:pt x="150" y="332"/>
                </a:lnTo>
                <a:lnTo>
                  <a:pt x="150" y="334"/>
                </a:lnTo>
                <a:lnTo>
                  <a:pt x="150" y="334"/>
                </a:lnTo>
                <a:close/>
                <a:moveTo>
                  <a:pt x="177" y="334"/>
                </a:moveTo>
                <a:lnTo>
                  <a:pt x="177" y="334"/>
                </a:lnTo>
                <a:lnTo>
                  <a:pt x="177" y="338"/>
                </a:lnTo>
                <a:lnTo>
                  <a:pt x="173" y="341"/>
                </a:lnTo>
                <a:lnTo>
                  <a:pt x="169" y="345"/>
                </a:lnTo>
                <a:lnTo>
                  <a:pt x="169" y="349"/>
                </a:lnTo>
                <a:lnTo>
                  <a:pt x="169" y="349"/>
                </a:lnTo>
                <a:lnTo>
                  <a:pt x="183" y="343"/>
                </a:lnTo>
                <a:lnTo>
                  <a:pt x="188" y="338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86" y="332"/>
                </a:lnTo>
                <a:lnTo>
                  <a:pt x="177" y="334"/>
                </a:lnTo>
                <a:lnTo>
                  <a:pt x="177" y="334"/>
                </a:lnTo>
                <a:close/>
                <a:moveTo>
                  <a:pt x="204" y="338"/>
                </a:moveTo>
                <a:lnTo>
                  <a:pt x="204" y="338"/>
                </a:lnTo>
                <a:lnTo>
                  <a:pt x="207" y="336"/>
                </a:lnTo>
                <a:lnTo>
                  <a:pt x="207" y="334"/>
                </a:lnTo>
                <a:lnTo>
                  <a:pt x="209" y="332"/>
                </a:lnTo>
                <a:lnTo>
                  <a:pt x="209" y="332"/>
                </a:lnTo>
                <a:lnTo>
                  <a:pt x="204" y="332"/>
                </a:lnTo>
                <a:lnTo>
                  <a:pt x="202" y="332"/>
                </a:lnTo>
                <a:lnTo>
                  <a:pt x="202" y="334"/>
                </a:lnTo>
                <a:lnTo>
                  <a:pt x="202" y="334"/>
                </a:lnTo>
                <a:lnTo>
                  <a:pt x="202" y="334"/>
                </a:lnTo>
                <a:lnTo>
                  <a:pt x="202" y="336"/>
                </a:lnTo>
                <a:lnTo>
                  <a:pt x="202" y="338"/>
                </a:lnTo>
                <a:lnTo>
                  <a:pt x="204" y="338"/>
                </a:lnTo>
                <a:lnTo>
                  <a:pt x="204" y="338"/>
                </a:lnTo>
                <a:close/>
                <a:moveTo>
                  <a:pt x="137" y="359"/>
                </a:moveTo>
                <a:lnTo>
                  <a:pt x="137" y="359"/>
                </a:lnTo>
                <a:lnTo>
                  <a:pt x="144" y="359"/>
                </a:lnTo>
                <a:lnTo>
                  <a:pt x="150" y="360"/>
                </a:lnTo>
                <a:lnTo>
                  <a:pt x="150" y="360"/>
                </a:lnTo>
                <a:lnTo>
                  <a:pt x="158" y="347"/>
                </a:lnTo>
                <a:lnTo>
                  <a:pt x="164" y="340"/>
                </a:lnTo>
                <a:lnTo>
                  <a:pt x="169" y="334"/>
                </a:lnTo>
                <a:lnTo>
                  <a:pt x="169" y="334"/>
                </a:lnTo>
                <a:lnTo>
                  <a:pt x="160" y="340"/>
                </a:lnTo>
                <a:lnTo>
                  <a:pt x="152" y="345"/>
                </a:lnTo>
                <a:lnTo>
                  <a:pt x="143" y="351"/>
                </a:lnTo>
                <a:lnTo>
                  <a:pt x="137" y="359"/>
                </a:lnTo>
                <a:lnTo>
                  <a:pt x="137" y="3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179B7-6515-4EBF-964D-AAE45D166137}"/>
              </a:ext>
            </a:extLst>
          </p:cNvPr>
          <p:cNvSpPr txBox="1"/>
          <p:nvPr/>
        </p:nvSpPr>
        <p:spPr>
          <a:xfrm>
            <a:off x="2639712" y="12409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二灯游戏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5871B3-1F40-403B-AE50-DB0559E1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3118"/>
            <a:ext cx="2229779" cy="30081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B877EE-F0C0-4256-90B6-662D725372D8}"/>
              </a:ext>
            </a:extLst>
          </p:cNvPr>
          <p:cNvSpPr txBox="1"/>
          <p:nvPr/>
        </p:nvSpPr>
        <p:spPr>
          <a:xfrm>
            <a:off x="594144" y="1737649"/>
            <a:ext cx="6512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屏幕上显示着一绿一黄两个灯泡，他们不断忽闪忽灭。在游戏中，必须准守以下规则迅速的按下游戏机按钮。下述规则比较复杂，能否将它整理得简单一些？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4BABD8-D630-4F73-8150-09D0533D55E3}"/>
              </a:ext>
            </a:extLst>
          </p:cNvPr>
          <p:cNvSpPr txBox="1"/>
          <p:nvPr/>
        </p:nvSpPr>
        <p:spPr>
          <a:xfrm>
            <a:off x="3245006" y="3318806"/>
            <a:ext cx="2441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绿灯灭，黄灯亮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绿灯、黄灯都灭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绿灯、黄灯都亮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97A7E-B2FB-460E-A3FE-F42D31406733}"/>
              </a:ext>
            </a:extLst>
          </p:cNvPr>
          <p:cNvSpPr txBox="1"/>
          <p:nvPr/>
        </p:nvSpPr>
        <p:spPr>
          <a:xfrm>
            <a:off x="3397376" y="4938863"/>
            <a:ext cx="2055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命题</a:t>
            </a:r>
            <a:r>
              <a:rPr lang="en-US" altLang="zh-CN" sz="2000" dirty="0">
                <a:solidFill>
                  <a:srgbClr val="FFFF00"/>
                </a:solidFill>
              </a:rPr>
              <a:t>A </a:t>
            </a:r>
            <a:r>
              <a:rPr lang="zh-CN" altLang="en-US" sz="2000" dirty="0">
                <a:solidFill>
                  <a:srgbClr val="FFFF00"/>
                </a:solidFill>
              </a:rPr>
              <a:t>绿灯亮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命题</a:t>
            </a:r>
            <a:r>
              <a:rPr lang="en-US" altLang="zh-CN" sz="2000" dirty="0">
                <a:solidFill>
                  <a:srgbClr val="FFFF00"/>
                </a:solidFill>
              </a:rPr>
              <a:t>B </a:t>
            </a:r>
            <a:r>
              <a:rPr lang="zh-CN" altLang="en-US" sz="2000" dirty="0">
                <a:solidFill>
                  <a:srgbClr val="FFFF00"/>
                </a:solidFill>
              </a:rPr>
              <a:t>黄灯亮</a:t>
            </a:r>
          </a:p>
        </p:txBody>
      </p:sp>
    </p:spTree>
    <p:extLst>
      <p:ext uri="{BB962C8B-B14F-4D97-AF65-F5344CB8AC3E}">
        <p14:creationId xmlns:p14="http://schemas.microsoft.com/office/powerpoint/2010/main" val="7036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B94328-1E9A-4D5F-8878-F74665692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196" y="1485106"/>
            <a:ext cx="2865517" cy="251818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5C859A3-578D-4ED3-9D8C-8FE95C06E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4324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三灯游戏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11177-3448-44B4-8AFF-BFB46502F3D1}"/>
              </a:ext>
            </a:extLst>
          </p:cNvPr>
          <p:cNvSpPr txBox="1"/>
          <p:nvPr/>
        </p:nvSpPr>
        <p:spPr>
          <a:xfrm>
            <a:off x="1648738" y="4383544"/>
            <a:ext cx="32624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请在下述情况下按下按钮。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绿灯、黄灯、红灯都灭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黄灯灭，红灯亮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绿灯灭，黄灯亮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</a:rPr>
              <a:t>绿灯、黄灯、红灯都亮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9F34A-3117-497B-B6DC-603F17447F26}"/>
              </a:ext>
            </a:extLst>
          </p:cNvPr>
          <p:cNvSpPr txBox="1"/>
          <p:nvPr/>
        </p:nvSpPr>
        <p:spPr>
          <a:xfrm>
            <a:off x="6096000" y="1131163"/>
            <a:ext cx="2055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命题</a:t>
            </a:r>
            <a:r>
              <a:rPr lang="en-US" altLang="zh-CN" sz="2000" dirty="0">
                <a:solidFill>
                  <a:srgbClr val="FFFF00"/>
                </a:solidFill>
              </a:rPr>
              <a:t>A </a:t>
            </a:r>
            <a:r>
              <a:rPr lang="zh-CN" altLang="en-US" sz="2000" dirty="0">
                <a:solidFill>
                  <a:srgbClr val="FFFF00"/>
                </a:solidFill>
              </a:rPr>
              <a:t>绿灯亮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命题</a:t>
            </a:r>
            <a:r>
              <a:rPr lang="en-US" altLang="zh-CN" sz="2000" dirty="0">
                <a:solidFill>
                  <a:srgbClr val="FFFF00"/>
                </a:solidFill>
              </a:rPr>
              <a:t>B </a:t>
            </a:r>
            <a:r>
              <a:rPr lang="zh-CN" altLang="en-US" sz="2000" dirty="0">
                <a:solidFill>
                  <a:srgbClr val="FFFF00"/>
                </a:solidFill>
              </a:rPr>
              <a:t>黄灯亮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</a:rPr>
              <a:t>命题</a:t>
            </a:r>
            <a:r>
              <a:rPr lang="en-US" altLang="zh-CN" sz="2000" dirty="0">
                <a:solidFill>
                  <a:srgbClr val="FFFF00"/>
                </a:solidFill>
              </a:rPr>
              <a:t>C </a:t>
            </a:r>
            <a:r>
              <a:rPr lang="zh-CN" altLang="en-US" sz="2000" dirty="0">
                <a:solidFill>
                  <a:srgbClr val="FFFF00"/>
                </a:solidFill>
              </a:rPr>
              <a:t>红灯亮</a:t>
            </a:r>
          </a:p>
        </p:txBody>
      </p:sp>
    </p:spTree>
    <p:extLst>
      <p:ext uri="{BB962C8B-B14F-4D97-AF65-F5344CB8AC3E}">
        <p14:creationId xmlns:p14="http://schemas.microsoft.com/office/powerpoint/2010/main" val="1109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so03xc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507</Words>
  <Application>Microsoft Office PowerPoint</Application>
  <PresentationFormat>宽屏</PresentationFormat>
  <Paragraphs>72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MECE(Mutually Exclusive and Collectively Exhaustive)</vt:lpstr>
      <vt:lpstr>建立复杂命题 通过组合命题建立新的命题</vt:lpstr>
      <vt:lpstr>PowerPoint 演示文稿</vt:lpstr>
      <vt:lpstr>PowerPoint 演示文稿</vt:lpstr>
      <vt:lpstr>三灯游戏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16</cp:revision>
  <dcterms:created xsi:type="dcterms:W3CDTF">2020-06-26T01:00:01Z</dcterms:created>
  <dcterms:modified xsi:type="dcterms:W3CDTF">2020-06-30T16:06:34Z</dcterms:modified>
</cp:coreProperties>
</file>