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7" r:id="rId3"/>
    <p:sldId id="259" r:id="rId4"/>
    <p:sldId id="265" r:id="rId5"/>
    <p:sldId id="266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37" autoAdjust="0"/>
  </p:normalViewPr>
  <p:slideViewPr>
    <p:cSldViewPr snapToGrid="0" showGuides="1">
      <p:cViewPr varScale="1">
        <p:scale>
          <a:sx n="69" d="100"/>
          <a:sy n="69" d="100"/>
        </p:scale>
        <p:origin x="120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19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3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72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162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4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答案：徒弟在观众摆放的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枚棋子中，数出黑棋子的个数，如果黑棋子是奇数，添加黑棋子，如果黑棋子是偶数，添加白棋子。所以最终黑棋子一定是偶数。所以观众只要翻了棋子，一定会使黑棋子的奇偶性发生改变，如不翻动，奇偶性不变。所以魔术师摘下眼罩，数一数黑棋子的个数就好啦。奇偶校验将这个戏法的白棋子看做是二进制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，黑棋子看成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他就和计算机中的奇偶校验方法是一样的。徒弟是发送方，魔术师是接收方，中途翻动棋子的观众就是干扰通信的噪音。徒弟作为发送方放置的一枚棋子，在通信领域中被称为奇偶校验位。魔术师作为接收方，通过检查奇偶性来判断是否因为噪音发生了通信错误。至于奇偶校验位是设为奇数还是偶数，那个是发送方和接收方先前商定好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775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不着眼线路，只关心目的地。</a:t>
            </a:r>
            <a:endParaRPr lang="en-US" altLang="zh-CN" dirty="0"/>
          </a:p>
          <a:p>
            <a:r>
              <a:rPr lang="zh-CN" altLang="en-US" dirty="0"/>
              <a:t>完整性：所有的村子非奇则偶</a:t>
            </a:r>
            <a:endParaRPr lang="en-US" altLang="zh-CN" dirty="0"/>
          </a:p>
          <a:p>
            <a:r>
              <a:rPr lang="zh-CN" altLang="en-US" dirty="0"/>
              <a:t>排他性：没有既是奇数又是偶数的村子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979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按半个草席来算，是偶数的。代表有希望，到底行不行还需要继续往下看。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565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20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3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3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74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7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35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296797" y="578782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096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65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82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47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47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98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65" t="6325" r="4323" b="12927"/>
          <a:stretch>
            <a:fillRect/>
          </a:stretch>
        </p:blipFill>
        <p:spPr>
          <a:xfrm>
            <a:off x="2407081" y="1448377"/>
            <a:ext cx="7377839" cy="207395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94503" y="1757873"/>
            <a:ext cx="7080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cs typeface="+mn-ea"/>
                <a:sym typeface="+mn-lt"/>
              </a:rPr>
              <a:t>余数</a:t>
            </a:r>
          </a:p>
        </p:txBody>
      </p:sp>
      <p:grpSp>
        <p:nvGrpSpPr>
          <p:cNvPr id="60" name="组合 1274"/>
          <p:cNvGrpSpPr/>
          <p:nvPr/>
        </p:nvGrpSpPr>
        <p:grpSpPr>
          <a:xfrm>
            <a:off x="2694503" y="3914324"/>
            <a:ext cx="388631" cy="300383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3144229" y="3802905"/>
            <a:ext cx="34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程序员的数学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2020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60" name="组合 1274"/>
          <p:cNvGrpSpPr/>
          <p:nvPr/>
        </p:nvGrpSpPr>
        <p:grpSpPr>
          <a:xfrm>
            <a:off x="7059716" y="3914324"/>
            <a:ext cx="388631" cy="300383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7509442" y="3802905"/>
            <a:ext cx="1782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第三章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90505CD0-63B9-4E07-9F78-C034A1EE3BCE}"/>
              </a:ext>
            </a:extLst>
          </p:cNvPr>
          <p:cNvSpPr txBox="1"/>
          <p:nvPr/>
        </p:nvSpPr>
        <p:spPr>
          <a:xfrm>
            <a:off x="2732633" y="2657996"/>
            <a:ext cx="7057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周期性和分组</a:t>
            </a:r>
          </a:p>
        </p:txBody>
      </p:sp>
    </p:spTree>
    <p:extLst>
      <p:ext uri="{BB962C8B-B14F-4D97-AF65-F5344CB8AC3E}">
        <p14:creationId xmlns:p14="http://schemas.microsoft.com/office/powerpoint/2010/main" val="1946368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  <p:bldP spid="1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8">
            <a:extLst>
              <a:ext uri="{FF2B5EF4-FFF2-40B4-BE49-F238E27FC236}">
                <a16:creationId xmlns:a16="http://schemas.microsoft.com/office/drawing/2014/main" id="{8BD25757-3E15-40B2-9D3B-09C6078B9B8B}"/>
              </a:ext>
            </a:extLst>
          </p:cNvPr>
          <p:cNvSpPr>
            <a:spLocks noEditPoints="1"/>
          </p:cNvSpPr>
          <p:nvPr/>
        </p:nvSpPr>
        <p:spPr bwMode="auto">
          <a:xfrm>
            <a:off x="804450" y="605712"/>
            <a:ext cx="401081" cy="451343"/>
          </a:xfrm>
          <a:custGeom>
            <a:avLst/>
            <a:gdLst/>
            <a:ahLst/>
            <a:cxnLst>
              <a:cxn ang="0">
                <a:pos x="198" y="137"/>
              </a:cxn>
              <a:cxn ang="0">
                <a:pos x="123" y="130"/>
              </a:cxn>
              <a:cxn ang="0">
                <a:pos x="219" y="94"/>
              </a:cxn>
              <a:cxn ang="0">
                <a:pos x="255" y="21"/>
              </a:cxn>
              <a:cxn ang="0">
                <a:pos x="123" y="10"/>
              </a:cxn>
              <a:cxn ang="0">
                <a:pos x="22" y="101"/>
              </a:cxn>
              <a:cxn ang="0">
                <a:pos x="1" y="242"/>
              </a:cxn>
              <a:cxn ang="0">
                <a:pos x="59" y="340"/>
              </a:cxn>
              <a:cxn ang="0">
                <a:pos x="198" y="349"/>
              </a:cxn>
              <a:cxn ang="0">
                <a:pos x="285" y="284"/>
              </a:cxn>
              <a:cxn ang="0">
                <a:pos x="280" y="181"/>
              </a:cxn>
              <a:cxn ang="0">
                <a:pos x="160" y="88"/>
              </a:cxn>
              <a:cxn ang="0">
                <a:pos x="186" y="94"/>
              </a:cxn>
              <a:cxn ang="0">
                <a:pos x="190" y="75"/>
              </a:cxn>
              <a:cxn ang="0">
                <a:pos x="221" y="80"/>
              </a:cxn>
              <a:cxn ang="0">
                <a:pos x="114" y="31"/>
              </a:cxn>
              <a:cxn ang="0">
                <a:pos x="99" y="31"/>
              </a:cxn>
              <a:cxn ang="0">
                <a:pos x="95" y="31"/>
              </a:cxn>
              <a:cxn ang="0">
                <a:pos x="102" y="44"/>
              </a:cxn>
              <a:cxn ang="0">
                <a:pos x="51" y="71"/>
              </a:cxn>
              <a:cxn ang="0">
                <a:pos x="66" y="92"/>
              </a:cxn>
              <a:cxn ang="0">
                <a:pos x="60" y="109"/>
              </a:cxn>
              <a:cxn ang="0">
                <a:pos x="60" y="109"/>
              </a:cxn>
              <a:cxn ang="0">
                <a:pos x="43" y="141"/>
              </a:cxn>
              <a:cxn ang="0">
                <a:pos x="22" y="149"/>
              </a:cxn>
              <a:cxn ang="0">
                <a:pos x="41" y="166"/>
              </a:cxn>
              <a:cxn ang="0">
                <a:pos x="11" y="197"/>
              </a:cxn>
              <a:cxn ang="0">
                <a:pos x="38" y="214"/>
              </a:cxn>
              <a:cxn ang="0">
                <a:pos x="36" y="198"/>
              </a:cxn>
              <a:cxn ang="0">
                <a:pos x="7" y="227"/>
              </a:cxn>
              <a:cxn ang="0">
                <a:pos x="40" y="231"/>
              </a:cxn>
              <a:cxn ang="0">
                <a:pos x="38" y="225"/>
              </a:cxn>
              <a:cxn ang="0">
                <a:pos x="26" y="261"/>
              </a:cxn>
              <a:cxn ang="0">
                <a:pos x="53" y="275"/>
              </a:cxn>
              <a:cxn ang="0">
                <a:pos x="41" y="279"/>
              </a:cxn>
              <a:cxn ang="0">
                <a:pos x="72" y="305"/>
              </a:cxn>
              <a:cxn ang="0">
                <a:pos x="60" y="290"/>
              </a:cxn>
              <a:cxn ang="0">
                <a:pos x="85" y="326"/>
              </a:cxn>
              <a:cxn ang="0">
                <a:pos x="99" y="322"/>
              </a:cxn>
              <a:cxn ang="0">
                <a:pos x="232" y="326"/>
              </a:cxn>
              <a:cxn ang="0">
                <a:pos x="80" y="296"/>
              </a:cxn>
              <a:cxn ang="0">
                <a:pos x="57" y="145"/>
              </a:cxn>
              <a:cxn ang="0">
                <a:pos x="154" y="21"/>
              </a:cxn>
              <a:cxn ang="0">
                <a:pos x="255" y="31"/>
              </a:cxn>
              <a:cxn ang="0">
                <a:pos x="234" y="75"/>
              </a:cxn>
              <a:cxn ang="0">
                <a:pos x="165" y="71"/>
              </a:cxn>
              <a:cxn ang="0">
                <a:pos x="118" y="176"/>
              </a:cxn>
              <a:cxn ang="0">
                <a:pos x="234" y="155"/>
              </a:cxn>
              <a:cxn ang="0">
                <a:pos x="280" y="263"/>
              </a:cxn>
              <a:cxn ang="0">
                <a:pos x="144" y="210"/>
              </a:cxn>
              <a:cxn ang="0">
                <a:pos x="144" y="277"/>
              </a:cxn>
              <a:cxn ang="0">
                <a:pos x="221" y="267"/>
              </a:cxn>
              <a:cxn ang="0">
                <a:pos x="202" y="202"/>
              </a:cxn>
              <a:cxn ang="0">
                <a:pos x="177" y="210"/>
              </a:cxn>
              <a:cxn ang="0">
                <a:pos x="184" y="263"/>
              </a:cxn>
              <a:cxn ang="0">
                <a:pos x="135" y="237"/>
              </a:cxn>
              <a:cxn ang="0">
                <a:pos x="181" y="219"/>
              </a:cxn>
              <a:cxn ang="0">
                <a:pos x="205" y="221"/>
              </a:cxn>
              <a:cxn ang="0">
                <a:pos x="211" y="219"/>
              </a:cxn>
              <a:cxn ang="0">
                <a:pos x="222" y="233"/>
              </a:cxn>
            </a:cxnLst>
            <a:rect l="0" t="0" r="r" b="b"/>
            <a:pathLst>
              <a:path w="297" h="357">
                <a:moveTo>
                  <a:pt x="280" y="181"/>
                </a:moveTo>
                <a:lnTo>
                  <a:pt x="280" y="181"/>
                </a:lnTo>
                <a:lnTo>
                  <a:pt x="268" y="168"/>
                </a:lnTo>
                <a:lnTo>
                  <a:pt x="255" y="157"/>
                </a:lnTo>
                <a:lnTo>
                  <a:pt x="238" y="145"/>
                </a:lnTo>
                <a:lnTo>
                  <a:pt x="228" y="141"/>
                </a:lnTo>
                <a:lnTo>
                  <a:pt x="219" y="139"/>
                </a:lnTo>
                <a:lnTo>
                  <a:pt x="219" y="139"/>
                </a:lnTo>
                <a:lnTo>
                  <a:pt x="198" y="137"/>
                </a:lnTo>
                <a:lnTo>
                  <a:pt x="179" y="136"/>
                </a:lnTo>
                <a:lnTo>
                  <a:pt x="163" y="137"/>
                </a:lnTo>
                <a:lnTo>
                  <a:pt x="150" y="141"/>
                </a:lnTo>
                <a:lnTo>
                  <a:pt x="141" y="145"/>
                </a:lnTo>
                <a:lnTo>
                  <a:pt x="131" y="149"/>
                </a:lnTo>
                <a:lnTo>
                  <a:pt x="118" y="160"/>
                </a:lnTo>
                <a:lnTo>
                  <a:pt x="118" y="160"/>
                </a:lnTo>
                <a:lnTo>
                  <a:pt x="120" y="145"/>
                </a:lnTo>
                <a:lnTo>
                  <a:pt x="123" y="130"/>
                </a:lnTo>
                <a:lnTo>
                  <a:pt x="131" y="118"/>
                </a:lnTo>
                <a:lnTo>
                  <a:pt x="141" y="109"/>
                </a:lnTo>
                <a:lnTo>
                  <a:pt x="152" y="103"/>
                </a:lnTo>
                <a:lnTo>
                  <a:pt x="165" y="99"/>
                </a:lnTo>
                <a:lnTo>
                  <a:pt x="181" y="101"/>
                </a:lnTo>
                <a:lnTo>
                  <a:pt x="196" y="105"/>
                </a:lnTo>
                <a:lnTo>
                  <a:pt x="196" y="105"/>
                </a:lnTo>
                <a:lnTo>
                  <a:pt x="207" y="99"/>
                </a:lnTo>
                <a:lnTo>
                  <a:pt x="219" y="94"/>
                </a:lnTo>
                <a:lnTo>
                  <a:pt x="243" y="84"/>
                </a:lnTo>
                <a:lnTo>
                  <a:pt x="257" y="78"/>
                </a:lnTo>
                <a:lnTo>
                  <a:pt x="266" y="71"/>
                </a:lnTo>
                <a:lnTo>
                  <a:pt x="276" y="61"/>
                </a:lnTo>
                <a:lnTo>
                  <a:pt x="282" y="52"/>
                </a:lnTo>
                <a:lnTo>
                  <a:pt x="282" y="52"/>
                </a:lnTo>
                <a:lnTo>
                  <a:pt x="278" y="42"/>
                </a:lnTo>
                <a:lnTo>
                  <a:pt x="270" y="35"/>
                </a:lnTo>
                <a:lnTo>
                  <a:pt x="255" y="21"/>
                </a:lnTo>
                <a:lnTo>
                  <a:pt x="238" y="12"/>
                </a:lnTo>
                <a:lnTo>
                  <a:pt x="217" y="4"/>
                </a:lnTo>
                <a:lnTo>
                  <a:pt x="217" y="4"/>
                </a:lnTo>
                <a:lnTo>
                  <a:pt x="202" y="2"/>
                </a:lnTo>
                <a:lnTo>
                  <a:pt x="184" y="0"/>
                </a:lnTo>
                <a:lnTo>
                  <a:pt x="169" y="0"/>
                </a:lnTo>
                <a:lnTo>
                  <a:pt x="154" y="2"/>
                </a:lnTo>
                <a:lnTo>
                  <a:pt x="139" y="6"/>
                </a:lnTo>
                <a:lnTo>
                  <a:pt x="123" y="10"/>
                </a:lnTo>
                <a:lnTo>
                  <a:pt x="110" y="16"/>
                </a:lnTo>
                <a:lnTo>
                  <a:pt x="97" y="21"/>
                </a:lnTo>
                <a:lnTo>
                  <a:pt x="97" y="21"/>
                </a:lnTo>
                <a:lnTo>
                  <a:pt x="85" y="29"/>
                </a:lnTo>
                <a:lnTo>
                  <a:pt x="74" y="36"/>
                </a:lnTo>
                <a:lnTo>
                  <a:pt x="55" y="52"/>
                </a:lnTo>
                <a:lnTo>
                  <a:pt x="41" y="69"/>
                </a:lnTo>
                <a:lnTo>
                  <a:pt x="30" y="86"/>
                </a:lnTo>
                <a:lnTo>
                  <a:pt x="22" y="101"/>
                </a:lnTo>
                <a:lnTo>
                  <a:pt x="17" y="115"/>
                </a:lnTo>
                <a:lnTo>
                  <a:pt x="13" y="132"/>
                </a:lnTo>
                <a:lnTo>
                  <a:pt x="13" y="132"/>
                </a:lnTo>
                <a:lnTo>
                  <a:pt x="7" y="151"/>
                </a:lnTo>
                <a:lnTo>
                  <a:pt x="3" y="170"/>
                </a:lnTo>
                <a:lnTo>
                  <a:pt x="1" y="189"/>
                </a:lnTo>
                <a:lnTo>
                  <a:pt x="0" y="206"/>
                </a:lnTo>
                <a:lnTo>
                  <a:pt x="0" y="225"/>
                </a:lnTo>
                <a:lnTo>
                  <a:pt x="1" y="242"/>
                </a:lnTo>
                <a:lnTo>
                  <a:pt x="5" y="259"/>
                </a:lnTo>
                <a:lnTo>
                  <a:pt x="9" y="277"/>
                </a:lnTo>
                <a:lnTo>
                  <a:pt x="9" y="277"/>
                </a:lnTo>
                <a:lnTo>
                  <a:pt x="15" y="290"/>
                </a:lnTo>
                <a:lnTo>
                  <a:pt x="20" y="301"/>
                </a:lnTo>
                <a:lnTo>
                  <a:pt x="28" y="313"/>
                </a:lnTo>
                <a:lnTo>
                  <a:pt x="38" y="322"/>
                </a:lnTo>
                <a:lnTo>
                  <a:pt x="47" y="332"/>
                </a:lnTo>
                <a:lnTo>
                  <a:pt x="59" y="340"/>
                </a:lnTo>
                <a:lnTo>
                  <a:pt x="70" y="345"/>
                </a:lnTo>
                <a:lnTo>
                  <a:pt x="83" y="349"/>
                </a:lnTo>
                <a:lnTo>
                  <a:pt x="83" y="349"/>
                </a:lnTo>
                <a:lnTo>
                  <a:pt x="99" y="353"/>
                </a:lnTo>
                <a:lnTo>
                  <a:pt x="112" y="355"/>
                </a:lnTo>
                <a:lnTo>
                  <a:pt x="129" y="357"/>
                </a:lnTo>
                <a:lnTo>
                  <a:pt x="150" y="357"/>
                </a:lnTo>
                <a:lnTo>
                  <a:pt x="173" y="355"/>
                </a:lnTo>
                <a:lnTo>
                  <a:pt x="198" y="349"/>
                </a:lnTo>
                <a:lnTo>
                  <a:pt x="226" y="340"/>
                </a:lnTo>
                <a:lnTo>
                  <a:pt x="226" y="340"/>
                </a:lnTo>
                <a:lnTo>
                  <a:pt x="238" y="336"/>
                </a:lnTo>
                <a:lnTo>
                  <a:pt x="247" y="328"/>
                </a:lnTo>
                <a:lnTo>
                  <a:pt x="257" y="322"/>
                </a:lnTo>
                <a:lnTo>
                  <a:pt x="264" y="313"/>
                </a:lnTo>
                <a:lnTo>
                  <a:pt x="272" y="303"/>
                </a:lnTo>
                <a:lnTo>
                  <a:pt x="280" y="294"/>
                </a:lnTo>
                <a:lnTo>
                  <a:pt x="285" y="284"/>
                </a:lnTo>
                <a:lnTo>
                  <a:pt x="291" y="273"/>
                </a:lnTo>
                <a:lnTo>
                  <a:pt x="295" y="261"/>
                </a:lnTo>
                <a:lnTo>
                  <a:pt x="297" y="250"/>
                </a:lnTo>
                <a:lnTo>
                  <a:pt x="297" y="239"/>
                </a:lnTo>
                <a:lnTo>
                  <a:pt x="297" y="225"/>
                </a:lnTo>
                <a:lnTo>
                  <a:pt x="295" y="214"/>
                </a:lnTo>
                <a:lnTo>
                  <a:pt x="291" y="202"/>
                </a:lnTo>
                <a:lnTo>
                  <a:pt x="287" y="191"/>
                </a:lnTo>
                <a:lnTo>
                  <a:pt x="280" y="181"/>
                </a:lnTo>
                <a:lnTo>
                  <a:pt x="280" y="181"/>
                </a:lnTo>
                <a:close/>
                <a:moveTo>
                  <a:pt x="158" y="94"/>
                </a:moveTo>
                <a:lnTo>
                  <a:pt x="158" y="94"/>
                </a:lnTo>
                <a:lnTo>
                  <a:pt x="154" y="92"/>
                </a:lnTo>
                <a:lnTo>
                  <a:pt x="156" y="90"/>
                </a:lnTo>
                <a:lnTo>
                  <a:pt x="158" y="84"/>
                </a:lnTo>
                <a:lnTo>
                  <a:pt x="158" y="84"/>
                </a:lnTo>
                <a:lnTo>
                  <a:pt x="162" y="86"/>
                </a:lnTo>
                <a:lnTo>
                  <a:pt x="160" y="88"/>
                </a:lnTo>
                <a:lnTo>
                  <a:pt x="158" y="94"/>
                </a:lnTo>
                <a:lnTo>
                  <a:pt x="158" y="94"/>
                </a:lnTo>
                <a:close/>
                <a:moveTo>
                  <a:pt x="184" y="88"/>
                </a:moveTo>
                <a:lnTo>
                  <a:pt x="184" y="88"/>
                </a:lnTo>
                <a:lnTo>
                  <a:pt x="190" y="90"/>
                </a:lnTo>
                <a:lnTo>
                  <a:pt x="192" y="92"/>
                </a:lnTo>
                <a:lnTo>
                  <a:pt x="194" y="96"/>
                </a:lnTo>
                <a:lnTo>
                  <a:pt x="194" y="96"/>
                </a:lnTo>
                <a:lnTo>
                  <a:pt x="186" y="94"/>
                </a:lnTo>
                <a:lnTo>
                  <a:pt x="184" y="92"/>
                </a:lnTo>
                <a:lnTo>
                  <a:pt x="184" y="88"/>
                </a:lnTo>
                <a:lnTo>
                  <a:pt x="184" y="88"/>
                </a:lnTo>
                <a:close/>
                <a:moveTo>
                  <a:pt x="196" y="84"/>
                </a:moveTo>
                <a:lnTo>
                  <a:pt x="196" y="84"/>
                </a:lnTo>
                <a:lnTo>
                  <a:pt x="192" y="80"/>
                </a:lnTo>
                <a:lnTo>
                  <a:pt x="192" y="78"/>
                </a:lnTo>
                <a:lnTo>
                  <a:pt x="190" y="75"/>
                </a:lnTo>
                <a:lnTo>
                  <a:pt x="190" y="75"/>
                </a:lnTo>
                <a:lnTo>
                  <a:pt x="194" y="77"/>
                </a:lnTo>
                <a:lnTo>
                  <a:pt x="196" y="78"/>
                </a:lnTo>
                <a:lnTo>
                  <a:pt x="196" y="80"/>
                </a:lnTo>
                <a:lnTo>
                  <a:pt x="196" y="84"/>
                </a:lnTo>
                <a:lnTo>
                  <a:pt x="196" y="84"/>
                </a:lnTo>
                <a:close/>
                <a:moveTo>
                  <a:pt x="213" y="77"/>
                </a:moveTo>
                <a:lnTo>
                  <a:pt x="213" y="77"/>
                </a:lnTo>
                <a:lnTo>
                  <a:pt x="219" y="78"/>
                </a:lnTo>
                <a:lnTo>
                  <a:pt x="221" y="80"/>
                </a:lnTo>
                <a:lnTo>
                  <a:pt x="222" y="84"/>
                </a:lnTo>
                <a:lnTo>
                  <a:pt x="222" y="84"/>
                </a:lnTo>
                <a:lnTo>
                  <a:pt x="219" y="82"/>
                </a:lnTo>
                <a:lnTo>
                  <a:pt x="217" y="82"/>
                </a:lnTo>
                <a:lnTo>
                  <a:pt x="213" y="77"/>
                </a:lnTo>
                <a:lnTo>
                  <a:pt x="213" y="77"/>
                </a:lnTo>
                <a:close/>
                <a:moveTo>
                  <a:pt x="116" y="29"/>
                </a:moveTo>
                <a:lnTo>
                  <a:pt x="116" y="29"/>
                </a:lnTo>
                <a:lnTo>
                  <a:pt x="114" y="31"/>
                </a:lnTo>
                <a:lnTo>
                  <a:pt x="110" y="31"/>
                </a:lnTo>
                <a:lnTo>
                  <a:pt x="104" y="31"/>
                </a:lnTo>
                <a:lnTo>
                  <a:pt x="104" y="29"/>
                </a:lnTo>
                <a:lnTo>
                  <a:pt x="104" y="27"/>
                </a:lnTo>
                <a:lnTo>
                  <a:pt x="104" y="27"/>
                </a:lnTo>
                <a:lnTo>
                  <a:pt x="110" y="27"/>
                </a:lnTo>
                <a:lnTo>
                  <a:pt x="116" y="29"/>
                </a:lnTo>
                <a:lnTo>
                  <a:pt x="116" y="29"/>
                </a:lnTo>
                <a:close/>
                <a:moveTo>
                  <a:pt x="99" y="31"/>
                </a:moveTo>
                <a:lnTo>
                  <a:pt x="99" y="31"/>
                </a:lnTo>
                <a:lnTo>
                  <a:pt x="97" y="36"/>
                </a:lnTo>
                <a:lnTo>
                  <a:pt x="95" y="38"/>
                </a:lnTo>
                <a:lnTo>
                  <a:pt x="91" y="38"/>
                </a:lnTo>
                <a:lnTo>
                  <a:pt x="87" y="38"/>
                </a:lnTo>
                <a:lnTo>
                  <a:pt x="87" y="38"/>
                </a:lnTo>
                <a:lnTo>
                  <a:pt x="89" y="35"/>
                </a:lnTo>
                <a:lnTo>
                  <a:pt x="91" y="33"/>
                </a:lnTo>
                <a:lnTo>
                  <a:pt x="95" y="31"/>
                </a:lnTo>
                <a:lnTo>
                  <a:pt x="99" y="31"/>
                </a:lnTo>
                <a:lnTo>
                  <a:pt x="99" y="31"/>
                </a:lnTo>
                <a:close/>
                <a:moveTo>
                  <a:pt x="72" y="56"/>
                </a:moveTo>
                <a:lnTo>
                  <a:pt x="72" y="56"/>
                </a:lnTo>
                <a:lnTo>
                  <a:pt x="80" y="54"/>
                </a:lnTo>
                <a:lnTo>
                  <a:pt x="87" y="50"/>
                </a:lnTo>
                <a:lnTo>
                  <a:pt x="93" y="46"/>
                </a:lnTo>
                <a:lnTo>
                  <a:pt x="102" y="44"/>
                </a:lnTo>
                <a:lnTo>
                  <a:pt x="102" y="44"/>
                </a:lnTo>
                <a:lnTo>
                  <a:pt x="97" y="52"/>
                </a:lnTo>
                <a:lnTo>
                  <a:pt x="91" y="57"/>
                </a:lnTo>
                <a:lnTo>
                  <a:pt x="78" y="67"/>
                </a:lnTo>
                <a:lnTo>
                  <a:pt x="60" y="75"/>
                </a:lnTo>
                <a:lnTo>
                  <a:pt x="45" y="84"/>
                </a:lnTo>
                <a:lnTo>
                  <a:pt x="45" y="84"/>
                </a:lnTo>
                <a:lnTo>
                  <a:pt x="45" y="78"/>
                </a:lnTo>
                <a:lnTo>
                  <a:pt x="47" y="75"/>
                </a:lnTo>
                <a:lnTo>
                  <a:pt x="51" y="71"/>
                </a:lnTo>
                <a:lnTo>
                  <a:pt x="55" y="67"/>
                </a:lnTo>
                <a:lnTo>
                  <a:pt x="64" y="63"/>
                </a:lnTo>
                <a:lnTo>
                  <a:pt x="68" y="59"/>
                </a:lnTo>
                <a:lnTo>
                  <a:pt x="72" y="56"/>
                </a:lnTo>
                <a:lnTo>
                  <a:pt x="72" y="56"/>
                </a:lnTo>
                <a:close/>
                <a:moveTo>
                  <a:pt x="72" y="82"/>
                </a:moveTo>
                <a:lnTo>
                  <a:pt x="72" y="82"/>
                </a:lnTo>
                <a:lnTo>
                  <a:pt x="70" y="88"/>
                </a:lnTo>
                <a:lnTo>
                  <a:pt x="66" y="92"/>
                </a:lnTo>
                <a:lnTo>
                  <a:pt x="55" y="96"/>
                </a:lnTo>
                <a:lnTo>
                  <a:pt x="55" y="96"/>
                </a:lnTo>
                <a:lnTo>
                  <a:pt x="57" y="90"/>
                </a:lnTo>
                <a:lnTo>
                  <a:pt x="62" y="86"/>
                </a:lnTo>
                <a:lnTo>
                  <a:pt x="68" y="82"/>
                </a:lnTo>
                <a:lnTo>
                  <a:pt x="72" y="82"/>
                </a:lnTo>
                <a:lnTo>
                  <a:pt x="72" y="82"/>
                </a:lnTo>
                <a:close/>
                <a:moveTo>
                  <a:pt x="60" y="109"/>
                </a:moveTo>
                <a:lnTo>
                  <a:pt x="60" y="109"/>
                </a:lnTo>
                <a:lnTo>
                  <a:pt x="57" y="115"/>
                </a:lnTo>
                <a:lnTo>
                  <a:pt x="53" y="120"/>
                </a:lnTo>
                <a:lnTo>
                  <a:pt x="41" y="126"/>
                </a:lnTo>
                <a:lnTo>
                  <a:pt x="41" y="126"/>
                </a:lnTo>
                <a:lnTo>
                  <a:pt x="43" y="120"/>
                </a:lnTo>
                <a:lnTo>
                  <a:pt x="47" y="113"/>
                </a:lnTo>
                <a:lnTo>
                  <a:pt x="53" y="109"/>
                </a:lnTo>
                <a:lnTo>
                  <a:pt x="57" y="107"/>
                </a:lnTo>
                <a:lnTo>
                  <a:pt x="60" y="109"/>
                </a:lnTo>
                <a:lnTo>
                  <a:pt x="60" y="109"/>
                </a:lnTo>
                <a:close/>
                <a:moveTo>
                  <a:pt x="47" y="149"/>
                </a:moveTo>
                <a:lnTo>
                  <a:pt x="47" y="149"/>
                </a:lnTo>
                <a:lnTo>
                  <a:pt x="40" y="155"/>
                </a:lnTo>
                <a:lnTo>
                  <a:pt x="32" y="158"/>
                </a:lnTo>
                <a:lnTo>
                  <a:pt x="32" y="158"/>
                </a:lnTo>
                <a:lnTo>
                  <a:pt x="36" y="151"/>
                </a:lnTo>
                <a:lnTo>
                  <a:pt x="41" y="143"/>
                </a:lnTo>
                <a:lnTo>
                  <a:pt x="43" y="141"/>
                </a:lnTo>
                <a:lnTo>
                  <a:pt x="47" y="141"/>
                </a:lnTo>
                <a:lnTo>
                  <a:pt x="47" y="143"/>
                </a:lnTo>
                <a:lnTo>
                  <a:pt x="47" y="149"/>
                </a:lnTo>
                <a:lnTo>
                  <a:pt x="47" y="149"/>
                </a:lnTo>
                <a:close/>
                <a:moveTo>
                  <a:pt x="19" y="147"/>
                </a:moveTo>
                <a:lnTo>
                  <a:pt x="19" y="147"/>
                </a:lnTo>
                <a:lnTo>
                  <a:pt x="20" y="147"/>
                </a:lnTo>
                <a:lnTo>
                  <a:pt x="22" y="149"/>
                </a:lnTo>
                <a:lnTo>
                  <a:pt x="22" y="149"/>
                </a:lnTo>
                <a:lnTo>
                  <a:pt x="19" y="157"/>
                </a:lnTo>
                <a:lnTo>
                  <a:pt x="19" y="157"/>
                </a:lnTo>
                <a:lnTo>
                  <a:pt x="19" y="155"/>
                </a:lnTo>
                <a:lnTo>
                  <a:pt x="17" y="153"/>
                </a:lnTo>
                <a:lnTo>
                  <a:pt x="19" y="147"/>
                </a:lnTo>
                <a:lnTo>
                  <a:pt x="19" y="147"/>
                </a:lnTo>
                <a:close/>
                <a:moveTo>
                  <a:pt x="40" y="164"/>
                </a:moveTo>
                <a:lnTo>
                  <a:pt x="40" y="164"/>
                </a:lnTo>
                <a:lnTo>
                  <a:pt x="41" y="166"/>
                </a:lnTo>
                <a:lnTo>
                  <a:pt x="43" y="166"/>
                </a:lnTo>
                <a:lnTo>
                  <a:pt x="43" y="166"/>
                </a:lnTo>
                <a:lnTo>
                  <a:pt x="41" y="178"/>
                </a:lnTo>
                <a:lnTo>
                  <a:pt x="40" y="187"/>
                </a:lnTo>
                <a:lnTo>
                  <a:pt x="40" y="187"/>
                </a:lnTo>
                <a:lnTo>
                  <a:pt x="32" y="189"/>
                </a:lnTo>
                <a:lnTo>
                  <a:pt x="26" y="193"/>
                </a:lnTo>
                <a:lnTo>
                  <a:pt x="19" y="197"/>
                </a:lnTo>
                <a:lnTo>
                  <a:pt x="11" y="197"/>
                </a:lnTo>
                <a:lnTo>
                  <a:pt x="11" y="197"/>
                </a:lnTo>
                <a:lnTo>
                  <a:pt x="13" y="193"/>
                </a:lnTo>
                <a:lnTo>
                  <a:pt x="17" y="189"/>
                </a:lnTo>
                <a:lnTo>
                  <a:pt x="24" y="181"/>
                </a:lnTo>
                <a:lnTo>
                  <a:pt x="32" y="174"/>
                </a:lnTo>
                <a:lnTo>
                  <a:pt x="36" y="170"/>
                </a:lnTo>
                <a:lnTo>
                  <a:pt x="40" y="164"/>
                </a:lnTo>
                <a:lnTo>
                  <a:pt x="40" y="164"/>
                </a:lnTo>
                <a:close/>
                <a:moveTo>
                  <a:pt x="38" y="214"/>
                </a:moveTo>
                <a:lnTo>
                  <a:pt x="38" y="214"/>
                </a:lnTo>
                <a:lnTo>
                  <a:pt x="30" y="216"/>
                </a:lnTo>
                <a:lnTo>
                  <a:pt x="26" y="218"/>
                </a:lnTo>
                <a:lnTo>
                  <a:pt x="22" y="218"/>
                </a:lnTo>
                <a:lnTo>
                  <a:pt x="22" y="218"/>
                </a:lnTo>
                <a:lnTo>
                  <a:pt x="24" y="212"/>
                </a:lnTo>
                <a:lnTo>
                  <a:pt x="28" y="206"/>
                </a:lnTo>
                <a:lnTo>
                  <a:pt x="36" y="198"/>
                </a:lnTo>
                <a:lnTo>
                  <a:pt x="36" y="198"/>
                </a:lnTo>
                <a:lnTo>
                  <a:pt x="38" y="200"/>
                </a:lnTo>
                <a:lnTo>
                  <a:pt x="38" y="204"/>
                </a:lnTo>
                <a:lnTo>
                  <a:pt x="38" y="214"/>
                </a:lnTo>
                <a:lnTo>
                  <a:pt x="38" y="214"/>
                </a:lnTo>
                <a:close/>
                <a:moveTo>
                  <a:pt x="13" y="237"/>
                </a:moveTo>
                <a:lnTo>
                  <a:pt x="13" y="237"/>
                </a:lnTo>
                <a:lnTo>
                  <a:pt x="9" y="235"/>
                </a:lnTo>
                <a:lnTo>
                  <a:pt x="9" y="233"/>
                </a:lnTo>
                <a:lnTo>
                  <a:pt x="7" y="227"/>
                </a:lnTo>
                <a:lnTo>
                  <a:pt x="7" y="227"/>
                </a:lnTo>
                <a:lnTo>
                  <a:pt x="13" y="231"/>
                </a:lnTo>
                <a:lnTo>
                  <a:pt x="13" y="235"/>
                </a:lnTo>
                <a:lnTo>
                  <a:pt x="13" y="237"/>
                </a:lnTo>
                <a:lnTo>
                  <a:pt x="13" y="237"/>
                </a:lnTo>
                <a:close/>
                <a:moveTo>
                  <a:pt x="38" y="225"/>
                </a:moveTo>
                <a:lnTo>
                  <a:pt x="38" y="225"/>
                </a:lnTo>
                <a:lnTo>
                  <a:pt x="40" y="227"/>
                </a:lnTo>
                <a:lnTo>
                  <a:pt x="40" y="231"/>
                </a:lnTo>
                <a:lnTo>
                  <a:pt x="40" y="239"/>
                </a:lnTo>
                <a:lnTo>
                  <a:pt x="40" y="239"/>
                </a:lnTo>
                <a:lnTo>
                  <a:pt x="30" y="244"/>
                </a:lnTo>
                <a:lnTo>
                  <a:pt x="22" y="246"/>
                </a:lnTo>
                <a:lnTo>
                  <a:pt x="17" y="248"/>
                </a:lnTo>
                <a:lnTo>
                  <a:pt x="17" y="248"/>
                </a:lnTo>
                <a:lnTo>
                  <a:pt x="19" y="240"/>
                </a:lnTo>
                <a:lnTo>
                  <a:pt x="24" y="235"/>
                </a:lnTo>
                <a:lnTo>
                  <a:pt x="38" y="225"/>
                </a:lnTo>
                <a:lnTo>
                  <a:pt x="38" y="225"/>
                </a:lnTo>
                <a:close/>
                <a:moveTo>
                  <a:pt x="45" y="261"/>
                </a:moveTo>
                <a:lnTo>
                  <a:pt x="45" y="261"/>
                </a:lnTo>
                <a:lnTo>
                  <a:pt x="38" y="263"/>
                </a:lnTo>
                <a:lnTo>
                  <a:pt x="34" y="265"/>
                </a:lnTo>
                <a:lnTo>
                  <a:pt x="28" y="269"/>
                </a:lnTo>
                <a:lnTo>
                  <a:pt x="22" y="269"/>
                </a:lnTo>
                <a:lnTo>
                  <a:pt x="22" y="269"/>
                </a:lnTo>
                <a:lnTo>
                  <a:pt x="26" y="261"/>
                </a:lnTo>
                <a:lnTo>
                  <a:pt x="34" y="254"/>
                </a:lnTo>
                <a:lnTo>
                  <a:pt x="38" y="252"/>
                </a:lnTo>
                <a:lnTo>
                  <a:pt x="41" y="252"/>
                </a:lnTo>
                <a:lnTo>
                  <a:pt x="43" y="254"/>
                </a:lnTo>
                <a:lnTo>
                  <a:pt x="45" y="261"/>
                </a:lnTo>
                <a:lnTo>
                  <a:pt x="45" y="261"/>
                </a:lnTo>
                <a:close/>
                <a:moveTo>
                  <a:pt x="49" y="271"/>
                </a:moveTo>
                <a:lnTo>
                  <a:pt x="49" y="271"/>
                </a:lnTo>
                <a:lnTo>
                  <a:pt x="53" y="275"/>
                </a:lnTo>
                <a:lnTo>
                  <a:pt x="55" y="282"/>
                </a:lnTo>
                <a:lnTo>
                  <a:pt x="55" y="282"/>
                </a:lnTo>
                <a:lnTo>
                  <a:pt x="45" y="284"/>
                </a:lnTo>
                <a:lnTo>
                  <a:pt x="41" y="286"/>
                </a:lnTo>
                <a:lnTo>
                  <a:pt x="38" y="288"/>
                </a:lnTo>
                <a:lnTo>
                  <a:pt x="38" y="288"/>
                </a:lnTo>
                <a:lnTo>
                  <a:pt x="36" y="284"/>
                </a:lnTo>
                <a:lnTo>
                  <a:pt x="38" y="282"/>
                </a:lnTo>
                <a:lnTo>
                  <a:pt x="41" y="279"/>
                </a:lnTo>
                <a:lnTo>
                  <a:pt x="45" y="275"/>
                </a:lnTo>
                <a:lnTo>
                  <a:pt x="47" y="273"/>
                </a:lnTo>
                <a:lnTo>
                  <a:pt x="49" y="271"/>
                </a:lnTo>
                <a:lnTo>
                  <a:pt x="49" y="271"/>
                </a:lnTo>
                <a:close/>
                <a:moveTo>
                  <a:pt x="68" y="317"/>
                </a:moveTo>
                <a:lnTo>
                  <a:pt x="68" y="317"/>
                </a:lnTo>
                <a:lnTo>
                  <a:pt x="68" y="313"/>
                </a:lnTo>
                <a:lnTo>
                  <a:pt x="68" y="311"/>
                </a:lnTo>
                <a:lnTo>
                  <a:pt x="72" y="305"/>
                </a:lnTo>
                <a:lnTo>
                  <a:pt x="72" y="305"/>
                </a:lnTo>
                <a:lnTo>
                  <a:pt x="70" y="303"/>
                </a:lnTo>
                <a:lnTo>
                  <a:pt x="66" y="301"/>
                </a:lnTo>
                <a:lnTo>
                  <a:pt x="60" y="301"/>
                </a:lnTo>
                <a:lnTo>
                  <a:pt x="49" y="303"/>
                </a:lnTo>
                <a:lnTo>
                  <a:pt x="49" y="303"/>
                </a:lnTo>
                <a:lnTo>
                  <a:pt x="51" y="298"/>
                </a:lnTo>
                <a:lnTo>
                  <a:pt x="53" y="296"/>
                </a:lnTo>
                <a:lnTo>
                  <a:pt x="60" y="290"/>
                </a:lnTo>
                <a:lnTo>
                  <a:pt x="60" y="290"/>
                </a:lnTo>
                <a:lnTo>
                  <a:pt x="74" y="299"/>
                </a:lnTo>
                <a:lnTo>
                  <a:pt x="80" y="305"/>
                </a:lnTo>
                <a:lnTo>
                  <a:pt x="83" y="311"/>
                </a:lnTo>
                <a:lnTo>
                  <a:pt x="83" y="311"/>
                </a:lnTo>
                <a:lnTo>
                  <a:pt x="76" y="313"/>
                </a:lnTo>
                <a:lnTo>
                  <a:pt x="68" y="317"/>
                </a:lnTo>
                <a:lnTo>
                  <a:pt x="68" y="317"/>
                </a:lnTo>
                <a:close/>
                <a:moveTo>
                  <a:pt x="85" y="326"/>
                </a:moveTo>
                <a:lnTo>
                  <a:pt x="85" y="326"/>
                </a:lnTo>
                <a:lnTo>
                  <a:pt x="87" y="324"/>
                </a:lnTo>
                <a:lnTo>
                  <a:pt x="89" y="322"/>
                </a:lnTo>
                <a:lnTo>
                  <a:pt x="91" y="320"/>
                </a:lnTo>
                <a:lnTo>
                  <a:pt x="91" y="319"/>
                </a:lnTo>
                <a:lnTo>
                  <a:pt x="91" y="319"/>
                </a:lnTo>
                <a:lnTo>
                  <a:pt x="95" y="319"/>
                </a:lnTo>
                <a:lnTo>
                  <a:pt x="99" y="322"/>
                </a:lnTo>
                <a:lnTo>
                  <a:pt x="99" y="322"/>
                </a:lnTo>
                <a:lnTo>
                  <a:pt x="97" y="324"/>
                </a:lnTo>
                <a:lnTo>
                  <a:pt x="93" y="326"/>
                </a:lnTo>
                <a:lnTo>
                  <a:pt x="85" y="326"/>
                </a:lnTo>
                <a:lnTo>
                  <a:pt x="85" y="326"/>
                </a:lnTo>
                <a:close/>
                <a:moveTo>
                  <a:pt x="263" y="303"/>
                </a:moveTo>
                <a:lnTo>
                  <a:pt x="263" y="303"/>
                </a:lnTo>
                <a:lnTo>
                  <a:pt x="257" y="309"/>
                </a:lnTo>
                <a:lnTo>
                  <a:pt x="249" y="317"/>
                </a:lnTo>
                <a:lnTo>
                  <a:pt x="232" y="326"/>
                </a:lnTo>
                <a:lnTo>
                  <a:pt x="211" y="332"/>
                </a:lnTo>
                <a:lnTo>
                  <a:pt x="188" y="336"/>
                </a:lnTo>
                <a:lnTo>
                  <a:pt x="165" y="336"/>
                </a:lnTo>
                <a:lnTo>
                  <a:pt x="142" y="332"/>
                </a:lnTo>
                <a:lnTo>
                  <a:pt x="120" y="324"/>
                </a:lnTo>
                <a:lnTo>
                  <a:pt x="101" y="315"/>
                </a:lnTo>
                <a:lnTo>
                  <a:pt x="101" y="315"/>
                </a:lnTo>
                <a:lnTo>
                  <a:pt x="89" y="305"/>
                </a:lnTo>
                <a:lnTo>
                  <a:pt x="80" y="296"/>
                </a:lnTo>
                <a:lnTo>
                  <a:pt x="68" y="284"/>
                </a:lnTo>
                <a:lnTo>
                  <a:pt x="60" y="271"/>
                </a:lnTo>
                <a:lnTo>
                  <a:pt x="55" y="254"/>
                </a:lnTo>
                <a:lnTo>
                  <a:pt x="49" y="237"/>
                </a:lnTo>
                <a:lnTo>
                  <a:pt x="47" y="218"/>
                </a:lnTo>
                <a:lnTo>
                  <a:pt x="47" y="197"/>
                </a:lnTo>
                <a:lnTo>
                  <a:pt x="47" y="197"/>
                </a:lnTo>
                <a:lnTo>
                  <a:pt x="51" y="172"/>
                </a:lnTo>
                <a:lnTo>
                  <a:pt x="57" y="145"/>
                </a:lnTo>
                <a:lnTo>
                  <a:pt x="64" y="122"/>
                </a:lnTo>
                <a:lnTo>
                  <a:pt x="74" y="99"/>
                </a:lnTo>
                <a:lnTo>
                  <a:pt x="85" y="78"/>
                </a:lnTo>
                <a:lnTo>
                  <a:pt x="101" y="59"/>
                </a:lnTo>
                <a:lnTo>
                  <a:pt x="116" y="42"/>
                </a:lnTo>
                <a:lnTo>
                  <a:pt x="133" y="31"/>
                </a:lnTo>
                <a:lnTo>
                  <a:pt x="133" y="31"/>
                </a:lnTo>
                <a:lnTo>
                  <a:pt x="142" y="25"/>
                </a:lnTo>
                <a:lnTo>
                  <a:pt x="154" y="21"/>
                </a:lnTo>
                <a:lnTo>
                  <a:pt x="165" y="17"/>
                </a:lnTo>
                <a:lnTo>
                  <a:pt x="179" y="14"/>
                </a:lnTo>
                <a:lnTo>
                  <a:pt x="194" y="12"/>
                </a:lnTo>
                <a:lnTo>
                  <a:pt x="207" y="12"/>
                </a:lnTo>
                <a:lnTo>
                  <a:pt x="221" y="14"/>
                </a:lnTo>
                <a:lnTo>
                  <a:pt x="232" y="19"/>
                </a:lnTo>
                <a:lnTo>
                  <a:pt x="232" y="19"/>
                </a:lnTo>
                <a:lnTo>
                  <a:pt x="243" y="25"/>
                </a:lnTo>
                <a:lnTo>
                  <a:pt x="255" y="31"/>
                </a:lnTo>
                <a:lnTo>
                  <a:pt x="264" y="40"/>
                </a:lnTo>
                <a:lnTo>
                  <a:pt x="272" y="52"/>
                </a:lnTo>
                <a:lnTo>
                  <a:pt x="272" y="52"/>
                </a:lnTo>
                <a:lnTo>
                  <a:pt x="261" y="67"/>
                </a:lnTo>
                <a:lnTo>
                  <a:pt x="251" y="73"/>
                </a:lnTo>
                <a:lnTo>
                  <a:pt x="247" y="75"/>
                </a:lnTo>
                <a:lnTo>
                  <a:pt x="242" y="77"/>
                </a:lnTo>
                <a:lnTo>
                  <a:pt x="242" y="77"/>
                </a:lnTo>
                <a:lnTo>
                  <a:pt x="234" y="75"/>
                </a:lnTo>
                <a:lnTo>
                  <a:pt x="226" y="73"/>
                </a:lnTo>
                <a:lnTo>
                  <a:pt x="219" y="69"/>
                </a:lnTo>
                <a:lnTo>
                  <a:pt x="211" y="67"/>
                </a:lnTo>
                <a:lnTo>
                  <a:pt x="211" y="67"/>
                </a:lnTo>
                <a:lnTo>
                  <a:pt x="196" y="65"/>
                </a:lnTo>
                <a:lnTo>
                  <a:pt x="181" y="67"/>
                </a:lnTo>
                <a:lnTo>
                  <a:pt x="181" y="67"/>
                </a:lnTo>
                <a:lnTo>
                  <a:pt x="173" y="69"/>
                </a:lnTo>
                <a:lnTo>
                  <a:pt x="165" y="71"/>
                </a:lnTo>
                <a:lnTo>
                  <a:pt x="150" y="78"/>
                </a:lnTo>
                <a:lnTo>
                  <a:pt x="137" y="92"/>
                </a:lnTo>
                <a:lnTo>
                  <a:pt x="125" y="107"/>
                </a:lnTo>
                <a:lnTo>
                  <a:pt x="116" y="124"/>
                </a:lnTo>
                <a:lnTo>
                  <a:pt x="110" y="143"/>
                </a:lnTo>
                <a:lnTo>
                  <a:pt x="108" y="162"/>
                </a:lnTo>
                <a:lnTo>
                  <a:pt x="108" y="181"/>
                </a:lnTo>
                <a:lnTo>
                  <a:pt x="108" y="181"/>
                </a:lnTo>
                <a:lnTo>
                  <a:pt x="118" y="176"/>
                </a:lnTo>
                <a:lnTo>
                  <a:pt x="125" y="168"/>
                </a:lnTo>
                <a:lnTo>
                  <a:pt x="133" y="160"/>
                </a:lnTo>
                <a:lnTo>
                  <a:pt x="142" y="155"/>
                </a:lnTo>
                <a:lnTo>
                  <a:pt x="142" y="155"/>
                </a:lnTo>
                <a:lnTo>
                  <a:pt x="162" y="149"/>
                </a:lnTo>
                <a:lnTo>
                  <a:pt x="179" y="145"/>
                </a:lnTo>
                <a:lnTo>
                  <a:pt x="198" y="147"/>
                </a:lnTo>
                <a:lnTo>
                  <a:pt x="217" y="149"/>
                </a:lnTo>
                <a:lnTo>
                  <a:pt x="234" y="155"/>
                </a:lnTo>
                <a:lnTo>
                  <a:pt x="251" y="164"/>
                </a:lnTo>
                <a:lnTo>
                  <a:pt x="263" y="174"/>
                </a:lnTo>
                <a:lnTo>
                  <a:pt x="272" y="187"/>
                </a:lnTo>
                <a:lnTo>
                  <a:pt x="272" y="187"/>
                </a:lnTo>
                <a:lnTo>
                  <a:pt x="278" y="200"/>
                </a:lnTo>
                <a:lnTo>
                  <a:pt x="282" y="216"/>
                </a:lnTo>
                <a:lnTo>
                  <a:pt x="283" y="231"/>
                </a:lnTo>
                <a:lnTo>
                  <a:pt x="283" y="248"/>
                </a:lnTo>
                <a:lnTo>
                  <a:pt x="280" y="263"/>
                </a:lnTo>
                <a:lnTo>
                  <a:pt x="276" y="279"/>
                </a:lnTo>
                <a:lnTo>
                  <a:pt x="270" y="292"/>
                </a:lnTo>
                <a:lnTo>
                  <a:pt x="263" y="303"/>
                </a:lnTo>
                <a:lnTo>
                  <a:pt x="263" y="303"/>
                </a:lnTo>
                <a:close/>
                <a:moveTo>
                  <a:pt x="173" y="197"/>
                </a:moveTo>
                <a:lnTo>
                  <a:pt x="173" y="197"/>
                </a:lnTo>
                <a:lnTo>
                  <a:pt x="165" y="198"/>
                </a:lnTo>
                <a:lnTo>
                  <a:pt x="158" y="202"/>
                </a:lnTo>
                <a:lnTo>
                  <a:pt x="144" y="210"/>
                </a:lnTo>
                <a:lnTo>
                  <a:pt x="135" y="221"/>
                </a:lnTo>
                <a:lnTo>
                  <a:pt x="131" y="227"/>
                </a:lnTo>
                <a:lnTo>
                  <a:pt x="129" y="233"/>
                </a:lnTo>
                <a:lnTo>
                  <a:pt x="129" y="233"/>
                </a:lnTo>
                <a:lnTo>
                  <a:pt x="127" y="244"/>
                </a:lnTo>
                <a:lnTo>
                  <a:pt x="129" y="254"/>
                </a:lnTo>
                <a:lnTo>
                  <a:pt x="133" y="263"/>
                </a:lnTo>
                <a:lnTo>
                  <a:pt x="139" y="271"/>
                </a:lnTo>
                <a:lnTo>
                  <a:pt x="144" y="277"/>
                </a:lnTo>
                <a:lnTo>
                  <a:pt x="152" y="280"/>
                </a:lnTo>
                <a:lnTo>
                  <a:pt x="160" y="282"/>
                </a:lnTo>
                <a:lnTo>
                  <a:pt x="167" y="284"/>
                </a:lnTo>
                <a:lnTo>
                  <a:pt x="167" y="284"/>
                </a:lnTo>
                <a:lnTo>
                  <a:pt x="179" y="284"/>
                </a:lnTo>
                <a:lnTo>
                  <a:pt x="190" y="282"/>
                </a:lnTo>
                <a:lnTo>
                  <a:pt x="202" y="279"/>
                </a:lnTo>
                <a:lnTo>
                  <a:pt x="211" y="273"/>
                </a:lnTo>
                <a:lnTo>
                  <a:pt x="221" y="267"/>
                </a:lnTo>
                <a:lnTo>
                  <a:pt x="226" y="259"/>
                </a:lnTo>
                <a:lnTo>
                  <a:pt x="232" y="250"/>
                </a:lnTo>
                <a:lnTo>
                  <a:pt x="234" y="239"/>
                </a:lnTo>
                <a:lnTo>
                  <a:pt x="234" y="239"/>
                </a:lnTo>
                <a:lnTo>
                  <a:pt x="232" y="229"/>
                </a:lnTo>
                <a:lnTo>
                  <a:pt x="226" y="221"/>
                </a:lnTo>
                <a:lnTo>
                  <a:pt x="221" y="214"/>
                </a:lnTo>
                <a:lnTo>
                  <a:pt x="211" y="208"/>
                </a:lnTo>
                <a:lnTo>
                  <a:pt x="202" y="202"/>
                </a:lnTo>
                <a:lnTo>
                  <a:pt x="192" y="198"/>
                </a:lnTo>
                <a:lnTo>
                  <a:pt x="181" y="197"/>
                </a:lnTo>
                <a:lnTo>
                  <a:pt x="173" y="197"/>
                </a:lnTo>
                <a:lnTo>
                  <a:pt x="173" y="197"/>
                </a:lnTo>
                <a:close/>
                <a:moveTo>
                  <a:pt x="188" y="208"/>
                </a:moveTo>
                <a:lnTo>
                  <a:pt x="188" y="208"/>
                </a:lnTo>
                <a:lnTo>
                  <a:pt x="184" y="210"/>
                </a:lnTo>
                <a:lnTo>
                  <a:pt x="181" y="212"/>
                </a:lnTo>
                <a:lnTo>
                  <a:pt x="177" y="210"/>
                </a:lnTo>
                <a:lnTo>
                  <a:pt x="175" y="204"/>
                </a:lnTo>
                <a:lnTo>
                  <a:pt x="175" y="204"/>
                </a:lnTo>
                <a:lnTo>
                  <a:pt x="182" y="204"/>
                </a:lnTo>
                <a:lnTo>
                  <a:pt x="186" y="206"/>
                </a:lnTo>
                <a:lnTo>
                  <a:pt x="188" y="208"/>
                </a:lnTo>
                <a:lnTo>
                  <a:pt x="188" y="208"/>
                </a:lnTo>
                <a:close/>
                <a:moveTo>
                  <a:pt x="188" y="258"/>
                </a:moveTo>
                <a:lnTo>
                  <a:pt x="188" y="258"/>
                </a:lnTo>
                <a:lnTo>
                  <a:pt x="184" y="263"/>
                </a:lnTo>
                <a:lnTo>
                  <a:pt x="182" y="267"/>
                </a:lnTo>
                <a:lnTo>
                  <a:pt x="173" y="273"/>
                </a:lnTo>
                <a:lnTo>
                  <a:pt x="163" y="273"/>
                </a:lnTo>
                <a:lnTo>
                  <a:pt x="154" y="271"/>
                </a:lnTo>
                <a:lnTo>
                  <a:pt x="144" y="265"/>
                </a:lnTo>
                <a:lnTo>
                  <a:pt x="139" y="258"/>
                </a:lnTo>
                <a:lnTo>
                  <a:pt x="135" y="248"/>
                </a:lnTo>
                <a:lnTo>
                  <a:pt x="133" y="242"/>
                </a:lnTo>
                <a:lnTo>
                  <a:pt x="135" y="237"/>
                </a:lnTo>
                <a:lnTo>
                  <a:pt x="135" y="237"/>
                </a:lnTo>
                <a:lnTo>
                  <a:pt x="139" y="227"/>
                </a:lnTo>
                <a:lnTo>
                  <a:pt x="144" y="219"/>
                </a:lnTo>
                <a:lnTo>
                  <a:pt x="154" y="216"/>
                </a:lnTo>
                <a:lnTo>
                  <a:pt x="163" y="212"/>
                </a:lnTo>
                <a:lnTo>
                  <a:pt x="163" y="212"/>
                </a:lnTo>
                <a:lnTo>
                  <a:pt x="169" y="212"/>
                </a:lnTo>
                <a:lnTo>
                  <a:pt x="175" y="214"/>
                </a:lnTo>
                <a:lnTo>
                  <a:pt x="181" y="219"/>
                </a:lnTo>
                <a:lnTo>
                  <a:pt x="184" y="225"/>
                </a:lnTo>
                <a:lnTo>
                  <a:pt x="188" y="233"/>
                </a:lnTo>
                <a:lnTo>
                  <a:pt x="190" y="242"/>
                </a:lnTo>
                <a:lnTo>
                  <a:pt x="190" y="250"/>
                </a:lnTo>
                <a:lnTo>
                  <a:pt x="188" y="258"/>
                </a:lnTo>
                <a:lnTo>
                  <a:pt x="188" y="258"/>
                </a:lnTo>
                <a:close/>
                <a:moveTo>
                  <a:pt x="211" y="219"/>
                </a:moveTo>
                <a:lnTo>
                  <a:pt x="211" y="219"/>
                </a:lnTo>
                <a:lnTo>
                  <a:pt x="205" y="221"/>
                </a:lnTo>
                <a:lnTo>
                  <a:pt x="198" y="221"/>
                </a:lnTo>
                <a:lnTo>
                  <a:pt x="198" y="221"/>
                </a:lnTo>
                <a:lnTo>
                  <a:pt x="198" y="218"/>
                </a:lnTo>
                <a:lnTo>
                  <a:pt x="200" y="216"/>
                </a:lnTo>
                <a:lnTo>
                  <a:pt x="203" y="214"/>
                </a:lnTo>
                <a:lnTo>
                  <a:pt x="209" y="216"/>
                </a:lnTo>
                <a:lnTo>
                  <a:pt x="211" y="218"/>
                </a:lnTo>
                <a:lnTo>
                  <a:pt x="211" y="219"/>
                </a:lnTo>
                <a:lnTo>
                  <a:pt x="211" y="219"/>
                </a:lnTo>
                <a:close/>
                <a:moveTo>
                  <a:pt x="209" y="239"/>
                </a:moveTo>
                <a:lnTo>
                  <a:pt x="209" y="239"/>
                </a:lnTo>
                <a:lnTo>
                  <a:pt x="211" y="233"/>
                </a:lnTo>
                <a:lnTo>
                  <a:pt x="217" y="229"/>
                </a:lnTo>
                <a:lnTo>
                  <a:pt x="219" y="227"/>
                </a:lnTo>
                <a:lnTo>
                  <a:pt x="221" y="227"/>
                </a:lnTo>
                <a:lnTo>
                  <a:pt x="222" y="229"/>
                </a:lnTo>
                <a:lnTo>
                  <a:pt x="222" y="233"/>
                </a:lnTo>
                <a:lnTo>
                  <a:pt x="222" y="233"/>
                </a:lnTo>
                <a:lnTo>
                  <a:pt x="222" y="237"/>
                </a:lnTo>
                <a:lnTo>
                  <a:pt x="219" y="239"/>
                </a:lnTo>
                <a:lnTo>
                  <a:pt x="209" y="239"/>
                </a:lnTo>
                <a:lnTo>
                  <a:pt x="209" y="2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4ADB95-2F77-4EEE-B6D9-E41AC61C106C}"/>
              </a:ext>
            </a:extLst>
          </p:cNvPr>
          <p:cNvSpPr txBox="1"/>
          <p:nvPr/>
        </p:nvSpPr>
        <p:spPr>
          <a:xfrm>
            <a:off x="1276875" y="569773"/>
            <a:ext cx="5898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一笔画思考题（哥尼斯堡七桥问题）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5B3E60-93BE-4FF9-87F2-0C5A299C30A8}"/>
              </a:ext>
            </a:extLst>
          </p:cNvPr>
          <p:cNvSpPr txBox="1"/>
          <p:nvPr/>
        </p:nvSpPr>
        <p:spPr>
          <a:xfrm>
            <a:off x="804450" y="1226635"/>
            <a:ext cx="1013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有一个叫哥尼斯堡的小城。小城被河流分割成了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块陆地。人们为了连接这些陆地，建设了</a:t>
            </a:r>
            <a:r>
              <a:rPr lang="en-US" altLang="zh-CN" dirty="0">
                <a:solidFill>
                  <a:schemeClr val="bg1"/>
                </a:solidFill>
              </a:rPr>
              <a:t>7</a:t>
            </a:r>
            <a:r>
              <a:rPr lang="zh-CN" altLang="en-US" dirty="0">
                <a:solidFill>
                  <a:schemeClr val="bg1"/>
                </a:solidFill>
              </a:rPr>
              <a:t>座桥。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B4B756-5174-48C6-A34E-56EB806302DC}"/>
              </a:ext>
            </a:extLst>
          </p:cNvPr>
          <p:cNvSpPr txBox="1"/>
          <p:nvPr/>
        </p:nvSpPr>
        <p:spPr>
          <a:xfrm>
            <a:off x="804450" y="1729609"/>
            <a:ext cx="513915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现在你要找出</a:t>
            </a:r>
            <a:r>
              <a:rPr lang="zh-CN" altLang="en-US" b="1" dirty="0">
                <a:solidFill>
                  <a:srgbClr val="FFFF00"/>
                </a:solidFill>
              </a:rPr>
              <a:t>走遍</a:t>
            </a:r>
            <a:r>
              <a:rPr lang="en-US" altLang="zh-CN" b="1" dirty="0">
                <a:solidFill>
                  <a:srgbClr val="FFFF00"/>
                </a:solidFill>
              </a:rPr>
              <a:t>7</a:t>
            </a:r>
            <a:r>
              <a:rPr lang="zh-CN" altLang="en-US" b="1" dirty="0">
                <a:solidFill>
                  <a:srgbClr val="FFFF00"/>
                </a:solidFill>
              </a:rPr>
              <a:t>座桥</a:t>
            </a:r>
            <a:r>
              <a:rPr lang="zh-CN" altLang="en-US" dirty="0">
                <a:solidFill>
                  <a:schemeClr val="bg1"/>
                </a:solidFill>
              </a:rPr>
              <a:t>的方法。但是，必须遵守以下条件：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走过的桥不能再走。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可以多次经过同一块陆地。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可以以任一块陆地为起点。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不需要回到起点。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如果能够走遍</a:t>
            </a:r>
            <a:r>
              <a:rPr lang="en-US" altLang="zh-CN" dirty="0">
                <a:solidFill>
                  <a:schemeClr val="bg1"/>
                </a:solidFill>
              </a:rPr>
              <a:t>7</a:t>
            </a:r>
            <a:r>
              <a:rPr lang="zh-CN" altLang="en-US" dirty="0">
                <a:solidFill>
                  <a:schemeClr val="bg1"/>
                </a:solidFill>
              </a:rPr>
              <a:t>座桥的话，请说明一下方法。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如果不能的话，也请说明一下。</a:t>
            </a: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A6717D-575D-4FCE-B390-85B6CFE33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098" y="1595967"/>
            <a:ext cx="5428452" cy="306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7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163105" y="523696"/>
            <a:ext cx="1865791" cy="602562"/>
            <a:chOff x="4205902" y="977538"/>
            <a:chExt cx="1865791" cy="602562"/>
          </a:xfrm>
        </p:grpSpPr>
        <p:grpSp>
          <p:nvGrpSpPr>
            <p:cNvPr id="3" name="组合 2"/>
            <p:cNvGrpSpPr/>
            <p:nvPr/>
          </p:nvGrpSpPr>
          <p:grpSpPr>
            <a:xfrm>
              <a:off x="4205902" y="1116591"/>
              <a:ext cx="985571" cy="463509"/>
              <a:chOff x="1806831" y="1502686"/>
              <a:chExt cx="985571" cy="463509"/>
            </a:xfrm>
          </p:grpSpPr>
          <p:sp>
            <p:nvSpPr>
              <p:cNvPr id="157" name="Freeform 14"/>
              <p:cNvSpPr>
                <a:spLocks noEditPoints="1"/>
              </p:cNvSpPr>
              <p:nvPr/>
            </p:nvSpPr>
            <p:spPr bwMode="auto">
              <a:xfrm>
                <a:off x="2409406" y="1556945"/>
                <a:ext cx="382996" cy="409250"/>
              </a:xfrm>
              <a:custGeom>
                <a:avLst/>
                <a:gdLst/>
                <a:ahLst/>
                <a:cxnLst>
                  <a:cxn ang="0">
                    <a:pos x="160" y="21"/>
                  </a:cxn>
                  <a:cxn ang="0">
                    <a:pos x="149" y="147"/>
                  </a:cxn>
                  <a:cxn ang="0">
                    <a:pos x="124" y="181"/>
                  </a:cxn>
                  <a:cxn ang="0">
                    <a:pos x="107" y="117"/>
                  </a:cxn>
                  <a:cxn ang="0">
                    <a:pos x="78" y="6"/>
                  </a:cxn>
                  <a:cxn ang="0">
                    <a:pos x="8" y="31"/>
                  </a:cxn>
                  <a:cxn ang="0">
                    <a:pos x="8" y="172"/>
                  </a:cxn>
                  <a:cxn ang="0">
                    <a:pos x="50" y="239"/>
                  </a:cxn>
                  <a:cxn ang="0">
                    <a:pos x="141" y="263"/>
                  </a:cxn>
                  <a:cxn ang="0">
                    <a:pos x="219" y="218"/>
                  </a:cxn>
                  <a:cxn ang="0">
                    <a:pos x="248" y="75"/>
                  </a:cxn>
                  <a:cxn ang="0">
                    <a:pos x="172" y="134"/>
                  </a:cxn>
                  <a:cxn ang="0">
                    <a:pos x="172" y="138"/>
                  </a:cxn>
                  <a:cxn ang="0">
                    <a:pos x="174" y="151"/>
                  </a:cxn>
                  <a:cxn ang="0">
                    <a:pos x="170" y="115"/>
                  </a:cxn>
                  <a:cxn ang="0">
                    <a:pos x="164" y="128"/>
                  </a:cxn>
                  <a:cxn ang="0">
                    <a:pos x="181" y="86"/>
                  </a:cxn>
                  <a:cxn ang="0">
                    <a:pos x="162" y="88"/>
                  </a:cxn>
                  <a:cxn ang="0">
                    <a:pos x="176" y="77"/>
                  </a:cxn>
                  <a:cxn ang="0">
                    <a:pos x="172" y="56"/>
                  </a:cxn>
                  <a:cxn ang="0">
                    <a:pos x="164" y="71"/>
                  </a:cxn>
                  <a:cxn ang="0">
                    <a:pos x="183" y="31"/>
                  </a:cxn>
                  <a:cxn ang="0">
                    <a:pos x="179" y="21"/>
                  </a:cxn>
                  <a:cxn ang="0">
                    <a:pos x="183" y="16"/>
                  </a:cxn>
                  <a:cxn ang="0">
                    <a:pos x="155" y="143"/>
                  </a:cxn>
                  <a:cxn ang="0">
                    <a:pos x="36" y="115"/>
                  </a:cxn>
                  <a:cxn ang="0">
                    <a:pos x="40" y="103"/>
                  </a:cxn>
                  <a:cxn ang="0">
                    <a:pos x="40" y="46"/>
                  </a:cxn>
                  <a:cxn ang="0">
                    <a:pos x="27" y="50"/>
                  </a:cxn>
                  <a:cxn ang="0">
                    <a:pos x="40" y="46"/>
                  </a:cxn>
                  <a:cxn ang="0">
                    <a:pos x="23" y="113"/>
                  </a:cxn>
                  <a:cxn ang="0">
                    <a:pos x="42" y="17"/>
                  </a:cxn>
                  <a:cxn ang="0">
                    <a:pos x="21" y="42"/>
                  </a:cxn>
                  <a:cxn ang="0">
                    <a:pos x="38" y="54"/>
                  </a:cxn>
                  <a:cxn ang="0">
                    <a:pos x="19" y="97"/>
                  </a:cxn>
                  <a:cxn ang="0">
                    <a:pos x="29" y="71"/>
                  </a:cxn>
                  <a:cxn ang="0">
                    <a:pos x="31" y="61"/>
                  </a:cxn>
                  <a:cxn ang="0">
                    <a:pos x="14" y="113"/>
                  </a:cxn>
                  <a:cxn ang="0">
                    <a:pos x="15" y="130"/>
                  </a:cxn>
                  <a:cxn ang="0">
                    <a:pos x="19" y="179"/>
                  </a:cxn>
                  <a:cxn ang="0">
                    <a:pos x="19" y="179"/>
                  </a:cxn>
                  <a:cxn ang="0">
                    <a:pos x="42" y="120"/>
                  </a:cxn>
                  <a:cxn ang="0">
                    <a:pos x="21" y="147"/>
                  </a:cxn>
                  <a:cxn ang="0">
                    <a:pos x="29" y="157"/>
                  </a:cxn>
                  <a:cxn ang="0">
                    <a:pos x="31" y="170"/>
                  </a:cxn>
                  <a:cxn ang="0">
                    <a:pos x="42" y="166"/>
                  </a:cxn>
                  <a:cxn ang="0">
                    <a:pos x="33" y="185"/>
                  </a:cxn>
                  <a:cxn ang="0">
                    <a:pos x="40" y="181"/>
                  </a:cxn>
                  <a:cxn ang="0">
                    <a:pos x="40" y="195"/>
                  </a:cxn>
                  <a:cxn ang="0">
                    <a:pos x="40" y="202"/>
                  </a:cxn>
                  <a:cxn ang="0">
                    <a:pos x="208" y="221"/>
                  </a:cxn>
                  <a:cxn ang="0">
                    <a:pos x="136" y="254"/>
                  </a:cxn>
                  <a:cxn ang="0">
                    <a:pos x="69" y="218"/>
                  </a:cxn>
                  <a:cxn ang="0">
                    <a:pos x="48" y="94"/>
                  </a:cxn>
                  <a:cxn ang="0">
                    <a:pos x="78" y="14"/>
                  </a:cxn>
                  <a:cxn ang="0">
                    <a:pos x="101" y="143"/>
                  </a:cxn>
                  <a:cxn ang="0">
                    <a:pos x="132" y="193"/>
                  </a:cxn>
                  <a:cxn ang="0">
                    <a:pos x="176" y="172"/>
                  </a:cxn>
                  <a:cxn ang="0">
                    <a:pos x="195" y="12"/>
                  </a:cxn>
                  <a:cxn ang="0">
                    <a:pos x="238" y="35"/>
                  </a:cxn>
                </a:cxnLst>
                <a:rect l="0" t="0" r="r" b="b"/>
                <a:pathLst>
                  <a:path w="248" h="265">
                    <a:moveTo>
                      <a:pt x="244" y="0"/>
                    </a:moveTo>
                    <a:lnTo>
                      <a:pt x="244" y="0"/>
                    </a:lnTo>
                    <a:lnTo>
                      <a:pt x="219" y="0"/>
                    </a:lnTo>
                    <a:lnTo>
                      <a:pt x="193" y="0"/>
                    </a:lnTo>
                    <a:lnTo>
                      <a:pt x="193" y="0"/>
                    </a:lnTo>
                    <a:lnTo>
                      <a:pt x="172" y="14"/>
                    </a:lnTo>
                    <a:lnTo>
                      <a:pt x="160" y="21"/>
                    </a:lnTo>
                    <a:lnTo>
                      <a:pt x="149" y="27"/>
                    </a:lnTo>
                    <a:lnTo>
                      <a:pt x="149" y="27"/>
                    </a:lnTo>
                    <a:lnTo>
                      <a:pt x="149" y="52"/>
                    </a:lnTo>
                    <a:lnTo>
                      <a:pt x="151" y="78"/>
                    </a:lnTo>
                    <a:lnTo>
                      <a:pt x="151" y="78"/>
                    </a:lnTo>
                    <a:lnTo>
                      <a:pt x="151" y="113"/>
                    </a:lnTo>
                    <a:lnTo>
                      <a:pt x="149" y="147"/>
                    </a:lnTo>
                    <a:lnTo>
                      <a:pt x="147" y="162"/>
                    </a:lnTo>
                    <a:lnTo>
                      <a:pt x="143" y="174"/>
                    </a:lnTo>
                    <a:lnTo>
                      <a:pt x="137" y="181"/>
                    </a:lnTo>
                    <a:lnTo>
                      <a:pt x="134" y="181"/>
                    </a:lnTo>
                    <a:lnTo>
                      <a:pt x="130" y="183"/>
                    </a:lnTo>
                    <a:lnTo>
                      <a:pt x="130" y="183"/>
                    </a:lnTo>
                    <a:lnTo>
                      <a:pt x="124" y="181"/>
                    </a:lnTo>
                    <a:lnTo>
                      <a:pt x="120" y="178"/>
                    </a:lnTo>
                    <a:lnTo>
                      <a:pt x="116" y="172"/>
                    </a:lnTo>
                    <a:lnTo>
                      <a:pt x="113" y="164"/>
                    </a:lnTo>
                    <a:lnTo>
                      <a:pt x="109" y="149"/>
                    </a:lnTo>
                    <a:lnTo>
                      <a:pt x="109" y="134"/>
                    </a:lnTo>
                    <a:lnTo>
                      <a:pt x="109" y="134"/>
                    </a:lnTo>
                    <a:lnTo>
                      <a:pt x="107" y="117"/>
                    </a:lnTo>
                    <a:lnTo>
                      <a:pt x="107" y="101"/>
                    </a:lnTo>
                    <a:lnTo>
                      <a:pt x="111" y="67"/>
                    </a:lnTo>
                    <a:lnTo>
                      <a:pt x="113" y="35"/>
                    </a:lnTo>
                    <a:lnTo>
                      <a:pt x="113" y="19"/>
                    </a:lnTo>
                    <a:lnTo>
                      <a:pt x="113" y="6"/>
                    </a:lnTo>
                    <a:lnTo>
                      <a:pt x="113" y="6"/>
                    </a:lnTo>
                    <a:lnTo>
                      <a:pt x="78" y="6"/>
                    </a:lnTo>
                    <a:lnTo>
                      <a:pt x="36" y="8"/>
                    </a:lnTo>
                    <a:lnTo>
                      <a:pt x="36" y="8"/>
                    </a:lnTo>
                    <a:lnTo>
                      <a:pt x="29" y="12"/>
                    </a:lnTo>
                    <a:lnTo>
                      <a:pt x="21" y="17"/>
                    </a:lnTo>
                    <a:lnTo>
                      <a:pt x="14" y="23"/>
                    </a:lnTo>
                    <a:lnTo>
                      <a:pt x="10" y="27"/>
                    </a:lnTo>
                    <a:lnTo>
                      <a:pt x="8" y="31"/>
                    </a:lnTo>
                    <a:lnTo>
                      <a:pt x="8" y="31"/>
                    </a:lnTo>
                    <a:lnTo>
                      <a:pt x="4" y="42"/>
                    </a:lnTo>
                    <a:lnTo>
                      <a:pt x="2" y="61"/>
                    </a:lnTo>
                    <a:lnTo>
                      <a:pt x="0" y="86"/>
                    </a:lnTo>
                    <a:lnTo>
                      <a:pt x="0" y="113"/>
                    </a:lnTo>
                    <a:lnTo>
                      <a:pt x="2" y="143"/>
                    </a:lnTo>
                    <a:lnTo>
                      <a:pt x="8" y="172"/>
                    </a:lnTo>
                    <a:lnTo>
                      <a:pt x="12" y="185"/>
                    </a:lnTo>
                    <a:lnTo>
                      <a:pt x="15" y="198"/>
                    </a:lnTo>
                    <a:lnTo>
                      <a:pt x="23" y="210"/>
                    </a:lnTo>
                    <a:lnTo>
                      <a:pt x="31" y="221"/>
                    </a:lnTo>
                    <a:lnTo>
                      <a:pt x="31" y="221"/>
                    </a:lnTo>
                    <a:lnTo>
                      <a:pt x="38" y="231"/>
                    </a:lnTo>
                    <a:lnTo>
                      <a:pt x="50" y="239"/>
                    </a:lnTo>
                    <a:lnTo>
                      <a:pt x="61" y="246"/>
                    </a:lnTo>
                    <a:lnTo>
                      <a:pt x="75" y="254"/>
                    </a:lnTo>
                    <a:lnTo>
                      <a:pt x="88" y="259"/>
                    </a:lnTo>
                    <a:lnTo>
                      <a:pt x="105" y="263"/>
                    </a:lnTo>
                    <a:lnTo>
                      <a:pt x="122" y="265"/>
                    </a:lnTo>
                    <a:lnTo>
                      <a:pt x="141" y="263"/>
                    </a:lnTo>
                    <a:lnTo>
                      <a:pt x="141" y="263"/>
                    </a:lnTo>
                    <a:lnTo>
                      <a:pt x="156" y="261"/>
                    </a:lnTo>
                    <a:lnTo>
                      <a:pt x="168" y="259"/>
                    </a:lnTo>
                    <a:lnTo>
                      <a:pt x="179" y="254"/>
                    </a:lnTo>
                    <a:lnTo>
                      <a:pt x="191" y="248"/>
                    </a:lnTo>
                    <a:lnTo>
                      <a:pt x="198" y="242"/>
                    </a:lnTo>
                    <a:lnTo>
                      <a:pt x="208" y="235"/>
                    </a:lnTo>
                    <a:lnTo>
                      <a:pt x="219" y="218"/>
                    </a:lnTo>
                    <a:lnTo>
                      <a:pt x="229" y="200"/>
                    </a:lnTo>
                    <a:lnTo>
                      <a:pt x="235" y="181"/>
                    </a:lnTo>
                    <a:lnTo>
                      <a:pt x="238" y="164"/>
                    </a:lnTo>
                    <a:lnTo>
                      <a:pt x="240" y="151"/>
                    </a:lnTo>
                    <a:lnTo>
                      <a:pt x="240" y="151"/>
                    </a:lnTo>
                    <a:lnTo>
                      <a:pt x="244" y="120"/>
                    </a:lnTo>
                    <a:lnTo>
                      <a:pt x="248" y="75"/>
                    </a:lnTo>
                    <a:lnTo>
                      <a:pt x="248" y="29"/>
                    </a:lnTo>
                    <a:lnTo>
                      <a:pt x="248" y="12"/>
                    </a:lnTo>
                    <a:lnTo>
                      <a:pt x="244" y="0"/>
                    </a:lnTo>
                    <a:lnTo>
                      <a:pt x="244" y="0"/>
                    </a:lnTo>
                    <a:close/>
                    <a:moveTo>
                      <a:pt x="172" y="138"/>
                    </a:moveTo>
                    <a:lnTo>
                      <a:pt x="172" y="138"/>
                    </a:lnTo>
                    <a:lnTo>
                      <a:pt x="172" y="134"/>
                    </a:lnTo>
                    <a:lnTo>
                      <a:pt x="174" y="130"/>
                    </a:lnTo>
                    <a:lnTo>
                      <a:pt x="179" y="126"/>
                    </a:lnTo>
                    <a:lnTo>
                      <a:pt x="179" y="126"/>
                    </a:lnTo>
                    <a:lnTo>
                      <a:pt x="177" y="128"/>
                    </a:lnTo>
                    <a:lnTo>
                      <a:pt x="176" y="132"/>
                    </a:lnTo>
                    <a:lnTo>
                      <a:pt x="172" y="138"/>
                    </a:lnTo>
                    <a:lnTo>
                      <a:pt x="172" y="138"/>
                    </a:lnTo>
                    <a:close/>
                    <a:moveTo>
                      <a:pt x="166" y="157"/>
                    </a:moveTo>
                    <a:lnTo>
                      <a:pt x="166" y="157"/>
                    </a:lnTo>
                    <a:lnTo>
                      <a:pt x="170" y="151"/>
                    </a:lnTo>
                    <a:lnTo>
                      <a:pt x="174" y="143"/>
                    </a:lnTo>
                    <a:lnTo>
                      <a:pt x="174" y="143"/>
                    </a:lnTo>
                    <a:lnTo>
                      <a:pt x="174" y="147"/>
                    </a:lnTo>
                    <a:lnTo>
                      <a:pt x="174" y="151"/>
                    </a:lnTo>
                    <a:lnTo>
                      <a:pt x="170" y="155"/>
                    </a:lnTo>
                    <a:lnTo>
                      <a:pt x="166" y="157"/>
                    </a:lnTo>
                    <a:lnTo>
                      <a:pt x="166" y="157"/>
                    </a:lnTo>
                    <a:close/>
                    <a:moveTo>
                      <a:pt x="164" y="128"/>
                    </a:moveTo>
                    <a:lnTo>
                      <a:pt x="164" y="128"/>
                    </a:lnTo>
                    <a:lnTo>
                      <a:pt x="166" y="122"/>
                    </a:lnTo>
                    <a:lnTo>
                      <a:pt x="170" y="115"/>
                    </a:lnTo>
                    <a:lnTo>
                      <a:pt x="179" y="103"/>
                    </a:lnTo>
                    <a:lnTo>
                      <a:pt x="179" y="103"/>
                    </a:lnTo>
                    <a:lnTo>
                      <a:pt x="177" y="111"/>
                    </a:lnTo>
                    <a:lnTo>
                      <a:pt x="174" y="118"/>
                    </a:lnTo>
                    <a:lnTo>
                      <a:pt x="168" y="122"/>
                    </a:lnTo>
                    <a:lnTo>
                      <a:pt x="164" y="128"/>
                    </a:lnTo>
                    <a:lnTo>
                      <a:pt x="164" y="128"/>
                    </a:lnTo>
                    <a:close/>
                    <a:moveTo>
                      <a:pt x="162" y="111"/>
                    </a:moveTo>
                    <a:lnTo>
                      <a:pt x="162" y="111"/>
                    </a:lnTo>
                    <a:lnTo>
                      <a:pt x="164" y="103"/>
                    </a:lnTo>
                    <a:lnTo>
                      <a:pt x="170" y="96"/>
                    </a:lnTo>
                    <a:lnTo>
                      <a:pt x="181" y="80"/>
                    </a:lnTo>
                    <a:lnTo>
                      <a:pt x="181" y="80"/>
                    </a:lnTo>
                    <a:lnTo>
                      <a:pt x="181" y="86"/>
                    </a:lnTo>
                    <a:lnTo>
                      <a:pt x="179" y="90"/>
                    </a:lnTo>
                    <a:lnTo>
                      <a:pt x="174" y="97"/>
                    </a:lnTo>
                    <a:lnTo>
                      <a:pt x="168" y="105"/>
                    </a:lnTo>
                    <a:lnTo>
                      <a:pt x="162" y="111"/>
                    </a:lnTo>
                    <a:lnTo>
                      <a:pt x="162" y="111"/>
                    </a:lnTo>
                    <a:close/>
                    <a:moveTo>
                      <a:pt x="162" y="88"/>
                    </a:moveTo>
                    <a:lnTo>
                      <a:pt x="162" y="88"/>
                    </a:lnTo>
                    <a:lnTo>
                      <a:pt x="166" y="82"/>
                    </a:lnTo>
                    <a:lnTo>
                      <a:pt x="170" y="75"/>
                    </a:lnTo>
                    <a:lnTo>
                      <a:pt x="181" y="57"/>
                    </a:lnTo>
                    <a:lnTo>
                      <a:pt x="181" y="57"/>
                    </a:lnTo>
                    <a:lnTo>
                      <a:pt x="181" y="63"/>
                    </a:lnTo>
                    <a:lnTo>
                      <a:pt x="181" y="69"/>
                    </a:lnTo>
                    <a:lnTo>
                      <a:pt x="176" y="77"/>
                    </a:lnTo>
                    <a:lnTo>
                      <a:pt x="168" y="82"/>
                    </a:lnTo>
                    <a:lnTo>
                      <a:pt x="162" y="88"/>
                    </a:lnTo>
                    <a:lnTo>
                      <a:pt x="162" y="88"/>
                    </a:lnTo>
                    <a:close/>
                    <a:moveTo>
                      <a:pt x="164" y="71"/>
                    </a:moveTo>
                    <a:lnTo>
                      <a:pt x="164" y="71"/>
                    </a:lnTo>
                    <a:lnTo>
                      <a:pt x="166" y="63"/>
                    </a:lnTo>
                    <a:lnTo>
                      <a:pt x="172" y="56"/>
                    </a:lnTo>
                    <a:lnTo>
                      <a:pt x="177" y="50"/>
                    </a:lnTo>
                    <a:lnTo>
                      <a:pt x="185" y="44"/>
                    </a:lnTo>
                    <a:lnTo>
                      <a:pt x="185" y="44"/>
                    </a:lnTo>
                    <a:lnTo>
                      <a:pt x="179" y="52"/>
                    </a:lnTo>
                    <a:lnTo>
                      <a:pt x="176" y="57"/>
                    </a:lnTo>
                    <a:lnTo>
                      <a:pt x="170" y="63"/>
                    </a:lnTo>
                    <a:lnTo>
                      <a:pt x="164" y="71"/>
                    </a:lnTo>
                    <a:lnTo>
                      <a:pt x="164" y="71"/>
                    </a:lnTo>
                    <a:close/>
                    <a:moveTo>
                      <a:pt x="164" y="50"/>
                    </a:moveTo>
                    <a:lnTo>
                      <a:pt x="164" y="50"/>
                    </a:lnTo>
                    <a:lnTo>
                      <a:pt x="174" y="38"/>
                    </a:lnTo>
                    <a:lnTo>
                      <a:pt x="183" y="27"/>
                    </a:lnTo>
                    <a:lnTo>
                      <a:pt x="183" y="27"/>
                    </a:lnTo>
                    <a:lnTo>
                      <a:pt x="183" y="31"/>
                    </a:lnTo>
                    <a:lnTo>
                      <a:pt x="181" y="35"/>
                    </a:lnTo>
                    <a:lnTo>
                      <a:pt x="177" y="40"/>
                    </a:lnTo>
                    <a:lnTo>
                      <a:pt x="164" y="50"/>
                    </a:lnTo>
                    <a:lnTo>
                      <a:pt x="164" y="50"/>
                    </a:lnTo>
                    <a:close/>
                    <a:moveTo>
                      <a:pt x="183" y="16"/>
                    </a:moveTo>
                    <a:lnTo>
                      <a:pt x="183" y="16"/>
                    </a:lnTo>
                    <a:lnTo>
                      <a:pt x="179" y="21"/>
                    </a:lnTo>
                    <a:lnTo>
                      <a:pt x="174" y="29"/>
                    </a:lnTo>
                    <a:lnTo>
                      <a:pt x="160" y="40"/>
                    </a:lnTo>
                    <a:lnTo>
                      <a:pt x="160" y="40"/>
                    </a:lnTo>
                    <a:lnTo>
                      <a:pt x="164" y="33"/>
                    </a:lnTo>
                    <a:lnTo>
                      <a:pt x="170" y="25"/>
                    </a:lnTo>
                    <a:lnTo>
                      <a:pt x="176" y="19"/>
                    </a:lnTo>
                    <a:lnTo>
                      <a:pt x="183" y="16"/>
                    </a:lnTo>
                    <a:lnTo>
                      <a:pt x="183" y="16"/>
                    </a:lnTo>
                    <a:close/>
                    <a:moveTo>
                      <a:pt x="160" y="138"/>
                    </a:moveTo>
                    <a:lnTo>
                      <a:pt x="160" y="138"/>
                    </a:lnTo>
                    <a:lnTo>
                      <a:pt x="158" y="143"/>
                    </a:lnTo>
                    <a:lnTo>
                      <a:pt x="156" y="145"/>
                    </a:lnTo>
                    <a:lnTo>
                      <a:pt x="156" y="145"/>
                    </a:lnTo>
                    <a:lnTo>
                      <a:pt x="155" y="143"/>
                    </a:lnTo>
                    <a:lnTo>
                      <a:pt x="155" y="141"/>
                    </a:lnTo>
                    <a:lnTo>
                      <a:pt x="156" y="139"/>
                    </a:lnTo>
                    <a:lnTo>
                      <a:pt x="160" y="138"/>
                    </a:lnTo>
                    <a:lnTo>
                      <a:pt x="160" y="138"/>
                    </a:lnTo>
                    <a:close/>
                    <a:moveTo>
                      <a:pt x="42" y="113"/>
                    </a:moveTo>
                    <a:lnTo>
                      <a:pt x="42" y="113"/>
                    </a:lnTo>
                    <a:lnTo>
                      <a:pt x="36" y="115"/>
                    </a:lnTo>
                    <a:lnTo>
                      <a:pt x="31" y="118"/>
                    </a:lnTo>
                    <a:lnTo>
                      <a:pt x="29" y="122"/>
                    </a:lnTo>
                    <a:lnTo>
                      <a:pt x="25" y="128"/>
                    </a:lnTo>
                    <a:lnTo>
                      <a:pt x="25" y="128"/>
                    </a:lnTo>
                    <a:lnTo>
                      <a:pt x="27" y="122"/>
                    </a:lnTo>
                    <a:lnTo>
                      <a:pt x="31" y="115"/>
                    </a:lnTo>
                    <a:lnTo>
                      <a:pt x="40" y="103"/>
                    </a:lnTo>
                    <a:lnTo>
                      <a:pt x="40" y="103"/>
                    </a:lnTo>
                    <a:lnTo>
                      <a:pt x="42" y="103"/>
                    </a:lnTo>
                    <a:lnTo>
                      <a:pt x="42" y="107"/>
                    </a:lnTo>
                    <a:lnTo>
                      <a:pt x="42" y="113"/>
                    </a:lnTo>
                    <a:lnTo>
                      <a:pt x="42" y="113"/>
                    </a:lnTo>
                    <a:close/>
                    <a:moveTo>
                      <a:pt x="40" y="46"/>
                    </a:moveTo>
                    <a:lnTo>
                      <a:pt x="40" y="46"/>
                    </a:lnTo>
                    <a:lnTo>
                      <a:pt x="33" y="50"/>
                    </a:lnTo>
                    <a:lnTo>
                      <a:pt x="27" y="56"/>
                    </a:lnTo>
                    <a:lnTo>
                      <a:pt x="21" y="61"/>
                    </a:lnTo>
                    <a:lnTo>
                      <a:pt x="15" y="65"/>
                    </a:lnTo>
                    <a:lnTo>
                      <a:pt x="15" y="65"/>
                    </a:lnTo>
                    <a:lnTo>
                      <a:pt x="21" y="57"/>
                    </a:lnTo>
                    <a:lnTo>
                      <a:pt x="27" y="50"/>
                    </a:lnTo>
                    <a:lnTo>
                      <a:pt x="35" y="42"/>
                    </a:lnTo>
                    <a:lnTo>
                      <a:pt x="40" y="35"/>
                    </a:lnTo>
                    <a:lnTo>
                      <a:pt x="40" y="35"/>
                    </a:lnTo>
                    <a:lnTo>
                      <a:pt x="40" y="36"/>
                    </a:lnTo>
                    <a:lnTo>
                      <a:pt x="40" y="38"/>
                    </a:lnTo>
                    <a:lnTo>
                      <a:pt x="40" y="42"/>
                    </a:lnTo>
                    <a:lnTo>
                      <a:pt x="40" y="46"/>
                    </a:lnTo>
                    <a:lnTo>
                      <a:pt x="40" y="46"/>
                    </a:lnTo>
                    <a:close/>
                    <a:moveTo>
                      <a:pt x="40" y="88"/>
                    </a:moveTo>
                    <a:lnTo>
                      <a:pt x="40" y="88"/>
                    </a:lnTo>
                    <a:lnTo>
                      <a:pt x="36" y="96"/>
                    </a:lnTo>
                    <a:lnTo>
                      <a:pt x="33" y="101"/>
                    </a:lnTo>
                    <a:lnTo>
                      <a:pt x="27" y="107"/>
                    </a:lnTo>
                    <a:lnTo>
                      <a:pt x="23" y="113"/>
                    </a:lnTo>
                    <a:lnTo>
                      <a:pt x="23" y="113"/>
                    </a:lnTo>
                    <a:lnTo>
                      <a:pt x="25" y="107"/>
                    </a:lnTo>
                    <a:lnTo>
                      <a:pt x="29" y="99"/>
                    </a:lnTo>
                    <a:lnTo>
                      <a:pt x="40" y="88"/>
                    </a:lnTo>
                    <a:lnTo>
                      <a:pt x="40" y="88"/>
                    </a:lnTo>
                    <a:close/>
                    <a:moveTo>
                      <a:pt x="42" y="17"/>
                    </a:moveTo>
                    <a:lnTo>
                      <a:pt x="42" y="17"/>
                    </a:lnTo>
                    <a:lnTo>
                      <a:pt x="42" y="25"/>
                    </a:lnTo>
                    <a:lnTo>
                      <a:pt x="40" y="31"/>
                    </a:lnTo>
                    <a:lnTo>
                      <a:pt x="40" y="31"/>
                    </a:lnTo>
                    <a:lnTo>
                      <a:pt x="36" y="31"/>
                    </a:lnTo>
                    <a:lnTo>
                      <a:pt x="33" y="33"/>
                    </a:lnTo>
                    <a:lnTo>
                      <a:pt x="27" y="36"/>
                    </a:lnTo>
                    <a:lnTo>
                      <a:pt x="21" y="42"/>
                    </a:lnTo>
                    <a:lnTo>
                      <a:pt x="14" y="48"/>
                    </a:lnTo>
                    <a:lnTo>
                      <a:pt x="14" y="48"/>
                    </a:lnTo>
                    <a:lnTo>
                      <a:pt x="19" y="38"/>
                    </a:lnTo>
                    <a:lnTo>
                      <a:pt x="25" y="31"/>
                    </a:lnTo>
                    <a:lnTo>
                      <a:pt x="42" y="17"/>
                    </a:lnTo>
                    <a:lnTo>
                      <a:pt x="42" y="17"/>
                    </a:lnTo>
                    <a:close/>
                    <a:moveTo>
                      <a:pt x="38" y="54"/>
                    </a:moveTo>
                    <a:lnTo>
                      <a:pt x="38" y="54"/>
                    </a:lnTo>
                    <a:lnTo>
                      <a:pt x="38" y="61"/>
                    </a:lnTo>
                    <a:lnTo>
                      <a:pt x="38" y="69"/>
                    </a:lnTo>
                    <a:lnTo>
                      <a:pt x="35" y="80"/>
                    </a:lnTo>
                    <a:lnTo>
                      <a:pt x="29" y="90"/>
                    </a:lnTo>
                    <a:lnTo>
                      <a:pt x="19" y="97"/>
                    </a:lnTo>
                    <a:lnTo>
                      <a:pt x="19" y="97"/>
                    </a:lnTo>
                    <a:lnTo>
                      <a:pt x="23" y="90"/>
                    </a:lnTo>
                    <a:lnTo>
                      <a:pt x="27" y="84"/>
                    </a:lnTo>
                    <a:lnTo>
                      <a:pt x="33" y="77"/>
                    </a:lnTo>
                    <a:lnTo>
                      <a:pt x="36" y="71"/>
                    </a:lnTo>
                    <a:lnTo>
                      <a:pt x="36" y="71"/>
                    </a:lnTo>
                    <a:lnTo>
                      <a:pt x="33" y="71"/>
                    </a:lnTo>
                    <a:lnTo>
                      <a:pt x="29" y="71"/>
                    </a:lnTo>
                    <a:lnTo>
                      <a:pt x="23" y="77"/>
                    </a:lnTo>
                    <a:lnTo>
                      <a:pt x="17" y="82"/>
                    </a:lnTo>
                    <a:lnTo>
                      <a:pt x="15" y="86"/>
                    </a:lnTo>
                    <a:lnTo>
                      <a:pt x="12" y="88"/>
                    </a:lnTo>
                    <a:lnTo>
                      <a:pt x="12" y="88"/>
                    </a:lnTo>
                    <a:lnTo>
                      <a:pt x="23" y="69"/>
                    </a:lnTo>
                    <a:lnTo>
                      <a:pt x="31" y="61"/>
                    </a:lnTo>
                    <a:lnTo>
                      <a:pt x="38" y="54"/>
                    </a:lnTo>
                    <a:lnTo>
                      <a:pt x="38" y="54"/>
                    </a:lnTo>
                    <a:close/>
                    <a:moveTo>
                      <a:pt x="10" y="136"/>
                    </a:moveTo>
                    <a:lnTo>
                      <a:pt x="10" y="136"/>
                    </a:lnTo>
                    <a:lnTo>
                      <a:pt x="10" y="115"/>
                    </a:lnTo>
                    <a:lnTo>
                      <a:pt x="10" y="115"/>
                    </a:lnTo>
                    <a:lnTo>
                      <a:pt x="14" y="113"/>
                    </a:lnTo>
                    <a:lnTo>
                      <a:pt x="15" y="109"/>
                    </a:lnTo>
                    <a:lnTo>
                      <a:pt x="15" y="109"/>
                    </a:lnTo>
                    <a:lnTo>
                      <a:pt x="14" y="118"/>
                    </a:lnTo>
                    <a:lnTo>
                      <a:pt x="14" y="124"/>
                    </a:lnTo>
                    <a:lnTo>
                      <a:pt x="14" y="126"/>
                    </a:lnTo>
                    <a:lnTo>
                      <a:pt x="15" y="130"/>
                    </a:lnTo>
                    <a:lnTo>
                      <a:pt x="15" y="130"/>
                    </a:lnTo>
                    <a:lnTo>
                      <a:pt x="14" y="130"/>
                    </a:lnTo>
                    <a:lnTo>
                      <a:pt x="14" y="132"/>
                    </a:lnTo>
                    <a:lnTo>
                      <a:pt x="12" y="136"/>
                    </a:lnTo>
                    <a:lnTo>
                      <a:pt x="10" y="136"/>
                    </a:lnTo>
                    <a:lnTo>
                      <a:pt x="10" y="136"/>
                    </a:lnTo>
                    <a:close/>
                    <a:moveTo>
                      <a:pt x="19" y="179"/>
                    </a:moveTo>
                    <a:lnTo>
                      <a:pt x="19" y="179"/>
                    </a:lnTo>
                    <a:lnTo>
                      <a:pt x="15" y="174"/>
                    </a:lnTo>
                    <a:lnTo>
                      <a:pt x="15" y="166"/>
                    </a:lnTo>
                    <a:lnTo>
                      <a:pt x="17" y="158"/>
                    </a:lnTo>
                    <a:lnTo>
                      <a:pt x="21" y="155"/>
                    </a:lnTo>
                    <a:lnTo>
                      <a:pt x="21" y="155"/>
                    </a:lnTo>
                    <a:lnTo>
                      <a:pt x="21" y="166"/>
                    </a:lnTo>
                    <a:lnTo>
                      <a:pt x="19" y="179"/>
                    </a:lnTo>
                    <a:lnTo>
                      <a:pt x="19" y="179"/>
                    </a:lnTo>
                    <a:close/>
                    <a:moveTo>
                      <a:pt x="21" y="147"/>
                    </a:moveTo>
                    <a:lnTo>
                      <a:pt x="21" y="147"/>
                    </a:lnTo>
                    <a:lnTo>
                      <a:pt x="31" y="132"/>
                    </a:lnTo>
                    <a:lnTo>
                      <a:pt x="40" y="118"/>
                    </a:lnTo>
                    <a:lnTo>
                      <a:pt x="40" y="118"/>
                    </a:lnTo>
                    <a:lnTo>
                      <a:pt x="42" y="120"/>
                    </a:lnTo>
                    <a:lnTo>
                      <a:pt x="42" y="12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6" y="132"/>
                    </a:lnTo>
                    <a:lnTo>
                      <a:pt x="31" y="138"/>
                    </a:lnTo>
                    <a:lnTo>
                      <a:pt x="21" y="147"/>
                    </a:lnTo>
                    <a:lnTo>
                      <a:pt x="21" y="147"/>
                    </a:lnTo>
                    <a:close/>
                    <a:moveTo>
                      <a:pt x="40" y="138"/>
                    </a:moveTo>
                    <a:lnTo>
                      <a:pt x="40" y="138"/>
                    </a:lnTo>
                    <a:lnTo>
                      <a:pt x="42" y="139"/>
                    </a:lnTo>
                    <a:lnTo>
                      <a:pt x="42" y="143"/>
                    </a:lnTo>
                    <a:lnTo>
                      <a:pt x="38" y="147"/>
                    </a:lnTo>
                    <a:lnTo>
                      <a:pt x="33" y="153"/>
                    </a:lnTo>
                    <a:lnTo>
                      <a:pt x="29" y="157"/>
                    </a:lnTo>
                    <a:lnTo>
                      <a:pt x="29" y="157"/>
                    </a:lnTo>
                    <a:lnTo>
                      <a:pt x="33" y="149"/>
                    </a:lnTo>
                    <a:lnTo>
                      <a:pt x="40" y="138"/>
                    </a:lnTo>
                    <a:lnTo>
                      <a:pt x="40" y="138"/>
                    </a:lnTo>
                    <a:close/>
                    <a:moveTo>
                      <a:pt x="31" y="174"/>
                    </a:moveTo>
                    <a:lnTo>
                      <a:pt x="31" y="174"/>
                    </a:lnTo>
                    <a:lnTo>
                      <a:pt x="31" y="170"/>
                    </a:lnTo>
                    <a:lnTo>
                      <a:pt x="35" y="164"/>
                    </a:lnTo>
                    <a:lnTo>
                      <a:pt x="38" y="158"/>
                    </a:lnTo>
                    <a:lnTo>
                      <a:pt x="42" y="155"/>
                    </a:lnTo>
                    <a:lnTo>
                      <a:pt x="42" y="155"/>
                    </a:lnTo>
                    <a:lnTo>
                      <a:pt x="42" y="160"/>
                    </a:lnTo>
                    <a:lnTo>
                      <a:pt x="42" y="166"/>
                    </a:lnTo>
                    <a:lnTo>
                      <a:pt x="42" y="166"/>
                    </a:lnTo>
                    <a:lnTo>
                      <a:pt x="38" y="166"/>
                    </a:lnTo>
                    <a:lnTo>
                      <a:pt x="35" y="168"/>
                    </a:lnTo>
                    <a:lnTo>
                      <a:pt x="31" y="174"/>
                    </a:lnTo>
                    <a:lnTo>
                      <a:pt x="31" y="174"/>
                    </a:lnTo>
                    <a:close/>
                    <a:moveTo>
                      <a:pt x="33" y="189"/>
                    </a:moveTo>
                    <a:lnTo>
                      <a:pt x="33" y="189"/>
                    </a:lnTo>
                    <a:lnTo>
                      <a:pt x="33" y="185"/>
                    </a:lnTo>
                    <a:lnTo>
                      <a:pt x="35" y="179"/>
                    </a:lnTo>
                    <a:lnTo>
                      <a:pt x="38" y="174"/>
                    </a:lnTo>
                    <a:lnTo>
                      <a:pt x="44" y="170"/>
                    </a:lnTo>
                    <a:lnTo>
                      <a:pt x="44" y="170"/>
                    </a:lnTo>
                    <a:lnTo>
                      <a:pt x="44" y="179"/>
                    </a:lnTo>
                    <a:lnTo>
                      <a:pt x="44" y="179"/>
                    </a:lnTo>
                    <a:lnTo>
                      <a:pt x="40" y="181"/>
                    </a:lnTo>
                    <a:lnTo>
                      <a:pt x="36" y="183"/>
                    </a:lnTo>
                    <a:lnTo>
                      <a:pt x="33" y="189"/>
                    </a:lnTo>
                    <a:lnTo>
                      <a:pt x="33" y="189"/>
                    </a:lnTo>
                    <a:close/>
                    <a:moveTo>
                      <a:pt x="40" y="202"/>
                    </a:moveTo>
                    <a:lnTo>
                      <a:pt x="40" y="202"/>
                    </a:lnTo>
                    <a:lnTo>
                      <a:pt x="38" y="198"/>
                    </a:lnTo>
                    <a:lnTo>
                      <a:pt x="40" y="195"/>
                    </a:lnTo>
                    <a:lnTo>
                      <a:pt x="44" y="187"/>
                    </a:lnTo>
                    <a:lnTo>
                      <a:pt x="44" y="187"/>
                    </a:lnTo>
                    <a:lnTo>
                      <a:pt x="46" y="189"/>
                    </a:lnTo>
                    <a:lnTo>
                      <a:pt x="46" y="191"/>
                    </a:lnTo>
                    <a:lnTo>
                      <a:pt x="46" y="197"/>
                    </a:lnTo>
                    <a:lnTo>
                      <a:pt x="40" y="202"/>
                    </a:lnTo>
                    <a:lnTo>
                      <a:pt x="40" y="202"/>
                    </a:lnTo>
                    <a:close/>
                    <a:moveTo>
                      <a:pt x="235" y="111"/>
                    </a:moveTo>
                    <a:lnTo>
                      <a:pt x="235" y="111"/>
                    </a:lnTo>
                    <a:lnTo>
                      <a:pt x="231" y="151"/>
                    </a:lnTo>
                    <a:lnTo>
                      <a:pt x="227" y="172"/>
                    </a:lnTo>
                    <a:lnTo>
                      <a:pt x="221" y="191"/>
                    </a:lnTo>
                    <a:lnTo>
                      <a:pt x="216" y="206"/>
                    </a:lnTo>
                    <a:lnTo>
                      <a:pt x="208" y="221"/>
                    </a:lnTo>
                    <a:lnTo>
                      <a:pt x="197" y="235"/>
                    </a:lnTo>
                    <a:lnTo>
                      <a:pt x="185" y="244"/>
                    </a:lnTo>
                    <a:lnTo>
                      <a:pt x="185" y="244"/>
                    </a:lnTo>
                    <a:lnTo>
                      <a:pt x="177" y="248"/>
                    </a:lnTo>
                    <a:lnTo>
                      <a:pt x="170" y="250"/>
                    </a:lnTo>
                    <a:lnTo>
                      <a:pt x="153" y="254"/>
                    </a:lnTo>
                    <a:lnTo>
                      <a:pt x="136" y="254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09" y="248"/>
                    </a:lnTo>
                    <a:lnTo>
                      <a:pt x="99" y="244"/>
                    </a:lnTo>
                    <a:lnTo>
                      <a:pt x="92" y="239"/>
                    </a:lnTo>
                    <a:lnTo>
                      <a:pt x="84" y="233"/>
                    </a:lnTo>
                    <a:lnTo>
                      <a:pt x="69" y="218"/>
                    </a:lnTo>
                    <a:lnTo>
                      <a:pt x="57" y="198"/>
                    </a:lnTo>
                    <a:lnTo>
                      <a:pt x="57" y="198"/>
                    </a:lnTo>
                    <a:lnTo>
                      <a:pt x="54" y="189"/>
                    </a:lnTo>
                    <a:lnTo>
                      <a:pt x="52" y="178"/>
                    </a:lnTo>
                    <a:lnTo>
                      <a:pt x="50" y="151"/>
                    </a:lnTo>
                    <a:lnTo>
                      <a:pt x="48" y="122"/>
                    </a:lnTo>
                    <a:lnTo>
                      <a:pt x="48" y="94"/>
                    </a:lnTo>
                    <a:lnTo>
                      <a:pt x="48" y="94"/>
                    </a:lnTo>
                    <a:lnTo>
                      <a:pt x="46" y="73"/>
                    </a:lnTo>
                    <a:lnTo>
                      <a:pt x="48" y="52"/>
                    </a:lnTo>
                    <a:lnTo>
                      <a:pt x="52" y="14"/>
                    </a:lnTo>
                    <a:lnTo>
                      <a:pt x="52" y="14"/>
                    </a:lnTo>
                    <a:lnTo>
                      <a:pt x="63" y="14"/>
                    </a:lnTo>
                    <a:lnTo>
                      <a:pt x="78" y="14"/>
                    </a:lnTo>
                    <a:lnTo>
                      <a:pt x="92" y="14"/>
                    </a:lnTo>
                    <a:lnTo>
                      <a:pt x="105" y="14"/>
                    </a:lnTo>
                    <a:lnTo>
                      <a:pt x="105" y="14"/>
                    </a:lnTo>
                    <a:lnTo>
                      <a:pt x="105" y="36"/>
                    </a:lnTo>
                    <a:lnTo>
                      <a:pt x="105" y="61"/>
                    </a:lnTo>
                    <a:lnTo>
                      <a:pt x="101" y="117"/>
                    </a:lnTo>
                    <a:lnTo>
                      <a:pt x="101" y="143"/>
                    </a:lnTo>
                    <a:lnTo>
                      <a:pt x="103" y="155"/>
                    </a:lnTo>
                    <a:lnTo>
                      <a:pt x="105" y="166"/>
                    </a:lnTo>
                    <a:lnTo>
                      <a:pt x="109" y="176"/>
                    </a:lnTo>
                    <a:lnTo>
                      <a:pt x="115" y="183"/>
                    </a:lnTo>
                    <a:lnTo>
                      <a:pt x="122" y="189"/>
                    </a:lnTo>
                    <a:lnTo>
                      <a:pt x="132" y="193"/>
                    </a:lnTo>
                    <a:lnTo>
                      <a:pt x="132" y="193"/>
                    </a:lnTo>
                    <a:lnTo>
                      <a:pt x="139" y="193"/>
                    </a:lnTo>
                    <a:lnTo>
                      <a:pt x="145" y="193"/>
                    </a:lnTo>
                    <a:lnTo>
                      <a:pt x="153" y="191"/>
                    </a:lnTo>
                    <a:lnTo>
                      <a:pt x="158" y="189"/>
                    </a:lnTo>
                    <a:lnTo>
                      <a:pt x="168" y="181"/>
                    </a:lnTo>
                    <a:lnTo>
                      <a:pt x="176" y="172"/>
                    </a:lnTo>
                    <a:lnTo>
                      <a:pt x="176" y="172"/>
                    </a:lnTo>
                    <a:lnTo>
                      <a:pt x="181" y="155"/>
                    </a:lnTo>
                    <a:lnTo>
                      <a:pt x="185" y="138"/>
                    </a:lnTo>
                    <a:lnTo>
                      <a:pt x="187" y="117"/>
                    </a:lnTo>
                    <a:lnTo>
                      <a:pt x="187" y="96"/>
                    </a:lnTo>
                    <a:lnTo>
                      <a:pt x="189" y="52"/>
                    </a:lnTo>
                    <a:lnTo>
                      <a:pt x="191" y="31"/>
                    </a:lnTo>
                    <a:lnTo>
                      <a:pt x="195" y="12"/>
                    </a:lnTo>
                    <a:lnTo>
                      <a:pt x="195" y="12"/>
                    </a:lnTo>
                    <a:lnTo>
                      <a:pt x="206" y="14"/>
                    </a:lnTo>
                    <a:lnTo>
                      <a:pt x="216" y="14"/>
                    </a:lnTo>
                    <a:lnTo>
                      <a:pt x="227" y="12"/>
                    </a:lnTo>
                    <a:lnTo>
                      <a:pt x="237" y="12"/>
                    </a:lnTo>
                    <a:lnTo>
                      <a:pt x="237" y="12"/>
                    </a:lnTo>
                    <a:lnTo>
                      <a:pt x="238" y="35"/>
                    </a:lnTo>
                    <a:lnTo>
                      <a:pt x="237" y="59"/>
                    </a:lnTo>
                    <a:lnTo>
                      <a:pt x="235" y="111"/>
                    </a:lnTo>
                    <a:lnTo>
                      <a:pt x="235" y="11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58" name="Freeform 94"/>
              <p:cNvSpPr>
                <a:spLocks noEditPoints="1"/>
              </p:cNvSpPr>
              <p:nvPr/>
            </p:nvSpPr>
            <p:spPr bwMode="auto">
              <a:xfrm>
                <a:off x="1806831" y="1502686"/>
                <a:ext cx="500204" cy="463509"/>
              </a:xfrm>
              <a:custGeom>
                <a:avLst/>
                <a:gdLst/>
                <a:ahLst/>
                <a:cxnLst>
                  <a:cxn ang="0">
                    <a:pos x="206" y="4"/>
                  </a:cxn>
                  <a:cxn ang="0">
                    <a:pos x="257" y="181"/>
                  </a:cxn>
                  <a:cxn ang="0">
                    <a:pos x="177" y="225"/>
                  </a:cxn>
                  <a:cxn ang="0">
                    <a:pos x="126" y="200"/>
                  </a:cxn>
                  <a:cxn ang="0">
                    <a:pos x="89" y="225"/>
                  </a:cxn>
                  <a:cxn ang="0">
                    <a:pos x="0" y="231"/>
                  </a:cxn>
                  <a:cxn ang="0">
                    <a:pos x="67" y="0"/>
                  </a:cxn>
                  <a:cxn ang="0">
                    <a:pos x="131" y="97"/>
                  </a:cxn>
                  <a:cxn ang="0">
                    <a:pos x="46" y="176"/>
                  </a:cxn>
                  <a:cxn ang="0">
                    <a:pos x="120" y="153"/>
                  </a:cxn>
                  <a:cxn ang="0">
                    <a:pos x="206" y="116"/>
                  </a:cxn>
                  <a:cxn ang="0">
                    <a:pos x="248" y="214"/>
                  </a:cxn>
                  <a:cxn ang="0">
                    <a:pos x="208" y="15"/>
                  </a:cxn>
                  <a:cxn ang="0">
                    <a:pos x="103" y="40"/>
                  </a:cxn>
                  <a:cxn ang="0">
                    <a:pos x="168" y="33"/>
                  </a:cxn>
                  <a:cxn ang="0">
                    <a:pos x="9" y="44"/>
                  </a:cxn>
                  <a:cxn ang="0">
                    <a:pos x="9" y="44"/>
                  </a:cxn>
                  <a:cxn ang="0">
                    <a:pos x="23" y="44"/>
                  </a:cxn>
                  <a:cxn ang="0">
                    <a:pos x="187" y="40"/>
                  </a:cxn>
                  <a:cxn ang="0">
                    <a:pos x="40" y="48"/>
                  </a:cxn>
                  <a:cxn ang="0">
                    <a:pos x="21" y="54"/>
                  </a:cxn>
                  <a:cxn ang="0">
                    <a:pos x="164" y="63"/>
                  </a:cxn>
                  <a:cxn ang="0">
                    <a:pos x="152" y="63"/>
                  </a:cxn>
                  <a:cxn ang="0">
                    <a:pos x="9" y="63"/>
                  </a:cxn>
                  <a:cxn ang="0">
                    <a:pos x="40" y="73"/>
                  </a:cxn>
                  <a:cxn ang="0">
                    <a:pos x="168" y="71"/>
                  </a:cxn>
                  <a:cxn ang="0">
                    <a:pos x="171" y="76"/>
                  </a:cxn>
                  <a:cxn ang="0">
                    <a:pos x="28" y="88"/>
                  </a:cxn>
                  <a:cxn ang="0">
                    <a:pos x="40" y="88"/>
                  </a:cxn>
                  <a:cxn ang="0">
                    <a:pos x="139" y="97"/>
                  </a:cxn>
                  <a:cxn ang="0">
                    <a:pos x="13" y="135"/>
                  </a:cxn>
                  <a:cxn ang="0">
                    <a:pos x="13" y="135"/>
                  </a:cxn>
                  <a:cxn ang="0">
                    <a:pos x="6" y="124"/>
                  </a:cxn>
                  <a:cxn ang="0">
                    <a:pos x="6" y="124"/>
                  </a:cxn>
                  <a:cxn ang="0">
                    <a:pos x="188" y="145"/>
                  </a:cxn>
                  <a:cxn ang="0">
                    <a:pos x="11" y="147"/>
                  </a:cxn>
                  <a:cxn ang="0">
                    <a:pos x="11" y="147"/>
                  </a:cxn>
                  <a:cxn ang="0">
                    <a:pos x="95" y="151"/>
                  </a:cxn>
                  <a:cxn ang="0">
                    <a:pos x="6" y="168"/>
                  </a:cxn>
                  <a:cxn ang="0">
                    <a:pos x="15" y="179"/>
                  </a:cxn>
                  <a:cxn ang="0">
                    <a:pos x="101" y="172"/>
                  </a:cxn>
                  <a:cxn ang="0">
                    <a:pos x="192" y="172"/>
                  </a:cxn>
                  <a:cxn ang="0">
                    <a:pos x="116" y="177"/>
                  </a:cxn>
                  <a:cxn ang="0">
                    <a:pos x="38" y="183"/>
                  </a:cxn>
                  <a:cxn ang="0">
                    <a:pos x="206" y="185"/>
                  </a:cxn>
                  <a:cxn ang="0">
                    <a:pos x="131" y="177"/>
                  </a:cxn>
                  <a:cxn ang="0">
                    <a:pos x="103" y="179"/>
                  </a:cxn>
                  <a:cxn ang="0">
                    <a:pos x="4" y="204"/>
                  </a:cxn>
                  <a:cxn ang="0">
                    <a:pos x="28" y="210"/>
                  </a:cxn>
                  <a:cxn ang="0">
                    <a:pos x="206" y="202"/>
                  </a:cxn>
                  <a:cxn ang="0">
                    <a:pos x="190" y="198"/>
                  </a:cxn>
                  <a:cxn ang="0">
                    <a:pos x="19" y="202"/>
                  </a:cxn>
                  <a:cxn ang="0">
                    <a:pos x="200" y="214"/>
                  </a:cxn>
                  <a:cxn ang="0">
                    <a:pos x="13" y="231"/>
                  </a:cxn>
                  <a:cxn ang="0">
                    <a:pos x="185" y="225"/>
                  </a:cxn>
                  <a:cxn ang="0">
                    <a:pos x="230" y="219"/>
                  </a:cxn>
                  <a:cxn ang="0">
                    <a:pos x="28" y="229"/>
                  </a:cxn>
                  <a:cxn ang="0">
                    <a:pos x="200" y="233"/>
                  </a:cxn>
                  <a:cxn ang="0">
                    <a:pos x="80" y="223"/>
                  </a:cxn>
                  <a:cxn ang="0">
                    <a:pos x="59" y="227"/>
                  </a:cxn>
                  <a:cxn ang="0">
                    <a:pos x="234" y="233"/>
                  </a:cxn>
                  <a:cxn ang="0">
                    <a:pos x="211" y="233"/>
                  </a:cxn>
                </a:cxnLst>
                <a:rect l="0" t="0" r="r" b="b"/>
                <a:pathLst>
                  <a:path w="259" h="240">
                    <a:moveTo>
                      <a:pt x="131" y="97"/>
                    </a:moveTo>
                    <a:lnTo>
                      <a:pt x="131" y="97"/>
                    </a:lnTo>
                    <a:lnTo>
                      <a:pt x="137" y="90"/>
                    </a:lnTo>
                    <a:lnTo>
                      <a:pt x="141" y="82"/>
                    </a:lnTo>
                    <a:lnTo>
                      <a:pt x="147" y="67"/>
                    </a:lnTo>
                    <a:lnTo>
                      <a:pt x="147" y="67"/>
                    </a:lnTo>
                    <a:lnTo>
                      <a:pt x="152" y="50"/>
                    </a:lnTo>
                    <a:lnTo>
                      <a:pt x="156" y="33"/>
                    </a:lnTo>
                    <a:lnTo>
                      <a:pt x="156" y="33"/>
                    </a:lnTo>
                    <a:lnTo>
                      <a:pt x="168" y="25"/>
                    </a:lnTo>
                    <a:lnTo>
                      <a:pt x="179" y="15"/>
                    </a:lnTo>
                    <a:lnTo>
                      <a:pt x="192" y="8"/>
                    </a:lnTo>
                    <a:lnTo>
                      <a:pt x="206" y="4"/>
                    </a:lnTo>
                    <a:lnTo>
                      <a:pt x="206" y="4"/>
                    </a:lnTo>
                    <a:lnTo>
                      <a:pt x="217" y="4"/>
                    </a:lnTo>
                    <a:lnTo>
                      <a:pt x="230" y="4"/>
                    </a:lnTo>
                    <a:lnTo>
                      <a:pt x="244" y="6"/>
                    </a:lnTo>
                    <a:lnTo>
                      <a:pt x="257" y="6"/>
                    </a:lnTo>
                    <a:lnTo>
                      <a:pt x="257" y="6"/>
                    </a:lnTo>
                    <a:lnTo>
                      <a:pt x="257" y="23"/>
                    </a:lnTo>
                    <a:lnTo>
                      <a:pt x="257" y="40"/>
                    </a:lnTo>
                    <a:lnTo>
                      <a:pt x="255" y="78"/>
                    </a:lnTo>
                    <a:lnTo>
                      <a:pt x="255" y="78"/>
                    </a:lnTo>
                    <a:lnTo>
                      <a:pt x="255" y="132"/>
                    </a:lnTo>
                    <a:lnTo>
                      <a:pt x="257" y="181"/>
                    </a:lnTo>
                    <a:lnTo>
                      <a:pt x="257" y="181"/>
                    </a:lnTo>
                    <a:lnTo>
                      <a:pt x="259" y="198"/>
                    </a:lnTo>
                    <a:lnTo>
                      <a:pt x="259" y="208"/>
                    </a:lnTo>
                    <a:lnTo>
                      <a:pt x="259" y="216"/>
                    </a:lnTo>
                    <a:lnTo>
                      <a:pt x="259" y="216"/>
                    </a:lnTo>
                    <a:lnTo>
                      <a:pt x="255" y="221"/>
                    </a:lnTo>
                    <a:lnTo>
                      <a:pt x="249" y="229"/>
                    </a:lnTo>
                    <a:lnTo>
                      <a:pt x="236" y="240"/>
                    </a:lnTo>
                    <a:lnTo>
                      <a:pt x="236" y="240"/>
                    </a:lnTo>
                    <a:lnTo>
                      <a:pt x="204" y="238"/>
                    </a:lnTo>
                    <a:lnTo>
                      <a:pt x="190" y="238"/>
                    </a:lnTo>
                    <a:lnTo>
                      <a:pt x="179" y="235"/>
                    </a:lnTo>
                    <a:lnTo>
                      <a:pt x="179" y="235"/>
                    </a:lnTo>
                    <a:lnTo>
                      <a:pt x="177" y="225"/>
                    </a:lnTo>
                    <a:lnTo>
                      <a:pt x="175" y="217"/>
                    </a:lnTo>
                    <a:lnTo>
                      <a:pt x="175" y="198"/>
                    </a:lnTo>
                    <a:lnTo>
                      <a:pt x="177" y="179"/>
                    </a:lnTo>
                    <a:lnTo>
                      <a:pt x="175" y="162"/>
                    </a:lnTo>
                    <a:lnTo>
                      <a:pt x="175" y="162"/>
                    </a:lnTo>
                    <a:lnTo>
                      <a:pt x="169" y="166"/>
                    </a:lnTo>
                    <a:lnTo>
                      <a:pt x="164" y="172"/>
                    </a:lnTo>
                    <a:lnTo>
                      <a:pt x="156" y="179"/>
                    </a:lnTo>
                    <a:lnTo>
                      <a:pt x="148" y="187"/>
                    </a:lnTo>
                    <a:lnTo>
                      <a:pt x="148" y="187"/>
                    </a:lnTo>
                    <a:lnTo>
                      <a:pt x="135" y="193"/>
                    </a:lnTo>
                    <a:lnTo>
                      <a:pt x="135" y="193"/>
                    </a:lnTo>
                    <a:lnTo>
                      <a:pt x="126" y="200"/>
                    </a:lnTo>
                    <a:lnTo>
                      <a:pt x="122" y="204"/>
                    </a:lnTo>
                    <a:lnTo>
                      <a:pt x="116" y="206"/>
                    </a:lnTo>
                    <a:lnTo>
                      <a:pt x="116" y="206"/>
                    </a:lnTo>
                    <a:lnTo>
                      <a:pt x="112" y="204"/>
                    </a:lnTo>
                    <a:lnTo>
                      <a:pt x="110" y="202"/>
                    </a:lnTo>
                    <a:lnTo>
                      <a:pt x="107" y="196"/>
                    </a:lnTo>
                    <a:lnTo>
                      <a:pt x="103" y="189"/>
                    </a:lnTo>
                    <a:lnTo>
                      <a:pt x="99" y="187"/>
                    </a:lnTo>
                    <a:lnTo>
                      <a:pt x="95" y="185"/>
                    </a:lnTo>
                    <a:lnTo>
                      <a:pt x="95" y="185"/>
                    </a:lnTo>
                    <a:lnTo>
                      <a:pt x="95" y="200"/>
                    </a:lnTo>
                    <a:lnTo>
                      <a:pt x="93" y="214"/>
                    </a:lnTo>
                    <a:lnTo>
                      <a:pt x="89" y="225"/>
                    </a:lnTo>
                    <a:lnTo>
                      <a:pt x="86" y="229"/>
                    </a:lnTo>
                    <a:lnTo>
                      <a:pt x="80" y="233"/>
                    </a:lnTo>
                    <a:lnTo>
                      <a:pt x="80" y="233"/>
                    </a:lnTo>
                    <a:lnTo>
                      <a:pt x="70" y="235"/>
                    </a:lnTo>
                    <a:lnTo>
                      <a:pt x="61" y="235"/>
                    </a:lnTo>
                    <a:lnTo>
                      <a:pt x="40" y="236"/>
                    </a:lnTo>
                    <a:lnTo>
                      <a:pt x="40" y="236"/>
                    </a:lnTo>
                    <a:lnTo>
                      <a:pt x="21" y="240"/>
                    </a:lnTo>
                    <a:lnTo>
                      <a:pt x="11" y="240"/>
                    </a:lnTo>
                    <a:lnTo>
                      <a:pt x="7" y="238"/>
                    </a:lnTo>
                    <a:lnTo>
                      <a:pt x="4" y="236"/>
                    </a:lnTo>
                    <a:lnTo>
                      <a:pt x="4" y="236"/>
                    </a:lnTo>
                    <a:lnTo>
                      <a:pt x="0" y="231"/>
                    </a:lnTo>
                    <a:lnTo>
                      <a:pt x="0" y="221"/>
                    </a:lnTo>
                    <a:lnTo>
                      <a:pt x="0" y="202"/>
                    </a:lnTo>
                    <a:lnTo>
                      <a:pt x="0" y="202"/>
                    </a:lnTo>
                    <a:lnTo>
                      <a:pt x="2" y="118"/>
                    </a:lnTo>
                    <a:lnTo>
                      <a:pt x="2" y="78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11" y="27"/>
                    </a:lnTo>
                    <a:lnTo>
                      <a:pt x="23" y="19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55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93" y="2"/>
                    </a:lnTo>
                    <a:lnTo>
                      <a:pt x="97" y="6"/>
                    </a:lnTo>
                    <a:lnTo>
                      <a:pt x="105" y="19"/>
                    </a:lnTo>
                    <a:lnTo>
                      <a:pt x="110" y="34"/>
                    </a:lnTo>
                    <a:lnTo>
                      <a:pt x="114" y="46"/>
                    </a:lnTo>
                    <a:lnTo>
                      <a:pt x="114" y="46"/>
                    </a:lnTo>
                    <a:lnTo>
                      <a:pt x="122" y="74"/>
                    </a:lnTo>
                    <a:lnTo>
                      <a:pt x="126" y="86"/>
                    </a:lnTo>
                    <a:lnTo>
                      <a:pt x="131" y="97"/>
                    </a:lnTo>
                    <a:lnTo>
                      <a:pt x="131" y="97"/>
                    </a:lnTo>
                    <a:close/>
                    <a:moveTo>
                      <a:pt x="87" y="8"/>
                    </a:moveTo>
                    <a:lnTo>
                      <a:pt x="87" y="8"/>
                    </a:lnTo>
                    <a:lnTo>
                      <a:pt x="78" y="6"/>
                    </a:lnTo>
                    <a:lnTo>
                      <a:pt x="68" y="6"/>
                    </a:lnTo>
                    <a:lnTo>
                      <a:pt x="57" y="6"/>
                    </a:lnTo>
                    <a:lnTo>
                      <a:pt x="49" y="10"/>
                    </a:lnTo>
                    <a:lnTo>
                      <a:pt x="49" y="10"/>
                    </a:lnTo>
                    <a:lnTo>
                      <a:pt x="46" y="23"/>
                    </a:lnTo>
                    <a:lnTo>
                      <a:pt x="46" y="36"/>
                    </a:lnTo>
                    <a:lnTo>
                      <a:pt x="47" y="65"/>
                    </a:lnTo>
                    <a:lnTo>
                      <a:pt x="47" y="65"/>
                    </a:lnTo>
                    <a:lnTo>
                      <a:pt x="46" y="139"/>
                    </a:lnTo>
                    <a:lnTo>
                      <a:pt x="46" y="176"/>
                    </a:lnTo>
                    <a:lnTo>
                      <a:pt x="47" y="210"/>
                    </a:lnTo>
                    <a:lnTo>
                      <a:pt x="47" y="210"/>
                    </a:lnTo>
                    <a:lnTo>
                      <a:pt x="67" y="212"/>
                    </a:lnTo>
                    <a:lnTo>
                      <a:pt x="76" y="212"/>
                    </a:lnTo>
                    <a:lnTo>
                      <a:pt x="87" y="208"/>
                    </a:lnTo>
                    <a:lnTo>
                      <a:pt x="87" y="208"/>
                    </a:lnTo>
                    <a:lnTo>
                      <a:pt x="89" y="179"/>
                    </a:lnTo>
                    <a:lnTo>
                      <a:pt x="89" y="153"/>
                    </a:lnTo>
                    <a:lnTo>
                      <a:pt x="87" y="134"/>
                    </a:lnTo>
                    <a:lnTo>
                      <a:pt x="87" y="120"/>
                    </a:lnTo>
                    <a:lnTo>
                      <a:pt x="87" y="120"/>
                    </a:lnTo>
                    <a:lnTo>
                      <a:pt x="120" y="153"/>
                    </a:lnTo>
                    <a:lnTo>
                      <a:pt x="120" y="153"/>
                    </a:lnTo>
                    <a:lnTo>
                      <a:pt x="131" y="166"/>
                    </a:lnTo>
                    <a:lnTo>
                      <a:pt x="139" y="172"/>
                    </a:lnTo>
                    <a:lnTo>
                      <a:pt x="141" y="174"/>
                    </a:lnTo>
                    <a:lnTo>
                      <a:pt x="145" y="176"/>
                    </a:lnTo>
                    <a:lnTo>
                      <a:pt x="145" y="176"/>
                    </a:lnTo>
                    <a:lnTo>
                      <a:pt x="150" y="174"/>
                    </a:lnTo>
                    <a:lnTo>
                      <a:pt x="154" y="172"/>
                    </a:lnTo>
                    <a:lnTo>
                      <a:pt x="160" y="164"/>
                    </a:lnTo>
                    <a:lnTo>
                      <a:pt x="173" y="149"/>
                    </a:lnTo>
                    <a:lnTo>
                      <a:pt x="173" y="149"/>
                    </a:lnTo>
                    <a:lnTo>
                      <a:pt x="188" y="130"/>
                    </a:lnTo>
                    <a:lnTo>
                      <a:pt x="196" y="122"/>
                    </a:lnTo>
                    <a:lnTo>
                      <a:pt x="206" y="116"/>
                    </a:lnTo>
                    <a:lnTo>
                      <a:pt x="206" y="116"/>
                    </a:lnTo>
                    <a:lnTo>
                      <a:pt x="209" y="126"/>
                    </a:lnTo>
                    <a:lnTo>
                      <a:pt x="211" y="137"/>
                    </a:lnTo>
                    <a:lnTo>
                      <a:pt x="213" y="164"/>
                    </a:lnTo>
                    <a:lnTo>
                      <a:pt x="215" y="193"/>
                    </a:lnTo>
                    <a:lnTo>
                      <a:pt x="215" y="204"/>
                    </a:lnTo>
                    <a:lnTo>
                      <a:pt x="219" y="214"/>
                    </a:lnTo>
                    <a:lnTo>
                      <a:pt x="219" y="214"/>
                    </a:lnTo>
                    <a:lnTo>
                      <a:pt x="227" y="214"/>
                    </a:lnTo>
                    <a:lnTo>
                      <a:pt x="234" y="216"/>
                    </a:lnTo>
                    <a:lnTo>
                      <a:pt x="240" y="216"/>
                    </a:lnTo>
                    <a:lnTo>
                      <a:pt x="248" y="214"/>
                    </a:lnTo>
                    <a:lnTo>
                      <a:pt x="248" y="214"/>
                    </a:lnTo>
                    <a:lnTo>
                      <a:pt x="249" y="210"/>
                    </a:lnTo>
                    <a:lnTo>
                      <a:pt x="251" y="202"/>
                    </a:lnTo>
                    <a:lnTo>
                      <a:pt x="249" y="191"/>
                    </a:lnTo>
                    <a:lnTo>
                      <a:pt x="249" y="191"/>
                    </a:lnTo>
                    <a:lnTo>
                      <a:pt x="248" y="101"/>
                    </a:lnTo>
                    <a:lnTo>
                      <a:pt x="248" y="57"/>
                    </a:lnTo>
                    <a:lnTo>
                      <a:pt x="249" y="12"/>
                    </a:lnTo>
                    <a:lnTo>
                      <a:pt x="249" y="12"/>
                    </a:lnTo>
                    <a:lnTo>
                      <a:pt x="227" y="10"/>
                    </a:lnTo>
                    <a:lnTo>
                      <a:pt x="217" y="12"/>
                    </a:lnTo>
                    <a:lnTo>
                      <a:pt x="211" y="12"/>
                    </a:lnTo>
                    <a:lnTo>
                      <a:pt x="208" y="15"/>
                    </a:lnTo>
                    <a:lnTo>
                      <a:pt x="208" y="15"/>
                    </a:lnTo>
                    <a:lnTo>
                      <a:pt x="204" y="21"/>
                    </a:lnTo>
                    <a:lnTo>
                      <a:pt x="200" y="29"/>
                    </a:lnTo>
                    <a:lnTo>
                      <a:pt x="200" y="29"/>
                    </a:lnTo>
                    <a:lnTo>
                      <a:pt x="164" y="109"/>
                    </a:lnTo>
                    <a:lnTo>
                      <a:pt x="164" y="109"/>
                    </a:lnTo>
                    <a:lnTo>
                      <a:pt x="154" y="126"/>
                    </a:lnTo>
                    <a:lnTo>
                      <a:pt x="150" y="135"/>
                    </a:lnTo>
                    <a:lnTo>
                      <a:pt x="143" y="141"/>
                    </a:lnTo>
                    <a:lnTo>
                      <a:pt x="143" y="141"/>
                    </a:lnTo>
                    <a:lnTo>
                      <a:pt x="135" y="126"/>
                    </a:lnTo>
                    <a:lnTo>
                      <a:pt x="127" y="111"/>
                    </a:lnTo>
                    <a:lnTo>
                      <a:pt x="116" y="74"/>
                    </a:lnTo>
                    <a:lnTo>
                      <a:pt x="103" y="40"/>
                    </a:lnTo>
                    <a:lnTo>
                      <a:pt x="97" y="23"/>
                    </a:lnTo>
                    <a:lnTo>
                      <a:pt x="87" y="8"/>
                    </a:lnTo>
                    <a:lnTo>
                      <a:pt x="87" y="8"/>
                    </a:lnTo>
                    <a:close/>
                    <a:moveTo>
                      <a:pt x="34" y="15"/>
                    </a:moveTo>
                    <a:lnTo>
                      <a:pt x="34" y="15"/>
                    </a:lnTo>
                    <a:lnTo>
                      <a:pt x="38" y="15"/>
                    </a:lnTo>
                    <a:lnTo>
                      <a:pt x="40" y="14"/>
                    </a:lnTo>
                    <a:lnTo>
                      <a:pt x="40" y="14"/>
                    </a:lnTo>
                    <a:lnTo>
                      <a:pt x="36" y="14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  <a:moveTo>
                      <a:pt x="168" y="33"/>
                    </a:moveTo>
                    <a:lnTo>
                      <a:pt x="168" y="33"/>
                    </a:lnTo>
                    <a:lnTo>
                      <a:pt x="175" y="29"/>
                    </a:lnTo>
                    <a:lnTo>
                      <a:pt x="185" y="25"/>
                    </a:lnTo>
                    <a:lnTo>
                      <a:pt x="194" y="21"/>
                    </a:lnTo>
                    <a:lnTo>
                      <a:pt x="196" y="17"/>
                    </a:lnTo>
                    <a:lnTo>
                      <a:pt x="200" y="14"/>
                    </a:lnTo>
                    <a:lnTo>
                      <a:pt x="200" y="14"/>
                    </a:lnTo>
                    <a:lnTo>
                      <a:pt x="190" y="15"/>
                    </a:lnTo>
                    <a:lnTo>
                      <a:pt x="181" y="21"/>
                    </a:lnTo>
                    <a:lnTo>
                      <a:pt x="173" y="27"/>
                    </a:lnTo>
                    <a:lnTo>
                      <a:pt x="168" y="33"/>
                    </a:lnTo>
                    <a:lnTo>
                      <a:pt x="168" y="33"/>
                    </a:lnTo>
                    <a:close/>
                    <a:moveTo>
                      <a:pt x="9" y="44"/>
                    </a:moveTo>
                    <a:lnTo>
                      <a:pt x="9" y="44"/>
                    </a:lnTo>
                    <a:lnTo>
                      <a:pt x="7" y="48"/>
                    </a:lnTo>
                    <a:lnTo>
                      <a:pt x="9" y="52"/>
                    </a:lnTo>
                    <a:lnTo>
                      <a:pt x="9" y="52"/>
                    </a:lnTo>
                    <a:lnTo>
                      <a:pt x="9" y="52"/>
                    </a:lnTo>
                    <a:lnTo>
                      <a:pt x="15" y="44"/>
                    </a:lnTo>
                    <a:lnTo>
                      <a:pt x="23" y="36"/>
                    </a:lnTo>
                    <a:lnTo>
                      <a:pt x="30" y="29"/>
                    </a:lnTo>
                    <a:lnTo>
                      <a:pt x="36" y="21"/>
                    </a:lnTo>
                    <a:lnTo>
                      <a:pt x="36" y="21"/>
                    </a:lnTo>
                    <a:lnTo>
                      <a:pt x="28" y="25"/>
                    </a:lnTo>
                    <a:lnTo>
                      <a:pt x="21" y="33"/>
                    </a:lnTo>
                    <a:lnTo>
                      <a:pt x="9" y="44"/>
                    </a:lnTo>
                    <a:lnTo>
                      <a:pt x="9" y="44"/>
                    </a:lnTo>
                    <a:close/>
                    <a:moveTo>
                      <a:pt x="23" y="44"/>
                    </a:moveTo>
                    <a:lnTo>
                      <a:pt x="23" y="44"/>
                    </a:lnTo>
                    <a:lnTo>
                      <a:pt x="28" y="40"/>
                    </a:lnTo>
                    <a:lnTo>
                      <a:pt x="34" y="36"/>
                    </a:lnTo>
                    <a:lnTo>
                      <a:pt x="38" y="34"/>
                    </a:lnTo>
                    <a:lnTo>
                      <a:pt x="40" y="31"/>
                    </a:lnTo>
                    <a:lnTo>
                      <a:pt x="40" y="29"/>
                    </a:lnTo>
                    <a:lnTo>
                      <a:pt x="40" y="29"/>
                    </a:lnTo>
                    <a:lnTo>
                      <a:pt x="34" y="31"/>
                    </a:lnTo>
                    <a:lnTo>
                      <a:pt x="28" y="34"/>
                    </a:lnTo>
                    <a:lnTo>
                      <a:pt x="25" y="40"/>
                    </a:lnTo>
                    <a:lnTo>
                      <a:pt x="23" y="44"/>
                    </a:lnTo>
                    <a:lnTo>
                      <a:pt x="23" y="44"/>
                    </a:lnTo>
                    <a:close/>
                    <a:moveTo>
                      <a:pt x="158" y="46"/>
                    </a:moveTo>
                    <a:lnTo>
                      <a:pt x="158" y="46"/>
                    </a:lnTo>
                    <a:lnTo>
                      <a:pt x="173" y="40"/>
                    </a:lnTo>
                    <a:lnTo>
                      <a:pt x="187" y="29"/>
                    </a:lnTo>
                    <a:lnTo>
                      <a:pt x="187" y="29"/>
                    </a:lnTo>
                    <a:lnTo>
                      <a:pt x="171" y="34"/>
                    </a:lnTo>
                    <a:lnTo>
                      <a:pt x="164" y="40"/>
                    </a:lnTo>
                    <a:lnTo>
                      <a:pt x="158" y="46"/>
                    </a:lnTo>
                    <a:lnTo>
                      <a:pt x="158" y="46"/>
                    </a:lnTo>
                    <a:close/>
                    <a:moveTo>
                      <a:pt x="173" y="46"/>
                    </a:moveTo>
                    <a:lnTo>
                      <a:pt x="173" y="46"/>
                    </a:lnTo>
                    <a:lnTo>
                      <a:pt x="183" y="42"/>
                    </a:lnTo>
                    <a:lnTo>
                      <a:pt x="187" y="40"/>
                    </a:lnTo>
                    <a:lnTo>
                      <a:pt x="188" y="36"/>
                    </a:lnTo>
                    <a:lnTo>
                      <a:pt x="188" y="36"/>
                    </a:lnTo>
                    <a:lnTo>
                      <a:pt x="185" y="38"/>
                    </a:lnTo>
                    <a:lnTo>
                      <a:pt x="179" y="40"/>
                    </a:lnTo>
                    <a:lnTo>
                      <a:pt x="173" y="46"/>
                    </a:lnTo>
                    <a:lnTo>
                      <a:pt x="173" y="46"/>
                    </a:lnTo>
                    <a:close/>
                    <a:moveTo>
                      <a:pt x="15" y="71"/>
                    </a:moveTo>
                    <a:lnTo>
                      <a:pt x="15" y="71"/>
                    </a:lnTo>
                    <a:lnTo>
                      <a:pt x="30" y="57"/>
                    </a:lnTo>
                    <a:lnTo>
                      <a:pt x="30" y="57"/>
                    </a:lnTo>
                    <a:lnTo>
                      <a:pt x="36" y="54"/>
                    </a:lnTo>
                    <a:lnTo>
                      <a:pt x="40" y="52"/>
                    </a:lnTo>
                    <a:lnTo>
                      <a:pt x="40" y="48"/>
                    </a:lnTo>
                    <a:lnTo>
                      <a:pt x="40" y="48"/>
                    </a:lnTo>
                    <a:lnTo>
                      <a:pt x="32" y="52"/>
                    </a:lnTo>
                    <a:lnTo>
                      <a:pt x="25" y="57"/>
                    </a:lnTo>
                    <a:lnTo>
                      <a:pt x="19" y="65"/>
                    </a:lnTo>
                    <a:lnTo>
                      <a:pt x="15" y="71"/>
                    </a:lnTo>
                    <a:lnTo>
                      <a:pt x="15" y="71"/>
                    </a:lnTo>
                    <a:close/>
                    <a:moveTo>
                      <a:pt x="17" y="59"/>
                    </a:moveTo>
                    <a:lnTo>
                      <a:pt x="17" y="59"/>
                    </a:lnTo>
                    <a:lnTo>
                      <a:pt x="23" y="55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5" y="50"/>
                    </a:lnTo>
                    <a:lnTo>
                      <a:pt x="21" y="54"/>
                    </a:lnTo>
                    <a:lnTo>
                      <a:pt x="17" y="59"/>
                    </a:lnTo>
                    <a:lnTo>
                      <a:pt x="17" y="59"/>
                    </a:lnTo>
                    <a:close/>
                    <a:moveTo>
                      <a:pt x="164" y="57"/>
                    </a:moveTo>
                    <a:lnTo>
                      <a:pt x="164" y="57"/>
                    </a:lnTo>
                    <a:lnTo>
                      <a:pt x="168" y="55"/>
                    </a:lnTo>
                    <a:lnTo>
                      <a:pt x="169" y="55"/>
                    </a:lnTo>
                    <a:lnTo>
                      <a:pt x="169" y="54"/>
                    </a:lnTo>
                    <a:lnTo>
                      <a:pt x="169" y="54"/>
                    </a:lnTo>
                    <a:lnTo>
                      <a:pt x="166" y="55"/>
                    </a:lnTo>
                    <a:lnTo>
                      <a:pt x="164" y="55"/>
                    </a:lnTo>
                    <a:lnTo>
                      <a:pt x="164" y="57"/>
                    </a:lnTo>
                    <a:lnTo>
                      <a:pt x="164" y="57"/>
                    </a:lnTo>
                    <a:close/>
                    <a:moveTo>
                      <a:pt x="164" y="63"/>
                    </a:moveTo>
                    <a:lnTo>
                      <a:pt x="164" y="63"/>
                    </a:lnTo>
                    <a:lnTo>
                      <a:pt x="173" y="61"/>
                    </a:lnTo>
                    <a:lnTo>
                      <a:pt x="181" y="59"/>
                    </a:lnTo>
                    <a:lnTo>
                      <a:pt x="181" y="59"/>
                    </a:lnTo>
                    <a:lnTo>
                      <a:pt x="181" y="55"/>
                    </a:lnTo>
                    <a:lnTo>
                      <a:pt x="181" y="55"/>
                    </a:lnTo>
                    <a:lnTo>
                      <a:pt x="181" y="54"/>
                    </a:lnTo>
                    <a:lnTo>
                      <a:pt x="181" y="54"/>
                    </a:lnTo>
                    <a:lnTo>
                      <a:pt x="171" y="57"/>
                    </a:lnTo>
                    <a:lnTo>
                      <a:pt x="168" y="61"/>
                    </a:lnTo>
                    <a:lnTo>
                      <a:pt x="164" y="63"/>
                    </a:lnTo>
                    <a:lnTo>
                      <a:pt x="164" y="63"/>
                    </a:lnTo>
                    <a:close/>
                    <a:moveTo>
                      <a:pt x="152" y="63"/>
                    </a:moveTo>
                    <a:lnTo>
                      <a:pt x="152" y="63"/>
                    </a:lnTo>
                    <a:lnTo>
                      <a:pt x="156" y="61"/>
                    </a:lnTo>
                    <a:lnTo>
                      <a:pt x="158" y="59"/>
                    </a:lnTo>
                    <a:lnTo>
                      <a:pt x="158" y="59"/>
                    </a:lnTo>
                    <a:lnTo>
                      <a:pt x="154" y="59"/>
                    </a:lnTo>
                    <a:lnTo>
                      <a:pt x="152" y="63"/>
                    </a:lnTo>
                    <a:lnTo>
                      <a:pt x="152" y="63"/>
                    </a:lnTo>
                    <a:close/>
                    <a:moveTo>
                      <a:pt x="9" y="69"/>
                    </a:moveTo>
                    <a:lnTo>
                      <a:pt x="9" y="69"/>
                    </a:lnTo>
                    <a:lnTo>
                      <a:pt x="13" y="65"/>
                    </a:lnTo>
                    <a:lnTo>
                      <a:pt x="15" y="61"/>
                    </a:lnTo>
                    <a:lnTo>
                      <a:pt x="15" y="61"/>
                    </a:lnTo>
                    <a:lnTo>
                      <a:pt x="9" y="63"/>
                    </a:lnTo>
                    <a:lnTo>
                      <a:pt x="7" y="65"/>
                    </a:lnTo>
                    <a:lnTo>
                      <a:pt x="9" y="69"/>
                    </a:lnTo>
                    <a:lnTo>
                      <a:pt x="9" y="69"/>
                    </a:lnTo>
                    <a:close/>
                    <a:moveTo>
                      <a:pt x="23" y="78"/>
                    </a:moveTo>
                    <a:lnTo>
                      <a:pt x="23" y="78"/>
                    </a:lnTo>
                    <a:lnTo>
                      <a:pt x="15" y="86"/>
                    </a:lnTo>
                    <a:lnTo>
                      <a:pt x="13" y="90"/>
                    </a:lnTo>
                    <a:lnTo>
                      <a:pt x="13" y="94"/>
                    </a:lnTo>
                    <a:lnTo>
                      <a:pt x="13" y="94"/>
                    </a:lnTo>
                    <a:lnTo>
                      <a:pt x="19" y="88"/>
                    </a:lnTo>
                    <a:lnTo>
                      <a:pt x="25" y="82"/>
                    </a:lnTo>
                    <a:lnTo>
                      <a:pt x="32" y="76"/>
                    </a:lnTo>
                    <a:lnTo>
                      <a:pt x="40" y="73"/>
                    </a:lnTo>
                    <a:lnTo>
                      <a:pt x="40" y="73"/>
                    </a:lnTo>
                    <a:lnTo>
                      <a:pt x="40" y="67"/>
                    </a:lnTo>
                    <a:lnTo>
                      <a:pt x="40" y="65"/>
                    </a:lnTo>
                    <a:lnTo>
                      <a:pt x="38" y="63"/>
                    </a:lnTo>
                    <a:lnTo>
                      <a:pt x="38" y="63"/>
                    </a:lnTo>
                    <a:lnTo>
                      <a:pt x="30" y="71"/>
                    </a:lnTo>
                    <a:lnTo>
                      <a:pt x="23" y="78"/>
                    </a:lnTo>
                    <a:lnTo>
                      <a:pt x="23" y="78"/>
                    </a:lnTo>
                    <a:close/>
                    <a:moveTo>
                      <a:pt x="147" y="80"/>
                    </a:moveTo>
                    <a:lnTo>
                      <a:pt x="147" y="80"/>
                    </a:lnTo>
                    <a:lnTo>
                      <a:pt x="160" y="74"/>
                    </a:lnTo>
                    <a:lnTo>
                      <a:pt x="166" y="71"/>
                    </a:lnTo>
                    <a:lnTo>
                      <a:pt x="168" y="71"/>
                    </a:lnTo>
                    <a:lnTo>
                      <a:pt x="168" y="69"/>
                    </a:lnTo>
                    <a:lnTo>
                      <a:pt x="168" y="69"/>
                    </a:lnTo>
                    <a:lnTo>
                      <a:pt x="162" y="71"/>
                    </a:lnTo>
                    <a:lnTo>
                      <a:pt x="156" y="73"/>
                    </a:lnTo>
                    <a:lnTo>
                      <a:pt x="150" y="76"/>
                    </a:lnTo>
                    <a:lnTo>
                      <a:pt x="147" y="80"/>
                    </a:lnTo>
                    <a:lnTo>
                      <a:pt x="147" y="80"/>
                    </a:lnTo>
                    <a:close/>
                    <a:moveTo>
                      <a:pt x="162" y="80"/>
                    </a:moveTo>
                    <a:lnTo>
                      <a:pt x="162" y="80"/>
                    </a:lnTo>
                    <a:lnTo>
                      <a:pt x="169" y="80"/>
                    </a:lnTo>
                    <a:lnTo>
                      <a:pt x="171" y="78"/>
                    </a:lnTo>
                    <a:lnTo>
                      <a:pt x="171" y="76"/>
                    </a:lnTo>
                    <a:lnTo>
                      <a:pt x="171" y="76"/>
                    </a:lnTo>
                    <a:lnTo>
                      <a:pt x="166" y="76"/>
                    </a:lnTo>
                    <a:lnTo>
                      <a:pt x="162" y="80"/>
                    </a:lnTo>
                    <a:lnTo>
                      <a:pt x="162" y="80"/>
                    </a:lnTo>
                    <a:close/>
                    <a:moveTo>
                      <a:pt x="6" y="103"/>
                    </a:moveTo>
                    <a:lnTo>
                      <a:pt x="6" y="103"/>
                    </a:lnTo>
                    <a:lnTo>
                      <a:pt x="6" y="111"/>
                    </a:lnTo>
                    <a:lnTo>
                      <a:pt x="6" y="111"/>
                    </a:lnTo>
                    <a:lnTo>
                      <a:pt x="9" y="111"/>
                    </a:lnTo>
                    <a:lnTo>
                      <a:pt x="11" y="107"/>
                    </a:lnTo>
                    <a:lnTo>
                      <a:pt x="15" y="99"/>
                    </a:lnTo>
                    <a:lnTo>
                      <a:pt x="15" y="99"/>
                    </a:lnTo>
                    <a:lnTo>
                      <a:pt x="25" y="92"/>
                    </a:lnTo>
                    <a:lnTo>
                      <a:pt x="28" y="88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19" y="94"/>
                    </a:lnTo>
                    <a:lnTo>
                      <a:pt x="13" y="99"/>
                    </a:lnTo>
                    <a:lnTo>
                      <a:pt x="6" y="103"/>
                    </a:lnTo>
                    <a:lnTo>
                      <a:pt x="6" y="103"/>
                    </a:lnTo>
                    <a:close/>
                    <a:moveTo>
                      <a:pt x="15" y="113"/>
                    </a:moveTo>
                    <a:lnTo>
                      <a:pt x="15" y="113"/>
                    </a:lnTo>
                    <a:lnTo>
                      <a:pt x="26" y="103"/>
                    </a:lnTo>
                    <a:lnTo>
                      <a:pt x="40" y="95"/>
                    </a:lnTo>
                    <a:lnTo>
                      <a:pt x="40" y="95"/>
                    </a:lnTo>
                    <a:lnTo>
                      <a:pt x="40" y="88"/>
                    </a:lnTo>
                    <a:lnTo>
                      <a:pt x="40" y="88"/>
                    </a:lnTo>
                    <a:lnTo>
                      <a:pt x="30" y="92"/>
                    </a:lnTo>
                    <a:lnTo>
                      <a:pt x="23" y="97"/>
                    </a:lnTo>
                    <a:lnTo>
                      <a:pt x="17" y="105"/>
                    </a:lnTo>
                    <a:lnTo>
                      <a:pt x="15" y="113"/>
                    </a:lnTo>
                    <a:lnTo>
                      <a:pt x="15" y="113"/>
                    </a:lnTo>
                    <a:close/>
                    <a:moveTo>
                      <a:pt x="139" y="97"/>
                    </a:moveTo>
                    <a:lnTo>
                      <a:pt x="139" y="97"/>
                    </a:lnTo>
                    <a:lnTo>
                      <a:pt x="148" y="94"/>
                    </a:lnTo>
                    <a:lnTo>
                      <a:pt x="154" y="90"/>
                    </a:lnTo>
                    <a:lnTo>
                      <a:pt x="154" y="90"/>
                    </a:lnTo>
                    <a:lnTo>
                      <a:pt x="147" y="92"/>
                    </a:lnTo>
                    <a:lnTo>
                      <a:pt x="143" y="94"/>
                    </a:lnTo>
                    <a:lnTo>
                      <a:pt x="139" y="97"/>
                    </a:lnTo>
                    <a:lnTo>
                      <a:pt x="139" y="97"/>
                    </a:lnTo>
                    <a:close/>
                    <a:moveTo>
                      <a:pt x="156" y="95"/>
                    </a:moveTo>
                    <a:lnTo>
                      <a:pt x="156" y="95"/>
                    </a:lnTo>
                    <a:lnTo>
                      <a:pt x="162" y="95"/>
                    </a:lnTo>
                    <a:lnTo>
                      <a:pt x="164" y="94"/>
                    </a:lnTo>
                    <a:lnTo>
                      <a:pt x="166" y="92"/>
                    </a:lnTo>
                    <a:lnTo>
                      <a:pt x="166" y="92"/>
                    </a:lnTo>
                    <a:lnTo>
                      <a:pt x="162" y="92"/>
                    </a:lnTo>
                    <a:lnTo>
                      <a:pt x="160" y="92"/>
                    </a:lnTo>
                    <a:lnTo>
                      <a:pt x="156" y="95"/>
                    </a:lnTo>
                    <a:lnTo>
                      <a:pt x="156" y="95"/>
                    </a:lnTo>
                    <a:close/>
                    <a:moveTo>
                      <a:pt x="13" y="135"/>
                    </a:moveTo>
                    <a:lnTo>
                      <a:pt x="13" y="135"/>
                    </a:lnTo>
                    <a:lnTo>
                      <a:pt x="15" y="134"/>
                    </a:lnTo>
                    <a:lnTo>
                      <a:pt x="19" y="132"/>
                    </a:lnTo>
                    <a:lnTo>
                      <a:pt x="25" y="124"/>
                    </a:lnTo>
                    <a:lnTo>
                      <a:pt x="25" y="124"/>
                    </a:lnTo>
                    <a:lnTo>
                      <a:pt x="36" y="118"/>
                    </a:lnTo>
                    <a:lnTo>
                      <a:pt x="40" y="113"/>
                    </a:lnTo>
                    <a:lnTo>
                      <a:pt x="40" y="107"/>
                    </a:lnTo>
                    <a:lnTo>
                      <a:pt x="40" y="107"/>
                    </a:lnTo>
                    <a:lnTo>
                      <a:pt x="30" y="113"/>
                    </a:lnTo>
                    <a:lnTo>
                      <a:pt x="23" y="118"/>
                    </a:lnTo>
                    <a:lnTo>
                      <a:pt x="17" y="128"/>
                    </a:lnTo>
                    <a:lnTo>
                      <a:pt x="13" y="135"/>
                    </a:lnTo>
                    <a:lnTo>
                      <a:pt x="13" y="135"/>
                    </a:lnTo>
                    <a:close/>
                    <a:moveTo>
                      <a:pt x="137" y="111"/>
                    </a:moveTo>
                    <a:lnTo>
                      <a:pt x="137" y="111"/>
                    </a:lnTo>
                    <a:lnTo>
                      <a:pt x="139" y="113"/>
                    </a:lnTo>
                    <a:lnTo>
                      <a:pt x="141" y="111"/>
                    </a:lnTo>
                    <a:lnTo>
                      <a:pt x="145" y="109"/>
                    </a:lnTo>
                    <a:lnTo>
                      <a:pt x="145" y="109"/>
                    </a:lnTo>
                    <a:lnTo>
                      <a:pt x="143" y="107"/>
                    </a:lnTo>
                    <a:lnTo>
                      <a:pt x="141" y="107"/>
                    </a:lnTo>
                    <a:lnTo>
                      <a:pt x="139" y="109"/>
                    </a:lnTo>
                    <a:lnTo>
                      <a:pt x="137" y="111"/>
                    </a:lnTo>
                    <a:lnTo>
                      <a:pt x="137" y="111"/>
                    </a:lnTo>
                    <a:close/>
                    <a:moveTo>
                      <a:pt x="6" y="124"/>
                    </a:moveTo>
                    <a:lnTo>
                      <a:pt x="6" y="124"/>
                    </a:lnTo>
                    <a:lnTo>
                      <a:pt x="6" y="132"/>
                    </a:lnTo>
                    <a:lnTo>
                      <a:pt x="6" y="134"/>
                    </a:lnTo>
                    <a:lnTo>
                      <a:pt x="7" y="135"/>
                    </a:lnTo>
                    <a:lnTo>
                      <a:pt x="7" y="135"/>
                    </a:lnTo>
                    <a:lnTo>
                      <a:pt x="9" y="130"/>
                    </a:lnTo>
                    <a:lnTo>
                      <a:pt x="13" y="126"/>
                    </a:lnTo>
                    <a:lnTo>
                      <a:pt x="17" y="122"/>
                    </a:lnTo>
                    <a:lnTo>
                      <a:pt x="17" y="116"/>
                    </a:lnTo>
                    <a:lnTo>
                      <a:pt x="17" y="116"/>
                    </a:lnTo>
                    <a:lnTo>
                      <a:pt x="13" y="122"/>
                    </a:lnTo>
                    <a:lnTo>
                      <a:pt x="9" y="124"/>
                    </a:lnTo>
                    <a:lnTo>
                      <a:pt x="6" y="124"/>
                    </a:lnTo>
                    <a:lnTo>
                      <a:pt x="6" y="124"/>
                    </a:lnTo>
                    <a:close/>
                    <a:moveTo>
                      <a:pt x="28" y="139"/>
                    </a:moveTo>
                    <a:lnTo>
                      <a:pt x="28" y="139"/>
                    </a:lnTo>
                    <a:lnTo>
                      <a:pt x="34" y="137"/>
                    </a:lnTo>
                    <a:lnTo>
                      <a:pt x="40" y="134"/>
                    </a:lnTo>
                    <a:lnTo>
                      <a:pt x="40" y="134"/>
                    </a:lnTo>
                    <a:lnTo>
                      <a:pt x="40" y="128"/>
                    </a:lnTo>
                    <a:lnTo>
                      <a:pt x="40" y="128"/>
                    </a:lnTo>
                    <a:lnTo>
                      <a:pt x="36" y="130"/>
                    </a:lnTo>
                    <a:lnTo>
                      <a:pt x="32" y="132"/>
                    </a:lnTo>
                    <a:lnTo>
                      <a:pt x="30" y="135"/>
                    </a:lnTo>
                    <a:lnTo>
                      <a:pt x="28" y="139"/>
                    </a:lnTo>
                    <a:lnTo>
                      <a:pt x="28" y="139"/>
                    </a:lnTo>
                    <a:close/>
                    <a:moveTo>
                      <a:pt x="188" y="145"/>
                    </a:moveTo>
                    <a:lnTo>
                      <a:pt x="188" y="145"/>
                    </a:lnTo>
                    <a:lnTo>
                      <a:pt x="192" y="141"/>
                    </a:lnTo>
                    <a:lnTo>
                      <a:pt x="198" y="137"/>
                    </a:lnTo>
                    <a:lnTo>
                      <a:pt x="204" y="134"/>
                    </a:lnTo>
                    <a:lnTo>
                      <a:pt x="204" y="132"/>
                    </a:lnTo>
                    <a:lnTo>
                      <a:pt x="204" y="128"/>
                    </a:lnTo>
                    <a:lnTo>
                      <a:pt x="204" y="128"/>
                    </a:lnTo>
                    <a:lnTo>
                      <a:pt x="196" y="130"/>
                    </a:lnTo>
                    <a:lnTo>
                      <a:pt x="192" y="134"/>
                    </a:lnTo>
                    <a:lnTo>
                      <a:pt x="188" y="139"/>
                    </a:lnTo>
                    <a:lnTo>
                      <a:pt x="188" y="145"/>
                    </a:lnTo>
                    <a:lnTo>
                      <a:pt x="188" y="145"/>
                    </a:lnTo>
                    <a:close/>
                    <a:moveTo>
                      <a:pt x="11" y="147"/>
                    </a:moveTo>
                    <a:lnTo>
                      <a:pt x="11" y="147"/>
                    </a:lnTo>
                    <a:lnTo>
                      <a:pt x="7" y="149"/>
                    </a:lnTo>
                    <a:lnTo>
                      <a:pt x="6" y="151"/>
                    </a:lnTo>
                    <a:lnTo>
                      <a:pt x="6" y="153"/>
                    </a:lnTo>
                    <a:lnTo>
                      <a:pt x="6" y="155"/>
                    </a:lnTo>
                    <a:lnTo>
                      <a:pt x="6" y="155"/>
                    </a:lnTo>
                    <a:lnTo>
                      <a:pt x="19" y="143"/>
                    </a:lnTo>
                    <a:lnTo>
                      <a:pt x="23" y="135"/>
                    </a:lnTo>
                    <a:lnTo>
                      <a:pt x="26" y="130"/>
                    </a:lnTo>
                    <a:lnTo>
                      <a:pt x="26" y="130"/>
                    </a:lnTo>
                    <a:lnTo>
                      <a:pt x="19" y="139"/>
                    </a:lnTo>
                    <a:lnTo>
                      <a:pt x="11" y="147"/>
                    </a:lnTo>
                    <a:lnTo>
                      <a:pt x="11" y="147"/>
                    </a:lnTo>
                    <a:close/>
                    <a:moveTo>
                      <a:pt x="95" y="151"/>
                    </a:moveTo>
                    <a:lnTo>
                      <a:pt x="95" y="151"/>
                    </a:lnTo>
                    <a:lnTo>
                      <a:pt x="97" y="151"/>
                    </a:lnTo>
                    <a:lnTo>
                      <a:pt x="99" y="149"/>
                    </a:lnTo>
                    <a:lnTo>
                      <a:pt x="99" y="145"/>
                    </a:lnTo>
                    <a:lnTo>
                      <a:pt x="99" y="145"/>
                    </a:lnTo>
                    <a:lnTo>
                      <a:pt x="97" y="143"/>
                    </a:lnTo>
                    <a:lnTo>
                      <a:pt x="95" y="143"/>
                    </a:lnTo>
                    <a:lnTo>
                      <a:pt x="95" y="143"/>
                    </a:lnTo>
                    <a:lnTo>
                      <a:pt x="93" y="145"/>
                    </a:lnTo>
                    <a:lnTo>
                      <a:pt x="93" y="147"/>
                    </a:lnTo>
                    <a:lnTo>
                      <a:pt x="95" y="151"/>
                    </a:lnTo>
                    <a:lnTo>
                      <a:pt x="95" y="151"/>
                    </a:lnTo>
                    <a:close/>
                    <a:moveTo>
                      <a:pt x="6" y="168"/>
                    </a:moveTo>
                    <a:lnTo>
                      <a:pt x="6" y="168"/>
                    </a:lnTo>
                    <a:lnTo>
                      <a:pt x="4" y="176"/>
                    </a:lnTo>
                    <a:lnTo>
                      <a:pt x="4" y="179"/>
                    </a:lnTo>
                    <a:lnTo>
                      <a:pt x="6" y="183"/>
                    </a:lnTo>
                    <a:lnTo>
                      <a:pt x="6" y="183"/>
                    </a:lnTo>
                    <a:lnTo>
                      <a:pt x="19" y="164"/>
                    </a:lnTo>
                    <a:lnTo>
                      <a:pt x="32" y="145"/>
                    </a:lnTo>
                    <a:lnTo>
                      <a:pt x="32" y="145"/>
                    </a:lnTo>
                    <a:lnTo>
                      <a:pt x="25" y="151"/>
                    </a:lnTo>
                    <a:lnTo>
                      <a:pt x="19" y="156"/>
                    </a:lnTo>
                    <a:lnTo>
                      <a:pt x="13" y="164"/>
                    </a:lnTo>
                    <a:lnTo>
                      <a:pt x="6" y="168"/>
                    </a:lnTo>
                    <a:lnTo>
                      <a:pt x="6" y="168"/>
                    </a:lnTo>
                    <a:close/>
                    <a:moveTo>
                      <a:pt x="188" y="158"/>
                    </a:moveTo>
                    <a:lnTo>
                      <a:pt x="188" y="158"/>
                    </a:lnTo>
                    <a:lnTo>
                      <a:pt x="198" y="155"/>
                    </a:lnTo>
                    <a:lnTo>
                      <a:pt x="202" y="151"/>
                    </a:lnTo>
                    <a:lnTo>
                      <a:pt x="204" y="147"/>
                    </a:lnTo>
                    <a:lnTo>
                      <a:pt x="204" y="147"/>
                    </a:lnTo>
                    <a:lnTo>
                      <a:pt x="200" y="147"/>
                    </a:lnTo>
                    <a:lnTo>
                      <a:pt x="196" y="151"/>
                    </a:lnTo>
                    <a:lnTo>
                      <a:pt x="188" y="158"/>
                    </a:lnTo>
                    <a:lnTo>
                      <a:pt x="188" y="158"/>
                    </a:lnTo>
                    <a:close/>
                    <a:moveTo>
                      <a:pt x="15" y="179"/>
                    </a:moveTo>
                    <a:lnTo>
                      <a:pt x="15" y="179"/>
                    </a:lnTo>
                    <a:lnTo>
                      <a:pt x="21" y="176"/>
                    </a:lnTo>
                    <a:lnTo>
                      <a:pt x="26" y="170"/>
                    </a:lnTo>
                    <a:lnTo>
                      <a:pt x="32" y="164"/>
                    </a:lnTo>
                    <a:lnTo>
                      <a:pt x="38" y="160"/>
                    </a:lnTo>
                    <a:lnTo>
                      <a:pt x="38" y="160"/>
                    </a:lnTo>
                    <a:lnTo>
                      <a:pt x="40" y="155"/>
                    </a:lnTo>
                    <a:lnTo>
                      <a:pt x="40" y="149"/>
                    </a:lnTo>
                    <a:lnTo>
                      <a:pt x="40" y="149"/>
                    </a:lnTo>
                    <a:lnTo>
                      <a:pt x="32" y="155"/>
                    </a:lnTo>
                    <a:lnTo>
                      <a:pt x="25" y="162"/>
                    </a:lnTo>
                    <a:lnTo>
                      <a:pt x="15" y="179"/>
                    </a:lnTo>
                    <a:lnTo>
                      <a:pt x="15" y="179"/>
                    </a:lnTo>
                    <a:close/>
                    <a:moveTo>
                      <a:pt x="101" y="172"/>
                    </a:moveTo>
                    <a:lnTo>
                      <a:pt x="101" y="172"/>
                    </a:lnTo>
                    <a:lnTo>
                      <a:pt x="107" y="170"/>
                    </a:lnTo>
                    <a:lnTo>
                      <a:pt x="110" y="166"/>
                    </a:lnTo>
                    <a:lnTo>
                      <a:pt x="114" y="162"/>
                    </a:lnTo>
                    <a:lnTo>
                      <a:pt x="112" y="156"/>
                    </a:lnTo>
                    <a:lnTo>
                      <a:pt x="112" y="156"/>
                    </a:lnTo>
                    <a:lnTo>
                      <a:pt x="105" y="162"/>
                    </a:lnTo>
                    <a:lnTo>
                      <a:pt x="103" y="166"/>
                    </a:lnTo>
                    <a:lnTo>
                      <a:pt x="101" y="172"/>
                    </a:lnTo>
                    <a:lnTo>
                      <a:pt x="101" y="172"/>
                    </a:lnTo>
                    <a:close/>
                    <a:moveTo>
                      <a:pt x="188" y="174"/>
                    </a:moveTo>
                    <a:lnTo>
                      <a:pt x="188" y="174"/>
                    </a:lnTo>
                    <a:lnTo>
                      <a:pt x="192" y="172"/>
                    </a:lnTo>
                    <a:lnTo>
                      <a:pt x="196" y="170"/>
                    </a:lnTo>
                    <a:lnTo>
                      <a:pt x="202" y="166"/>
                    </a:lnTo>
                    <a:lnTo>
                      <a:pt x="206" y="164"/>
                    </a:lnTo>
                    <a:lnTo>
                      <a:pt x="206" y="164"/>
                    </a:lnTo>
                    <a:lnTo>
                      <a:pt x="204" y="162"/>
                    </a:lnTo>
                    <a:lnTo>
                      <a:pt x="200" y="162"/>
                    </a:lnTo>
                    <a:lnTo>
                      <a:pt x="194" y="166"/>
                    </a:lnTo>
                    <a:lnTo>
                      <a:pt x="190" y="170"/>
                    </a:lnTo>
                    <a:lnTo>
                      <a:pt x="188" y="174"/>
                    </a:lnTo>
                    <a:lnTo>
                      <a:pt x="188" y="174"/>
                    </a:lnTo>
                    <a:close/>
                    <a:moveTo>
                      <a:pt x="110" y="179"/>
                    </a:moveTo>
                    <a:lnTo>
                      <a:pt x="110" y="179"/>
                    </a:lnTo>
                    <a:lnTo>
                      <a:pt x="116" y="177"/>
                    </a:lnTo>
                    <a:lnTo>
                      <a:pt x="120" y="176"/>
                    </a:lnTo>
                    <a:lnTo>
                      <a:pt x="124" y="172"/>
                    </a:lnTo>
                    <a:lnTo>
                      <a:pt x="124" y="166"/>
                    </a:lnTo>
                    <a:lnTo>
                      <a:pt x="124" y="166"/>
                    </a:lnTo>
                    <a:lnTo>
                      <a:pt x="118" y="168"/>
                    </a:lnTo>
                    <a:lnTo>
                      <a:pt x="114" y="172"/>
                    </a:lnTo>
                    <a:lnTo>
                      <a:pt x="110" y="179"/>
                    </a:lnTo>
                    <a:lnTo>
                      <a:pt x="110" y="179"/>
                    </a:lnTo>
                    <a:close/>
                    <a:moveTo>
                      <a:pt x="15" y="200"/>
                    </a:moveTo>
                    <a:lnTo>
                      <a:pt x="15" y="200"/>
                    </a:lnTo>
                    <a:lnTo>
                      <a:pt x="25" y="191"/>
                    </a:lnTo>
                    <a:lnTo>
                      <a:pt x="38" y="183"/>
                    </a:lnTo>
                    <a:lnTo>
                      <a:pt x="38" y="183"/>
                    </a:lnTo>
                    <a:lnTo>
                      <a:pt x="38" y="174"/>
                    </a:lnTo>
                    <a:lnTo>
                      <a:pt x="38" y="174"/>
                    </a:lnTo>
                    <a:lnTo>
                      <a:pt x="30" y="179"/>
                    </a:lnTo>
                    <a:lnTo>
                      <a:pt x="25" y="187"/>
                    </a:lnTo>
                    <a:lnTo>
                      <a:pt x="19" y="193"/>
                    </a:lnTo>
                    <a:lnTo>
                      <a:pt x="15" y="200"/>
                    </a:lnTo>
                    <a:lnTo>
                      <a:pt x="15" y="200"/>
                    </a:lnTo>
                    <a:close/>
                    <a:moveTo>
                      <a:pt x="185" y="195"/>
                    </a:moveTo>
                    <a:lnTo>
                      <a:pt x="185" y="195"/>
                    </a:lnTo>
                    <a:lnTo>
                      <a:pt x="194" y="189"/>
                    </a:lnTo>
                    <a:lnTo>
                      <a:pt x="200" y="187"/>
                    </a:lnTo>
                    <a:lnTo>
                      <a:pt x="206" y="185"/>
                    </a:lnTo>
                    <a:lnTo>
                      <a:pt x="206" y="185"/>
                    </a:lnTo>
                    <a:lnTo>
                      <a:pt x="206" y="179"/>
                    </a:lnTo>
                    <a:lnTo>
                      <a:pt x="206" y="176"/>
                    </a:lnTo>
                    <a:lnTo>
                      <a:pt x="204" y="176"/>
                    </a:lnTo>
                    <a:lnTo>
                      <a:pt x="204" y="176"/>
                    </a:lnTo>
                    <a:lnTo>
                      <a:pt x="194" y="185"/>
                    </a:lnTo>
                    <a:lnTo>
                      <a:pt x="185" y="195"/>
                    </a:lnTo>
                    <a:lnTo>
                      <a:pt x="185" y="195"/>
                    </a:lnTo>
                    <a:close/>
                    <a:moveTo>
                      <a:pt x="122" y="187"/>
                    </a:moveTo>
                    <a:lnTo>
                      <a:pt x="122" y="187"/>
                    </a:lnTo>
                    <a:lnTo>
                      <a:pt x="124" y="185"/>
                    </a:lnTo>
                    <a:lnTo>
                      <a:pt x="127" y="183"/>
                    </a:lnTo>
                    <a:lnTo>
                      <a:pt x="131" y="181"/>
                    </a:lnTo>
                    <a:lnTo>
                      <a:pt x="131" y="177"/>
                    </a:lnTo>
                    <a:lnTo>
                      <a:pt x="131" y="177"/>
                    </a:lnTo>
                    <a:lnTo>
                      <a:pt x="124" y="181"/>
                    </a:lnTo>
                    <a:lnTo>
                      <a:pt x="122" y="183"/>
                    </a:lnTo>
                    <a:lnTo>
                      <a:pt x="122" y="187"/>
                    </a:lnTo>
                    <a:lnTo>
                      <a:pt x="122" y="187"/>
                    </a:lnTo>
                    <a:close/>
                    <a:moveTo>
                      <a:pt x="101" y="181"/>
                    </a:moveTo>
                    <a:lnTo>
                      <a:pt x="101" y="181"/>
                    </a:lnTo>
                    <a:lnTo>
                      <a:pt x="103" y="181"/>
                    </a:lnTo>
                    <a:lnTo>
                      <a:pt x="105" y="181"/>
                    </a:lnTo>
                    <a:lnTo>
                      <a:pt x="105" y="181"/>
                    </a:lnTo>
                    <a:lnTo>
                      <a:pt x="105" y="179"/>
                    </a:lnTo>
                    <a:lnTo>
                      <a:pt x="105" y="179"/>
                    </a:lnTo>
                    <a:lnTo>
                      <a:pt x="103" y="179"/>
                    </a:lnTo>
                    <a:lnTo>
                      <a:pt x="101" y="181"/>
                    </a:lnTo>
                    <a:lnTo>
                      <a:pt x="101" y="181"/>
                    </a:lnTo>
                    <a:close/>
                    <a:moveTo>
                      <a:pt x="4" y="204"/>
                    </a:moveTo>
                    <a:lnTo>
                      <a:pt x="4" y="204"/>
                    </a:lnTo>
                    <a:lnTo>
                      <a:pt x="15" y="193"/>
                    </a:lnTo>
                    <a:lnTo>
                      <a:pt x="19" y="187"/>
                    </a:lnTo>
                    <a:lnTo>
                      <a:pt x="19" y="183"/>
                    </a:lnTo>
                    <a:lnTo>
                      <a:pt x="19" y="183"/>
                    </a:lnTo>
                    <a:lnTo>
                      <a:pt x="15" y="187"/>
                    </a:lnTo>
                    <a:lnTo>
                      <a:pt x="9" y="191"/>
                    </a:lnTo>
                    <a:lnTo>
                      <a:pt x="6" y="196"/>
                    </a:lnTo>
                    <a:lnTo>
                      <a:pt x="4" y="200"/>
                    </a:lnTo>
                    <a:lnTo>
                      <a:pt x="4" y="204"/>
                    </a:lnTo>
                    <a:lnTo>
                      <a:pt x="4" y="204"/>
                    </a:lnTo>
                    <a:close/>
                    <a:moveTo>
                      <a:pt x="183" y="191"/>
                    </a:moveTo>
                    <a:lnTo>
                      <a:pt x="183" y="191"/>
                    </a:lnTo>
                    <a:lnTo>
                      <a:pt x="188" y="183"/>
                    </a:lnTo>
                    <a:lnTo>
                      <a:pt x="188" y="183"/>
                    </a:lnTo>
                    <a:lnTo>
                      <a:pt x="185" y="183"/>
                    </a:lnTo>
                    <a:lnTo>
                      <a:pt x="181" y="185"/>
                    </a:lnTo>
                    <a:lnTo>
                      <a:pt x="181" y="189"/>
                    </a:lnTo>
                    <a:lnTo>
                      <a:pt x="183" y="191"/>
                    </a:lnTo>
                    <a:lnTo>
                      <a:pt x="183" y="191"/>
                    </a:lnTo>
                    <a:close/>
                    <a:moveTo>
                      <a:pt x="13" y="223"/>
                    </a:moveTo>
                    <a:lnTo>
                      <a:pt x="13" y="223"/>
                    </a:lnTo>
                    <a:lnTo>
                      <a:pt x="28" y="210"/>
                    </a:lnTo>
                    <a:lnTo>
                      <a:pt x="36" y="204"/>
                    </a:lnTo>
                    <a:lnTo>
                      <a:pt x="36" y="198"/>
                    </a:lnTo>
                    <a:lnTo>
                      <a:pt x="36" y="195"/>
                    </a:lnTo>
                    <a:lnTo>
                      <a:pt x="36" y="195"/>
                    </a:lnTo>
                    <a:lnTo>
                      <a:pt x="23" y="208"/>
                    </a:lnTo>
                    <a:lnTo>
                      <a:pt x="19" y="214"/>
                    </a:lnTo>
                    <a:lnTo>
                      <a:pt x="13" y="223"/>
                    </a:lnTo>
                    <a:lnTo>
                      <a:pt x="13" y="223"/>
                    </a:lnTo>
                    <a:close/>
                    <a:moveTo>
                      <a:pt x="185" y="212"/>
                    </a:moveTo>
                    <a:lnTo>
                      <a:pt x="185" y="212"/>
                    </a:lnTo>
                    <a:lnTo>
                      <a:pt x="194" y="206"/>
                    </a:lnTo>
                    <a:lnTo>
                      <a:pt x="200" y="204"/>
                    </a:lnTo>
                    <a:lnTo>
                      <a:pt x="206" y="202"/>
                    </a:lnTo>
                    <a:lnTo>
                      <a:pt x="206" y="202"/>
                    </a:lnTo>
                    <a:lnTo>
                      <a:pt x="206" y="198"/>
                    </a:lnTo>
                    <a:lnTo>
                      <a:pt x="206" y="195"/>
                    </a:lnTo>
                    <a:lnTo>
                      <a:pt x="206" y="195"/>
                    </a:lnTo>
                    <a:lnTo>
                      <a:pt x="200" y="198"/>
                    </a:lnTo>
                    <a:lnTo>
                      <a:pt x="194" y="202"/>
                    </a:lnTo>
                    <a:lnTo>
                      <a:pt x="185" y="212"/>
                    </a:lnTo>
                    <a:lnTo>
                      <a:pt x="185" y="212"/>
                    </a:lnTo>
                    <a:close/>
                    <a:moveTo>
                      <a:pt x="181" y="210"/>
                    </a:moveTo>
                    <a:lnTo>
                      <a:pt x="181" y="210"/>
                    </a:lnTo>
                    <a:lnTo>
                      <a:pt x="188" y="202"/>
                    </a:lnTo>
                    <a:lnTo>
                      <a:pt x="190" y="200"/>
                    </a:lnTo>
                    <a:lnTo>
                      <a:pt x="190" y="198"/>
                    </a:lnTo>
                    <a:lnTo>
                      <a:pt x="190" y="198"/>
                    </a:lnTo>
                    <a:lnTo>
                      <a:pt x="188" y="200"/>
                    </a:lnTo>
                    <a:lnTo>
                      <a:pt x="183" y="202"/>
                    </a:lnTo>
                    <a:lnTo>
                      <a:pt x="181" y="206"/>
                    </a:lnTo>
                    <a:lnTo>
                      <a:pt x="181" y="208"/>
                    </a:lnTo>
                    <a:lnTo>
                      <a:pt x="181" y="210"/>
                    </a:lnTo>
                    <a:lnTo>
                      <a:pt x="181" y="210"/>
                    </a:lnTo>
                    <a:close/>
                    <a:moveTo>
                      <a:pt x="4" y="223"/>
                    </a:moveTo>
                    <a:lnTo>
                      <a:pt x="4" y="223"/>
                    </a:lnTo>
                    <a:lnTo>
                      <a:pt x="15" y="214"/>
                    </a:lnTo>
                    <a:lnTo>
                      <a:pt x="19" y="208"/>
                    </a:lnTo>
                    <a:lnTo>
                      <a:pt x="19" y="202"/>
                    </a:lnTo>
                    <a:lnTo>
                      <a:pt x="19" y="202"/>
                    </a:lnTo>
                    <a:lnTo>
                      <a:pt x="15" y="208"/>
                    </a:lnTo>
                    <a:lnTo>
                      <a:pt x="9" y="212"/>
                    </a:lnTo>
                    <a:lnTo>
                      <a:pt x="6" y="217"/>
                    </a:lnTo>
                    <a:lnTo>
                      <a:pt x="4" y="219"/>
                    </a:lnTo>
                    <a:lnTo>
                      <a:pt x="4" y="223"/>
                    </a:lnTo>
                    <a:lnTo>
                      <a:pt x="4" y="223"/>
                    </a:lnTo>
                    <a:close/>
                    <a:moveTo>
                      <a:pt x="198" y="219"/>
                    </a:moveTo>
                    <a:lnTo>
                      <a:pt x="198" y="219"/>
                    </a:lnTo>
                    <a:lnTo>
                      <a:pt x="202" y="217"/>
                    </a:lnTo>
                    <a:lnTo>
                      <a:pt x="202" y="216"/>
                    </a:lnTo>
                    <a:lnTo>
                      <a:pt x="204" y="212"/>
                    </a:lnTo>
                    <a:lnTo>
                      <a:pt x="204" y="212"/>
                    </a:lnTo>
                    <a:lnTo>
                      <a:pt x="200" y="214"/>
                    </a:lnTo>
                    <a:lnTo>
                      <a:pt x="200" y="216"/>
                    </a:lnTo>
                    <a:lnTo>
                      <a:pt x="198" y="219"/>
                    </a:lnTo>
                    <a:lnTo>
                      <a:pt x="198" y="219"/>
                    </a:lnTo>
                    <a:close/>
                    <a:moveTo>
                      <a:pt x="13" y="231"/>
                    </a:moveTo>
                    <a:lnTo>
                      <a:pt x="13" y="231"/>
                    </a:lnTo>
                    <a:lnTo>
                      <a:pt x="15" y="231"/>
                    </a:lnTo>
                    <a:lnTo>
                      <a:pt x="19" y="231"/>
                    </a:lnTo>
                    <a:lnTo>
                      <a:pt x="25" y="225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26" y="217"/>
                    </a:lnTo>
                    <a:lnTo>
                      <a:pt x="21" y="221"/>
                    </a:lnTo>
                    <a:lnTo>
                      <a:pt x="13" y="231"/>
                    </a:lnTo>
                    <a:lnTo>
                      <a:pt x="13" y="231"/>
                    </a:lnTo>
                    <a:close/>
                    <a:moveTo>
                      <a:pt x="59" y="219"/>
                    </a:moveTo>
                    <a:lnTo>
                      <a:pt x="59" y="219"/>
                    </a:lnTo>
                    <a:lnTo>
                      <a:pt x="65" y="219"/>
                    </a:lnTo>
                    <a:lnTo>
                      <a:pt x="68" y="216"/>
                    </a:lnTo>
                    <a:lnTo>
                      <a:pt x="68" y="216"/>
                    </a:lnTo>
                    <a:lnTo>
                      <a:pt x="63" y="216"/>
                    </a:lnTo>
                    <a:lnTo>
                      <a:pt x="61" y="217"/>
                    </a:lnTo>
                    <a:lnTo>
                      <a:pt x="59" y="219"/>
                    </a:lnTo>
                    <a:lnTo>
                      <a:pt x="59" y="219"/>
                    </a:lnTo>
                    <a:close/>
                    <a:moveTo>
                      <a:pt x="183" y="229"/>
                    </a:moveTo>
                    <a:lnTo>
                      <a:pt x="183" y="229"/>
                    </a:lnTo>
                    <a:lnTo>
                      <a:pt x="185" y="225"/>
                    </a:lnTo>
                    <a:lnTo>
                      <a:pt x="187" y="223"/>
                    </a:lnTo>
                    <a:lnTo>
                      <a:pt x="188" y="219"/>
                    </a:lnTo>
                    <a:lnTo>
                      <a:pt x="190" y="217"/>
                    </a:lnTo>
                    <a:lnTo>
                      <a:pt x="190" y="217"/>
                    </a:lnTo>
                    <a:lnTo>
                      <a:pt x="187" y="219"/>
                    </a:lnTo>
                    <a:lnTo>
                      <a:pt x="183" y="221"/>
                    </a:lnTo>
                    <a:lnTo>
                      <a:pt x="181" y="225"/>
                    </a:lnTo>
                    <a:lnTo>
                      <a:pt x="183" y="229"/>
                    </a:lnTo>
                    <a:lnTo>
                      <a:pt x="183" y="229"/>
                    </a:lnTo>
                    <a:close/>
                    <a:moveTo>
                      <a:pt x="227" y="223"/>
                    </a:moveTo>
                    <a:lnTo>
                      <a:pt x="227" y="223"/>
                    </a:lnTo>
                    <a:lnTo>
                      <a:pt x="230" y="223"/>
                    </a:lnTo>
                    <a:lnTo>
                      <a:pt x="230" y="219"/>
                    </a:lnTo>
                    <a:lnTo>
                      <a:pt x="230" y="219"/>
                    </a:lnTo>
                    <a:lnTo>
                      <a:pt x="229" y="221"/>
                    </a:lnTo>
                    <a:lnTo>
                      <a:pt x="227" y="223"/>
                    </a:lnTo>
                    <a:lnTo>
                      <a:pt x="227" y="223"/>
                    </a:lnTo>
                    <a:close/>
                    <a:moveTo>
                      <a:pt x="28" y="229"/>
                    </a:moveTo>
                    <a:lnTo>
                      <a:pt x="28" y="229"/>
                    </a:lnTo>
                    <a:lnTo>
                      <a:pt x="36" y="225"/>
                    </a:lnTo>
                    <a:lnTo>
                      <a:pt x="42" y="221"/>
                    </a:lnTo>
                    <a:lnTo>
                      <a:pt x="42" y="221"/>
                    </a:lnTo>
                    <a:lnTo>
                      <a:pt x="36" y="221"/>
                    </a:lnTo>
                    <a:lnTo>
                      <a:pt x="32" y="223"/>
                    </a:lnTo>
                    <a:lnTo>
                      <a:pt x="28" y="229"/>
                    </a:lnTo>
                    <a:lnTo>
                      <a:pt x="28" y="229"/>
                    </a:lnTo>
                    <a:close/>
                    <a:moveTo>
                      <a:pt x="242" y="225"/>
                    </a:moveTo>
                    <a:lnTo>
                      <a:pt x="242" y="225"/>
                    </a:lnTo>
                    <a:lnTo>
                      <a:pt x="244" y="225"/>
                    </a:lnTo>
                    <a:lnTo>
                      <a:pt x="246" y="223"/>
                    </a:lnTo>
                    <a:lnTo>
                      <a:pt x="246" y="221"/>
                    </a:lnTo>
                    <a:lnTo>
                      <a:pt x="244" y="221"/>
                    </a:lnTo>
                    <a:lnTo>
                      <a:pt x="244" y="221"/>
                    </a:lnTo>
                    <a:lnTo>
                      <a:pt x="242" y="223"/>
                    </a:lnTo>
                    <a:lnTo>
                      <a:pt x="242" y="225"/>
                    </a:lnTo>
                    <a:lnTo>
                      <a:pt x="242" y="225"/>
                    </a:lnTo>
                    <a:close/>
                    <a:moveTo>
                      <a:pt x="194" y="235"/>
                    </a:moveTo>
                    <a:lnTo>
                      <a:pt x="194" y="235"/>
                    </a:lnTo>
                    <a:lnTo>
                      <a:pt x="200" y="233"/>
                    </a:lnTo>
                    <a:lnTo>
                      <a:pt x="204" y="229"/>
                    </a:lnTo>
                    <a:lnTo>
                      <a:pt x="211" y="221"/>
                    </a:lnTo>
                    <a:lnTo>
                      <a:pt x="211" y="221"/>
                    </a:lnTo>
                    <a:lnTo>
                      <a:pt x="204" y="223"/>
                    </a:lnTo>
                    <a:lnTo>
                      <a:pt x="200" y="225"/>
                    </a:lnTo>
                    <a:lnTo>
                      <a:pt x="196" y="231"/>
                    </a:lnTo>
                    <a:lnTo>
                      <a:pt x="194" y="235"/>
                    </a:lnTo>
                    <a:lnTo>
                      <a:pt x="194" y="235"/>
                    </a:lnTo>
                    <a:close/>
                    <a:moveTo>
                      <a:pt x="76" y="229"/>
                    </a:moveTo>
                    <a:lnTo>
                      <a:pt x="76" y="229"/>
                    </a:lnTo>
                    <a:lnTo>
                      <a:pt x="78" y="229"/>
                    </a:lnTo>
                    <a:lnTo>
                      <a:pt x="80" y="229"/>
                    </a:lnTo>
                    <a:lnTo>
                      <a:pt x="80" y="223"/>
                    </a:lnTo>
                    <a:lnTo>
                      <a:pt x="80" y="223"/>
                    </a:lnTo>
                    <a:lnTo>
                      <a:pt x="76" y="225"/>
                    </a:lnTo>
                    <a:lnTo>
                      <a:pt x="76" y="229"/>
                    </a:lnTo>
                    <a:lnTo>
                      <a:pt x="76" y="229"/>
                    </a:lnTo>
                    <a:close/>
                    <a:moveTo>
                      <a:pt x="59" y="229"/>
                    </a:moveTo>
                    <a:lnTo>
                      <a:pt x="59" y="229"/>
                    </a:lnTo>
                    <a:lnTo>
                      <a:pt x="61" y="231"/>
                    </a:lnTo>
                    <a:lnTo>
                      <a:pt x="63" y="229"/>
                    </a:lnTo>
                    <a:lnTo>
                      <a:pt x="65" y="227"/>
                    </a:lnTo>
                    <a:lnTo>
                      <a:pt x="63" y="225"/>
                    </a:lnTo>
                    <a:lnTo>
                      <a:pt x="63" y="225"/>
                    </a:lnTo>
                    <a:lnTo>
                      <a:pt x="61" y="227"/>
                    </a:lnTo>
                    <a:lnTo>
                      <a:pt x="59" y="227"/>
                    </a:lnTo>
                    <a:lnTo>
                      <a:pt x="59" y="229"/>
                    </a:lnTo>
                    <a:lnTo>
                      <a:pt x="59" y="229"/>
                    </a:lnTo>
                    <a:close/>
                    <a:moveTo>
                      <a:pt x="40" y="229"/>
                    </a:moveTo>
                    <a:lnTo>
                      <a:pt x="40" y="229"/>
                    </a:lnTo>
                    <a:lnTo>
                      <a:pt x="44" y="229"/>
                    </a:lnTo>
                    <a:lnTo>
                      <a:pt x="46" y="227"/>
                    </a:lnTo>
                    <a:lnTo>
                      <a:pt x="46" y="225"/>
                    </a:lnTo>
                    <a:lnTo>
                      <a:pt x="46" y="225"/>
                    </a:lnTo>
                    <a:lnTo>
                      <a:pt x="42" y="227"/>
                    </a:lnTo>
                    <a:lnTo>
                      <a:pt x="42" y="227"/>
                    </a:lnTo>
                    <a:lnTo>
                      <a:pt x="40" y="229"/>
                    </a:lnTo>
                    <a:lnTo>
                      <a:pt x="40" y="229"/>
                    </a:lnTo>
                    <a:close/>
                    <a:moveTo>
                      <a:pt x="234" y="233"/>
                    </a:moveTo>
                    <a:lnTo>
                      <a:pt x="234" y="233"/>
                    </a:lnTo>
                    <a:lnTo>
                      <a:pt x="236" y="233"/>
                    </a:lnTo>
                    <a:lnTo>
                      <a:pt x="238" y="231"/>
                    </a:lnTo>
                    <a:lnTo>
                      <a:pt x="238" y="229"/>
                    </a:lnTo>
                    <a:lnTo>
                      <a:pt x="238" y="227"/>
                    </a:lnTo>
                    <a:lnTo>
                      <a:pt x="238" y="227"/>
                    </a:lnTo>
                    <a:lnTo>
                      <a:pt x="236" y="229"/>
                    </a:lnTo>
                    <a:lnTo>
                      <a:pt x="234" y="233"/>
                    </a:lnTo>
                    <a:lnTo>
                      <a:pt x="234" y="233"/>
                    </a:lnTo>
                    <a:close/>
                    <a:moveTo>
                      <a:pt x="206" y="235"/>
                    </a:moveTo>
                    <a:lnTo>
                      <a:pt x="206" y="235"/>
                    </a:lnTo>
                    <a:lnTo>
                      <a:pt x="209" y="235"/>
                    </a:lnTo>
                    <a:lnTo>
                      <a:pt x="211" y="233"/>
                    </a:lnTo>
                    <a:lnTo>
                      <a:pt x="213" y="231"/>
                    </a:lnTo>
                    <a:lnTo>
                      <a:pt x="211" y="227"/>
                    </a:lnTo>
                    <a:lnTo>
                      <a:pt x="211" y="227"/>
                    </a:lnTo>
                    <a:lnTo>
                      <a:pt x="208" y="231"/>
                    </a:lnTo>
                    <a:lnTo>
                      <a:pt x="206" y="235"/>
                    </a:lnTo>
                    <a:lnTo>
                      <a:pt x="206" y="23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5406929" y="977538"/>
              <a:ext cx="664764" cy="602562"/>
              <a:chOff x="1886980" y="2353172"/>
              <a:chExt cx="664764" cy="602562"/>
            </a:xfrm>
          </p:grpSpPr>
          <p:sp>
            <p:nvSpPr>
              <p:cNvPr id="156" name="Freeform 6"/>
              <p:cNvSpPr>
                <a:spLocks noEditPoints="1"/>
              </p:cNvSpPr>
              <p:nvPr/>
            </p:nvSpPr>
            <p:spPr bwMode="auto">
              <a:xfrm>
                <a:off x="1886980" y="2353172"/>
                <a:ext cx="169953" cy="602562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8" y="255"/>
                  </a:cxn>
                  <a:cxn ang="0">
                    <a:pos x="71" y="308"/>
                  </a:cxn>
                  <a:cxn ang="0">
                    <a:pos x="15" y="306"/>
                  </a:cxn>
                  <a:cxn ang="0">
                    <a:pos x="6" y="261"/>
                  </a:cxn>
                  <a:cxn ang="0">
                    <a:pos x="0" y="47"/>
                  </a:cxn>
                  <a:cxn ang="0">
                    <a:pos x="38" y="1"/>
                  </a:cxn>
                  <a:cxn ang="0">
                    <a:pos x="33" y="20"/>
                  </a:cxn>
                  <a:cxn ang="0">
                    <a:pos x="38" y="135"/>
                  </a:cxn>
                  <a:cxn ang="0">
                    <a:pos x="74" y="278"/>
                  </a:cxn>
                  <a:cxn ang="0">
                    <a:pos x="80" y="238"/>
                  </a:cxn>
                  <a:cxn ang="0">
                    <a:pos x="73" y="64"/>
                  </a:cxn>
                  <a:cxn ang="0">
                    <a:pos x="50" y="7"/>
                  </a:cxn>
                  <a:cxn ang="0">
                    <a:pos x="10" y="36"/>
                  </a:cxn>
                  <a:cxn ang="0">
                    <a:pos x="25" y="19"/>
                  </a:cxn>
                  <a:cxn ang="0">
                    <a:pos x="10" y="57"/>
                  </a:cxn>
                  <a:cxn ang="0">
                    <a:pos x="17" y="38"/>
                  </a:cxn>
                  <a:cxn ang="0">
                    <a:pos x="19" y="57"/>
                  </a:cxn>
                  <a:cxn ang="0">
                    <a:pos x="27" y="47"/>
                  </a:cxn>
                  <a:cxn ang="0">
                    <a:pos x="10" y="85"/>
                  </a:cxn>
                  <a:cxn ang="0">
                    <a:pos x="13" y="72"/>
                  </a:cxn>
                  <a:cxn ang="0">
                    <a:pos x="19" y="85"/>
                  </a:cxn>
                  <a:cxn ang="0">
                    <a:pos x="23" y="74"/>
                  </a:cxn>
                  <a:cxn ang="0">
                    <a:pos x="13" y="120"/>
                  </a:cxn>
                  <a:cxn ang="0">
                    <a:pos x="27" y="89"/>
                  </a:cxn>
                  <a:cxn ang="0">
                    <a:pos x="10" y="120"/>
                  </a:cxn>
                  <a:cxn ang="0">
                    <a:pos x="23" y="120"/>
                  </a:cxn>
                  <a:cxn ang="0">
                    <a:pos x="12" y="144"/>
                  </a:cxn>
                  <a:cxn ang="0">
                    <a:pos x="21" y="123"/>
                  </a:cxn>
                  <a:cxn ang="0">
                    <a:pos x="27" y="137"/>
                  </a:cxn>
                  <a:cxn ang="0">
                    <a:pos x="31" y="129"/>
                  </a:cxn>
                  <a:cxn ang="0">
                    <a:pos x="17" y="173"/>
                  </a:cxn>
                  <a:cxn ang="0">
                    <a:pos x="33" y="158"/>
                  </a:cxn>
                  <a:cxn ang="0">
                    <a:pos x="17" y="173"/>
                  </a:cxn>
                  <a:cxn ang="0">
                    <a:pos x="13" y="163"/>
                  </a:cxn>
                  <a:cxn ang="0">
                    <a:pos x="19" y="150"/>
                  </a:cxn>
                  <a:cxn ang="0">
                    <a:pos x="19" y="196"/>
                  </a:cxn>
                  <a:cxn ang="0">
                    <a:pos x="29" y="192"/>
                  </a:cxn>
                  <a:cxn ang="0">
                    <a:pos x="21" y="217"/>
                  </a:cxn>
                  <a:cxn ang="0">
                    <a:pos x="33" y="182"/>
                  </a:cxn>
                  <a:cxn ang="0">
                    <a:pos x="12" y="194"/>
                  </a:cxn>
                  <a:cxn ang="0">
                    <a:pos x="17" y="179"/>
                  </a:cxn>
                  <a:cxn ang="0">
                    <a:pos x="10" y="219"/>
                  </a:cxn>
                  <a:cxn ang="0">
                    <a:pos x="19" y="203"/>
                  </a:cxn>
                  <a:cxn ang="0">
                    <a:pos x="10" y="219"/>
                  </a:cxn>
                  <a:cxn ang="0">
                    <a:pos x="27" y="245"/>
                  </a:cxn>
                  <a:cxn ang="0">
                    <a:pos x="33" y="228"/>
                  </a:cxn>
                  <a:cxn ang="0">
                    <a:pos x="21" y="240"/>
                  </a:cxn>
                  <a:cxn ang="0">
                    <a:pos x="23" y="223"/>
                  </a:cxn>
                  <a:cxn ang="0">
                    <a:pos x="25" y="247"/>
                  </a:cxn>
                  <a:cxn ang="0">
                    <a:pos x="15" y="274"/>
                  </a:cxn>
                  <a:cxn ang="0">
                    <a:pos x="23" y="251"/>
                  </a:cxn>
                  <a:cxn ang="0">
                    <a:pos x="25" y="266"/>
                  </a:cxn>
                  <a:cxn ang="0">
                    <a:pos x="34" y="253"/>
                  </a:cxn>
                  <a:cxn ang="0">
                    <a:pos x="25" y="263"/>
                  </a:cxn>
                  <a:cxn ang="0">
                    <a:pos x="31" y="280"/>
                  </a:cxn>
                  <a:cxn ang="0">
                    <a:pos x="34" y="270"/>
                  </a:cxn>
                  <a:cxn ang="0">
                    <a:pos x="27" y="278"/>
                  </a:cxn>
                </a:cxnLst>
                <a:rect l="0" t="0" r="r" b="b"/>
                <a:pathLst>
                  <a:path w="88" h="312">
                    <a:moveTo>
                      <a:pt x="76" y="0"/>
                    </a:moveTo>
                    <a:lnTo>
                      <a:pt x="76" y="0"/>
                    </a:lnTo>
                    <a:lnTo>
                      <a:pt x="78" y="9"/>
                    </a:lnTo>
                    <a:lnTo>
                      <a:pt x="80" y="19"/>
                    </a:lnTo>
                    <a:lnTo>
                      <a:pt x="80" y="38"/>
                    </a:lnTo>
                    <a:lnTo>
                      <a:pt x="78" y="80"/>
                    </a:lnTo>
                    <a:lnTo>
                      <a:pt x="78" y="80"/>
                    </a:lnTo>
                    <a:lnTo>
                      <a:pt x="80" y="106"/>
                    </a:lnTo>
                    <a:lnTo>
                      <a:pt x="82" y="135"/>
                    </a:lnTo>
                    <a:lnTo>
                      <a:pt x="82" y="135"/>
                    </a:lnTo>
                    <a:lnTo>
                      <a:pt x="86" y="213"/>
                    </a:lnTo>
                    <a:lnTo>
                      <a:pt x="88" y="255"/>
                    </a:lnTo>
                    <a:lnTo>
                      <a:pt x="88" y="272"/>
                    </a:lnTo>
                    <a:lnTo>
                      <a:pt x="86" y="280"/>
                    </a:lnTo>
                    <a:lnTo>
                      <a:pt x="86" y="280"/>
                    </a:lnTo>
                    <a:lnTo>
                      <a:pt x="80" y="293"/>
                    </a:lnTo>
                    <a:lnTo>
                      <a:pt x="76" y="303"/>
                    </a:lnTo>
                    <a:lnTo>
                      <a:pt x="71" y="308"/>
                    </a:lnTo>
                    <a:lnTo>
                      <a:pt x="71" y="308"/>
                    </a:lnTo>
                    <a:lnTo>
                      <a:pt x="57" y="310"/>
                    </a:lnTo>
                    <a:lnTo>
                      <a:pt x="44" y="312"/>
                    </a:lnTo>
                    <a:lnTo>
                      <a:pt x="44" y="312"/>
                    </a:lnTo>
                    <a:lnTo>
                      <a:pt x="23" y="308"/>
                    </a:lnTo>
                    <a:lnTo>
                      <a:pt x="15" y="306"/>
                    </a:lnTo>
                    <a:lnTo>
                      <a:pt x="6" y="303"/>
                    </a:lnTo>
                    <a:lnTo>
                      <a:pt x="6" y="303"/>
                    </a:lnTo>
                    <a:lnTo>
                      <a:pt x="6" y="293"/>
                    </a:lnTo>
                    <a:lnTo>
                      <a:pt x="4" y="282"/>
                    </a:lnTo>
                    <a:lnTo>
                      <a:pt x="6" y="261"/>
                    </a:lnTo>
                    <a:lnTo>
                      <a:pt x="6" y="261"/>
                    </a:lnTo>
                    <a:lnTo>
                      <a:pt x="4" y="127"/>
                    </a:lnTo>
                    <a:lnTo>
                      <a:pt x="4" y="127"/>
                    </a:lnTo>
                    <a:lnTo>
                      <a:pt x="4" y="108"/>
                    </a:lnTo>
                    <a:lnTo>
                      <a:pt x="4" y="108"/>
                    </a:lnTo>
                    <a:lnTo>
                      <a:pt x="2" y="72"/>
                    </a:lnTo>
                    <a:lnTo>
                      <a:pt x="0" y="47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15" y="13"/>
                    </a:lnTo>
                    <a:lnTo>
                      <a:pt x="31" y="1"/>
                    </a:lnTo>
                    <a:lnTo>
                      <a:pt x="31" y="1"/>
                    </a:lnTo>
                    <a:lnTo>
                      <a:pt x="38" y="1"/>
                    </a:lnTo>
                    <a:lnTo>
                      <a:pt x="53" y="0"/>
                    </a:lnTo>
                    <a:lnTo>
                      <a:pt x="76" y="0"/>
                    </a:lnTo>
                    <a:lnTo>
                      <a:pt x="76" y="0"/>
                    </a:lnTo>
                    <a:close/>
                    <a:moveTo>
                      <a:pt x="33" y="11"/>
                    </a:moveTo>
                    <a:lnTo>
                      <a:pt x="33" y="11"/>
                    </a:lnTo>
                    <a:lnTo>
                      <a:pt x="33" y="20"/>
                    </a:lnTo>
                    <a:lnTo>
                      <a:pt x="33" y="32"/>
                    </a:lnTo>
                    <a:lnTo>
                      <a:pt x="33" y="53"/>
                    </a:lnTo>
                    <a:lnTo>
                      <a:pt x="33" y="53"/>
                    </a:lnTo>
                    <a:lnTo>
                      <a:pt x="36" y="112"/>
                    </a:lnTo>
                    <a:lnTo>
                      <a:pt x="36" y="112"/>
                    </a:lnTo>
                    <a:lnTo>
                      <a:pt x="38" y="135"/>
                    </a:lnTo>
                    <a:lnTo>
                      <a:pt x="38" y="135"/>
                    </a:lnTo>
                    <a:lnTo>
                      <a:pt x="40" y="207"/>
                    </a:lnTo>
                    <a:lnTo>
                      <a:pt x="44" y="276"/>
                    </a:lnTo>
                    <a:lnTo>
                      <a:pt x="44" y="276"/>
                    </a:lnTo>
                    <a:lnTo>
                      <a:pt x="63" y="278"/>
                    </a:lnTo>
                    <a:lnTo>
                      <a:pt x="74" y="278"/>
                    </a:lnTo>
                    <a:lnTo>
                      <a:pt x="80" y="278"/>
                    </a:lnTo>
                    <a:lnTo>
                      <a:pt x="80" y="278"/>
                    </a:lnTo>
                    <a:lnTo>
                      <a:pt x="82" y="270"/>
                    </a:lnTo>
                    <a:lnTo>
                      <a:pt x="82" y="259"/>
                    </a:lnTo>
                    <a:lnTo>
                      <a:pt x="80" y="238"/>
                    </a:lnTo>
                    <a:lnTo>
                      <a:pt x="80" y="238"/>
                    </a:lnTo>
                    <a:lnTo>
                      <a:pt x="78" y="160"/>
                    </a:lnTo>
                    <a:lnTo>
                      <a:pt x="78" y="160"/>
                    </a:lnTo>
                    <a:lnTo>
                      <a:pt x="74" y="122"/>
                    </a:lnTo>
                    <a:lnTo>
                      <a:pt x="71" y="85"/>
                    </a:lnTo>
                    <a:lnTo>
                      <a:pt x="71" y="85"/>
                    </a:lnTo>
                    <a:lnTo>
                      <a:pt x="73" y="64"/>
                    </a:lnTo>
                    <a:lnTo>
                      <a:pt x="73" y="45"/>
                    </a:lnTo>
                    <a:lnTo>
                      <a:pt x="74" y="26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63" y="7"/>
                    </a:lnTo>
                    <a:lnTo>
                      <a:pt x="50" y="7"/>
                    </a:lnTo>
                    <a:lnTo>
                      <a:pt x="33" y="11"/>
                    </a:lnTo>
                    <a:lnTo>
                      <a:pt x="33" y="11"/>
                    </a:lnTo>
                    <a:close/>
                    <a:moveTo>
                      <a:pt x="8" y="28"/>
                    </a:moveTo>
                    <a:lnTo>
                      <a:pt x="8" y="28"/>
                    </a:lnTo>
                    <a:lnTo>
                      <a:pt x="8" y="34"/>
                    </a:lnTo>
                    <a:lnTo>
                      <a:pt x="10" y="36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15" y="32"/>
                    </a:lnTo>
                    <a:lnTo>
                      <a:pt x="21" y="28"/>
                    </a:lnTo>
                    <a:lnTo>
                      <a:pt x="25" y="22"/>
                    </a:lnTo>
                    <a:lnTo>
                      <a:pt x="25" y="19"/>
                    </a:lnTo>
                    <a:lnTo>
                      <a:pt x="25" y="15"/>
                    </a:lnTo>
                    <a:lnTo>
                      <a:pt x="25" y="15"/>
                    </a:lnTo>
                    <a:lnTo>
                      <a:pt x="15" y="22"/>
                    </a:lnTo>
                    <a:lnTo>
                      <a:pt x="8" y="28"/>
                    </a:lnTo>
                    <a:lnTo>
                      <a:pt x="8" y="28"/>
                    </a:lnTo>
                    <a:close/>
                    <a:moveTo>
                      <a:pt x="10" y="57"/>
                    </a:moveTo>
                    <a:lnTo>
                      <a:pt x="10" y="57"/>
                    </a:lnTo>
                    <a:lnTo>
                      <a:pt x="12" y="51"/>
                    </a:lnTo>
                    <a:lnTo>
                      <a:pt x="15" y="47"/>
                    </a:lnTo>
                    <a:lnTo>
                      <a:pt x="17" y="43"/>
                    </a:lnTo>
                    <a:lnTo>
                      <a:pt x="17" y="38"/>
                    </a:lnTo>
                    <a:lnTo>
                      <a:pt x="17" y="38"/>
                    </a:lnTo>
                    <a:lnTo>
                      <a:pt x="10" y="47"/>
                    </a:lnTo>
                    <a:lnTo>
                      <a:pt x="8" y="51"/>
                    </a:lnTo>
                    <a:lnTo>
                      <a:pt x="10" y="57"/>
                    </a:lnTo>
                    <a:lnTo>
                      <a:pt x="10" y="57"/>
                    </a:lnTo>
                    <a:close/>
                    <a:moveTo>
                      <a:pt x="19" y="57"/>
                    </a:moveTo>
                    <a:lnTo>
                      <a:pt x="19" y="57"/>
                    </a:lnTo>
                    <a:lnTo>
                      <a:pt x="23" y="57"/>
                    </a:lnTo>
                    <a:lnTo>
                      <a:pt x="25" y="55"/>
                    </a:lnTo>
                    <a:lnTo>
                      <a:pt x="25" y="55"/>
                    </a:lnTo>
                    <a:lnTo>
                      <a:pt x="25" y="51"/>
                    </a:lnTo>
                    <a:lnTo>
                      <a:pt x="27" y="47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3" y="47"/>
                    </a:lnTo>
                    <a:lnTo>
                      <a:pt x="23" y="47"/>
                    </a:lnTo>
                    <a:lnTo>
                      <a:pt x="19" y="57"/>
                    </a:lnTo>
                    <a:lnTo>
                      <a:pt x="19" y="57"/>
                    </a:lnTo>
                    <a:close/>
                    <a:moveTo>
                      <a:pt x="10" y="85"/>
                    </a:moveTo>
                    <a:lnTo>
                      <a:pt x="10" y="85"/>
                    </a:lnTo>
                    <a:lnTo>
                      <a:pt x="12" y="81"/>
                    </a:lnTo>
                    <a:lnTo>
                      <a:pt x="15" y="78"/>
                    </a:lnTo>
                    <a:lnTo>
                      <a:pt x="17" y="68"/>
                    </a:lnTo>
                    <a:lnTo>
                      <a:pt x="17" y="68"/>
                    </a:lnTo>
                    <a:lnTo>
                      <a:pt x="13" y="72"/>
                    </a:lnTo>
                    <a:lnTo>
                      <a:pt x="10" y="74"/>
                    </a:lnTo>
                    <a:lnTo>
                      <a:pt x="10" y="80"/>
                    </a:lnTo>
                    <a:lnTo>
                      <a:pt x="10" y="85"/>
                    </a:lnTo>
                    <a:lnTo>
                      <a:pt x="10" y="85"/>
                    </a:lnTo>
                    <a:close/>
                    <a:moveTo>
                      <a:pt x="19" y="85"/>
                    </a:moveTo>
                    <a:lnTo>
                      <a:pt x="19" y="85"/>
                    </a:lnTo>
                    <a:lnTo>
                      <a:pt x="25" y="83"/>
                    </a:lnTo>
                    <a:lnTo>
                      <a:pt x="27" y="80"/>
                    </a:lnTo>
                    <a:lnTo>
                      <a:pt x="29" y="76"/>
                    </a:lnTo>
                    <a:lnTo>
                      <a:pt x="27" y="70"/>
                    </a:lnTo>
                    <a:lnTo>
                      <a:pt x="27" y="70"/>
                    </a:lnTo>
                    <a:lnTo>
                      <a:pt x="23" y="74"/>
                    </a:lnTo>
                    <a:lnTo>
                      <a:pt x="21" y="78"/>
                    </a:lnTo>
                    <a:lnTo>
                      <a:pt x="19" y="85"/>
                    </a:lnTo>
                    <a:lnTo>
                      <a:pt x="19" y="85"/>
                    </a:lnTo>
                    <a:close/>
                    <a:moveTo>
                      <a:pt x="10" y="120"/>
                    </a:moveTo>
                    <a:lnTo>
                      <a:pt x="10" y="120"/>
                    </a:lnTo>
                    <a:lnTo>
                      <a:pt x="13" y="120"/>
                    </a:lnTo>
                    <a:lnTo>
                      <a:pt x="15" y="118"/>
                    </a:lnTo>
                    <a:lnTo>
                      <a:pt x="17" y="112"/>
                    </a:lnTo>
                    <a:lnTo>
                      <a:pt x="17" y="112"/>
                    </a:lnTo>
                    <a:lnTo>
                      <a:pt x="23" y="101"/>
                    </a:lnTo>
                    <a:lnTo>
                      <a:pt x="27" y="97"/>
                    </a:lnTo>
                    <a:lnTo>
                      <a:pt x="27" y="89"/>
                    </a:lnTo>
                    <a:lnTo>
                      <a:pt x="27" y="89"/>
                    </a:lnTo>
                    <a:lnTo>
                      <a:pt x="17" y="93"/>
                    </a:lnTo>
                    <a:lnTo>
                      <a:pt x="12" y="99"/>
                    </a:lnTo>
                    <a:lnTo>
                      <a:pt x="10" y="108"/>
                    </a:lnTo>
                    <a:lnTo>
                      <a:pt x="10" y="120"/>
                    </a:lnTo>
                    <a:lnTo>
                      <a:pt x="10" y="120"/>
                    </a:lnTo>
                    <a:close/>
                    <a:moveTo>
                      <a:pt x="23" y="122"/>
                    </a:moveTo>
                    <a:lnTo>
                      <a:pt x="23" y="122"/>
                    </a:lnTo>
                    <a:lnTo>
                      <a:pt x="25" y="122"/>
                    </a:lnTo>
                    <a:lnTo>
                      <a:pt x="25" y="122"/>
                    </a:lnTo>
                    <a:lnTo>
                      <a:pt x="25" y="120"/>
                    </a:lnTo>
                    <a:lnTo>
                      <a:pt x="23" y="120"/>
                    </a:lnTo>
                    <a:lnTo>
                      <a:pt x="23" y="120"/>
                    </a:lnTo>
                    <a:lnTo>
                      <a:pt x="23" y="122"/>
                    </a:lnTo>
                    <a:lnTo>
                      <a:pt x="23" y="122"/>
                    </a:lnTo>
                    <a:close/>
                    <a:moveTo>
                      <a:pt x="10" y="131"/>
                    </a:moveTo>
                    <a:lnTo>
                      <a:pt x="10" y="131"/>
                    </a:lnTo>
                    <a:lnTo>
                      <a:pt x="12" y="144"/>
                    </a:lnTo>
                    <a:lnTo>
                      <a:pt x="12" y="144"/>
                    </a:lnTo>
                    <a:lnTo>
                      <a:pt x="15" y="141"/>
                    </a:lnTo>
                    <a:lnTo>
                      <a:pt x="19" y="135"/>
                    </a:lnTo>
                    <a:lnTo>
                      <a:pt x="23" y="123"/>
                    </a:lnTo>
                    <a:lnTo>
                      <a:pt x="23" y="123"/>
                    </a:lnTo>
                    <a:lnTo>
                      <a:pt x="21" y="123"/>
                    </a:lnTo>
                    <a:lnTo>
                      <a:pt x="19" y="122"/>
                    </a:lnTo>
                    <a:lnTo>
                      <a:pt x="19" y="122"/>
                    </a:lnTo>
                    <a:lnTo>
                      <a:pt x="17" y="127"/>
                    </a:lnTo>
                    <a:lnTo>
                      <a:pt x="10" y="131"/>
                    </a:lnTo>
                    <a:lnTo>
                      <a:pt x="10" y="131"/>
                    </a:lnTo>
                    <a:close/>
                    <a:moveTo>
                      <a:pt x="27" y="137"/>
                    </a:moveTo>
                    <a:lnTo>
                      <a:pt x="27" y="137"/>
                    </a:lnTo>
                    <a:lnTo>
                      <a:pt x="29" y="137"/>
                    </a:lnTo>
                    <a:lnTo>
                      <a:pt x="31" y="135"/>
                    </a:lnTo>
                    <a:lnTo>
                      <a:pt x="31" y="131"/>
                    </a:lnTo>
                    <a:lnTo>
                      <a:pt x="31" y="129"/>
                    </a:lnTo>
                    <a:lnTo>
                      <a:pt x="31" y="129"/>
                    </a:lnTo>
                    <a:lnTo>
                      <a:pt x="29" y="129"/>
                    </a:lnTo>
                    <a:lnTo>
                      <a:pt x="29" y="129"/>
                    </a:lnTo>
                    <a:lnTo>
                      <a:pt x="27" y="137"/>
                    </a:lnTo>
                    <a:lnTo>
                      <a:pt x="27" y="137"/>
                    </a:lnTo>
                    <a:close/>
                    <a:moveTo>
                      <a:pt x="17" y="173"/>
                    </a:moveTo>
                    <a:lnTo>
                      <a:pt x="17" y="173"/>
                    </a:lnTo>
                    <a:lnTo>
                      <a:pt x="19" y="169"/>
                    </a:lnTo>
                    <a:lnTo>
                      <a:pt x="25" y="167"/>
                    </a:lnTo>
                    <a:lnTo>
                      <a:pt x="29" y="167"/>
                    </a:lnTo>
                    <a:lnTo>
                      <a:pt x="31" y="171"/>
                    </a:lnTo>
                    <a:lnTo>
                      <a:pt x="31" y="171"/>
                    </a:lnTo>
                    <a:lnTo>
                      <a:pt x="33" y="158"/>
                    </a:lnTo>
                    <a:lnTo>
                      <a:pt x="33" y="152"/>
                    </a:lnTo>
                    <a:lnTo>
                      <a:pt x="31" y="148"/>
                    </a:lnTo>
                    <a:lnTo>
                      <a:pt x="31" y="148"/>
                    </a:lnTo>
                    <a:lnTo>
                      <a:pt x="21" y="160"/>
                    </a:lnTo>
                    <a:lnTo>
                      <a:pt x="19" y="165"/>
                    </a:lnTo>
                    <a:lnTo>
                      <a:pt x="17" y="173"/>
                    </a:lnTo>
                    <a:lnTo>
                      <a:pt x="17" y="173"/>
                    </a:lnTo>
                    <a:close/>
                    <a:moveTo>
                      <a:pt x="10" y="169"/>
                    </a:moveTo>
                    <a:lnTo>
                      <a:pt x="10" y="169"/>
                    </a:lnTo>
                    <a:lnTo>
                      <a:pt x="12" y="167"/>
                    </a:lnTo>
                    <a:lnTo>
                      <a:pt x="13" y="165"/>
                    </a:lnTo>
                    <a:lnTo>
                      <a:pt x="13" y="163"/>
                    </a:lnTo>
                    <a:lnTo>
                      <a:pt x="15" y="162"/>
                    </a:lnTo>
                    <a:lnTo>
                      <a:pt x="15" y="162"/>
                    </a:lnTo>
                    <a:lnTo>
                      <a:pt x="17" y="158"/>
                    </a:lnTo>
                    <a:lnTo>
                      <a:pt x="19" y="156"/>
                    </a:lnTo>
                    <a:lnTo>
                      <a:pt x="19" y="152"/>
                    </a:lnTo>
                    <a:lnTo>
                      <a:pt x="19" y="150"/>
                    </a:lnTo>
                    <a:lnTo>
                      <a:pt x="19" y="150"/>
                    </a:lnTo>
                    <a:lnTo>
                      <a:pt x="12" y="158"/>
                    </a:lnTo>
                    <a:lnTo>
                      <a:pt x="10" y="163"/>
                    </a:lnTo>
                    <a:lnTo>
                      <a:pt x="10" y="169"/>
                    </a:lnTo>
                    <a:lnTo>
                      <a:pt x="10" y="169"/>
                    </a:lnTo>
                    <a:close/>
                    <a:moveTo>
                      <a:pt x="19" y="196"/>
                    </a:moveTo>
                    <a:lnTo>
                      <a:pt x="19" y="196"/>
                    </a:lnTo>
                    <a:lnTo>
                      <a:pt x="23" y="192"/>
                    </a:lnTo>
                    <a:lnTo>
                      <a:pt x="27" y="190"/>
                    </a:lnTo>
                    <a:lnTo>
                      <a:pt x="27" y="190"/>
                    </a:lnTo>
                    <a:lnTo>
                      <a:pt x="29" y="192"/>
                    </a:lnTo>
                    <a:lnTo>
                      <a:pt x="29" y="192"/>
                    </a:lnTo>
                    <a:lnTo>
                      <a:pt x="29" y="192"/>
                    </a:lnTo>
                    <a:lnTo>
                      <a:pt x="27" y="200"/>
                    </a:lnTo>
                    <a:lnTo>
                      <a:pt x="25" y="205"/>
                    </a:lnTo>
                    <a:lnTo>
                      <a:pt x="21" y="211"/>
                    </a:lnTo>
                    <a:lnTo>
                      <a:pt x="21" y="217"/>
                    </a:lnTo>
                    <a:lnTo>
                      <a:pt x="21" y="217"/>
                    </a:lnTo>
                    <a:lnTo>
                      <a:pt x="25" y="213"/>
                    </a:lnTo>
                    <a:lnTo>
                      <a:pt x="29" y="211"/>
                    </a:lnTo>
                    <a:lnTo>
                      <a:pt x="31" y="211"/>
                    </a:lnTo>
                    <a:lnTo>
                      <a:pt x="31" y="211"/>
                    </a:lnTo>
                    <a:lnTo>
                      <a:pt x="33" y="192"/>
                    </a:lnTo>
                    <a:lnTo>
                      <a:pt x="33" y="182"/>
                    </a:lnTo>
                    <a:lnTo>
                      <a:pt x="29" y="173"/>
                    </a:lnTo>
                    <a:lnTo>
                      <a:pt x="29" y="173"/>
                    </a:lnTo>
                    <a:lnTo>
                      <a:pt x="23" y="184"/>
                    </a:lnTo>
                    <a:lnTo>
                      <a:pt x="19" y="196"/>
                    </a:lnTo>
                    <a:lnTo>
                      <a:pt x="19" y="196"/>
                    </a:lnTo>
                    <a:close/>
                    <a:moveTo>
                      <a:pt x="12" y="194"/>
                    </a:moveTo>
                    <a:lnTo>
                      <a:pt x="12" y="194"/>
                    </a:lnTo>
                    <a:lnTo>
                      <a:pt x="13" y="190"/>
                    </a:lnTo>
                    <a:lnTo>
                      <a:pt x="17" y="186"/>
                    </a:lnTo>
                    <a:lnTo>
                      <a:pt x="19" y="182"/>
                    </a:lnTo>
                    <a:lnTo>
                      <a:pt x="17" y="179"/>
                    </a:lnTo>
                    <a:lnTo>
                      <a:pt x="17" y="179"/>
                    </a:lnTo>
                    <a:lnTo>
                      <a:pt x="12" y="184"/>
                    </a:lnTo>
                    <a:lnTo>
                      <a:pt x="10" y="188"/>
                    </a:lnTo>
                    <a:lnTo>
                      <a:pt x="12" y="194"/>
                    </a:lnTo>
                    <a:lnTo>
                      <a:pt x="12" y="194"/>
                    </a:lnTo>
                    <a:close/>
                    <a:moveTo>
                      <a:pt x="10" y="219"/>
                    </a:moveTo>
                    <a:lnTo>
                      <a:pt x="10" y="219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3" y="213"/>
                    </a:lnTo>
                    <a:lnTo>
                      <a:pt x="13" y="213"/>
                    </a:lnTo>
                    <a:lnTo>
                      <a:pt x="19" y="207"/>
                    </a:lnTo>
                    <a:lnTo>
                      <a:pt x="19" y="203"/>
                    </a:lnTo>
                    <a:lnTo>
                      <a:pt x="19" y="200"/>
                    </a:lnTo>
                    <a:lnTo>
                      <a:pt x="19" y="200"/>
                    </a:lnTo>
                    <a:lnTo>
                      <a:pt x="15" y="203"/>
                    </a:lnTo>
                    <a:lnTo>
                      <a:pt x="12" y="207"/>
                    </a:lnTo>
                    <a:lnTo>
                      <a:pt x="10" y="213"/>
                    </a:lnTo>
                    <a:lnTo>
                      <a:pt x="10" y="219"/>
                    </a:lnTo>
                    <a:lnTo>
                      <a:pt x="10" y="219"/>
                    </a:lnTo>
                    <a:close/>
                    <a:moveTo>
                      <a:pt x="21" y="247"/>
                    </a:moveTo>
                    <a:lnTo>
                      <a:pt x="21" y="247"/>
                    </a:lnTo>
                    <a:lnTo>
                      <a:pt x="23" y="245"/>
                    </a:lnTo>
                    <a:lnTo>
                      <a:pt x="25" y="243"/>
                    </a:lnTo>
                    <a:lnTo>
                      <a:pt x="27" y="245"/>
                    </a:lnTo>
                    <a:lnTo>
                      <a:pt x="27" y="245"/>
                    </a:lnTo>
                    <a:lnTo>
                      <a:pt x="25" y="242"/>
                    </a:lnTo>
                    <a:lnTo>
                      <a:pt x="25" y="242"/>
                    </a:lnTo>
                    <a:lnTo>
                      <a:pt x="31" y="240"/>
                    </a:lnTo>
                    <a:lnTo>
                      <a:pt x="33" y="234"/>
                    </a:lnTo>
                    <a:lnTo>
                      <a:pt x="33" y="228"/>
                    </a:lnTo>
                    <a:lnTo>
                      <a:pt x="33" y="223"/>
                    </a:lnTo>
                    <a:lnTo>
                      <a:pt x="33" y="223"/>
                    </a:lnTo>
                    <a:lnTo>
                      <a:pt x="31" y="223"/>
                    </a:lnTo>
                    <a:lnTo>
                      <a:pt x="31" y="223"/>
                    </a:lnTo>
                    <a:lnTo>
                      <a:pt x="23" y="234"/>
                    </a:lnTo>
                    <a:lnTo>
                      <a:pt x="21" y="240"/>
                    </a:lnTo>
                    <a:lnTo>
                      <a:pt x="21" y="247"/>
                    </a:lnTo>
                    <a:lnTo>
                      <a:pt x="21" y="247"/>
                    </a:lnTo>
                    <a:close/>
                    <a:moveTo>
                      <a:pt x="13" y="243"/>
                    </a:moveTo>
                    <a:lnTo>
                      <a:pt x="13" y="243"/>
                    </a:lnTo>
                    <a:lnTo>
                      <a:pt x="23" y="223"/>
                    </a:lnTo>
                    <a:lnTo>
                      <a:pt x="23" y="223"/>
                    </a:lnTo>
                    <a:lnTo>
                      <a:pt x="17" y="226"/>
                    </a:lnTo>
                    <a:lnTo>
                      <a:pt x="13" y="232"/>
                    </a:lnTo>
                    <a:lnTo>
                      <a:pt x="12" y="238"/>
                    </a:lnTo>
                    <a:lnTo>
                      <a:pt x="13" y="243"/>
                    </a:lnTo>
                    <a:lnTo>
                      <a:pt x="13" y="243"/>
                    </a:lnTo>
                    <a:close/>
                    <a:moveTo>
                      <a:pt x="25" y="247"/>
                    </a:moveTo>
                    <a:lnTo>
                      <a:pt x="25" y="247"/>
                    </a:lnTo>
                    <a:lnTo>
                      <a:pt x="19" y="253"/>
                    </a:lnTo>
                    <a:lnTo>
                      <a:pt x="15" y="259"/>
                    </a:lnTo>
                    <a:lnTo>
                      <a:pt x="13" y="266"/>
                    </a:lnTo>
                    <a:lnTo>
                      <a:pt x="13" y="270"/>
                    </a:lnTo>
                    <a:lnTo>
                      <a:pt x="15" y="274"/>
                    </a:lnTo>
                    <a:lnTo>
                      <a:pt x="15" y="274"/>
                    </a:lnTo>
                    <a:lnTo>
                      <a:pt x="17" y="268"/>
                    </a:lnTo>
                    <a:lnTo>
                      <a:pt x="19" y="263"/>
                    </a:lnTo>
                    <a:lnTo>
                      <a:pt x="23" y="259"/>
                    </a:lnTo>
                    <a:lnTo>
                      <a:pt x="23" y="251"/>
                    </a:lnTo>
                    <a:lnTo>
                      <a:pt x="23" y="251"/>
                    </a:lnTo>
                    <a:lnTo>
                      <a:pt x="27" y="251"/>
                    </a:lnTo>
                    <a:lnTo>
                      <a:pt x="27" y="249"/>
                    </a:lnTo>
                    <a:lnTo>
                      <a:pt x="27" y="249"/>
                    </a:lnTo>
                    <a:lnTo>
                      <a:pt x="25" y="247"/>
                    </a:lnTo>
                    <a:lnTo>
                      <a:pt x="25" y="247"/>
                    </a:lnTo>
                    <a:close/>
                    <a:moveTo>
                      <a:pt x="25" y="266"/>
                    </a:moveTo>
                    <a:lnTo>
                      <a:pt x="25" y="266"/>
                    </a:lnTo>
                    <a:lnTo>
                      <a:pt x="29" y="263"/>
                    </a:lnTo>
                    <a:lnTo>
                      <a:pt x="34" y="263"/>
                    </a:lnTo>
                    <a:lnTo>
                      <a:pt x="34" y="263"/>
                    </a:lnTo>
                    <a:lnTo>
                      <a:pt x="34" y="257"/>
                    </a:lnTo>
                    <a:lnTo>
                      <a:pt x="34" y="253"/>
                    </a:lnTo>
                    <a:lnTo>
                      <a:pt x="34" y="253"/>
                    </a:lnTo>
                    <a:lnTo>
                      <a:pt x="33" y="253"/>
                    </a:lnTo>
                    <a:lnTo>
                      <a:pt x="33" y="253"/>
                    </a:lnTo>
                    <a:lnTo>
                      <a:pt x="31" y="257"/>
                    </a:lnTo>
                    <a:lnTo>
                      <a:pt x="29" y="259"/>
                    </a:lnTo>
                    <a:lnTo>
                      <a:pt x="25" y="263"/>
                    </a:lnTo>
                    <a:lnTo>
                      <a:pt x="25" y="266"/>
                    </a:lnTo>
                    <a:lnTo>
                      <a:pt x="25" y="266"/>
                    </a:lnTo>
                    <a:close/>
                    <a:moveTo>
                      <a:pt x="27" y="284"/>
                    </a:moveTo>
                    <a:lnTo>
                      <a:pt x="27" y="284"/>
                    </a:lnTo>
                    <a:lnTo>
                      <a:pt x="29" y="282"/>
                    </a:lnTo>
                    <a:lnTo>
                      <a:pt x="31" y="280"/>
                    </a:lnTo>
                    <a:lnTo>
                      <a:pt x="31" y="280"/>
                    </a:lnTo>
                    <a:lnTo>
                      <a:pt x="31" y="276"/>
                    </a:lnTo>
                    <a:lnTo>
                      <a:pt x="31" y="276"/>
                    </a:lnTo>
                    <a:lnTo>
                      <a:pt x="34" y="274"/>
                    </a:lnTo>
                    <a:lnTo>
                      <a:pt x="34" y="270"/>
                    </a:lnTo>
                    <a:lnTo>
                      <a:pt x="34" y="270"/>
                    </a:lnTo>
                    <a:lnTo>
                      <a:pt x="31" y="272"/>
                    </a:lnTo>
                    <a:lnTo>
                      <a:pt x="31" y="274"/>
                    </a:lnTo>
                    <a:lnTo>
                      <a:pt x="31" y="276"/>
                    </a:lnTo>
                    <a:lnTo>
                      <a:pt x="31" y="276"/>
                    </a:lnTo>
                    <a:lnTo>
                      <a:pt x="27" y="278"/>
                    </a:lnTo>
                    <a:lnTo>
                      <a:pt x="27" y="278"/>
                    </a:lnTo>
                    <a:lnTo>
                      <a:pt x="27" y="284"/>
                    </a:lnTo>
                    <a:lnTo>
                      <a:pt x="27" y="28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1" name="Freeform 14"/>
              <p:cNvSpPr>
                <a:spLocks noEditPoints="1"/>
              </p:cNvSpPr>
              <p:nvPr/>
            </p:nvSpPr>
            <p:spPr bwMode="auto">
              <a:xfrm>
                <a:off x="2168748" y="2516988"/>
                <a:ext cx="382996" cy="409250"/>
              </a:xfrm>
              <a:custGeom>
                <a:avLst/>
                <a:gdLst/>
                <a:ahLst/>
                <a:cxnLst>
                  <a:cxn ang="0">
                    <a:pos x="160" y="21"/>
                  </a:cxn>
                  <a:cxn ang="0">
                    <a:pos x="149" y="147"/>
                  </a:cxn>
                  <a:cxn ang="0">
                    <a:pos x="124" y="181"/>
                  </a:cxn>
                  <a:cxn ang="0">
                    <a:pos x="107" y="117"/>
                  </a:cxn>
                  <a:cxn ang="0">
                    <a:pos x="78" y="6"/>
                  </a:cxn>
                  <a:cxn ang="0">
                    <a:pos x="8" y="31"/>
                  </a:cxn>
                  <a:cxn ang="0">
                    <a:pos x="8" y="172"/>
                  </a:cxn>
                  <a:cxn ang="0">
                    <a:pos x="50" y="239"/>
                  </a:cxn>
                  <a:cxn ang="0">
                    <a:pos x="141" y="263"/>
                  </a:cxn>
                  <a:cxn ang="0">
                    <a:pos x="219" y="218"/>
                  </a:cxn>
                  <a:cxn ang="0">
                    <a:pos x="248" y="75"/>
                  </a:cxn>
                  <a:cxn ang="0">
                    <a:pos x="172" y="134"/>
                  </a:cxn>
                  <a:cxn ang="0">
                    <a:pos x="172" y="138"/>
                  </a:cxn>
                  <a:cxn ang="0">
                    <a:pos x="174" y="151"/>
                  </a:cxn>
                  <a:cxn ang="0">
                    <a:pos x="170" y="115"/>
                  </a:cxn>
                  <a:cxn ang="0">
                    <a:pos x="164" y="128"/>
                  </a:cxn>
                  <a:cxn ang="0">
                    <a:pos x="181" y="86"/>
                  </a:cxn>
                  <a:cxn ang="0">
                    <a:pos x="162" y="88"/>
                  </a:cxn>
                  <a:cxn ang="0">
                    <a:pos x="176" y="77"/>
                  </a:cxn>
                  <a:cxn ang="0">
                    <a:pos x="172" y="56"/>
                  </a:cxn>
                  <a:cxn ang="0">
                    <a:pos x="164" y="71"/>
                  </a:cxn>
                  <a:cxn ang="0">
                    <a:pos x="183" y="31"/>
                  </a:cxn>
                  <a:cxn ang="0">
                    <a:pos x="179" y="21"/>
                  </a:cxn>
                  <a:cxn ang="0">
                    <a:pos x="183" y="16"/>
                  </a:cxn>
                  <a:cxn ang="0">
                    <a:pos x="155" y="143"/>
                  </a:cxn>
                  <a:cxn ang="0">
                    <a:pos x="36" y="115"/>
                  </a:cxn>
                  <a:cxn ang="0">
                    <a:pos x="40" y="103"/>
                  </a:cxn>
                  <a:cxn ang="0">
                    <a:pos x="40" y="46"/>
                  </a:cxn>
                  <a:cxn ang="0">
                    <a:pos x="27" y="50"/>
                  </a:cxn>
                  <a:cxn ang="0">
                    <a:pos x="40" y="46"/>
                  </a:cxn>
                  <a:cxn ang="0">
                    <a:pos x="23" y="113"/>
                  </a:cxn>
                  <a:cxn ang="0">
                    <a:pos x="42" y="17"/>
                  </a:cxn>
                  <a:cxn ang="0">
                    <a:pos x="21" y="42"/>
                  </a:cxn>
                  <a:cxn ang="0">
                    <a:pos x="38" y="54"/>
                  </a:cxn>
                  <a:cxn ang="0">
                    <a:pos x="19" y="97"/>
                  </a:cxn>
                  <a:cxn ang="0">
                    <a:pos x="29" y="71"/>
                  </a:cxn>
                  <a:cxn ang="0">
                    <a:pos x="31" y="61"/>
                  </a:cxn>
                  <a:cxn ang="0">
                    <a:pos x="14" y="113"/>
                  </a:cxn>
                  <a:cxn ang="0">
                    <a:pos x="15" y="130"/>
                  </a:cxn>
                  <a:cxn ang="0">
                    <a:pos x="19" y="179"/>
                  </a:cxn>
                  <a:cxn ang="0">
                    <a:pos x="19" y="179"/>
                  </a:cxn>
                  <a:cxn ang="0">
                    <a:pos x="42" y="120"/>
                  </a:cxn>
                  <a:cxn ang="0">
                    <a:pos x="21" y="147"/>
                  </a:cxn>
                  <a:cxn ang="0">
                    <a:pos x="29" y="157"/>
                  </a:cxn>
                  <a:cxn ang="0">
                    <a:pos x="31" y="170"/>
                  </a:cxn>
                  <a:cxn ang="0">
                    <a:pos x="42" y="166"/>
                  </a:cxn>
                  <a:cxn ang="0">
                    <a:pos x="33" y="185"/>
                  </a:cxn>
                  <a:cxn ang="0">
                    <a:pos x="40" y="181"/>
                  </a:cxn>
                  <a:cxn ang="0">
                    <a:pos x="40" y="195"/>
                  </a:cxn>
                  <a:cxn ang="0">
                    <a:pos x="40" y="202"/>
                  </a:cxn>
                  <a:cxn ang="0">
                    <a:pos x="208" y="221"/>
                  </a:cxn>
                  <a:cxn ang="0">
                    <a:pos x="136" y="254"/>
                  </a:cxn>
                  <a:cxn ang="0">
                    <a:pos x="69" y="218"/>
                  </a:cxn>
                  <a:cxn ang="0">
                    <a:pos x="48" y="94"/>
                  </a:cxn>
                  <a:cxn ang="0">
                    <a:pos x="78" y="14"/>
                  </a:cxn>
                  <a:cxn ang="0">
                    <a:pos x="101" y="143"/>
                  </a:cxn>
                  <a:cxn ang="0">
                    <a:pos x="132" y="193"/>
                  </a:cxn>
                  <a:cxn ang="0">
                    <a:pos x="176" y="172"/>
                  </a:cxn>
                  <a:cxn ang="0">
                    <a:pos x="195" y="12"/>
                  </a:cxn>
                  <a:cxn ang="0">
                    <a:pos x="238" y="35"/>
                  </a:cxn>
                </a:cxnLst>
                <a:rect l="0" t="0" r="r" b="b"/>
                <a:pathLst>
                  <a:path w="248" h="265">
                    <a:moveTo>
                      <a:pt x="244" y="0"/>
                    </a:moveTo>
                    <a:lnTo>
                      <a:pt x="244" y="0"/>
                    </a:lnTo>
                    <a:lnTo>
                      <a:pt x="219" y="0"/>
                    </a:lnTo>
                    <a:lnTo>
                      <a:pt x="193" y="0"/>
                    </a:lnTo>
                    <a:lnTo>
                      <a:pt x="193" y="0"/>
                    </a:lnTo>
                    <a:lnTo>
                      <a:pt x="172" y="14"/>
                    </a:lnTo>
                    <a:lnTo>
                      <a:pt x="160" y="21"/>
                    </a:lnTo>
                    <a:lnTo>
                      <a:pt x="149" y="27"/>
                    </a:lnTo>
                    <a:lnTo>
                      <a:pt x="149" y="27"/>
                    </a:lnTo>
                    <a:lnTo>
                      <a:pt x="149" y="52"/>
                    </a:lnTo>
                    <a:lnTo>
                      <a:pt x="151" y="78"/>
                    </a:lnTo>
                    <a:lnTo>
                      <a:pt x="151" y="78"/>
                    </a:lnTo>
                    <a:lnTo>
                      <a:pt x="151" y="113"/>
                    </a:lnTo>
                    <a:lnTo>
                      <a:pt x="149" y="147"/>
                    </a:lnTo>
                    <a:lnTo>
                      <a:pt x="147" y="162"/>
                    </a:lnTo>
                    <a:lnTo>
                      <a:pt x="143" y="174"/>
                    </a:lnTo>
                    <a:lnTo>
                      <a:pt x="137" y="181"/>
                    </a:lnTo>
                    <a:lnTo>
                      <a:pt x="134" y="181"/>
                    </a:lnTo>
                    <a:lnTo>
                      <a:pt x="130" y="183"/>
                    </a:lnTo>
                    <a:lnTo>
                      <a:pt x="130" y="183"/>
                    </a:lnTo>
                    <a:lnTo>
                      <a:pt x="124" y="181"/>
                    </a:lnTo>
                    <a:lnTo>
                      <a:pt x="120" y="178"/>
                    </a:lnTo>
                    <a:lnTo>
                      <a:pt x="116" y="172"/>
                    </a:lnTo>
                    <a:lnTo>
                      <a:pt x="113" y="164"/>
                    </a:lnTo>
                    <a:lnTo>
                      <a:pt x="109" y="149"/>
                    </a:lnTo>
                    <a:lnTo>
                      <a:pt x="109" y="134"/>
                    </a:lnTo>
                    <a:lnTo>
                      <a:pt x="109" y="134"/>
                    </a:lnTo>
                    <a:lnTo>
                      <a:pt x="107" y="117"/>
                    </a:lnTo>
                    <a:lnTo>
                      <a:pt x="107" y="101"/>
                    </a:lnTo>
                    <a:lnTo>
                      <a:pt x="111" y="67"/>
                    </a:lnTo>
                    <a:lnTo>
                      <a:pt x="113" y="35"/>
                    </a:lnTo>
                    <a:lnTo>
                      <a:pt x="113" y="19"/>
                    </a:lnTo>
                    <a:lnTo>
                      <a:pt x="113" y="6"/>
                    </a:lnTo>
                    <a:lnTo>
                      <a:pt x="113" y="6"/>
                    </a:lnTo>
                    <a:lnTo>
                      <a:pt x="78" y="6"/>
                    </a:lnTo>
                    <a:lnTo>
                      <a:pt x="36" y="8"/>
                    </a:lnTo>
                    <a:lnTo>
                      <a:pt x="36" y="8"/>
                    </a:lnTo>
                    <a:lnTo>
                      <a:pt x="29" y="12"/>
                    </a:lnTo>
                    <a:lnTo>
                      <a:pt x="21" y="17"/>
                    </a:lnTo>
                    <a:lnTo>
                      <a:pt x="14" y="23"/>
                    </a:lnTo>
                    <a:lnTo>
                      <a:pt x="10" y="27"/>
                    </a:lnTo>
                    <a:lnTo>
                      <a:pt x="8" y="31"/>
                    </a:lnTo>
                    <a:lnTo>
                      <a:pt x="8" y="31"/>
                    </a:lnTo>
                    <a:lnTo>
                      <a:pt x="4" y="42"/>
                    </a:lnTo>
                    <a:lnTo>
                      <a:pt x="2" y="61"/>
                    </a:lnTo>
                    <a:lnTo>
                      <a:pt x="0" y="86"/>
                    </a:lnTo>
                    <a:lnTo>
                      <a:pt x="0" y="113"/>
                    </a:lnTo>
                    <a:lnTo>
                      <a:pt x="2" y="143"/>
                    </a:lnTo>
                    <a:lnTo>
                      <a:pt x="8" y="172"/>
                    </a:lnTo>
                    <a:lnTo>
                      <a:pt x="12" y="185"/>
                    </a:lnTo>
                    <a:lnTo>
                      <a:pt x="15" y="198"/>
                    </a:lnTo>
                    <a:lnTo>
                      <a:pt x="23" y="210"/>
                    </a:lnTo>
                    <a:lnTo>
                      <a:pt x="31" y="221"/>
                    </a:lnTo>
                    <a:lnTo>
                      <a:pt x="31" y="221"/>
                    </a:lnTo>
                    <a:lnTo>
                      <a:pt x="38" y="231"/>
                    </a:lnTo>
                    <a:lnTo>
                      <a:pt x="50" y="239"/>
                    </a:lnTo>
                    <a:lnTo>
                      <a:pt x="61" y="246"/>
                    </a:lnTo>
                    <a:lnTo>
                      <a:pt x="75" y="254"/>
                    </a:lnTo>
                    <a:lnTo>
                      <a:pt x="88" y="259"/>
                    </a:lnTo>
                    <a:lnTo>
                      <a:pt x="105" y="263"/>
                    </a:lnTo>
                    <a:lnTo>
                      <a:pt x="122" y="265"/>
                    </a:lnTo>
                    <a:lnTo>
                      <a:pt x="141" y="263"/>
                    </a:lnTo>
                    <a:lnTo>
                      <a:pt x="141" y="263"/>
                    </a:lnTo>
                    <a:lnTo>
                      <a:pt x="156" y="261"/>
                    </a:lnTo>
                    <a:lnTo>
                      <a:pt x="168" y="259"/>
                    </a:lnTo>
                    <a:lnTo>
                      <a:pt x="179" y="254"/>
                    </a:lnTo>
                    <a:lnTo>
                      <a:pt x="191" y="248"/>
                    </a:lnTo>
                    <a:lnTo>
                      <a:pt x="198" y="242"/>
                    </a:lnTo>
                    <a:lnTo>
                      <a:pt x="208" y="235"/>
                    </a:lnTo>
                    <a:lnTo>
                      <a:pt x="219" y="218"/>
                    </a:lnTo>
                    <a:lnTo>
                      <a:pt x="229" y="200"/>
                    </a:lnTo>
                    <a:lnTo>
                      <a:pt x="235" y="181"/>
                    </a:lnTo>
                    <a:lnTo>
                      <a:pt x="238" y="164"/>
                    </a:lnTo>
                    <a:lnTo>
                      <a:pt x="240" y="151"/>
                    </a:lnTo>
                    <a:lnTo>
                      <a:pt x="240" y="151"/>
                    </a:lnTo>
                    <a:lnTo>
                      <a:pt x="244" y="120"/>
                    </a:lnTo>
                    <a:lnTo>
                      <a:pt x="248" y="75"/>
                    </a:lnTo>
                    <a:lnTo>
                      <a:pt x="248" y="29"/>
                    </a:lnTo>
                    <a:lnTo>
                      <a:pt x="248" y="12"/>
                    </a:lnTo>
                    <a:lnTo>
                      <a:pt x="244" y="0"/>
                    </a:lnTo>
                    <a:lnTo>
                      <a:pt x="244" y="0"/>
                    </a:lnTo>
                    <a:close/>
                    <a:moveTo>
                      <a:pt x="172" y="138"/>
                    </a:moveTo>
                    <a:lnTo>
                      <a:pt x="172" y="138"/>
                    </a:lnTo>
                    <a:lnTo>
                      <a:pt x="172" y="134"/>
                    </a:lnTo>
                    <a:lnTo>
                      <a:pt x="174" y="130"/>
                    </a:lnTo>
                    <a:lnTo>
                      <a:pt x="179" y="126"/>
                    </a:lnTo>
                    <a:lnTo>
                      <a:pt x="179" y="126"/>
                    </a:lnTo>
                    <a:lnTo>
                      <a:pt x="177" y="128"/>
                    </a:lnTo>
                    <a:lnTo>
                      <a:pt x="176" y="132"/>
                    </a:lnTo>
                    <a:lnTo>
                      <a:pt x="172" y="138"/>
                    </a:lnTo>
                    <a:lnTo>
                      <a:pt x="172" y="138"/>
                    </a:lnTo>
                    <a:close/>
                    <a:moveTo>
                      <a:pt x="166" y="157"/>
                    </a:moveTo>
                    <a:lnTo>
                      <a:pt x="166" y="157"/>
                    </a:lnTo>
                    <a:lnTo>
                      <a:pt x="170" y="151"/>
                    </a:lnTo>
                    <a:lnTo>
                      <a:pt x="174" y="143"/>
                    </a:lnTo>
                    <a:lnTo>
                      <a:pt x="174" y="143"/>
                    </a:lnTo>
                    <a:lnTo>
                      <a:pt x="174" y="147"/>
                    </a:lnTo>
                    <a:lnTo>
                      <a:pt x="174" y="151"/>
                    </a:lnTo>
                    <a:lnTo>
                      <a:pt x="170" y="155"/>
                    </a:lnTo>
                    <a:lnTo>
                      <a:pt x="166" y="157"/>
                    </a:lnTo>
                    <a:lnTo>
                      <a:pt x="166" y="157"/>
                    </a:lnTo>
                    <a:close/>
                    <a:moveTo>
                      <a:pt x="164" y="128"/>
                    </a:moveTo>
                    <a:lnTo>
                      <a:pt x="164" y="128"/>
                    </a:lnTo>
                    <a:lnTo>
                      <a:pt x="166" y="122"/>
                    </a:lnTo>
                    <a:lnTo>
                      <a:pt x="170" y="115"/>
                    </a:lnTo>
                    <a:lnTo>
                      <a:pt x="179" y="103"/>
                    </a:lnTo>
                    <a:lnTo>
                      <a:pt x="179" y="103"/>
                    </a:lnTo>
                    <a:lnTo>
                      <a:pt x="177" y="111"/>
                    </a:lnTo>
                    <a:lnTo>
                      <a:pt x="174" y="118"/>
                    </a:lnTo>
                    <a:lnTo>
                      <a:pt x="168" y="122"/>
                    </a:lnTo>
                    <a:lnTo>
                      <a:pt x="164" y="128"/>
                    </a:lnTo>
                    <a:lnTo>
                      <a:pt x="164" y="128"/>
                    </a:lnTo>
                    <a:close/>
                    <a:moveTo>
                      <a:pt x="162" y="111"/>
                    </a:moveTo>
                    <a:lnTo>
                      <a:pt x="162" y="111"/>
                    </a:lnTo>
                    <a:lnTo>
                      <a:pt x="164" y="103"/>
                    </a:lnTo>
                    <a:lnTo>
                      <a:pt x="170" y="96"/>
                    </a:lnTo>
                    <a:lnTo>
                      <a:pt x="181" y="80"/>
                    </a:lnTo>
                    <a:lnTo>
                      <a:pt x="181" y="80"/>
                    </a:lnTo>
                    <a:lnTo>
                      <a:pt x="181" y="86"/>
                    </a:lnTo>
                    <a:lnTo>
                      <a:pt x="179" y="90"/>
                    </a:lnTo>
                    <a:lnTo>
                      <a:pt x="174" y="97"/>
                    </a:lnTo>
                    <a:lnTo>
                      <a:pt x="168" y="105"/>
                    </a:lnTo>
                    <a:lnTo>
                      <a:pt x="162" y="111"/>
                    </a:lnTo>
                    <a:lnTo>
                      <a:pt x="162" y="111"/>
                    </a:lnTo>
                    <a:close/>
                    <a:moveTo>
                      <a:pt x="162" y="88"/>
                    </a:moveTo>
                    <a:lnTo>
                      <a:pt x="162" y="88"/>
                    </a:lnTo>
                    <a:lnTo>
                      <a:pt x="166" y="82"/>
                    </a:lnTo>
                    <a:lnTo>
                      <a:pt x="170" y="75"/>
                    </a:lnTo>
                    <a:lnTo>
                      <a:pt x="181" y="57"/>
                    </a:lnTo>
                    <a:lnTo>
                      <a:pt x="181" y="57"/>
                    </a:lnTo>
                    <a:lnTo>
                      <a:pt x="181" y="63"/>
                    </a:lnTo>
                    <a:lnTo>
                      <a:pt x="181" y="69"/>
                    </a:lnTo>
                    <a:lnTo>
                      <a:pt x="176" y="77"/>
                    </a:lnTo>
                    <a:lnTo>
                      <a:pt x="168" y="82"/>
                    </a:lnTo>
                    <a:lnTo>
                      <a:pt x="162" y="88"/>
                    </a:lnTo>
                    <a:lnTo>
                      <a:pt x="162" y="88"/>
                    </a:lnTo>
                    <a:close/>
                    <a:moveTo>
                      <a:pt x="164" y="71"/>
                    </a:moveTo>
                    <a:lnTo>
                      <a:pt x="164" y="71"/>
                    </a:lnTo>
                    <a:lnTo>
                      <a:pt x="166" y="63"/>
                    </a:lnTo>
                    <a:lnTo>
                      <a:pt x="172" y="56"/>
                    </a:lnTo>
                    <a:lnTo>
                      <a:pt x="177" y="50"/>
                    </a:lnTo>
                    <a:lnTo>
                      <a:pt x="185" y="44"/>
                    </a:lnTo>
                    <a:lnTo>
                      <a:pt x="185" y="44"/>
                    </a:lnTo>
                    <a:lnTo>
                      <a:pt x="179" y="52"/>
                    </a:lnTo>
                    <a:lnTo>
                      <a:pt x="176" y="57"/>
                    </a:lnTo>
                    <a:lnTo>
                      <a:pt x="170" y="63"/>
                    </a:lnTo>
                    <a:lnTo>
                      <a:pt x="164" y="71"/>
                    </a:lnTo>
                    <a:lnTo>
                      <a:pt x="164" y="71"/>
                    </a:lnTo>
                    <a:close/>
                    <a:moveTo>
                      <a:pt x="164" y="50"/>
                    </a:moveTo>
                    <a:lnTo>
                      <a:pt x="164" y="50"/>
                    </a:lnTo>
                    <a:lnTo>
                      <a:pt x="174" y="38"/>
                    </a:lnTo>
                    <a:lnTo>
                      <a:pt x="183" y="27"/>
                    </a:lnTo>
                    <a:lnTo>
                      <a:pt x="183" y="27"/>
                    </a:lnTo>
                    <a:lnTo>
                      <a:pt x="183" y="31"/>
                    </a:lnTo>
                    <a:lnTo>
                      <a:pt x="181" y="35"/>
                    </a:lnTo>
                    <a:lnTo>
                      <a:pt x="177" y="40"/>
                    </a:lnTo>
                    <a:lnTo>
                      <a:pt x="164" y="50"/>
                    </a:lnTo>
                    <a:lnTo>
                      <a:pt x="164" y="50"/>
                    </a:lnTo>
                    <a:close/>
                    <a:moveTo>
                      <a:pt x="183" y="16"/>
                    </a:moveTo>
                    <a:lnTo>
                      <a:pt x="183" y="16"/>
                    </a:lnTo>
                    <a:lnTo>
                      <a:pt x="179" y="21"/>
                    </a:lnTo>
                    <a:lnTo>
                      <a:pt x="174" y="29"/>
                    </a:lnTo>
                    <a:lnTo>
                      <a:pt x="160" y="40"/>
                    </a:lnTo>
                    <a:lnTo>
                      <a:pt x="160" y="40"/>
                    </a:lnTo>
                    <a:lnTo>
                      <a:pt x="164" y="33"/>
                    </a:lnTo>
                    <a:lnTo>
                      <a:pt x="170" y="25"/>
                    </a:lnTo>
                    <a:lnTo>
                      <a:pt x="176" y="19"/>
                    </a:lnTo>
                    <a:lnTo>
                      <a:pt x="183" y="16"/>
                    </a:lnTo>
                    <a:lnTo>
                      <a:pt x="183" y="16"/>
                    </a:lnTo>
                    <a:close/>
                    <a:moveTo>
                      <a:pt x="160" y="138"/>
                    </a:moveTo>
                    <a:lnTo>
                      <a:pt x="160" y="138"/>
                    </a:lnTo>
                    <a:lnTo>
                      <a:pt x="158" y="143"/>
                    </a:lnTo>
                    <a:lnTo>
                      <a:pt x="156" y="145"/>
                    </a:lnTo>
                    <a:lnTo>
                      <a:pt x="156" y="145"/>
                    </a:lnTo>
                    <a:lnTo>
                      <a:pt x="155" y="143"/>
                    </a:lnTo>
                    <a:lnTo>
                      <a:pt x="155" y="141"/>
                    </a:lnTo>
                    <a:lnTo>
                      <a:pt x="156" y="139"/>
                    </a:lnTo>
                    <a:lnTo>
                      <a:pt x="160" y="138"/>
                    </a:lnTo>
                    <a:lnTo>
                      <a:pt x="160" y="138"/>
                    </a:lnTo>
                    <a:close/>
                    <a:moveTo>
                      <a:pt x="42" y="113"/>
                    </a:moveTo>
                    <a:lnTo>
                      <a:pt x="42" y="113"/>
                    </a:lnTo>
                    <a:lnTo>
                      <a:pt x="36" y="115"/>
                    </a:lnTo>
                    <a:lnTo>
                      <a:pt x="31" y="118"/>
                    </a:lnTo>
                    <a:lnTo>
                      <a:pt x="29" y="122"/>
                    </a:lnTo>
                    <a:lnTo>
                      <a:pt x="25" y="128"/>
                    </a:lnTo>
                    <a:lnTo>
                      <a:pt x="25" y="128"/>
                    </a:lnTo>
                    <a:lnTo>
                      <a:pt x="27" y="122"/>
                    </a:lnTo>
                    <a:lnTo>
                      <a:pt x="31" y="115"/>
                    </a:lnTo>
                    <a:lnTo>
                      <a:pt x="40" y="103"/>
                    </a:lnTo>
                    <a:lnTo>
                      <a:pt x="40" y="103"/>
                    </a:lnTo>
                    <a:lnTo>
                      <a:pt x="42" y="103"/>
                    </a:lnTo>
                    <a:lnTo>
                      <a:pt x="42" y="107"/>
                    </a:lnTo>
                    <a:lnTo>
                      <a:pt x="42" y="113"/>
                    </a:lnTo>
                    <a:lnTo>
                      <a:pt x="42" y="113"/>
                    </a:lnTo>
                    <a:close/>
                    <a:moveTo>
                      <a:pt x="40" y="46"/>
                    </a:moveTo>
                    <a:lnTo>
                      <a:pt x="40" y="46"/>
                    </a:lnTo>
                    <a:lnTo>
                      <a:pt x="33" y="50"/>
                    </a:lnTo>
                    <a:lnTo>
                      <a:pt x="27" y="56"/>
                    </a:lnTo>
                    <a:lnTo>
                      <a:pt x="21" y="61"/>
                    </a:lnTo>
                    <a:lnTo>
                      <a:pt x="15" y="65"/>
                    </a:lnTo>
                    <a:lnTo>
                      <a:pt x="15" y="65"/>
                    </a:lnTo>
                    <a:lnTo>
                      <a:pt x="21" y="57"/>
                    </a:lnTo>
                    <a:lnTo>
                      <a:pt x="27" y="50"/>
                    </a:lnTo>
                    <a:lnTo>
                      <a:pt x="35" y="42"/>
                    </a:lnTo>
                    <a:lnTo>
                      <a:pt x="40" y="35"/>
                    </a:lnTo>
                    <a:lnTo>
                      <a:pt x="40" y="35"/>
                    </a:lnTo>
                    <a:lnTo>
                      <a:pt x="40" y="36"/>
                    </a:lnTo>
                    <a:lnTo>
                      <a:pt x="40" y="38"/>
                    </a:lnTo>
                    <a:lnTo>
                      <a:pt x="40" y="42"/>
                    </a:lnTo>
                    <a:lnTo>
                      <a:pt x="40" y="46"/>
                    </a:lnTo>
                    <a:lnTo>
                      <a:pt x="40" y="46"/>
                    </a:lnTo>
                    <a:close/>
                    <a:moveTo>
                      <a:pt x="40" y="88"/>
                    </a:moveTo>
                    <a:lnTo>
                      <a:pt x="40" y="88"/>
                    </a:lnTo>
                    <a:lnTo>
                      <a:pt x="36" y="96"/>
                    </a:lnTo>
                    <a:lnTo>
                      <a:pt x="33" y="101"/>
                    </a:lnTo>
                    <a:lnTo>
                      <a:pt x="27" y="107"/>
                    </a:lnTo>
                    <a:lnTo>
                      <a:pt x="23" y="113"/>
                    </a:lnTo>
                    <a:lnTo>
                      <a:pt x="23" y="113"/>
                    </a:lnTo>
                    <a:lnTo>
                      <a:pt x="25" y="107"/>
                    </a:lnTo>
                    <a:lnTo>
                      <a:pt x="29" y="99"/>
                    </a:lnTo>
                    <a:lnTo>
                      <a:pt x="40" y="88"/>
                    </a:lnTo>
                    <a:lnTo>
                      <a:pt x="40" y="88"/>
                    </a:lnTo>
                    <a:close/>
                    <a:moveTo>
                      <a:pt x="42" y="17"/>
                    </a:moveTo>
                    <a:lnTo>
                      <a:pt x="42" y="17"/>
                    </a:lnTo>
                    <a:lnTo>
                      <a:pt x="42" y="25"/>
                    </a:lnTo>
                    <a:lnTo>
                      <a:pt x="40" y="31"/>
                    </a:lnTo>
                    <a:lnTo>
                      <a:pt x="40" y="31"/>
                    </a:lnTo>
                    <a:lnTo>
                      <a:pt x="36" y="31"/>
                    </a:lnTo>
                    <a:lnTo>
                      <a:pt x="33" y="33"/>
                    </a:lnTo>
                    <a:lnTo>
                      <a:pt x="27" y="36"/>
                    </a:lnTo>
                    <a:lnTo>
                      <a:pt x="21" y="42"/>
                    </a:lnTo>
                    <a:lnTo>
                      <a:pt x="14" y="48"/>
                    </a:lnTo>
                    <a:lnTo>
                      <a:pt x="14" y="48"/>
                    </a:lnTo>
                    <a:lnTo>
                      <a:pt x="19" y="38"/>
                    </a:lnTo>
                    <a:lnTo>
                      <a:pt x="25" y="31"/>
                    </a:lnTo>
                    <a:lnTo>
                      <a:pt x="42" y="17"/>
                    </a:lnTo>
                    <a:lnTo>
                      <a:pt x="42" y="17"/>
                    </a:lnTo>
                    <a:close/>
                    <a:moveTo>
                      <a:pt x="38" y="54"/>
                    </a:moveTo>
                    <a:lnTo>
                      <a:pt x="38" y="54"/>
                    </a:lnTo>
                    <a:lnTo>
                      <a:pt x="38" y="61"/>
                    </a:lnTo>
                    <a:lnTo>
                      <a:pt x="38" y="69"/>
                    </a:lnTo>
                    <a:lnTo>
                      <a:pt x="35" y="80"/>
                    </a:lnTo>
                    <a:lnTo>
                      <a:pt x="29" y="90"/>
                    </a:lnTo>
                    <a:lnTo>
                      <a:pt x="19" y="97"/>
                    </a:lnTo>
                    <a:lnTo>
                      <a:pt x="19" y="97"/>
                    </a:lnTo>
                    <a:lnTo>
                      <a:pt x="23" y="90"/>
                    </a:lnTo>
                    <a:lnTo>
                      <a:pt x="27" y="84"/>
                    </a:lnTo>
                    <a:lnTo>
                      <a:pt x="33" y="77"/>
                    </a:lnTo>
                    <a:lnTo>
                      <a:pt x="36" y="71"/>
                    </a:lnTo>
                    <a:lnTo>
                      <a:pt x="36" y="71"/>
                    </a:lnTo>
                    <a:lnTo>
                      <a:pt x="33" y="71"/>
                    </a:lnTo>
                    <a:lnTo>
                      <a:pt x="29" y="71"/>
                    </a:lnTo>
                    <a:lnTo>
                      <a:pt x="23" y="77"/>
                    </a:lnTo>
                    <a:lnTo>
                      <a:pt x="17" y="82"/>
                    </a:lnTo>
                    <a:lnTo>
                      <a:pt x="15" y="86"/>
                    </a:lnTo>
                    <a:lnTo>
                      <a:pt x="12" y="88"/>
                    </a:lnTo>
                    <a:lnTo>
                      <a:pt x="12" y="88"/>
                    </a:lnTo>
                    <a:lnTo>
                      <a:pt x="23" y="69"/>
                    </a:lnTo>
                    <a:lnTo>
                      <a:pt x="31" y="61"/>
                    </a:lnTo>
                    <a:lnTo>
                      <a:pt x="38" y="54"/>
                    </a:lnTo>
                    <a:lnTo>
                      <a:pt x="38" y="54"/>
                    </a:lnTo>
                    <a:close/>
                    <a:moveTo>
                      <a:pt x="10" y="136"/>
                    </a:moveTo>
                    <a:lnTo>
                      <a:pt x="10" y="136"/>
                    </a:lnTo>
                    <a:lnTo>
                      <a:pt x="10" y="115"/>
                    </a:lnTo>
                    <a:lnTo>
                      <a:pt x="10" y="115"/>
                    </a:lnTo>
                    <a:lnTo>
                      <a:pt x="14" y="113"/>
                    </a:lnTo>
                    <a:lnTo>
                      <a:pt x="15" y="109"/>
                    </a:lnTo>
                    <a:lnTo>
                      <a:pt x="15" y="109"/>
                    </a:lnTo>
                    <a:lnTo>
                      <a:pt x="14" y="118"/>
                    </a:lnTo>
                    <a:lnTo>
                      <a:pt x="14" y="124"/>
                    </a:lnTo>
                    <a:lnTo>
                      <a:pt x="14" y="126"/>
                    </a:lnTo>
                    <a:lnTo>
                      <a:pt x="15" y="130"/>
                    </a:lnTo>
                    <a:lnTo>
                      <a:pt x="15" y="130"/>
                    </a:lnTo>
                    <a:lnTo>
                      <a:pt x="14" y="130"/>
                    </a:lnTo>
                    <a:lnTo>
                      <a:pt x="14" y="132"/>
                    </a:lnTo>
                    <a:lnTo>
                      <a:pt x="12" y="136"/>
                    </a:lnTo>
                    <a:lnTo>
                      <a:pt x="10" y="136"/>
                    </a:lnTo>
                    <a:lnTo>
                      <a:pt x="10" y="136"/>
                    </a:lnTo>
                    <a:close/>
                    <a:moveTo>
                      <a:pt x="19" y="179"/>
                    </a:moveTo>
                    <a:lnTo>
                      <a:pt x="19" y="179"/>
                    </a:lnTo>
                    <a:lnTo>
                      <a:pt x="15" y="174"/>
                    </a:lnTo>
                    <a:lnTo>
                      <a:pt x="15" y="166"/>
                    </a:lnTo>
                    <a:lnTo>
                      <a:pt x="17" y="158"/>
                    </a:lnTo>
                    <a:lnTo>
                      <a:pt x="21" y="155"/>
                    </a:lnTo>
                    <a:lnTo>
                      <a:pt x="21" y="155"/>
                    </a:lnTo>
                    <a:lnTo>
                      <a:pt x="21" y="166"/>
                    </a:lnTo>
                    <a:lnTo>
                      <a:pt x="19" y="179"/>
                    </a:lnTo>
                    <a:lnTo>
                      <a:pt x="19" y="179"/>
                    </a:lnTo>
                    <a:close/>
                    <a:moveTo>
                      <a:pt x="21" y="147"/>
                    </a:moveTo>
                    <a:lnTo>
                      <a:pt x="21" y="147"/>
                    </a:lnTo>
                    <a:lnTo>
                      <a:pt x="31" y="132"/>
                    </a:lnTo>
                    <a:lnTo>
                      <a:pt x="40" y="118"/>
                    </a:lnTo>
                    <a:lnTo>
                      <a:pt x="40" y="118"/>
                    </a:lnTo>
                    <a:lnTo>
                      <a:pt x="42" y="120"/>
                    </a:lnTo>
                    <a:lnTo>
                      <a:pt x="42" y="12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6" y="132"/>
                    </a:lnTo>
                    <a:lnTo>
                      <a:pt x="31" y="138"/>
                    </a:lnTo>
                    <a:lnTo>
                      <a:pt x="21" y="147"/>
                    </a:lnTo>
                    <a:lnTo>
                      <a:pt x="21" y="147"/>
                    </a:lnTo>
                    <a:close/>
                    <a:moveTo>
                      <a:pt x="40" y="138"/>
                    </a:moveTo>
                    <a:lnTo>
                      <a:pt x="40" y="138"/>
                    </a:lnTo>
                    <a:lnTo>
                      <a:pt x="42" y="139"/>
                    </a:lnTo>
                    <a:lnTo>
                      <a:pt x="42" y="143"/>
                    </a:lnTo>
                    <a:lnTo>
                      <a:pt x="38" y="147"/>
                    </a:lnTo>
                    <a:lnTo>
                      <a:pt x="33" y="153"/>
                    </a:lnTo>
                    <a:lnTo>
                      <a:pt x="29" y="157"/>
                    </a:lnTo>
                    <a:lnTo>
                      <a:pt x="29" y="157"/>
                    </a:lnTo>
                    <a:lnTo>
                      <a:pt x="33" y="149"/>
                    </a:lnTo>
                    <a:lnTo>
                      <a:pt x="40" y="138"/>
                    </a:lnTo>
                    <a:lnTo>
                      <a:pt x="40" y="138"/>
                    </a:lnTo>
                    <a:close/>
                    <a:moveTo>
                      <a:pt x="31" y="174"/>
                    </a:moveTo>
                    <a:lnTo>
                      <a:pt x="31" y="174"/>
                    </a:lnTo>
                    <a:lnTo>
                      <a:pt x="31" y="170"/>
                    </a:lnTo>
                    <a:lnTo>
                      <a:pt x="35" y="164"/>
                    </a:lnTo>
                    <a:lnTo>
                      <a:pt x="38" y="158"/>
                    </a:lnTo>
                    <a:lnTo>
                      <a:pt x="42" y="155"/>
                    </a:lnTo>
                    <a:lnTo>
                      <a:pt x="42" y="155"/>
                    </a:lnTo>
                    <a:lnTo>
                      <a:pt x="42" y="160"/>
                    </a:lnTo>
                    <a:lnTo>
                      <a:pt x="42" y="166"/>
                    </a:lnTo>
                    <a:lnTo>
                      <a:pt x="42" y="166"/>
                    </a:lnTo>
                    <a:lnTo>
                      <a:pt x="38" y="166"/>
                    </a:lnTo>
                    <a:lnTo>
                      <a:pt x="35" y="168"/>
                    </a:lnTo>
                    <a:lnTo>
                      <a:pt x="31" y="174"/>
                    </a:lnTo>
                    <a:lnTo>
                      <a:pt x="31" y="174"/>
                    </a:lnTo>
                    <a:close/>
                    <a:moveTo>
                      <a:pt x="33" y="189"/>
                    </a:moveTo>
                    <a:lnTo>
                      <a:pt x="33" y="189"/>
                    </a:lnTo>
                    <a:lnTo>
                      <a:pt x="33" y="185"/>
                    </a:lnTo>
                    <a:lnTo>
                      <a:pt x="35" y="179"/>
                    </a:lnTo>
                    <a:lnTo>
                      <a:pt x="38" y="174"/>
                    </a:lnTo>
                    <a:lnTo>
                      <a:pt x="44" y="170"/>
                    </a:lnTo>
                    <a:lnTo>
                      <a:pt x="44" y="170"/>
                    </a:lnTo>
                    <a:lnTo>
                      <a:pt x="44" y="179"/>
                    </a:lnTo>
                    <a:lnTo>
                      <a:pt x="44" y="179"/>
                    </a:lnTo>
                    <a:lnTo>
                      <a:pt x="40" y="181"/>
                    </a:lnTo>
                    <a:lnTo>
                      <a:pt x="36" y="183"/>
                    </a:lnTo>
                    <a:lnTo>
                      <a:pt x="33" y="189"/>
                    </a:lnTo>
                    <a:lnTo>
                      <a:pt x="33" y="189"/>
                    </a:lnTo>
                    <a:close/>
                    <a:moveTo>
                      <a:pt x="40" y="202"/>
                    </a:moveTo>
                    <a:lnTo>
                      <a:pt x="40" y="202"/>
                    </a:lnTo>
                    <a:lnTo>
                      <a:pt x="38" y="198"/>
                    </a:lnTo>
                    <a:lnTo>
                      <a:pt x="40" y="195"/>
                    </a:lnTo>
                    <a:lnTo>
                      <a:pt x="44" y="187"/>
                    </a:lnTo>
                    <a:lnTo>
                      <a:pt x="44" y="187"/>
                    </a:lnTo>
                    <a:lnTo>
                      <a:pt x="46" y="189"/>
                    </a:lnTo>
                    <a:lnTo>
                      <a:pt x="46" y="191"/>
                    </a:lnTo>
                    <a:lnTo>
                      <a:pt x="46" y="197"/>
                    </a:lnTo>
                    <a:lnTo>
                      <a:pt x="40" y="202"/>
                    </a:lnTo>
                    <a:lnTo>
                      <a:pt x="40" y="202"/>
                    </a:lnTo>
                    <a:close/>
                    <a:moveTo>
                      <a:pt x="235" y="111"/>
                    </a:moveTo>
                    <a:lnTo>
                      <a:pt x="235" y="111"/>
                    </a:lnTo>
                    <a:lnTo>
                      <a:pt x="231" y="151"/>
                    </a:lnTo>
                    <a:lnTo>
                      <a:pt x="227" y="172"/>
                    </a:lnTo>
                    <a:lnTo>
                      <a:pt x="221" y="191"/>
                    </a:lnTo>
                    <a:lnTo>
                      <a:pt x="216" y="206"/>
                    </a:lnTo>
                    <a:lnTo>
                      <a:pt x="208" y="221"/>
                    </a:lnTo>
                    <a:lnTo>
                      <a:pt x="197" y="235"/>
                    </a:lnTo>
                    <a:lnTo>
                      <a:pt x="185" y="244"/>
                    </a:lnTo>
                    <a:lnTo>
                      <a:pt x="185" y="244"/>
                    </a:lnTo>
                    <a:lnTo>
                      <a:pt x="177" y="248"/>
                    </a:lnTo>
                    <a:lnTo>
                      <a:pt x="170" y="250"/>
                    </a:lnTo>
                    <a:lnTo>
                      <a:pt x="153" y="254"/>
                    </a:lnTo>
                    <a:lnTo>
                      <a:pt x="136" y="254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09" y="248"/>
                    </a:lnTo>
                    <a:lnTo>
                      <a:pt x="99" y="244"/>
                    </a:lnTo>
                    <a:lnTo>
                      <a:pt x="92" y="239"/>
                    </a:lnTo>
                    <a:lnTo>
                      <a:pt x="84" y="233"/>
                    </a:lnTo>
                    <a:lnTo>
                      <a:pt x="69" y="218"/>
                    </a:lnTo>
                    <a:lnTo>
                      <a:pt x="57" y="198"/>
                    </a:lnTo>
                    <a:lnTo>
                      <a:pt x="57" y="198"/>
                    </a:lnTo>
                    <a:lnTo>
                      <a:pt x="54" y="189"/>
                    </a:lnTo>
                    <a:lnTo>
                      <a:pt x="52" y="178"/>
                    </a:lnTo>
                    <a:lnTo>
                      <a:pt x="50" y="151"/>
                    </a:lnTo>
                    <a:lnTo>
                      <a:pt x="48" y="122"/>
                    </a:lnTo>
                    <a:lnTo>
                      <a:pt x="48" y="94"/>
                    </a:lnTo>
                    <a:lnTo>
                      <a:pt x="48" y="94"/>
                    </a:lnTo>
                    <a:lnTo>
                      <a:pt x="46" y="73"/>
                    </a:lnTo>
                    <a:lnTo>
                      <a:pt x="48" y="52"/>
                    </a:lnTo>
                    <a:lnTo>
                      <a:pt x="52" y="14"/>
                    </a:lnTo>
                    <a:lnTo>
                      <a:pt x="52" y="14"/>
                    </a:lnTo>
                    <a:lnTo>
                      <a:pt x="63" y="14"/>
                    </a:lnTo>
                    <a:lnTo>
                      <a:pt x="78" y="14"/>
                    </a:lnTo>
                    <a:lnTo>
                      <a:pt x="92" y="14"/>
                    </a:lnTo>
                    <a:lnTo>
                      <a:pt x="105" y="14"/>
                    </a:lnTo>
                    <a:lnTo>
                      <a:pt x="105" y="14"/>
                    </a:lnTo>
                    <a:lnTo>
                      <a:pt x="105" y="36"/>
                    </a:lnTo>
                    <a:lnTo>
                      <a:pt x="105" y="61"/>
                    </a:lnTo>
                    <a:lnTo>
                      <a:pt x="101" y="117"/>
                    </a:lnTo>
                    <a:lnTo>
                      <a:pt x="101" y="143"/>
                    </a:lnTo>
                    <a:lnTo>
                      <a:pt x="103" y="155"/>
                    </a:lnTo>
                    <a:lnTo>
                      <a:pt x="105" y="166"/>
                    </a:lnTo>
                    <a:lnTo>
                      <a:pt x="109" y="176"/>
                    </a:lnTo>
                    <a:lnTo>
                      <a:pt x="115" y="183"/>
                    </a:lnTo>
                    <a:lnTo>
                      <a:pt x="122" y="189"/>
                    </a:lnTo>
                    <a:lnTo>
                      <a:pt x="132" y="193"/>
                    </a:lnTo>
                    <a:lnTo>
                      <a:pt x="132" y="193"/>
                    </a:lnTo>
                    <a:lnTo>
                      <a:pt x="139" y="193"/>
                    </a:lnTo>
                    <a:lnTo>
                      <a:pt x="145" y="193"/>
                    </a:lnTo>
                    <a:lnTo>
                      <a:pt x="153" y="191"/>
                    </a:lnTo>
                    <a:lnTo>
                      <a:pt x="158" y="189"/>
                    </a:lnTo>
                    <a:lnTo>
                      <a:pt x="168" y="181"/>
                    </a:lnTo>
                    <a:lnTo>
                      <a:pt x="176" y="172"/>
                    </a:lnTo>
                    <a:lnTo>
                      <a:pt x="176" y="172"/>
                    </a:lnTo>
                    <a:lnTo>
                      <a:pt x="181" y="155"/>
                    </a:lnTo>
                    <a:lnTo>
                      <a:pt x="185" y="138"/>
                    </a:lnTo>
                    <a:lnTo>
                      <a:pt x="187" y="117"/>
                    </a:lnTo>
                    <a:lnTo>
                      <a:pt x="187" y="96"/>
                    </a:lnTo>
                    <a:lnTo>
                      <a:pt x="189" y="52"/>
                    </a:lnTo>
                    <a:lnTo>
                      <a:pt x="191" y="31"/>
                    </a:lnTo>
                    <a:lnTo>
                      <a:pt x="195" y="12"/>
                    </a:lnTo>
                    <a:lnTo>
                      <a:pt x="195" y="12"/>
                    </a:lnTo>
                    <a:lnTo>
                      <a:pt x="206" y="14"/>
                    </a:lnTo>
                    <a:lnTo>
                      <a:pt x="216" y="14"/>
                    </a:lnTo>
                    <a:lnTo>
                      <a:pt x="227" y="12"/>
                    </a:lnTo>
                    <a:lnTo>
                      <a:pt x="237" y="12"/>
                    </a:lnTo>
                    <a:lnTo>
                      <a:pt x="237" y="12"/>
                    </a:lnTo>
                    <a:lnTo>
                      <a:pt x="238" y="35"/>
                    </a:lnTo>
                    <a:lnTo>
                      <a:pt x="237" y="59"/>
                    </a:lnTo>
                    <a:lnTo>
                      <a:pt x="235" y="111"/>
                    </a:lnTo>
                    <a:lnTo>
                      <a:pt x="235" y="11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25" name="文本框 124"/>
          <p:cNvSpPr txBox="1"/>
          <p:nvPr/>
        </p:nvSpPr>
        <p:spPr>
          <a:xfrm>
            <a:off x="3691630" y="1551353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星期数的思考题</a:t>
            </a:r>
          </a:p>
        </p:txBody>
      </p:sp>
      <p:sp>
        <p:nvSpPr>
          <p:cNvPr id="200" name="文本框 199"/>
          <p:cNvSpPr txBox="1"/>
          <p:nvPr/>
        </p:nvSpPr>
        <p:spPr>
          <a:xfrm>
            <a:off x="3743835" y="2397909"/>
            <a:ext cx="62480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乘方的思考</a:t>
            </a:r>
          </a:p>
          <a:p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3743835" y="3269734"/>
            <a:ext cx="5240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通过黑白棋通信</a:t>
            </a:r>
          </a:p>
          <a:p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Freeform 33">
            <a:extLst>
              <a:ext uri="{FF2B5EF4-FFF2-40B4-BE49-F238E27FC236}">
                <a16:creationId xmlns:a16="http://schemas.microsoft.com/office/drawing/2014/main" id="{5E8A4BDA-594F-4598-942F-1F8DC83FC6E2}"/>
              </a:ext>
            </a:extLst>
          </p:cNvPr>
          <p:cNvSpPr>
            <a:spLocks noEditPoints="1"/>
          </p:cNvSpPr>
          <p:nvPr/>
        </p:nvSpPr>
        <p:spPr bwMode="auto">
          <a:xfrm>
            <a:off x="3224265" y="4893144"/>
            <a:ext cx="383959" cy="544309"/>
          </a:xfrm>
          <a:custGeom>
            <a:avLst/>
            <a:gdLst/>
            <a:ahLst/>
            <a:cxnLst>
              <a:cxn ang="0">
                <a:pos x="235" y="84"/>
              </a:cxn>
              <a:cxn ang="0">
                <a:pos x="154" y="88"/>
              </a:cxn>
              <a:cxn ang="0">
                <a:pos x="204" y="120"/>
              </a:cxn>
              <a:cxn ang="0">
                <a:pos x="242" y="227"/>
              </a:cxn>
              <a:cxn ang="0">
                <a:pos x="133" y="366"/>
              </a:cxn>
              <a:cxn ang="0">
                <a:pos x="8" y="343"/>
              </a:cxn>
              <a:cxn ang="0">
                <a:pos x="55" y="258"/>
              </a:cxn>
              <a:cxn ang="0">
                <a:pos x="120" y="273"/>
              </a:cxn>
              <a:cxn ang="0">
                <a:pos x="126" y="200"/>
              </a:cxn>
              <a:cxn ang="0">
                <a:pos x="31" y="181"/>
              </a:cxn>
              <a:cxn ang="0">
                <a:pos x="44" y="38"/>
              </a:cxn>
              <a:cxn ang="0">
                <a:pos x="133" y="2"/>
              </a:cxn>
              <a:cxn ang="0">
                <a:pos x="130" y="10"/>
              </a:cxn>
              <a:cxn ang="0">
                <a:pos x="90" y="141"/>
              </a:cxn>
              <a:cxn ang="0">
                <a:pos x="179" y="185"/>
              </a:cxn>
              <a:cxn ang="0">
                <a:pos x="160" y="277"/>
              </a:cxn>
              <a:cxn ang="0">
                <a:pos x="59" y="265"/>
              </a:cxn>
              <a:cxn ang="0">
                <a:pos x="128" y="345"/>
              </a:cxn>
              <a:cxn ang="0">
                <a:pos x="215" y="279"/>
              </a:cxn>
              <a:cxn ang="0">
                <a:pos x="206" y="130"/>
              </a:cxn>
              <a:cxn ang="0">
                <a:pos x="141" y="48"/>
              </a:cxn>
              <a:cxn ang="0">
                <a:pos x="254" y="21"/>
              </a:cxn>
              <a:cxn ang="0">
                <a:pos x="48" y="52"/>
              </a:cxn>
              <a:cxn ang="0">
                <a:pos x="53" y="40"/>
              </a:cxn>
              <a:cxn ang="0">
                <a:pos x="59" y="56"/>
              </a:cxn>
              <a:cxn ang="0">
                <a:pos x="74" y="59"/>
              </a:cxn>
              <a:cxn ang="0">
                <a:pos x="149" y="69"/>
              </a:cxn>
              <a:cxn ang="0">
                <a:pos x="149" y="82"/>
              </a:cxn>
              <a:cxn ang="0">
                <a:pos x="166" y="56"/>
              </a:cxn>
              <a:cxn ang="0">
                <a:pos x="194" y="67"/>
              </a:cxn>
              <a:cxn ang="0">
                <a:pos x="221" y="71"/>
              </a:cxn>
              <a:cxn ang="0">
                <a:pos x="229" y="75"/>
              </a:cxn>
              <a:cxn ang="0">
                <a:pos x="229" y="75"/>
              </a:cxn>
              <a:cxn ang="0">
                <a:pos x="50" y="105"/>
              </a:cxn>
              <a:cxn ang="0">
                <a:pos x="48" y="86"/>
              </a:cxn>
              <a:cxn ang="0">
                <a:pos x="71" y="117"/>
              </a:cxn>
              <a:cxn ang="0">
                <a:pos x="59" y="132"/>
              </a:cxn>
              <a:cxn ang="0">
                <a:pos x="69" y="136"/>
              </a:cxn>
              <a:cxn ang="0">
                <a:pos x="99" y="155"/>
              </a:cxn>
              <a:cxn ang="0">
                <a:pos x="103" y="168"/>
              </a:cxn>
              <a:cxn ang="0">
                <a:pos x="114" y="153"/>
              </a:cxn>
              <a:cxn ang="0">
                <a:pos x="147" y="160"/>
              </a:cxn>
              <a:cxn ang="0">
                <a:pos x="153" y="178"/>
              </a:cxn>
              <a:cxn ang="0">
                <a:pos x="160" y="178"/>
              </a:cxn>
              <a:cxn ang="0">
                <a:pos x="170" y="185"/>
              </a:cxn>
              <a:cxn ang="0">
                <a:pos x="168" y="206"/>
              </a:cxn>
              <a:cxn ang="0">
                <a:pos x="174" y="210"/>
              </a:cxn>
              <a:cxn ang="0">
                <a:pos x="175" y="225"/>
              </a:cxn>
              <a:cxn ang="0">
                <a:pos x="166" y="248"/>
              </a:cxn>
              <a:cxn ang="0">
                <a:pos x="153" y="267"/>
              </a:cxn>
              <a:cxn ang="0">
                <a:pos x="153" y="267"/>
              </a:cxn>
              <a:cxn ang="0">
                <a:pos x="23" y="282"/>
              </a:cxn>
              <a:cxn ang="0">
                <a:pos x="17" y="299"/>
              </a:cxn>
              <a:cxn ang="0">
                <a:pos x="36" y="307"/>
              </a:cxn>
              <a:cxn ang="0">
                <a:pos x="12" y="326"/>
              </a:cxn>
              <a:cxn ang="0">
                <a:pos x="19" y="343"/>
              </a:cxn>
              <a:cxn ang="0">
                <a:pos x="15" y="338"/>
              </a:cxn>
              <a:cxn ang="0">
                <a:pos x="42" y="340"/>
              </a:cxn>
              <a:cxn ang="0">
                <a:pos x="74" y="338"/>
              </a:cxn>
              <a:cxn ang="0">
                <a:pos x="48" y="355"/>
              </a:cxn>
              <a:cxn ang="0">
                <a:pos x="120" y="360"/>
              </a:cxn>
              <a:cxn ang="0">
                <a:pos x="92" y="362"/>
              </a:cxn>
              <a:cxn ang="0">
                <a:pos x="92" y="360"/>
              </a:cxn>
            </a:cxnLst>
            <a:rect l="0" t="0" r="r" b="b"/>
            <a:pathLst>
              <a:path w="261" h="370">
                <a:moveTo>
                  <a:pt x="261" y="16"/>
                </a:moveTo>
                <a:lnTo>
                  <a:pt x="261" y="16"/>
                </a:lnTo>
                <a:lnTo>
                  <a:pt x="261" y="44"/>
                </a:lnTo>
                <a:lnTo>
                  <a:pt x="259" y="59"/>
                </a:lnTo>
                <a:lnTo>
                  <a:pt x="255" y="69"/>
                </a:lnTo>
                <a:lnTo>
                  <a:pt x="255" y="69"/>
                </a:lnTo>
                <a:lnTo>
                  <a:pt x="252" y="75"/>
                </a:lnTo>
                <a:lnTo>
                  <a:pt x="246" y="78"/>
                </a:lnTo>
                <a:lnTo>
                  <a:pt x="235" y="84"/>
                </a:lnTo>
                <a:lnTo>
                  <a:pt x="235" y="84"/>
                </a:lnTo>
                <a:lnTo>
                  <a:pt x="223" y="90"/>
                </a:lnTo>
                <a:lnTo>
                  <a:pt x="215" y="94"/>
                </a:lnTo>
                <a:lnTo>
                  <a:pt x="210" y="96"/>
                </a:lnTo>
                <a:lnTo>
                  <a:pt x="210" y="96"/>
                </a:lnTo>
                <a:lnTo>
                  <a:pt x="202" y="96"/>
                </a:lnTo>
                <a:lnTo>
                  <a:pt x="193" y="94"/>
                </a:lnTo>
                <a:lnTo>
                  <a:pt x="172" y="90"/>
                </a:lnTo>
                <a:lnTo>
                  <a:pt x="172" y="90"/>
                </a:lnTo>
                <a:lnTo>
                  <a:pt x="162" y="90"/>
                </a:lnTo>
                <a:lnTo>
                  <a:pt x="154" y="88"/>
                </a:lnTo>
                <a:lnTo>
                  <a:pt x="149" y="88"/>
                </a:lnTo>
                <a:lnTo>
                  <a:pt x="145" y="90"/>
                </a:lnTo>
                <a:lnTo>
                  <a:pt x="143" y="94"/>
                </a:lnTo>
                <a:lnTo>
                  <a:pt x="141" y="97"/>
                </a:lnTo>
                <a:lnTo>
                  <a:pt x="141" y="97"/>
                </a:lnTo>
                <a:lnTo>
                  <a:pt x="158" y="101"/>
                </a:lnTo>
                <a:lnTo>
                  <a:pt x="177" y="107"/>
                </a:lnTo>
                <a:lnTo>
                  <a:pt x="193" y="113"/>
                </a:lnTo>
                <a:lnTo>
                  <a:pt x="204" y="120"/>
                </a:lnTo>
                <a:lnTo>
                  <a:pt x="204" y="120"/>
                </a:lnTo>
                <a:lnTo>
                  <a:pt x="212" y="128"/>
                </a:lnTo>
                <a:lnTo>
                  <a:pt x="219" y="136"/>
                </a:lnTo>
                <a:lnTo>
                  <a:pt x="227" y="145"/>
                </a:lnTo>
                <a:lnTo>
                  <a:pt x="233" y="155"/>
                </a:lnTo>
                <a:lnTo>
                  <a:pt x="236" y="168"/>
                </a:lnTo>
                <a:lnTo>
                  <a:pt x="240" y="179"/>
                </a:lnTo>
                <a:lnTo>
                  <a:pt x="244" y="193"/>
                </a:lnTo>
                <a:lnTo>
                  <a:pt x="244" y="208"/>
                </a:lnTo>
                <a:lnTo>
                  <a:pt x="244" y="208"/>
                </a:lnTo>
                <a:lnTo>
                  <a:pt x="242" y="227"/>
                </a:lnTo>
                <a:lnTo>
                  <a:pt x="238" y="248"/>
                </a:lnTo>
                <a:lnTo>
                  <a:pt x="233" y="267"/>
                </a:lnTo>
                <a:lnTo>
                  <a:pt x="225" y="286"/>
                </a:lnTo>
                <a:lnTo>
                  <a:pt x="214" y="305"/>
                </a:lnTo>
                <a:lnTo>
                  <a:pt x="198" y="322"/>
                </a:lnTo>
                <a:lnTo>
                  <a:pt x="181" y="341"/>
                </a:lnTo>
                <a:lnTo>
                  <a:pt x="160" y="357"/>
                </a:lnTo>
                <a:lnTo>
                  <a:pt x="160" y="357"/>
                </a:lnTo>
                <a:lnTo>
                  <a:pt x="149" y="362"/>
                </a:lnTo>
                <a:lnTo>
                  <a:pt x="133" y="366"/>
                </a:lnTo>
                <a:lnTo>
                  <a:pt x="101" y="370"/>
                </a:lnTo>
                <a:lnTo>
                  <a:pt x="101" y="370"/>
                </a:lnTo>
                <a:lnTo>
                  <a:pt x="82" y="370"/>
                </a:lnTo>
                <a:lnTo>
                  <a:pt x="63" y="368"/>
                </a:lnTo>
                <a:lnTo>
                  <a:pt x="44" y="366"/>
                </a:lnTo>
                <a:lnTo>
                  <a:pt x="29" y="360"/>
                </a:lnTo>
                <a:lnTo>
                  <a:pt x="29" y="360"/>
                </a:lnTo>
                <a:lnTo>
                  <a:pt x="21" y="355"/>
                </a:lnTo>
                <a:lnTo>
                  <a:pt x="13" y="349"/>
                </a:lnTo>
                <a:lnTo>
                  <a:pt x="8" y="343"/>
                </a:lnTo>
                <a:lnTo>
                  <a:pt x="0" y="338"/>
                </a:lnTo>
                <a:lnTo>
                  <a:pt x="0" y="338"/>
                </a:lnTo>
                <a:lnTo>
                  <a:pt x="4" y="309"/>
                </a:lnTo>
                <a:lnTo>
                  <a:pt x="12" y="280"/>
                </a:lnTo>
                <a:lnTo>
                  <a:pt x="12" y="280"/>
                </a:lnTo>
                <a:lnTo>
                  <a:pt x="21" y="275"/>
                </a:lnTo>
                <a:lnTo>
                  <a:pt x="32" y="269"/>
                </a:lnTo>
                <a:lnTo>
                  <a:pt x="44" y="261"/>
                </a:lnTo>
                <a:lnTo>
                  <a:pt x="50" y="259"/>
                </a:lnTo>
                <a:lnTo>
                  <a:pt x="55" y="258"/>
                </a:lnTo>
                <a:lnTo>
                  <a:pt x="55" y="258"/>
                </a:lnTo>
                <a:lnTo>
                  <a:pt x="63" y="259"/>
                </a:lnTo>
                <a:lnTo>
                  <a:pt x="71" y="263"/>
                </a:lnTo>
                <a:lnTo>
                  <a:pt x="78" y="269"/>
                </a:lnTo>
                <a:lnTo>
                  <a:pt x="86" y="273"/>
                </a:lnTo>
                <a:lnTo>
                  <a:pt x="86" y="273"/>
                </a:lnTo>
                <a:lnTo>
                  <a:pt x="95" y="275"/>
                </a:lnTo>
                <a:lnTo>
                  <a:pt x="103" y="277"/>
                </a:lnTo>
                <a:lnTo>
                  <a:pt x="111" y="275"/>
                </a:lnTo>
                <a:lnTo>
                  <a:pt x="120" y="273"/>
                </a:lnTo>
                <a:lnTo>
                  <a:pt x="120" y="273"/>
                </a:lnTo>
                <a:lnTo>
                  <a:pt x="126" y="265"/>
                </a:lnTo>
                <a:lnTo>
                  <a:pt x="132" y="258"/>
                </a:lnTo>
                <a:lnTo>
                  <a:pt x="133" y="248"/>
                </a:lnTo>
                <a:lnTo>
                  <a:pt x="135" y="237"/>
                </a:lnTo>
                <a:lnTo>
                  <a:pt x="133" y="227"/>
                </a:lnTo>
                <a:lnTo>
                  <a:pt x="132" y="216"/>
                </a:lnTo>
                <a:lnTo>
                  <a:pt x="130" y="208"/>
                </a:lnTo>
                <a:lnTo>
                  <a:pt x="126" y="200"/>
                </a:lnTo>
                <a:lnTo>
                  <a:pt x="126" y="200"/>
                </a:lnTo>
                <a:lnTo>
                  <a:pt x="116" y="193"/>
                </a:lnTo>
                <a:lnTo>
                  <a:pt x="105" y="183"/>
                </a:lnTo>
                <a:lnTo>
                  <a:pt x="93" y="178"/>
                </a:lnTo>
                <a:lnTo>
                  <a:pt x="82" y="174"/>
                </a:lnTo>
                <a:lnTo>
                  <a:pt x="82" y="174"/>
                </a:lnTo>
                <a:lnTo>
                  <a:pt x="74" y="174"/>
                </a:lnTo>
                <a:lnTo>
                  <a:pt x="67" y="174"/>
                </a:lnTo>
                <a:lnTo>
                  <a:pt x="55" y="176"/>
                </a:lnTo>
                <a:lnTo>
                  <a:pt x="44" y="179"/>
                </a:lnTo>
                <a:lnTo>
                  <a:pt x="31" y="181"/>
                </a:lnTo>
                <a:lnTo>
                  <a:pt x="31" y="181"/>
                </a:lnTo>
                <a:lnTo>
                  <a:pt x="29" y="162"/>
                </a:lnTo>
                <a:lnTo>
                  <a:pt x="31" y="141"/>
                </a:lnTo>
                <a:lnTo>
                  <a:pt x="36" y="97"/>
                </a:lnTo>
                <a:lnTo>
                  <a:pt x="36" y="97"/>
                </a:lnTo>
                <a:lnTo>
                  <a:pt x="38" y="65"/>
                </a:lnTo>
                <a:lnTo>
                  <a:pt x="40" y="50"/>
                </a:lnTo>
                <a:lnTo>
                  <a:pt x="42" y="44"/>
                </a:lnTo>
                <a:lnTo>
                  <a:pt x="44" y="38"/>
                </a:lnTo>
                <a:lnTo>
                  <a:pt x="44" y="38"/>
                </a:lnTo>
                <a:lnTo>
                  <a:pt x="50" y="35"/>
                </a:lnTo>
                <a:lnTo>
                  <a:pt x="53" y="31"/>
                </a:lnTo>
                <a:lnTo>
                  <a:pt x="65" y="25"/>
                </a:lnTo>
                <a:lnTo>
                  <a:pt x="65" y="25"/>
                </a:lnTo>
                <a:lnTo>
                  <a:pt x="80" y="14"/>
                </a:lnTo>
                <a:lnTo>
                  <a:pt x="95" y="2"/>
                </a:lnTo>
                <a:lnTo>
                  <a:pt x="95" y="2"/>
                </a:lnTo>
                <a:lnTo>
                  <a:pt x="105" y="4"/>
                </a:lnTo>
                <a:lnTo>
                  <a:pt x="114" y="4"/>
                </a:lnTo>
                <a:lnTo>
                  <a:pt x="133" y="2"/>
                </a:lnTo>
                <a:lnTo>
                  <a:pt x="153" y="0"/>
                </a:lnTo>
                <a:lnTo>
                  <a:pt x="172" y="0"/>
                </a:lnTo>
                <a:lnTo>
                  <a:pt x="172" y="0"/>
                </a:lnTo>
                <a:lnTo>
                  <a:pt x="194" y="2"/>
                </a:lnTo>
                <a:lnTo>
                  <a:pt x="217" y="8"/>
                </a:lnTo>
                <a:lnTo>
                  <a:pt x="261" y="16"/>
                </a:lnTo>
                <a:lnTo>
                  <a:pt x="261" y="16"/>
                </a:lnTo>
                <a:close/>
                <a:moveTo>
                  <a:pt x="156" y="6"/>
                </a:moveTo>
                <a:lnTo>
                  <a:pt x="156" y="6"/>
                </a:lnTo>
                <a:lnTo>
                  <a:pt x="130" y="10"/>
                </a:lnTo>
                <a:lnTo>
                  <a:pt x="116" y="12"/>
                </a:lnTo>
                <a:lnTo>
                  <a:pt x="101" y="10"/>
                </a:lnTo>
                <a:lnTo>
                  <a:pt x="101" y="10"/>
                </a:lnTo>
                <a:lnTo>
                  <a:pt x="95" y="19"/>
                </a:lnTo>
                <a:lnTo>
                  <a:pt x="92" y="33"/>
                </a:lnTo>
                <a:lnTo>
                  <a:pt x="84" y="73"/>
                </a:lnTo>
                <a:lnTo>
                  <a:pt x="78" y="115"/>
                </a:lnTo>
                <a:lnTo>
                  <a:pt x="76" y="143"/>
                </a:lnTo>
                <a:lnTo>
                  <a:pt x="76" y="143"/>
                </a:lnTo>
                <a:lnTo>
                  <a:pt x="90" y="141"/>
                </a:lnTo>
                <a:lnTo>
                  <a:pt x="103" y="139"/>
                </a:lnTo>
                <a:lnTo>
                  <a:pt x="113" y="139"/>
                </a:lnTo>
                <a:lnTo>
                  <a:pt x="124" y="141"/>
                </a:lnTo>
                <a:lnTo>
                  <a:pt x="133" y="145"/>
                </a:lnTo>
                <a:lnTo>
                  <a:pt x="143" y="149"/>
                </a:lnTo>
                <a:lnTo>
                  <a:pt x="160" y="158"/>
                </a:lnTo>
                <a:lnTo>
                  <a:pt x="160" y="158"/>
                </a:lnTo>
                <a:lnTo>
                  <a:pt x="168" y="166"/>
                </a:lnTo>
                <a:lnTo>
                  <a:pt x="174" y="176"/>
                </a:lnTo>
                <a:lnTo>
                  <a:pt x="179" y="185"/>
                </a:lnTo>
                <a:lnTo>
                  <a:pt x="181" y="197"/>
                </a:lnTo>
                <a:lnTo>
                  <a:pt x="183" y="210"/>
                </a:lnTo>
                <a:lnTo>
                  <a:pt x="185" y="223"/>
                </a:lnTo>
                <a:lnTo>
                  <a:pt x="183" y="235"/>
                </a:lnTo>
                <a:lnTo>
                  <a:pt x="179" y="246"/>
                </a:lnTo>
                <a:lnTo>
                  <a:pt x="179" y="246"/>
                </a:lnTo>
                <a:lnTo>
                  <a:pt x="177" y="254"/>
                </a:lnTo>
                <a:lnTo>
                  <a:pt x="172" y="265"/>
                </a:lnTo>
                <a:lnTo>
                  <a:pt x="166" y="273"/>
                </a:lnTo>
                <a:lnTo>
                  <a:pt x="160" y="277"/>
                </a:lnTo>
                <a:lnTo>
                  <a:pt x="153" y="282"/>
                </a:lnTo>
                <a:lnTo>
                  <a:pt x="145" y="284"/>
                </a:lnTo>
                <a:lnTo>
                  <a:pt x="145" y="284"/>
                </a:lnTo>
                <a:lnTo>
                  <a:pt x="124" y="286"/>
                </a:lnTo>
                <a:lnTo>
                  <a:pt x="109" y="286"/>
                </a:lnTo>
                <a:lnTo>
                  <a:pt x="97" y="284"/>
                </a:lnTo>
                <a:lnTo>
                  <a:pt x="88" y="280"/>
                </a:lnTo>
                <a:lnTo>
                  <a:pt x="74" y="273"/>
                </a:lnTo>
                <a:lnTo>
                  <a:pt x="69" y="269"/>
                </a:lnTo>
                <a:lnTo>
                  <a:pt x="59" y="265"/>
                </a:lnTo>
                <a:lnTo>
                  <a:pt x="59" y="265"/>
                </a:lnTo>
                <a:lnTo>
                  <a:pt x="55" y="277"/>
                </a:lnTo>
                <a:lnTo>
                  <a:pt x="52" y="288"/>
                </a:lnTo>
                <a:lnTo>
                  <a:pt x="46" y="313"/>
                </a:lnTo>
                <a:lnTo>
                  <a:pt x="46" y="313"/>
                </a:lnTo>
                <a:lnTo>
                  <a:pt x="55" y="320"/>
                </a:lnTo>
                <a:lnTo>
                  <a:pt x="76" y="330"/>
                </a:lnTo>
                <a:lnTo>
                  <a:pt x="103" y="341"/>
                </a:lnTo>
                <a:lnTo>
                  <a:pt x="116" y="343"/>
                </a:lnTo>
                <a:lnTo>
                  <a:pt x="128" y="345"/>
                </a:lnTo>
                <a:lnTo>
                  <a:pt x="128" y="345"/>
                </a:lnTo>
                <a:lnTo>
                  <a:pt x="137" y="345"/>
                </a:lnTo>
                <a:lnTo>
                  <a:pt x="147" y="341"/>
                </a:lnTo>
                <a:lnTo>
                  <a:pt x="158" y="336"/>
                </a:lnTo>
                <a:lnTo>
                  <a:pt x="170" y="330"/>
                </a:lnTo>
                <a:lnTo>
                  <a:pt x="181" y="320"/>
                </a:lnTo>
                <a:lnTo>
                  <a:pt x="194" y="309"/>
                </a:lnTo>
                <a:lnTo>
                  <a:pt x="204" y="296"/>
                </a:lnTo>
                <a:lnTo>
                  <a:pt x="215" y="279"/>
                </a:lnTo>
                <a:lnTo>
                  <a:pt x="215" y="279"/>
                </a:lnTo>
                <a:lnTo>
                  <a:pt x="223" y="261"/>
                </a:lnTo>
                <a:lnTo>
                  <a:pt x="231" y="242"/>
                </a:lnTo>
                <a:lnTo>
                  <a:pt x="233" y="223"/>
                </a:lnTo>
                <a:lnTo>
                  <a:pt x="235" y="204"/>
                </a:lnTo>
                <a:lnTo>
                  <a:pt x="233" y="187"/>
                </a:lnTo>
                <a:lnTo>
                  <a:pt x="229" y="168"/>
                </a:lnTo>
                <a:lnTo>
                  <a:pt x="223" y="153"/>
                </a:lnTo>
                <a:lnTo>
                  <a:pt x="214" y="137"/>
                </a:lnTo>
                <a:lnTo>
                  <a:pt x="214" y="137"/>
                </a:lnTo>
                <a:lnTo>
                  <a:pt x="206" y="130"/>
                </a:lnTo>
                <a:lnTo>
                  <a:pt x="196" y="124"/>
                </a:lnTo>
                <a:lnTo>
                  <a:pt x="187" y="118"/>
                </a:lnTo>
                <a:lnTo>
                  <a:pt x="177" y="115"/>
                </a:lnTo>
                <a:lnTo>
                  <a:pt x="156" y="109"/>
                </a:lnTo>
                <a:lnTo>
                  <a:pt x="133" y="107"/>
                </a:lnTo>
                <a:lnTo>
                  <a:pt x="133" y="107"/>
                </a:lnTo>
                <a:lnTo>
                  <a:pt x="133" y="92"/>
                </a:lnTo>
                <a:lnTo>
                  <a:pt x="135" y="77"/>
                </a:lnTo>
                <a:lnTo>
                  <a:pt x="141" y="48"/>
                </a:lnTo>
                <a:lnTo>
                  <a:pt x="141" y="48"/>
                </a:lnTo>
                <a:lnTo>
                  <a:pt x="151" y="48"/>
                </a:lnTo>
                <a:lnTo>
                  <a:pt x="164" y="50"/>
                </a:lnTo>
                <a:lnTo>
                  <a:pt x="198" y="56"/>
                </a:lnTo>
                <a:lnTo>
                  <a:pt x="229" y="61"/>
                </a:lnTo>
                <a:lnTo>
                  <a:pt x="244" y="63"/>
                </a:lnTo>
                <a:lnTo>
                  <a:pt x="244" y="63"/>
                </a:lnTo>
                <a:lnTo>
                  <a:pt x="248" y="59"/>
                </a:lnTo>
                <a:lnTo>
                  <a:pt x="250" y="56"/>
                </a:lnTo>
                <a:lnTo>
                  <a:pt x="252" y="46"/>
                </a:lnTo>
                <a:lnTo>
                  <a:pt x="254" y="21"/>
                </a:lnTo>
                <a:lnTo>
                  <a:pt x="254" y="21"/>
                </a:lnTo>
                <a:lnTo>
                  <a:pt x="240" y="19"/>
                </a:lnTo>
                <a:lnTo>
                  <a:pt x="229" y="17"/>
                </a:lnTo>
                <a:lnTo>
                  <a:pt x="204" y="12"/>
                </a:lnTo>
                <a:lnTo>
                  <a:pt x="181" y="8"/>
                </a:lnTo>
                <a:lnTo>
                  <a:pt x="170" y="6"/>
                </a:lnTo>
                <a:lnTo>
                  <a:pt x="156" y="6"/>
                </a:lnTo>
                <a:lnTo>
                  <a:pt x="156" y="6"/>
                </a:lnTo>
                <a:close/>
                <a:moveTo>
                  <a:pt x="48" y="52"/>
                </a:moveTo>
                <a:lnTo>
                  <a:pt x="48" y="52"/>
                </a:lnTo>
                <a:lnTo>
                  <a:pt x="59" y="46"/>
                </a:lnTo>
                <a:lnTo>
                  <a:pt x="72" y="38"/>
                </a:lnTo>
                <a:lnTo>
                  <a:pt x="78" y="35"/>
                </a:lnTo>
                <a:lnTo>
                  <a:pt x="82" y="31"/>
                </a:lnTo>
                <a:lnTo>
                  <a:pt x="84" y="25"/>
                </a:lnTo>
                <a:lnTo>
                  <a:pt x="82" y="19"/>
                </a:lnTo>
                <a:lnTo>
                  <a:pt x="82" y="19"/>
                </a:lnTo>
                <a:lnTo>
                  <a:pt x="74" y="27"/>
                </a:lnTo>
                <a:lnTo>
                  <a:pt x="63" y="33"/>
                </a:lnTo>
                <a:lnTo>
                  <a:pt x="53" y="40"/>
                </a:lnTo>
                <a:lnTo>
                  <a:pt x="52" y="46"/>
                </a:lnTo>
                <a:lnTo>
                  <a:pt x="48" y="52"/>
                </a:lnTo>
                <a:lnTo>
                  <a:pt x="48" y="52"/>
                </a:lnTo>
                <a:close/>
                <a:moveTo>
                  <a:pt x="50" y="65"/>
                </a:moveTo>
                <a:lnTo>
                  <a:pt x="50" y="65"/>
                </a:lnTo>
                <a:lnTo>
                  <a:pt x="52" y="63"/>
                </a:lnTo>
                <a:lnTo>
                  <a:pt x="53" y="61"/>
                </a:lnTo>
                <a:lnTo>
                  <a:pt x="57" y="59"/>
                </a:lnTo>
                <a:lnTo>
                  <a:pt x="59" y="56"/>
                </a:lnTo>
                <a:lnTo>
                  <a:pt x="59" y="56"/>
                </a:lnTo>
                <a:lnTo>
                  <a:pt x="53" y="57"/>
                </a:lnTo>
                <a:lnTo>
                  <a:pt x="50" y="59"/>
                </a:lnTo>
                <a:lnTo>
                  <a:pt x="48" y="63"/>
                </a:lnTo>
                <a:lnTo>
                  <a:pt x="50" y="65"/>
                </a:lnTo>
                <a:lnTo>
                  <a:pt x="50" y="65"/>
                </a:lnTo>
                <a:close/>
                <a:moveTo>
                  <a:pt x="57" y="71"/>
                </a:moveTo>
                <a:lnTo>
                  <a:pt x="57" y="71"/>
                </a:lnTo>
                <a:lnTo>
                  <a:pt x="71" y="65"/>
                </a:lnTo>
                <a:lnTo>
                  <a:pt x="74" y="61"/>
                </a:lnTo>
                <a:lnTo>
                  <a:pt x="74" y="59"/>
                </a:lnTo>
                <a:lnTo>
                  <a:pt x="72" y="56"/>
                </a:lnTo>
                <a:lnTo>
                  <a:pt x="72" y="56"/>
                </a:lnTo>
                <a:lnTo>
                  <a:pt x="71" y="61"/>
                </a:lnTo>
                <a:lnTo>
                  <a:pt x="65" y="63"/>
                </a:lnTo>
                <a:lnTo>
                  <a:pt x="61" y="67"/>
                </a:lnTo>
                <a:lnTo>
                  <a:pt x="57" y="71"/>
                </a:lnTo>
                <a:lnTo>
                  <a:pt x="57" y="71"/>
                </a:lnTo>
                <a:close/>
                <a:moveTo>
                  <a:pt x="145" y="71"/>
                </a:moveTo>
                <a:lnTo>
                  <a:pt x="145" y="71"/>
                </a:lnTo>
                <a:lnTo>
                  <a:pt x="149" y="69"/>
                </a:lnTo>
                <a:lnTo>
                  <a:pt x="151" y="67"/>
                </a:lnTo>
                <a:lnTo>
                  <a:pt x="153" y="57"/>
                </a:lnTo>
                <a:lnTo>
                  <a:pt x="153" y="57"/>
                </a:lnTo>
                <a:lnTo>
                  <a:pt x="151" y="56"/>
                </a:lnTo>
                <a:lnTo>
                  <a:pt x="147" y="56"/>
                </a:lnTo>
                <a:lnTo>
                  <a:pt x="147" y="56"/>
                </a:lnTo>
                <a:lnTo>
                  <a:pt x="145" y="63"/>
                </a:lnTo>
                <a:lnTo>
                  <a:pt x="145" y="71"/>
                </a:lnTo>
                <a:lnTo>
                  <a:pt x="145" y="71"/>
                </a:lnTo>
                <a:close/>
                <a:moveTo>
                  <a:pt x="149" y="82"/>
                </a:moveTo>
                <a:lnTo>
                  <a:pt x="149" y="82"/>
                </a:lnTo>
                <a:lnTo>
                  <a:pt x="160" y="78"/>
                </a:lnTo>
                <a:lnTo>
                  <a:pt x="170" y="75"/>
                </a:lnTo>
                <a:lnTo>
                  <a:pt x="177" y="69"/>
                </a:lnTo>
                <a:lnTo>
                  <a:pt x="183" y="61"/>
                </a:lnTo>
                <a:lnTo>
                  <a:pt x="183" y="61"/>
                </a:lnTo>
                <a:lnTo>
                  <a:pt x="179" y="59"/>
                </a:lnTo>
                <a:lnTo>
                  <a:pt x="175" y="57"/>
                </a:lnTo>
                <a:lnTo>
                  <a:pt x="170" y="57"/>
                </a:lnTo>
                <a:lnTo>
                  <a:pt x="166" y="56"/>
                </a:lnTo>
                <a:lnTo>
                  <a:pt x="166" y="56"/>
                </a:lnTo>
                <a:lnTo>
                  <a:pt x="162" y="63"/>
                </a:lnTo>
                <a:lnTo>
                  <a:pt x="156" y="67"/>
                </a:lnTo>
                <a:lnTo>
                  <a:pt x="153" y="75"/>
                </a:lnTo>
                <a:lnTo>
                  <a:pt x="149" y="82"/>
                </a:lnTo>
                <a:lnTo>
                  <a:pt x="149" y="82"/>
                </a:lnTo>
                <a:close/>
                <a:moveTo>
                  <a:pt x="191" y="67"/>
                </a:moveTo>
                <a:lnTo>
                  <a:pt x="191" y="67"/>
                </a:lnTo>
                <a:lnTo>
                  <a:pt x="193" y="67"/>
                </a:lnTo>
                <a:lnTo>
                  <a:pt x="194" y="67"/>
                </a:lnTo>
                <a:lnTo>
                  <a:pt x="196" y="65"/>
                </a:lnTo>
                <a:lnTo>
                  <a:pt x="196" y="63"/>
                </a:lnTo>
                <a:lnTo>
                  <a:pt x="196" y="63"/>
                </a:lnTo>
                <a:lnTo>
                  <a:pt x="193" y="63"/>
                </a:lnTo>
                <a:lnTo>
                  <a:pt x="191" y="67"/>
                </a:lnTo>
                <a:lnTo>
                  <a:pt x="191" y="67"/>
                </a:lnTo>
                <a:close/>
                <a:moveTo>
                  <a:pt x="210" y="73"/>
                </a:moveTo>
                <a:lnTo>
                  <a:pt x="210" y="73"/>
                </a:lnTo>
                <a:lnTo>
                  <a:pt x="217" y="73"/>
                </a:lnTo>
                <a:lnTo>
                  <a:pt x="221" y="71"/>
                </a:lnTo>
                <a:lnTo>
                  <a:pt x="223" y="65"/>
                </a:lnTo>
                <a:lnTo>
                  <a:pt x="223" y="65"/>
                </a:lnTo>
                <a:lnTo>
                  <a:pt x="221" y="63"/>
                </a:lnTo>
                <a:lnTo>
                  <a:pt x="217" y="63"/>
                </a:lnTo>
                <a:lnTo>
                  <a:pt x="212" y="65"/>
                </a:lnTo>
                <a:lnTo>
                  <a:pt x="210" y="67"/>
                </a:lnTo>
                <a:lnTo>
                  <a:pt x="210" y="71"/>
                </a:lnTo>
                <a:lnTo>
                  <a:pt x="210" y="73"/>
                </a:lnTo>
                <a:lnTo>
                  <a:pt x="210" y="73"/>
                </a:lnTo>
                <a:close/>
                <a:moveTo>
                  <a:pt x="229" y="75"/>
                </a:moveTo>
                <a:lnTo>
                  <a:pt x="229" y="75"/>
                </a:lnTo>
                <a:lnTo>
                  <a:pt x="231" y="77"/>
                </a:lnTo>
                <a:lnTo>
                  <a:pt x="235" y="77"/>
                </a:lnTo>
                <a:lnTo>
                  <a:pt x="238" y="75"/>
                </a:lnTo>
                <a:lnTo>
                  <a:pt x="238" y="75"/>
                </a:lnTo>
                <a:lnTo>
                  <a:pt x="238" y="71"/>
                </a:lnTo>
                <a:lnTo>
                  <a:pt x="235" y="71"/>
                </a:lnTo>
                <a:lnTo>
                  <a:pt x="231" y="71"/>
                </a:lnTo>
                <a:lnTo>
                  <a:pt x="229" y="75"/>
                </a:lnTo>
                <a:lnTo>
                  <a:pt x="229" y="75"/>
                </a:lnTo>
                <a:close/>
                <a:moveTo>
                  <a:pt x="50" y="105"/>
                </a:moveTo>
                <a:lnTo>
                  <a:pt x="50" y="105"/>
                </a:lnTo>
                <a:lnTo>
                  <a:pt x="67" y="96"/>
                </a:lnTo>
                <a:lnTo>
                  <a:pt x="72" y="90"/>
                </a:lnTo>
                <a:lnTo>
                  <a:pt x="74" y="86"/>
                </a:lnTo>
                <a:lnTo>
                  <a:pt x="76" y="80"/>
                </a:lnTo>
                <a:lnTo>
                  <a:pt x="76" y="80"/>
                </a:lnTo>
                <a:lnTo>
                  <a:pt x="67" y="84"/>
                </a:lnTo>
                <a:lnTo>
                  <a:pt x="61" y="90"/>
                </a:lnTo>
                <a:lnTo>
                  <a:pt x="50" y="105"/>
                </a:lnTo>
                <a:lnTo>
                  <a:pt x="50" y="105"/>
                </a:lnTo>
                <a:close/>
                <a:moveTo>
                  <a:pt x="44" y="94"/>
                </a:moveTo>
                <a:lnTo>
                  <a:pt x="44" y="94"/>
                </a:lnTo>
                <a:lnTo>
                  <a:pt x="50" y="94"/>
                </a:lnTo>
                <a:lnTo>
                  <a:pt x="53" y="90"/>
                </a:lnTo>
                <a:lnTo>
                  <a:pt x="55" y="84"/>
                </a:lnTo>
                <a:lnTo>
                  <a:pt x="55" y="82"/>
                </a:lnTo>
                <a:lnTo>
                  <a:pt x="55" y="82"/>
                </a:lnTo>
                <a:lnTo>
                  <a:pt x="52" y="84"/>
                </a:lnTo>
                <a:lnTo>
                  <a:pt x="48" y="86"/>
                </a:lnTo>
                <a:lnTo>
                  <a:pt x="46" y="90"/>
                </a:lnTo>
                <a:lnTo>
                  <a:pt x="44" y="94"/>
                </a:lnTo>
                <a:lnTo>
                  <a:pt x="44" y="94"/>
                </a:lnTo>
                <a:close/>
                <a:moveTo>
                  <a:pt x="44" y="128"/>
                </a:moveTo>
                <a:lnTo>
                  <a:pt x="44" y="128"/>
                </a:lnTo>
                <a:lnTo>
                  <a:pt x="52" y="126"/>
                </a:lnTo>
                <a:lnTo>
                  <a:pt x="57" y="122"/>
                </a:lnTo>
                <a:lnTo>
                  <a:pt x="63" y="120"/>
                </a:lnTo>
                <a:lnTo>
                  <a:pt x="71" y="117"/>
                </a:lnTo>
                <a:lnTo>
                  <a:pt x="71" y="117"/>
                </a:lnTo>
                <a:lnTo>
                  <a:pt x="72" y="107"/>
                </a:lnTo>
                <a:lnTo>
                  <a:pt x="72" y="103"/>
                </a:lnTo>
                <a:lnTo>
                  <a:pt x="71" y="99"/>
                </a:lnTo>
                <a:lnTo>
                  <a:pt x="71" y="99"/>
                </a:lnTo>
                <a:lnTo>
                  <a:pt x="65" y="107"/>
                </a:lnTo>
                <a:lnTo>
                  <a:pt x="57" y="115"/>
                </a:lnTo>
                <a:lnTo>
                  <a:pt x="50" y="120"/>
                </a:lnTo>
                <a:lnTo>
                  <a:pt x="44" y="128"/>
                </a:lnTo>
                <a:lnTo>
                  <a:pt x="44" y="128"/>
                </a:lnTo>
                <a:close/>
                <a:moveTo>
                  <a:pt x="59" y="132"/>
                </a:moveTo>
                <a:lnTo>
                  <a:pt x="59" y="132"/>
                </a:lnTo>
                <a:lnTo>
                  <a:pt x="59" y="134"/>
                </a:lnTo>
                <a:lnTo>
                  <a:pt x="57" y="137"/>
                </a:lnTo>
                <a:lnTo>
                  <a:pt x="53" y="139"/>
                </a:lnTo>
                <a:lnTo>
                  <a:pt x="53" y="143"/>
                </a:lnTo>
                <a:lnTo>
                  <a:pt x="53" y="143"/>
                </a:lnTo>
                <a:lnTo>
                  <a:pt x="57" y="143"/>
                </a:lnTo>
                <a:lnTo>
                  <a:pt x="61" y="143"/>
                </a:lnTo>
                <a:lnTo>
                  <a:pt x="65" y="139"/>
                </a:lnTo>
                <a:lnTo>
                  <a:pt x="69" y="136"/>
                </a:lnTo>
                <a:lnTo>
                  <a:pt x="69" y="134"/>
                </a:lnTo>
                <a:lnTo>
                  <a:pt x="69" y="130"/>
                </a:lnTo>
                <a:lnTo>
                  <a:pt x="65" y="130"/>
                </a:lnTo>
                <a:lnTo>
                  <a:pt x="59" y="132"/>
                </a:lnTo>
                <a:lnTo>
                  <a:pt x="59" y="132"/>
                </a:lnTo>
                <a:close/>
                <a:moveTo>
                  <a:pt x="74" y="164"/>
                </a:moveTo>
                <a:lnTo>
                  <a:pt x="74" y="164"/>
                </a:lnTo>
                <a:lnTo>
                  <a:pt x="84" y="164"/>
                </a:lnTo>
                <a:lnTo>
                  <a:pt x="92" y="160"/>
                </a:lnTo>
                <a:lnTo>
                  <a:pt x="99" y="155"/>
                </a:lnTo>
                <a:lnTo>
                  <a:pt x="105" y="151"/>
                </a:lnTo>
                <a:lnTo>
                  <a:pt x="105" y="151"/>
                </a:lnTo>
                <a:lnTo>
                  <a:pt x="97" y="149"/>
                </a:lnTo>
                <a:lnTo>
                  <a:pt x="86" y="151"/>
                </a:lnTo>
                <a:lnTo>
                  <a:pt x="82" y="153"/>
                </a:lnTo>
                <a:lnTo>
                  <a:pt x="78" y="155"/>
                </a:lnTo>
                <a:lnTo>
                  <a:pt x="74" y="158"/>
                </a:lnTo>
                <a:lnTo>
                  <a:pt x="74" y="164"/>
                </a:lnTo>
                <a:lnTo>
                  <a:pt x="74" y="164"/>
                </a:lnTo>
                <a:close/>
                <a:moveTo>
                  <a:pt x="103" y="168"/>
                </a:moveTo>
                <a:lnTo>
                  <a:pt x="103" y="168"/>
                </a:lnTo>
                <a:lnTo>
                  <a:pt x="114" y="166"/>
                </a:lnTo>
                <a:lnTo>
                  <a:pt x="122" y="164"/>
                </a:lnTo>
                <a:lnTo>
                  <a:pt x="130" y="158"/>
                </a:lnTo>
                <a:lnTo>
                  <a:pt x="135" y="153"/>
                </a:lnTo>
                <a:lnTo>
                  <a:pt x="135" y="153"/>
                </a:lnTo>
                <a:lnTo>
                  <a:pt x="130" y="151"/>
                </a:lnTo>
                <a:lnTo>
                  <a:pt x="126" y="149"/>
                </a:lnTo>
                <a:lnTo>
                  <a:pt x="120" y="151"/>
                </a:lnTo>
                <a:lnTo>
                  <a:pt x="114" y="153"/>
                </a:lnTo>
                <a:lnTo>
                  <a:pt x="111" y="155"/>
                </a:lnTo>
                <a:lnTo>
                  <a:pt x="107" y="158"/>
                </a:lnTo>
                <a:lnTo>
                  <a:pt x="105" y="162"/>
                </a:lnTo>
                <a:lnTo>
                  <a:pt x="103" y="168"/>
                </a:lnTo>
                <a:lnTo>
                  <a:pt x="103" y="168"/>
                </a:lnTo>
                <a:close/>
                <a:moveTo>
                  <a:pt x="122" y="176"/>
                </a:moveTo>
                <a:lnTo>
                  <a:pt x="122" y="176"/>
                </a:lnTo>
                <a:lnTo>
                  <a:pt x="137" y="170"/>
                </a:lnTo>
                <a:lnTo>
                  <a:pt x="143" y="166"/>
                </a:lnTo>
                <a:lnTo>
                  <a:pt x="147" y="160"/>
                </a:lnTo>
                <a:lnTo>
                  <a:pt x="147" y="160"/>
                </a:lnTo>
                <a:lnTo>
                  <a:pt x="139" y="160"/>
                </a:lnTo>
                <a:lnTo>
                  <a:pt x="132" y="164"/>
                </a:lnTo>
                <a:lnTo>
                  <a:pt x="126" y="170"/>
                </a:lnTo>
                <a:lnTo>
                  <a:pt x="122" y="176"/>
                </a:lnTo>
                <a:lnTo>
                  <a:pt x="122" y="176"/>
                </a:lnTo>
                <a:close/>
                <a:moveTo>
                  <a:pt x="141" y="181"/>
                </a:moveTo>
                <a:lnTo>
                  <a:pt x="141" y="181"/>
                </a:lnTo>
                <a:lnTo>
                  <a:pt x="147" y="179"/>
                </a:lnTo>
                <a:lnTo>
                  <a:pt x="153" y="178"/>
                </a:lnTo>
                <a:lnTo>
                  <a:pt x="160" y="170"/>
                </a:lnTo>
                <a:lnTo>
                  <a:pt x="160" y="170"/>
                </a:lnTo>
                <a:lnTo>
                  <a:pt x="158" y="168"/>
                </a:lnTo>
                <a:lnTo>
                  <a:pt x="158" y="166"/>
                </a:lnTo>
                <a:lnTo>
                  <a:pt x="158" y="166"/>
                </a:lnTo>
                <a:lnTo>
                  <a:pt x="153" y="168"/>
                </a:lnTo>
                <a:lnTo>
                  <a:pt x="147" y="172"/>
                </a:lnTo>
                <a:lnTo>
                  <a:pt x="141" y="181"/>
                </a:lnTo>
                <a:lnTo>
                  <a:pt x="141" y="181"/>
                </a:lnTo>
                <a:close/>
                <a:moveTo>
                  <a:pt x="160" y="178"/>
                </a:moveTo>
                <a:lnTo>
                  <a:pt x="160" y="178"/>
                </a:lnTo>
                <a:lnTo>
                  <a:pt x="149" y="189"/>
                </a:lnTo>
                <a:lnTo>
                  <a:pt x="143" y="195"/>
                </a:lnTo>
                <a:lnTo>
                  <a:pt x="139" y="200"/>
                </a:lnTo>
                <a:lnTo>
                  <a:pt x="139" y="200"/>
                </a:lnTo>
                <a:lnTo>
                  <a:pt x="147" y="198"/>
                </a:lnTo>
                <a:lnTo>
                  <a:pt x="154" y="195"/>
                </a:lnTo>
                <a:lnTo>
                  <a:pt x="162" y="189"/>
                </a:lnTo>
                <a:lnTo>
                  <a:pt x="170" y="185"/>
                </a:lnTo>
                <a:lnTo>
                  <a:pt x="170" y="185"/>
                </a:lnTo>
                <a:lnTo>
                  <a:pt x="168" y="181"/>
                </a:lnTo>
                <a:lnTo>
                  <a:pt x="166" y="178"/>
                </a:lnTo>
                <a:lnTo>
                  <a:pt x="166" y="178"/>
                </a:lnTo>
                <a:lnTo>
                  <a:pt x="160" y="178"/>
                </a:lnTo>
                <a:lnTo>
                  <a:pt x="160" y="178"/>
                </a:lnTo>
                <a:close/>
                <a:moveTo>
                  <a:pt x="151" y="212"/>
                </a:moveTo>
                <a:lnTo>
                  <a:pt x="151" y="212"/>
                </a:lnTo>
                <a:lnTo>
                  <a:pt x="158" y="212"/>
                </a:lnTo>
                <a:lnTo>
                  <a:pt x="164" y="210"/>
                </a:lnTo>
                <a:lnTo>
                  <a:pt x="168" y="206"/>
                </a:lnTo>
                <a:lnTo>
                  <a:pt x="174" y="202"/>
                </a:lnTo>
                <a:lnTo>
                  <a:pt x="174" y="202"/>
                </a:lnTo>
                <a:lnTo>
                  <a:pt x="172" y="197"/>
                </a:lnTo>
                <a:lnTo>
                  <a:pt x="170" y="195"/>
                </a:lnTo>
                <a:lnTo>
                  <a:pt x="166" y="197"/>
                </a:lnTo>
                <a:lnTo>
                  <a:pt x="162" y="198"/>
                </a:lnTo>
                <a:lnTo>
                  <a:pt x="154" y="206"/>
                </a:lnTo>
                <a:lnTo>
                  <a:pt x="151" y="212"/>
                </a:lnTo>
                <a:lnTo>
                  <a:pt x="151" y="212"/>
                </a:lnTo>
                <a:close/>
                <a:moveTo>
                  <a:pt x="174" y="210"/>
                </a:moveTo>
                <a:lnTo>
                  <a:pt x="174" y="210"/>
                </a:lnTo>
                <a:lnTo>
                  <a:pt x="166" y="218"/>
                </a:lnTo>
                <a:lnTo>
                  <a:pt x="158" y="223"/>
                </a:lnTo>
                <a:lnTo>
                  <a:pt x="151" y="231"/>
                </a:lnTo>
                <a:lnTo>
                  <a:pt x="145" y="239"/>
                </a:lnTo>
                <a:lnTo>
                  <a:pt x="145" y="239"/>
                </a:lnTo>
                <a:lnTo>
                  <a:pt x="154" y="237"/>
                </a:lnTo>
                <a:lnTo>
                  <a:pt x="162" y="233"/>
                </a:lnTo>
                <a:lnTo>
                  <a:pt x="168" y="229"/>
                </a:lnTo>
                <a:lnTo>
                  <a:pt x="175" y="225"/>
                </a:lnTo>
                <a:lnTo>
                  <a:pt x="175" y="225"/>
                </a:lnTo>
                <a:lnTo>
                  <a:pt x="177" y="218"/>
                </a:lnTo>
                <a:lnTo>
                  <a:pt x="175" y="210"/>
                </a:lnTo>
                <a:lnTo>
                  <a:pt x="175" y="210"/>
                </a:lnTo>
                <a:lnTo>
                  <a:pt x="174" y="210"/>
                </a:lnTo>
                <a:lnTo>
                  <a:pt x="174" y="210"/>
                </a:lnTo>
                <a:close/>
                <a:moveTo>
                  <a:pt x="149" y="254"/>
                </a:moveTo>
                <a:lnTo>
                  <a:pt x="149" y="254"/>
                </a:lnTo>
                <a:lnTo>
                  <a:pt x="156" y="252"/>
                </a:lnTo>
                <a:lnTo>
                  <a:pt x="166" y="248"/>
                </a:lnTo>
                <a:lnTo>
                  <a:pt x="170" y="246"/>
                </a:lnTo>
                <a:lnTo>
                  <a:pt x="172" y="244"/>
                </a:lnTo>
                <a:lnTo>
                  <a:pt x="172" y="240"/>
                </a:lnTo>
                <a:lnTo>
                  <a:pt x="170" y="237"/>
                </a:lnTo>
                <a:lnTo>
                  <a:pt x="170" y="237"/>
                </a:lnTo>
                <a:lnTo>
                  <a:pt x="158" y="242"/>
                </a:lnTo>
                <a:lnTo>
                  <a:pt x="153" y="248"/>
                </a:lnTo>
                <a:lnTo>
                  <a:pt x="149" y="254"/>
                </a:lnTo>
                <a:lnTo>
                  <a:pt x="149" y="254"/>
                </a:lnTo>
                <a:close/>
                <a:moveTo>
                  <a:pt x="153" y="267"/>
                </a:moveTo>
                <a:lnTo>
                  <a:pt x="153" y="267"/>
                </a:lnTo>
                <a:lnTo>
                  <a:pt x="154" y="269"/>
                </a:lnTo>
                <a:lnTo>
                  <a:pt x="158" y="267"/>
                </a:lnTo>
                <a:lnTo>
                  <a:pt x="160" y="263"/>
                </a:lnTo>
                <a:lnTo>
                  <a:pt x="158" y="261"/>
                </a:lnTo>
                <a:lnTo>
                  <a:pt x="158" y="261"/>
                </a:lnTo>
                <a:lnTo>
                  <a:pt x="154" y="263"/>
                </a:lnTo>
                <a:lnTo>
                  <a:pt x="153" y="265"/>
                </a:lnTo>
                <a:lnTo>
                  <a:pt x="153" y="267"/>
                </a:lnTo>
                <a:lnTo>
                  <a:pt x="153" y="267"/>
                </a:lnTo>
                <a:close/>
                <a:moveTo>
                  <a:pt x="19" y="288"/>
                </a:moveTo>
                <a:lnTo>
                  <a:pt x="19" y="288"/>
                </a:lnTo>
                <a:lnTo>
                  <a:pt x="27" y="284"/>
                </a:lnTo>
                <a:lnTo>
                  <a:pt x="36" y="280"/>
                </a:lnTo>
                <a:lnTo>
                  <a:pt x="44" y="277"/>
                </a:lnTo>
                <a:lnTo>
                  <a:pt x="46" y="273"/>
                </a:lnTo>
                <a:lnTo>
                  <a:pt x="48" y="269"/>
                </a:lnTo>
                <a:lnTo>
                  <a:pt x="48" y="269"/>
                </a:lnTo>
                <a:lnTo>
                  <a:pt x="31" y="277"/>
                </a:lnTo>
                <a:lnTo>
                  <a:pt x="23" y="282"/>
                </a:lnTo>
                <a:lnTo>
                  <a:pt x="21" y="284"/>
                </a:lnTo>
                <a:lnTo>
                  <a:pt x="19" y="288"/>
                </a:lnTo>
                <a:lnTo>
                  <a:pt x="19" y="288"/>
                </a:lnTo>
                <a:close/>
                <a:moveTo>
                  <a:pt x="13" y="305"/>
                </a:moveTo>
                <a:lnTo>
                  <a:pt x="13" y="305"/>
                </a:lnTo>
                <a:lnTo>
                  <a:pt x="17" y="303"/>
                </a:lnTo>
                <a:lnTo>
                  <a:pt x="19" y="301"/>
                </a:lnTo>
                <a:lnTo>
                  <a:pt x="25" y="296"/>
                </a:lnTo>
                <a:lnTo>
                  <a:pt x="25" y="296"/>
                </a:lnTo>
                <a:lnTo>
                  <a:pt x="17" y="299"/>
                </a:lnTo>
                <a:lnTo>
                  <a:pt x="13" y="305"/>
                </a:lnTo>
                <a:lnTo>
                  <a:pt x="13" y="305"/>
                </a:lnTo>
                <a:close/>
                <a:moveTo>
                  <a:pt x="25" y="324"/>
                </a:moveTo>
                <a:lnTo>
                  <a:pt x="25" y="324"/>
                </a:lnTo>
                <a:lnTo>
                  <a:pt x="31" y="322"/>
                </a:lnTo>
                <a:lnTo>
                  <a:pt x="36" y="319"/>
                </a:lnTo>
                <a:lnTo>
                  <a:pt x="38" y="313"/>
                </a:lnTo>
                <a:lnTo>
                  <a:pt x="38" y="311"/>
                </a:lnTo>
                <a:lnTo>
                  <a:pt x="36" y="307"/>
                </a:lnTo>
                <a:lnTo>
                  <a:pt x="36" y="307"/>
                </a:lnTo>
                <a:lnTo>
                  <a:pt x="34" y="313"/>
                </a:lnTo>
                <a:lnTo>
                  <a:pt x="29" y="315"/>
                </a:lnTo>
                <a:lnTo>
                  <a:pt x="25" y="319"/>
                </a:lnTo>
                <a:lnTo>
                  <a:pt x="25" y="320"/>
                </a:lnTo>
                <a:lnTo>
                  <a:pt x="25" y="324"/>
                </a:lnTo>
                <a:lnTo>
                  <a:pt x="25" y="324"/>
                </a:lnTo>
                <a:close/>
                <a:moveTo>
                  <a:pt x="12" y="332"/>
                </a:moveTo>
                <a:lnTo>
                  <a:pt x="12" y="332"/>
                </a:lnTo>
                <a:lnTo>
                  <a:pt x="12" y="328"/>
                </a:lnTo>
                <a:lnTo>
                  <a:pt x="12" y="326"/>
                </a:lnTo>
                <a:lnTo>
                  <a:pt x="10" y="326"/>
                </a:lnTo>
                <a:lnTo>
                  <a:pt x="10" y="326"/>
                </a:lnTo>
                <a:lnTo>
                  <a:pt x="8" y="330"/>
                </a:lnTo>
                <a:lnTo>
                  <a:pt x="10" y="332"/>
                </a:lnTo>
                <a:lnTo>
                  <a:pt x="12" y="332"/>
                </a:lnTo>
                <a:lnTo>
                  <a:pt x="12" y="332"/>
                </a:lnTo>
                <a:close/>
                <a:moveTo>
                  <a:pt x="15" y="338"/>
                </a:moveTo>
                <a:lnTo>
                  <a:pt x="15" y="338"/>
                </a:lnTo>
                <a:lnTo>
                  <a:pt x="17" y="341"/>
                </a:lnTo>
                <a:lnTo>
                  <a:pt x="19" y="343"/>
                </a:lnTo>
                <a:lnTo>
                  <a:pt x="25" y="347"/>
                </a:lnTo>
                <a:lnTo>
                  <a:pt x="25" y="347"/>
                </a:lnTo>
                <a:lnTo>
                  <a:pt x="27" y="343"/>
                </a:lnTo>
                <a:lnTo>
                  <a:pt x="32" y="340"/>
                </a:lnTo>
                <a:lnTo>
                  <a:pt x="36" y="336"/>
                </a:lnTo>
                <a:lnTo>
                  <a:pt x="38" y="332"/>
                </a:lnTo>
                <a:lnTo>
                  <a:pt x="38" y="332"/>
                </a:lnTo>
                <a:lnTo>
                  <a:pt x="27" y="334"/>
                </a:lnTo>
                <a:lnTo>
                  <a:pt x="15" y="338"/>
                </a:lnTo>
                <a:lnTo>
                  <a:pt x="15" y="338"/>
                </a:lnTo>
                <a:close/>
                <a:moveTo>
                  <a:pt x="38" y="343"/>
                </a:moveTo>
                <a:lnTo>
                  <a:pt x="38" y="343"/>
                </a:lnTo>
                <a:lnTo>
                  <a:pt x="50" y="341"/>
                </a:lnTo>
                <a:lnTo>
                  <a:pt x="55" y="340"/>
                </a:lnTo>
                <a:lnTo>
                  <a:pt x="59" y="336"/>
                </a:lnTo>
                <a:lnTo>
                  <a:pt x="59" y="336"/>
                </a:lnTo>
                <a:lnTo>
                  <a:pt x="57" y="332"/>
                </a:lnTo>
                <a:lnTo>
                  <a:pt x="53" y="332"/>
                </a:lnTo>
                <a:lnTo>
                  <a:pt x="48" y="334"/>
                </a:lnTo>
                <a:lnTo>
                  <a:pt x="42" y="340"/>
                </a:lnTo>
                <a:lnTo>
                  <a:pt x="38" y="343"/>
                </a:lnTo>
                <a:lnTo>
                  <a:pt x="38" y="343"/>
                </a:lnTo>
                <a:close/>
                <a:moveTo>
                  <a:pt x="63" y="351"/>
                </a:moveTo>
                <a:lnTo>
                  <a:pt x="63" y="351"/>
                </a:lnTo>
                <a:lnTo>
                  <a:pt x="72" y="349"/>
                </a:lnTo>
                <a:lnTo>
                  <a:pt x="78" y="345"/>
                </a:lnTo>
                <a:lnTo>
                  <a:pt x="82" y="341"/>
                </a:lnTo>
                <a:lnTo>
                  <a:pt x="82" y="341"/>
                </a:lnTo>
                <a:lnTo>
                  <a:pt x="78" y="340"/>
                </a:lnTo>
                <a:lnTo>
                  <a:pt x="74" y="338"/>
                </a:lnTo>
                <a:lnTo>
                  <a:pt x="74" y="338"/>
                </a:lnTo>
                <a:lnTo>
                  <a:pt x="72" y="341"/>
                </a:lnTo>
                <a:lnTo>
                  <a:pt x="69" y="345"/>
                </a:lnTo>
                <a:lnTo>
                  <a:pt x="65" y="347"/>
                </a:lnTo>
                <a:lnTo>
                  <a:pt x="63" y="351"/>
                </a:lnTo>
                <a:lnTo>
                  <a:pt x="63" y="351"/>
                </a:lnTo>
                <a:close/>
                <a:moveTo>
                  <a:pt x="42" y="353"/>
                </a:moveTo>
                <a:lnTo>
                  <a:pt x="42" y="353"/>
                </a:lnTo>
                <a:lnTo>
                  <a:pt x="46" y="355"/>
                </a:lnTo>
                <a:lnTo>
                  <a:pt x="48" y="355"/>
                </a:lnTo>
                <a:lnTo>
                  <a:pt x="50" y="351"/>
                </a:lnTo>
                <a:lnTo>
                  <a:pt x="50" y="347"/>
                </a:lnTo>
                <a:lnTo>
                  <a:pt x="50" y="347"/>
                </a:lnTo>
                <a:lnTo>
                  <a:pt x="46" y="349"/>
                </a:lnTo>
                <a:lnTo>
                  <a:pt x="44" y="351"/>
                </a:lnTo>
                <a:lnTo>
                  <a:pt x="42" y="353"/>
                </a:lnTo>
                <a:lnTo>
                  <a:pt x="42" y="353"/>
                </a:lnTo>
                <a:close/>
                <a:moveTo>
                  <a:pt x="118" y="360"/>
                </a:moveTo>
                <a:lnTo>
                  <a:pt x="118" y="360"/>
                </a:lnTo>
                <a:lnTo>
                  <a:pt x="120" y="360"/>
                </a:lnTo>
                <a:lnTo>
                  <a:pt x="124" y="360"/>
                </a:lnTo>
                <a:lnTo>
                  <a:pt x="126" y="359"/>
                </a:lnTo>
                <a:lnTo>
                  <a:pt x="126" y="355"/>
                </a:lnTo>
                <a:lnTo>
                  <a:pt x="126" y="355"/>
                </a:lnTo>
                <a:lnTo>
                  <a:pt x="120" y="357"/>
                </a:lnTo>
                <a:lnTo>
                  <a:pt x="118" y="360"/>
                </a:lnTo>
                <a:lnTo>
                  <a:pt x="118" y="360"/>
                </a:lnTo>
                <a:close/>
                <a:moveTo>
                  <a:pt x="92" y="360"/>
                </a:moveTo>
                <a:lnTo>
                  <a:pt x="92" y="360"/>
                </a:lnTo>
                <a:lnTo>
                  <a:pt x="92" y="362"/>
                </a:lnTo>
                <a:lnTo>
                  <a:pt x="93" y="362"/>
                </a:lnTo>
                <a:lnTo>
                  <a:pt x="97" y="362"/>
                </a:lnTo>
                <a:lnTo>
                  <a:pt x="97" y="362"/>
                </a:lnTo>
                <a:lnTo>
                  <a:pt x="97" y="359"/>
                </a:lnTo>
                <a:lnTo>
                  <a:pt x="95" y="357"/>
                </a:lnTo>
                <a:lnTo>
                  <a:pt x="95" y="357"/>
                </a:lnTo>
                <a:lnTo>
                  <a:pt x="95" y="359"/>
                </a:lnTo>
                <a:lnTo>
                  <a:pt x="93" y="359"/>
                </a:lnTo>
                <a:lnTo>
                  <a:pt x="92" y="359"/>
                </a:lnTo>
                <a:lnTo>
                  <a:pt x="92" y="360"/>
                </a:lnTo>
                <a:lnTo>
                  <a:pt x="92" y="36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DECE69E-7A0A-436B-AF03-D8CB365FA2A1}"/>
              </a:ext>
            </a:extLst>
          </p:cNvPr>
          <p:cNvSpPr txBox="1"/>
          <p:nvPr/>
        </p:nvSpPr>
        <p:spPr>
          <a:xfrm>
            <a:off x="3734724" y="4089763"/>
            <a:ext cx="5240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寻找恋人的思考</a:t>
            </a:r>
          </a:p>
          <a:p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E7E6A9E-5C46-49DC-A460-6A17F8E59BCD}"/>
              </a:ext>
            </a:extLst>
          </p:cNvPr>
          <p:cNvSpPr>
            <a:spLocks noEditPoints="1"/>
          </p:cNvSpPr>
          <p:nvPr/>
        </p:nvSpPr>
        <p:spPr bwMode="auto">
          <a:xfrm>
            <a:off x="3224265" y="1542280"/>
            <a:ext cx="310404" cy="541366"/>
          </a:xfrm>
          <a:custGeom>
            <a:avLst/>
            <a:gdLst/>
            <a:ahLst/>
            <a:cxnLst>
              <a:cxn ang="0">
                <a:pos x="114" y="6"/>
              </a:cxn>
              <a:cxn ang="0">
                <a:pos x="53" y="57"/>
              </a:cxn>
              <a:cxn ang="0">
                <a:pos x="13" y="139"/>
              </a:cxn>
              <a:cxn ang="0">
                <a:pos x="61" y="193"/>
              </a:cxn>
              <a:cxn ang="0">
                <a:pos x="74" y="296"/>
              </a:cxn>
              <a:cxn ang="0">
                <a:pos x="120" y="368"/>
              </a:cxn>
              <a:cxn ang="0">
                <a:pos x="177" y="362"/>
              </a:cxn>
              <a:cxn ang="0">
                <a:pos x="205" y="166"/>
              </a:cxn>
              <a:cxn ang="0">
                <a:pos x="95" y="40"/>
              </a:cxn>
              <a:cxn ang="0">
                <a:pos x="114" y="31"/>
              </a:cxn>
              <a:cxn ang="0">
                <a:pos x="78" y="65"/>
              </a:cxn>
              <a:cxn ang="0">
                <a:pos x="102" y="50"/>
              </a:cxn>
              <a:cxn ang="0">
                <a:pos x="80" y="86"/>
              </a:cxn>
              <a:cxn ang="0">
                <a:pos x="85" y="73"/>
              </a:cxn>
              <a:cxn ang="0">
                <a:pos x="64" y="103"/>
              </a:cxn>
              <a:cxn ang="0">
                <a:pos x="68" y="107"/>
              </a:cxn>
              <a:cxn ang="0">
                <a:pos x="41" y="132"/>
              </a:cxn>
              <a:cxn ang="0">
                <a:pos x="38" y="101"/>
              </a:cxn>
              <a:cxn ang="0">
                <a:pos x="38" y="107"/>
              </a:cxn>
              <a:cxn ang="0">
                <a:pos x="38" y="172"/>
              </a:cxn>
              <a:cxn ang="0">
                <a:pos x="28" y="176"/>
              </a:cxn>
              <a:cxn ang="0">
                <a:pos x="17" y="168"/>
              </a:cxn>
              <a:cxn ang="0">
                <a:pos x="20" y="170"/>
              </a:cxn>
              <a:cxn ang="0">
                <a:pos x="62" y="166"/>
              </a:cxn>
              <a:cxn ang="0">
                <a:pos x="51" y="179"/>
              </a:cxn>
              <a:cxn ang="0">
                <a:pos x="121" y="294"/>
              </a:cxn>
              <a:cxn ang="0">
                <a:pos x="104" y="290"/>
              </a:cxn>
              <a:cxn ang="0">
                <a:pos x="112" y="252"/>
              </a:cxn>
              <a:cxn ang="0">
                <a:pos x="108" y="275"/>
              </a:cxn>
              <a:cxn ang="0">
                <a:pos x="118" y="235"/>
              </a:cxn>
              <a:cxn ang="0">
                <a:pos x="101" y="238"/>
              </a:cxn>
              <a:cxn ang="0">
                <a:pos x="121" y="229"/>
              </a:cxn>
              <a:cxn ang="0">
                <a:pos x="116" y="198"/>
              </a:cxn>
              <a:cxn ang="0">
                <a:pos x="125" y="202"/>
              </a:cxn>
              <a:cxn ang="0">
                <a:pos x="112" y="174"/>
              </a:cxn>
              <a:cxn ang="0">
                <a:pos x="123" y="156"/>
              </a:cxn>
              <a:cxn ang="0">
                <a:pos x="116" y="183"/>
              </a:cxn>
              <a:cxn ang="0">
                <a:pos x="91" y="210"/>
              </a:cxn>
              <a:cxn ang="0">
                <a:pos x="114" y="183"/>
              </a:cxn>
              <a:cxn ang="0">
                <a:pos x="95" y="185"/>
              </a:cxn>
              <a:cxn ang="0">
                <a:pos x="95" y="229"/>
              </a:cxn>
              <a:cxn ang="0">
                <a:pos x="91" y="227"/>
              </a:cxn>
              <a:cxn ang="0">
                <a:pos x="85" y="269"/>
              </a:cxn>
              <a:cxn ang="0">
                <a:pos x="120" y="299"/>
              </a:cxn>
              <a:cxn ang="0">
                <a:pos x="110" y="318"/>
              </a:cxn>
              <a:cxn ang="0">
                <a:pos x="112" y="309"/>
              </a:cxn>
              <a:cxn ang="0">
                <a:pos x="93" y="357"/>
              </a:cxn>
              <a:cxn ang="0">
                <a:pos x="116" y="345"/>
              </a:cxn>
              <a:cxn ang="0">
                <a:pos x="131" y="338"/>
              </a:cxn>
              <a:cxn ang="0">
                <a:pos x="146" y="338"/>
              </a:cxn>
              <a:cxn ang="0">
                <a:pos x="160" y="338"/>
              </a:cxn>
              <a:cxn ang="0">
                <a:pos x="162" y="343"/>
              </a:cxn>
              <a:cxn ang="0">
                <a:pos x="148" y="322"/>
              </a:cxn>
              <a:cxn ang="0">
                <a:pos x="135" y="179"/>
              </a:cxn>
              <a:cxn ang="0">
                <a:pos x="106" y="158"/>
              </a:cxn>
              <a:cxn ang="0">
                <a:pos x="59" y="134"/>
              </a:cxn>
              <a:cxn ang="0">
                <a:pos x="182" y="12"/>
              </a:cxn>
            </a:cxnLst>
            <a:rect l="0" t="0" r="r" b="b"/>
            <a:pathLst>
              <a:path w="211" h="368">
                <a:moveTo>
                  <a:pt x="207" y="4"/>
                </a:moveTo>
                <a:lnTo>
                  <a:pt x="207" y="4"/>
                </a:lnTo>
                <a:lnTo>
                  <a:pt x="182" y="2"/>
                </a:lnTo>
                <a:lnTo>
                  <a:pt x="158" y="0"/>
                </a:lnTo>
                <a:lnTo>
                  <a:pt x="135" y="2"/>
                </a:lnTo>
                <a:lnTo>
                  <a:pt x="123" y="4"/>
                </a:lnTo>
                <a:lnTo>
                  <a:pt x="114" y="6"/>
                </a:lnTo>
                <a:lnTo>
                  <a:pt x="114" y="6"/>
                </a:lnTo>
                <a:lnTo>
                  <a:pt x="101" y="14"/>
                </a:lnTo>
                <a:lnTo>
                  <a:pt x="85" y="23"/>
                </a:lnTo>
                <a:lnTo>
                  <a:pt x="70" y="34"/>
                </a:lnTo>
                <a:lnTo>
                  <a:pt x="61" y="42"/>
                </a:lnTo>
                <a:lnTo>
                  <a:pt x="61" y="42"/>
                </a:lnTo>
                <a:lnTo>
                  <a:pt x="53" y="57"/>
                </a:lnTo>
                <a:lnTo>
                  <a:pt x="45" y="75"/>
                </a:lnTo>
                <a:lnTo>
                  <a:pt x="45" y="75"/>
                </a:lnTo>
                <a:lnTo>
                  <a:pt x="38" y="92"/>
                </a:lnTo>
                <a:lnTo>
                  <a:pt x="30" y="107"/>
                </a:lnTo>
                <a:lnTo>
                  <a:pt x="30" y="107"/>
                </a:lnTo>
                <a:lnTo>
                  <a:pt x="22" y="124"/>
                </a:lnTo>
                <a:lnTo>
                  <a:pt x="13" y="139"/>
                </a:lnTo>
                <a:lnTo>
                  <a:pt x="5" y="156"/>
                </a:lnTo>
                <a:lnTo>
                  <a:pt x="0" y="174"/>
                </a:lnTo>
                <a:lnTo>
                  <a:pt x="0" y="174"/>
                </a:lnTo>
                <a:lnTo>
                  <a:pt x="17" y="181"/>
                </a:lnTo>
                <a:lnTo>
                  <a:pt x="38" y="189"/>
                </a:lnTo>
                <a:lnTo>
                  <a:pt x="49" y="191"/>
                </a:lnTo>
                <a:lnTo>
                  <a:pt x="61" y="193"/>
                </a:lnTo>
                <a:lnTo>
                  <a:pt x="70" y="191"/>
                </a:lnTo>
                <a:lnTo>
                  <a:pt x="80" y="189"/>
                </a:lnTo>
                <a:lnTo>
                  <a:pt x="80" y="189"/>
                </a:lnTo>
                <a:lnTo>
                  <a:pt x="80" y="210"/>
                </a:lnTo>
                <a:lnTo>
                  <a:pt x="80" y="231"/>
                </a:lnTo>
                <a:lnTo>
                  <a:pt x="76" y="275"/>
                </a:lnTo>
                <a:lnTo>
                  <a:pt x="74" y="296"/>
                </a:lnTo>
                <a:lnTo>
                  <a:pt x="74" y="317"/>
                </a:lnTo>
                <a:lnTo>
                  <a:pt x="76" y="338"/>
                </a:lnTo>
                <a:lnTo>
                  <a:pt x="80" y="357"/>
                </a:lnTo>
                <a:lnTo>
                  <a:pt x="80" y="357"/>
                </a:lnTo>
                <a:lnTo>
                  <a:pt x="89" y="362"/>
                </a:lnTo>
                <a:lnTo>
                  <a:pt x="99" y="364"/>
                </a:lnTo>
                <a:lnTo>
                  <a:pt x="120" y="368"/>
                </a:lnTo>
                <a:lnTo>
                  <a:pt x="120" y="368"/>
                </a:lnTo>
                <a:lnTo>
                  <a:pt x="141" y="368"/>
                </a:lnTo>
                <a:lnTo>
                  <a:pt x="152" y="368"/>
                </a:lnTo>
                <a:lnTo>
                  <a:pt x="162" y="368"/>
                </a:lnTo>
                <a:lnTo>
                  <a:pt x="162" y="368"/>
                </a:lnTo>
                <a:lnTo>
                  <a:pt x="169" y="366"/>
                </a:lnTo>
                <a:lnTo>
                  <a:pt x="177" y="362"/>
                </a:lnTo>
                <a:lnTo>
                  <a:pt x="190" y="351"/>
                </a:lnTo>
                <a:lnTo>
                  <a:pt x="202" y="339"/>
                </a:lnTo>
                <a:lnTo>
                  <a:pt x="211" y="330"/>
                </a:lnTo>
                <a:lnTo>
                  <a:pt x="211" y="330"/>
                </a:lnTo>
                <a:lnTo>
                  <a:pt x="207" y="290"/>
                </a:lnTo>
                <a:lnTo>
                  <a:pt x="205" y="250"/>
                </a:lnTo>
                <a:lnTo>
                  <a:pt x="205" y="166"/>
                </a:lnTo>
                <a:lnTo>
                  <a:pt x="207" y="84"/>
                </a:lnTo>
                <a:lnTo>
                  <a:pt x="207" y="4"/>
                </a:lnTo>
                <a:lnTo>
                  <a:pt x="207" y="4"/>
                </a:lnTo>
                <a:close/>
                <a:moveTo>
                  <a:pt x="114" y="31"/>
                </a:moveTo>
                <a:lnTo>
                  <a:pt x="114" y="31"/>
                </a:lnTo>
                <a:lnTo>
                  <a:pt x="106" y="36"/>
                </a:lnTo>
                <a:lnTo>
                  <a:pt x="95" y="40"/>
                </a:lnTo>
                <a:lnTo>
                  <a:pt x="83" y="44"/>
                </a:lnTo>
                <a:lnTo>
                  <a:pt x="72" y="48"/>
                </a:lnTo>
                <a:lnTo>
                  <a:pt x="72" y="48"/>
                </a:lnTo>
                <a:lnTo>
                  <a:pt x="81" y="42"/>
                </a:lnTo>
                <a:lnTo>
                  <a:pt x="91" y="34"/>
                </a:lnTo>
                <a:lnTo>
                  <a:pt x="102" y="31"/>
                </a:lnTo>
                <a:lnTo>
                  <a:pt x="114" y="31"/>
                </a:lnTo>
                <a:lnTo>
                  <a:pt x="114" y="31"/>
                </a:lnTo>
                <a:close/>
                <a:moveTo>
                  <a:pt x="102" y="50"/>
                </a:moveTo>
                <a:lnTo>
                  <a:pt x="102" y="50"/>
                </a:lnTo>
                <a:lnTo>
                  <a:pt x="99" y="55"/>
                </a:lnTo>
                <a:lnTo>
                  <a:pt x="97" y="57"/>
                </a:lnTo>
                <a:lnTo>
                  <a:pt x="87" y="63"/>
                </a:lnTo>
                <a:lnTo>
                  <a:pt x="78" y="65"/>
                </a:lnTo>
                <a:lnTo>
                  <a:pt x="66" y="69"/>
                </a:lnTo>
                <a:lnTo>
                  <a:pt x="66" y="69"/>
                </a:lnTo>
                <a:lnTo>
                  <a:pt x="70" y="65"/>
                </a:lnTo>
                <a:lnTo>
                  <a:pt x="74" y="61"/>
                </a:lnTo>
                <a:lnTo>
                  <a:pt x="81" y="55"/>
                </a:lnTo>
                <a:lnTo>
                  <a:pt x="93" y="52"/>
                </a:lnTo>
                <a:lnTo>
                  <a:pt x="102" y="50"/>
                </a:lnTo>
                <a:lnTo>
                  <a:pt x="102" y="50"/>
                </a:lnTo>
                <a:close/>
                <a:moveTo>
                  <a:pt x="85" y="73"/>
                </a:moveTo>
                <a:lnTo>
                  <a:pt x="85" y="73"/>
                </a:lnTo>
                <a:lnTo>
                  <a:pt x="87" y="73"/>
                </a:lnTo>
                <a:lnTo>
                  <a:pt x="87" y="75"/>
                </a:lnTo>
                <a:lnTo>
                  <a:pt x="85" y="78"/>
                </a:lnTo>
                <a:lnTo>
                  <a:pt x="80" y="86"/>
                </a:lnTo>
                <a:lnTo>
                  <a:pt x="80" y="86"/>
                </a:lnTo>
                <a:lnTo>
                  <a:pt x="66" y="88"/>
                </a:lnTo>
                <a:lnTo>
                  <a:pt x="55" y="90"/>
                </a:lnTo>
                <a:lnTo>
                  <a:pt x="55" y="90"/>
                </a:lnTo>
                <a:lnTo>
                  <a:pt x="61" y="84"/>
                </a:lnTo>
                <a:lnTo>
                  <a:pt x="68" y="78"/>
                </a:lnTo>
                <a:lnTo>
                  <a:pt x="85" y="73"/>
                </a:lnTo>
                <a:lnTo>
                  <a:pt x="85" y="73"/>
                </a:lnTo>
                <a:close/>
                <a:moveTo>
                  <a:pt x="68" y="107"/>
                </a:moveTo>
                <a:lnTo>
                  <a:pt x="68" y="107"/>
                </a:lnTo>
                <a:lnTo>
                  <a:pt x="61" y="107"/>
                </a:lnTo>
                <a:lnTo>
                  <a:pt x="61" y="107"/>
                </a:lnTo>
                <a:lnTo>
                  <a:pt x="62" y="103"/>
                </a:lnTo>
                <a:lnTo>
                  <a:pt x="64" y="103"/>
                </a:lnTo>
                <a:lnTo>
                  <a:pt x="68" y="101"/>
                </a:lnTo>
                <a:lnTo>
                  <a:pt x="70" y="99"/>
                </a:lnTo>
                <a:lnTo>
                  <a:pt x="70" y="99"/>
                </a:lnTo>
                <a:lnTo>
                  <a:pt x="72" y="101"/>
                </a:lnTo>
                <a:lnTo>
                  <a:pt x="70" y="103"/>
                </a:lnTo>
                <a:lnTo>
                  <a:pt x="68" y="103"/>
                </a:lnTo>
                <a:lnTo>
                  <a:pt x="68" y="107"/>
                </a:lnTo>
                <a:lnTo>
                  <a:pt x="68" y="107"/>
                </a:lnTo>
                <a:close/>
                <a:moveTo>
                  <a:pt x="59" y="120"/>
                </a:moveTo>
                <a:lnTo>
                  <a:pt x="59" y="120"/>
                </a:lnTo>
                <a:lnTo>
                  <a:pt x="57" y="124"/>
                </a:lnTo>
                <a:lnTo>
                  <a:pt x="53" y="128"/>
                </a:lnTo>
                <a:lnTo>
                  <a:pt x="47" y="130"/>
                </a:lnTo>
                <a:lnTo>
                  <a:pt x="41" y="132"/>
                </a:lnTo>
                <a:lnTo>
                  <a:pt x="41" y="132"/>
                </a:lnTo>
                <a:lnTo>
                  <a:pt x="43" y="128"/>
                </a:lnTo>
                <a:lnTo>
                  <a:pt x="49" y="124"/>
                </a:lnTo>
                <a:lnTo>
                  <a:pt x="59" y="120"/>
                </a:lnTo>
                <a:lnTo>
                  <a:pt x="59" y="120"/>
                </a:lnTo>
                <a:close/>
                <a:moveTo>
                  <a:pt x="38" y="101"/>
                </a:moveTo>
                <a:lnTo>
                  <a:pt x="38" y="101"/>
                </a:lnTo>
                <a:lnTo>
                  <a:pt x="41" y="101"/>
                </a:lnTo>
                <a:lnTo>
                  <a:pt x="47" y="101"/>
                </a:lnTo>
                <a:lnTo>
                  <a:pt x="47" y="101"/>
                </a:lnTo>
                <a:lnTo>
                  <a:pt x="43" y="105"/>
                </a:lnTo>
                <a:lnTo>
                  <a:pt x="41" y="107"/>
                </a:lnTo>
                <a:lnTo>
                  <a:pt x="38" y="107"/>
                </a:lnTo>
                <a:lnTo>
                  <a:pt x="38" y="107"/>
                </a:lnTo>
                <a:lnTo>
                  <a:pt x="38" y="101"/>
                </a:lnTo>
                <a:lnTo>
                  <a:pt x="38" y="101"/>
                </a:lnTo>
                <a:close/>
                <a:moveTo>
                  <a:pt x="28" y="176"/>
                </a:moveTo>
                <a:lnTo>
                  <a:pt x="28" y="176"/>
                </a:lnTo>
                <a:lnTo>
                  <a:pt x="32" y="176"/>
                </a:lnTo>
                <a:lnTo>
                  <a:pt x="36" y="174"/>
                </a:lnTo>
                <a:lnTo>
                  <a:pt x="38" y="172"/>
                </a:lnTo>
                <a:lnTo>
                  <a:pt x="41" y="172"/>
                </a:lnTo>
                <a:lnTo>
                  <a:pt x="41" y="172"/>
                </a:lnTo>
                <a:lnTo>
                  <a:pt x="40" y="176"/>
                </a:lnTo>
                <a:lnTo>
                  <a:pt x="36" y="179"/>
                </a:lnTo>
                <a:lnTo>
                  <a:pt x="32" y="179"/>
                </a:lnTo>
                <a:lnTo>
                  <a:pt x="28" y="176"/>
                </a:lnTo>
                <a:lnTo>
                  <a:pt x="28" y="176"/>
                </a:lnTo>
                <a:close/>
                <a:moveTo>
                  <a:pt x="15" y="176"/>
                </a:moveTo>
                <a:lnTo>
                  <a:pt x="15" y="176"/>
                </a:lnTo>
                <a:lnTo>
                  <a:pt x="15" y="174"/>
                </a:lnTo>
                <a:lnTo>
                  <a:pt x="13" y="174"/>
                </a:lnTo>
                <a:lnTo>
                  <a:pt x="13" y="174"/>
                </a:lnTo>
                <a:lnTo>
                  <a:pt x="15" y="170"/>
                </a:lnTo>
                <a:lnTo>
                  <a:pt x="17" y="168"/>
                </a:lnTo>
                <a:lnTo>
                  <a:pt x="24" y="164"/>
                </a:lnTo>
                <a:lnTo>
                  <a:pt x="34" y="162"/>
                </a:lnTo>
                <a:lnTo>
                  <a:pt x="41" y="160"/>
                </a:lnTo>
                <a:lnTo>
                  <a:pt x="41" y="160"/>
                </a:lnTo>
                <a:lnTo>
                  <a:pt x="36" y="164"/>
                </a:lnTo>
                <a:lnTo>
                  <a:pt x="28" y="168"/>
                </a:lnTo>
                <a:lnTo>
                  <a:pt x="20" y="170"/>
                </a:lnTo>
                <a:lnTo>
                  <a:pt x="15" y="176"/>
                </a:lnTo>
                <a:lnTo>
                  <a:pt x="15" y="176"/>
                </a:lnTo>
                <a:close/>
                <a:moveTo>
                  <a:pt x="51" y="179"/>
                </a:moveTo>
                <a:lnTo>
                  <a:pt x="51" y="179"/>
                </a:lnTo>
                <a:lnTo>
                  <a:pt x="53" y="174"/>
                </a:lnTo>
                <a:lnTo>
                  <a:pt x="59" y="168"/>
                </a:lnTo>
                <a:lnTo>
                  <a:pt x="62" y="166"/>
                </a:lnTo>
                <a:lnTo>
                  <a:pt x="66" y="166"/>
                </a:lnTo>
                <a:lnTo>
                  <a:pt x="68" y="168"/>
                </a:lnTo>
                <a:lnTo>
                  <a:pt x="68" y="168"/>
                </a:lnTo>
                <a:lnTo>
                  <a:pt x="61" y="174"/>
                </a:lnTo>
                <a:lnTo>
                  <a:pt x="57" y="177"/>
                </a:lnTo>
                <a:lnTo>
                  <a:pt x="51" y="179"/>
                </a:lnTo>
                <a:lnTo>
                  <a:pt x="51" y="179"/>
                </a:lnTo>
                <a:close/>
                <a:moveTo>
                  <a:pt x="120" y="275"/>
                </a:moveTo>
                <a:lnTo>
                  <a:pt x="120" y="275"/>
                </a:lnTo>
                <a:lnTo>
                  <a:pt x="121" y="275"/>
                </a:lnTo>
                <a:lnTo>
                  <a:pt x="121" y="277"/>
                </a:lnTo>
                <a:lnTo>
                  <a:pt x="121" y="284"/>
                </a:lnTo>
                <a:lnTo>
                  <a:pt x="121" y="294"/>
                </a:lnTo>
                <a:lnTo>
                  <a:pt x="121" y="294"/>
                </a:lnTo>
                <a:lnTo>
                  <a:pt x="118" y="294"/>
                </a:lnTo>
                <a:lnTo>
                  <a:pt x="114" y="296"/>
                </a:lnTo>
                <a:lnTo>
                  <a:pt x="106" y="299"/>
                </a:lnTo>
                <a:lnTo>
                  <a:pt x="99" y="305"/>
                </a:lnTo>
                <a:lnTo>
                  <a:pt x="91" y="309"/>
                </a:lnTo>
                <a:lnTo>
                  <a:pt x="91" y="309"/>
                </a:lnTo>
                <a:lnTo>
                  <a:pt x="104" y="290"/>
                </a:lnTo>
                <a:lnTo>
                  <a:pt x="120" y="275"/>
                </a:lnTo>
                <a:lnTo>
                  <a:pt x="120" y="275"/>
                </a:lnTo>
                <a:close/>
                <a:moveTo>
                  <a:pt x="89" y="284"/>
                </a:moveTo>
                <a:lnTo>
                  <a:pt x="89" y="284"/>
                </a:lnTo>
                <a:lnTo>
                  <a:pt x="97" y="273"/>
                </a:lnTo>
                <a:lnTo>
                  <a:pt x="104" y="263"/>
                </a:lnTo>
                <a:lnTo>
                  <a:pt x="112" y="252"/>
                </a:lnTo>
                <a:lnTo>
                  <a:pt x="120" y="242"/>
                </a:lnTo>
                <a:lnTo>
                  <a:pt x="120" y="242"/>
                </a:lnTo>
                <a:lnTo>
                  <a:pt x="121" y="250"/>
                </a:lnTo>
                <a:lnTo>
                  <a:pt x="121" y="256"/>
                </a:lnTo>
                <a:lnTo>
                  <a:pt x="118" y="263"/>
                </a:lnTo>
                <a:lnTo>
                  <a:pt x="114" y="269"/>
                </a:lnTo>
                <a:lnTo>
                  <a:pt x="108" y="275"/>
                </a:lnTo>
                <a:lnTo>
                  <a:pt x="102" y="278"/>
                </a:lnTo>
                <a:lnTo>
                  <a:pt x="97" y="282"/>
                </a:lnTo>
                <a:lnTo>
                  <a:pt x="89" y="284"/>
                </a:lnTo>
                <a:lnTo>
                  <a:pt x="89" y="284"/>
                </a:lnTo>
                <a:close/>
                <a:moveTo>
                  <a:pt x="121" y="237"/>
                </a:moveTo>
                <a:lnTo>
                  <a:pt x="121" y="237"/>
                </a:lnTo>
                <a:lnTo>
                  <a:pt x="118" y="235"/>
                </a:lnTo>
                <a:lnTo>
                  <a:pt x="114" y="237"/>
                </a:lnTo>
                <a:lnTo>
                  <a:pt x="106" y="240"/>
                </a:lnTo>
                <a:lnTo>
                  <a:pt x="101" y="246"/>
                </a:lnTo>
                <a:lnTo>
                  <a:pt x="97" y="248"/>
                </a:lnTo>
                <a:lnTo>
                  <a:pt x="95" y="248"/>
                </a:lnTo>
                <a:lnTo>
                  <a:pt x="95" y="248"/>
                </a:lnTo>
                <a:lnTo>
                  <a:pt x="101" y="238"/>
                </a:lnTo>
                <a:lnTo>
                  <a:pt x="108" y="229"/>
                </a:lnTo>
                <a:lnTo>
                  <a:pt x="116" y="221"/>
                </a:lnTo>
                <a:lnTo>
                  <a:pt x="121" y="212"/>
                </a:lnTo>
                <a:lnTo>
                  <a:pt x="121" y="212"/>
                </a:lnTo>
                <a:lnTo>
                  <a:pt x="123" y="217"/>
                </a:lnTo>
                <a:lnTo>
                  <a:pt x="123" y="223"/>
                </a:lnTo>
                <a:lnTo>
                  <a:pt x="121" y="229"/>
                </a:lnTo>
                <a:lnTo>
                  <a:pt x="121" y="237"/>
                </a:lnTo>
                <a:lnTo>
                  <a:pt x="121" y="237"/>
                </a:lnTo>
                <a:close/>
                <a:moveTo>
                  <a:pt x="112" y="208"/>
                </a:moveTo>
                <a:lnTo>
                  <a:pt x="112" y="208"/>
                </a:lnTo>
                <a:lnTo>
                  <a:pt x="110" y="204"/>
                </a:lnTo>
                <a:lnTo>
                  <a:pt x="112" y="202"/>
                </a:lnTo>
                <a:lnTo>
                  <a:pt x="116" y="198"/>
                </a:lnTo>
                <a:lnTo>
                  <a:pt x="120" y="195"/>
                </a:lnTo>
                <a:lnTo>
                  <a:pt x="121" y="191"/>
                </a:lnTo>
                <a:lnTo>
                  <a:pt x="121" y="191"/>
                </a:lnTo>
                <a:lnTo>
                  <a:pt x="125" y="191"/>
                </a:lnTo>
                <a:lnTo>
                  <a:pt x="125" y="195"/>
                </a:lnTo>
                <a:lnTo>
                  <a:pt x="125" y="202"/>
                </a:lnTo>
                <a:lnTo>
                  <a:pt x="125" y="202"/>
                </a:lnTo>
                <a:lnTo>
                  <a:pt x="120" y="202"/>
                </a:lnTo>
                <a:lnTo>
                  <a:pt x="116" y="202"/>
                </a:lnTo>
                <a:lnTo>
                  <a:pt x="112" y="208"/>
                </a:lnTo>
                <a:lnTo>
                  <a:pt x="112" y="208"/>
                </a:lnTo>
                <a:close/>
                <a:moveTo>
                  <a:pt x="121" y="174"/>
                </a:moveTo>
                <a:lnTo>
                  <a:pt x="121" y="174"/>
                </a:lnTo>
                <a:lnTo>
                  <a:pt x="112" y="174"/>
                </a:lnTo>
                <a:lnTo>
                  <a:pt x="112" y="174"/>
                </a:lnTo>
                <a:lnTo>
                  <a:pt x="114" y="168"/>
                </a:lnTo>
                <a:lnTo>
                  <a:pt x="116" y="164"/>
                </a:lnTo>
                <a:lnTo>
                  <a:pt x="120" y="155"/>
                </a:lnTo>
                <a:lnTo>
                  <a:pt x="120" y="155"/>
                </a:lnTo>
                <a:lnTo>
                  <a:pt x="121" y="155"/>
                </a:lnTo>
                <a:lnTo>
                  <a:pt x="123" y="156"/>
                </a:lnTo>
                <a:lnTo>
                  <a:pt x="123" y="162"/>
                </a:lnTo>
                <a:lnTo>
                  <a:pt x="121" y="168"/>
                </a:lnTo>
                <a:lnTo>
                  <a:pt x="121" y="174"/>
                </a:lnTo>
                <a:lnTo>
                  <a:pt x="121" y="174"/>
                </a:lnTo>
                <a:close/>
                <a:moveTo>
                  <a:pt x="114" y="183"/>
                </a:moveTo>
                <a:lnTo>
                  <a:pt x="114" y="183"/>
                </a:lnTo>
                <a:lnTo>
                  <a:pt x="116" y="183"/>
                </a:lnTo>
                <a:lnTo>
                  <a:pt x="114" y="185"/>
                </a:lnTo>
                <a:lnTo>
                  <a:pt x="112" y="187"/>
                </a:lnTo>
                <a:lnTo>
                  <a:pt x="108" y="189"/>
                </a:lnTo>
                <a:lnTo>
                  <a:pt x="108" y="189"/>
                </a:lnTo>
                <a:lnTo>
                  <a:pt x="101" y="200"/>
                </a:lnTo>
                <a:lnTo>
                  <a:pt x="97" y="206"/>
                </a:lnTo>
                <a:lnTo>
                  <a:pt x="91" y="210"/>
                </a:lnTo>
                <a:lnTo>
                  <a:pt x="91" y="210"/>
                </a:lnTo>
                <a:lnTo>
                  <a:pt x="91" y="202"/>
                </a:lnTo>
                <a:lnTo>
                  <a:pt x="93" y="196"/>
                </a:lnTo>
                <a:lnTo>
                  <a:pt x="93" y="196"/>
                </a:lnTo>
                <a:lnTo>
                  <a:pt x="99" y="193"/>
                </a:lnTo>
                <a:lnTo>
                  <a:pt x="104" y="191"/>
                </a:lnTo>
                <a:lnTo>
                  <a:pt x="114" y="183"/>
                </a:lnTo>
                <a:lnTo>
                  <a:pt x="114" y="183"/>
                </a:lnTo>
                <a:close/>
                <a:moveTo>
                  <a:pt x="91" y="191"/>
                </a:moveTo>
                <a:lnTo>
                  <a:pt x="91" y="191"/>
                </a:lnTo>
                <a:lnTo>
                  <a:pt x="91" y="187"/>
                </a:lnTo>
                <a:lnTo>
                  <a:pt x="89" y="185"/>
                </a:lnTo>
                <a:lnTo>
                  <a:pt x="89" y="185"/>
                </a:lnTo>
                <a:lnTo>
                  <a:pt x="95" y="185"/>
                </a:lnTo>
                <a:lnTo>
                  <a:pt x="95" y="185"/>
                </a:lnTo>
                <a:lnTo>
                  <a:pt x="93" y="187"/>
                </a:lnTo>
                <a:lnTo>
                  <a:pt x="91" y="191"/>
                </a:lnTo>
                <a:lnTo>
                  <a:pt x="91" y="191"/>
                </a:lnTo>
                <a:close/>
                <a:moveTo>
                  <a:pt x="91" y="227"/>
                </a:moveTo>
                <a:lnTo>
                  <a:pt x="91" y="227"/>
                </a:lnTo>
                <a:lnTo>
                  <a:pt x="95" y="229"/>
                </a:lnTo>
                <a:lnTo>
                  <a:pt x="95" y="229"/>
                </a:lnTo>
                <a:lnTo>
                  <a:pt x="95" y="235"/>
                </a:lnTo>
                <a:lnTo>
                  <a:pt x="91" y="238"/>
                </a:lnTo>
                <a:lnTo>
                  <a:pt x="91" y="238"/>
                </a:lnTo>
                <a:lnTo>
                  <a:pt x="89" y="237"/>
                </a:lnTo>
                <a:lnTo>
                  <a:pt x="89" y="233"/>
                </a:lnTo>
                <a:lnTo>
                  <a:pt x="91" y="227"/>
                </a:lnTo>
                <a:lnTo>
                  <a:pt x="91" y="227"/>
                </a:lnTo>
                <a:close/>
                <a:moveTo>
                  <a:pt x="91" y="263"/>
                </a:moveTo>
                <a:lnTo>
                  <a:pt x="91" y="263"/>
                </a:lnTo>
                <a:lnTo>
                  <a:pt x="89" y="267"/>
                </a:lnTo>
                <a:lnTo>
                  <a:pt x="89" y="269"/>
                </a:lnTo>
                <a:lnTo>
                  <a:pt x="85" y="269"/>
                </a:lnTo>
                <a:lnTo>
                  <a:pt x="85" y="269"/>
                </a:lnTo>
                <a:lnTo>
                  <a:pt x="87" y="267"/>
                </a:lnTo>
                <a:lnTo>
                  <a:pt x="87" y="263"/>
                </a:lnTo>
                <a:lnTo>
                  <a:pt x="87" y="263"/>
                </a:lnTo>
                <a:lnTo>
                  <a:pt x="91" y="263"/>
                </a:lnTo>
                <a:lnTo>
                  <a:pt x="91" y="263"/>
                </a:lnTo>
                <a:close/>
                <a:moveTo>
                  <a:pt x="120" y="299"/>
                </a:moveTo>
                <a:lnTo>
                  <a:pt x="120" y="299"/>
                </a:lnTo>
                <a:lnTo>
                  <a:pt x="121" y="301"/>
                </a:lnTo>
                <a:lnTo>
                  <a:pt x="121" y="301"/>
                </a:lnTo>
                <a:lnTo>
                  <a:pt x="121" y="307"/>
                </a:lnTo>
                <a:lnTo>
                  <a:pt x="120" y="317"/>
                </a:lnTo>
                <a:lnTo>
                  <a:pt x="120" y="317"/>
                </a:lnTo>
                <a:lnTo>
                  <a:pt x="114" y="318"/>
                </a:lnTo>
                <a:lnTo>
                  <a:pt x="110" y="318"/>
                </a:lnTo>
                <a:lnTo>
                  <a:pt x="101" y="324"/>
                </a:lnTo>
                <a:lnTo>
                  <a:pt x="95" y="330"/>
                </a:lnTo>
                <a:lnTo>
                  <a:pt x="87" y="336"/>
                </a:lnTo>
                <a:lnTo>
                  <a:pt x="87" y="336"/>
                </a:lnTo>
                <a:lnTo>
                  <a:pt x="95" y="326"/>
                </a:lnTo>
                <a:lnTo>
                  <a:pt x="102" y="317"/>
                </a:lnTo>
                <a:lnTo>
                  <a:pt x="112" y="309"/>
                </a:lnTo>
                <a:lnTo>
                  <a:pt x="120" y="299"/>
                </a:lnTo>
                <a:lnTo>
                  <a:pt x="120" y="299"/>
                </a:lnTo>
                <a:close/>
                <a:moveTo>
                  <a:pt x="106" y="358"/>
                </a:moveTo>
                <a:lnTo>
                  <a:pt x="106" y="358"/>
                </a:lnTo>
                <a:lnTo>
                  <a:pt x="99" y="358"/>
                </a:lnTo>
                <a:lnTo>
                  <a:pt x="97" y="357"/>
                </a:lnTo>
                <a:lnTo>
                  <a:pt x="93" y="357"/>
                </a:lnTo>
                <a:lnTo>
                  <a:pt x="93" y="357"/>
                </a:lnTo>
                <a:lnTo>
                  <a:pt x="99" y="349"/>
                </a:lnTo>
                <a:lnTo>
                  <a:pt x="106" y="341"/>
                </a:lnTo>
                <a:lnTo>
                  <a:pt x="116" y="336"/>
                </a:lnTo>
                <a:lnTo>
                  <a:pt x="127" y="332"/>
                </a:lnTo>
                <a:lnTo>
                  <a:pt x="127" y="332"/>
                </a:lnTo>
                <a:lnTo>
                  <a:pt x="116" y="345"/>
                </a:lnTo>
                <a:lnTo>
                  <a:pt x="106" y="358"/>
                </a:lnTo>
                <a:lnTo>
                  <a:pt x="106" y="358"/>
                </a:lnTo>
                <a:close/>
                <a:moveTo>
                  <a:pt x="121" y="351"/>
                </a:moveTo>
                <a:lnTo>
                  <a:pt x="121" y="351"/>
                </a:lnTo>
                <a:lnTo>
                  <a:pt x="123" y="345"/>
                </a:lnTo>
                <a:lnTo>
                  <a:pt x="127" y="341"/>
                </a:lnTo>
                <a:lnTo>
                  <a:pt x="131" y="338"/>
                </a:lnTo>
                <a:lnTo>
                  <a:pt x="131" y="332"/>
                </a:lnTo>
                <a:lnTo>
                  <a:pt x="131" y="332"/>
                </a:lnTo>
                <a:lnTo>
                  <a:pt x="142" y="332"/>
                </a:lnTo>
                <a:lnTo>
                  <a:pt x="148" y="330"/>
                </a:lnTo>
                <a:lnTo>
                  <a:pt x="152" y="332"/>
                </a:lnTo>
                <a:lnTo>
                  <a:pt x="152" y="332"/>
                </a:lnTo>
                <a:lnTo>
                  <a:pt x="146" y="338"/>
                </a:lnTo>
                <a:lnTo>
                  <a:pt x="139" y="343"/>
                </a:lnTo>
                <a:lnTo>
                  <a:pt x="121" y="351"/>
                </a:lnTo>
                <a:lnTo>
                  <a:pt x="121" y="351"/>
                </a:lnTo>
                <a:close/>
                <a:moveTo>
                  <a:pt x="148" y="351"/>
                </a:moveTo>
                <a:lnTo>
                  <a:pt x="148" y="351"/>
                </a:lnTo>
                <a:lnTo>
                  <a:pt x="154" y="343"/>
                </a:lnTo>
                <a:lnTo>
                  <a:pt x="160" y="338"/>
                </a:lnTo>
                <a:lnTo>
                  <a:pt x="162" y="334"/>
                </a:lnTo>
                <a:lnTo>
                  <a:pt x="162" y="334"/>
                </a:lnTo>
                <a:lnTo>
                  <a:pt x="169" y="334"/>
                </a:lnTo>
                <a:lnTo>
                  <a:pt x="173" y="334"/>
                </a:lnTo>
                <a:lnTo>
                  <a:pt x="173" y="334"/>
                </a:lnTo>
                <a:lnTo>
                  <a:pt x="167" y="339"/>
                </a:lnTo>
                <a:lnTo>
                  <a:pt x="162" y="343"/>
                </a:lnTo>
                <a:lnTo>
                  <a:pt x="148" y="351"/>
                </a:lnTo>
                <a:lnTo>
                  <a:pt x="148" y="351"/>
                </a:lnTo>
                <a:close/>
                <a:moveTo>
                  <a:pt x="202" y="318"/>
                </a:moveTo>
                <a:lnTo>
                  <a:pt x="202" y="318"/>
                </a:lnTo>
                <a:lnTo>
                  <a:pt x="186" y="322"/>
                </a:lnTo>
                <a:lnTo>
                  <a:pt x="167" y="324"/>
                </a:lnTo>
                <a:lnTo>
                  <a:pt x="148" y="322"/>
                </a:lnTo>
                <a:lnTo>
                  <a:pt x="131" y="320"/>
                </a:lnTo>
                <a:lnTo>
                  <a:pt x="131" y="320"/>
                </a:lnTo>
                <a:lnTo>
                  <a:pt x="129" y="297"/>
                </a:lnTo>
                <a:lnTo>
                  <a:pt x="129" y="273"/>
                </a:lnTo>
                <a:lnTo>
                  <a:pt x="133" y="225"/>
                </a:lnTo>
                <a:lnTo>
                  <a:pt x="135" y="202"/>
                </a:lnTo>
                <a:lnTo>
                  <a:pt x="135" y="179"/>
                </a:lnTo>
                <a:lnTo>
                  <a:pt x="133" y="156"/>
                </a:lnTo>
                <a:lnTo>
                  <a:pt x="129" y="135"/>
                </a:lnTo>
                <a:lnTo>
                  <a:pt x="129" y="135"/>
                </a:lnTo>
                <a:lnTo>
                  <a:pt x="125" y="137"/>
                </a:lnTo>
                <a:lnTo>
                  <a:pt x="121" y="139"/>
                </a:lnTo>
                <a:lnTo>
                  <a:pt x="114" y="149"/>
                </a:lnTo>
                <a:lnTo>
                  <a:pt x="106" y="158"/>
                </a:lnTo>
                <a:lnTo>
                  <a:pt x="101" y="168"/>
                </a:lnTo>
                <a:lnTo>
                  <a:pt x="101" y="168"/>
                </a:lnTo>
                <a:lnTo>
                  <a:pt x="76" y="160"/>
                </a:lnTo>
                <a:lnTo>
                  <a:pt x="53" y="151"/>
                </a:lnTo>
                <a:lnTo>
                  <a:pt x="53" y="151"/>
                </a:lnTo>
                <a:lnTo>
                  <a:pt x="55" y="141"/>
                </a:lnTo>
                <a:lnTo>
                  <a:pt x="59" y="134"/>
                </a:lnTo>
                <a:lnTo>
                  <a:pt x="70" y="116"/>
                </a:lnTo>
                <a:lnTo>
                  <a:pt x="70" y="116"/>
                </a:lnTo>
                <a:lnTo>
                  <a:pt x="131" y="14"/>
                </a:lnTo>
                <a:lnTo>
                  <a:pt x="131" y="14"/>
                </a:lnTo>
                <a:lnTo>
                  <a:pt x="148" y="12"/>
                </a:lnTo>
                <a:lnTo>
                  <a:pt x="163" y="10"/>
                </a:lnTo>
                <a:lnTo>
                  <a:pt x="182" y="12"/>
                </a:lnTo>
                <a:lnTo>
                  <a:pt x="202" y="12"/>
                </a:lnTo>
                <a:lnTo>
                  <a:pt x="202" y="12"/>
                </a:lnTo>
                <a:lnTo>
                  <a:pt x="198" y="166"/>
                </a:lnTo>
                <a:lnTo>
                  <a:pt x="198" y="244"/>
                </a:lnTo>
                <a:lnTo>
                  <a:pt x="202" y="318"/>
                </a:lnTo>
                <a:lnTo>
                  <a:pt x="202" y="31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Freeform 49">
            <a:extLst>
              <a:ext uri="{FF2B5EF4-FFF2-40B4-BE49-F238E27FC236}">
                <a16:creationId xmlns:a16="http://schemas.microsoft.com/office/drawing/2014/main" id="{38618D9B-01C7-4055-A780-5F7CF175C289}"/>
              </a:ext>
            </a:extLst>
          </p:cNvPr>
          <p:cNvSpPr>
            <a:spLocks noEditPoints="1"/>
          </p:cNvSpPr>
          <p:nvPr/>
        </p:nvSpPr>
        <p:spPr bwMode="auto">
          <a:xfrm>
            <a:off x="3224265" y="2381467"/>
            <a:ext cx="383958" cy="538424"/>
          </a:xfrm>
          <a:custGeom>
            <a:avLst/>
            <a:gdLst/>
            <a:ahLst/>
            <a:cxnLst>
              <a:cxn ang="0">
                <a:pos x="261" y="280"/>
              </a:cxn>
              <a:cxn ang="0">
                <a:pos x="72" y="364"/>
              </a:cxn>
              <a:cxn ang="0">
                <a:pos x="24" y="246"/>
              </a:cxn>
              <a:cxn ang="0">
                <a:pos x="116" y="124"/>
              </a:cxn>
              <a:cxn ang="0">
                <a:pos x="68" y="137"/>
              </a:cxn>
              <a:cxn ang="0">
                <a:pos x="2" y="82"/>
              </a:cxn>
              <a:cxn ang="0">
                <a:pos x="95" y="4"/>
              </a:cxn>
              <a:cxn ang="0">
                <a:pos x="213" y="42"/>
              </a:cxn>
              <a:cxn ang="0">
                <a:pos x="215" y="172"/>
              </a:cxn>
              <a:cxn ang="0">
                <a:pos x="120" y="265"/>
              </a:cxn>
              <a:cxn ang="0">
                <a:pos x="217" y="75"/>
              </a:cxn>
              <a:cxn ang="0">
                <a:pos x="91" y="16"/>
              </a:cxn>
              <a:cxn ang="0">
                <a:pos x="85" y="111"/>
              </a:cxn>
              <a:cxn ang="0">
                <a:pos x="162" y="92"/>
              </a:cxn>
              <a:cxn ang="0">
                <a:pos x="95" y="197"/>
              </a:cxn>
              <a:cxn ang="0">
                <a:pos x="204" y="324"/>
              </a:cxn>
              <a:cxn ang="0">
                <a:pos x="108" y="273"/>
              </a:cxn>
              <a:cxn ang="0">
                <a:pos x="213" y="164"/>
              </a:cxn>
              <a:cxn ang="0">
                <a:pos x="59" y="29"/>
              </a:cxn>
              <a:cxn ang="0">
                <a:pos x="45" y="50"/>
              </a:cxn>
              <a:cxn ang="0">
                <a:pos x="21" y="82"/>
              </a:cxn>
              <a:cxn ang="0">
                <a:pos x="106" y="92"/>
              </a:cxn>
              <a:cxn ang="0">
                <a:pos x="21" y="103"/>
              </a:cxn>
              <a:cxn ang="0">
                <a:pos x="24" y="96"/>
              </a:cxn>
              <a:cxn ang="0">
                <a:pos x="135" y="92"/>
              </a:cxn>
              <a:cxn ang="0">
                <a:pos x="148" y="99"/>
              </a:cxn>
              <a:cxn ang="0">
                <a:pos x="19" y="117"/>
              </a:cxn>
              <a:cxn ang="0">
                <a:pos x="122" y="149"/>
              </a:cxn>
              <a:cxn ang="0">
                <a:pos x="104" y="174"/>
              </a:cxn>
              <a:cxn ang="0">
                <a:pos x="150" y="113"/>
              </a:cxn>
              <a:cxn ang="0">
                <a:pos x="122" y="149"/>
              </a:cxn>
              <a:cxn ang="0">
                <a:pos x="47" y="128"/>
              </a:cxn>
              <a:cxn ang="0">
                <a:pos x="21" y="137"/>
              </a:cxn>
              <a:cxn ang="0">
                <a:pos x="84" y="164"/>
              </a:cxn>
              <a:cxn ang="0">
                <a:pos x="38" y="233"/>
              </a:cxn>
              <a:cxn ang="0">
                <a:pos x="64" y="197"/>
              </a:cxn>
              <a:cxn ang="0">
                <a:pos x="42" y="218"/>
              </a:cxn>
              <a:cxn ang="0">
                <a:pos x="74" y="212"/>
              </a:cxn>
              <a:cxn ang="0">
                <a:pos x="38" y="252"/>
              </a:cxn>
              <a:cxn ang="0">
                <a:pos x="51" y="252"/>
              </a:cxn>
              <a:cxn ang="0">
                <a:pos x="28" y="269"/>
              </a:cxn>
              <a:cxn ang="0">
                <a:pos x="36" y="267"/>
              </a:cxn>
              <a:cxn ang="0">
                <a:pos x="53" y="271"/>
              </a:cxn>
              <a:cxn ang="0">
                <a:pos x="26" y="303"/>
              </a:cxn>
              <a:cxn ang="0">
                <a:pos x="42" y="299"/>
              </a:cxn>
              <a:cxn ang="0">
                <a:pos x="40" y="328"/>
              </a:cxn>
              <a:cxn ang="0">
                <a:pos x="225" y="336"/>
              </a:cxn>
              <a:cxn ang="0">
                <a:pos x="24" y="338"/>
              </a:cxn>
              <a:cxn ang="0">
                <a:pos x="68" y="340"/>
              </a:cxn>
              <a:cxn ang="0">
                <a:pos x="120" y="347"/>
              </a:cxn>
              <a:cxn ang="0">
                <a:pos x="152" y="345"/>
              </a:cxn>
              <a:cxn ang="0">
                <a:pos x="186" y="343"/>
              </a:cxn>
              <a:cxn ang="0">
                <a:pos x="26" y="351"/>
              </a:cxn>
              <a:cxn ang="0">
                <a:pos x="38" y="343"/>
              </a:cxn>
              <a:cxn ang="0">
                <a:pos x="89" y="338"/>
              </a:cxn>
              <a:cxn ang="0">
                <a:pos x="114" y="340"/>
              </a:cxn>
              <a:cxn ang="0">
                <a:pos x="204" y="347"/>
              </a:cxn>
              <a:cxn ang="0">
                <a:pos x="68" y="357"/>
              </a:cxn>
              <a:cxn ang="0">
                <a:pos x="57" y="355"/>
              </a:cxn>
              <a:cxn ang="0">
                <a:pos x="150" y="359"/>
              </a:cxn>
              <a:cxn ang="0">
                <a:pos x="122" y="360"/>
              </a:cxn>
            </a:cxnLst>
            <a:rect l="0" t="0" r="r" b="b"/>
            <a:pathLst>
              <a:path w="261" h="366">
                <a:moveTo>
                  <a:pt x="120" y="265"/>
                </a:moveTo>
                <a:lnTo>
                  <a:pt x="120" y="265"/>
                </a:lnTo>
                <a:lnTo>
                  <a:pt x="137" y="267"/>
                </a:lnTo>
                <a:lnTo>
                  <a:pt x="156" y="269"/>
                </a:lnTo>
                <a:lnTo>
                  <a:pt x="190" y="267"/>
                </a:lnTo>
                <a:lnTo>
                  <a:pt x="225" y="267"/>
                </a:lnTo>
                <a:lnTo>
                  <a:pt x="242" y="267"/>
                </a:lnTo>
                <a:lnTo>
                  <a:pt x="257" y="269"/>
                </a:lnTo>
                <a:lnTo>
                  <a:pt x="257" y="269"/>
                </a:lnTo>
                <a:lnTo>
                  <a:pt x="261" y="275"/>
                </a:lnTo>
                <a:lnTo>
                  <a:pt x="261" y="280"/>
                </a:lnTo>
                <a:lnTo>
                  <a:pt x="261" y="296"/>
                </a:lnTo>
                <a:lnTo>
                  <a:pt x="261" y="296"/>
                </a:lnTo>
                <a:lnTo>
                  <a:pt x="261" y="315"/>
                </a:lnTo>
                <a:lnTo>
                  <a:pt x="257" y="328"/>
                </a:lnTo>
                <a:lnTo>
                  <a:pt x="251" y="338"/>
                </a:lnTo>
                <a:lnTo>
                  <a:pt x="240" y="347"/>
                </a:lnTo>
                <a:lnTo>
                  <a:pt x="240" y="347"/>
                </a:lnTo>
                <a:lnTo>
                  <a:pt x="219" y="364"/>
                </a:lnTo>
                <a:lnTo>
                  <a:pt x="219" y="364"/>
                </a:lnTo>
                <a:lnTo>
                  <a:pt x="122" y="366"/>
                </a:lnTo>
                <a:lnTo>
                  <a:pt x="72" y="364"/>
                </a:lnTo>
                <a:lnTo>
                  <a:pt x="49" y="362"/>
                </a:lnTo>
                <a:lnTo>
                  <a:pt x="24" y="360"/>
                </a:lnTo>
                <a:lnTo>
                  <a:pt x="24" y="360"/>
                </a:lnTo>
                <a:lnTo>
                  <a:pt x="21" y="357"/>
                </a:lnTo>
                <a:lnTo>
                  <a:pt x="17" y="355"/>
                </a:lnTo>
                <a:lnTo>
                  <a:pt x="15" y="351"/>
                </a:lnTo>
                <a:lnTo>
                  <a:pt x="15" y="347"/>
                </a:lnTo>
                <a:lnTo>
                  <a:pt x="15" y="347"/>
                </a:lnTo>
                <a:lnTo>
                  <a:pt x="17" y="305"/>
                </a:lnTo>
                <a:lnTo>
                  <a:pt x="21" y="265"/>
                </a:lnTo>
                <a:lnTo>
                  <a:pt x="24" y="246"/>
                </a:lnTo>
                <a:lnTo>
                  <a:pt x="28" y="229"/>
                </a:lnTo>
                <a:lnTo>
                  <a:pt x="34" y="212"/>
                </a:lnTo>
                <a:lnTo>
                  <a:pt x="42" y="197"/>
                </a:lnTo>
                <a:lnTo>
                  <a:pt x="42" y="197"/>
                </a:lnTo>
                <a:lnTo>
                  <a:pt x="57" y="179"/>
                </a:lnTo>
                <a:lnTo>
                  <a:pt x="72" y="162"/>
                </a:lnTo>
                <a:lnTo>
                  <a:pt x="72" y="162"/>
                </a:lnTo>
                <a:lnTo>
                  <a:pt x="89" y="151"/>
                </a:lnTo>
                <a:lnTo>
                  <a:pt x="99" y="141"/>
                </a:lnTo>
                <a:lnTo>
                  <a:pt x="108" y="134"/>
                </a:lnTo>
                <a:lnTo>
                  <a:pt x="116" y="124"/>
                </a:lnTo>
                <a:lnTo>
                  <a:pt x="118" y="118"/>
                </a:lnTo>
                <a:lnTo>
                  <a:pt x="118" y="115"/>
                </a:lnTo>
                <a:lnTo>
                  <a:pt x="118" y="111"/>
                </a:lnTo>
                <a:lnTo>
                  <a:pt x="114" y="107"/>
                </a:lnTo>
                <a:lnTo>
                  <a:pt x="110" y="101"/>
                </a:lnTo>
                <a:lnTo>
                  <a:pt x="103" y="99"/>
                </a:lnTo>
                <a:lnTo>
                  <a:pt x="103" y="99"/>
                </a:lnTo>
                <a:lnTo>
                  <a:pt x="99" y="107"/>
                </a:lnTo>
                <a:lnTo>
                  <a:pt x="95" y="115"/>
                </a:lnTo>
                <a:lnTo>
                  <a:pt x="82" y="126"/>
                </a:lnTo>
                <a:lnTo>
                  <a:pt x="68" y="137"/>
                </a:lnTo>
                <a:lnTo>
                  <a:pt x="53" y="147"/>
                </a:lnTo>
                <a:lnTo>
                  <a:pt x="53" y="147"/>
                </a:lnTo>
                <a:lnTo>
                  <a:pt x="28" y="145"/>
                </a:lnTo>
                <a:lnTo>
                  <a:pt x="17" y="143"/>
                </a:lnTo>
                <a:lnTo>
                  <a:pt x="7" y="141"/>
                </a:lnTo>
                <a:lnTo>
                  <a:pt x="7" y="141"/>
                </a:lnTo>
                <a:lnTo>
                  <a:pt x="3" y="132"/>
                </a:lnTo>
                <a:lnTo>
                  <a:pt x="0" y="120"/>
                </a:lnTo>
                <a:lnTo>
                  <a:pt x="0" y="107"/>
                </a:lnTo>
                <a:lnTo>
                  <a:pt x="0" y="94"/>
                </a:lnTo>
                <a:lnTo>
                  <a:pt x="2" y="82"/>
                </a:lnTo>
                <a:lnTo>
                  <a:pt x="3" y="69"/>
                </a:lnTo>
                <a:lnTo>
                  <a:pt x="9" y="59"/>
                </a:lnTo>
                <a:lnTo>
                  <a:pt x="13" y="52"/>
                </a:lnTo>
                <a:lnTo>
                  <a:pt x="13" y="52"/>
                </a:lnTo>
                <a:lnTo>
                  <a:pt x="19" y="46"/>
                </a:lnTo>
                <a:lnTo>
                  <a:pt x="28" y="40"/>
                </a:lnTo>
                <a:lnTo>
                  <a:pt x="47" y="29"/>
                </a:lnTo>
                <a:lnTo>
                  <a:pt x="47" y="29"/>
                </a:lnTo>
                <a:lnTo>
                  <a:pt x="64" y="19"/>
                </a:lnTo>
                <a:lnTo>
                  <a:pt x="85" y="8"/>
                </a:lnTo>
                <a:lnTo>
                  <a:pt x="95" y="4"/>
                </a:lnTo>
                <a:lnTo>
                  <a:pt x="106" y="2"/>
                </a:lnTo>
                <a:lnTo>
                  <a:pt x="118" y="0"/>
                </a:lnTo>
                <a:lnTo>
                  <a:pt x="131" y="0"/>
                </a:lnTo>
                <a:lnTo>
                  <a:pt x="131" y="0"/>
                </a:lnTo>
                <a:lnTo>
                  <a:pt x="152" y="4"/>
                </a:lnTo>
                <a:lnTo>
                  <a:pt x="169" y="8"/>
                </a:lnTo>
                <a:lnTo>
                  <a:pt x="185" y="16"/>
                </a:lnTo>
                <a:lnTo>
                  <a:pt x="198" y="25"/>
                </a:lnTo>
                <a:lnTo>
                  <a:pt x="198" y="25"/>
                </a:lnTo>
                <a:lnTo>
                  <a:pt x="207" y="33"/>
                </a:lnTo>
                <a:lnTo>
                  <a:pt x="213" y="42"/>
                </a:lnTo>
                <a:lnTo>
                  <a:pt x="219" y="52"/>
                </a:lnTo>
                <a:lnTo>
                  <a:pt x="225" y="63"/>
                </a:lnTo>
                <a:lnTo>
                  <a:pt x="230" y="77"/>
                </a:lnTo>
                <a:lnTo>
                  <a:pt x="232" y="90"/>
                </a:lnTo>
                <a:lnTo>
                  <a:pt x="234" y="103"/>
                </a:lnTo>
                <a:lnTo>
                  <a:pt x="234" y="117"/>
                </a:lnTo>
                <a:lnTo>
                  <a:pt x="234" y="117"/>
                </a:lnTo>
                <a:lnTo>
                  <a:pt x="232" y="134"/>
                </a:lnTo>
                <a:lnTo>
                  <a:pt x="228" y="147"/>
                </a:lnTo>
                <a:lnTo>
                  <a:pt x="223" y="160"/>
                </a:lnTo>
                <a:lnTo>
                  <a:pt x="215" y="172"/>
                </a:lnTo>
                <a:lnTo>
                  <a:pt x="207" y="183"/>
                </a:lnTo>
                <a:lnTo>
                  <a:pt x="198" y="193"/>
                </a:lnTo>
                <a:lnTo>
                  <a:pt x="188" y="200"/>
                </a:lnTo>
                <a:lnTo>
                  <a:pt x="177" y="208"/>
                </a:lnTo>
                <a:lnTo>
                  <a:pt x="177" y="208"/>
                </a:lnTo>
                <a:lnTo>
                  <a:pt x="160" y="219"/>
                </a:lnTo>
                <a:lnTo>
                  <a:pt x="143" y="231"/>
                </a:lnTo>
                <a:lnTo>
                  <a:pt x="135" y="237"/>
                </a:lnTo>
                <a:lnTo>
                  <a:pt x="129" y="244"/>
                </a:lnTo>
                <a:lnTo>
                  <a:pt x="124" y="254"/>
                </a:lnTo>
                <a:lnTo>
                  <a:pt x="120" y="265"/>
                </a:lnTo>
                <a:lnTo>
                  <a:pt x="120" y="265"/>
                </a:lnTo>
                <a:close/>
                <a:moveTo>
                  <a:pt x="213" y="164"/>
                </a:moveTo>
                <a:lnTo>
                  <a:pt x="213" y="164"/>
                </a:lnTo>
                <a:lnTo>
                  <a:pt x="219" y="153"/>
                </a:lnTo>
                <a:lnTo>
                  <a:pt x="223" y="139"/>
                </a:lnTo>
                <a:lnTo>
                  <a:pt x="226" y="126"/>
                </a:lnTo>
                <a:lnTo>
                  <a:pt x="226" y="113"/>
                </a:lnTo>
                <a:lnTo>
                  <a:pt x="226" y="113"/>
                </a:lnTo>
                <a:lnTo>
                  <a:pt x="226" y="103"/>
                </a:lnTo>
                <a:lnTo>
                  <a:pt x="225" y="94"/>
                </a:lnTo>
                <a:lnTo>
                  <a:pt x="217" y="75"/>
                </a:lnTo>
                <a:lnTo>
                  <a:pt x="205" y="56"/>
                </a:lnTo>
                <a:lnTo>
                  <a:pt x="192" y="38"/>
                </a:lnTo>
                <a:lnTo>
                  <a:pt x="175" y="25"/>
                </a:lnTo>
                <a:lnTo>
                  <a:pt x="164" y="19"/>
                </a:lnTo>
                <a:lnTo>
                  <a:pt x="154" y="16"/>
                </a:lnTo>
                <a:lnTo>
                  <a:pt x="143" y="12"/>
                </a:lnTo>
                <a:lnTo>
                  <a:pt x="131" y="10"/>
                </a:lnTo>
                <a:lnTo>
                  <a:pt x="120" y="8"/>
                </a:lnTo>
                <a:lnTo>
                  <a:pt x="106" y="10"/>
                </a:lnTo>
                <a:lnTo>
                  <a:pt x="106" y="10"/>
                </a:lnTo>
                <a:lnTo>
                  <a:pt x="91" y="16"/>
                </a:lnTo>
                <a:lnTo>
                  <a:pt x="78" y="21"/>
                </a:lnTo>
                <a:lnTo>
                  <a:pt x="66" y="31"/>
                </a:lnTo>
                <a:lnTo>
                  <a:pt x="57" y="42"/>
                </a:lnTo>
                <a:lnTo>
                  <a:pt x="49" y="57"/>
                </a:lnTo>
                <a:lnTo>
                  <a:pt x="45" y="71"/>
                </a:lnTo>
                <a:lnTo>
                  <a:pt x="42" y="88"/>
                </a:lnTo>
                <a:lnTo>
                  <a:pt x="42" y="107"/>
                </a:lnTo>
                <a:lnTo>
                  <a:pt x="42" y="107"/>
                </a:lnTo>
                <a:lnTo>
                  <a:pt x="51" y="111"/>
                </a:lnTo>
                <a:lnTo>
                  <a:pt x="63" y="111"/>
                </a:lnTo>
                <a:lnTo>
                  <a:pt x="85" y="111"/>
                </a:lnTo>
                <a:lnTo>
                  <a:pt x="85" y="111"/>
                </a:lnTo>
                <a:lnTo>
                  <a:pt x="93" y="96"/>
                </a:lnTo>
                <a:lnTo>
                  <a:pt x="99" y="86"/>
                </a:lnTo>
                <a:lnTo>
                  <a:pt x="104" y="80"/>
                </a:lnTo>
                <a:lnTo>
                  <a:pt x="110" y="75"/>
                </a:lnTo>
                <a:lnTo>
                  <a:pt x="120" y="71"/>
                </a:lnTo>
                <a:lnTo>
                  <a:pt x="129" y="71"/>
                </a:lnTo>
                <a:lnTo>
                  <a:pt x="143" y="73"/>
                </a:lnTo>
                <a:lnTo>
                  <a:pt x="143" y="73"/>
                </a:lnTo>
                <a:lnTo>
                  <a:pt x="156" y="86"/>
                </a:lnTo>
                <a:lnTo>
                  <a:pt x="162" y="92"/>
                </a:lnTo>
                <a:lnTo>
                  <a:pt x="164" y="101"/>
                </a:lnTo>
                <a:lnTo>
                  <a:pt x="164" y="101"/>
                </a:lnTo>
                <a:lnTo>
                  <a:pt x="164" y="117"/>
                </a:lnTo>
                <a:lnTo>
                  <a:pt x="160" y="130"/>
                </a:lnTo>
                <a:lnTo>
                  <a:pt x="154" y="141"/>
                </a:lnTo>
                <a:lnTo>
                  <a:pt x="146" y="151"/>
                </a:lnTo>
                <a:lnTo>
                  <a:pt x="137" y="160"/>
                </a:lnTo>
                <a:lnTo>
                  <a:pt x="125" y="168"/>
                </a:lnTo>
                <a:lnTo>
                  <a:pt x="106" y="183"/>
                </a:lnTo>
                <a:lnTo>
                  <a:pt x="106" y="183"/>
                </a:lnTo>
                <a:lnTo>
                  <a:pt x="95" y="197"/>
                </a:lnTo>
                <a:lnTo>
                  <a:pt x="85" y="210"/>
                </a:lnTo>
                <a:lnTo>
                  <a:pt x="76" y="225"/>
                </a:lnTo>
                <a:lnTo>
                  <a:pt x="70" y="244"/>
                </a:lnTo>
                <a:lnTo>
                  <a:pt x="64" y="261"/>
                </a:lnTo>
                <a:lnTo>
                  <a:pt x="61" y="280"/>
                </a:lnTo>
                <a:lnTo>
                  <a:pt x="61" y="301"/>
                </a:lnTo>
                <a:lnTo>
                  <a:pt x="61" y="320"/>
                </a:lnTo>
                <a:lnTo>
                  <a:pt x="61" y="320"/>
                </a:lnTo>
                <a:lnTo>
                  <a:pt x="106" y="324"/>
                </a:lnTo>
                <a:lnTo>
                  <a:pt x="154" y="324"/>
                </a:lnTo>
                <a:lnTo>
                  <a:pt x="204" y="324"/>
                </a:lnTo>
                <a:lnTo>
                  <a:pt x="251" y="319"/>
                </a:lnTo>
                <a:lnTo>
                  <a:pt x="251" y="319"/>
                </a:lnTo>
                <a:lnTo>
                  <a:pt x="251" y="298"/>
                </a:lnTo>
                <a:lnTo>
                  <a:pt x="251" y="277"/>
                </a:lnTo>
                <a:lnTo>
                  <a:pt x="251" y="277"/>
                </a:lnTo>
                <a:lnTo>
                  <a:pt x="223" y="280"/>
                </a:lnTo>
                <a:lnTo>
                  <a:pt x="179" y="280"/>
                </a:lnTo>
                <a:lnTo>
                  <a:pt x="137" y="279"/>
                </a:lnTo>
                <a:lnTo>
                  <a:pt x="120" y="277"/>
                </a:lnTo>
                <a:lnTo>
                  <a:pt x="108" y="273"/>
                </a:lnTo>
                <a:lnTo>
                  <a:pt x="108" y="273"/>
                </a:lnTo>
                <a:lnTo>
                  <a:pt x="110" y="259"/>
                </a:lnTo>
                <a:lnTo>
                  <a:pt x="114" y="250"/>
                </a:lnTo>
                <a:lnTo>
                  <a:pt x="120" y="239"/>
                </a:lnTo>
                <a:lnTo>
                  <a:pt x="125" y="231"/>
                </a:lnTo>
                <a:lnTo>
                  <a:pt x="133" y="223"/>
                </a:lnTo>
                <a:lnTo>
                  <a:pt x="141" y="216"/>
                </a:lnTo>
                <a:lnTo>
                  <a:pt x="156" y="204"/>
                </a:lnTo>
                <a:lnTo>
                  <a:pt x="190" y="185"/>
                </a:lnTo>
                <a:lnTo>
                  <a:pt x="204" y="176"/>
                </a:lnTo>
                <a:lnTo>
                  <a:pt x="209" y="170"/>
                </a:lnTo>
                <a:lnTo>
                  <a:pt x="213" y="164"/>
                </a:lnTo>
                <a:lnTo>
                  <a:pt x="213" y="164"/>
                </a:lnTo>
                <a:close/>
                <a:moveTo>
                  <a:pt x="51" y="31"/>
                </a:moveTo>
                <a:lnTo>
                  <a:pt x="51" y="31"/>
                </a:lnTo>
                <a:lnTo>
                  <a:pt x="51" y="33"/>
                </a:lnTo>
                <a:lnTo>
                  <a:pt x="51" y="35"/>
                </a:lnTo>
                <a:lnTo>
                  <a:pt x="55" y="35"/>
                </a:lnTo>
                <a:lnTo>
                  <a:pt x="55" y="35"/>
                </a:lnTo>
                <a:lnTo>
                  <a:pt x="55" y="33"/>
                </a:lnTo>
                <a:lnTo>
                  <a:pt x="55" y="31"/>
                </a:lnTo>
                <a:lnTo>
                  <a:pt x="57" y="31"/>
                </a:lnTo>
                <a:lnTo>
                  <a:pt x="59" y="29"/>
                </a:lnTo>
                <a:lnTo>
                  <a:pt x="59" y="29"/>
                </a:lnTo>
                <a:lnTo>
                  <a:pt x="57" y="29"/>
                </a:lnTo>
                <a:lnTo>
                  <a:pt x="55" y="31"/>
                </a:lnTo>
                <a:lnTo>
                  <a:pt x="53" y="31"/>
                </a:lnTo>
                <a:lnTo>
                  <a:pt x="51" y="31"/>
                </a:lnTo>
                <a:lnTo>
                  <a:pt x="51" y="31"/>
                </a:lnTo>
                <a:close/>
                <a:moveTo>
                  <a:pt x="23" y="63"/>
                </a:moveTo>
                <a:lnTo>
                  <a:pt x="23" y="63"/>
                </a:lnTo>
                <a:lnTo>
                  <a:pt x="32" y="61"/>
                </a:lnTo>
                <a:lnTo>
                  <a:pt x="40" y="56"/>
                </a:lnTo>
                <a:lnTo>
                  <a:pt x="45" y="50"/>
                </a:lnTo>
                <a:lnTo>
                  <a:pt x="47" y="46"/>
                </a:lnTo>
                <a:lnTo>
                  <a:pt x="47" y="42"/>
                </a:lnTo>
                <a:lnTo>
                  <a:pt x="47" y="42"/>
                </a:lnTo>
                <a:lnTo>
                  <a:pt x="40" y="48"/>
                </a:lnTo>
                <a:lnTo>
                  <a:pt x="32" y="52"/>
                </a:lnTo>
                <a:lnTo>
                  <a:pt x="26" y="56"/>
                </a:lnTo>
                <a:lnTo>
                  <a:pt x="24" y="59"/>
                </a:lnTo>
                <a:lnTo>
                  <a:pt x="23" y="63"/>
                </a:lnTo>
                <a:lnTo>
                  <a:pt x="23" y="63"/>
                </a:lnTo>
                <a:close/>
                <a:moveTo>
                  <a:pt x="21" y="82"/>
                </a:moveTo>
                <a:lnTo>
                  <a:pt x="21" y="82"/>
                </a:lnTo>
                <a:lnTo>
                  <a:pt x="26" y="80"/>
                </a:lnTo>
                <a:lnTo>
                  <a:pt x="32" y="78"/>
                </a:lnTo>
                <a:lnTo>
                  <a:pt x="36" y="75"/>
                </a:lnTo>
                <a:lnTo>
                  <a:pt x="38" y="69"/>
                </a:lnTo>
                <a:lnTo>
                  <a:pt x="38" y="69"/>
                </a:lnTo>
                <a:lnTo>
                  <a:pt x="34" y="69"/>
                </a:lnTo>
                <a:lnTo>
                  <a:pt x="28" y="73"/>
                </a:lnTo>
                <a:lnTo>
                  <a:pt x="24" y="77"/>
                </a:lnTo>
                <a:lnTo>
                  <a:pt x="21" y="82"/>
                </a:lnTo>
                <a:lnTo>
                  <a:pt x="21" y="82"/>
                </a:lnTo>
                <a:close/>
                <a:moveTo>
                  <a:pt x="106" y="92"/>
                </a:moveTo>
                <a:lnTo>
                  <a:pt x="106" y="92"/>
                </a:lnTo>
                <a:lnTo>
                  <a:pt x="120" y="88"/>
                </a:lnTo>
                <a:lnTo>
                  <a:pt x="125" y="84"/>
                </a:lnTo>
                <a:lnTo>
                  <a:pt x="129" y="80"/>
                </a:lnTo>
                <a:lnTo>
                  <a:pt x="129" y="80"/>
                </a:lnTo>
                <a:lnTo>
                  <a:pt x="122" y="80"/>
                </a:lnTo>
                <a:lnTo>
                  <a:pt x="116" y="82"/>
                </a:lnTo>
                <a:lnTo>
                  <a:pt x="110" y="86"/>
                </a:lnTo>
                <a:lnTo>
                  <a:pt x="106" y="92"/>
                </a:lnTo>
                <a:lnTo>
                  <a:pt x="106" y="92"/>
                </a:lnTo>
                <a:close/>
                <a:moveTo>
                  <a:pt x="21" y="103"/>
                </a:moveTo>
                <a:lnTo>
                  <a:pt x="21" y="103"/>
                </a:lnTo>
                <a:lnTo>
                  <a:pt x="26" y="97"/>
                </a:lnTo>
                <a:lnTo>
                  <a:pt x="28" y="96"/>
                </a:lnTo>
                <a:lnTo>
                  <a:pt x="34" y="96"/>
                </a:lnTo>
                <a:lnTo>
                  <a:pt x="34" y="96"/>
                </a:lnTo>
                <a:lnTo>
                  <a:pt x="34" y="92"/>
                </a:lnTo>
                <a:lnTo>
                  <a:pt x="34" y="90"/>
                </a:lnTo>
                <a:lnTo>
                  <a:pt x="32" y="88"/>
                </a:lnTo>
                <a:lnTo>
                  <a:pt x="32" y="88"/>
                </a:lnTo>
                <a:lnTo>
                  <a:pt x="28" y="92"/>
                </a:lnTo>
                <a:lnTo>
                  <a:pt x="24" y="96"/>
                </a:lnTo>
                <a:lnTo>
                  <a:pt x="21" y="97"/>
                </a:lnTo>
                <a:lnTo>
                  <a:pt x="21" y="99"/>
                </a:lnTo>
                <a:lnTo>
                  <a:pt x="21" y="103"/>
                </a:lnTo>
                <a:lnTo>
                  <a:pt x="21" y="103"/>
                </a:lnTo>
                <a:close/>
                <a:moveTo>
                  <a:pt x="116" y="96"/>
                </a:moveTo>
                <a:lnTo>
                  <a:pt x="116" y="96"/>
                </a:lnTo>
                <a:lnTo>
                  <a:pt x="120" y="101"/>
                </a:lnTo>
                <a:lnTo>
                  <a:pt x="125" y="103"/>
                </a:lnTo>
                <a:lnTo>
                  <a:pt x="125" y="103"/>
                </a:lnTo>
                <a:lnTo>
                  <a:pt x="131" y="96"/>
                </a:lnTo>
                <a:lnTo>
                  <a:pt x="135" y="92"/>
                </a:lnTo>
                <a:lnTo>
                  <a:pt x="137" y="88"/>
                </a:lnTo>
                <a:lnTo>
                  <a:pt x="137" y="88"/>
                </a:lnTo>
                <a:lnTo>
                  <a:pt x="131" y="90"/>
                </a:lnTo>
                <a:lnTo>
                  <a:pt x="127" y="92"/>
                </a:lnTo>
                <a:lnTo>
                  <a:pt x="116" y="96"/>
                </a:lnTo>
                <a:lnTo>
                  <a:pt x="116" y="96"/>
                </a:lnTo>
                <a:close/>
                <a:moveTo>
                  <a:pt x="137" y="103"/>
                </a:moveTo>
                <a:lnTo>
                  <a:pt x="137" y="103"/>
                </a:lnTo>
                <a:lnTo>
                  <a:pt x="143" y="103"/>
                </a:lnTo>
                <a:lnTo>
                  <a:pt x="145" y="101"/>
                </a:lnTo>
                <a:lnTo>
                  <a:pt x="148" y="99"/>
                </a:lnTo>
                <a:lnTo>
                  <a:pt x="152" y="99"/>
                </a:lnTo>
                <a:lnTo>
                  <a:pt x="152" y="99"/>
                </a:lnTo>
                <a:lnTo>
                  <a:pt x="150" y="94"/>
                </a:lnTo>
                <a:lnTo>
                  <a:pt x="150" y="92"/>
                </a:lnTo>
                <a:lnTo>
                  <a:pt x="146" y="90"/>
                </a:lnTo>
                <a:lnTo>
                  <a:pt x="146" y="90"/>
                </a:lnTo>
                <a:lnTo>
                  <a:pt x="141" y="96"/>
                </a:lnTo>
                <a:lnTo>
                  <a:pt x="139" y="99"/>
                </a:lnTo>
                <a:lnTo>
                  <a:pt x="137" y="103"/>
                </a:lnTo>
                <a:lnTo>
                  <a:pt x="137" y="103"/>
                </a:lnTo>
                <a:close/>
                <a:moveTo>
                  <a:pt x="19" y="117"/>
                </a:moveTo>
                <a:lnTo>
                  <a:pt x="19" y="117"/>
                </a:lnTo>
                <a:lnTo>
                  <a:pt x="23" y="117"/>
                </a:lnTo>
                <a:lnTo>
                  <a:pt x="26" y="115"/>
                </a:lnTo>
                <a:lnTo>
                  <a:pt x="32" y="111"/>
                </a:lnTo>
                <a:lnTo>
                  <a:pt x="34" y="105"/>
                </a:lnTo>
                <a:lnTo>
                  <a:pt x="34" y="105"/>
                </a:lnTo>
                <a:lnTo>
                  <a:pt x="28" y="107"/>
                </a:lnTo>
                <a:lnTo>
                  <a:pt x="24" y="109"/>
                </a:lnTo>
                <a:lnTo>
                  <a:pt x="19" y="117"/>
                </a:lnTo>
                <a:lnTo>
                  <a:pt x="19" y="117"/>
                </a:lnTo>
                <a:close/>
                <a:moveTo>
                  <a:pt x="122" y="149"/>
                </a:moveTo>
                <a:lnTo>
                  <a:pt x="122" y="149"/>
                </a:lnTo>
                <a:lnTo>
                  <a:pt x="120" y="157"/>
                </a:lnTo>
                <a:lnTo>
                  <a:pt x="116" y="162"/>
                </a:lnTo>
                <a:lnTo>
                  <a:pt x="108" y="166"/>
                </a:lnTo>
                <a:lnTo>
                  <a:pt x="101" y="168"/>
                </a:lnTo>
                <a:lnTo>
                  <a:pt x="101" y="168"/>
                </a:lnTo>
                <a:lnTo>
                  <a:pt x="101" y="170"/>
                </a:lnTo>
                <a:lnTo>
                  <a:pt x="103" y="172"/>
                </a:lnTo>
                <a:lnTo>
                  <a:pt x="104" y="172"/>
                </a:lnTo>
                <a:lnTo>
                  <a:pt x="104" y="174"/>
                </a:lnTo>
                <a:lnTo>
                  <a:pt x="104" y="174"/>
                </a:lnTo>
                <a:lnTo>
                  <a:pt x="112" y="170"/>
                </a:lnTo>
                <a:lnTo>
                  <a:pt x="118" y="166"/>
                </a:lnTo>
                <a:lnTo>
                  <a:pt x="129" y="155"/>
                </a:lnTo>
                <a:lnTo>
                  <a:pt x="141" y="143"/>
                </a:lnTo>
                <a:lnTo>
                  <a:pt x="150" y="134"/>
                </a:lnTo>
                <a:lnTo>
                  <a:pt x="150" y="134"/>
                </a:lnTo>
                <a:lnTo>
                  <a:pt x="152" y="120"/>
                </a:lnTo>
                <a:lnTo>
                  <a:pt x="154" y="115"/>
                </a:lnTo>
                <a:lnTo>
                  <a:pt x="152" y="109"/>
                </a:lnTo>
                <a:lnTo>
                  <a:pt x="152" y="109"/>
                </a:lnTo>
                <a:lnTo>
                  <a:pt x="150" y="113"/>
                </a:lnTo>
                <a:lnTo>
                  <a:pt x="148" y="115"/>
                </a:lnTo>
                <a:lnTo>
                  <a:pt x="143" y="117"/>
                </a:lnTo>
                <a:lnTo>
                  <a:pt x="143" y="117"/>
                </a:lnTo>
                <a:lnTo>
                  <a:pt x="145" y="120"/>
                </a:lnTo>
                <a:lnTo>
                  <a:pt x="146" y="122"/>
                </a:lnTo>
                <a:lnTo>
                  <a:pt x="148" y="124"/>
                </a:lnTo>
                <a:lnTo>
                  <a:pt x="150" y="128"/>
                </a:lnTo>
                <a:lnTo>
                  <a:pt x="150" y="128"/>
                </a:lnTo>
                <a:lnTo>
                  <a:pt x="145" y="136"/>
                </a:lnTo>
                <a:lnTo>
                  <a:pt x="139" y="141"/>
                </a:lnTo>
                <a:lnTo>
                  <a:pt x="122" y="149"/>
                </a:lnTo>
                <a:lnTo>
                  <a:pt x="122" y="149"/>
                </a:lnTo>
                <a:close/>
                <a:moveTo>
                  <a:pt x="47" y="128"/>
                </a:moveTo>
                <a:lnTo>
                  <a:pt x="47" y="128"/>
                </a:lnTo>
                <a:lnTo>
                  <a:pt x="53" y="126"/>
                </a:lnTo>
                <a:lnTo>
                  <a:pt x="55" y="124"/>
                </a:lnTo>
                <a:lnTo>
                  <a:pt x="55" y="120"/>
                </a:lnTo>
                <a:lnTo>
                  <a:pt x="55" y="120"/>
                </a:lnTo>
                <a:lnTo>
                  <a:pt x="51" y="120"/>
                </a:lnTo>
                <a:lnTo>
                  <a:pt x="49" y="120"/>
                </a:lnTo>
                <a:lnTo>
                  <a:pt x="47" y="124"/>
                </a:lnTo>
                <a:lnTo>
                  <a:pt x="47" y="128"/>
                </a:lnTo>
                <a:lnTo>
                  <a:pt x="47" y="128"/>
                </a:lnTo>
                <a:close/>
                <a:moveTo>
                  <a:pt x="21" y="137"/>
                </a:moveTo>
                <a:lnTo>
                  <a:pt x="21" y="137"/>
                </a:lnTo>
                <a:lnTo>
                  <a:pt x="24" y="137"/>
                </a:lnTo>
                <a:lnTo>
                  <a:pt x="28" y="137"/>
                </a:lnTo>
                <a:lnTo>
                  <a:pt x="32" y="134"/>
                </a:lnTo>
                <a:lnTo>
                  <a:pt x="34" y="130"/>
                </a:lnTo>
                <a:lnTo>
                  <a:pt x="34" y="130"/>
                </a:lnTo>
                <a:lnTo>
                  <a:pt x="26" y="134"/>
                </a:lnTo>
                <a:lnTo>
                  <a:pt x="23" y="136"/>
                </a:lnTo>
                <a:lnTo>
                  <a:pt x="21" y="137"/>
                </a:lnTo>
                <a:lnTo>
                  <a:pt x="21" y="137"/>
                </a:lnTo>
                <a:close/>
                <a:moveTo>
                  <a:pt x="106" y="147"/>
                </a:moveTo>
                <a:lnTo>
                  <a:pt x="106" y="147"/>
                </a:lnTo>
                <a:lnTo>
                  <a:pt x="120" y="143"/>
                </a:lnTo>
                <a:lnTo>
                  <a:pt x="129" y="134"/>
                </a:lnTo>
                <a:lnTo>
                  <a:pt x="129" y="134"/>
                </a:lnTo>
                <a:lnTo>
                  <a:pt x="118" y="139"/>
                </a:lnTo>
                <a:lnTo>
                  <a:pt x="112" y="143"/>
                </a:lnTo>
                <a:lnTo>
                  <a:pt x="106" y="147"/>
                </a:lnTo>
                <a:lnTo>
                  <a:pt x="106" y="147"/>
                </a:lnTo>
                <a:close/>
                <a:moveTo>
                  <a:pt x="84" y="164"/>
                </a:moveTo>
                <a:lnTo>
                  <a:pt x="84" y="164"/>
                </a:lnTo>
                <a:lnTo>
                  <a:pt x="82" y="168"/>
                </a:lnTo>
                <a:lnTo>
                  <a:pt x="78" y="172"/>
                </a:lnTo>
                <a:lnTo>
                  <a:pt x="78" y="172"/>
                </a:lnTo>
                <a:lnTo>
                  <a:pt x="87" y="168"/>
                </a:lnTo>
                <a:lnTo>
                  <a:pt x="95" y="162"/>
                </a:lnTo>
                <a:lnTo>
                  <a:pt x="95" y="162"/>
                </a:lnTo>
                <a:lnTo>
                  <a:pt x="89" y="162"/>
                </a:lnTo>
                <a:lnTo>
                  <a:pt x="84" y="164"/>
                </a:lnTo>
                <a:lnTo>
                  <a:pt x="84" y="164"/>
                </a:lnTo>
                <a:close/>
                <a:moveTo>
                  <a:pt x="38" y="233"/>
                </a:moveTo>
                <a:lnTo>
                  <a:pt x="38" y="233"/>
                </a:lnTo>
                <a:lnTo>
                  <a:pt x="51" y="221"/>
                </a:lnTo>
                <a:lnTo>
                  <a:pt x="59" y="216"/>
                </a:lnTo>
                <a:lnTo>
                  <a:pt x="64" y="208"/>
                </a:lnTo>
                <a:lnTo>
                  <a:pt x="64" y="208"/>
                </a:lnTo>
                <a:lnTo>
                  <a:pt x="55" y="212"/>
                </a:lnTo>
                <a:lnTo>
                  <a:pt x="51" y="210"/>
                </a:lnTo>
                <a:lnTo>
                  <a:pt x="49" y="206"/>
                </a:lnTo>
                <a:lnTo>
                  <a:pt x="49" y="206"/>
                </a:lnTo>
                <a:lnTo>
                  <a:pt x="57" y="200"/>
                </a:lnTo>
                <a:lnTo>
                  <a:pt x="64" y="197"/>
                </a:lnTo>
                <a:lnTo>
                  <a:pt x="72" y="191"/>
                </a:lnTo>
                <a:lnTo>
                  <a:pt x="78" y="185"/>
                </a:lnTo>
                <a:lnTo>
                  <a:pt x="78" y="185"/>
                </a:lnTo>
                <a:lnTo>
                  <a:pt x="80" y="183"/>
                </a:lnTo>
                <a:lnTo>
                  <a:pt x="78" y="183"/>
                </a:lnTo>
                <a:lnTo>
                  <a:pt x="78" y="183"/>
                </a:lnTo>
                <a:lnTo>
                  <a:pt x="68" y="185"/>
                </a:lnTo>
                <a:lnTo>
                  <a:pt x="61" y="189"/>
                </a:lnTo>
                <a:lnTo>
                  <a:pt x="55" y="195"/>
                </a:lnTo>
                <a:lnTo>
                  <a:pt x="49" y="202"/>
                </a:lnTo>
                <a:lnTo>
                  <a:pt x="42" y="218"/>
                </a:lnTo>
                <a:lnTo>
                  <a:pt x="38" y="233"/>
                </a:lnTo>
                <a:lnTo>
                  <a:pt x="38" y="233"/>
                </a:lnTo>
                <a:close/>
                <a:moveTo>
                  <a:pt x="64" y="221"/>
                </a:moveTo>
                <a:lnTo>
                  <a:pt x="64" y="221"/>
                </a:lnTo>
                <a:lnTo>
                  <a:pt x="68" y="221"/>
                </a:lnTo>
                <a:lnTo>
                  <a:pt x="70" y="221"/>
                </a:lnTo>
                <a:lnTo>
                  <a:pt x="70" y="221"/>
                </a:lnTo>
                <a:lnTo>
                  <a:pt x="70" y="218"/>
                </a:lnTo>
                <a:lnTo>
                  <a:pt x="72" y="216"/>
                </a:lnTo>
                <a:lnTo>
                  <a:pt x="74" y="214"/>
                </a:lnTo>
                <a:lnTo>
                  <a:pt x="74" y="212"/>
                </a:lnTo>
                <a:lnTo>
                  <a:pt x="74" y="212"/>
                </a:lnTo>
                <a:lnTo>
                  <a:pt x="70" y="216"/>
                </a:lnTo>
                <a:lnTo>
                  <a:pt x="64" y="221"/>
                </a:lnTo>
                <a:lnTo>
                  <a:pt x="64" y="221"/>
                </a:lnTo>
                <a:close/>
                <a:moveTo>
                  <a:pt x="34" y="239"/>
                </a:moveTo>
                <a:lnTo>
                  <a:pt x="34" y="239"/>
                </a:lnTo>
                <a:lnTo>
                  <a:pt x="30" y="248"/>
                </a:lnTo>
                <a:lnTo>
                  <a:pt x="30" y="254"/>
                </a:lnTo>
                <a:lnTo>
                  <a:pt x="32" y="258"/>
                </a:lnTo>
                <a:lnTo>
                  <a:pt x="32" y="258"/>
                </a:lnTo>
                <a:lnTo>
                  <a:pt x="38" y="252"/>
                </a:lnTo>
                <a:lnTo>
                  <a:pt x="43" y="246"/>
                </a:lnTo>
                <a:lnTo>
                  <a:pt x="49" y="240"/>
                </a:lnTo>
                <a:lnTo>
                  <a:pt x="53" y="233"/>
                </a:lnTo>
                <a:lnTo>
                  <a:pt x="53" y="233"/>
                </a:lnTo>
                <a:lnTo>
                  <a:pt x="47" y="235"/>
                </a:lnTo>
                <a:lnTo>
                  <a:pt x="43" y="239"/>
                </a:lnTo>
                <a:lnTo>
                  <a:pt x="40" y="240"/>
                </a:lnTo>
                <a:lnTo>
                  <a:pt x="34" y="239"/>
                </a:lnTo>
                <a:lnTo>
                  <a:pt x="34" y="239"/>
                </a:lnTo>
                <a:close/>
                <a:moveTo>
                  <a:pt x="51" y="252"/>
                </a:moveTo>
                <a:lnTo>
                  <a:pt x="51" y="252"/>
                </a:lnTo>
                <a:lnTo>
                  <a:pt x="55" y="250"/>
                </a:lnTo>
                <a:lnTo>
                  <a:pt x="59" y="250"/>
                </a:lnTo>
                <a:lnTo>
                  <a:pt x="59" y="250"/>
                </a:lnTo>
                <a:lnTo>
                  <a:pt x="61" y="246"/>
                </a:lnTo>
                <a:lnTo>
                  <a:pt x="63" y="240"/>
                </a:lnTo>
                <a:lnTo>
                  <a:pt x="63" y="240"/>
                </a:lnTo>
                <a:lnTo>
                  <a:pt x="59" y="242"/>
                </a:lnTo>
                <a:lnTo>
                  <a:pt x="55" y="244"/>
                </a:lnTo>
                <a:lnTo>
                  <a:pt x="51" y="252"/>
                </a:lnTo>
                <a:lnTo>
                  <a:pt x="51" y="252"/>
                </a:lnTo>
                <a:close/>
                <a:moveTo>
                  <a:pt x="28" y="269"/>
                </a:moveTo>
                <a:lnTo>
                  <a:pt x="28" y="269"/>
                </a:lnTo>
                <a:lnTo>
                  <a:pt x="28" y="277"/>
                </a:lnTo>
                <a:lnTo>
                  <a:pt x="28" y="280"/>
                </a:lnTo>
                <a:lnTo>
                  <a:pt x="28" y="282"/>
                </a:lnTo>
                <a:lnTo>
                  <a:pt x="28" y="282"/>
                </a:lnTo>
                <a:lnTo>
                  <a:pt x="32" y="279"/>
                </a:lnTo>
                <a:lnTo>
                  <a:pt x="36" y="275"/>
                </a:lnTo>
                <a:lnTo>
                  <a:pt x="40" y="269"/>
                </a:lnTo>
                <a:lnTo>
                  <a:pt x="42" y="263"/>
                </a:lnTo>
                <a:lnTo>
                  <a:pt x="42" y="263"/>
                </a:lnTo>
                <a:lnTo>
                  <a:pt x="36" y="267"/>
                </a:lnTo>
                <a:lnTo>
                  <a:pt x="32" y="267"/>
                </a:lnTo>
                <a:lnTo>
                  <a:pt x="28" y="269"/>
                </a:lnTo>
                <a:lnTo>
                  <a:pt x="28" y="269"/>
                </a:lnTo>
                <a:close/>
                <a:moveTo>
                  <a:pt x="45" y="277"/>
                </a:moveTo>
                <a:lnTo>
                  <a:pt x="45" y="277"/>
                </a:lnTo>
                <a:lnTo>
                  <a:pt x="49" y="277"/>
                </a:lnTo>
                <a:lnTo>
                  <a:pt x="51" y="279"/>
                </a:lnTo>
                <a:lnTo>
                  <a:pt x="51" y="279"/>
                </a:lnTo>
                <a:lnTo>
                  <a:pt x="53" y="277"/>
                </a:lnTo>
                <a:lnTo>
                  <a:pt x="53" y="275"/>
                </a:lnTo>
                <a:lnTo>
                  <a:pt x="53" y="271"/>
                </a:lnTo>
                <a:lnTo>
                  <a:pt x="55" y="269"/>
                </a:lnTo>
                <a:lnTo>
                  <a:pt x="55" y="269"/>
                </a:lnTo>
                <a:lnTo>
                  <a:pt x="51" y="269"/>
                </a:lnTo>
                <a:lnTo>
                  <a:pt x="47" y="271"/>
                </a:lnTo>
                <a:lnTo>
                  <a:pt x="45" y="277"/>
                </a:lnTo>
                <a:lnTo>
                  <a:pt x="45" y="277"/>
                </a:lnTo>
                <a:close/>
                <a:moveTo>
                  <a:pt x="26" y="294"/>
                </a:moveTo>
                <a:lnTo>
                  <a:pt x="26" y="294"/>
                </a:lnTo>
                <a:lnTo>
                  <a:pt x="26" y="298"/>
                </a:lnTo>
                <a:lnTo>
                  <a:pt x="26" y="301"/>
                </a:lnTo>
                <a:lnTo>
                  <a:pt x="26" y="303"/>
                </a:lnTo>
                <a:lnTo>
                  <a:pt x="28" y="303"/>
                </a:lnTo>
                <a:lnTo>
                  <a:pt x="28" y="303"/>
                </a:lnTo>
                <a:lnTo>
                  <a:pt x="30" y="299"/>
                </a:lnTo>
                <a:lnTo>
                  <a:pt x="34" y="296"/>
                </a:lnTo>
                <a:lnTo>
                  <a:pt x="36" y="292"/>
                </a:lnTo>
                <a:lnTo>
                  <a:pt x="36" y="290"/>
                </a:lnTo>
                <a:lnTo>
                  <a:pt x="36" y="290"/>
                </a:lnTo>
                <a:lnTo>
                  <a:pt x="30" y="292"/>
                </a:lnTo>
                <a:lnTo>
                  <a:pt x="26" y="294"/>
                </a:lnTo>
                <a:lnTo>
                  <a:pt x="26" y="294"/>
                </a:lnTo>
                <a:close/>
                <a:moveTo>
                  <a:pt x="42" y="299"/>
                </a:moveTo>
                <a:lnTo>
                  <a:pt x="42" y="299"/>
                </a:lnTo>
                <a:lnTo>
                  <a:pt x="47" y="299"/>
                </a:lnTo>
                <a:lnTo>
                  <a:pt x="51" y="299"/>
                </a:lnTo>
                <a:lnTo>
                  <a:pt x="51" y="299"/>
                </a:lnTo>
                <a:lnTo>
                  <a:pt x="51" y="294"/>
                </a:lnTo>
                <a:lnTo>
                  <a:pt x="51" y="294"/>
                </a:lnTo>
                <a:lnTo>
                  <a:pt x="45" y="296"/>
                </a:lnTo>
                <a:lnTo>
                  <a:pt x="42" y="299"/>
                </a:lnTo>
                <a:lnTo>
                  <a:pt x="42" y="299"/>
                </a:lnTo>
                <a:close/>
                <a:moveTo>
                  <a:pt x="40" y="328"/>
                </a:moveTo>
                <a:lnTo>
                  <a:pt x="40" y="328"/>
                </a:lnTo>
                <a:lnTo>
                  <a:pt x="45" y="326"/>
                </a:lnTo>
                <a:lnTo>
                  <a:pt x="49" y="322"/>
                </a:lnTo>
                <a:lnTo>
                  <a:pt x="51" y="317"/>
                </a:lnTo>
                <a:lnTo>
                  <a:pt x="51" y="311"/>
                </a:lnTo>
                <a:lnTo>
                  <a:pt x="51" y="311"/>
                </a:lnTo>
                <a:lnTo>
                  <a:pt x="45" y="313"/>
                </a:lnTo>
                <a:lnTo>
                  <a:pt x="43" y="317"/>
                </a:lnTo>
                <a:lnTo>
                  <a:pt x="40" y="320"/>
                </a:lnTo>
                <a:lnTo>
                  <a:pt x="40" y="328"/>
                </a:lnTo>
                <a:lnTo>
                  <a:pt x="40" y="328"/>
                </a:lnTo>
                <a:close/>
                <a:moveTo>
                  <a:pt x="225" y="336"/>
                </a:moveTo>
                <a:lnTo>
                  <a:pt x="225" y="336"/>
                </a:lnTo>
                <a:lnTo>
                  <a:pt x="230" y="334"/>
                </a:lnTo>
                <a:lnTo>
                  <a:pt x="232" y="332"/>
                </a:lnTo>
                <a:lnTo>
                  <a:pt x="234" y="330"/>
                </a:lnTo>
                <a:lnTo>
                  <a:pt x="234" y="330"/>
                </a:lnTo>
                <a:lnTo>
                  <a:pt x="230" y="330"/>
                </a:lnTo>
                <a:lnTo>
                  <a:pt x="228" y="332"/>
                </a:lnTo>
                <a:lnTo>
                  <a:pt x="225" y="336"/>
                </a:lnTo>
                <a:lnTo>
                  <a:pt x="225" y="336"/>
                </a:lnTo>
                <a:close/>
                <a:moveTo>
                  <a:pt x="24" y="338"/>
                </a:moveTo>
                <a:lnTo>
                  <a:pt x="24" y="338"/>
                </a:lnTo>
                <a:lnTo>
                  <a:pt x="30" y="336"/>
                </a:lnTo>
                <a:lnTo>
                  <a:pt x="36" y="332"/>
                </a:lnTo>
                <a:lnTo>
                  <a:pt x="36" y="332"/>
                </a:lnTo>
                <a:lnTo>
                  <a:pt x="28" y="334"/>
                </a:lnTo>
                <a:lnTo>
                  <a:pt x="26" y="336"/>
                </a:lnTo>
                <a:lnTo>
                  <a:pt x="24" y="338"/>
                </a:lnTo>
                <a:lnTo>
                  <a:pt x="24" y="338"/>
                </a:lnTo>
                <a:close/>
                <a:moveTo>
                  <a:pt x="61" y="341"/>
                </a:moveTo>
                <a:lnTo>
                  <a:pt x="61" y="341"/>
                </a:lnTo>
                <a:lnTo>
                  <a:pt x="64" y="340"/>
                </a:lnTo>
                <a:lnTo>
                  <a:pt x="68" y="340"/>
                </a:lnTo>
                <a:lnTo>
                  <a:pt x="72" y="338"/>
                </a:lnTo>
                <a:lnTo>
                  <a:pt x="74" y="334"/>
                </a:lnTo>
                <a:lnTo>
                  <a:pt x="74" y="334"/>
                </a:lnTo>
                <a:lnTo>
                  <a:pt x="68" y="332"/>
                </a:lnTo>
                <a:lnTo>
                  <a:pt x="63" y="334"/>
                </a:lnTo>
                <a:lnTo>
                  <a:pt x="61" y="338"/>
                </a:lnTo>
                <a:lnTo>
                  <a:pt x="61" y="340"/>
                </a:lnTo>
                <a:lnTo>
                  <a:pt x="61" y="341"/>
                </a:lnTo>
                <a:lnTo>
                  <a:pt x="61" y="341"/>
                </a:lnTo>
                <a:close/>
                <a:moveTo>
                  <a:pt x="120" y="347"/>
                </a:moveTo>
                <a:lnTo>
                  <a:pt x="120" y="347"/>
                </a:lnTo>
                <a:lnTo>
                  <a:pt x="133" y="341"/>
                </a:lnTo>
                <a:lnTo>
                  <a:pt x="141" y="338"/>
                </a:lnTo>
                <a:lnTo>
                  <a:pt x="146" y="334"/>
                </a:lnTo>
                <a:lnTo>
                  <a:pt x="146" y="334"/>
                </a:lnTo>
                <a:lnTo>
                  <a:pt x="137" y="334"/>
                </a:lnTo>
                <a:lnTo>
                  <a:pt x="129" y="336"/>
                </a:lnTo>
                <a:lnTo>
                  <a:pt x="124" y="341"/>
                </a:lnTo>
                <a:lnTo>
                  <a:pt x="120" y="347"/>
                </a:lnTo>
                <a:lnTo>
                  <a:pt x="120" y="347"/>
                </a:lnTo>
                <a:close/>
                <a:moveTo>
                  <a:pt x="152" y="345"/>
                </a:moveTo>
                <a:lnTo>
                  <a:pt x="152" y="345"/>
                </a:lnTo>
                <a:lnTo>
                  <a:pt x="162" y="341"/>
                </a:lnTo>
                <a:lnTo>
                  <a:pt x="165" y="338"/>
                </a:lnTo>
                <a:lnTo>
                  <a:pt x="169" y="334"/>
                </a:lnTo>
                <a:lnTo>
                  <a:pt x="169" y="334"/>
                </a:lnTo>
                <a:lnTo>
                  <a:pt x="165" y="334"/>
                </a:lnTo>
                <a:lnTo>
                  <a:pt x="162" y="334"/>
                </a:lnTo>
                <a:lnTo>
                  <a:pt x="162" y="334"/>
                </a:lnTo>
                <a:lnTo>
                  <a:pt x="156" y="340"/>
                </a:lnTo>
                <a:lnTo>
                  <a:pt x="152" y="345"/>
                </a:lnTo>
                <a:lnTo>
                  <a:pt x="152" y="345"/>
                </a:lnTo>
                <a:close/>
                <a:moveTo>
                  <a:pt x="186" y="343"/>
                </a:moveTo>
                <a:lnTo>
                  <a:pt x="186" y="343"/>
                </a:lnTo>
                <a:lnTo>
                  <a:pt x="196" y="340"/>
                </a:lnTo>
                <a:lnTo>
                  <a:pt x="204" y="334"/>
                </a:lnTo>
                <a:lnTo>
                  <a:pt x="204" y="334"/>
                </a:lnTo>
                <a:lnTo>
                  <a:pt x="196" y="332"/>
                </a:lnTo>
                <a:lnTo>
                  <a:pt x="192" y="334"/>
                </a:lnTo>
                <a:lnTo>
                  <a:pt x="188" y="338"/>
                </a:lnTo>
                <a:lnTo>
                  <a:pt x="186" y="343"/>
                </a:lnTo>
                <a:lnTo>
                  <a:pt x="186" y="343"/>
                </a:lnTo>
                <a:close/>
                <a:moveTo>
                  <a:pt x="26" y="351"/>
                </a:moveTo>
                <a:lnTo>
                  <a:pt x="26" y="351"/>
                </a:lnTo>
                <a:lnTo>
                  <a:pt x="36" y="353"/>
                </a:lnTo>
                <a:lnTo>
                  <a:pt x="47" y="353"/>
                </a:lnTo>
                <a:lnTo>
                  <a:pt x="47" y="353"/>
                </a:lnTo>
                <a:lnTo>
                  <a:pt x="45" y="349"/>
                </a:lnTo>
                <a:lnTo>
                  <a:pt x="47" y="347"/>
                </a:lnTo>
                <a:lnTo>
                  <a:pt x="49" y="341"/>
                </a:lnTo>
                <a:lnTo>
                  <a:pt x="51" y="338"/>
                </a:lnTo>
                <a:lnTo>
                  <a:pt x="51" y="336"/>
                </a:lnTo>
                <a:lnTo>
                  <a:pt x="51" y="334"/>
                </a:lnTo>
                <a:lnTo>
                  <a:pt x="51" y="334"/>
                </a:lnTo>
                <a:lnTo>
                  <a:pt x="38" y="343"/>
                </a:lnTo>
                <a:lnTo>
                  <a:pt x="26" y="351"/>
                </a:lnTo>
                <a:lnTo>
                  <a:pt x="26" y="351"/>
                </a:lnTo>
                <a:close/>
                <a:moveTo>
                  <a:pt x="89" y="341"/>
                </a:moveTo>
                <a:lnTo>
                  <a:pt x="89" y="341"/>
                </a:lnTo>
                <a:lnTo>
                  <a:pt x="91" y="341"/>
                </a:lnTo>
                <a:lnTo>
                  <a:pt x="93" y="340"/>
                </a:lnTo>
                <a:lnTo>
                  <a:pt x="97" y="336"/>
                </a:lnTo>
                <a:lnTo>
                  <a:pt x="97" y="336"/>
                </a:lnTo>
                <a:lnTo>
                  <a:pt x="95" y="334"/>
                </a:lnTo>
                <a:lnTo>
                  <a:pt x="91" y="336"/>
                </a:lnTo>
                <a:lnTo>
                  <a:pt x="89" y="338"/>
                </a:lnTo>
                <a:lnTo>
                  <a:pt x="89" y="341"/>
                </a:lnTo>
                <a:lnTo>
                  <a:pt x="89" y="341"/>
                </a:lnTo>
                <a:close/>
                <a:moveTo>
                  <a:pt x="82" y="359"/>
                </a:moveTo>
                <a:lnTo>
                  <a:pt x="82" y="359"/>
                </a:lnTo>
                <a:lnTo>
                  <a:pt x="95" y="359"/>
                </a:lnTo>
                <a:lnTo>
                  <a:pt x="101" y="357"/>
                </a:lnTo>
                <a:lnTo>
                  <a:pt x="106" y="359"/>
                </a:lnTo>
                <a:lnTo>
                  <a:pt x="106" y="359"/>
                </a:lnTo>
                <a:lnTo>
                  <a:pt x="106" y="353"/>
                </a:lnTo>
                <a:lnTo>
                  <a:pt x="108" y="349"/>
                </a:lnTo>
                <a:lnTo>
                  <a:pt x="114" y="340"/>
                </a:lnTo>
                <a:lnTo>
                  <a:pt x="114" y="340"/>
                </a:lnTo>
                <a:lnTo>
                  <a:pt x="106" y="341"/>
                </a:lnTo>
                <a:lnTo>
                  <a:pt x="97" y="347"/>
                </a:lnTo>
                <a:lnTo>
                  <a:pt x="89" y="353"/>
                </a:lnTo>
                <a:lnTo>
                  <a:pt x="82" y="359"/>
                </a:lnTo>
                <a:lnTo>
                  <a:pt x="82" y="359"/>
                </a:lnTo>
                <a:close/>
                <a:moveTo>
                  <a:pt x="185" y="357"/>
                </a:moveTo>
                <a:lnTo>
                  <a:pt x="185" y="357"/>
                </a:lnTo>
                <a:lnTo>
                  <a:pt x="196" y="357"/>
                </a:lnTo>
                <a:lnTo>
                  <a:pt x="196" y="357"/>
                </a:lnTo>
                <a:lnTo>
                  <a:pt x="204" y="347"/>
                </a:lnTo>
                <a:lnTo>
                  <a:pt x="207" y="343"/>
                </a:lnTo>
                <a:lnTo>
                  <a:pt x="207" y="338"/>
                </a:lnTo>
                <a:lnTo>
                  <a:pt x="207" y="338"/>
                </a:lnTo>
                <a:lnTo>
                  <a:pt x="202" y="343"/>
                </a:lnTo>
                <a:lnTo>
                  <a:pt x="196" y="347"/>
                </a:lnTo>
                <a:lnTo>
                  <a:pt x="190" y="353"/>
                </a:lnTo>
                <a:lnTo>
                  <a:pt x="185" y="357"/>
                </a:lnTo>
                <a:lnTo>
                  <a:pt x="185" y="357"/>
                </a:lnTo>
                <a:close/>
                <a:moveTo>
                  <a:pt x="57" y="355"/>
                </a:moveTo>
                <a:lnTo>
                  <a:pt x="57" y="355"/>
                </a:lnTo>
                <a:lnTo>
                  <a:pt x="68" y="357"/>
                </a:lnTo>
                <a:lnTo>
                  <a:pt x="78" y="359"/>
                </a:lnTo>
                <a:lnTo>
                  <a:pt x="78" y="359"/>
                </a:lnTo>
                <a:lnTo>
                  <a:pt x="76" y="355"/>
                </a:lnTo>
                <a:lnTo>
                  <a:pt x="74" y="351"/>
                </a:lnTo>
                <a:lnTo>
                  <a:pt x="74" y="345"/>
                </a:lnTo>
                <a:lnTo>
                  <a:pt x="72" y="343"/>
                </a:lnTo>
                <a:lnTo>
                  <a:pt x="72" y="343"/>
                </a:lnTo>
                <a:lnTo>
                  <a:pt x="70" y="347"/>
                </a:lnTo>
                <a:lnTo>
                  <a:pt x="64" y="349"/>
                </a:lnTo>
                <a:lnTo>
                  <a:pt x="61" y="351"/>
                </a:lnTo>
                <a:lnTo>
                  <a:pt x="57" y="355"/>
                </a:lnTo>
                <a:lnTo>
                  <a:pt x="57" y="355"/>
                </a:lnTo>
                <a:close/>
                <a:moveTo>
                  <a:pt x="150" y="359"/>
                </a:moveTo>
                <a:lnTo>
                  <a:pt x="150" y="359"/>
                </a:lnTo>
                <a:lnTo>
                  <a:pt x="160" y="359"/>
                </a:lnTo>
                <a:lnTo>
                  <a:pt x="165" y="357"/>
                </a:lnTo>
                <a:lnTo>
                  <a:pt x="169" y="351"/>
                </a:lnTo>
                <a:lnTo>
                  <a:pt x="173" y="343"/>
                </a:lnTo>
                <a:lnTo>
                  <a:pt x="173" y="343"/>
                </a:lnTo>
                <a:lnTo>
                  <a:pt x="165" y="345"/>
                </a:lnTo>
                <a:lnTo>
                  <a:pt x="160" y="349"/>
                </a:lnTo>
                <a:lnTo>
                  <a:pt x="150" y="359"/>
                </a:lnTo>
                <a:lnTo>
                  <a:pt x="150" y="359"/>
                </a:lnTo>
                <a:close/>
                <a:moveTo>
                  <a:pt x="122" y="360"/>
                </a:moveTo>
                <a:lnTo>
                  <a:pt x="122" y="360"/>
                </a:lnTo>
                <a:lnTo>
                  <a:pt x="127" y="359"/>
                </a:lnTo>
                <a:lnTo>
                  <a:pt x="131" y="357"/>
                </a:lnTo>
                <a:lnTo>
                  <a:pt x="135" y="351"/>
                </a:lnTo>
                <a:lnTo>
                  <a:pt x="135" y="351"/>
                </a:lnTo>
                <a:lnTo>
                  <a:pt x="131" y="351"/>
                </a:lnTo>
                <a:lnTo>
                  <a:pt x="127" y="353"/>
                </a:lnTo>
                <a:lnTo>
                  <a:pt x="122" y="360"/>
                </a:lnTo>
                <a:lnTo>
                  <a:pt x="122" y="36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Freeform 50">
            <a:extLst>
              <a:ext uri="{FF2B5EF4-FFF2-40B4-BE49-F238E27FC236}">
                <a16:creationId xmlns:a16="http://schemas.microsoft.com/office/drawing/2014/main" id="{D79D86B7-6F6D-4277-BBE3-5560332FECDA}"/>
              </a:ext>
            </a:extLst>
          </p:cNvPr>
          <p:cNvSpPr>
            <a:spLocks noEditPoints="1"/>
          </p:cNvSpPr>
          <p:nvPr/>
        </p:nvSpPr>
        <p:spPr bwMode="auto">
          <a:xfrm>
            <a:off x="3224265" y="4053957"/>
            <a:ext cx="353065" cy="541366"/>
          </a:xfrm>
          <a:custGeom>
            <a:avLst/>
            <a:gdLst/>
            <a:ahLst/>
            <a:cxnLst>
              <a:cxn ang="0">
                <a:pos x="137" y="113"/>
              </a:cxn>
              <a:cxn ang="0">
                <a:pos x="165" y="25"/>
              </a:cxn>
              <a:cxn ang="0">
                <a:pos x="238" y="101"/>
              </a:cxn>
              <a:cxn ang="0">
                <a:pos x="230" y="322"/>
              </a:cxn>
              <a:cxn ang="0">
                <a:pos x="123" y="349"/>
              </a:cxn>
              <a:cxn ang="0">
                <a:pos x="59" y="214"/>
              </a:cxn>
              <a:cxn ang="0">
                <a:pos x="19" y="77"/>
              </a:cxn>
              <a:cxn ang="0">
                <a:pos x="85" y="0"/>
              </a:cxn>
              <a:cxn ang="0">
                <a:pos x="57" y="134"/>
              </a:cxn>
              <a:cxn ang="0">
                <a:pos x="167" y="174"/>
              </a:cxn>
              <a:cxn ang="0">
                <a:pos x="181" y="322"/>
              </a:cxn>
              <a:cxn ang="0">
                <a:pos x="224" y="185"/>
              </a:cxn>
              <a:cxn ang="0">
                <a:pos x="188" y="23"/>
              </a:cxn>
              <a:cxn ang="0">
                <a:pos x="122" y="124"/>
              </a:cxn>
              <a:cxn ang="0">
                <a:pos x="85" y="12"/>
              </a:cxn>
              <a:cxn ang="0">
                <a:pos x="70" y="19"/>
              </a:cxn>
              <a:cxn ang="0">
                <a:pos x="51" y="57"/>
              </a:cxn>
              <a:cxn ang="0">
                <a:pos x="43" y="54"/>
              </a:cxn>
              <a:cxn ang="0">
                <a:pos x="162" y="38"/>
              </a:cxn>
              <a:cxn ang="0">
                <a:pos x="175" y="52"/>
              </a:cxn>
              <a:cxn ang="0">
                <a:pos x="162" y="57"/>
              </a:cxn>
              <a:cxn ang="0">
                <a:pos x="173" y="63"/>
              </a:cxn>
              <a:cxn ang="0">
                <a:pos x="49" y="75"/>
              </a:cxn>
              <a:cxn ang="0">
                <a:pos x="32" y="78"/>
              </a:cxn>
              <a:cxn ang="0">
                <a:pos x="30" y="82"/>
              </a:cxn>
              <a:cxn ang="0">
                <a:pos x="173" y="82"/>
              </a:cxn>
              <a:cxn ang="0">
                <a:pos x="40" y="109"/>
              </a:cxn>
              <a:cxn ang="0">
                <a:pos x="22" y="115"/>
              </a:cxn>
              <a:cxn ang="0">
                <a:pos x="150" y="84"/>
              </a:cxn>
              <a:cxn ang="0">
                <a:pos x="28" y="96"/>
              </a:cxn>
              <a:cxn ang="0">
                <a:pos x="164" y="111"/>
              </a:cxn>
              <a:cxn ang="0">
                <a:pos x="164" y="111"/>
              </a:cxn>
              <a:cxn ang="0">
                <a:pos x="49" y="117"/>
              </a:cxn>
              <a:cxn ang="0">
                <a:pos x="17" y="124"/>
              </a:cxn>
              <a:cxn ang="0">
                <a:pos x="22" y="168"/>
              </a:cxn>
              <a:cxn ang="0">
                <a:pos x="17" y="162"/>
              </a:cxn>
              <a:cxn ang="0">
                <a:pos x="17" y="153"/>
              </a:cxn>
              <a:cxn ang="0">
                <a:pos x="9" y="191"/>
              </a:cxn>
              <a:cxn ang="0">
                <a:pos x="7" y="187"/>
              </a:cxn>
              <a:cxn ang="0">
                <a:pos x="59" y="181"/>
              </a:cxn>
              <a:cxn ang="0">
                <a:pos x="74" y="198"/>
              </a:cxn>
              <a:cxn ang="0">
                <a:pos x="83" y="181"/>
              </a:cxn>
              <a:cxn ang="0">
                <a:pos x="116" y="183"/>
              </a:cxn>
              <a:cxn ang="0">
                <a:pos x="144" y="198"/>
              </a:cxn>
              <a:cxn ang="0">
                <a:pos x="125" y="208"/>
              </a:cxn>
              <a:cxn ang="0">
                <a:pos x="49" y="202"/>
              </a:cxn>
              <a:cxn ang="0">
                <a:pos x="162" y="202"/>
              </a:cxn>
              <a:cxn ang="0">
                <a:pos x="133" y="219"/>
              </a:cxn>
              <a:cxn ang="0">
                <a:pos x="137" y="244"/>
              </a:cxn>
              <a:cxn ang="0">
                <a:pos x="160" y="219"/>
              </a:cxn>
              <a:cxn ang="0">
                <a:pos x="158" y="259"/>
              </a:cxn>
              <a:cxn ang="0">
                <a:pos x="141" y="290"/>
              </a:cxn>
              <a:cxn ang="0">
                <a:pos x="150" y="279"/>
              </a:cxn>
              <a:cxn ang="0">
                <a:pos x="137" y="277"/>
              </a:cxn>
              <a:cxn ang="0">
                <a:pos x="141" y="311"/>
              </a:cxn>
              <a:cxn ang="0">
                <a:pos x="141" y="311"/>
              </a:cxn>
              <a:cxn ang="0">
                <a:pos x="160" y="311"/>
              </a:cxn>
              <a:cxn ang="0">
                <a:pos x="152" y="330"/>
              </a:cxn>
              <a:cxn ang="0">
                <a:pos x="169" y="349"/>
              </a:cxn>
              <a:cxn ang="0">
                <a:pos x="177" y="334"/>
              </a:cxn>
              <a:cxn ang="0">
                <a:pos x="202" y="334"/>
              </a:cxn>
              <a:cxn ang="0">
                <a:pos x="144" y="359"/>
              </a:cxn>
              <a:cxn ang="0">
                <a:pos x="143" y="351"/>
              </a:cxn>
            </a:cxnLst>
            <a:rect l="0" t="0" r="r" b="b"/>
            <a:pathLst>
              <a:path w="240" h="368">
                <a:moveTo>
                  <a:pt x="137" y="12"/>
                </a:moveTo>
                <a:lnTo>
                  <a:pt x="137" y="12"/>
                </a:lnTo>
                <a:lnTo>
                  <a:pt x="127" y="61"/>
                </a:lnTo>
                <a:lnTo>
                  <a:pt x="116" y="111"/>
                </a:lnTo>
                <a:lnTo>
                  <a:pt x="116" y="111"/>
                </a:lnTo>
                <a:lnTo>
                  <a:pt x="122" y="113"/>
                </a:lnTo>
                <a:lnTo>
                  <a:pt x="125" y="113"/>
                </a:lnTo>
                <a:lnTo>
                  <a:pt x="131" y="113"/>
                </a:lnTo>
                <a:lnTo>
                  <a:pt x="137" y="113"/>
                </a:lnTo>
                <a:lnTo>
                  <a:pt x="137" y="113"/>
                </a:lnTo>
                <a:lnTo>
                  <a:pt x="139" y="103"/>
                </a:lnTo>
                <a:lnTo>
                  <a:pt x="141" y="94"/>
                </a:lnTo>
                <a:lnTo>
                  <a:pt x="141" y="73"/>
                </a:lnTo>
                <a:lnTo>
                  <a:pt x="143" y="52"/>
                </a:lnTo>
                <a:lnTo>
                  <a:pt x="143" y="42"/>
                </a:lnTo>
                <a:lnTo>
                  <a:pt x="144" y="35"/>
                </a:lnTo>
                <a:lnTo>
                  <a:pt x="144" y="35"/>
                </a:lnTo>
                <a:lnTo>
                  <a:pt x="165" y="25"/>
                </a:lnTo>
                <a:lnTo>
                  <a:pt x="183" y="16"/>
                </a:lnTo>
                <a:lnTo>
                  <a:pt x="183" y="16"/>
                </a:lnTo>
                <a:lnTo>
                  <a:pt x="198" y="14"/>
                </a:lnTo>
                <a:lnTo>
                  <a:pt x="211" y="14"/>
                </a:lnTo>
                <a:lnTo>
                  <a:pt x="224" y="16"/>
                </a:lnTo>
                <a:lnTo>
                  <a:pt x="240" y="19"/>
                </a:lnTo>
                <a:lnTo>
                  <a:pt x="240" y="19"/>
                </a:lnTo>
                <a:lnTo>
                  <a:pt x="240" y="59"/>
                </a:lnTo>
                <a:lnTo>
                  <a:pt x="238" y="101"/>
                </a:lnTo>
                <a:lnTo>
                  <a:pt x="234" y="145"/>
                </a:lnTo>
                <a:lnTo>
                  <a:pt x="232" y="189"/>
                </a:lnTo>
                <a:lnTo>
                  <a:pt x="232" y="189"/>
                </a:lnTo>
                <a:lnTo>
                  <a:pt x="232" y="219"/>
                </a:lnTo>
                <a:lnTo>
                  <a:pt x="234" y="248"/>
                </a:lnTo>
                <a:lnTo>
                  <a:pt x="234" y="277"/>
                </a:lnTo>
                <a:lnTo>
                  <a:pt x="234" y="303"/>
                </a:lnTo>
                <a:lnTo>
                  <a:pt x="234" y="303"/>
                </a:lnTo>
                <a:lnTo>
                  <a:pt x="230" y="322"/>
                </a:lnTo>
                <a:lnTo>
                  <a:pt x="223" y="338"/>
                </a:lnTo>
                <a:lnTo>
                  <a:pt x="211" y="353"/>
                </a:lnTo>
                <a:lnTo>
                  <a:pt x="200" y="366"/>
                </a:lnTo>
                <a:lnTo>
                  <a:pt x="200" y="366"/>
                </a:lnTo>
                <a:lnTo>
                  <a:pt x="164" y="368"/>
                </a:lnTo>
                <a:lnTo>
                  <a:pt x="144" y="366"/>
                </a:lnTo>
                <a:lnTo>
                  <a:pt x="127" y="364"/>
                </a:lnTo>
                <a:lnTo>
                  <a:pt x="127" y="364"/>
                </a:lnTo>
                <a:lnTo>
                  <a:pt x="123" y="349"/>
                </a:lnTo>
                <a:lnTo>
                  <a:pt x="123" y="332"/>
                </a:lnTo>
                <a:lnTo>
                  <a:pt x="122" y="298"/>
                </a:lnTo>
                <a:lnTo>
                  <a:pt x="123" y="259"/>
                </a:lnTo>
                <a:lnTo>
                  <a:pt x="122" y="242"/>
                </a:lnTo>
                <a:lnTo>
                  <a:pt x="122" y="225"/>
                </a:lnTo>
                <a:lnTo>
                  <a:pt x="122" y="225"/>
                </a:lnTo>
                <a:lnTo>
                  <a:pt x="106" y="219"/>
                </a:lnTo>
                <a:lnTo>
                  <a:pt x="91" y="218"/>
                </a:lnTo>
                <a:lnTo>
                  <a:pt x="59" y="214"/>
                </a:lnTo>
                <a:lnTo>
                  <a:pt x="28" y="210"/>
                </a:lnTo>
                <a:lnTo>
                  <a:pt x="13" y="208"/>
                </a:lnTo>
                <a:lnTo>
                  <a:pt x="0" y="202"/>
                </a:lnTo>
                <a:lnTo>
                  <a:pt x="0" y="202"/>
                </a:lnTo>
                <a:lnTo>
                  <a:pt x="0" y="185"/>
                </a:lnTo>
                <a:lnTo>
                  <a:pt x="1" y="168"/>
                </a:lnTo>
                <a:lnTo>
                  <a:pt x="7" y="130"/>
                </a:lnTo>
                <a:lnTo>
                  <a:pt x="7" y="130"/>
                </a:lnTo>
                <a:lnTo>
                  <a:pt x="19" y="77"/>
                </a:lnTo>
                <a:lnTo>
                  <a:pt x="24" y="50"/>
                </a:lnTo>
                <a:lnTo>
                  <a:pt x="30" y="35"/>
                </a:lnTo>
                <a:lnTo>
                  <a:pt x="30" y="35"/>
                </a:lnTo>
                <a:lnTo>
                  <a:pt x="34" y="29"/>
                </a:lnTo>
                <a:lnTo>
                  <a:pt x="42" y="23"/>
                </a:lnTo>
                <a:lnTo>
                  <a:pt x="55" y="16"/>
                </a:lnTo>
                <a:lnTo>
                  <a:pt x="72" y="8"/>
                </a:lnTo>
                <a:lnTo>
                  <a:pt x="78" y="4"/>
                </a:lnTo>
                <a:lnTo>
                  <a:pt x="85" y="0"/>
                </a:lnTo>
                <a:lnTo>
                  <a:pt x="85" y="0"/>
                </a:lnTo>
                <a:lnTo>
                  <a:pt x="110" y="6"/>
                </a:lnTo>
                <a:lnTo>
                  <a:pt x="137" y="12"/>
                </a:lnTo>
                <a:lnTo>
                  <a:pt x="137" y="12"/>
                </a:lnTo>
                <a:close/>
                <a:moveTo>
                  <a:pt x="80" y="16"/>
                </a:moveTo>
                <a:lnTo>
                  <a:pt x="80" y="16"/>
                </a:lnTo>
                <a:lnTo>
                  <a:pt x="72" y="54"/>
                </a:lnTo>
                <a:lnTo>
                  <a:pt x="64" y="94"/>
                </a:lnTo>
                <a:lnTo>
                  <a:pt x="57" y="134"/>
                </a:lnTo>
                <a:lnTo>
                  <a:pt x="45" y="170"/>
                </a:lnTo>
                <a:lnTo>
                  <a:pt x="45" y="170"/>
                </a:lnTo>
                <a:lnTo>
                  <a:pt x="70" y="170"/>
                </a:lnTo>
                <a:lnTo>
                  <a:pt x="97" y="172"/>
                </a:lnTo>
                <a:lnTo>
                  <a:pt x="122" y="176"/>
                </a:lnTo>
                <a:lnTo>
                  <a:pt x="144" y="176"/>
                </a:lnTo>
                <a:lnTo>
                  <a:pt x="144" y="176"/>
                </a:lnTo>
                <a:lnTo>
                  <a:pt x="162" y="174"/>
                </a:lnTo>
                <a:lnTo>
                  <a:pt x="167" y="174"/>
                </a:lnTo>
                <a:lnTo>
                  <a:pt x="175" y="178"/>
                </a:lnTo>
                <a:lnTo>
                  <a:pt x="175" y="178"/>
                </a:lnTo>
                <a:lnTo>
                  <a:pt x="173" y="212"/>
                </a:lnTo>
                <a:lnTo>
                  <a:pt x="171" y="246"/>
                </a:lnTo>
                <a:lnTo>
                  <a:pt x="171" y="280"/>
                </a:lnTo>
                <a:lnTo>
                  <a:pt x="169" y="319"/>
                </a:lnTo>
                <a:lnTo>
                  <a:pt x="169" y="319"/>
                </a:lnTo>
                <a:lnTo>
                  <a:pt x="175" y="320"/>
                </a:lnTo>
                <a:lnTo>
                  <a:pt x="181" y="322"/>
                </a:lnTo>
                <a:lnTo>
                  <a:pt x="194" y="322"/>
                </a:lnTo>
                <a:lnTo>
                  <a:pt x="207" y="320"/>
                </a:lnTo>
                <a:lnTo>
                  <a:pt x="221" y="320"/>
                </a:lnTo>
                <a:lnTo>
                  <a:pt x="221" y="320"/>
                </a:lnTo>
                <a:lnTo>
                  <a:pt x="224" y="301"/>
                </a:lnTo>
                <a:lnTo>
                  <a:pt x="224" y="280"/>
                </a:lnTo>
                <a:lnTo>
                  <a:pt x="223" y="242"/>
                </a:lnTo>
                <a:lnTo>
                  <a:pt x="223" y="242"/>
                </a:lnTo>
                <a:lnTo>
                  <a:pt x="224" y="185"/>
                </a:lnTo>
                <a:lnTo>
                  <a:pt x="226" y="134"/>
                </a:lnTo>
                <a:lnTo>
                  <a:pt x="228" y="80"/>
                </a:lnTo>
                <a:lnTo>
                  <a:pt x="228" y="54"/>
                </a:lnTo>
                <a:lnTo>
                  <a:pt x="226" y="25"/>
                </a:lnTo>
                <a:lnTo>
                  <a:pt x="226" y="25"/>
                </a:lnTo>
                <a:lnTo>
                  <a:pt x="217" y="25"/>
                </a:lnTo>
                <a:lnTo>
                  <a:pt x="205" y="23"/>
                </a:lnTo>
                <a:lnTo>
                  <a:pt x="198" y="23"/>
                </a:lnTo>
                <a:lnTo>
                  <a:pt x="188" y="23"/>
                </a:lnTo>
                <a:lnTo>
                  <a:pt x="188" y="23"/>
                </a:lnTo>
                <a:lnTo>
                  <a:pt x="184" y="50"/>
                </a:lnTo>
                <a:lnTo>
                  <a:pt x="184" y="77"/>
                </a:lnTo>
                <a:lnTo>
                  <a:pt x="181" y="103"/>
                </a:lnTo>
                <a:lnTo>
                  <a:pt x="179" y="115"/>
                </a:lnTo>
                <a:lnTo>
                  <a:pt x="175" y="124"/>
                </a:lnTo>
                <a:lnTo>
                  <a:pt x="175" y="124"/>
                </a:lnTo>
                <a:lnTo>
                  <a:pt x="139" y="126"/>
                </a:lnTo>
                <a:lnTo>
                  <a:pt x="122" y="124"/>
                </a:lnTo>
                <a:lnTo>
                  <a:pt x="106" y="120"/>
                </a:lnTo>
                <a:lnTo>
                  <a:pt x="106" y="120"/>
                </a:lnTo>
                <a:lnTo>
                  <a:pt x="116" y="69"/>
                </a:lnTo>
                <a:lnTo>
                  <a:pt x="125" y="17"/>
                </a:lnTo>
                <a:lnTo>
                  <a:pt x="125" y="17"/>
                </a:lnTo>
                <a:lnTo>
                  <a:pt x="112" y="16"/>
                </a:lnTo>
                <a:lnTo>
                  <a:pt x="101" y="14"/>
                </a:lnTo>
                <a:lnTo>
                  <a:pt x="89" y="12"/>
                </a:lnTo>
                <a:lnTo>
                  <a:pt x="85" y="12"/>
                </a:lnTo>
                <a:lnTo>
                  <a:pt x="80" y="16"/>
                </a:lnTo>
                <a:lnTo>
                  <a:pt x="80" y="16"/>
                </a:lnTo>
                <a:close/>
                <a:moveTo>
                  <a:pt x="36" y="50"/>
                </a:moveTo>
                <a:lnTo>
                  <a:pt x="36" y="50"/>
                </a:lnTo>
                <a:lnTo>
                  <a:pt x="43" y="42"/>
                </a:lnTo>
                <a:lnTo>
                  <a:pt x="53" y="35"/>
                </a:lnTo>
                <a:lnTo>
                  <a:pt x="62" y="27"/>
                </a:lnTo>
                <a:lnTo>
                  <a:pt x="70" y="19"/>
                </a:lnTo>
                <a:lnTo>
                  <a:pt x="70" y="19"/>
                </a:lnTo>
                <a:lnTo>
                  <a:pt x="61" y="23"/>
                </a:lnTo>
                <a:lnTo>
                  <a:pt x="49" y="29"/>
                </a:lnTo>
                <a:lnTo>
                  <a:pt x="40" y="38"/>
                </a:lnTo>
                <a:lnTo>
                  <a:pt x="38" y="44"/>
                </a:lnTo>
                <a:lnTo>
                  <a:pt x="36" y="50"/>
                </a:lnTo>
                <a:lnTo>
                  <a:pt x="36" y="50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1" y="57"/>
                </a:lnTo>
                <a:lnTo>
                  <a:pt x="61" y="52"/>
                </a:lnTo>
                <a:lnTo>
                  <a:pt x="62" y="50"/>
                </a:lnTo>
                <a:lnTo>
                  <a:pt x="64" y="46"/>
                </a:lnTo>
                <a:lnTo>
                  <a:pt x="64" y="40"/>
                </a:lnTo>
                <a:lnTo>
                  <a:pt x="64" y="36"/>
                </a:lnTo>
                <a:lnTo>
                  <a:pt x="64" y="36"/>
                </a:lnTo>
                <a:lnTo>
                  <a:pt x="57" y="42"/>
                </a:lnTo>
                <a:lnTo>
                  <a:pt x="49" y="48"/>
                </a:lnTo>
                <a:lnTo>
                  <a:pt x="43" y="54"/>
                </a:lnTo>
                <a:lnTo>
                  <a:pt x="42" y="5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152" y="56"/>
                </a:moveTo>
                <a:lnTo>
                  <a:pt x="152" y="56"/>
                </a:lnTo>
                <a:lnTo>
                  <a:pt x="158" y="46"/>
                </a:lnTo>
                <a:lnTo>
                  <a:pt x="165" y="38"/>
                </a:lnTo>
                <a:lnTo>
                  <a:pt x="165" y="38"/>
                </a:lnTo>
                <a:lnTo>
                  <a:pt x="162" y="38"/>
                </a:lnTo>
                <a:lnTo>
                  <a:pt x="158" y="38"/>
                </a:lnTo>
                <a:lnTo>
                  <a:pt x="152" y="42"/>
                </a:lnTo>
                <a:lnTo>
                  <a:pt x="150" y="48"/>
                </a:lnTo>
                <a:lnTo>
                  <a:pt x="152" y="56"/>
                </a:lnTo>
                <a:lnTo>
                  <a:pt x="152" y="56"/>
                </a:lnTo>
                <a:close/>
                <a:moveTo>
                  <a:pt x="162" y="57"/>
                </a:moveTo>
                <a:lnTo>
                  <a:pt x="162" y="57"/>
                </a:lnTo>
                <a:lnTo>
                  <a:pt x="167" y="56"/>
                </a:lnTo>
                <a:lnTo>
                  <a:pt x="175" y="52"/>
                </a:lnTo>
                <a:lnTo>
                  <a:pt x="179" y="46"/>
                </a:lnTo>
                <a:lnTo>
                  <a:pt x="179" y="42"/>
                </a:lnTo>
                <a:lnTo>
                  <a:pt x="177" y="38"/>
                </a:lnTo>
                <a:lnTo>
                  <a:pt x="177" y="38"/>
                </a:lnTo>
                <a:lnTo>
                  <a:pt x="173" y="44"/>
                </a:lnTo>
                <a:lnTo>
                  <a:pt x="167" y="48"/>
                </a:lnTo>
                <a:lnTo>
                  <a:pt x="162" y="54"/>
                </a:lnTo>
                <a:lnTo>
                  <a:pt x="162" y="56"/>
                </a:lnTo>
                <a:lnTo>
                  <a:pt x="162" y="57"/>
                </a:lnTo>
                <a:lnTo>
                  <a:pt x="162" y="57"/>
                </a:lnTo>
                <a:close/>
                <a:moveTo>
                  <a:pt x="167" y="71"/>
                </a:moveTo>
                <a:lnTo>
                  <a:pt x="167" y="71"/>
                </a:lnTo>
                <a:lnTo>
                  <a:pt x="169" y="69"/>
                </a:lnTo>
                <a:lnTo>
                  <a:pt x="171" y="69"/>
                </a:lnTo>
                <a:lnTo>
                  <a:pt x="173" y="69"/>
                </a:lnTo>
                <a:lnTo>
                  <a:pt x="173" y="69"/>
                </a:lnTo>
                <a:lnTo>
                  <a:pt x="173" y="65"/>
                </a:lnTo>
                <a:lnTo>
                  <a:pt x="173" y="63"/>
                </a:lnTo>
                <a:lnTo>
                  <a:pt x="173" y="63"/>
                </a:lnTo>
                <a:lnTo>
                  <a:pt x="173" y="63"/>
                </a:lnTo>
                <a:lnTo>
                  <a:pt x="171" y="65"/>
                </a:lnTo>
                <a:lnTo>
                  <a:pt x="169" y="67"/>
                </a:lnTo>
                <a:lnTo>
                  <a:pt x="167" y="67"/>
                </a:lnTo>
                <a:lnTo>
                  <a:pt x="167" y="71"/>
                </a:lnTo>
                <a:lnTo>
                  <a:pt x="167" y="71"/>
                </a:lnTo>
                <a:close/>
                <a:moveTo>
                  <a:pt x="49" y="75"/>
                </a:moveTo>
                <a:lnTo>
                  <a:pt x="49" y="75"/>
                </a:lnTo>
                <a:lnTo>
                  <a:pt x="57" y="73"/>
                </a:lnTo>
                <a:lnTo>
                  <a:pt x="61" y="67"/>
                </a:lnTo>
                <a:lnTo>
                  <a:pt x="61" y="67"/>
                </a:lnTo>
                <a:lnTo>
                  <a:pt x="55" y="69"/>
                </a:lnTo>
                <a:lnTo>
                  <a:pt x="49" y="75"/>
                </a:lnTo>
                <a:lnTo>
                  <a:pt x="49" y="75"/>
                </a:lnTo>
                <a:close/>
                <a:moveTo>
                  <a:pt x="30" y="82"/>
                </a:moveTo>
                <a:lnTo>
                  <a:pt x="30" y="82"/>
                </a:lnTo>
                <a:lnTo>
                  <a:pt x="32" y="78"/>
                </a:lnTo>
                <a:lnTo>
                  <a:pt x="34" y="77"/>
                </a:lnTo>
                <a:lnTo>
                  <a:pt x="36" y="75"/>
                </a:lnTo>
                <a:lnTo>
                  <a:pt x="36" y="73"/>
                </a:lnTo>
                <a:lnTo>
                  <a:pt x="36" y="73"/>
                </a:lnTo>
                <a:lnTo>
                  <a:pt x="30" y="73"/>
                </a:lnTo>
                <a:lnTo>
                  <a:pt x="30" y="73"/>
                </a:lnTo>
                <a:lnTo>
                  <a:pt x="28" y="77"/>
                </a:lnTo>
                <a:lnTo>
                  <a:pt x="28" y="80"/>
                </a:lnTo>
                <a:lnTo>
                  <a:pt x="30" y="82"/>
                </a:lnTo>
                <a:lnTo>
                  <a:pt x="30" y="82"/>
                </a:lnTo>
                <a:close/>
                <a:moveTo>
                  <a:pt x="160" y="96"/>
                </a:moveTo>
                <a:lnTo>
                  <a:pt x="160" y="96"/>
                </a:lnTo>
                <a:lnTo>
                  <a:pt x="164" y="94"/>
                </a:lnTo>
                <a:lnTo>
                  <a:pt x="169" y="92"/>
                </a:lnTo>
                <a:lnTo>
                  <a:pt x="173" y="88"/>
                </a:lnTo>
                <a:lnTo>
                  <a:pt x="173" y="86"/>
                </a:lnTo>
                <a:lnTo>
                  <a:pt x="173" y="82"/>
                </a:lnTo>
                <a:lnTo>
                  <a:pt x="173" y="82"/>
                </a:lnTo>
                <a:lnTo>
                  <a:pt x="169" y="88"/>
                </a:lnTo>
                <a:lnTo>
                  <a:pt x="165" y="90"/>
                </a:lnTo>
                <a:lnTo>
                  <a:pt x="162" y="94"/>
                </a:lnTo>
                <a:lnTo>
                  <a:pt x="160" y="96"/>
                </a:lnTo>
                <a:lnTo>
                  <a:pt x="160" y="96"/>
                </a:lnTo>
                <a:close/>
                <a:moveTo>
                  <a:pt x="22" y="115"/>
                </a:moveTo>
                <a:lnTo>
                  <a:pt x="22" y="115"/>
                </a:lnTo>
                <a:lnTo>
                  <a:pt x="32" y="113"/>
                </a:lnTo>
                <a:lnTo>
                  <a:pt x="40" y="109"/>
                </a:lnTo>
                <a:lnTo>
                  <a:pt x="55" y="101"/>
                </a:lnTo>
                <a:lnTo>
                  <a:pt x="55" y="101"/>
                </a:lnTo>
                <a:lnTo>
                  <a:pt x="57" y="94"/>
                </a:lnTo>
                <a:lnTo>
                  <a:pt x="57" y="84"/>
                </a:lnTo>
                <a:lnTo>
                  <a:pt x="57" y="84"/>
                </a:lnTo>
                <a:lnTo>
                  <a:pt x="40" y="99"/>
                </a:lnTo>
                <a:lnTo>
                  <a:pt x="30" y="107"/>
                </a:lnTo>
                <a:lnTo>
                  <a:pt x="22" y="115"/>
                </a:lnTo>
                <a:lnTo>
                  <a:pt x="22" y="115"/>
                </a:lnTo>
                <a:close/>
                <a:moveTo>
                  <a:pt x="152" y="92"/>
                </a:moveTo>
                <a:lnTo>
                  <a:pt x="152" y="92"/>
                </a:lnTo>
                <a:lnTo>
                  <a:pt x="152" y="88"/>
                </a:lnTo>
                <a:lnTo>
                  <a:pt x="154" y="88"/>
                </a:lnTo>
                <a:lnTo>
                  <a:pt x="154" y="86"/>
                </a:lnTo>
                <a:lnTo>
                  <a:pt x="154" y="84"/>
                </a:lnTo>
                <a:lnTo>
                  <a:pt x="154" y="84"/>
                </a:lnTo>
                <a:lnTo>
                  <a:pt x="150" y="84"/>
                </a:lnTo>
                <a:lnTo>
                  <a:pt x="150" y="84"/>
                </a:lnTo>
                <a:lnTo>
                  <a:pt x="150" y="88"/>
                </a:lnTo>
                <a:lnTo>
                  <a:pt x="150" y="90"/>
                </a:lnTo>
                <a:lnTo>
                  <a:pt x="152" y="92"/>
                </a:lnTo>
                <a:lnTo>
                  <a:pt x="152" y="92"/>
                </a:lnTo>
                <a:close/>
                <a:moveTo>
                  <a:pt x="22" y="99"/>
                </a:moveTo>
                <a:lnTo>
                  <a:pt x="22" y="99"/>
                </a:lnTo>
                <a:lnTo>
                  <a:pt x="26" y="97"/>
                </a:lnTo>
                <a:lnTo>
                  <a:pt x="28" y="96"/>
                </a:lnTo>
                <a:lnTo>
                  <a:pt x="28" y="96"/>
                </a:lnTo>
                <a:lnTo>
                  <a:pt x="26" y="94"/>
                </a:lnTo>
                <a:lnTo>
                  <a:pt x="24" y="92"/>
                </a:lnTo>
                <a:lnTo>
                  <a:pt x="24" y="92"/>
                </a:lnTo>
                <a:lnTo>
                  <a:pt x="24" y="94"/>
                </a:lnTo>
                <a:lnTo>
                  <a:pt x="24" y="96"/>
                </a:lnTo>
                <a:lnTo>
                  <a:pt x="22" y="99"/>
                </a:lnTo>
                <a:lnTo>
                  <a:pt x="22" y="99"/>
                </a:lnTo>
                <a:close/>
                <a:moveTo>
                  <a:pt x="164" y="111"/>
                </a:moveTo>
                <a:lnTo>
                  <a:pt x="164" y="111"/>
                </a:lnTo>
                <a:lnTo>
                  <a:pt x="167" y="111"/>
                </a:lnTo>
                <a:lnTo>
                  <a:pt x="171" y="109"/>
                </a:lnTo>
                <a:lnTo>
                  <a:pt x="173" y="107"/>
                </a:lnTo>
                <a:lnTo>
                  <a:pt x="173" y="101"/>
                </a:lnTo>
                <a:lnTo>
                  <a:pt x="173" y="101"/>
                </a:lnTo>
                <a:lnTo>
                  <a:pt x="169" y="103"/>
                </a:lnTo>
                <a:lnTo>
                  <a:pt x="167" y="105"/>
                </a:lnTo>
                <a:lnTo>
                  <a:pt x="164" y="111"/>
                </a:lnTo>
                <a:lnTo>
                  <a:pt x="164" y="111"/>
                </a:lnTo>
                <a:close/>
                <a:moveTo>
                  <a:pt x="26" y="136"/>
                </a:moveTo>
                <a:lnTo>
                  <a:pt x="26" y="136"/>
                </a:lnTo>
                <a:lnTo>
                  <a:pt x="30" y="136"/>
                </a:lnTo>
                <a:lnTo>
                  <a:pt x="34" y="136"/>
                </a:lnTo>
                <a:lnTo>
                  <a:pt x="42" y="132"/>
                </a:lnTo>
                <a:lnTo>
                  <a:pt x="47" y="124"/>
                </a:lnTo>
                <a:lnTo>
                  <a:pt x="49" y="120"/>
                </a:lnTo>
                <a:lnTo>
                  <a:pt x="49" y="117"/>
                </a:lnTo>
                <a:lnTo>
                  <a:pt x="49" y="117"/>
                </a:lnTo>
                <a:lnTo>
                  <a:pt x="26" y="136"/>
                </a:lnTo>
                <a:lnTo>
                  <a:pt x="26" y="136"/>
                </a:lnTo>
                <a:close/>
                <a:moveTo>
                  <a:pt x="17" y="139"/>
                </a:moveTo>
                <a:lnTo>
                  <a:pt x="17" y="139"/>
                </a:lnTo>
                <a:lnTo>
                  <a:pt x="21" y="132"/>
                </a:lnTo>
                <a:lnTo>
                  <a:pt x="26" y="124"/>
                </a:lnTo>
                <a:lnTo>
                  <a:pt x="26" y="124"/>
                </a:lnTo>
                <a:lnTo>
                  <a:pt x="21" y="124"/>
                </a:lnTo>
                <a:lnTo>
                  <a:pt x="17" y="124"/>
                </a:lnTo>
                <a:lnTo>
                  <a:pt x="17" y="124"/>
                </a:lnTo>
                <a:lnTo>
                  <a:pt x="17" y="128"/>
                </a:lnTo>
                <a:lnTo>
                  <a:pt x="15" y="132"/>
                </a:lnTo>
                <a:lnTo>
                  <a:pt x="15" y="136"/>
                </a:lnTo>
                <a:lnTo>
                  <a:pt x="17" y="139"/>
                </a:lnTo>
                <a:lnTo>
                  <a:pt x="17" y="139"/>
                </a:lnTo>
                <a:close/>
                <a:moveTo>
                  <a:pt x="9" y="172"/>
                </a:moveTo>
                <a:lnTo>
                  <a:pt x="9" y="172"/>
                </a:lnTo>
                <a:lnTo>
                  <a:pt x="22" y="168"/>
                </a:lnTo>
                <a:lnTo>
                  <a:pt x="32" y="160"/>
                </a:lnTo>
                <a:lnTo>
                  <a:pt x="38" y="157"/>
                </a:lnTo>
                <a:lnTo>
                  <a:pt x="42" y="151"/>
                </a:lnTo>
                <a:lnTo>
                  <a:pt x="43" y="145"/>
                </a:lnTo>
                <a:lnTo>
                  <a:pt x="45" y="139"/>
                </a:lnTo>
                <a:lnTo>
                  <a:pt x="45" y="139"/>
                </a:lnTo>
                <a:lnTo>
                  <a:pt x="36" y="147"/>
                </a:lnTo>
                <a:lnTo>
                  <a:pt x="26" y="155"/>
                </a:lnTo>
                <a:lnTo>
                  <a:pt x="17" y="162"/>
                </a:lnTo>
                <a:lnTo>
                  <a:pt x="9" y="172"/>
                </a:lnTo>
                <a:lnTo>
                  <a:pt x="9" y="172"/>
                </a:lnTo>
                <a:close/>
                <a:moveTo>
                  <a:pt x="11" y="155"/>
                </a:moveTo>
                <a:lnTo>
                  <a:pt x="11" y="155"/>
                </a:lnTo>
                <a:lnTo>
                  <a:pt x="13" y="155"/>
                </a:lnTo>
                <a:lnTo>
                  <a:pt x="13" y="155"/>
                </a:lnTo>
                <a:lnTo>
                  <a:pt x="15" y="153"/>
                </a:lnTo>
                <a:lnTo>
                  <a:pt x="17" y="153"/>
                </a:lnTo>
                <a:lnTo>
                  <a:pt x="17" y="153"/>
                </a:lnTo>
                <a:lnTo>
                  <a:pt x="15" y="149"/>
                </a:lnTo>
                <a:lnTo>
                  <a:pt x="13" y="147"/>
                </a:lnTo>
                <a:lnTo>
                  <a:pt x="13" y="147"/>
                </a:lnTo>
                <a:lnTo>
                  <a:pt x="13" y="149"/>
                </a:lnTo>
                <a:lnTo>
                  <a:pt x="11" y="151"/>
                </a:lnTo>
                <a:lnTo>
                  <a:pt x="11" y="153"/>
                </a:lnTo>
                <a:lnTo>
                  <a:pt x="11" y="155"/>
                </a:lnTo>
                <a:lnTo>
                  <a:pt x="11" y="155"/>
                </a:lnTo>
                <a:close/>
                <a:moveTo>
                  <a:pt x="9" y="191"/>
                </a:moveTo>
                <a:lnTo>
                  <a:pt x="9" y="191"/>
                </a:lnTo>
                <a:lnTo>
                  <a:pt x="11" y="187"/>
                </a:lnTo>
                <a:lnTo>
                  <a:pt x="13" y="185"/>
                </a:lnTo>
                <a:lnTo>
                  <a:pt x="17" y="183"/>
                </a:lnTo>
                <a:lnTo>
                  <a:pt x="17" y="179"/>
                </a:lnTo>
                <a:lnTo>
                  <a:pt x="17" y="179"/>
                </a:lnTo>
                <a:lnTo>
                  <a:pt x="13" y="179"/>
                </a:lnTo>
                <a:lnTo>
                  <a:pt x="9" y="183"/>
                </a:lnTo>
                <a:lnTo>
                  <a:pt x="7" y="187"/>
                </a:lnTo>
                <a:lnTo>
                  <a:pt x="9" y="191"/>
                </a:lnTo>
                <a:lnTo>
                  <a:pt x="9" y="191"/>
                </a:lnTo>
                <a:close/>
                <a:moveTo>
                  <a:pt x="42" y="195"/>
                </a:moveTo>
                <a:lnTo>
                  <a:pt x="42" y="195"/>
                </a:lnTo>
                <a:lnTo>
                  <a:pt x="57" y="189"/>
                </a:lnTo>
                <a:lnTo>
                  <a:pt x="62" y="185"/>
                </a:lnTo>
                <a:lnTo>
                  <a:pt x="68" y="181"/>
                </a:lnTo>
                <a:lnTo>
                  <a:pt x="68" y="181"/>
                </a:lnTo>
                <a:lnTo>
                  <a:pt x="59" y="181"/>
                </a:lnTo>
                <a:lnTo>
                  <a:pt x="51" y="183"/>
                </a:lnTo>
                <a:lnTo>
                  <a:pt x="45" y="187"/>
                </a:lnTo>
                <a:lnTo>
                  <a:pt x="42" y="195"/>
                </a:lnTo>
                <a:lnTo>
                  <a:pt x="42" y="195"/>
                </a:lnTo>
                <a:close/>
                <a:moveTo>
                  <a:pt x="83" y="181"/>
                </a:moveTo>
                <a:lnTo>
                  <a:pt x="83" y="181"/>
                </a:lnTo>
                <a:lnTo>
                  <a:pt x="82" y="187"/>
                </a:lnTo>
                <a:lnTo>
                  <a:pt x="78" y="191"/>
                </a:lnTo>
                <a:lnTo>
                  <a:pt x="74" y="198"/>
                </a:lnTo>
                <a:lnTo>
                  <a:pt x="74" y="198"/>
                </a:lnTo>
                <a:lnTo>
                  <a:pt x="93" y="193"/>
                </a:lnTo>
                <a:lnTo>
                  <a:pt x="103" y="189"/>
                </a:lnTo>
                <a:lnTo>
                  <a:pt x="108" y="181"/>
                </a:lnTo>
                <a:lnTo>
                  <a:pt x="108" y="181"/>
                </a:lnTo>
                <a:lnTo>
                  <a:pt x="103" y="181"/>
                </a:lnTo>
                <a:lnTo>
                  <a:pt x="97" y="181"/>
                </a:lnTo>
                <a:lnTo>
                  <a:pt x="91" y="181"/>
                </a:lnTo>
                <a:lnTo>
                  <a:pt x="83" y="181"/>
                </a:lnTo>
                <a:lnTo>
                  <a:pt x="83" y="181"/>
                </a:lnTo>
                <a:close/>
                <a:moveTo>
                  <a:pt x="104" y="200"/>
                </a:moveTo>
                <a:lnTo>
                  <a:pt x="104" y="200"/>
                </a:lnTo>
                <a:lnTo>
                  <a:pt x="120" y="193"/>
                </a:lnTo>
                <a:lnTo>
                  <a:pt x="133" y="185"/>
                </a:lnTo>
                <a:lnTo>
                  <a:pt x="133" y="185"/>
                </a:lnTo>
                <a:lnTo>
                  <a:pt x="125" y="183"/>
                </a:lnTo>
                <a:lnTo>
                  <a:pt x="116" y="183"/>
                </a:lnTo>
                <a:lnTo>
                  <a:pt x="116" y="183"/>
                </a:lnTo>
                <a:lnTo>
                  <a:pt x="116" y="187"/>
                </a:lnTo>
                <a:lnTo>
                  <a:pt x="116" y="189"/>
                </a:lnTo>
                <a:lnTo>
                  <a:pt x="112" y="193"/>
                </a:lnTo>
                <a:lnTo>
                  <a:pt x="106" y="195"/>
                </a:lnTo>
                <a:lnTo>
                  <a:pt x="104" y="200"/>
                </a:lnTo>
                <a:lnTo>
                  <a:pt x="104" y="200"/>
                </a:lnTo>
                <a:close/>
                <a:moveTo>
                  <a:pt x="125" y="208"/>
                </a:moveTo>
                <a:lnTo>
                  <a:pt x="125" y="208"/>
                </a:lnTo>
                <a:lnTo>
                  <a:pt x="144" y="198"/>
                </a:lnTo>
                <a:lnTo>
                  <a:pt x="154" y="191"/>
                </a:lnTo>
                <a:lnTo>
                  <a:pt x="160" y="183"/>
                </a:lnTo>
                <a:lnTo>
                  <a:pt x="160" y="183"/>
                </a:lnTo>
                <a:lnTo>
                  <a:pt x="154" y="183"/>
                </a:lnTo>
                <a:lnTo>
                  <a:pt x="148" y="185"/>
                </a:lnTo>
                <a:lnTo>
                  <a:pt x="139" y="191"/>
                </a:lnTo>
                <a:lnTo>
                  <a:pt x="131" y="200"/>
                </a:lnTo>
                <a:lnTo>
                  <a:pt x="125" y="208"/>
                </a:lnTo>
                <a:lnTo>
                  <a:pt x="125" y="208"/>
                </a:lnTo>
                <a:close/>
                <a:moveTo>
                  <a:pt x="49" y="202"/>
                </a:moveTo>
                <a:lnTo>
                  <a:pt x="49" y="202"/>
                </a:lnTo>
                <a:lnTo>
                  <a:pt x="57" y="202"/>
                </a:lnTo>
                <a:lnTo>
                  <a:pt x="57" y="202"/>
                </a:lnTo>
                <a:lnTo>
                  <a:pt x="59" y="198"/>
                </a:lnTo>
                <a:lnTo>
                  <a:pt x="59" y="197"/>
                </a:lnTo>
                <a:lnTo>
                  <a:pt x="59" y="197"/>
                </a:lnTo>
                <a:lnTo>
                  <a:pt x="55" y="198"/>
                </a:lnTo>
                <a:lnTo>
                  <a:pt x="49" y="202"/>
                </a:lnTo>
                <a:lnTo>
                  <a:pt x="49" y="202"/>
                </a:lnTo>
                <a:close/>
                <a:moveTo>
                  <a:pt x="144" y="216"/>
                </a:moveTo>
                <a:lnTo>
                  <a:pt x="144" y="216"/>
                </a:lnTo>
                <a:lnTo>
                  <a:pt x="148" y="214"/>
                </a:lnTo>
                <a:lnTo>
                  <a:pt x="152" y="212"/>
                </a:lnTo>
                <a:lnTo>
                  <a:pt x="156" y="208"/>
                </a:lnTo>
                <a:lnTo>
                  <a:pt x="162" y="206"/>
                </a:lnTo>
                <a:lnTo>
                  <a:pt x="162" y="206"/>
                </a:lnTo>
                <a:lnTo>
                  <a:pt x="162" y="202"/>
                </a:lnTo>
                <a:lnTo>
                  <a:pt x="160" y="200"/>
                </a:lnTo>
                <a:lnTo>
                  <a:pt x="158" y="200"/>
                </a:lnTo>
                <a:lnTo>
                  <a:pt x="158" y="200"/>
                </a:lnTo>
                <a:lnTo>
                  <a:pt x="156" y="206"/>
                </a:lnTo>
                <a:lnTo>
                  <a:pt x="152" y="210"/>
                </a:lnTo>
                <a:lnTo>
                  <a:pt x="144" y="216"/>
                </a:lnTo>
                <a:lnTo>
                  <a:pt x="144" y="216"/>
                </a:lnTo>
                <a:close/>
                <a:moveTo>
                  <a:pt x="133" y="219"/>
                </a:moveTo>
                <a:lnTo>
                  <a:pt x="133" y="219"/>
                </a:lnTo>
                <a:lnTo>
                  <a:pt x="135" y="214"/>
                </a:lnTo>
                <a:lnTo>
                  <a:pt x="139" y="210"/>
                </a:lnTo>
                <a:lnTo>
                  <a:pt x="139" y="210"/>
                </a:lnTo>
                <a:lnTo>
                  <a:pt x="135" y="212"/>
                </a:lnTo>
                <a:lnTo>
                  <a:pt x="131" y="214"/>
                </a:lnTo>
                <a:lnTo>
                  <a:pt x="131" y="216"/>
                </a:lnTo>
                <a:lnTo>
                  <a:pt x="133" y="219"/>
                </a:lnTo>
                <a:lnTo>
                  <a:pt x="133" y="219"/>
                </a:lnTo>
                <a:close/>
                <a:moveTo>
                  <a:pt x="137" y="244"/>
                </a:moveTo>
                <a:lnTo>
                  <a:pt x="137" y="244"/>
                </a:lnTo>
                <a:lnTo>
                  <a:pt x="144" y="240"/>
                </a:lnTo>
                <a:lnTo>
                  <a:pt x="148" y="239"/>
                </a:lnTo>
                <a:lnTo>
                  <a:pt x="160" y="233"/>
                </a:lnTo>
                <a:lnTo>
                  <a:pt x="160" y="233"/>
                </a:lnTo>
                <a:lnTo>
                  <a:pt x="162" y="225"/>
                </a:lnTo>
                <a:lnTo>
                  <a:pt x="162" y="223"/>
                </a:lnTo>
                <a:lnTo>
                  <a:pt x="160" y="219"/>
                </a:lnTo>
                <a:lnTo>
                  <a:pt x="160" y="219"/>
                </a:lnTo>
                <a:lnTo>
                  <a:pt x="154" y="225"/>
                </a:lnTo>
                <a:lnTo>
                  <a:pt x="148" y="231"/>
                </a:lnTo>
                <a:lnTo>
                  <a:pt x="141" y="237"/>
                </a:lnTo>
                <a:lnTo>
                  <a:pt x="137" y="244"/>
                </a:lnTo>
                <a:lnTo>
                  <a:pt x="137" y="244"/>
                </a:lnTo>
                <a:close/>
                <a:moveTo>
                  <a:pt x="139" y="267"/>
                </a:moveTo>
                <a:lnTo>
                  <a:pt x="139" y="267"/>
                </a:lnTo>
                <a:lnTo>
                  <a:pt x="148" y="263"/>
                </a:lnTo>
                <a:lnTo>
                  <a:pt x="158" y="259"/>
                </a:lnTo>
                <a:lnTo>
                  <a:pt x="160" y="256"/>
                </a:lnTo>
                <a:lnTo>
                  <a:pt x="162" y="252"/>
                </a:lnTo>
                <a:lnTo>
                  <a:pt x="162" y="248"/>
                </a:lnTo>
                <a:lnTo>
                  <a:pt x="160" y="242"/>
                </a:lnTo>
                <a:lnTo>
                  <a:pt x="160" y="242"/>
                </a:lnTo>
                <a:lnTo>
                  <a:pt x="148" y="254"/>
                </a:lnTo>
                <a:lnTo>
                  <a:pt x="139" y="267"/>
                </a:lnTo>
                <a:lnTo>
                  <a:pt x="139" y="267"/>
                </a:lnTo>
                <a:close/>
                <a:moveTo>
                  <a:pt x="141" y="290"/>
                </a:moveTo>
                <a:lnTo>
                  <a:pt x="141" y="290"/>
                </a:lnTo>
                <a:lnTo>
                  <a:pt x="164" y="280"/>
                </a:lnTo>
                <a:lnTo>
                  <a:pt x="164" y="280"/>
                </a:lnTo>
                <a:lnTo>
                  <a:pt x="162" y="273"/>
                </a:lnTo>
                <a:lnTo>
                  <a:pt x="162" y="269"/>
                </a:lnTo>
                <a:lnTo>
                  <a:pt x="160" y="267"/>
                </a:lnTo>
                <a:lnTo>
                  <a:pt x="160" y="267"/>
                </a:lnTo>
                <a:lnTo>
                  <a:pt x="154" y="275"/>
                </a:lnTo>
                <a:lnTo>
                  <a:pt x="150" y="279"/>
                </a:lnTo>
                <a:lnTo>
                  <a:pt x="144" y="284"/>
                </a:lnTo>
                <a:lnTo>
                  <a:pt x="141" y="290"/>
                </a:lnTo>
                <a:lnTo>
                  <a:pt x="141" y="290"/>
                </a:lnTo>
                <a:close/>
                <a:moveTo>
                  <a:pt x="133" y="284"/>
                </a:moveTo>
                <a:lnTo>
                  <a:pt x="133" y="284"/>
                </a:lnTo>
                <a:lnTo>
                  <a:pt x="135" y="282"/>
                </a:lnTo>
                <a:lnTo>
                  <a:pt x="135" y="280"/>
                </a:lnTo>
                <a:lnTo>
                  <a:pt x="137" y="279"/>
                </a:lnTo>
                <a:lnTo>
                  <a:pt x="137" y="277"/>
                </a:lnTo>
                <a:lnTo>
                  <a:pt x="137" y="277"/>
                </a:lnTo>
                <a:lnTo>
                  <a:pt x="135" y="275"/>
                </a:lnTo>
                <a:lnTo>
                  <a:pt x="131" y="275"/>
                </a:lnTo>
                <a:lnTo>
                  <a:pt x="131" y="275"/>
                </a:lnTo>
                <a:lnTo>
                  <a:pt x="131" y="280"/>
                </a:lnTo>
                <a:lnTo>
                  <a:pt x="131" y="282"/>
                </a:lnTo>
                <a:lnTo>
                  <a:pt x="133" y="284"/>
                </a:lnTo>
                <a:lnTo>
                  <a:pt x="133" y="284"/>
                </a:lnTo>
                <a:close/>
                <a:moveTo>
                  <a:pt x="141" y="311"/>
                </a:moveTo>
                <a:lnTo>
                  <a:pt x="141" y="311"/>
                </a:lnTo>
                <a:lnTo>
                  <a:pt x="148" y="305"/>
                </a:lnTo>
                <a:lnTo>
                  <a:pt x="160" y="301"/>
                </a:lnTo>
                <a:lnTo>
                  <a:pt x="160" y="301"/>
                </a:lnTo>
                <a:lnTo>
                  <a:pt x="160" y="294"/>
                </a:lnTo>
                <a:lnTo>
                  <a:pt x="160" y="294"/>
                </a:lnTo>
                <a:lnTo>
                  <a:pt x="148" y="301"/>
                </a:lnTo>
                <a:lnTo>
                  <a:pt x="143" y="307"/>
                </a:lnTo>
                <a:lnTo>
                  <a:pt x="141" y="311"/>
                </a:lnTo>
                <a:lnTo>
                  <a:pt x="141" y="311"/>
                </a:lnTo>
                <a:close/>
                <a:moveTo>
                  <a:pt x="150" y="334"/>
                </a:moveTo>
                <a:lnTo>
                  <a:pt x="150" y="334"/>
                </a:lnTo>
                <a:lnTo>
                  <a:pt x="154" y="330"/>
                </a:lnTo>
                <a:lnTo>
                  <a:pt x="156" y="328"/>
                </a:lnTo>
                <a:lnTo>
                  <a:pt x="160" y="328"/>
                </a:lnTo>
                <a:lnTo>
                  <a:pt x="160" y="328"/>
                </a:lnTo>
                <a:lnTo>
                  <a:pt x="160" y="311"/>
                </a:lnTo>
                <a:lnTo>
                  <a:pt x="160" y="311"/>
                </a:lnTo>
                <a:lnTo>
                  <a:pt x="154" y="315"/>
                </a:lnTo>
                <a:lnTo>
                  <a:pt x="152" y="319"/>
                </a:lnTo>
                <a:lnTo>
                  <a:pt x="152" y="319"/>
                </a:lnTo>
                <a:lnTo>
                  <a:pt x="156" y="320"/>
                </a:lnTo>
                <a:lnTo>
                  <a:pt x="158" y="320"/>
                </a:lnTo>
                <a:lnTo>
                  <a:pt x="158" y="324"/>
                </a:lnTo>
                <a:lnTo>
                  <a:pt x="158" y="324"/>
                </a:lnTo>
                <a:lnTo>
                  <a:pt x="156" y="326"/>
                </a:lnTo>
                <a:lnTo>
                  <a:pt x="152" y="330"/>
                </a:lnTo>
                <a:lnTo>
                  <a:pt x="150" y="332"/>
                </a:lnTo>
                <a:lnTo>
                  <a:pt x="150" y="334"/>
                </a:lnTo>
                <a:lnTo>
                  <a:pt x="150" y="334"/>
                </a:lnTo>
                <a:close/>
                <a:moveTo>
                  <a:pt x="177" y="334"/>
                </a:moveTo>
                <a:lnTo>
                  <a:pt x="177" y="334"/>
                </a:lnTo>
                <a:lnTo>
                  <a:pt x="177" y="338"/>
                </a:lnTo>
                <a:lnTo>
                  <a:pt x="173" y="341"/>
                </a:lnTo>
                <a:lnTo>
                  <a:pt x="169" y="345"/>
                </a:lnTo>
                <a:lnTo>
                  <a:pt x="169" y="349"/>
                </a:lnTo>
                <a:lnTo>
                  <a:pt x="169" y="349"/>
                </a:lnTo>
                <a:lnTo>
                  <a:pt x="183" y="343"/>
                </a:lnTo>
                <a:lnTo>
                  <a:pt x="188" y="338"/>
                </a:lnTo>
                <a:lnTo>
                  <a:pt x="192" y="334"/>
                </a:lnTo>
                <a:lnTo>
                  <a:pt x="192" y="334"/>
                </a:lnTo>
                <a:lnTo>
                  <a:pt x="190" y="332"/>
                </a:lnTo>
                <a:lnTo>
                  <a:pt x="186" y="332"/>
                </a:lnTo>
                <a:lnTo>
                  <a:pt x="177" y="334"/>
                </a:lnTo>
                <a:lnTo>
                  <a:pt x="177" y="334"/>
                </a:lnTo>
                <a:close/>
                <a:moveTo>
                  <a:pt x="204" y="338"/>
                </a:moveTo>
                <a:lnTo>
                  <a:pt x="204" y="338"/>
                </a:lnTo>
                <a:lnTo>
                  <a:pt x="207" y="336"/>
                </a:lnTo>
                <a:lnTo>
                  <a:pt x="207" y="334"/>
                </a:lnTo>
                <a:lnTo>
                  <a:pt x="209" y="332"/>
                </a:lnTo>
                <a:lnTo>
                  <a:pt x="209" y="332"/>
                </a:lnTo>
                <a:lnTo>
                  <a:pt x="204" y="332"/>
                </a:lnTo>
                <a:lnTo>
                  <a:pt x="202" y="332"/>
                </a:lnTo>
                <a:lnTo>
                  <a:pt x="202" y="334"/>
                </a:lnTo>
                <a:lnTo>
                  <a:pt x="202" y="334"/>
                </a:lnTo>
                <a:lnTo>
                  <a:pt x="202" y="334"/>
                </a:lnTo>
                <a:lnTo>
                  <a:pt x="202" y="336"/>
                </a:lnTo>
                <a:lnTo>
                  <a:pt x="202" y="338"/>
                </a:lnTo>
                <a:lnTo>
                  <a:pt x="204" y="338"/>
                </a:lnTo>
                <a:lnTo>
                  <a:pt x="204" y="338"/>
                </a:lnTo>
                <a:close/>
                <a:moveTo>
                  <a:pt x="137" y="359"/>
                </a:moveTo>
                <a:lnTo>
                  <a:pt x="137" y="359"/>
                </a:lnTo>
                <a:lnTo>
                  <a:pt x="144" y="359"/>
                </a:lnTo>
                <a:lnTo>
                  <a:pt x="150" y="360"/>
                </a:lnTo>
                <a:lnTo>
                  <a:pt x="150" y="360"/>
                </a:lnTo>
                <a:lnTo>
                  <a:pt x="158" y="347"/>
                </a:lnTo>
                <a:lnTo>
                  <a:pt x="164" y="340"/>
                </a:lnTo>
                <a:lnTo>
                  <a:pt x="169" y="334"/>
                </a:lnTo>
                <a:lnTo>
                  <a:pt x="169" y="334"/>
                </a:lnTo>
                <a:lnTo>
                  <a:pt x="160" y="340"/>
                </a:lnTo>
                <a:lnTo>
                  <a:pt x="152" y="345"/>
                </a:lnTo>
                <a:lnTo>
                  <a:pt x="143" y="351"/>
                </a:lnTo>
                <a:lnTo>
                  <a:pt x="137" y="359"/>
                </a:lnTo>
                <a:lnTo>
                  <a:pt x="137" y="3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Freeform 48">
            <a:extLst>
              <a:ext uri="{FF2B5EF4-FFF2-40B4-BE49-F238E27FC236}">
                <a16:creationId xmlns:a16="http://schemas.microsoft.com/office/drawing/2014/main" id="{94B595DA-549F-4172-A66A-68435E175AAE}"/>
              </a:ext>
            </a:extLst>
          </p:cNvPr>
          <p:cNvSpPr>
            <a:spLocks noEditPoints="1"/>
          </p:cNvSpPr>
          <p:nvPr/>
        </p:nvSpPr>
        <p:spPr bwMode="auto">
          <a:xfrm>
            <a:off x="3224265" y="3217712"/>
            <a:ext cx="330999" cy="538424"/>
          </a:xfrm>
          <a:custGeom>
            <a:avLst/>
            <a:gdLst/>
            <a:ahLst/>
            <a:cxnLst>
              <a:cxn ang="0">
                <a:pos x="225" y="242"/>
              </a:cxn>
              <a:cxn ang="0">
                <a:pos x="185" y="338"/>
              </a:cxn>
              <a:cxn ang="0">
                <a:pos x="15" y="351"/>
              </a:cxn>
              <a:cxn ang="0">
                <a:pos x="69" y="257"/>
              </a:cxn>
              <a:cxn ang="0">
                <a:pos x="112" y="252"/>
              </a:cxn>
              <a:cxn ang="0">
                <a:pos x="70" y="225"/>
              </a:cxn>
              <a:cxn ang="0">
                <a:pos x="34" y="170"/>
              </a:cxn>
              <a:cxn ang="0">
                <a:pos x="90" y="134"/>
              </a:cxn>
              <a:cxn ang="0">
                <a:pos x="78" y="80"/>
              </a:cxn>
              <a:cxn ang="0">
                <a:pos x="34" y="116"/>
              </a:cxn>
              <a:cxn ang="0">
                <a:pos x="15" y="34"/>
              </a:cxn>
              <a:cxn ang="0">
                <a:pos x="120" y="4"/>
              </a:cxn>
              <a:cxn ang="0">
                <a:pos x="179" y="97"/>
              </a:cxn>
              <a:cxn ang="0">
                <a:pos x="160" y="33"/>
              </a:cxn>
              <a:cxn ang="0">
                <a:pos x="72" y="17"/>
              </a:cxn>
              <a:cxn ang="0">
                <a:pos x="59" y="82"/>
              </a:cxn>
              <a:cxn ang="0">
                <a:pos x="110" y="59"/>
              </a:cxn>
              <a:cxn ang="0">
                <a:pos x="130" y="118"/>
              </a:cxn>
              <a:cxn ang="0">
                <a:pos x="72" y="151"/>
              </a:cxn>
              <a:cxn ang="0">
                <a:pos x="109" y="191"/>
              </a:cxn>
              <a:cxn ang="0">
                <a:pos x="160" y="259"/>
              </a:cxn>
              <a:cxn ang="0">
                <a:pos x="95" y="275"/>
              </a:cxn>
              <a:cxn ang="0">
                <a:pos x="51" y="313"/>
              </a:cxn>
              <a:cxn ang="0">
                <a:pos x="128" y="345"/>
              </a:cxn>
              <a:cxn ang="0">
                <a:pos x="202" y="305"/>
              </a:cxn>
              <a:cxn ang="0">
                <a:pos x="200" y="196"/>
              </a:cxn>
              <a:cxn ang="0">
                <a:pos x="135" y="151"/>
              </a:cxn>
              <a:cxn ang="0">
                <a:pos x="170" y="50"/>
              </a:cxn>
              <a:cxn ang="0">
                <a:pos x="36" y="36"/>
              </a:cxn>
              <a:cxn ang="0">
                <a:pos x="40" y="71"/>
              </a:cxn>
              <a:cxn ang="0">
                <a:pos x="21" y="82"/>
              </a:cxn>
              <a:cxn ang="0">
                <a:pos x="84" y="71"/>
              </a:cxn>
              <a:cxn ang="0">
                <a:pos x="11" y="80"/>
              </a:cxn>
              <a:cxn ang="0">
                <a:pos x="103" y="75"/>
              </a:cxn>
              <a:cxn ang="0">
                <a:pos x="122" y="82"/>
              </a:cxn>
              <a:cxn ang="0">
                <a:pos x="42" y="86"/>
              </a:cxn>
              <a:cxn ang="0">
                <a:pos x="105" y="101"/>
              </a:cxn>
              <a:cxn ang="0">
                <a:pos x="34" y="101"/>
              </a:cxn>
              <a:cxn ang="0">
                <a:pos x="44" y="170"/>
              </a:cxn>
              <a:cxn ang="0">
                <a:pos x="67" y="160"/>
              </a:cxn>
              <a:cxn ang="0">
                <a:pos x="51" y="189"/>
              </a:cxn>
              <a:cxn ang="0">
                <a:pos x="65" y="172"/>
              </a:cxn>
              <a:cxn ang="0">
                <a:pos x="67" y="193"/>
              </a:cxn>
              <a:cxn ang="0">
                <a:pos x="103" y="200"/>
              </a:cxn>
              <a:cxn ang="0">
                <a:pos x="69" y="214"/>
              </a:cxn>
              <a:cxn ang="0">
                <a:pos x="69" y="214"/>
              </a:cxn>
              <a:cxn ang="0">
                <a:pos x="135" y="221"/>
              </a:cxn>
              <a:cxn ang="0">
                <a:pos x="145" y="233"/>
              </a:cxn>
              <a:cxn ang="0">
                <a:pos x="152" y="244"/>
              </a:cxn>
              <a:cxn ang="0">
                <a:pos x="124" y="217"/>
              </a:cxn>
              <a:cxn ang="0">
                <a:pos x="107" y="275"/>
              </a:cxn>
              <a:cxn ang="0">
                <a:pos x="114" y="267"/>
              </a:cxn>
              <a:cxn ang="0">
                <a:pos x="147" y="259"/>
              </a:cxn>
              <a:cxn ang="0">
                <a:pos x="63" y="271"/>
              </a:cxn>
              <a:cxn ang="0">
                <a:pos x="30" y="343"/>
              </a:cxn>
              <a:cxn ang="0">
                <a:pos x="21" y="345"/>
              </a:cxn>
              <a:cxn ang="0">
                <a:pos x="50" y="330"/>
              </a:cxn>
              <a:cxn ang="0">
                <a:pos x="72" y="349"/>
              </a:cxn>
              <a:cxn ang="0">
                <a:pos x="65" y="349"/>
              </a:cxn>
              <a:cxn ang="0">
                <a:pos x="93" y="349"/>
              </a:cxn>
              <a:cxn ang="0">
                <a:pos x="42" y="353"/>
              </a:cxn>
              <a:cxn ang="0">
                <a:pos x="46" y="349"/>
              </a:cxn>
            </a:cxnLst>
            <a:rect l="0" t="0" r="r" b="b"/>
            <a:pathLst>
              <a:path w="225" h="366">
                <a:moveTo>
                  <a:pt x="149" y="147"/>
                </a:moveTo>
                <a:lnTo>
                  <a:pt x="149" y="147"/>
                </a:lnTo>
                <a:lnTo>
                  <a:pt x="164" y="155"/>
                </a:lnTo>
                <a:lnTo>
                  <a:pt x="179" y="164"/>
                </a:lnTo>
                <a:lnTo>
                  <a:pt x="192" y="176"/>
                </a:lnTo>
                <a:lnTo>
                  <a:pt x="206" y="189"/>
                </a:lnTo>
                <a:lnTo>
                  <a:pt x="215" y="204"/>
                </a:lnTo>
                <a:lnTo>
                  <a:pt x="221" y="221"/>
                </a:lnTo>
                <a:lnTo>
                  <a:pt x="225" y="242"/>
                </a:lnTo>
                <a:lnTo>
                  <a:pt x="225" y="263"/>
                </a:lnTo>
                <a:lnTo>
                  <a:pt x="225" y="263"/>
                </a:lnTo>
                <a:lnTo>
                  <a:pt x="223" y="277"/>
                </a:lnTo>
                <a:lnTo>
                  <a:pt x="221" y="286"/>
                </a:lnTo>
                <a:lnTo>
                  <a:pt x="215" y="297"/>
                </a:lnTo>
                <a:lnTo>
                  <a:pt x="210" y="309"/>
                </a:lnTo>
                <a:lnTo>
                  <a:pt x="210" y="309"/>
                </a:lnTo>
                <a:lnTo>
                  <a:pt x="200" y="324"/>
                </a:lnTo>
                <a:lnTo>
                  <a:pt x="185" y="338"/>
                </a:lnTo>
                <a:lnTo>
                  <a:pt x="166" y="349"/>
                </a:lnTo>
                <a:lnTo>
                  <a:pt x="143" y="357"/>
                </a:lnTo>
                <a:lnTo>
                  <a:pt x="120" y="364"/>
                </a:lnTo>
                <a:lnTo>
                  <a:pt x="95" y="366"/>
                </a:lnTo>
                <a:lnTo>
                  <a:pt x="70" y="366"/>
                </a:lnTo>
                <a:lnTo>
                  <a:pt x="46" y="362"/>
                </a:lnTo>
                <a:lnTo>
                  <a:pt x="46" y="362"/>
                </a:lnTo>
                <a:lnTo>
                  <a:pt x="25" y="355"/>
                </a:lnTo>
                <a:lnTo>
                  <a:pt x="15" y="351"/>
                </a:lnTo>
                <a:lnTo>
                  <a:pt x="6" y="345"/>
                </a:lnTo>
                <a:lnTo>
                  <a:pt x="6" y="345"/>
                </a:lnTo>
                <a:lnTo>
                  <a:pt x="13" y="322"/>
                </a:lnTo>
                <a:lnTo>
                  <a:pt x="23" y="303"/>
                </a:lnTo>
                <a:lnTo>
                  <a:pt x="36" y="284"/>
                </a:lnTo>
                <a:lnTo>
                  <a:pt x="51" y="269"/>
                </a:lnTo>
                <a:lnTo>
                  <a:pt x="51" y="269"/>
                </a:lnTo>
                <a:lnTo>
                  <a:pt x="63" y="261"/>
                </a:lnTo>
                <a:lnTo>
                  <a:pt x="69" y="257"/>
                </a:lnTo>
                <a:lnTo>
                  <a:pt x="76" y="257"/>
                </a:lnTo>
                <a:lnTo>
                  <a:pt x="82" y="257"/>
                </a:lnTo>
                <a:lnTo>
                  <a:pt x="88" y="259"/>
                </a:lnTo>
                <a:lnTo>
                  <a:pt x="93" y="263"/>
                </a:lnTo>
                <a:lnTo>
                  <a:pt x="99" y="269"/>
                </a:lnTo>
                <a:lnTo>
                  <a:pt x="99" y="269"/>
                </a:lnTo>
                <a:lnTo>
                  <a:pt x="105" y="265"/>
                </a:lnTo>
                <a:lnTo>
                  <a:pt x="110" y="259"/>
                </a:lnTo>
                <a:lnTo>
                  <a:pt x="112" y="252"/>
                </a:lnTo>
                <a:lnTo>
                  <a:pt x="114" y="244"/>
                </a:lnTo>
                <a:lnTo>
                  <a:pt x="114" y="237"/>
                </a:lnTo>
                <a:lnTo>
                  <a:pt x="110" y="231"/>
                </a:lnTo>
                <a:lnTo>
                  <a:pt x="107" y="225"/>
                </a:lnTo>
                <a:lnTo>
                  <a:pt x="99" y="221"/>
                </a:lnTo>
                <a:lnTo>
                  <a:pt x="99" y="221"/>
                </a:lnTo>
                <a:lnTo>
                  <a:pt x="91" y="221"/>
                </a:lnTo>
                <a:lnTo>
                  <a:pt x="84" y="221"/>
                </a:lnTo>
                <a:lnTo>
                  <a:pt x="70" y="225"/>
                </a:lnTo>
                <a:lnTo>
                  <a:pt x="55" y="227"/>
                </a:lnTo>
                <a:lnTo>
                  <a:pt x="48" y="227"/>
                </a:lnTo>
                <a:lnTo>
                  <a:pt x="42" y="227"/>
                </a:lnTo>
                <a:lnTo>
                  <a:pt x="42" y="227"/>
                </a:lnTo>
                <a:lnTo>
                  <a:pt x="40" y="221"/>
                </a:lnTo>
                <a:lnTo>
                  <a:pt x="38" y="214"/>
                </a:lnTo>
                <a:lnTo>
                  <a:pt x="36" y="198"/>
                </a:lnTo>
                <a:lnTo>
                  <a:pt x="36" y="183"/>
                </a:lnTo>
                <a:lnTo>
                  <a:pt x="34" y="170"/>
                </a:lnTo>
                <a:lnTo>
                  <a:pt x="34" y="170"/>
                </a:lnTo>
                <a:lnTo>
                  <a:pt x="40" y="162"/>
                </a:lnTo>
                <a:lnTo>
                  <a:pt x="46" y="155"/>
                </a:lnTo>
                <a:lnTo>
                  <a:pt x="53" y="147"/>
                </a:lnTo>
                <a:lnTo>
                  <a:pt x="63" y="141"/>
                </a:lnTo>
                <a:lnTo>
                  <a:pt x="63" y="141"/>
                </a:lnTo>
                <a:lnTo>
                  <a:pt x="70" y="139"/>
                </a:lnTo>
                <a:lnTo>
                  <a:pt x="80" y="137"/>
                </a:lnTo>
                <a:lnTo>
                  <a:pt x="90" y="134"/>
                </a:lnTo>
                <a:lnTo>
                  <a:pt x="93" y="132"/>
                </a:lnTo>
                <a:lnTo>
                  <a:pt x="95" y="128"/>
                </a:lnTo>
                <a:lnTo>
                  <a:pt x="95" y="128"/>
                </a:lnTo>
                <a:lnTo>
                  <a:pt x="97" y="111"/>
                </a:lnTo>
                <a:lnTo>
                  <a:pt x="95" y="95"/>
                </a:lnTo>
                <a:lnTo>
                  <a:pt x="93" y="88"/>
                </a:lnTo>
                <a:lnTo>
                  <a:pt x="90" y="84"/>
                </a:lnTo>
                <a:lnTo>
                  <a:pt x="84" y="80"/>
                </a:lnTo>
                <a:lnTo>
                  <a:pt x="78" y="80"/>
                </a:lnTo>
                <a:lnTo>
                  <a:pt x="78" y="80"/>
                </a:lnTo>
                <a:lnTo>
                  <a:pt x="72" y="82"/>
                </a:lnTo>
                <a:lnTo>
                  <a:pt x="70" y="86"/>
                </a:lnTo>
                <a:lnTo>
                  <a:pt x="67" y="92"/>
                </a:lnTo>
                <a:lnTo>
                  <a:pt x="63" y="95"/>
                </a:lnTo>
                <a:lnTo>
                  <a:pt x="63" y="95"/>
                </a:lnTo>
                <a:lnTo>
                  <a:pt x="48" y="107"/>
                </a:lnTo>
                <a:lnTo>
                  <a:pt x="34" y="116"/>
                </a:lnTo>
                <a:lnTo>
                  <a:pt x="34" y="116"/>
                </a:lnTo>
                <a:lnTo>
                  <a:pt x="25" y="109"/>
                </a:lnTo>
                <a:lnTo>
                  <a:pt x="17" y="99"/>
                </a:lnTo>
                <a:lnTo>
                  <a:pt x="9" y="88"/>
                </a:lnTo>
                <a:lnTo>
                  <a:pt x="0" y="78"/>
                </a:lnTo>
                <a:lnTo>
                  <a:pt x="0" y="78"/>
                </a:lnTo>
                <a:lnTo>
                  <a:pt x="2" y="67"/>
                </a:lnTo>
                <a:lnTo>
                  <a:pt x="6" y="55"/>
                </a:lnTo>
                <a:lnTo>
                  <a:pt x="9" y="44"/>
                </a:lnTo>
                <a:lnTo>
                  <a:pt x="15" y="34"/>
                </a:lnTo>
                <a:lnTo>
                  <a:pt x="23" y="25"/>
                </a:lnTo>
                <a:lnTo>
                  <a:pt x="30" y="17"/>
                </a:lnTo>
                <a:lnTo>
                  <a:pt x="40" y="12"/>
                </a:lnTo>
                <a:lnTo>
                  <a:pt x="51" y="6"/>
                </a:lnTo>
                <a:lnTo>
                  <a:pt x="51" y="6"/>
                </a:lnTo>
                <a:lnTo>
                  <a:pt x="67" y="2"/>
                </a:lnTo>
                <a:lnTo>
                  <a:pt x="86" y="0"/>
                </a:lnTo>
                <a:lnTo>
                  <a:pt x="103" y="0"/>
                </a:lnTo>
                <a:lnTo>
                  <a:pt x="120" y="4"/>
                </a:lnTo>
                <a:lnTo>
                  <a:pt x="137" y="8"/>
                </a:lnTo>
                <a:lnTo>
                  <a:pt x="151" y="15"/>
                </a:lnTo>
                <a:lnTo>
                  <a:pt x="164" y="25"/>
                </a:lnTo>
                <a:lnTo>
                  <a:pt x="171" y="38"/>
                </a:lnTo>
                <a:lnTo>
                  <a:pt x="171" y="38"/>
                </a:lnTo>
                <a:lnTo>
                  <a:pt x="177" y="52"/>
                </a:lnTo>
                <a:lnTo>
                  <a:pt x="181" y="67"/>
                </a:lnTo>
                <a:lnTo>
                  <a:pt x="181" y="82"/>
                </a:lnTo>
                <a:lnTo>
                  <a:pt x="179" y="97"/>
                </a:lnTo>
                <a:lnTo>
                  <a:pt x="175" y="113"/>
                </a:lnTo>
                <a:lnTo>
                  <a:pt x="168" y="126"/>
                </a:lnTo>
                <a:lnTo>
                  <a:pt x="158" y="139"/>
                </a:lnTo>
                <a:lnTo>
                  <a:pt x="149" y="147"/>
                </a:lnTo>
                <a:lnTo>
                  <a:pt x="149" y="147"/>
                </a:lnTo>
                <a:close/>
                <a:moveTo>
                  <a:pt x="170" y="50"/>
                </a:moveTo>
                <a:lnTo>
                  <a:pt x="170" y="50"/>
                </a:lnTo>
                <a:lnTo>
                  <a:pt x="166" y="40"/>
                </a:lnTo>
                <a:lnTo>
                  <a:pt x="160" y="33"/>
                </a:lnTo>
                <a:lnTo>
                  <a:pt x="152" y="25"/>
                </a:lnTo>
                <a:lnTo>
                  <a:pt x="145" y="19"/>
                </a:lnTo>
                <a:lnTo>
                  <a:pt x="135" y="15"/>
                </a:lnTo>
                <a:lnTo>
                  <a:pt x="124" y="12"/>
                </a:lnTo>
                <a:lnTo>
                  <a:pt x="114" y="10"/>
                </a:lnTo>
                <a:lnTo>
                  <a:pt x="103" y="10"/>
                </a:lnTo>
                <a:lnTo>
                  <a:pt x="93" y="12"/>
                </a:lnTo>
                <a:lnTo>
                  <a:pt x="82" y="14"/>
                </a:lnTo>
                <a:lnTo>
                  <a:pt x="72" y="17"/>
                </a:lnTo>
                <a:lnTo>
                  <a:pt x="63" y="21"/>
                </a:lnTo>
                <a:lnTo>
                  <a:pt x="55" y="27"/>
                </a:lnTo>
                <a:lnTo>
                  <a:pt x="48" y="34"/>
                </a:lnTo>
                <a:lnTo>
                  <a:pt x="42" y="44"/>
                </a:lnTo>
                <a:lnTo>
                  <a:pt x="38" y="54"/>
                </a:lnTo>
                <a:lnTo>
                  <a:pt x="38" y="54"/>
                </a:lnTo>
                <a:lnTo>
                  <a:pt x="48" y="69"/>
                </a:lnTo>
                <a:lnTo>
                  <a:pt x="53" y="76"/>
                </a:lnTo>
                <a:lnTo>
                  <a:pt x="59" y="82"/>
                </a:lnTo>
                <a:lnTo>
                  <a:pt x="59" y="82"/>
                </a:lnTo>
                <a:lnTo>
                  <a:pt x="69" y="71"/>
                </a:lnTo>
                <a:lnTo>
                  <a:pt x="78" y="63"/>
                </a:lnTo>
                <a:lnTo>
                  <a:pt x="84" y="59"/>
                </a:lnTo>
                <a:lnTo>
                  <a:pt x="90" y="57"/>
                </a:lnTo>
                <a:lnTo>
                  <a:pt x="97" y="57"/>
                </a:lnTo>
                <a:lnTo>
                  <a:pt x="105" y="57"/>
                </a:lnTo>
                <a:lnTo>
                  <a:pt x="105" y="57"/>
                </a:lnTo>
                <a:lnTo>
                  <a:pt x="110" y="59"/>
                </a:lnTo>
                <a:lnTo>
                  <a:pt x="116" y="61"/>
                </a:lnTo>
                <a:lnTo>
                  <a:pt x="126" y="71"/>
                </a:lnTo>
                <a:lnTo>
                  <a:pt x="133" y="82"/>
                </a:lnTo>
                <a:lnTo>
                  <a:pt x="135" y="88"/>
                </a:lnTo>
                <a:lnTo>
                  <a:pt x="135" y="94"/>
                </a:lnTo>
                <a:lnTo>
                  <a:pt x="135" y="94"/>
                </a:lnTo>
                <a:lnTo>
                  <a:pt x="135" y="99"/>
                </a:lnTo>
                <a:lnTo>
                  <a:pt x="133" y="107"/>
                </a:lnTo>
                <a:lnTo>
                  <a:pt x="130" y="118"/>
                </a:lnTo>
                <a:lnTo>
                  <a:pt x="122" y="126"/>
                </a:lnTo>
                <a:lnTo>
                  <a:pt x="112" y="134"/>
                </a:lnTo>
                <a:lnTo>
                  <a:pt x="112" y="134"/>
                </a:lnTo>
                <a:lnTo>
                  <a:pt x="101" y="137"/>
                </a:lnTo>
                <a:lnTo>
                  <a:pt x="90" y="141"/>
                </a:lnTo>
                <a:lnTo>
                  <a:pt x="80" y="145"/>
                </a:lnTo>
                <a:lnTo>
                  <a:pt x="76" y="149"/>
                </a:lnTo>
                <a:lnTo>
                  <a:pt x="72" y="151"/>
                </a:lnTo>
                <a:lnTo>
                  <a:pt x="72" y="151"/>
                </a:lnTo>
                <a:lnTo>
                  <a:pt x="76" y="174"/>
                </a:lnTo>
                <a:lnTo>
                  <a:pt x="78" y="185"/>
                </a:lnTo>
                <a:lnTo>
                  <a:pt x="80" y="196"/>
                </a:lnTo>
                <a:lnTo>
                  <a:pt x="80" y="196"/>
                </a:lnTo>
                <a:lnTo>
                  <a:pt x="90" y="195"/>
                </a:lnTo>
                <a:lnTo>
                  <a:pt x="97" y="193"/>
                </a:lnTo>
                <a:lnTo>
                  <a:pt x="103" y="191"/>
                </a:lnTo>
                <a:lnTo>
                  <a:pt x="109" y="191"/>
                </a:lnTo>
                <a:lnTo>
                  <a:pt x="109" y="191"/>
                </a:lnTo>
                <a:lnTo>
                  <a:pt x="120" y="193"/>
                </a:lnTo>
                <a:lnTo>
                  <a:pt x="131" y="196"/>
                </a:lnTo>
                <a:lnTo>
                  <a:pt x="141" y="204"/>
                </a:lnTo>
                <a:lnTo>
                  <a:pt x="149" y="214"/>
                </a:lnTo>
                <a:lnTo>
                  <a:pt x="156" y="223"/>
                </a:lnTo>
                <a:lnTo>
                  <a:pt x="160" y="237"/>
                </a:lnTo>
                <a:lnTo>
                  <a:pt x="162" y="248"/>
                </a:lnTo>
                <a:lnTo>
                  <a:pt x="160" y="259"/>
                </a:lnTo>
                <a:lnTo>
                  <a:pt x="160" y="259"/>
                </a:lnTo>
                <a:lnTo>
                  <a:pt x="156" y="269"/>
                </a:lnTo>
                <a:lnTo>
                  <a:pt x="151" y="278"/>
                </a:lnTo>
                <a:lnTo>
                  <a:pt x="143" y="286"/>
                </a:lnTo>
                <a:lnTo>
                  <a:pt x="131" y="288"/>
                </a:lnTo>
                <a:lnTo>
                  <a:pt x="131" y="288"/>
                </a:lnTo>
                <a:lnTo>
                  <a:pt x="124" y="290"/>
                </a:lnTo>
                <a:lnTo>
                  <a:pt x="116" y="288"/>
                </a:lnTo>
                <a:lnTo>
                  <a:pt x="105" y="282"/>
                </a:lnTo>
                <a:lnTo>
                  <a:pt x="95" y="275"/>
                </a:lnTo>
                <a:lnTo>
                  <a:pt x="84" y="269"/>
                </a:lnTo>
                <a:lnTo>
                  <a:pt x="84" y="269"/>
                </a:lnTo>
                <a:lnTo>
                  <a:pt x="78" y="273"/>
                </a:lnTo>
                <a:lnTo>
                  <a:pt x="74" y="278"/>
                </a:lnTo>
                <a:lnTo>
                  <a:pt x="67" y="290"/>
                </a:lnTo>
                <a:lnTo>
                  <a:pt x="67" y="290"/>
                </a:lnTo>
                <a:lnTo>
                  <a:pt x="57" y="301"/>
                </a:lnTo>
                <a:lnTo>
                  <a:pt x="53" y="307"/>
                </a:lnTo>
                <a:lnTo>
                  <a:pt x="51" y="313"/>
                </a:lnTo>
                <a:lnTo>
                  <a:pt x="51" y="313"/>
                </a:lnTo>
                <a:lnTo>
                  <a:pt x="51" y="318"/>
                </a:lnTo>
                <a:lnTo>
                  <a:pt x="57" y="326"/>
                </a:lnTo>
                <a:lnTo>
                  <a:pt x="63" y="332"/>
                </a:lnTo>
                <a:lnTo>
                  <a:pt x="67" y="336"/>
                </a:lnTo>
                <a:lnTo>
                  <a:pt x="67" y="336"/>
                </a:lnTo>
                <a:lnTo>
                  <a:pt x="80" y="339"/>
                </a:lnTo>
                <a:lnTo>
                  <a:pt x="95" y="343"/>
                </a:lnTo>
                <a:lnTo>
                  <a:pt x="128" y="345"/>
                </a:lnTo>
                <a:lnTo>
                  <a:pt x="128" y="345"/>
                </a:lnTo>
                <a:lnTo>
                  <a:pt x="139" y="345"/>
                </a:lnTo>
                <a:lnTo>
                  <a:pt x="151" y="343"/>
                </a:lnTo>
                <a:lnTo>
                  <a:pt x="162" y="339"/>
                </a:lnTo>
                <a:lnTo>
                  <a:pt x="171" y="334"/>
                </a:lnTo>
                <a:lnTo>
                  <a:pt x="181" y="328"/>
                </a:lnTo>
                <a:lnTo>
                  <a:pt x="189" y="320"/>
                </a:lnTo>
                <a:lnTo>
                  <a:pt x="196" y="313"/>
                </a:lnTo>
                <a:lnTo>
                  <a:pt x="202" y="305"/>
                </a:lnTo>
                <a:lnTo>
                  <a:pt x="202" y="305"/>
                </a:lnTo>
                <a:lnTo>
                  <a:pt x="208" y="296"/>
                </a:lnTo>
                <a:lnTo>
                  <a:pt x="212" y="284"/>
                </a:lnTo>
                <a:lnTo>
                  <a:pt x="215" y="273"/>
                </a:lnTo>
                <a:lnTo>
                  <a:pt x="215" y="261"/>
                </a:lnTo>
                <a:lnTo>
                  <a:pt x="215" y="250"/>
                </a:lnTo>
                <a:lnTo>
                  <a:pt x="215" y="238"/>
                </a:lnTo>
                <a:lnTo>
                  <a:pt x="210" y="217"/>
                </a:lnTo>
                <a:lnTo>
                  <a:pt x="200" y="196"/>
                </a:lnTo>
                <a:lnTo>
                  <a:pt x="187" y="179"/>
                </a:lnTo>
                <a:lnTo>
                  <a:pt x="179" y="172"/>
                </a:lnTo>
                <a:lnTo>
                  <a:pt x="171" y="166"/>
                </a:lnTo>
                <a:lnTo>
                  <a:pt x="162" y="162"/>
                </a:lnTo>
                <a:lnTo>
                  <a:pt x="152" y="158"/>
                </a:lnTo>
                <a:lnTo>
                  <a:pt x="152" y="158"/>
                </a:lnTo>
                <a:lnTo>
                  <a:pt x="141" y="156"/>
                </a:lnTo>
                <a:lnTo>
                  <a:pt x="137" y="155"/>
                </a:lnTo>
                <a:lnTo>
                  <a:pt x="135" y="151"/>
                </a:lnTo>
                <a:lnTo>
                  <a:pt x="135" y="151"/>
                </a:lnTo>
                <a:lnTo>
                  <a:pt x="143" y="141"/>
                </a:lnTo>
                <a:lnTo>
                  <a:pt x="152" y="134"/>
                </a:lnTo>
                <a:lnTo>
                  <a:pt x="160" y="122"/>
                </a:lnTo>
                <a:lnTo>
                  <a:pt x="168" y="111"/>
                </a:lnTo>
                <a:lnTo>
                  <a:pt x="171" y="97"/>
                </a:lnTo>
                <a:lnTo>
                  <a:pt x="173" y="84"/>
                </a:lnTo>
                <a:lnTo>
                  <a:pt x="173" y="67"/>
                </a:lnTo>
                <a:lnTo>
                  <a:pt x="170" y="50"/>
                </a:lnTo>
                <a:lnTo>
                  <a:pt x="170" y="50"/>
                </a:lnTo>
                <a:close/>
                <a:moveTo>
                  <a:pt x="30" y="40"/>
                </a:moveTo>
                <a:lnTo>
                  <a:pt x="30" y="40"/>
                </a:lnTo>
                <a:lnTo>
                  <a:pt x="38" y="38"/>
                </a:lnTo>
                <a:lnTo>
                  <a:pt x="40" y="38"/>
                </a:lnTo>
                <a:lnTo>
                  <a:pt x="42" y="34"/>
                </a:lnTo>
                <a:lnTo>
                  <a:pt x="42" y="34"/>
                </a:lnTo>
                <a:lnTo>
                  <a:pt x="38" y="34"/>
                </a:lnTo>
                <a:lnTo>
                  <a:pt x="36" y="36"/>
                </a:lnTo>
                <a:lnTo>
                  <a:pt x="30" y="40"/>
                </a:lnTo>
                <a:lnTo>
                  <a:pt x="30" y="40"/>
                </a:lnTo>
                <a:close/>
                <a:moveTo>
                  <a:pt x="21" y="82"/>
                </a:moveTo>
                <a:lnTo>
                  <a:pt x="21" y="82"/>
                </a:lnTo>
                <a:lnTo>
                  <a:pt x="27" y="80"/>
                </a:lnTo>
                <a:lnTo>
                  <a:pt x="32" y="78"/>
                </a:lnTo>
                <a:lnTo>
                  <a:pt x="36" y="75"/>
                </a:lnTo>
                <a:lnTo>
                  <a:pt x="40" y="71"/>
                </a:lnTo>
                <a:lnTo>
                  <a:pt x="40" y="71"/>
                </a:lnTo>
                <a:lnTo>
                  <a:pt x="36" y="67"/>
                </a:lnTo>
                <a:lnTo>
                  <a:pt x="36" y="65"/>
                </a:lnTo>
                <a:lnTo>
                  <a:pt x="32" y="65"/>
                </a:lnTo>
                <a:lnTo>
                  <a:pt x="32" y="65"/>
                </a:lnTo>
                <a:lnTo>
                  <a:pt x="30" y="69"/>
                </a:lnTo>
                <a:lnTo>
                  <a:pt x="27" y="73"/>
                </a:lnTo>
                <a:lnTo>
                  <a:pt x="23" y="76"/>
                </a:lnTo>
                <a:lnTo>
                  <a:pt x="21" y="82"/>
                </a:lnTo>
                <a:lnTo>
                  <a:pt x="21" y="82"/>
                </a:lnTo>
                <a:close/>
                <a:moveTo>
                  <a:pt x="84" y="71"/>
                </a:moveTo>
                <a:lnTo>
                  <a:pt x="84" y="71"/>
                </a:lnTo>
                <a:lnTo>
                  <a:pt x="93" y="69"/>
                </a:lnTo>
                <a:lnTo>
                  <a:pt x="99" y="67"/>
                </a:lnTo>
                <a:lnTo>
                  <a:pt x="99" y="67"/>
                </a:lnTo>
                <a:lnTo>
                  <a:pt x="90" y="67"/>
                </a:lnTo>
                <a:lnTo>
                  <a:pt x="86" y="67"/>
                </a:lnTo>
                <a:lnTo>
                  <a:pt x="84" y="71"/>
                </a:lnTo>
                <a:lnTo>
                  <a:pt x="84" y="71"/>
                </a:lnTo>
                <a:close/>
                <a:moveTo>
                  <a:pt x="11" y="80"/>
                </a:moveTo>
                <a:lnTo>
                  <a:pt x="11" y="80"/>
                </a:lnTo>
                <a:lnTo>
                  <a:pt x="13" y="80"/>
                </a:lnTo>
                <a:lnTo>
                  <a:pt x="15" y="78"/>
                </a:lnTo>
                <a:lnTo>
                  <a:pt x="15" y="75"/>
                </a:lnTo>
                <a:lnTo>
                  <a:pt x="15" y="75"/>
                </a:lnTo>
                <a:lnTo>
                  <a:pt x="13" y="75"/>
                </a:lnTo>
                <a:lnTo>
                  <a:pt x="11" y="76"/>
                </a:lnTo>
                <a:lnTo>
                  <a:pt x="11" y="80"/>
                </a:lnTo>
                <a:lnTo>
                  <a:pt x="11" y="80"/>
                </a:lnTo>
                <a:close/>
                <a:moveTo>
                  <a:pt x="97" y="76"/>
                </a:moveTo>
                <a:lnTo>
                  <a:pt x="97" y="76"/>
                </a:lnTo>
                <a:lnTo>
                  <a:pt x="99" y="80"/>
                </a:lnTo>
                <a:lnTo>
                  <a:pt x="99" y="80"/>
                </a:lnTo>
                <a:lnTo>
                  <a:pt x="101" y="80"/>
                </a:lnTo>
                <a:lnTo>
                  <a:pt x="103" y="78"/>
                </a:lnTo>
                <a:lnTo>
                  <a:pt x="103" y="75"/>
                </a:lnTo>
                <a:lnTo>
                  <a:pt x="103" y="75"/>
                </a:lnTo>
                <a:lnTo>
                  <a:pt x="99" y="75"/>
                </a:lnTo>
                <a:lnTo>
                  <a:pt x="97" y="76"/>
                </a:lnTo>
                <a:lnTo>
                  <a:pt x="97" y="76"/>
                </a:lnTo>
                <a:close/>
                <a:moveTo>
                  <a:pt x="110" y="86"/>
                </a:moveTo>
                <a:lnTo>
                  <a:pt x="110" y="86"/>
                </a:lnTo>
                <a:lnTo>
                  <a:pt x="112" y="84"/>
                </a:lnTo>
                <a:lnTo>
                  <a:pt x="116" y="84"/>
                </a:lnTo>
                <a:lnTo>
                  <a:pt x="122" y="82"/>
                </a:lnTo>
                <a:lnTo>
                  <a:pt x="122" y="82"/>
                </a:lnTo>
                <a:lnTo>
                  <a:pt x="120" y="78"/>
                </a:lnTo>
                <a:lnTo>
                  <a:pt x="118" y="76"/>
                </a:lnTo>
                <a:lnTo>
                  <a:pt x="116" y="76"/>
                </a:lnTo>
                <a:lnTo>
                  <a:pt x="114" y="76"/>
                </a:lnTo>
                <a:lnTo>
                  <a:pt x="109" y="82"/>
                </a:lnTo>
                <a:lnTo>
                  <a:pt x="109" y="84"/>
                </a:lnTo>
                <a:lnTo>
                  <a:pt x="110" y="86"/>
                </a:lnTo>
                <a:lnTo>
                  <a:pt x="110" y="86"/>
                </a:lnTo>
                <a:close/>
                <a:moveTo>
                  <a:pt x="42" y="86"/>
                </a:moveTo>
                <a:lnTo>
                  <a:pt x="42" y="86"/>
                </a:lnTo>
                <a:lnTo>
                  <a:pt x="46" y="84"/>
                </a:lnTo>
                <a:lnTo>
                  <a:pt x="48" y="80"/>
                </a:lnTo>
                <a:lnTo>
                  <a:pt x="48" y="80"/>
                </a:lnTo>
                <a:lnTo>
                  <a:pt x="44" y="82"/>
                </a:lnTo>
                <a:lnTo>
                  <a:pt x="42" y="86"/>
                </a:lnTo>
                <a:lnTo>
                  <a:pt x="42" y="86"/>
                </a:lnTo>
                <a:close/>
                <a:moveTo>
                  <a:pt x="105" y="101"/>
                </a:moveTo>
                <a:lnTo>
                  <a:pt x="105" y="101"/>
                </a:lnTo>
                <a:lnTo>
                  <a:pt x="110" y="97"/>
                </a:lnTo>
                <a:lnTo>
                  <a:pt x="114" y="92"/>
                </a:lnTo>
                <a:lnTo>
                  <a:pt x="114" y="92"/>
                </a:lnTo>
                <a:lnTo>
                  <a:pt x="107" y="95"/>
                </a:lnTo>
                <a:lnTo>
                  <a:pt x="105" y="97"/>
                </a:lnTo>
                <a:lnTo>
                  <a:pt x="105" y="101"/>
                </a:lnTo>
                <a:lnTo>
                  <a:pt x="105" y="101"/>
                </a:lnTo>
                <a:close/>
                <a:moveTo>
                  <a:pt x="34" y="101"/>
                </a:moveTo>
                <a:lnTo>
                  <a:pt x="34" y="101"/>
                </a:lnTo>
                <a:lnTo>
                  <a:pt x="36" y="101"/>
                </a:lnTo>
                <a:lnTo>
                  <a:pt x="38" y="101"/>
                </a:lnTo>
                <a:lnTo>
                  <a:pt x="42" y="97"/>
                </a:lnTo>
                <a:lnTo>
                  <a:pt x="42" y="97"/>
                </a:lnTo>
                <a:lnTo>
                  <a:pt x="36" y="97"/>
                </a:lnTo>
                <a:lnTo>
                  <a:pt x="34" y="101"/>
                </a:lnTo>
                <a:lnTo>
                  <a:pt x="34" y="101"/>
                </a:lnTo>
                <a:close/>
                <a:moveTo>
                  <a:pt x="44" y="170"/>
                </a:moveTo>
                <a:lnTo>
                  <a:pt x="44" y="170"/>
                </a:lnTo>
                <a:lnTo>
                  <a:pt x="44" y="177"/>
                </a:lnTo>
                <a:lnTo>
                  <a:pt x="44" y="181"/>
                </a:lnTo>
                <a:lnTo>
                  <a:pt x="48" y="183"/>
                </a:lnTo>
                <a:lnTo>
                  <a:pt x="48" y="183"/>
                </a:lnTo>
                <a:lnTo>
                  <a:pt x="51" y="177"/>
                </a:lnTo>
                <a:lnTo>
                  <a:pt x="57" y="172"/>
                </a:lnTo>
                <a:lnTo>
                  <a:pt x="61" y="166"/>
                </a:lnTo>
                <a:lnTo>
                  <a:pt x="67" y="160"/>
                </a:lnTo>
                <a:lnTo>
                  <a:pt x="67" y="160"/>
                </a:lnTo>
                <a:lnTo>
                  <a:pt x="65" y="158"/>
                </a:lnTo>
                <a:lnTo>
                  <a:pt x="65" y="156"/>
                </a:lnTo>
                <a:lnTo>
                  <a:pt x="65" y="156"/>
                </a:lnTo>
                <a:lnTo>
                  <a:pt x="59" y="158"/>
                </a:lnTo>
                <a:lnTo>
                  <a:pt x="53" y="162"/>
                </a:lnTo>
                <a:lnTo>
                  <a:pt x="50" y="166"/>
                </a:lnTo>
                <a:lnTo>
                  <a:pt x="44" y="170"/>
                </a:lnTo>
                <a:lnTo>
                  <a:pt x="44" y="170"/>
                </a:lnTo>
                <a:close/>
                <a:moveTo>
                  <a:pt x="51" y="189"/>
                </a:moveTo>
                <a:lnTo>
                  <a:pt x="51" y="189"/>
                </a:lnTo>
                <a:lnTo>
                  <a:pt x="61" y="185"/>
                </a:lnTo>
                <a:lnTo>
                  <a:pt x="69" y="181"/>
                </a:lnTo>
                <a:lnTo>
                  <a:pt x="69" y="181"/>
                </a:lnTo>
                <a:lnTo>
                  <a:pt x="69" y="179"/>
                </a:lnTo>
                <a:lnTo>
                  <a:pt x="69" y="176"/>
                </a:lnTo>
                <a:lnTo>
                  <a:pt x="67" y="174"/>
                </a:lnTo>
                <a:lnTo>
                  <a:pt x="65" y="172"/>
                </a:lnTo>
                <a:lnTo>
                  <a:pt x="65" y="172"/>
                </a:lnTo>
                <a:lnTo>
                  <a:pt x="57" y="181"/>
                </a:lnTo>
                <a:lnTo>
                  <a:pt x="53" y="185"/>
                </a:lnTo>
                <a:lnTo>
                  <a:pt x="51" y="189"/>
                </a:lnTo>
                <a:lnTo>
                  <a:pt x="51" y="189"/>
                </a:lnTo>
                <a:close/>
                <a:moveTo>
                  <a:pt x="59" y="208"/>
                </a:moveTo>
                <a:lnTo>
                  <a:pt x="59" y="208"/>
                </a:lnTo>
                <a:lnTo>
                  <a:pt x="65" y="200"/>
                </a:lnTo>
                <a:lnTo>
                  <a:pt x="67" y="196"/>
                </a:lnTo>
                <a:lnTo>
                  <a:pt x="67" y="193"/>
                </a:lnTo>
                <a:lnTo>
                  <a:pt x="67" y="193"/>
                </a:lnTo>
                <a:lnTo>
                  <a:pt x="61" y="200"/>
                </a:lnTo>
                <a:lnTo>
                  <a:pt x="59" y="204"/>
                </a:lnTo>
                <a:lnTo>
                  <a:pt x="59" y="208"/>
                </a:lnTo>
                <a:lnTo>
                  <a:pt x="59" y="208"/>
                </a:lnTo>
                <a:close/>
                <a:moveTo>
                  <a:pt x="120" y="202"/>
                </a:moveTo>
                <a:lnTo>
                  <a:pt x="120" y="202"/>
                </a:lnTo>
                <a:lnTo>
                  <a:pt x="112" y="200"/>
                </a:lnTo>
                <a:lnTo>
                  <a:pt x="103" y="200"/>
                </a:lnTo>
                <a:lnTo>
                  <a:pt x="103" y="200"/>
                </a:lnTo>
                <a:lnTo>
                  <a:pt x="105" y="202"/>
                </a:lnTo>
                <a:lnTo>
                  <a:pt x="107" y="204"/>
                </a:lnTo>
                <a:lnTo>
                  <a:pt x="110" y="206"/>
                </a:lnTo>
                <a:lnTo>
                  <a:pt x="116" y="204"/>
                </a:lnTo>
                <a:lnTo>
                  <a:pt x="120" y="202"/>
                </a:lnTo>
                <a:lnTo>
                  <a:pt x="120" y="202"/>
                </a:lnTo>
                <a:close/>
                <a:moveTo>
                  <a:pt x="69" y="214"/>
                </a:moveTo>
                <a:lnTo>
                  <a:pt x="69" y="214"/>
                </a:lnTo>
                <a:lnTo>
                  <a:pt x="84" y="212"/>
                </a:lnTo>
                <a:lnTo>
                  <a:pt x="91" y="212"/>
                </a:lnTo>
                <a:lnTo>
                  <a:pt x="93" y="210"/>
                </a:lnTo>
                <a:lnTo>
                  <a:pt x="95" y="208"/>
                </a:lnTo>
                <a:lnTo>
                  <a:pt x="95" y="208"/>
                </a:lnTo>
                <a:lnTo>
                  <a:pt x="82" y="208"/>
                </a:lnTo>
                <a:lnTo>
                  <a:pt x="74" y="210"/>
                </a:lnTo>
                <a:lnTo>
                  <a:pt x="70" y="212"/>
                </a:lnTo>
                <a:lnTo>
                  <a:pt x="69" y="214"/>
                </a:lnTo>
                <a:lnTo>
                  <a:pt x="69" y="214"/>
                </a:lnTo>
                <a:close/>
                <a:moveTo>
                  <a:pt x="124" y="217"/>
                </a:moveTo>
                <a:lnTo>
                  <a:pt x="124" y="217"/>
                </a:lnTo>
                <a:lnTo>
                  <a:pt x="130" y="217"/>
                </a:lnTo>
                <a:lnTo>
                  <a:pt x="131" y="217"/>
                </a:lnTo>
                <a:lnTo>
                  <a:pt x="135" y="219"/>
                </a:lnTo>
                <a:lnTo>
                  <a:pt x="135" y="219"/>
                </a:lnTo>
                <a:lnTo>
                  <a:pt x="135" y="221"/>
                </a:lnTo>
                <a:lnTo>
                  <a:pt x="135" y="221"/>
                </a:lnTo>
                <a:lnTo>
                  <a:pt x="135" y="225"/>
                </a:lnTo>
                <a:lnTo>
                  <a:pt x="131" y="227"/>
                </a:lnTo>
                <a:lnTo>
                  <a:pt x="130" y="231"/>
                </a:lnTo>
                <a:lnTo>
                  <a:pt x="131" y="233"/>
                </a:lnTo>
                <a:lnTo>
                  <a:pt x="131" y="233"/>
                </a:lnTo>
                <a:lnTo>
                  <a:pt x="137" y="231"/>
                </a:lnTo>
                <a:lnTo>
                  <a:pt x="143" y="229"/>
                </a:lnTo>
                <a:lnTo>
                  <a:pt x="143" y="229"/>
                </a:lnTo>
                <a:lnTo>
                  <a:pt x="145" y="233"/>
                </a:lnTo>
                <a:lnTo>
                  <a:pt x="145" y="233"/>
                </a:lnTo>
                <a:lnTo>
                  <a:pt x="145" y="237"/>
                </a:lnTo>
                <a:lnTo>
                  <a:pt x="141" y="240"/>
                </a:lnTo>
                <a:lnTo>
                  <a:pt x="135" y="248"/>
                </a:lnTo>
                <a:lnTo>
                  <a:pt x="135" y="248"/>
                </a:lnTo>
                <a:lnTo>
                  <a:pt x="139" y="246"/>
                </a:lnTo>
                <a:lnTo>
                  <a:pt x="143" y="244"/>
                </a:lnTo>
                <a:lnTo>
                  <a:pt x="152" y="244"/>
                </a:lnTo>
                <a:lnTo>
                  <a:pt x="152" y="244"/>
                </a:lnTo>
                <a:lnTo>
                  <a:pt x="149" y="233"/>
                </a:lnTo>
                <a:lnTo>
                  <a:pt x="145" y="223"/>
                </a:lnTo>
                <a:lnTo>
                  <a:pt x="139" y="216"/>
                </a:lnTo>
                <a:lnTo>
                  <a:pt x="131" y="208"/>
                </a:lnTo>
                <a:lnTo>
                  <a:pt x="131" y="208"/>
                </a:lnTo>
                <a:lnTo>
                  <a:pt x="128" y="210"/>
                </a:lnTo>
                <a:lnTo>
                  <a:pt x="126" y="212"/>
                </a:lnTo>
                <a:lnTo>
                  <a:pt x="124" y="217"/>
                </a:lnTo>
                <a:lnTo>
                  <a:pt x="124" y="217"/>
                </a:lnTo>
                <a:close/>
                <a:moveTo>
                  <a:pt x="120" y="248"/>
                </a:moveTo>
                <a:lnTo>
                  <a:pt x="120" y="248"/>
                </a:lnTo>
                <a:lnTo>
                  <a:pt x="124" y="246"/>
                </a:lnTo>
                <a:lnTo>
                  <a:pt x="128" y="244"/>
                </a:lnTo>
                <a:lnTo>
                  <a:pt x="128" y="244"/>
                </a:lnTo>
                <a:lnTo>
                  <a:pt x="122" y="244"/>
                </a:lnTo>
                <a:lnTo>
                  <a:pt x="120" y="248"/>
                </a:lnTo>
                <a:lnTo>
                  <a:pt x="120" y="248"/>
                </a:lnTo>
                <a:close/>
                <a:moveTo>
                  <a:pt x="107" y="275"/>
                </a:moveTo>
                <a:lnTo>
                  <a:pt x="107" y="275"/>
                </a:lnTo>
                <a:lnTo>
                  <a:pt x="112" y="275"/>
                </a:lnTo>
                <a:lnTo>
                  <a:pt x="118" y="273"/>
                </a:lnTo>
                <a:lnTo>
                  <a:pt x="126" y="267"/>
                </a:lnTo>
                <a:lnTo>
                  <a:pt x="141" y="254"/>
                </a:lnTo>
                <a:lnTo>
                  <a:pt x="141" y="254"/>
                </a:lnTo>
                <a:lnTo>
                  <a:pt x="131" y="257"/>
                </a:lnTo>
                <a:lnTo>
                  <a:pt x="122" y="261"/>
                </a:lnTo>
                <a:lnTo>
                  <a:pt x="114" y="267"/>
                </a:lnTo>
                <a:lnTo>
                  <a:pt x="107" y="275"/>
                </a:lnTo>
                <a:lnTo>
                  <a:pt x="107" y="275"/>
                </a:lnTo>
                <a:close/>
                <a:moveTo>
                  <a:pt x="139" y="265"/>
                </a:moveTo>
                <a:lnTo>
                  <a:pt x="139" y="265"/>
                </a:lnTo>
                <a:lnTo>
                  <a:pt x="147" y="263"/>
                </a:lnTo>
                <a:lnTo>
                  <a:pt x="149" y="261"/>
                </a:lnTo>
                <a:lnTo>
                  <a:pt x="151" y="259"/>
                </a:lnTo>
                <a:lnTo>
                  <a:pt x="151" y="259"/>
                </a:lnTo>
                <a:lnTo>
                  <a:pt x="147" y="259"/>
                </a:lnTo>
                <a:lnTo>
                  <a:pt x="145" y="261"/>
                </a:lnTo>
                <a:lnTo>
                  <a:pt x="139" y="265"/>
                </a:lnTo>
                <a:lnTo>
                  <a:pt x="139" y="265"/>
                </a:lnTo>
                <a:close/>
                <a:moveTo>
                  <a:pt x="65" y="277"/>
                </a:moveTo>
                <a:lnTo>
                  <a:pt x="65" y="277"/>
                </a:lnTo>
                <a:lnTo>
                  <a:pt x="69" y="269"/>
                </a:lnTo>
                <a:lnTo>
                  <a:pt x="69" y="269"/>
                </a:lnTo>
                <a:lnTo>
                  <a:pt x="65" y="269"/>
                </a:lnTo>
                <a:lnTo>
                  <a:pt x="63" y="271"/>
                </a:lnTo>
                <a:lnTo>
                  <a:pt x="63" y="275"/>
                </a:lnTo>
                <a:lnTo>
                  <a:pt x="65" y="277"/>
                </a:lnTo>
                <a:lnTo>
                  <a:pt x="65" y="277"/>
                </a:lnTo>
                <a:close/>
                <a:moveTo>
                  <a:pt x="21" y="345"/>
                </a:moveTo>
                <a:lnTo>
                  <a:pt x="21" y="345"/>
                </a:lnTo>
                <a:lnTo>
                  <a:pt x="25" y="347"/>
                </a:lnTo>
                <a:lnTo>
                  <a:pt x="30" y="347"/>
                </a:lnTo>
                <a:lnTo>
                  <a:pt x="30" y="347"/>
                </a:lnTo>
                <a:lnTo>
                  <a:pt x="30" y="343"/>
                </a:lnTo>
                <a:lnTo>
                  <a:pt x="32" y="339"/>
                </a:lnTo>
                <a:lnTo>
                  <a:pt x="36" y="334"/>
                </a:lnTo>
                <a:lnTo>
                  <a:pt x="40" y="328"/>
                </a:lnTo>
                <a:lnTo>
                  <a:pt x="42" y="326"/>
                </a:lnTo>
                <a:lnTo>
                  <a:pt x="40" y="324"/>
                </a:lnTo>
                <a:lnTo>
                  <a:pt x="40" y="324"/>
                </a:lnTo>
                <a:lnTo>
                  <a:pt x="29" y="334"/>
                </a:lnTo>
                <a:lnTo>
                  <a:pt x="25" y="338"/>
                </a:lnTo>
                <a:lnTo>
                  <a:pt x="21" y="345"/>
                </a:lnTo>
                <a:lnTo>
                  <a:pt x="21" y="345"/>
                </a:lnTo>
                <a:close/>
                <a:moveTo>
                  <a:pt x="38" y="343"/>
                </a:moveTo>
                <a:lnTo>
                  <a:pt x="38" y="343"/>
                </a:lnTo>
                <a:lnTo>
                  <a:pt x="59" y="338"/>
                </a:lnTo>
                <a:lnTo>
                  <a:pt x="59" y="338"/>
                </a:lnTo>
                <a:lnTo>
                  <a:pt x="57" y="336"/>
                </a:lnTo>
                <a:lnTo>
                  <a:pt x="55" y="332"/>
                </a:lnTo>
                <a:lnTo>
                  <a:pt x="50" y="330"/>
                </a:lnTo>
                <a:lnTo>
                  <a:pt x="50" y="330"/>
                </a:lnTo>
                <a:lnTo>
                  <a:pt x="46" y="334"/>
                </a:lnTo>
                <a:lnTo>
                  <a:pt x="44" y="336"/>
                </a:lnTo>
                <a:lnTo>
                  <a:pt x="40" y="339"/>
                </a:lnTo>
                <a:lnTo>
                  <a:pt x="38" y="343"/>
                </a:lnTo>
                <a:lnTo>
                  <a:pt x="38" y="343"/>
                </a:lnTo>
                <a:close/>
                <a:moveTo>
                  <a:pt x="65" y="349"/>
                </a:moveTo>
                <a:lnTo>
                  <a:pt x="65" y="349"/>
                </a:lnTo>
                <a:lnTo>
                  <a:pt x="69" y="349"/>
                </a:lnTo>
                <a:lnTo>
                  <a:pt x="72" y="349"/>
                </a:lnTo>
                <a:lnTo>
                  <a:pt x="74" y="347"/>
                </a:lnTo>
                <a:lnTo>
                  <a:pt x="78" y="347"/>
                </a:lnTo>
                <a:lnTo>
                  <a:pt x="78" y="347"/>
                </a:lnTo>
                <a:lnTo>
                  <a:pt x="76" y="345"/>
                </a:lnTo>
                <a:lnTo>
                  <a:pt x="76" y="343"/>
                </a:lnTo>
                <a:lnTo>
                  <a:pt x="70" y="343"/>
                </a:lnTo>
                <a:lnTo>
                  <a:pt x="67" y="345"/>
                </a:lnTo>
                <a:lnTo>
                  <a:pt x="65" y="347"/>
                </a:lnTo>
                <a:lnTo>
                  <a:pt x="65" y="349"/>
                </a:lnTo>
                <a:lnTo>
                  <a:pt x="65" y="349"/>
                </a:lnTo>
                <a:close/>
                <a:moveTo>
                  <a:pt x="88" y="353"/>
                </a:moveTo>
                <a:lnTo>
                  <a:pt x="88" y="353"/>
                </a:lnTo>
                <a:lnTo>
                  <a:pt x="90" y="353"/>
                </a:lnTo>
                <a:lnTo>
                  <a:pt x="91" y="353"/>
                </a:lnTo>
                <a:lnTo>
                  <a:pt x="91" y="353"/>
                </a:lnTo>
                <a:lnTo>
                  <a:pt x="95" y="353"/>
                </a:lnTo>
                <a:lnTo>
                  <a:pt x="95" y="353"/>
                </a:lnTo>
                <a:lnTo>
                  <a:pt x="93" y="349"/>
                </a:lnTo>
                <a:lnTo>
                  <a:pt x="91" y="349"/>
                </a:lnTo>
                <a:lnTo>
                  <a:pt x="88" y="347"/>
                </a:lnTo>
                <a:lnTo>
                  <a:pt x="88" y="347"/>
                </a:lnTo>
                <a:lnTo>
                  <a:pt x="88" y="351"/>
                </a:lnTo>
                <a:lnTo>
                  <a:pt x="88" y="353"/>
                </a:lnTo>
                <a:lnTo>
                  <a:pt x="88" y="353"/>
                </a:lnTo>
                <a:lnTo>
                  <a:pt x="88" y="353"/>
                </a:lnTo>
                <a:close/>
                <a:moveTo>
                  <a:pt x="42" y="353"/>
                </a:moveTo>
                <a:lnTo>
                  <a:pt x="42" y="353"/>
                </a:lnTo>
                <a:lnTo>
                  <a:pt x="48" y="353"/>
                </a:lnTo>
                <a:lnTo>
                  <a:pt x="50" y="353"/>
                </a:lnTo>
                <a:lnTo>
                  <a:pt x="51" y="353"/>
                </a:lnTo>
                <a:lnTo>
                  <a:pt x="51" y="353"/>
                </a:lnTo>
                <a:lnTo>
                  <a:pt x="51" y="349"/>
                </a:lnTo>
                <a:lnTo>
                  <a:pt x="51" y="349"/>
                </a:lnTo>
                <a:lnTo>
                  <a:pt x="51" y="349"/>
                </a:lnTo>
                <a:lnTo>
                  <a:pt x="50" y="349"/>
                </a:lnTo>
                <a:lnTo>
                  <a:pt x="46" y="349"/>
                </a:lnTo>
                <a:lnTo>
                  <a:pt x="44" y="351"/>
                </a:lnTo>
                <a:lnTo>
                  <a:pt x="42" y="353"/>
                </a:lnTo>
                <a:lnTo>
                  <a:pt x="42" y="35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7378C87-B1FA-4E96-80AF-3430FE811B2E}"/>
              </a:ext>
            </a:extLst>
          </p:cNvPr>
          <p:cNvSpPr txBox="1"/>
          <p:nvPr/>
        </p:nvSpPr>
        <p:spPr>
          <a:xfrm>
            <a:off x="3743835" y="4918765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铺设草席的思考</a:t>
            </a:r>
          </a:p>
        </p:txBody>
      </p:sp>
      <p:sp>
        <p:nvSpPr>
          <p:cNvPr id="25" name="Freeform 38">
            <a:extLst>
              <a:ext uri="{FF2B5EF4-FFF2-40B4-BE49-F238E27FC236}">
                <a16:creationId xmlns:a16="http://schemas.microsoft.com/office/drawing/2014/main" id="{55901C20-268A-4EC4-AD03-C364E1CB9E0C}"/>
              </a:ext>
            </a:extLst>
          </p:cNvPr>
          <p:cNvSpPr>
            <a:spLocks noEditPoints="1"/>
          </p:cNvSpPr>
          <p:nvPr/>
        </p:nvSpPr>
        <p:spPr bwMode="auto">
          <a:xfrm>
            <a:off x="3224265" y="5735273"/>
            <a:ext cx="401081" cy="451343"/>
          </a:xfrm>
          <a:custGeom>
            <a:avLst/>
            <a:gdLst/>
            <a:ahLst/>
            <a:cxnLst>
              <a:cxn ang="0">
                <a:pos x="198" y="137"/>
              </a:cxn>
              <a:cxn ang="0">
                <a:pos x="123" y="130"/>
              </a:cxn>
              <a:cxn ang="0">
                <a:pos x="219" y="94"/>
              </a:cxn>
              <a:cxn ang="0">
                <a:pos x="255" y="21"/>
              </a:cxn>
              <a:cxn ang="0">
                <a:pos x="123" y="10"/>
              </a:cxn>
              <a:cxn ang="0">
                <a:pos x="22" y="101"/>
              </a:cxn>
              <a:cxn ang="0">
                <a:pos x="1" y="242"/>
              </a:cxn>
              <a:cxn ang="0">
                <a:pos x="59" y="340"/>
              </a:cxn>
              <a:cxn ang="0">
                <a:pos x="198" y="349"/>
              </a:cxn>
              <a:cxn ang="0">
                <a:pos x="285" y="284"/>
              </a:cxn>
              <a:cxn ang="0">
                <a:pos x="280" y="181"/>
              </a:cxn>
              <a:cxn ang="0">
                <a:pos x="160" y="88"/>
              </a:cxn>
              <a:cxn ang="0">
                <a:pos x="186" y="94"/>
              </a:cxn>
              <a:cxn ang="0">
                <a:pos x="190" y="75"/>
              </a:cxn>
              <a:cxn ang="0">
                <a:pos x="221" y="80"/>
              </a:cxn>
              <a:cxn ang="0">
                <a:pos x="114" y="31"/>
              </a:cxn>
              <a:cxn ang="0">
                <a:pos x="99" y="31"/>
              </a:cxn>
              <a:cxn ang="0">
                <a:pos x="95" y="31"/>
              </a:cxn>
              <a:cxn ang="0">
                <a:pos x="102" y="44"/>
              </a:cxn>
              <a:cxn ang="0">
                <a:pos x="51" y="71"/>
              </a:cxn>
              <a:cxn ang="0">
                <a:pos x="66" y="92"/>
              </a:cxn>
              <a:cxn ang="0">
                <a:pos x="60" y="109"/>
              </a:cxn>
              <a:cxn ang="0">
                <a:pos x="60" y="109"/>
              </a:cxn>
              <a:cxn ang="0">
                <a:pos x="43" y="141"/>
              </a:cxn>
              <a:cxn ang="0">
                <a:pos x="22" y="149"/>
              </a:cxn>
              <a:cxn ang="0">
                <a:pos x="41" y="166"/>
              </a:cxn>
              <a:cxn ang="0">
                <a:pos x="11" y="197"/>
              </a:cxn>
              <a:cxn ang="0">
                <a:pos x="38" y="214"/>
              </a:cxn>
              <a:cxn ang="0">
                <a:pos x="36" y="198"/>
              </a:cxn>
              <a:cxn ang="0">
                <a:pos x="7" y="227"/>
              </a:cxn>
              <a:cxn ang="0">
                <a:pos x="40" y="231"/>
              </a:cxn>
              <a:cxn ang="0">
                <a:pos x="38" y="225"/>
              </a:cxn>
              <a:cxn ang="0">
                <a:pos x="26" y="261"/>
              </a:cxn>
              <a:cxn ang="0">
                <a:pos x="53" y="275"/>
              </a:cxn>
              <a:cxn ang="0">
                <a:pos x="41" y="279"/>
              </a:cxn>
              <a:cxn ang="0">
                <a:pos x="72" y="305"/>
              </a:cxn>
              <a:cxn ang="0">
                <a:pos x="60" y="290"/>
              </a:cxn>
              <a:cxn ang="0">
                <a:pos x="85" y="326"/>
              </a:cxn>
              <a:cxn ang="0">
                <a:pos x="99" y="322"/>
              </a:cxn>
              <a:cxn ang="0">
                <a:pos x="232" y="326"/>
              </a:cxn>
              <a:cxn ang="0">
                <a:pos x="80" y="296"/>
              </a:cxn>
              <a:cxn ang="0">
                <a:pos x="57" y="145"/>
              </a:cxn>
              <a:cxn ang="0">
                <a:pos x="154" y="21"/>
              </a:cxn>
              <a:cxn ang="0">
                <a:pos x="255" y="31"/>
              </a:cxn>
              <a:cxn ang="0">
                <a:pos x="234" y="75"/>
              </a:cxn>
              <a:cxn ang="0">
                <a:pos x="165" y="71"/>
              </a:cxn>
              <a:cxn ang="0">
                <a:pos x="118" y="176"/>
              </a:cxn>
              <a:cxn ang="0">
                <a:pos x="234" y="155"/>
              </a:cxn>
              <a:cxn ang="0">
                <a:pos x="280" y="263"/>
              </a:cxn>
              <a:cxn ang="0">
                <a:pos x="144" y="210"/>
              </a:cxn>
              <a:cxn ang="0">
                <a:pos x="144" y="277"/>
              </a:cxn>
              <a:cxn ang="0">
                <a:pos x="221" y="267"/>
              </a:cxn>
              <a:cxn ang="0">
                <a:pos x="202" y="202"/>
              </a:cxn>
              <a:cxn ang="0">
                <a:pos x="177" y="210"/>
              </a:cxn>
              <a:cxn ang="0">
                <a:pos x="184" y="263"/>
              </a:cxn>
              <a:cxn ang="0">
                <a:pos x="135" y="237"/>
              </a:cxn>
              <a:cxn ang="0">
                <a:pos x="181" y="219"/>
              </a:cxn>
              <a:cxn ang="0">
                <a:pos x="205" y="221"/>
              </a:cxn>
              <a:cxn ang="0">
                <a:pos x="211" y="219"/>
              </a:cxn>
              <a:cxn ang="0">
                <a:pos x="222" y="233"/>
              </a:cxn>
            </a:cxnLst>
            <a:rect l="0" t="0" r="r" b="b"/>
            <a:pathLst>
              <a:path w="297" h="357">
                <a:moveTo>
                  <a:pt x="280" y="181"/>
                </a:moveTo>
                <a:lnTo>
                  <a:pt x="280" y="181"/>
                </a:lnTo>
                <a:lnTo>
                  <a:pt x="268" y="168"/>
                </a:lnTo>
                <a:lnTo>
                  <a:pt x="255" y="157"/>
                </a:lnTo>
                <a:lnTo>
                  <a:pt x="238" y="145"/>
                </a:lnTo>
                <a:lnTo>
                  <a:pt x="228" y="141"/>
                </a:lnTo>
                <a:lnTo>
                  <a:pt x="219" y="139"/>
                </a:lnTo>
                <a:lnTo>
                  <a:pt x="219" y="139"/>
                </a:lnTo>
                <a:lnTo>
                  <a:pt x="198" y="137"/>
                </a:lnTo>
                <a:lnTo>
                  <a:pt x="179" y="136"/>
                </a:lnTo>
                <a:lnTo>
                  <a:pt x="163" y="137"/>
                </a:lnTo>
                <a:lnTo>
                  <a:pt x="150" y="141"/>
                </a:lnTo>
                <a:lnTo>
                  <a:pt x="141" y="145"/>
                </a:lnTo>
                <a:lnTo>
                  <a:pt x="131" y="149"/>
                </a:lnTo>
                <a:lnTo>
                  <a:pt x="118" y="160"/>
                </a:lnTo>
                <a:lnTo>
                  <a:pt x="118" y="160"/>
                </a:lnTo>
                <a:lnTo>
                  <a:pt x="120" y="145"/>
                </a:lnTo>
                <a:lnTo>
                  <a:pt x="123" y="130"/>
                </a:lnTo>
                <a:lnTo>
                  <a:pt x="131" y="118"/>
                </a:lnTo>
                <a:lnTo>
                  <a:pt x="141" y="109"/>
                </a:lnTo>
                <a:lnTo>
                  <a:pt x="152" y="103"/>
                </a:lnTo>
                <a:lnTo>
                  <a:pt x="165" y="99"/>
                </a:lnTo>
                <a:lnTo>
                  <a:pt x="181" y="101"/>
                </a:lnTo>
                <a:lnTo>
                  <a:pt x="196" y="105"/>
                </a:lnTo>
                <a:lnTo>
                  <a:pt x="196" y="105"/>
                </a:lnTo>
                <a:lnTo>
                  <a:pt x="207" y="99"/>
                </a:lnTo>
                <a:lnTo>
                  <a:pt x="219" y="94"/>
                </a:lnTo>
                <a:lnTo>
                  <a:pt x="243" y="84"/>
                </a:lnTo>
                <a:lnTo>
                  <a:pt x="257" y="78"/>
                </a:lnTo>
                <a:lnTo>
                  <a:pt x="266" y="71"/>
                </a:lnTo>
                <a:lnTo>
                  <a:pt x="276" y="61"/>
                </a:lnTo>
                <a:lnTo>
                  <a:pt x="282" y="52"/>
                </a:lnTo>
                <a:lnTo>
                  <a:pt x="282" y="52"/>
                </a:lnTo>
                <a:lnTo>
                  <a:pt x="278" y="42"/>
                </a:lnTo>
                <a:lnTo>
                  <a:pt x="270" y="35"/>
                </a:lnTo>
                <a:lnTo>
                  <a:pt x="255" y="21"/>
                </a:lnTo>
                <a:lnTo>
                  <a:pt x="238" y="12"/>
                </a:lnTo>
                <a:lnTo>
                  <a:pt x="217" y="4"/>
                </a:lnTo>
                <a:lnTo>
                  <a:pt x="217" y="4"/>
                </a:lnTo>
                <a:lnTo>
                  <a:pt x="202" y="2"/>
                </a:lnTo>
                <a:lnTo>
                  <a:pt x="184" y="0"/>
                </a:lnTo>
                <a:lnTo>
                  <a:pt x="169" y="0"/>
                </a:lnTo>
                <a:lnTo>
                  <a:pt x="154" y="2"/>
                </a:lnTo>
                <a:lnTo>
                  <a:pt x="139" y="6"/>
                </a:lnTo>
                <a:lnTo>
                  <a:pt x="123" y="10"/>
                </a:lnTo>
                <a:lnTo>
                  <a:pt x="110" y="16"/>
                </a:lnTo>
                <a:lnTo>
                  <a:pt x="97" y="21"/>
                </a:lnTo>
                <a:lnTo>
                  <a:pt x="97" y="21"/>
                </a:lnTo>
                <a:lnTo>
                  <a:pt x="85" y="29"/>
                </a:lnTo>
                <a:lnTo>
                  <a:pt x="74" y="36"/>
                </a:lnTo>
                <a:lnTo>
                  <a:pt x="55" y="52"/>
                </a:lnTo>
                <a:lnTo>
                  <a:pt x="41" y="69"/>
                </a:lnTo>
                <a:lnTo>
                  <a:pt x="30" y="86"/>
                </a:lnTo>
                <a:lnTo>
                  <a:pt x="22" y="101"/>
                </a:lnTo>
                <a:lnTo>
                  <a:pt x="17" y="115"/>
                </a:lnTo>
                <a:lnTo>
                  <a:pt x="13" y="132"/>
                </a:lnTo>
                <a:lnTo>
                  <a:pt x="13" y="132"/>
                </a:lnTo>
                <a:lnTo>
                  <a:pt x="7" y="151"/>
                </a:lnTo>
                <a:lnTo>
                  <a:pt x="3" y="170"/>
                </a:lnTo>
                <a:lnTo>
                  <a:pt x="1" y="189"/>
                </a:lnTo>
                <a:lnTo>
                  <a:pt x="0" y="206"/>
                </a:lnTo>
                <a:lnTo>
                  <a:pt x="0" y="225"/>
                </a:lnTo>
                <a:lnTo>
                  <a:pt x="1" y="242"/>
                </a:lnTo>
                <a:lnTo>
                  <a:pt x="5" y="259"/>
                </a:lnTo>
                <a:lnTo>
                  <a:pt x="9" y="277"/>
                </a:lnTo>
                <a:lnTo>
                  <a:pt x="9" y="277"/>
                </a:lnTo>
                <a:lnTo>
                  <a:pt x="15" y="290"/>
                </a:lnTo>
                <a:lnTo>
                  <a:pt x="20" y="301"/>
                </a:lnTo>
                <a:lnTo>
                  <a:pt x="28" y="313"/>
                </a:lnTo>
                <a:lnTo>
                  <a:pt x="38" y="322"/>
                </a:lnTo>
                <a:lnTo>
                  <a:pt x="47" y="332"/>
                </a:lnTo>
                <a:lnTo>
                  <a:pt x="59" y="340"/>
                </a:lnTo>
                <a:lnTo>
                  <a:pt x="70" y="345"/>
                </a:lnTo>
                <a:lnTo>
                  <a:pt x="83" y="349"/>
                </a:lnTo>
                <a:lnTo>
                  <a:pt x="83" y="349"/>
                </a:lnTo>
                <a:lnTo>
                  <a:pt x="99" y="353"/>
                </a:lnTo>
                <a:lnTo>
                  <a:pt x="112" y="355"/>
                </a:lnTo>
                <a:lnTo>
                  <a:pt x="129" y="357"/>
                </a:lnTo>
                <a:lnTo>
                  <a:pt x="150" y="357"/>
                </a:lnTo>
                <a:lnTo>
                  <a:pt x="173" y="355"/>
                </a:lnTo>
                <a:lnTo>
                  <a:pt x="198" y="349"/>
                </a:lnTo>
                <a:lnTo>
                  <a:pt x="226" y="340"/>
                </a:lnTo>
                <a:lnTo>
                  <a:pt x="226" y="340"/>
                </a:lnTo>
                <a:lnTo>
                  <a:pt x="238" y="336"/>
                </a:lnTo>
                <a:lnTo>
                  <a:pt x="247" y="328"/>
                </a:lnTo>
                <a:lnTo>
                  <a:pt x="257" y="322"/>
                </a:lnTo>
                <a:lnTo>
                  <a:pt x="264" y="313"/>
                </a:lnTo>
                <a:lnTo>
                  <a:pt x="272" y="303"/>
                </a:lnTo>
                <a:lnTo>
                  <a:pt x="280" y="294"/>
                </a:lnTo>
                <a:lnTo>
                  <a:pt x="285" y="284"/>
                </a:lnTo>
                <a:lnTo>
                  <a:pt x="291" y="273"/>
                </a:lnTo>
                <a:lnTo>
                  <a:pt x="295" y="261"/>
                </a:lnTo>
                <a:lnTo>
                  <a:pt x="297" y="250"/>
                </a:lnTo>
                <a:lnTo>
                  <a:pt x="297" y="239"/>
                </a:lnTo>
                <a:lnTo>
                  <a:pt x="297" y="225"/>
                </a:lnTo>
                <a:lnTo>
                  <a:pt x="295" y="214"/>
                </a:lnTo>
                <a:lnTo>
                  <a:pt x="291" y="202"/>
                </a:lnTo>
                <a:lnTo>
                  <a:pt x="287" y="191"/>
                </a:lnTo>
                <a:lnTo>
                  <a:pt x="280" y="181"/>
                </a:lnTo>
                <a:lnTo>
                  <a:pt x="280" y="181"/>
                </a:lnTo>
                <a:close/>
                <a:moveTo>
                  <a:pt x="158" y="94"/>
                </a:moveTo>
                <a:lnTo>
                  <a:pt x="158" y="94"/>
                </a:lnTo>
                <a:lnTo>
                  <a:pt x="154" y="92"/>
                </a:lnTo>
                <a:lnTo>
                  <a:pt x="156" y="90"/>
                </a:lnTo>
                <a:lnTo>
                  <a:pt x="158" y="84"/>
                </a:lnTo>
                <a:lnTo>
                  <a:pt x="158" y="84"/>
                </a:lnTo>
                <a:lnTo>
                  <a:pt x="162" y="86"/>
                </a:lnTo>
                <a:lnTo>
                  <a:pt x="160" y="88"/>
                </a:lnTo>
                <a:lnTo>
                  <a:pt x="158" y="94"/>
                </a:lnTo>
                <a:lnTo>
                  <a:pt x="158" y="94"/>
                </a:lnTo>
                <a:close/>
                <a:moveTo>
                  <a:pt x="184" y="88"/>
                </a:moveTo>
                <a:lnTo>
                  <a:pt x="184" y="88"/>
                </a:lnTo>
                <a:lnTo>
                  <a:pt x="190" y="90"/>
                </a:lnTo>
                <a:lnTo>
                  <a:pt x="192" y="92"/>
                </a:lnTo>
                <a:lnTo>
                  <a:pt x="194" y="96"/>
                </a:lnTo>
                <a:lnTo>
                  <a:pt x="194" y="96"/>
                </a:lnTo>
                <a:lnTo>
                  <a:pt x="186" y="94"/>
                </a:lnTo>
                <a:lnTo>
                  <a:pt x="184" y="92"/>
                </a:lnTo>
                <a:lnTo>
                  <a:pt x="184" y="88"/>
                </a:lnTo>
                <a:lnTo>
                  <a:pt x="184" y="88"/>
                </a:lnTo>
                <a:close/>
                <a:moveTo>
                  <a:pt x="196" y="84"/>
                </a:moveTo>
                <a:lnTo>
                  <a:pt x="196" y="84"/>
                </a:lnTo>
                <a:lnTo>
                  <a:pt x="192" y="80"/>
                </a:lnTo>
                <a:lnTo>
                  <a:pt x="192" y="78"/>
                </a:lnTo>
                <a:lnTo>
                  <a:pt x="190" y="75"/>
                </a:lnTo>
                <a:lnTo>
                  <a:pt x="190" y="75"/>
                </a:lnTo>
                <a:lnTo>
                  <a:pt x="194" y="77"/>
                </a:lnTo>
                <a:lnTo>
                  <a:pt x="196" y="78"/>
                </a:lnTo>
                <a:lnTo>
                  <a:pt x="196" y="80"/>
                </a:lnTo>
                <a:lnTo>
                  <a:pt x="196" y="84"/>
                </a:lnTo>
                <a:lnTo>
                  <a:pt x="196" y="84"/>
                </a:lnTo>
                <a:close/>
                <a:moveTo>
                  <a:pt x="213" y="77"/>
                </a:moveTo>
                <a:lnTo>
                  <a:pt x="213" y="77"/>
                </a:lnTo>
                <a:lnTo>
                  <a:pt x="219" y="78"/>
                </a:lnTo>
                <a:lnTo>
                  <a:pt x="221" y="80"/>
                </a:lnTo>
                <a:lnTo>
                  <a:pt x="222" y="84"/>
                </a:lnTo>
                <a:lnTo>
                  <a:pt x="222" y="84"/>
                </a:lnTo>
                <a:lnTo>
                  <a:pt x="219" y="82"/>
                </a:lnTo>
                <a:lnTo>
                  <a:pt x="217" y="82"/>
                </a:lnTo>
                <a:lnTo>
                  <a:pt x="213" y="77"/>
                </a:lnTo>
                <a:lnTo>
                  <a:pt x="213" y="77"/>
                </a:lnTo>
                <a:close/>
                <a:moveTo>
                  <a:pt x="116" y="29"/>
                </a:moveTo>
                <a:lnTo>
                  <a:pt x="116" y="29"/>
                </a:lnTo>
                <a:lnTo>
                  <a:pt x="114" y="31"/>
                </a:lnTo>
                <a:lnTo>
                  <a:pt x="110" y="31"/>
                </a:lnTo>
                <a:lnTo>
                  <a:pt x="104" y="31"/>
                </a:lnTo>
                <a:lnTo>
                  <a:pt x="104" y="29"/>
                </a:lnTo>
                <a:lnTo>
                  <a:pt x="104" y="27"/>
                </a:lnTo>
                <a:lnTo>
                  <a:pt x="104" y="27"/>
                </a:lnTo>
                <a:lnTo>
                  <a:pt x="110" y="27"/>
                </a:lnTo>
                <a:lnTo>
                  <a:pt x="116" y="29"/>
                </a:lnTo>
                <a:lnTo>
                  <a:pt x="116" y="29"/>
                </a:lnTo>
                <a:close/>
                <a:moveTo>
                  <a:pt x="99" y="31"/>
                </a:moveTo>
                <a:lnTo>
                  <a:pt x="99" y="31"/>
                </a:lnTo>
                <a:lnTo>
                  <a:pt x="97" y="36"/>
                </a:lnTo>
                <a:lnTo>
                  <a:pt x="95" y="38"/>
                </a:lnTo>
                <a:lnTo>
                  <a:pt x="91" y="38"/>
                </a:lnTo>
                <a:lnTo>
                  <a:pt x="87" y="38"/>
                </a:lnTo>
                <a:lnTo>
                  <a:pt x="87" y="38"/>
                </a:lnTo>
                <a:lnTo>
                  <a:pt x="89" y="35"/>
                </a:lnTo>
                <a:lnTo>
                  <a:pt x="91" y="33"/>
                </a:lnTo>
                <a:lnTo>
                  <a:pt x="95" y="31"/>
                </a:lnTo>
                <a:lnTo>
                  <a:pt x="99" y="31"/>
                </a:lnTo>
                <a:lnTo>
                  <a:pt x="99" y="31"/>
                </a:lnTo>
                <a:close/>
                <a:moveTo>
                  <a:pt x="72" y="56"/>
                </a:moveTo>
                <a:lnTo>
                  <a:pt x="72" y="56"/>
                </a:lnTo>
                <a:lnTo>
                  <a:pt x="80" y="54"/>
                </a:lnTo>
                <a:lnTo>
                  <a:pt x="87" y="50"/>
                </a:lnTo>
                <a:lnTo>
                  <a:pt x="93" y="46"/>
                </a:lnTo>
                <a:lnTo>
                  <a:pt x="102" y="44"/>
                </a:lnTo>
                <a:lnTo>
                  <a:pt x="102" y="44"/>
                </a:lnTo>
                <a:lnTo>
                  <a:pt x="97" y="52"/>
                </a:lnTo>
                <a:lnTo>
                  <a:pt x="91" y="57"/>
                </a:lnTo>
                <a:lnTo>
                  <a:pt x="78" y="67"/>
                </a:lnTo>
                <a:lnTo>
                  <a:pt x="60" y="75"/>
                </a:lnTo>
                <a:lnTo>
                  <a:pt x="45" y="84"/>
                </a:lnTo>
                <a:lnTo>
                  <a:pt x="45" y="84"/>
                </a:lnTo>
                <a:lnTo>
                  <a:pt x="45" y="78"/>
                </a:lnTo>
                <a:lnTo>
                  <a:pt x="47" y="75"/>
                </a:lnTo>
                <a:lnTo>
                  <a:pt x="51" y="71"/>
                </a:lnTo>
                <a:lnTo>
                  <a:pt x="55" y="67"/>
                </a:lnTo>
                <a:lnTo>
                  <a:pt x="64" y="63"/>
                </a:lnTo>
                <a:lnTo>
                  <a:pt x="68" y="59"/>
                </a:lnTo>
                <a:lnTo>
                  <a:pt x="72" y="56"/>
                </a:lnTo>
                <a:lnTo>
                  <a:pt x="72" y="56"/>
                </a:lnTo>
                <a:close/>
                <a:moveTo>
                  <a:pt x="72" y="82"/>
                </a:moveTo>
                <a:lnTo>
                  <a:pt x="72" y="82"/>
                </a:lnTo>
                <a:lnTo>
                  <a:pt x="70" y="88"/>
                </a:lnTo>
                <a:lnTo>
                  <a:pt x="66" y="92"/>
                </a:lnTo>
                <a:lnTo>
                  <a:pt x="55" y="96"/>
                </a:lnTo>
                <a:lnTo>
                  <a:pt x="55" y="96"/>
                </a:lnTo>
                <a:lnTo>
                  <a:pt x="57" y="90"/>
                </a:lnTo>
                <a:lnTo>
                  <a:pt x="62" y="86"/>
                </a:lnTo>
                <a:lnTo>
                  <a:pt x="68" y="82"/>
                </a:lnTo>
                <a:lnTo>
                  <a:pt x="72" y="82"/>
                </a:lnTo>
                <a:lnTo>
                  <a:pt x="72" y="82"/>
                </a:lnTo>
                <a:close/>
                <a:moveTo>
                  <a:pt x="60" y="109"/>
                </a:moveTo>
                <a:lnTo>
                  <a:pt x="60" y="109"/>
                </a:lnTo>
                <a:lnTo>
                  <a:pt x="57" y="115"/>
                </a:lnTo>
                <a:lnTo>
                  <a:pt x="53" y="120"/>
                </a:lnTo>
                <a:lnTo>
                  <a:pt x="41" y="126"/>
                </a:lnTo>
                <a:lnTo>
                  <a:pt x="41" y="126"/>
                </a:lnTo>
                <a:lnTo>
                  <a:pt x="43" y="120"/>
                </a:lnTo>
                <a:lnTo>
                  <a:pt x="47" y="113"/>
                </a:lnTo>
                <a:lnTo>
                  <a:pt x="53" y="109"/>
                </a:lnTo>
                <a:lnTo>
                  <a:pt x="57" y="107"/>
                </a:lnTo>
                <a:lnTo>
                  <a:pt x="60" y="109"/>
                </a:lnTo>
                <a:lnTo>
                  <a:pt x="60" y="109"/>
                </a:lnTo>
                <a:close/>
                <a:moveTo>
                  <a:pt x="47" y="149"/>
                </a:moveTo>
                <a:lnTo>
                  <a:pt x="47" y="149"/>
                </a:lnTo>
                <a:lnTo>
                  <a:pt x="40" y="155"/>
                </a:lnTo>
                <a:lnTo>
                  <a:pt x="32" y="158"/>
                </a:lnTo>
                <a:lnTo>
                  <a:pt x="32" y="158"/>
                </a:lnTo>
                <a:lnTo>
                  <a:pt x="36" y="151"/>
                </a:lnTo>
                <a:lnTo>
                  <a:pt x="41" y="143"/>
                </a:lnTo>
                <a:lnTo>
                  <a:pt x="43" y="141"/>
                </a:lnTo>
                <a:lnTo>
                  <a:pt x="47" y="141"/>
                </a:lnTo>
                <a:lnTo>
                  <a:pt x="47" y="143"/>
                </a:lnTo>
                <a:lnTo>
                  <a:pt x="47" y="149"/>
                </a:lnTo>
                <a:lnTo>
                  <a:pt x="47" y="149"/>
                </a:lnTo>
                <a:close/>
                <a:moveTo>
                  <a:pt x="19" y="147"/>
                </a:moveTo>
                <a:lnTo>
                  <a:pt x="19" y="147"/>
                </a:lnTo>
                <a:lnTo>
                  <a:pt x="20" y="147"/>
                </a:lnTo>
                <a:lnTo>
                  <a:pt x="22" y="149"/>
                </a:lnTo>
                <a:lnTo>
                  <a:pt x="22" y="149"/>
                </a:lnTo>
                <a:lnTo>
                  <a:pt x="19" y="157"/>
                </a:lnTo>
                <a:lnTo>
                  <a:pt x="19" y="157"/>
                </a:lnTo>
                <a:lnTo>
                  <a:pt x="19" y="155"/>
                </a:lnTo>
                <a:lnTo>
                  <a:pt x="17" y="153"/>
                </a:lnTo>
                <a:lnTo>
                  <a:pt x="19" y="147"/>
                </a:lnTo>
                <a:lnTo>
                  <a:pt x="19" y="147"/>
                </a:lnTo>
                <a:close/>
                <a:moveTo>
                  <a:pt x="40" y="164"/>
                </a:moveTo>
                <a:lnTo>
                  <a:pt x="40" y="164"/>
                </a:lnTo>
                <a:lnTo>
                  <a:pt x="41" y="166"/>
                </a:lnTo>
                <a:lnTo>
                  <a:pt x="43" y="166"/>
                </a:lnTo>
                <a:lnTo>
                  <a:pt x="43" y="166"/>
                </a:lnTo>
                <a:lnTo>
                  <a:pt x="41" y="178"/>
                </a:lnTo>
                <a:lnTo>
                  <a:pt x="40" y="187"/>
                </a:lnTo>
                <a:lnTo>
                  <a:pt x="40" y="187"/>
                </a:lnTo>
                <a:lnTo>
                  <a:pt x="32" y="189"/>
                </a:lnTo>
                <a:lnTo>
                  <a:pt x="26" y="193"/>
                </a:lnTo>
                <a:lnTo>
                  <a:pt x="19" y="197"/>
                </a:lnTo>
                <a:lnTo>
                  <a:pt x="11" y="197"/>
                </a:lnTo>
                <a:lnTo>
                  <a:pt x="11" y="197"/>
                </a:lnTo>
                <a:lnTo>
                  <a:pt x="13" y="193"/>
                </a:lnTo>
                <a:lnTo>
                  <a:pt x="17" y="189"/>
                </a:lnTo>
                <a:lnTo>
                  <a:pt x="24" y="181"/>
                </a:lnTo>
                <a:lnTo>
                  <a:pt x="32" y="174"/>
                </a:lnTo>
                <a:lnTo>
                  <a:pt x="36" y="170"/>
                </a:lnTo>
                <a:lnTo>
                  <a:pt x="40" y="164"/>
                </a:lnTo>
                <a:lnTo>
                  <a:pt x="40" y="164"/>
                </a:lnTo>
                <a:close/>
                <a:moveTo>
                  <a:pt x="38" y="214"/>
                </a:moveTo>
                <a:lnTo>
                  <a:pt x="38" y="214"/>
                </a:lnTo>
                <a:lnTo>
                  <a:pt x="30" y="216"/>
                </a:lnTo>
                <a:lnTo>
                  <a:pt x="26" y="218"/>
                </a:lnTo>
                <a:lnTo>
                  <a:pt x="22" y="218"/>
                </a:lnTo>
                <a:lnTo>
                  <a:pt x="22" y="218"/>
                </a:lnTo>
                <a:lnTo>
                  <a:pt x="24" y="212"/>
                </a:lnTo>
                <a:lnTo>
                  <a:pt x="28" y="206"/>
                </a:lnTo>
                <a:lnTo>
                  <a:pt x="36" y="198"/>
                </a:lnTo>
                <a:lnTo>
                  <a:pt x="36" y="198"/>
                </a:lnTo>
                <a:lnTo>
                  <a:pt x="38" y="200"/>
                </a:lnTo>
                <a:lnTo>
                  <a:pt x="38" y="204"/>
                </a:lnTo>
                <a:lnTo>
                  <a:pt x="38" y="214"/>
                </a:lnTo>
                <a:lnTo>
                  <a:pt x="38" y="214"/>
                </a:lnTo>
                <a:close/>
                <a:moveTo>
                  <a:pt x="13" y="237"/>
                </a:moveTo>
                <a:lnTo>
                  <a:pt x="13" y="237"/>
                </a:lnTo>
                <a:lnTo>
                  <a:pt x="9" y="235"/>
                </a:lnTo>
                <a:lnTo>
                  <a:pt x="9" y="233"/>
                </a:lnTo>
                <a:lnTo>
                  <a:pt x="7" y="227"/>
                </a:lnTo>
                <a:lnTo>
                  <a:pt x="7" y="227"/>
                </a:lnTo>
                <a:lnTo>
                  <a:pt x="13" y="231"/>
                </a:lnTo>
                <a:lnTo>
                  <a:pt x="13" y="235"/>
                </a:lnTo>
                <a:lnTo>
                  <a:pt x="13" y="237"/>
                </a:lnTo>
                <a:lnTo>
                  <a:pt x="13" y="237"/>
                </a:lnTo>
                <a:close/>
                <a:moveTo>
                  <a:pt x="38" y="225"/>
                </a:moveTo>
                <a:lnTo>
                  <a:pt x="38" y="225"/>
                </a:lnTo>
                <a:lnTo>
                  <a:pt x="40" y="227"/>
                </a:lnTo>
                <a:lnTo>
                  <a:pt x="40" y="231"/>
                </a:lnTo>
                <a:lnTo>
                  <a:pt x="40" y="239"/>
                </a:lnTo>
                <a:lnTo>
                  <a:pt x="40" y="239"/>
                </a:lnTo>
                <a:lnTo>
                  <a:pt x="30" y="244"/>
                </a:lnTo>
                <a:lnTo>
                  <a:pt x="22" y="246"/>
                </a:lnTo>
                <a:lnTo>
                  <a:pt x="17" y="248"/>
                </a:lnTo>
                <a:lnTo>
                  <a:pt x="17" y="248"/>
                </a:lnTo>
                <a:lnTo>
                  <a:pt x="19" y="240"/>
                </a:lnTo>
                <a:lnTo>
                  <a:pt x="24" y="235"/>
                </a:lnTo>
                <a:lnTo>
                  <a:pt x="38" y="225"/>
                </a:lnTo>
                <a:lnTo>
                  <a:pt x="38" y="225"/>
                </a:lnTo>
                <a:close/>
                <a:moveTo>
                  <a:pt x="45" y="261"/>
                </a:moveTo>
                <a:lnTo>
                  <a:pt x="45" y="261"/>
                </a:lnTo>
                <a:lnTo>
                  <a:pt x="38" y="263"/>
                </a:lnTo>
                <a:lnTo>
                  <a:pt x="34" y="265"/>
                </a:lnTo>
                <a:lnTo>
                  <a:pt x="28" y="269"/>
                </a:lnTo>
                <a:lnTo>
                  <a:pt x="22" y="269"/>
                </a:lnTo>
                <a:lnTo>
                  <a:pt x="22" y="269"/>
                </a:lnTo>
                <a:lnTo>
                  <a:pt x="26" y="261"/>
                </a:lnTo>
                <a:lnTo>
                  <a:pt x="34" y="254"/>
                </a:lnTo>
                <a:lnTo>
                  <a:pt x="38" y="252"/>
                </a:lnTo>
                <a:lnTo>
                  <a:pt x="41" y="252"/>
                </a:lnTo>
                <a:lnTo>
                  <a:pt x="43" y="254"/>
                </a:lnTo>
                <a:lnTo>
                  <a:pt x="45" y="261"/>
                </a:lnTo>
                <a:lnTo>
                  <a:pt x="45" y="261"/>
                </a:lnTo>
                <a:close/>
                <a:moveTo>
                  <a:pt x="49" y="271"/>
                </a:moveTo>
                <a:lnTo>
                  <a:pt x="49" y="271"/>
                </a:lnTo>
                <a:lnTo>
                  <a:pt x="53" y="275"/>
                </a:lnTo>
                <a:lnTo>
                  <a:pt x="55" y="282"/>
                </a:lnTo>
                <a:lnTo>
                  <a:pt x="55" y="282"/>
                </a:lnTo>
                <a:lnTo>
                  <a:pt x="45" y="284"/>
                </a:lnTo>
                <a:lnTo>
                  <a:pt x="41" y="286"/>
                </a:lnTo>
                <a:lnTo>
                  <a:pt x="38" y="288"/>
                </a:lnTo>
                <a:lnTo>
                  <a:pt x="38" y="288"/>
                </a:lnTo>
                <a:lnTo>
                  <a:pt x="36" y="284"/>
                </a:lnTo>
                <a:lnTo>
                  <a:pt x="38" y="282"/>
                </a:lnTo>
                <a:lnTo>
                  <a:pt x="41" y="279"/>
                </a:lnTo>
                <a:lnTo>
                  <a:pt x="45" y="275"/>
                </a:lnTo>
                <a:lnTo>
                  <a:pt x="47" y="273"/>
                </a:lnTo>
                <a:lnTo>
                  <a:pt x="49" y="271"/>
                </a:lnTo>
                <a:lnTo>
                  <a:pt x="49" y="271"/>
                </a:lnTo>
                <a:close/>
                <a:moveTo>
                  <a:pt x="68" y="317"/>
                </a:moveTo>
                <a:lnTo>
                  <a:pt x="68" y="317"/>
                </a:lnTo>
                <a:lnTo>
                  <a:pt x="68" y="313"/>
                </a:lnTo>
                <a:lnTo>
                  <a:pt x="68" y="311"/>
                </a:lnTo>
                <a:lnTo>
                  <a:pt x="72" y="305"/>
                </a:lnTo>
                <a:lnTo>
                  <a:pt x="72" y="305"/>
                </a:lnTo>
                <a:lnTo>
                  <a:pt x="70" y="303"/>
                </a:lnTo>
                <a:lnTo>
                  <a:pt x="66" y="301"/>
                </a:lnTo>
                <a:lnTo>
                  <a:pt x="60" y="301"/>
                </a:lnTo>
                <a:lnTo>
                  <a:pt x="49" y="303"/>
                </a:lnTo>
                <a:lnTo>
                  <a:pt x="49" y="303"/>
                </a:lnTo>
                <a:lnTo>
                  <a:pt x="51" y="298"/>
                </a:lnTo>
                <a:lnTo>
                  <a:pt x="53" y="296"/>
                </a:lnTo>
                <a:lnTo>
                  <a:pt x="60" y="290"/>
                </a:lnTo>
                <a:lnTo>
                  <a:pt x="60" y="290"/>
                </a:lnTo>
                <a:lnTo>
                  <a:pt x="74" y="299"/>
                </a:lnTo>
                <a:lnTo>
                  <a:pt x="80" y="305"/>
                </a:lnTo>
                <a:lnTo>
                  <a:pt x="83" y="311"/>
                </a:lnTo>
                <a:lnTo>
                  <a:pt x="83" y="311"/>
                </a:lnTo>
                <a:lnTo>
                  <a:pt x="76" y="313"/>
                </a:lnTo>
                <a:lnTo>
                  <a:pt x="68" y="317"/>
                </a:lnTo>
                <a:lnTo>
                  <a:pt x="68" y="317"/>
                </a:lnTo>
                <a:close/>
                <a:moveTo>
                  <a:pt x="85" y="326"/>
                </a:moveTo>
                <a:lnTo>
                  <a:pt x="85" y="326"/>
                </a:lnTo>
                <a:lnTo>
                  <a:pt x="87" y="324"/>
                </a:lnTo>
                <a:lnTo>
                  <a:pt x="89" y="322"/>
                </a:lnTo>
                <a:lnTo>
                  <a:pt x="91" y="320"/>
                </a:lnTo>
                <a:lnTo>
                  <a:pt x="91" y="319"/>
                </a:lnTo>
                <a:lnTo>
                  <a:pt x="91" y="319"/>
                </a:lnTo>
                <a:lnTo>
                  <a:pt x="95" y="319"/>
                </a:lnTo>
                <a:lnTo>
                  <a:pt x="99" y="322"/>
                </a:lnTo>
                <a:lnTo>
                  <a:pt x="99" y="322"/>
                </a:lnTo>
                <a:lnTo>
                  <a:pt x="97" y="324"/>
                </a:lnTo>
                <a:lnTo>
                  <a:pt x="93" y="326"/>
                </a:lnTo>
                <a:lnTo>
                  <a:pt x="85" y="326"/>
                </a:lnTo>
                <a:lnTo>
                  <a:pt x="85" y="326"/>
                </a:lnTo>
                <a:close/>
                <a:moveTo>
                  <a:pt x="263" y="303"/>
                </a:moveTo>
                <a:lnTo>
                  <a:pt x="263" y="303"/>
                </a:lnTo>
                <a:lnTo>
                  <a:pt x="257" y="309"/>
                </a:lnTo>
                <a:lnTo>
                  <a:pt x="249" y="317"/>
                </a:lnTo>
                <a:lnTo>
                  <a:pt x="232" y="326"/>
                </a:lnTo>
                <a:lnTo>
                  <a:pt x="211" y="332"/>
                </a:lnTo>
                <a:lnTo>
                  <a:pt x="188" y="336"/>
                </a:lnTo>
                <a:lnTo>
                  <a:pt x="165" y="336"/>
                </a:lnTo>
                <a:lnTo>
                  <a:pt x="142" y="332"/>
                </a:lnTo>
                <a:lnTo>
                  <a:pt x="120" y="324"/>
                </a:lnTo>
                <a:lnTo>
                  <a:pt x="101" y="315"/>
                </a:lnTo>
                <a:lnTo>
                  <a:pt x="101" y="315"/>
                </a:lnTo>
                <a:lnTo>
                  <a:pt x="89" y="305"/>
                </a:lnTo>
                <a:lnTo>
                  <a:pt x="80" y="296"/>
                </a:lnTo>
                <a:lnTo>
                  <a:pt x="68" y="284"/>
                </a:lnTo>
                <a:lnTo>
                  <a:pt x="60" y="271"/>
                </a:lnTo>
                <a:lnTo>
                  <a:pt x="55" y="254"/>
                </a:lnTo>
                <a:lnTo>
                  <a:pt x="49" y="237"/>
                </a:lnTo>
                <a:lnTo>
                  <a:pt x="47" y="218"/>
                </a:lnTo>
                <a:lnTo>
                  <a:pt x="47" y="197"/>
                </a:lnTo>
                <a:lnTo>
                  <a:pt x="47" y="197"/>
                </a:lnTo>
                <a:lnTo>
                  <a:pt x="51" y="172"/>
                </a:lnTo>
                <a:lnTo>
                  <a:pt x="57" y="145"/>
                </a:lnTo>
                <a:lnTo>
                  <a:pt x="64" y="122"/>
                </a:lnTo>
                <a:lnTo>
                  <a:pt x="74" y="99"/>
                </a:lnTo>
                <a:lnTo>
                  <a:pt x="85" y="78"/>
                </a:lnTo>
                <a:lnTo>
                  <a:pt x="101" y="59"/>
                </a:lnTo>
                <a:lnTo>
                  <a:pt x="116" y="42"/>
                </a:lnTo>
                <a:lnTo>
                  <a:pt x="133" y="31"/>
                </a:lnTo>
                <a:lnTo>
                  <a:pt x="133" y="31"/>
                </a:lnTo>
                <a:lnTo>
                  <a:pt x="142" y="25"/>
                </a:lnTo>
                <a:lnTo>
                  <a:pt x="154" y="21"/>
                </a:lnTo>
                <a:lnTo>
                  <a:pt x="165" y="17"/>
                </a:lnTo>
                <a:lnTo>
                  <a:pt x="179" y="14"/>
                </a:lnTo>
                <a:lnTo>
                  <a:pt x="194" y="12"/>
                </a:lnTo>
                <a:lnTo>
                  <a:pt x="207" y="12"/>
                </a:lnTo>
                <a:lnTo>
                  <a:pt x="221" y="14"/>
                </a:lnTo>
                <a:lnTo>
                  <a:pt x="232" y="19"/>
                </a:lnTo>
                <a:lnTo>
                  <a:pt x="232" y="19"/>
                </a:lnTo>
                <a:lnTo>
                  <a:pt x="243" y="25"/>
                </a:lnTo>
                <a:lnTo>
                  <a:pt x="255" y="31"/>
                </a:lnTo>
                <a:lnTo>
                  <a:pt x="264" y="40"/>
                </a:lnTo>
                <a:lnTo>
                  <a:pt x="272" y="52"/>
                </a:lnTo>
                <a:lnTo>
                  <a:pt x="272" y="52"/>
                </a:lnTo>
                <a:lnTo>
                  <a:pt x="261" y="67"/>
                </a:lnTo>
                <a:lnTo>
                  <a:pt x="251" y="73"/>
                </a:lnTo>
                <a:lnTo>
                  <a:pt x="247" y="75"/>
                </a:lnTo>
                <a:lnTo>
                  <a:pt x="242" y="77"/>
                </a:lnTo>
                <a:lnTo>
                  <a:pt x="242" y="77"/>
                </a:lnTo>
                <a:lnTo>
                  <a:pt x="234" y="75"/>
                </a:lnTo>
                <a:lnTo>
                  <a:pt x="226" y="73"/>
                </a:lnTo>
                <a:lnTo>
                  <a:pt x="219" y="69"/>
                </a:lnTo>
                <a:lnTo>
                  <a:pt x="211" y="67"/>
                </a:lnTo>
                <a:lnTo>
                  <a:pt x="211" y="67"/>
                </a:lnTo>
                <a:lnTo>
                  <a:pt x="196" y="65"/>
                </a:lnTo>
                <a:lnTo>
                  <a:pt x="181" y="67"/>
                </a:lnTo>
                <a:lnTo>
                  <a:pt x="181" y="67"/>
                </a:lnTo>
                <a:lnTo>
                  <a:pt x="173" y="69"/>
                </a:lnTo>
                <a:lnTo>
                  <a:pt x="165" y="71"/>
                </a:lnTo>
                <a:lnTo>
                  <a:pt x="150" y="78"/>
                </a:lnTo>
                <a:lnTo>
                  <a:pt x="137" y="92"/>
                </a:lnTo>
                <a:lnTo>
                  <a:pt x="125" y="107"/>
                </a:lnTo>
                <a:lnTo>
                  <a:pt x="116" y="124"/>
                </a:lnTo>
                <a:lnTo>
                  <a:pt x="110" y="143"/>
                </a:lnTo>
                <a:lnTo>
                  <a:pt x="108" y="162"/>
                </a:lnTo>
                <a:lnTo>
                  <a:pt x="108" y="181"/>
                </a:lnTo>
                <a:lnTo>
                  <a:pt x="108" y="181"/>
                </a:lnTo>
                <a:lnTo>
                  <a:pt x="118" y="176"/>
                </a:lnTo>
                <a:lnTo>
                  <a:pt x="125" y="168"/>
                </a:lnTo>
                <a:lnTo>
                  <a:pt x="133" y="160"/>
                </a:lnTo>
                <a:lnTo>
                  <a:pt x="142" y="155"/>
                </a:lnTo>
                <a:lnTo>
                  <a:pt x="142" y="155"/>
                </a:lnTo>
                <a:lnTo>
                  <a:pt x="162" y="149"/>
                </a:lnTo>
                <a:lnTo>
                  <a:pt x="179" y="145"/>
                </a:lnTo>
                <a:lnTo>
                  <a:pt x="198" y="147"/>
                </a:lnTo>
                <a:lnTo>
                  <a:pt x="217" y="149"/>
                </a:lnTo>
                <a:lnTo>
                  <a:pt x="234" y="155"/>
                </a:lnTo>
                <a:lnTo>
                  <a:pt x="251" y="164"/>
                </a:lnTo>
                <a:lnTo>
                  <a:pt x="263" y="174"/>
                </a:lnTo>
                <a:lnTo>
                  <a:pt x="272" y="187"/>
                </a:lnTo>
                <a:lnTo>
                  <a:pt x="272" y="187"/>
                </a:lnTo>
                <a:lnTo>
                  <a:pt x="278" y="200"/>
                </a:lnTo>
                <a:lnTo>
                  <a:pt x="282" y="216"/>
                </a:lnTo>
                <a:lnTo>
                  <a:pt x="283" y="231"/>
                </a:lnTo>
                <a:lnTo>
                  <a:pt x="283" y="248"/>
                </a:lnTo>
                <a:lnTo>
                  <a:pt x="280" y="263"/>
                </a:lnTo>
                <a:lnTo>
                  <a:pt x="276" y="279"/>
                </a:lnTo>
                <a:lnTo>
                  <a:pt x="270" y="292"/>
                </a:lnTo>
                <a:lnTo>
                  <a:pt x="263" y="303"/>
                </a:lnTo>
                <a:lnTo>
                  <a:pt x="263" y="303"/>
                </a:lnTo>
                <a:close/>
                <a:moveTo>
                  <a:pt x="173" y="197"/>
                </a:moveTo>
                <a:lnTo>
                  <a:pt x="173" y="197"/>
                </a:lnTo>
                <a:lnTo>
                  <a:pt x="165" y="198"/>
                </a:lnTo>
                <a:lnTo>
                  <a:pt x="158" y="202"/>
                </a:lnTo>
                <a:lnTo>
                  <a:pt x="144" y="210"/>
                </a:lnTo>
                <a:lnTo>
                  <a:pt x="135" y="221"/>
                </a:lnTo>
                <a:lnTo>
                  <a:pt x="131" y="227"/>
                </a:lnTo>
                <a:lnTo>
                  <a:pt x="129" y="233"/>
                </a:lnTo>
                <a:lnTo>
                  <a:pt x="129" y="233"/>
                </a:lnTo>
                <a:lnTo>
                  <a:pt x="127" y="244"/>
                </a:lnTo>
                <a:lnTo>
                  <a:pt x="129" y="254"/>
                </a:lnTo>
                <a:lnTo>
                  <a:pt x="133" y="263"/>
                </a:lnTo>
                <a:lnTo>
                  <a:pt x="139" y="271"/>
                </a:lnTo>
                <a:lnTo>
                  <a:pt x="144" y="277"/>
                </a:lnTo>
                <a:lnTo>
                  <a:pt x="152" y="280"/>
                </a:lnTo>
                <a:lnTo>
                  <a:pt x="160" y="282"/>
                </a:lnTo>
                <a:lnTo>
                  <a:pt x="167" y="284"/>
                </a:lnTo>
                <a:lnTo>
                  <a:pt x="167" y="284"/>
                </a:lnTo>
                <a:lnTo>
                  <a:pt x="179" y="284"/>
                </a:lnTo>
                <a:lnTo>
                  <a:pt x="190" y="282"/>
                </a:lnTo>
                <a:lnTo>
                  <a:pt x="202" y="279"/>
                </a:lnTo>
                <a:lnTo>
                  <a:pt x="211" y="273"/>
                </a:lnTo>
                <a:lnTo>
                  <a:pt x="221" y="267"/>
                </a:lnTo>
                <a:lnTo>
                  <a:pt x="226" y="259"/>
                </a:lnTo>
                <a:lnTo>
                  <a:pt x="232" y="250"/>
                </a:lnTo>
                <a:lnTo>
                  <a:pt x="234" y="239"/>
                </a:lnTo>
                <a:lnTo>
                  <a:pt x="234" y="239"/>
                </a:lnTo>
                <a:lnTo>
                  <a:pt x="232" y="229"/>
                </a:lnTo>
                <a:lnTo>
                  <a:pt x="226" y="221"/>
                </a:lnTo>
                <a:lnTo>
                  <a:pt x="221" y="214"/>
                </a:lnTo>
                <a:lnTo>
                  <a:pt x="211" y="208"/>
                </a:lnTo>
                <a:lnTo>
                  <a:pt x="202" y="202"/>
                </a:lnTo>
                <a:lnTo>
                  <a:pt x="192" y="198"/>
                </a:lnTo>
                <a:lnTo>
                  <a:pt x="181" y="197"/>
                </a:lnTo>
                <a:lnTo>
                  <a:pt x="173" y="197"/>
                </a:lnTo>
                <a:lnTo>
                  <a:pt x="173" y="197"/>
                </a:lnTo>
                <a:close/>
                <a:moveTo>
                  <a:pt x="188" y="208"/>
                </a:moveTo>
                <a:lnTo>
                  <a:pt x="188" y="208"/>
                </a:lnTo>
                <a:lnTo>
                  <a:pt x="184" y="210"/>
                </a:lnTo>
                <a:lnTo>
                  <a:pt x="181" y="212"/>
                </a:lnTo>
                <a:lnTo>
                  <a:pt x="177" y="210"/>
                </a:lnTo>
                <a:lnTo>
                  <a:pt x="175" y="204"/>
                </a:lnTo>
                <a:lnTo>
                  <a:pt x="175" y="204"/>
                </a:lnTo>
                <a:lnTo>
                  <a:pt x="182" y="204"/>
                </a:lnTo>
                <a:lnTo>
                  <a:pt x="186" y="206"/>
                </a:lnTo>
                <a:lnTo>
                  <a:pt x="188" y="208"/>
                </a:lnTo>
                <a:lnTo>
                  <a:pt x="188" y="208"/>
                </a:lnTo>
                <a:close/>
                <a:moveTo>
                  <a:pt x="188" y="258"/>
                </a:moveTo>
                <a:lnTo>
                  <a:pt x="188" y="258"/>
                </a:lnTo>
                <a:lnTo>
                  <a:pt x="184" y="263"/>
                </a:lnTo>
                <a:lnTo>
                  <a:pt x="182" y="267"/>
                </a:lnTo>
                <a:lnTo>
                  <a:pt x="173" y="273"/>
                </a:lnTo>
                <a:lnTo>
                  <a:pt x="163" y="273"/>
                </a:lnTo>
                <a:lnTo>
                  <a:pt x="154" y="271"/>
                </a:lnTo>
                <a:lnTo>
                  <a:pt x="144" y="265"/>
                </a:lnTo>
                <a:lnTo>
                  <a:pt x="139" y="258"/>
                </a:lnTo>
                <a:lnTo>
                  <a:pt x="135" y="248"/>
                </a:lnTo>
                <a:lnTo>
                  <a:pt x="133" y="242"/>
                </a:lnTo>
                <a:lnTo>
                  <a:pt x="135" y="237"/>
                </a:lnTo>
                <a:lnTo>
                  <a:pt x="135" y="237"/>
                </a:lnTo>
                <a:lnTo>
                  <a:pt x="139" y="227"/>
                </a:lnTo>
                <a:lnTo>
                  <a:pt x="144" y="219"/>
                </a:lnTo>
                <a:lnTo>
                  <a:pt x="154" y="216"/>
                </a:lnTo>
                <a:lnTo>
                  <a:pt x="163" y="212"/>
                </a:lnTo>
                <a:lnTo>
                  <a:pt x="163" y="212"/>
                </a:lnTo>
                <a:lnTo>
                  <a:pt x="169" y="212"/>
                </a:lnTo>
                <a:lnTo>
                  <a:pt x="175" y="214"/>
                </a:lnTo>
                <a:lnTo>
                  <a:pt x="181" y="219"/>
                </a:lnTo>
                <a:lnTo>
                  <a:pt x="184" y="225"/>
                </a:lnTo>
                <a:lnTo>
                  <a:pt x="188" y="233"/>
                </a:lnTo>
                <a:lnTo>
                  <a:pt x="190" y="242"/>
                </a:lnTo>
                <a:lnTo>
                  <a:pt x="190" y="250"/>
                </a:lnTo>
                <a:lnTo>
                  <a:pt x="188" y="258"/>
                </a:lnTo>
                <a:lnTo>
                  <a:pt x="188" y="258"/>
                </a:lnTo>
                <a:close/>
                <a:moveTo>
                  <a:pt x="211" y="219"/>
                </a:moveTo>
                <a:lnTo>
                  <a:pt x="211" y="219"/>
                </a:lnTo>
                <a:lnTo>
                  <a:pt x="205" y="221"/>
                </a:lnTo>
                <a:lnTo>
                  <a:pt x="198" y="221"/>
                </a:lnTo>
                <a:lnTo>
                  <a:pt x="198" y="221"/>
                </a:lnTo>
                <a:lnTo>
                  <a:pt x="198" y="218"/>
                </a:lnTo>
                <a:lnTo>
                  <a:pt x="200" y="216"/>
                </a:lnTo>
                <a:lnTo>
                  <a:pt x="203" y="214"/>
                </a:lnTo>
                <a:lnTo>
                  <a:pt x="209" y="216"/>
                </a:lnTo>
                <a:lnTo>
                  <a:pt x="211" y="218"/>
                </a:lnTo>
                <a:lnTo>
                  <a:pt x="211" y="219"/>
                </a:lnTo>
                <a:lnTo>
                  <a:pt x="211" y="219"/>
                </a:lnTo>
                <a:close/>
                <a:moveTo>
                  <a:pt x="209" y="239"/>
                </a:moveTo>
                <a:lnTo>
                  <a:pt x="209" y="239"/>
                </a:lnTo>
                <a:lnTo>
                  <a:pt x="211" y="233"/>
                </a:lnTo>
                <a:lnTo>
                  <a:pt x="217" y="229"/>
                </a:lnTo>
                <a:lnTo>
                  <a:pt x="219" y="227"/>
                </a:lnTo>
                <a:lnTo>
                  <a:pt x="221" y="227"/>
                </a:lnTo>
                <a:lnTo>
                  <a:pt x="222" y="229"/>
                </a:lnTo>
                <a:lnTo>
                  <a:pt x="222" y="233"/>
                </a:lnTo>
                <a:lnTo>
                  <a:pt x="222" y="233"/>
                </a:lnTo>
                <a:lnTo>
                  <a:pt x="222" y="237"/>
                </a:lnTo>
                <a:lnTo>
                  <a:pt x="219" y="239"/>
                </a:lnTo>
                <a:lnTo>
                  <a:pt x="209" y="239"/>
                </a:lnTo>
                <a:lnTo>
                  <a:pt x="209" y="2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F363C15-5C41-4E6E-AA4A-7E48A02A6B5A}"/>
              </a:ext>
            </a:extLst>
          </p:cNvPr>
          <p:cNvSpPr txBox="1"/>
          <p:nvPr/>
        </p:nvSpPr>
        <p:spPr>
          <a:xfrm>
            <a:off x="3696690" y="5699334"/>
            <a:ext cx="5898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一笔画思考题（哥尼斯堡七桥问题）</a:t>
            </a:r>
          </a:p>
        </p:txBody>
      </p:sp>
    </p:spTree>
    <p:extLst>
      <p:ext uri="{BB962C8B-B14F-4D97-AF65-F5344CB8AC3E}">
        <p14:creationId xmlns:p14="http://schemas.microsoft.com/office/powerpoint/2010/main" val="30535950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200" grpId="0"/>
      <p:bldP spid="202" grpId="0"/>
      <p:bldP spid="17" grpId="0" animBg="1"/>
      <p:bldP spid="18" grpId="0"/>
      <p:bldP spid="20" grpId="0" animBg="1"/>
      <p:bldP spid="21" grpId="0" animBg="1"/>
      <p:bldP spid="22" grpId="0" animBg="1"/>
      <p:bldP spid="23" grpId="0" animBg="1"/>
      <p:bldP spid="24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566940DE-33FF-4C27-9EC0-D87A24D12D9D}"/>
              </a:ext>
            </a:extLst>
          </p:cNvPr>
          <p:cNvSpPr txBox="1"/>
          <p:nvPr/>
        </p:nvSpPr>
        <p:spPr>
          <a:xfrm>
            <a:off x="1305565" y="475063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星期数的思考题</a:t>
            </a:r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DEB51CB-C486-495A-95D8-97FF61B57445}"/>
              </a:ext>
            </a:extLst>
          </p:cNvPr>
          <p:cNvSpPr>
            <a:spLocks noEditPoints="1"/>
          </p:cNvSpPr>
          <p:nvPr/>
        </p:nvSpPr>
        <p:spPr bwMode="auto">
          <a:xfrm>
            <a:off x="838200" y="465990"/>
            <a:ext cx="310404" cy="541366"/>
          </a:xfrm>
          <a:custGeom>
            <a:avLst/>
            <a:gdLst/>
            <a:ahLst/>
            <a:cxnLst>
              <a:cxn ang="0">
                <a:pos x="114" y="6"/>
              </a:cxn>
              <a:cxn ang="0">
                <a:pos x="53" y="57"/>
              </a:cxn>
              <a:cxn ang="0">
                <a:pos x="13" y="139"/>
              </a:cxn>
              <a:cxn ang="0">
                <a:pos x="61" y="193"/>
              </a:cxn>
              <a:cxn ang="0">
                <a:pos x="74" y="296"/>
              </a:cxn>
              <a:cxn ang="0">
                <a:pos x="120" y="368"/>
              </a:cxn>
              <a:cxn ang="0">
                <a:pos x="177" y="362"/>
              </a:cxn>
              <a:cxn ang="0">
                <a:pos x="205" y="166"/>
              </a:cxn>
              <a:cxn ang="0">
                <a:pos x="95" y="40"/>
              </a:cxn>
              <a:cxn ang="0">
                <a:pos x="114" y="31"/>
              </a:cxn>
              <a:cxn ang="0">
                <a:pos x="78" y="65"/>
              </a:cxn>
              <a:cxn ang="0">
                <a:pos x="102" y="50"/>
              </a:cxn>
              <a:cxn ang="0">
                <a:pos x="80" y="86"/>
              </a:cxn>
              <a:cxn ang="0">
                <a:pos x="85" y="73"/>
              </a:cxn>
              <a:cxn ang="0">
                <a:pos x="64" y="103"/>
              </a:cxn>
              <a:cxn ang="0">
                <a:pos x="68" y="107"/>
              </a:cxn>
              <a:cxn ang="0">
                <a:pos x="41" y="132"/>
              </a:cxn>
              <a:cxn ang="0">
                <a:pos x="38" y="101"/>
              </a:cxn>
              <a:cxn ang="0">
                <a:pos x="38" y="107"/>
              </a:cxn>
              <a:cxn ang="0">
                <a:pos x="38" y="172"/>
              </a:cxn>
              <a:cxn ang="0">
                <a:pos x="28" y="176"/>
              </a:cxn>
              <a:cxn ang="0">
                <a:pos x="17" y="168"/>
              </a:cxn>
              <a:cxn ang="0">
                <a:pos x="20" y="170"/>
              </a:cxn>
              <a:cxn ang="0">
                <a:pos x="62" y="166"/>
              </a:cxn>
              <a:cxn ang="0">
                <a:pos x="51" y="179"/>
              </a:cxn>
              <a:cxn ang="0">
                <a:pos x="121" y="294"/>
              </a:cxn>
              <a:cxn ang="0">
                <a:pos x="104" y="290"/>
              </a:cxn>
              <a:cxn ang="0">
                <a:pos x="112" y="252"/>
              </a:cxn>
              <a:cxn ang="0">
                <a:pos x="108" y="275"/>
              </a:cxn>
              <a:cxn ang="0">
                <a:pos x="118" y="235"/>
              </a:cxn>
              <a:cxn ang="0">
                <a:pos x="101" y="238"/>
              </a:cxn>
              <a:cxn ang="0">
                <a:pos x="121" y="229"/>
              </a:cxn>
              <a:cxn ang="0">
                <a:pos x="116" y="198"/>
              </a:cxn>
              <a:cxn ang="0">
                <a:pos x="125" y="202"/>
              </a:cxn>
              <a:cxn ang="0">
                <a:pos x="112" y="174"/>
              </a:cxn>
              <a:cxn ang="0">
                <a:pos x="123" y="156"/>
              </a:cxn>
              <a:cxn ang="0">
                <a:pos x="116" y="183"/>
              </a:cxn>
              <a:cxn ang="0">
                <a:pos x="91" y="210"/>
              </a:cxn>
              <a:cxn ang="0">
                <a:pos x="114" y="183"/>
              </a:cxn>
              <a:cxn ang="0">
                <a:pos x="95" y="185"/>
              </a:cxn>
              <a:cxn ang="0">
                <a:pos x="95" y="229"/>
              </a:cxn>
              <a:cxn ang="0">
                <a:pos x="91" y="227"/>
              </a:cxn>
              <a:cxn ang="0">
                <a:pos x="85" y="269"/>
              </a:cxn>
              <a:cxn ang="0">
                <a:pos x="120" y="299"/>
              </a:cxn>
              <a:cxn ang="0">
                <a:pos x="110" y="318"/>
              </a:cxn>
              <a:cxn ang="0">
                <a:pos x="112" y="309"/>
              </a:cxn>
              <a:cxn ang="0">
                <a:pos x="93" y="357"/>
              </a:cxn>
              <a:cxn ang="0">
                <a:pos x="116" y="345"/>
              </a:cxn>
              <a:cxn ang="0">
                <a:pos x="131" y="338"/>
              </a:cxn>
              <a:cxn ang="0">
                <a:pos x="146" y="338"/>
              </a:cxn>
              <a:cxn ang="0">
                <a:pos x="160" y="338"/>
              </a:cxn>
              <a:cxn ang="0">
                <a:pos x="162" y="343"/>
              </a:cxn>
              <a:cxn ang="0">
                <a:pos x="148" y="322"/>
              </a:cxn>
              <a:cxn ang="0">
                <a:pos x="135" y="179"/>
              </a:cxn>
              <a:cxn ang="0">
                <a:pos x="106" y="158"/>
              </a:cxn>
              <a:cxn ang="0">
                <a:pos x="59" y="134"/>
              </a:cxn>
              <a:cxn ang="0">
                <a:pos x="182" y="12"/>
              </a:cxn>
            </a:cxnLst>
            <a:rect l="0" t="0" r="r" b="b"/>
            <a:pathLst>
              <a:path w="211" h="368">
                <a:moveTo>
                  <a:pt x="207" y="4"/>
                </a:moveTo>
                <a:lnTo>
                  <a:pt x="207" y="4"/>
                </a:lnTo>
                <a:lnTo>
                  <a:pt x="182" y="2"/>
                </a:lnTo>
                <a:lnTo>
                  <a:pt x="158" y="0"/>
                </a:lnTo>
                <a:lnTo>
                  <a:pt x="135" y="2"/>
                </a:lnTo>
                <a:lnTo>
                  <a:pt x="123" y="4"/>
                </a:lnTo>
                <a:lnTo>
                  <a:pt x="114" y="6"/>
                </a:lnTo>
                <a:lnTo>
                  <a:pt x="114" y="6"/>
                </a:lnTo>
                <a:lnTo>
                  <a:pt x="101" y="14"/>
                </a:lnTo>
                <a:lnTo>
                  <a:pt x="85" y="23"/>
                </a:lnTo>
                <a:lnTo>
                  <a:pt x="70" y="34"/>
                </a:lnTo>
                <a:lnTo>
                  <a:pt x="61" y="42"/>
                </a:lnTo>
                <a:lnTo>
                  <a:pt x="61" y="42"/>
                </a:lnTo>
                <a:lnTo>
                  <a:pt x="53" y="57"/>
                </a:lnTo>
                <a:lnTo>
                  <a:pt x="45" y="75"/>
                </a:lnTo>
                <a:lnTo>
                  <a:pt x="45" y="75"/>
                </a:lnTo>
                <a:lnTo>
                  <a:pt x="38" y="92"/>
                </a:lnTo>
                <a:lnTo>
                  <a:pt x="30" y="107"/>
                </a:lnTo>
                <a:lnTo>
                  <a:pt x="30" y="107"/>
                </a:lnTo>
                <a:lnTo>
                  <a:pt x="22" y="124"/>
                </a:lnTo>
                <a:lnTo>
                  <a:pt x="13" y="139"/>
                </a:lnTo>
                <a:lnTo>
                  <a:pt x="5" y="156"/>
                </a:lnTo>
                <a:lnTo>
                  <a:pt x="0" y="174"/>
                </a:lnTo>
                <a:lnTo>
                  <a:pt x="0" y="174"/>
                </a:lnTo>
                <a:lnTo>
                  <a:pt x="17" y="181"/>
                </a:lnTo>
                <a:lnTo>
                  <a:pt x="38" y="189"/>
                </a:lnTo>
                <a:lnTo>
                  <a:pt x="49" y="191"/>
                </a:lnTo>
                <a:lnTo>
                  <a:pt x="61" y="193"/>
                </a:lnTo>
                <a:lnTo>
                  <a:pt x="70" y="191"/>
                </a:lnTo>
                <a:lnTo>
                  <a:pt x="80" y="189"/>
                </a:lnTo>
                <a:lnTo>
                  <a:pt x="80" y="189"/>
                </a:lnTo>
                <a:lnTo>
                  <a:pt x="80" y="210"/>
                </a:lnTo>
                <a:lnTo>
                  <a:pt x="80" y="231"/>
                </a:lnTo>
                <a:lnTo>
                  <a:pt x="76" y="275"/>
                </a:lnTo>
                <a:lnTo>
                  <a:pt x="74" y="296"/>
                </a:lnTo>
                <a:lnTo>
                  <a:pt x="74" y="317"/>
                </a:lnTo>
                <a:lnTo>
                  <a:pt x="76" y="338"/>
                </a:lnTo>
                <a:lnTo>
                  <a:pt x="80" y="357"/>
                </a:lnTo>
                <a:lnTo>
                  <a:pt x="80" y="357"/>
                </a:lnTo>
                <a:lnTo>
                  <a:pt x="89" y="362"/>
                </a:lnTo>
                <a:lnTo>
                  <a:pt x="99" y="364"/>
                </a:lnTo>
                <a:lnTo>
                  <a:pt x="120" y="368"/>
                </a:lnTo>
                <a:lnTo>
                  <a:pt x="120" y="368"/>
                </a:lnTo>
                <a:lnTo>
                  <a:pt x="141" y="368"/>
                </a:lnTo>
                <a:lnTo>
                  <a:pt x="152" y="368"/>
                </a:lnTo>
                <a:lnTo>
                  <a:pt x="162" y="368"/>
                </a:lnTo>
                <a:lnTo>
                  <a:pt x="162" y="368"/>
                </a:lnTo>
                <a:lnTo>
                  <a:pt x="169" y="366"/>
                </a:lnTo>
                <a:lnTo>
                  <a:pt x="177" y="362"/>
                </a:lnTo>
                <a:lnTo>
                  <a:pt x="190" y="351"/>
                </a:lnTo>
                <a:lnTo>
                  <a:pt x="202" y="339"/>
                </a:lnTo>
                <a:lnTo>
                  <a:pt x="211" y="330"/>
                </a:lnTo>
                <a:lnTo>
                  <a:pt x="211" y="330"/>
                </a:lnTo>
                <a:lnTo>
                  <a:pt x="207" y="290"/>
                </a:lnTo>
                <a:lnTo>
                  <a:pt x="205" y="250"/>
                </a:lnTo>
                <a:lnTo>
                  <a:pt x="205" y="166"/>
                </a:lnTo>
                <a:lnTo>
                  <a:pt x="207" y="84"/>
                </a:lnTo>
                <a:lnTo>
                  <a:pt x="207" y="4"/>
                </a:lnTo>
                <a:lnTo>
                  <a:pt x="207" y="4"/>
                </a:lnTo>
                <a:close/>
                <a:moveTo>
                  <a:pt x="114" y="31"/>
                </a:moveTo>
                <a:lnTo>
                  <a:pt x="114" y="31"/>
                </a:lnTo>
                <a:lnTo>
                  <a:pt x="106" y="36"/>
                </a:lnTo>
                <a:lnTo>
                  <a:pt x="95" y="40"/>
                </a:lnTo>
                <a:lnTo>
                  <a:pt x="83" y="44"/>
                </a:lnTo>
                <a:lnTo>
                  <a:pt x="72" y="48"/>
                </a:lnTo>
                <a:lnTo>
                  <a:pt x="72" y="48"/>
                </a:lnTo>
                <a:lnTo>
                  <a:pt x="81" y="42"/>
                </a:lnTo>
                <a:lnTo>
                  <a:pt x="91" y="34"/>
                </a:lnTo>
                <a:lnTo>
                  <a:pt x="102" y="31"/>
                </a:lnTo>
                <a:lnTo>
                  <a:pt x="114" y="31"/>
                </a:lnTo>
                <a:lnTo>
                  <a:pt x="114" y="31"/>
                </a:lnTo>
                <a:close/>
                <a:moveTo>
                  <a:pt x="102" y="50"/>
                </a:moveTo>
                <a:lnTo>
                  <a:pt x="102" y="50"/>
                </a:lnTo>
                <a:lnTo>
                  <a:pt x="99" y="55"/>
                </a:lnTo>
                <a:lnTo>
                  <a:pt x="97" y="57"/>
                </a:lnTo>
                <a:lnTo>
                  <a:pt x="87" y="63"/>
                </a:lnTo>
                <a:lnTo>
                  <a:pt x="78" y="65"/>
                </a:lnTo>
                <a:lnTo>
                  <a:pt x="66" y="69"/>
                </a:lnTo>
                <a:lnTo>
                  <a:pt x="66" y="69"/>
                </a:lnTo>
                <a:lnTo>
                  <a:pt x="70" y="65"/>
                </a:lnTo>
                <a:lnTo>
                  <a:pt x="74" y="61"/>
                </a:lnTo>
                <a:lnTo>
                  <a:pt x="81" y="55"/>
                </a:lnTo>
                <a:lnTo>
                  <a:pt x="93" y="52"/>
                </a:lnTo>
                <a:lnTo>
                  <a:pt x="102" y="50"/>
                </a:lnTo>
                <a:lnTo>
                  <a:pt x="102" y="50"/>
                </a:lnTo>
                <a:close/>
                <a:moveTo>
                  <a:pt x="85" y="73"/>
                </a:moveTo>
                <a:lnTo>
                  <a:pt x="85" y="73"/>
                </a:lnTo>
                <a:lnTo>
                  <a:pt x="87" y="73"/>
                </a:lnTo>
                <a:lnTo>
                  <a:pt x="87" y="75"/>
                </a:lnTo>
                <a:lnTo>
                  <a:pt x="85" y="78"/>
                </a:lnTo>
                <a:lnTo>
                  <a:pt x="80" y="86"/>
                </a:lnTo>
                <a:lnTo>
                  <a:pt x="80" y="86"/>
                </a:lnTo>
                <a:lnTo>
                  <a:pt x="66" y="88"/>
                </a:lnTo>
                <a:lnTo>
                  <a:pt x="55" y="90"/>
                </a:lnTo>
                <a:lnTo>
                  <a:pt x="55" y="90"/>
                </a:lnTo>
                <a:lnTo>
                  <a:pt x="61" y="84"/>
                </a:lnTo>
                <a:lnTo>
                  <a:pt x="68" y="78"/>
                </a:lnTo>
                <a:lnTo>
                  <a:pt x="85" y="73"/>
                </a:lnTo>
                <a:lnTo>
                  <a:pt x="85" y="73"/>
                </a:lnTo>
                <a:close/>
                <a:moveTo>
                  <a:pt x="68" y="107"/>
                </a:moveTo>
                <a:lnTo>
                  <a:pt x="68" y="107"/>
                </a:lnTo>
                <a:lnTo>
                  <a:pt x="61" y="107"/>
                </a:lnTo>
                <a:lnTo>
                  <a:pt x="61" y="107"/>
                </a:lnTo>
                <a:lnTo>
                  <a:pt x="62" y="103"/>
                </a:lnTo>
                <a:lnTo>
                  <a:pt x="64" y="103"/>
                </a:lnTo>
                <a:lnTo>
                  <a:pt x="68" y="101"/>
                </a:lnTo>
                <a:lnTo>
                  <a:pt x="70" y="99"/>
                </a:lnTo>
                <a:lnTo>
                  <a:pt x="70" y="99"/>
                </a:lnTo>
                <a:lnTo>
                  <a:pt x="72" y="101"/>
                </a:lnTo>
                <a:lnTo>
                  <a:pt x="70" y="103"/>
                </a:lnTo>
                <a:lnTo>
                  <a:pt x="68" y="103"/>
                </a:lnTo>
                <a:lnTo>
                  <a:pt x="68" y="107"/>
                </a:lnTo>
                <a:lnTo>
                  <a:pt x="68" y="107"/>
                </a:lnTo>
                <a:close/>
                <a:moveTo>
                  <a:pt x="59" y="120"/>
                </a:moveTo>
                <a:lnTo>
                  <a:pt x="59" y="120"/>
                </a:lnTo>
                <a:lnTo>
                  <a:pt x="57" y="124"/>
                </a:lnTo>
                <a:lnTo>
                  <a:pt x="53" y="128"/>
                </a:lnTo>
                <a:lnTo>
                  <a:pt x="47" y="130"/>
                </a:lnTo>
                <a:lnTo>
                  <a:pt x="41" y="132"/>
                </a:lnTo>
                <a:lnTo>
                  <a:pt x="41" y="132"/>
                </a:lnTo>
                <a:lnTo>
                  <a:pt x="43" y="128"/>
                </a:lnTo>
                <a:lnTo>
                  <a:pt x="49" y="124"/>
                </a:lnTo>
                <a:lnTo>
                  <a:pt x="59" y="120"/>
                </a:lnTo>
                <a:lnTo>
                  <a:pt x="59" y="120"/>
                </a:lnTo>
                <a:close/>
                <a:moveTo>
                  <a:pt x="38" y="101"/>
                </a:moveTo>
                <a:lnTo>
                  <a:pt x="38" y="101"/>
                </a:lnTo>
                <a:lnTo>
                  <a:pt x="41" y="101"/>
                </a:lnTo>
                <a:lnTo>
                  <a:pt x="47" y="101"/>
                </a:lnTo>
                <a:lnTo>
                  <a:pt x="47" y="101"/>
                </a:lnTo>
                <a:lnTo>
                  <a:pt x="43" y="105"/>
                </a:lnTo>
                <a:lnTo>
                  <a:pt x="41" y="107"/>
                </a:lnTo>
                <a:lnTo>
                  <a:pt x="38" y="107"/>
                </a:lnTo>
                <a:lnTo>
                  <a:pt x="38" y="107"/>
                </a:lnTo>
                <a:lnTo>
                  <a:pt x="38" y="101"/>
                </a:lnTo>
                <a:lnTo>
                  <a:pt x="38" y="101"/>
                </a:lnTo>
                <a:close/>
                <a:moveTo>
                  <a:pt x="28" y="176"/>
                </a:moveTo>
                <a:lnTo>
                  <a:pt x="28" y="176"/>
                </a:lnTo>
                <a:lnTo>
                  <a:pt x="32" y="176"/>
                </a:lnTo>
                <a:lnTo>
                  <a:pt x="36" y="174"/>
                </a:lnTo>
                <a:lnTo>
                  <a:pt x="38" y="172"/>
                </a:lnTo>
                <a:lnTo>
                  <a:pt x="41" y="172"/>
                </a:lnTo>
                <a:lnTo>
                  <a:pt x="41" y="172"/>
                </a:lnTo>
                <a:lnTo>
                  <a:pt x="40" y="176"/>
                </a:lnTo>
                <a:lnTo>
                  <a:pt x="36" y="179"/>
                </a:lnTo>
                <a:lnTo>
                  <a:pt x="32" y="179"/>
                </a:lnTo>
                <a:lnTo>
                  <a:pt x="28" y="176"/>
                </a:lnTo>
                <a:lnTo>
                  <a:pt x="28" y="176"/>
                </a:lnTo>
                <a:close/>
                <a:moveTo>
                  <a:pt x="15" y="176"/>
                </a:moveTo>
                <a:lnTo>
                  <a:pt x="15" y="176"/>
                </a:lnTo>
                <a:lnTo>
                  <a:pt x="15" y="174"/>
                </a:lnTo>
                <a:lnTo>
                  <a:pt x="13" y="174"/>
                </a:lnTo>
                <a:lnTo>
                  <a:pt x="13" y="174"/>
                </a:lnTo>
                <a:lnTo>
                  <a:pt x="15" y="170"/>
                </a:lnTo>
                <a:lnTo>
                  <a:pt x="17" y="168"/>
                </a:lnTo>
                <a:lnTo>
                  <a:pt x="24" y="164"/>
                </a:lnTo>
                <a:lnTo>
                  <a:pt x="34" y="162"/>
                </a:lnTo>
                <a:lnTo>
                  <a:pt x="41" y="160"/>
                </a:lnTo>
                <a:lnTo>
                  <a:pt x="41" y="160"/>
                </a:lnTo>
                <a:lnTo>
                  <a:pt x="36" y="164"/>
                </a:lnTo>
                <a:lnTo>
                  <a:pt x="28" y="168"/>
                </a:lnTo>
                <a:lnTo>
                  <a:pt x="20" y="170"/>
                </a:lnTo>
                <a:lnTo>
                  <a:pt x="15" y="176"/>
                </a:lnTo>
                <a:lnTo>
                  <a:pt x="15" y="176"/>
                </a:lnTo>
                <a:close/>
                <a:moveTo>
                  <a:pt x="51" y="179"/>
                </a:moveTo>
                <a:lnTo>
                  <a:pt x="51" y="179"/>
                </a:lnTo>
                <a:lnTo>
                  <a:pt x="53" y="174"/>
                </a:lnTo>
                <a:lnTo>
                  <a:pt x="59" y="168"/>
                </a:lnTo>
                <a:lnTo>
                  <a:pt x="62" y="166"/>
                </a:lnTo>
                <a:lnTo>
                  <a:pt x="66" y="166"/>
                </a:lnTo>
                <a:lnTo>
                  <a:pt x="68" y="168"/>
                </a:lnTo>
                <a:lnTo>
                  <a:pt x="68" y="168"/>
                </a:lnTo>
                <a:lnTo>
                  <a:pt x="61" y="174"/>
                </a:lnTo>
                <a:lnTo>
                  <a:pt x="57" y="177"/>
                </a:lnTo>
                <a:lnTo>
                  <a:pt x="51" y="179"/>
                </a:lnTo>
                <a:lnTo>
                  <a:pt x="51" y="179"/>
                </a:lnTo>
                <a:close/>
                <a:moveTo>
                  <a:pt x="120" y="275"/>
                </a:moveTo>
                <a:lnTo>
                  <a:pt x="120" y="275"/>
                </a:lnTo>
                <a:lnTo>
                  <a:pt x="121" y="275"/>
                </a:lnTo>
                <a:lnTo>
                  <a:pt x="121" y="277"/>
                </a:lnTo>
                <a:lnTo>
                  <a:pt x="121" y="284"/>
                </a:lnTo>
                <a:lnTo>
                  <a:pt x="121" y="294"/>
                </a:lnTo>
                <a:lnTo>
                  <a:pt x="121" y="294"/>
                </a:lnTo>
                <a:lnTo>
                  <a:pt x="118" y="294"/>
                </a:lnTo>
                <a:lnTo>
                  <a:pt x="114" y="296"/>
                </a:lnTo>
                <a:lnTo>
                  <a:pt x="106" y="299"/>
                </a:lnTo>
                <a:lnTo>
                  <a:pt x="99" y="305"/>
                </a:lnTo>
                <a:lnTo>
                  <a:pt x="91" y="309"/>
                </a:lnTo>
                <a:lnTo>
                  <a:pt x="91" y="309"/>
                </a:lnTo>
                <a:lnTo>
                  <a:pt x="104" y="290"/>
                </a:lnTo>
                <a:lnTo>
                  <a:pt x="120" y="275"/>
                </a:lnTo>
                <a:lnTo>
                  <a:pt x="120" y="275"/>
                </a:lnTo>
                <a:close/>
                <a:moveTo>
                  <a:pt x="89" y="284"/>
                </a:moveTo>
                <a:lnTo>
                  <a:pt x="89" y="284"/>
                </a:lnTo>
                <a:lnTo>
                  <a:pt x="97" y="273"/>
                </a:lnTo>
                <a:lnTo>
                  <a:pt x="104" y="263"/>
                </a:lnTo>
                <a:lnTo>
                  <a:pt x="112" y="252"/>
                </a:lnTo>
                <a:lnTo>
                  <a:pt x="120" y="242"/>
                </a:lnTo>
                <a:lnTo>
                  <a:pt x="120" y="242"/>
                </a:lnTo>
                <a:lnTo>
                  <a:pt x="121" y="250"/>
                </a:lnTo>
                <a:lnTo>
                  <a:pt x="121" y="256"/>
                </a:lnTo>
                <a:lnTo>
                  <a:pt x="118" y="263"/>
                </a:lnTo>
                <a:lnTo>
                  <a:pt x="114" y="269"/>
                </a:lnTo>
                <a:lnTo>
                  <a:pt x="108" y="275"/>
                </a:lnTo>
                <a:lnTo>
                  <a:pt x="102" y="278"/>
                </a:lnTo>
                <a:lnTo>
                  <a:pt x="97" y="282"/>
                </a:lnTo>
                <a:lnTo>
                  <a:pt x="89" y="284"/>
                </a:lnTo>
                <a:lnTo>
                  <a:pt x="89" y="284"/>
                </a:lnTo>
                <a:close/>
                <a:moveTo>
                  <a:pt x="121" y="237"/>
                </a:moveTo>
                <a:lnTo>
                  <a:pt x="121" y="237"/>
                </a:lnTo>
                <a:lnTo>
                  <a:pt x="118" y="235"/>
                </a:lnTo>
                <a:lnTo>
                  <a:pt x="114" y="237"/>
                </a:lnTo>
                <a:lnTo>
                  <a:pt x="106" y="240"/>
                </a:lnTo>
                <a:lnTo>
                  <a:pt x="101" y="246"/>
                </a:lnTo>
                <a:lnTo>
                  <a:pt x="97" y="248"/>
                </a:lnTo>
                <a:lnTo>
                  <a:pt x="95" y="248"/>
                </a:lnTo>
                <a:lnTo>
                  <a:pt x="95" y="248"/>
                </a:lnTo>
                <a:lnTo>
                  <a:pt x="101" y="238"/>
                </a:lnTo>
                <a:lnTo>
                  <a:pt x="108" y="229"/>
                </a:lnTo>
                <a:lnTo>
                  <a:pt x="116" y="221"/>
                </a:lnTo>
                <a:lnTo>
                  <a:pt x="121" y="212"/>
                </a:lnTo>
                <a:lnTo>
                  <a:pt x="121" y="212"/>
                </a:lnTo>
                <a:lnTo>
                  <a:pt x="123" y="217"/>
                </a:lnTo>
                <a:lnTo>
                  <a:pt x="123" y="223"/>
                </a:lnTo>
                <a:lnTo>
                  <a:pt x="121" y="229"/>
                </a:lnTo>
                <a:lnTo>
                  <a:pt x="121" y="237"/>
                </a:lnTo>
                <a:lnTo>
                  <a:pt x="121" y="237"/>
                </a:lnTo>
                <a:close/>
                <a:moveTo>
                  <a:pt x="112" y="208"/>
                </a:moveTo>
                <a:lnTo>
                  <a:pt x="112" y="208"/>
                </a:lnTo>
                <a:lnTo>
                  <a:pt x="110" y="204"/>
                </a:lnTo>
                <a:lnTo>
                  <a:pt x="112" y="202"/>
                </a:lnTo>
                <a:lnTo>
                  <a:pt x="116" y="198"/>
                </a:lnTo>
                <a:lnTo>
                  <a:pt x="120" y="195"/>
                </a:lnTo>
                <a:lnTo>
                  <a:pt x="121" y="191"/>
                </a:lnTo>
                <a:lnTo>
                  <a:pt x="121" y="191"/>
                </a:lnTo>
                <a:lnTo>
                  <a:pt x="125" y="191"/>
                </a:lnTo>
                <a:lnTo>
                  <a:pt x="125" y="195"/>
                </a:lnTo>
                <a:lnTo>
                  <a:pt x="125" y="202"/>
                </a:lnTo>
                <a:lnTo>
                  <a:pt x="125" y="202"/>
                </a:lnTo>
                <a:lnTo>
                  <a:pt x="120" y="202"/>
                </a:lnTo>
                <a:lnTo>
                  <a:pt x="116" y="202"/>
                </a:lnTo>
                <a:lnTo>
                  <a:pt x="112" y="208"/>
                </a:lnTo>
                <a:lnTo>
                  <a:pt x="112" y="208"/>
                </a:lnTo>
                <a:close/>
                <a:moveTo>
                  <a:pt x="121" y="174"/>
                </a:moveTo>
                <a:lnTo>
                  <a:pt x="121" y="174"/>
                </a:lnTo>
                <a:lnTo>
                  <a:pt x="112" y="174"/>
                </a:lnTo>
                <a:lnTo>
                  <a:pt x="112" y="174"/>
                </a:lnTo>
                <a:lnTo>
                  <a:pt x="114" y="168"/>
                </a:lnTo>
                <a:lnTo>
                  <a:pt x="116" y="164"/>
                </a:lnTo>
                <a:lnTo>
                  <a:pt x="120" y="155"/>
                </a:lnTo>
                <a:lnTo>
                  <a:pt x="120" y="155"/>
                </a:lnTo>
                <a:lnTo>
                  <a:pt x="121" y="155"/>
                </a:lnTo>
                <a:lnTo>
                  <a:pt x="123" y="156"/>
                </a:lnTo>
                <a:lnTo>
                  <a:pt x="123" y="162"/>
                </a:lnTo>
                <a:lnTo>
                  <a:pt x="121" y="168"/>
                </a:lnTo>
                <a:lnTo>
                  <a:pt x="121" y="174"/>
                </a:lnTo>
                <a:lnTo>
                  <a:pt x="121" y="174"/>
                </a:lnTo>
                <a:close/>
                <a:moveTo>
                  <a:pt x="114" y="183"/>
                </a:moveTo>
                <a:lnTo>
                  <a:pt x="114" y="183"/>
                </a:lnTo>
                <a:lnTo>
                  <a:pt x="116" y="183"/>
                </a:lnTo>
                <a:lnTo>
                  <a:pt x="114" y="185"/>
                </a:lnTo>
                <a:lnTo>
                  <a:pt x="112" y="187"/>
                </a:lnTo>
                <a:lnTo>
                  <a:pt x="108" y="189"/>
                </a:lnTo>
                <a:lnTo>
                  <a:pt x="108" y="189"/>
                </a:lnTo>
                <a:lnTo>
                  <a:pt x="101" y="200"/>
                </a:lnTo>
                <a:lnTo>
                  <a:pt x="97" y="206"/>
                </a:lnTo>
                <a:lnTo>
                  <a:pt x="91" y="210"/>
                </a:lnTo>
                <a:lnTo>
                  <a:pt x="91" y="210"/>
                </a:lnTo>
                <a:lnTo>
                  <a:pt x="91" y="202"/>
                </a:lnTo>
                <a:lnTo>
                  <a:pt x="93" y="196"/>
                </a:lnTo>
                <a:lnTo>
                  <a:pt x="93" y="196"/>
                </a:lnTo>
                <a:lnTo>
                  <a:pt x="99" y="193"/>
                </a:lnTo>
                <a:lnTo>
                  <a:pt x="104" y="191"/>
                </a:lnTo>
                <a:lnTo>
                  <a:pt x="114" y="183"/>
                </a:lnTo>
                <a:lnTo>
                  <a:pt x="114" y="183"/>
                </a:lnTo>
                <a:close/>
                <a:moveTo>
                  <a:pt x="91" y="191"/>
                </a:moveTo>
                <a:lnTo>
                  <a:pt x="91" y="191"/>
                </a:lnTo>
                <a:lnTo>
                  <a:pt x="91" y="187"/>
                </a:lnTo>
                <a:lnTo>
                  <a:pt x="89" y="185"/>
                </a:lnTo>
                <a:lnTo>
                  <a:pt x="89" y="185"/>
                </a:lnTo>
                <a:lnTo>
                  <a:pt x="95" y="185"/>
                </a:lnTo>
                <a:lnTo>
                  <a:pt x="95" y="185"/>
                </a:lnTo>
                <a:lnTo>
                  <a:pt x="93" y="187"/>
                </a:lnTo>
                <a:lnTo>
                  <a:pt x="91" y="191"/>
                </a:lnTo>
                <a:lnTo>
                  <a:pt x="91" y="191"/>
                </a:lnTo>
                <a:close/>
                <a:moveTo>
                  <a:pt x="91" y="227"/>
                </a:moveTo>
                <a:lnTo>
                  <a:pt x="91" y="227"/>
                </a:lnTo>
                <a:lnTo>
                  <a:pt x="95" y="229"/>
                </a:lnTo>
                <a:lnTo>
                  <a:pt x="95" y="229"/>
                </a:lnTo>
                <a:lnTo>
                  <a:pt x="95" y="235"/>
                </a:lnTo>
                <a:lnTo>
                  <a:pt x="91" y="238"/>
                </a:lnTo>
                <a:lnTo>
                  <a:pt x="91" y="238"/>
                </a:lnTo>
                <a:lnTo>
                  <a:pt x="89" y="237"/>
                </a:lnTo>
                <a:lnTo>
                  <a:pt x="89" y="233"/>
                </a:lnTo>
                <a:lnTo>
                  <a:pt x="91" y="227"/>
                </a:lnTo>
                <a:lnTo>
                  <a:pt x="91" y="227"/>
                </a:lnTo>
                <a:close/>
                <a:moveTo>
                  <a:pt x="91" y="263"/>
                </a:moveTo>
                <a:lnTo>
                  <a:pt x="91" y="263"/>
                </a:lnTo>
                <a:lnTo>
                  <a:pt x="89" y="267"/>
                </a:lnTo>
                <a:lnTo>
                  <a:pt x="89" y="269"/>
                </a:lnTo>
                <a:lnTo>
                  <a:pt x="85" y="269"/>
                </a:lnTo>
                <a:lnTo>
                  <a:pt x="85" y="269"/>
                </a:lnTo>
                <a:lnTo>
                  <a:pt x="87" y="267"/>
                </a:lnTo>
                <a:lnTo>
                  <a:pt x="87" y="263"/>
                </a:lnTo>
                <a:lnTo>
                  <a:pt x="87" y="263"/>
                </a:lnTo>
                <a:lnTo>
                  <a:pt x="91" y="263"/>
                </a:lnTo>
                <a:lnTo>
                  <a:pt x="91" y="263"/>
                </a:lnTo>
                <a:close/>
                <a:moveTo>
                  <a:pt x="120" y="299"/>
                </a:moveTo>
                <a:lnTo>
                  <a:pt x="120" y="299"/>
                </a:lnTo>
                <a:lnTo>
                  <a:pt x="121" y="301"/>
                </a:lnTo>
                <a:lnTo>
                  <a:pt x="121" y="301"/>
                </a:lnTo>
                <a:lnTo>
                  <a:pt x="121" y="307"/>
                </a:lnTo>
                <a:lnTo>
                  <a:pt x="120" y="317"/>
                </a:lnTo>
                <a:lnTo>
                  <a:pt x="120" y="317"/>
                </a:lnTo>
                <a:lnTo>
                  <a:pt x="114" y="318"/>
                </a:lnTo>
                <a:lnTo>
                  <a:pt x="110" y="318"/>
                </a:lnTo>
                <a:lnTo>
                  <a:pt x="101" y="324"/>
                </a:lnTo>
                <a:lnTo>
                  <a:pt x="95" y="330"/>
                </a:lnTo>
                <a:lnTo>
                  <a:pt x="87" y="336"/>
                </a:lnTo>
                <a:lnTo>
                  <a:pt x="87" y="336"/>
                </a:lnTo>
                <a:lnTo>
                  <a:pt x="95" y="326"/>
                </a:lnTo>
                <a:lnTo>
                  <a:pt x="102" y="317"/>
                </a:lnTo>
                <a:lnTo>
                  <a:pt x="112" y="309"/>
                </a:lnTo>
                <a:lnTo>
                  <a:pt x="120" y="299"/>
                </a:lnTo>
                <a:lnTo>
                  <a:pt x="120" y="299"/>
                </a:lnTo>
                <a:close/>
                <a:moveTo>
                  <a:pt x="106" y="358"/>
                </a:moveTo>
                <a:lnTo>
                  <a:pt x="106" y="358"/>
                </a:lnTo>
                <a:lnTo>
                  <a:pt x="99" y="358"/>
                </a:lnTo>
                <a:lnTo>
                  <a:pt x="97" y="357"/>
                </a:lnTo>
                <a:lnTo>
                  <a:pt x="93" y="357"/>
                </a:lnTo>
                <a:lnTo>
                  <a:pt x="93" y="357"/>
                </a:lnTo>
                <a:lnTo>
                  <a:pt x="99" y="349"/>
                </a:lnTo>
                <a:lnTo>
                  <a:pt x="106" y="341"/>
                </a:lnTo>
                <a:lnTo>
                  <a:pt x="116" y="336"/>
                </a:lnTo>
                <a:lnTo>
                  <a:pt x="127" y="332"/>
                </a:lnTo>
                <a:lnTo>
                  <a:pt x="127" y="332"/>
                </a:lnTo>
                <a:lnTo>
                  <a:pt x="116" y="345"/>
                </a:lnTo>
                <a:lnTo>
                  <a:pt x="106" y="358"/>
                </a:lnTo>
                <a:lnTo>
                  <a:pt x="106" y="358"/>
                </a:lnTo>
                <a:close/>
                <a:moveTo>
                  <a:pt x="121" y="351"/>
                </a:moveTo>
                <a:lnTo>
                  <a:pt x="121" y="351"/>
                </a:lnTo>
                <a:lnTo>
                  <a:pt x="123" y="345"/>
                </a:lnTo>
                <a:lnTo>
                  <a:pt x="127" y="341"/>
                </a:lnTo>
                <a:lnTo>
                  <a:pt x="131" y="338"/>
                </a:lnTo>
                <a:lnTo>
                  <a:pt x="131" y="332"/>
                </a:lnTo>
                <a:lnTo>
                  <a:pt x="131" y="332"/>
                </a:lnTo>
                <a:lnTo>
                  <a:pt x="142" y="332"/>
                </a:lnTo>
                <a:lnTo>
                  <a:pt x="148" y="330"/>
                </a:lnTo>
                <a:lnTo>
                  <a:pt x="152" y="332"/>
                </a:lnTo>
                <a:lnTo>
                  <a:pt x="152" y="332"/>
                </a:lnTo>
                <a:lnTo>
                  <a:pt x="146" y="338"/>
                </a:lnTo>
                <a:lnTo>
                  <a:pt x="139" y="343"/>
                </a:lnTo>
                <a:lnTo>
                  <a:pt x="121" y="351"/>
                </a:lnTo>
                <a:lnTo>
                  <a:pt x="121" y="351"/>
                </a:lnTo>
                <a:close/>
                <a:moveTo>
                  <a:pt x="148" y="351"/>
                </a:moveTo>
                <a:lnTo>
                  <a:pt x="148" y="351"/>
                </a:lnTo>
                <a:lnTo>
                  <a:pt x="154" y="343"/>
                </a:lnTo>
                <a:lnTo>
                  <a:pt x="160" y="338"/>
                </a:lnTo>
                <a:lnTo>
                  <a:pt x="162" y="334"/>
                </a:lnTo>
                <a:lnTo>
                  <a:pt x="162" y="334"/>
                </a:lnTo>
                <a:lnTo>
                  <a:pt x="169" y="334"/>
                </a:lnTo>
                <a:lnTo>
                  <a:pt x="173" y="334"/>
                </a:lnTo>
                <a:lnTo>
                  <a:pt x="173" y="334"/>
                </a:lnTo>
                <a:lnTo>
                  <a:pt x="167" y="339"/>
                </a:lnTo>
                <a:lnTo>
                  <a:pt x="162" y="343"/>
                </a:lnTo>
                <a:lnTo>
                  <a:pt x="148" y="351"/>
                </a:lnTo>
                <a:lnTo>
                  <a:pt x="148" y="351"/>
                </a:lnTo>
                <a:close/>
                <a:moveTo>
                  <a:pt x="202" y="318"/>
                </a:moveTo>
                <a:lnTo>
                  <a:pt x="202" y="318"/>
                </a:lnTo>
                <a:lnTo>
                  <a:pt x="186" y="322"/>
                </a:lnTo>
                <a:lnTo>
                  <a:pt x="167" y="324"/>
                </a:lnTo>
                <a:lnTo>
                  <a:pt x="148" y="322"/>
                </a:lnTo>
                <a:lnTo>
                  <a:pt x="131" y="320"/>
                </a:lnTo>
                <a:lnTo>
                  <a:pt x="131" y="320"/>
                </a:lnTo>
                <a:lnTo>
                  <a:pt x="129" y="297"/>
                </a:lnTo>
                <a:lnTo>
                  <a:pt x="129" y="273"/>
                </a:lnTo>
                <a:lnTo>
                  <a:pt x="133" y="225"/>
                </a:lnTo>
                <a:lnTo>
                  <a:pt x="135" y="202"/>
                </a:lnTo>
                <a:lnTo>
                  <a:pt x="135" y="179"/>
                </a:lnTo>
                <a:lnTo>
                  <a:pt x="133" y="156"/>
                </a:lnTo>
                <a:lnTo>
                  <a:pt x="129" y="135"/>
                </a:lnTo>
                <a:lnTo>
                  <a:pt x="129" y="135"/>
                </a:lnTo>
                <a:lnTo>
                  <a:pt x="125" y="137"/>
                </a:lnTo>
                <a:lnTo>
                  <a:pt x="121" y="139"/>
                </a:lnTo>
                <a:lnTo>
                  <a:pt x="114" y="149"/>
                </a:lnTo>
                <a:lnTo>
                  <a:pt x="106" y="158"/>
                </a:lnTo>
                <a:lnTo>
                  <a:pt x="101" y="168"/>
                </a:lnTo>
                <a:lnTo>
                  <a:pt x="101" y="168"/>
                </a:lnTo>
                <a:lnTo>
                  <a:pt x="76" y="160"/>
                </a:lnTo>
                <a:lnTo>
                  <a:pt x="53" y="151"/>
                </a:lnTo>
                <a:lnTo>
                  <a:pt x="53" y="151"/>
                </a:lnTo>
                <a:lnTo>
                  <a:pt x="55" y="141"/>
                </a:lnTo>
                <a:lnTo>
                  <a:pt x="59" y="134"/>
                </a:lnTo>
                <a:lnTo>
                  <a:pt x="70" y="116"/>
                </a:lnTo>
                <a:lnTo>
                  <a:pt x="70" y="116"/>
                </a:lnTo>
                <a:lnTo>
                  <a:pt x="131" y="14"/>
                </a:lnTo>
                <a:lnTo>
                  <a:pt x="131" y="14"/>
                </a:lnTo>
                <a:lnTo>
                  <a:pt x="148" y="12"/>
                </a:lnTo>
                <a:lnTo>
                  <a:pt x="163" y="10"/>
                </a:lnTo>
                <a:lnTo>
                  <a:pt x="182" y="12"/>
                </a:lnTo>
                <a:lnTo>
                  <a:pt x="202" y="12"/>
                </a:lnTo>
                <a:lnTo>
                  <a:pt x="202" y="12"/>
                </a:lnTo>
                <a:lnTo>
                  <a:pt x="198" y="166"/>
                </a:lnTo>
                <a:lnTo>
                  <a:pt x="198" y="244"/>
                </a:lnTo>
                <a:lnTo>
                  <a:pt x="202" y="318"/>
                </a:lnTo>
                <a:lnTo>
                  <a:pt x="202" y="31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CAEF93-3132-44C4-83F3-5147D4A332CA}"/>
              </a:ext>
            </a:extLst>
          </p:cNvPr>
          <p:cNvSpPr txBox="1"/>
          <p:nvPr/>
        </p:nvSpPr>
        <p:spPr>
          <a:xfrm>
            <a:off x="3694961" y="1078218"/>
            <a:ext cx="4716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今天是星期日，那么</a:t>
            </a:r>
            <a:r>
              <a:rPr lang="en-US" altLang="zh-CN" sz="2000" dirty="0">
                <a:solidFill>
                  <a:schemeClr val="bg1"/>
                </a:solidFill>
              </a:rPr>
              <a:t>100</a:t>
            </a:r>
            <a:r>
              <a:rPr lang="zh-CN" altLang="en-US" sz="2000" dirty="0">
                <a:solidFill>
                  <a:schemeClr val="bg1"/>
                </a:solidFill>
              </a:rPr>
              <a:t>天后是星期几？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4DAAD29-39CD-44BC-BF63-6DB5F9D16609}"/>
              </a:ext>
            </a:extLst>
          </p:cNvPr>
          <p:cNvSpPr/>
          <p:nvPr/>
        </p:nvSpPr>
        <p:spPr>
          <a:xfrm>
            <a:off x="1895707" y="2189881"/>
            <a:ext cx="970156" cy="892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EFEE2AD-7CF4-4240-90BF-82CC5859BB32}"/>
              </a:ext>
            </a:extLst>
          </p:cNvPr>
          <p:cNvSpPr/>
          <p:nvPr/>
        </p:nvSpPr>
        <p:spPr>
          <a:xfrm>
            <a:off x="3122341" y="2189881"/>
            <a:ext cx="970156" cy="892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498A0DB-D997-4FDA-8FFB-CF002BE0FB88}"/>
              </a:ext>
            </a:extLst>
          </p:cNvPr>
          <p:cNvSpPr/>
          <p:nvPr/>
        </p:nvSpPr>
        <p:spPr>
          <a:xfrm>
            <a:off x="4348975" y="2189881"/>
            <a:ext cx="970156" cy="892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E447A37-702A-4217-9FA4-CDD6FA670D5A}"/>
              </a:ext>
            </a:extLst>
          </p:cNvPr>
          <p:cNvSpPr/>
          <p:nvPr/>
        </p:nvSpPr>
        <p:spPr>
          <a:xfrm>
            <a:off x="5576003" y="2168912"/>
            <a:ext cx="970156" cy="892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三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6062566-2BA7-4690-A74F-F9C24561FE84}"/>
              </a:ext>
            </a:extLst>
          </p:cNvPr>
          <p:cNvSpPr/>
          <p:nvPr/>
        </p:nvSpPr>
        <p:spPr>
          <a:xfrm>
            <a:off x="6808606" y="2168912"/>
            <a:ext cx="970156" cy="892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四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06F5848-E405-4A33-9BE1-390719657932}"/>
              </a:ext>
            </a:extLst>
          </p:cNvPr>
          <p:cNvSpPr/>
          <p:nvPr/>
        </p:nvSpPr>
        <p:spPr>
          <a:xfrm>
            <a:off x="8035634" y="2147943"/>
            <a:ext cx="970156" cy="892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五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B3F30EA-719F-453F-9ABD-597CAE782C91}"/>
              </a:ext>
            </a:extLst>
          </p:cNvPr>
          <p:cNvSpPr/>
          <p:nvPr/>
        </p:nvSpPr>
        <p:spPr>
          <a:xfrm>
            <a:off x="9262662" y="2147943"/>
            <a:ext cx="970156" cy="892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六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07E2A6-28FA-4BB6-9977-2635086DDA83}"/>
              </a:ext>
            </a:extLst>
          </p:cNvPr>
          <p:cNvSpPr txBox="1"/>
          <p:nvPr/>
        </p:nvSpPr>
        <p:spPr>
          <a:xfrm>
            <a:off x="2217118" y="155838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4"/>
                </a:solidFill>
              </a:rPr>
              <a:t>0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132402E-C371-4318-89FB-4801A71B3C1D}"/>
              </a:ext>
            </a:extLst>
          </p:cNvPr>
          <p:cNvSpPr txBox="1"/>
          <p:nvPr/>
        </p:nvSpPr>
        <p:spPr>
          <a:xfrm>
            <a:off x="3443752" y="155838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4"/>
                </a:solidFill>
              </a:rPr>
              <a:t>1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64EC357-4B7F-4609-8E12-AE0916CEBE4B}"/>
              </a:ext>
            </a:extLst>
          </p:cNvPr>
          <p:cNvSpPr txBox="1"/>
          <p:nvPr/>
        </p:nvSpPr>
        <p:spPr>
          <a:xfrm>
            <a:off x="4705699" y="157087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4"/>
                </a:solidFill>
              </a:rPr>
              <a:t>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D055DC2-E966-425B-BEC9-A0E736FD0755}"/>
              </a:ext>
            </a:extLst>
          </p:cNvPr>
          <p:cNvSpPr txBox="1"/>
          <p:nvPr/>
        </p:nvSpPr>
        <p:spPr>
          <a:xfrm>
            <a:off x="5963815" y="158972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4"/>
                </a:solidFill>
              </a:rPr>
              <a:t>3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E250538-8603-40B5-B618-8C2D985083E5}"/>
              </a:ext>
            </a:extLst>
          </p:cNvPr>
          <p:cNvSpPr txBox="1"/>
          <p:nvPr/>
        </p:nvSpPr>
        <p:spPr>
          <a:xfrm>
            <a:off x="7110532" y="157087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4"/>
                </a:solidFill>
              </a:rPr>
              <a:t>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1437F6-E5CE-41E2-80B9-A53E75E8CA03}"/>
              </a:ext>
            </a:extLst>
          </p:cNvPr>
          <p:cNvSpPr txBox="1"/>
          <p:nvPr/>
        </p:nvSpPr>
        <p:spPr>
          <a:xfrm>
            <a:off x="8337166" y="157087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4"/>
                </a:solidFill>
              </a:rPr>
              <a:t>5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FE59E0D-8AB5-440B-9AA0-9A29F99265AD}"/>
              </a:ext>
            </a:extLst>
          </p:cNvPr>
          <p:cNvSpPr txBox="1"/>
          <p:nvPr/>
        </p:nvSpPr>
        <p:spPr>
          <a:xfrm>
            <a:off x="9595282" y="158972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4"/>
                </a:solidFill>
              </a:rPr>
              <a:t>6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6BC1C377-7AAA-4DFB-909C-3EE5AF4BE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488" y="3541557"/>
            <a:ext cx="2579301" cy="273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7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51CB4D-61DB-40D6-ADC5-4322E29D84DF}"/>
              </a:ext>
            </a:extLst>
          </p:cNvPr>
          <p:cNvSpPr txBox="1"/>
          <p:nvPr/>
        </p:nvSpPr>
        <p:spPr>
          <a:xfrm>
            <a:off x="1305565" y="475063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星期数的思考题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Freeform 47">
            <a:extLst>
              <a:ext uri="{FF2B5EF4-FFF2-40B4-BE49-F238E27FC236}">
                <a16:creationId xmlns:a16="http://schemas.microsoft.com/office/drawing/2014/main" id="{CCDEF1E0-068D-40B9-B507-3BB239890323}"/>
              </a:ext>
            </a:extLst>
          </p:cNvPr>
          <p:cNvSpPr>
            <a:spLocks noEditPoints="1"/>
          </p:cNvSpPr>
          <p:nvPr/>
        </p:nvSpPr>
        <p:spPr bwMode="auto">
          <a:xfrm>
            <a:off x="838200" y="465990"/>
            <a:ext cx="310404" cy="541366"/>
          </a:xfrm>
          <a:custGeom>
            <a:avLst/>
            <a:gdLst/>
            <a:ahLst/>
            <a:cxnLst>
              <a:cxn ang="0">
                <a:pos x="114" y="6"/>
              </a:cxn>
              <a:cxn ang="0">
                <a:pos x="53" y="57"/>
              </a:cxn>
              <a:cxn ang="0">
                <a:pos x="13" y="139"/>
              </a:cxn>
              <a:cxn ang="0">
                <a:pos x="61" y="193"/>
              </a:cxn>
              <a:cxn ang="0">
                <a:pos x="74" y="296"/>
              </a:cxn>
              <a:cxn ang="0">
                <a:pos x="120" y="368"/>
              </a:cxn>
              <a:cxn ang="0">
                <a:pos x="177" y="362"/>
              </a:cxn>
              <a:cxn ang="0">
                <a:pos x="205" y="166"/>
              </a:cxn>
              <a:cxn ang="0">
                <a:pos x="95" y="40"/>
              </a:cxn>
              <a:cxn ang="0">
                <a:pos x="114" y="31"/>
              </a:cxn>
              <a:cxn ang="0">
                <a:pos x="78" y="65"/>
              </a:cxn>
              <a:cxn ang="0">
                <a:pos x="102" y="50"/>
              </a:cxn>
              <a:cxn ang="0">
                <a:pos x="80" y="86"/>
              </a:cxn>
              <a:cxn ang="0">
                <a:pos x="85" y="73"/>
              </a:cxn>
              <a:cxn ang="0">
                <a:pos x="64" y="103"/>
              </a:cxn>
              <a:cxn ang="0">
                <a:pos x="68" y="107"/>
              </a:cxn>
              <a:cxn ang="0">
                <a:pos x="41" y="132"/>
              </a:cxn>
              <a:cxn ang="0">
                <a:pos x="38" y="101"/>
              </a:cxn>
              <a:cxn ang="0">
                <a:pos x="38" y="107"/>
              </a:cxn>
              <a:cxn ang="0">
                <a:pos x="38" y="172"/>
              </a:cxn>
              <a:cxn ang="0">
                <a:pos x="28" y="176"/>
              </a:cxn>
              <a:cxn ang="0">
                <a:pos x="17" y="168"/>
              </a:cxn>
              <a:cxn ang="0">
                <a:pos x="20" y="170"/>
              </a:cxn>
              <a:cxn ang="0">
                <a:pos x="62" y="166"/>
              </a:cxn>
              <a:cxn ang="0">
                <a:pos x="51" y="179"/>
              </a:cxn>
              <a:cxn ang="0">
                <a:pos x="121" y="294"/>
              </a:cxn>
              <a:cxn ang="0">
                <a:pos x="104" y="290"/>
              </a:cxn>
              <a:cxn ang="0">
                <a:pos x="112" y="252"/>
              </a:cxn>
              <a:cxn ang="0">
                <a:pos x="108" y="275"/>
              </a:cxn>
              <a:cxn ang="0">
                <a:pos x="118" y="235"/>
              </a:cxn>
              <a:cxn ang="0">
                <a:pos x="101" y="238"/>
              </a:cxn>
              <a:cxn ang="0">
                <a:pos x="121" y="229"/>
              </a:cxn>
              <a:cxn ang="0">
                <a:pos x="116" y="198"/>
              </a:cxn>
              <a:cxn ang="0">
                <a:pos x="125" y="202"/>
              </a:cxn>
              <a:cxn ang="0">
                <a:pos x="112" y="174"/>
              </a:cxn>
              <a:cxn ang="0">
                <a:pos x="123" y="156"/>
              </a:cxn>
              <a:cxn ang="0">
                <a:pos x="116" y="183"/>
              </a:cxn>
              <a:cxn ang="0">
                <a:pos x="91" y="210"/>
              </a:cxn>
              <a:cxn ang="0">
                <a:pos x="114" y="183"/>
              </a:cxn>
              <a:cxn ang="0">
                <a:pos x="95" y="185"/>
              </a:cxn>
              <a:cxn ang="0">
                <a:pos x="95" y="229"/>
              </a:cxn>
              <a:cxn ang="0">
                <a:pos x="91" y="227"/>
              </a:cxn>
              <a:cxn ang="0">
                <a:pos x="85" y="269"/>
              </a:cxn>
              <a:cxn ang="0">
                <a:pos x="120" y="299"/>
              </a:cxn>
              <a:cxn ang="0">
                <a:pos x="110" y="318"/>
              </a:cxn>
              <a:cxn ang="0">
                <a:pos x="112" y="309"/>
              </a:cxn>
              <a:cxn ang="0">
                <a:pos x="93" y="357"/>
              </a:cxn>
              <a:cxn ang="0">
                <a:pos x="116" y="345"/>
              </a:cxn>
              <a:cxn ang="0">
                <a:pos x="131" y="338"/>
              </a:cxn>
              <a:cxn ang="0">
                <a:pos x="146" y="338"/>
              </a:cxn>
              <a:cxn ang="0">
                <a:pos x="160" y="338"/>
              </a:cxn>
              <a:cxn ang="0">
                <a:pos x="162" y="343"/>
              </a:cxn>
              <a:cxn ang="0">
                <a:pos x="148" y="322"/>
              </a:cxn>
              <a:cxn ang="0">
                <a:pos x="135" y="179"/>
              </a:cxn>
              <a:cxn ang="0">
                <a:pos x="106" y="158"/>
              </a:cxn>
              <a:cxn ang="0">
                <a:pos x="59" y="134"/>
              </a:cxn>
              <a:cxn ang="0">
                <a:pos x="182" y="12"/>
              </a:cxn>
            </a:cxnLst>
            <a:rect l="0" t="0" r="r" b="b"/>
            <a:pathLst>
              <a:path w="211" h="368">
                <a:moveTo>
                  <a:pt x="207" y="4"/>
                </a:moveTo>
                <a:lnTo>
                  <a:pt x="207" y="4"/>
                </a:lnTo>
                <a:lnTo>
                  <a:pt x="182" y="2"/>
                </a:lnTo>
                <a:lnTo>
                  <a:pt x="158" y="0"/>
                </a:lnTo>
                <a:lnTo>
                  <a:pt x="135" y="2"/>
                </a:lnTo>
                <a:lnTo>
                  <a:pt x="123" y="4"/>
                </a:lnTo>
                <a:lnTo>
                  <a:pt x="114" y="6"/>
                </a:lnTo>
                <a:lnTo>
                  <a:pt x="114" y="6"/>
                </a:lnTo>
                <a:lnTo>
                  <a:pt x="101" y="14"/>
                </a:lnTo>
                <a:lnTo>
                  <a:pt x="85" y="23"/>
                </a:lnTo>
                <a:lnTo>
                  <a:pt x="70" y="34"/>
                </a:lnTo>
                <a:lnTo>
                  <a:pt x="61" y="42"/>
                </a:lnTo>
                <a:lnTo>
                  <a:pt x="61" y="42"/>
                </a:lnTo>
                <a:lnTo>
                  <a:pt x="53" y="57"/>
                </a:lnTo>
                <a:lnTo>
                  <a:pt x="45" y="75"/>
                </a:lnTo>
                <a:lnTo>
                  <a:pt x="45" y="75"/>
                </a:lnTo>
                <a:lnTo>
                  <a:pt x="38" y="92"/>
                </a:lnTo>
                <a:lnTo>
                  <a:pt x="30" y="107"/>
                </a:lnTo>
                <a:lnTo>
                  <a:pt x="30" y="107"/>
                </a:lnTo>
                <a:lnTo>
                  <a:pt x="22" y="124"/>
                </a:lnTo>
                <a:lnTo>
                  <a:pt x="13" y="139"/>
                </a:lnTo>
                <a:lnTo>
                  <a:pt x="5" y="156"/>
                </a:lnTo>
                <a:lnTo>
                  <a:pt x="0" y="174"/>
                </a:lnTo>
                <a:lnTo>
                  <a:pt x="0" y="174"/>
                </a:lnTo>
                <a:lnTo>
                  <a:pt x="17" y="181"/>
                </a:lnTo>
                <a:lnTo>
                  <a:pt x="38" y="189"/>
                </a:lnTo>
                <a:lnTo>
                  <a:pt x="49" y="191"/>
                </a:lnTo>
                <a:lnTo>
                  <a:pt x="61" y="193"/>
                </a:lnTo>
                <a:lnTo>
                  <a:pt x="70" y="191"/>
                </a:lnTo>
                <a:lnTo>
                  <a:pt x="80" y="189"/>
                </a:lnTo>
                <a:lnTo>
                  <a:pt x="80" y="189"/>
                </a:lnTo>
                <a:lnTo>
                  <a:pt x="80" y="210"/>
                </a:lnTo>
                <a:lnTo>
                  <a:pt x="80" y="231"/>
                </a:lnTo>
                <a:lnTo>
                  <a:pt x="76" y="275"/>
                </a:lnTo>
                <a:lnTo>
                  <a:pt x="74" y="296"/>
                </a:lnTo>
                <a:lnTo>
                  <a:pt x="74" y="317"/>
                </a:lnTo>
                <a:lnTo>
                  <a:pt x="76" y="338"/>
                </a:lnTo>
                <a:lnTo>
                  <a:pt x="80" y="357"/>
                </a:lnTo>
                <a:lnTo>
                  <a:pt x="80" y="357"/>
                </a:lnTo>
                <a:lnTo>
                  <a:pt x="89" y="362"/>
                </a:lnTo>
                <a:lnTo>
                  <a:pt x="99" y="364"/>
                </a:lnTo>
                <a:lnTo>
                  <a:pt x="120" y="368"/>
                </a:lnTo>
                <a:lnTo>
                  <a:pt x="120" y="368"/>
                </a:lnTo>
                <a:lnTo>
                  <a:pt x="141" y="368"/>
                </a:lnTo>
                <a:lnTo>
                  <a:pt x="152" y="368"/>
                </a:lnTo>
                <a:lnTo>
                  <a:pt x="162" y="368"/>
                </a:lnTo>
                <a:lnTo>
                  <a:pt x="162" y="368"/>
                </a:lnTo>
                <a:lnTo>
                  <a:pt x="169" y="366"/>
                </a:lnTo>
                <a:lnTo>
                  <a:pt x="177" y="362"/>
                </a:lnTo>
                <a:lnTo>
                  <a:pt x="190" y="351"/>
                </a:lnTo>
                <a:lnTo>
                  <a:pt x="202" y="339"/>
                </a:lnTo>
                <a:lnTo>
                  <a:pt x="211" y="330"/>
                </a:lnTo>
                <a:lnTo>
                  <a:pt x="211" y="330"/>
                </a:lnTo>
                <a:lnTo>
                  <a:pt x="207" y="290"/>
                </a:lnTo>
                <a:lnTo>
                  <a:pt x="205" y="250"/>
                </a:lnTo>
                <a:lnTo>
                  <a:pt x="205" y="166"/>
                </a:lnTo>
                <a:lnTo>
                  <a:pt x="207" y="84"/>
                </a:lnTo>
                <a:lnTo>
                  <a:pt x="207" y="4"/>
                </a:lnTo>
                <a:lnTo>
                  <a:pt x="207" y="4"/>
                </a:lnTo>
                <a:close/>
                <a:moveTo>
                  <a:pt x="114" y="31"/>
                </a:moveTo>
                <a:lnTo>
                  <a:pt x="114" y="31"/>
                </a:lnTo>
                <a:lnTo>
                  <a:pt x="106" y="36"/>
                </a:lnTo>
                <a:lnTo>
                  <a:pt x="95" y="40"/>
                </a:lnTo>
                <a:lnTo>
                  <a:pt x="83" y="44"/>
                </a:lnTo>
                <a:lnTo>
                  <a:pt x="72" y="48"/>
                </a:lnTo>
                <a:lnTo>
                  <a:pt x="72" y="48"/>
                </a:lnTo>
                <a:lnTo>
                  <a:pt x="81" y="42"/>
                </a:lnTo>
                <a:lnTo>
                  <a:pt x="91" y="34"/>
                </a:lnTo>
                <a:lnTo>
                  <a:pt x="102" y="31"/>
                </a:lnTo>
                <a:lnTo>
                  <a:pt x="114" y="31"/>
                </a:lnTo>
                <a:lnTo>
                  <a:pt x="114" y="31"/>
                </a:lnTo>
                <a:close/>
                <a:moveTo>
                  <a:pt x="102" y="50"/>
                </a:moveTo>
                <a:lnTo>
                  <a:pt x="102" y="50"/>
                </a:lnTo>
                <a:lnTo>
                  <a:pt x="99" y="55"/>
                </a:lnTo>
                <a:lnTo>
                  <a:pt x="97" y="57"/>
                </a:lnTo>
                <a:lnTo>
                  <a:pt x="87" y="63"/>
                </a:lnTo>
                <a:lnTo>
                  <a:pt x="78" y="65"/>
                </a:lnTo>
                <a:lnTo>
                  <a:pt x="66" y="69"/>
                </a:lnTo>
                <a:lnTo>
                  <a:pt x="66" y="69"/>
                </a:lnTo>
                <a:lnTo>
                  <a:pt x="70" y="65"/>
                </a:lnTo>
                <a:lnTo>
                  <a:pt x="74" y="61"/>
                </a:lnTo>
                <a:lnTo>
                  <a:pt x="81" y="55"/>
                </a:lnTo>
                <a:lnTo>
                  <a:pt x="93" y="52"/>
                </a:lnTo>
                <a:lnTo>
                  <a:pt x="102" y="50"/>
                </a:lnTo>
                <a:lnTo>
                  <a:pt x="102" y="50"/>
                </a:lnTo>
                <a:close/>
                <a:moveTo>
                  <a:pt x="85" y="73"/>
                </a:moveTo>
                <a:lnTo>
                  <a:pt x="85" y="73"/>
                </a:lnTo>
                <a:lnTo>
                  <a:pt x="87" y="73"/>
                </a:lnTo>
                <a:lnTo>
                  <a:pt x="87" y="75"/>
                </a:lnTo>
                <a:lnTo>
                  <a:pt x="85" y="78"/>
                </a:lnTo>
                <a:lnTo>
                  <a:pt x="80" y="86"/>
                </a:lnTo>
                <a:lnTo>
                  <a:pt x="80" y="86"/>
                </a:lnTo>
                <a:lnTo>
                  <a:pt x="66" y="88"/>
                </a:lnTo>
                <a:lnTo>
                  <a:pt x="55" y="90"/>
                </a:lnTo>
                <a:lnTo>
                  <a:pt x="55" y="90"/>
                </a:lnTo>
                <a:lnTo>
                  <a:pt x="61" y="84"/>
                </a:lnTo>
                <a:lnTo>
                  <a:pt x="68" y="78"/>
                </a:lnTo>
                <a:lnTo>
                  <a:pt x="85" y="73"/>
                </a:lnTo>
                <a:lnTo>
                  <a:pt x="85" y="73"/>
                </a:lnTo>
                <a:close/>
                <a:moveTo>
                  <a:pt x="68" y="107"/>
                </a:moveTo>
                <a:lnTo>
                  <a:pt x="68" y="107"/>
                </a:lnTo>
                <a:lnTo>
                  <a:pt x="61" y="107"/>
                </a:lnTo>
                <a:lnTo>
                  <a:pt x="61" y="107"/>
                </a:lnTo>
                <a:lnTo>
                  <a:pt x="62" y="103"/>
                </a:lnTo>
                <a:lnTo>
                  <a:pt x="64" y="103"/>
                </a:lnTo>
                <a:lnTo>
                  <a:pt x="68" y="101"/>
                </a:lnTo>
                <a:lnTo>
                  <a:pt x="70" y="99"/>
                </a:lnTo>
                <a:lnTo>
                  <a:pt x="70" y="99"/>
                </a:lnTo>
                <a:lnTo>
                  <a:pt x="72" y="101"/>
                </a:lnTo>
                <a:lnTo>
                  <a:pt x="70" y="103"/>
                </a:lnTo>
                <a:lnTo>
                  <a:pt x="68" y="103"/>
                </a:lnTo>
                <a:lnTo>
                  <a:pt x="68" y="107"/>
                </a:lnTo>
                <a:lnTo>
                  <a:pt x="68" y="107"/>
                </a:lnTo>
                <a:close/>
                <a:moveTo>
                  <a:pt x="59" y="120"/>
                </a:moveTo>
                <a:lnTo>
                  <a:pt x="59" y="120"/>
                </a:lnTo>
                <a:lnTo>
                  <a:pt x="57" y="124"/>
                </a:lnTo>
                <a:lnTo>
                  <a:pt x="53" y="128"/>
                </a:lnTo>
                <a:lnTo>
                  <a:pt x="47" y="130"/>
                </a:lnTo>
                <a:lnTo>
                  <a:pt x="41" y="132"/>
                </a:lnTo>
                <a:lnTo>
                  <a:pt x="41" y="132"/>
                </a:lnTo>
                <a:lnTo>
                  <a:pt x="43" y="128"/>
                </a:lnTo>
                <a:lnTo>
                  <a:pt x="49" y="124"/>
                </a:lnTo>
                <a:lnTo>
                  <a:pt x="59" y="120"/>
                </a:lnTo>
                <a:lnTo>
                  <a:pt x="59" y="120"/>
                </a:lnTo>
                <a:close/>
                <a:moveTo>
                  <a:pt x="38" y="101"/>
                </a:moveTo>
                <a:lnTo>
                  <a:pt x="38" y="101"/>
                </a:lnTo>
                <a:lnTo>
                  <a:pt x="41" y="101"/>
                </a:lnTo>
                <a:lnTo>
                  <a:pt x="47" y="101"/>
                </a:lnTo>
                <a:lnTo>
                  <a:pt x="47" y="101"/>
                </a:lnTo>
                <a:lnTo>
                  <a:pt x="43" y="105"/>
                </a:lnTo>
                <a:lnTo>
                  <a:pt x="41" y="107"/>
                </a:lnTo>
                <a:lnTo>
                  <a:pt x="38" y="107"/>
                </a:lnTo>
                <a:lnTo>
                  <a:pt x="38" y="107"/>
                </a:lnTo>
                <a:lnTo>
                  <a:pt x="38" y="101"/>
                </a:lnTo>
                <a:lnTo>
                  <a:pt x="38" y="101"/>
                </a:lnTo>
                <a:close/>
                <a:moveTo>
                  <a:pt x="28" y="176"/>
                </a:moveTo>
                <a:lnTo>
                  <a:pt x="28" y="176"/>
                </a:lnTo>
                <a:lnTo>
                  <a:pt x="32" y="176"/>
                </a:lnTo>
                <a:lnTo>
                  <a:pt x="36" y="174"/>
                </a:lnTo>
                <a:lnTo>
                  <a:pt x="38" y="172"/>
                </a:lnTo>
                <a:lnTo>
                  <a:pt x="41" y="172"/>
                </a:lnTo>
                <a:lnTo>
                  <a:pt x="41" y="172"/>
                </a:lnTo>
                <a:lnTo>
                  <a:pt x="40" y="176"/>
                </a:lnTo>
                <a:lnTo>
                  <a:pt x="36" y="179"/>
                </a:lnTo>
                <a:lnTo>
                  <a:pt x="32" y="179"/>
                </a:lnTo>
                <a:lnTo>
                  <a:pt x="28" y="176"/>
                </a:lnTo>
                <a:lnTo>
                  <a:pt x="28" y="176"/>
                </a:lnTo>
                <a:close/>
                <a:moveTo>
                  <a:pt x="15" y="176"/>
                </a:moveTo>
                <a:lnTo>
                  <a:pt x="15" y="176"/>
                </a:lnTo>
                <a:lnTo>
                  <a:pt x="15" y="174"/>
                </a:lnTo>
                <a:lnTo>
                  <a:pt x="13" y="174"/>
                </a:lnTo>
                <a:lnTo>
                  <a:pt x="13" y="174"/>
                </a:lnTo>
                <a:lnTo>
                  <a:pt x="15" y="170"/>
                </a:lnTo>
                <a:lnTo>
                  <a:pt x="17" y="168"/>
                </a:lnTo>
                <a:lnTo>
                  <a:pt x="24" y="164"/>
                </a:lnTo>
                <a:lnTo>
                  <a:pt x="34" y="162"/>
                </a:lnTo>
                <a:lnTo>
                  <a:pt x="41" y="160"/>
                </a:lnTo>
                <a:lnTo>
                  <a:pt x="41" y="160"/>
                </a:lnTo>
                <a:lnTo>
                  <a:pt x="36" y="164"/>
                </a:lnTo>
                <a:lnTo>
                  <a:pt x="28" y="168"/>
                </a:lnTo>
                <a:lnTo>
                  <a:pt x="20" y="170"/>
                </a:lnTo>
                <a:lnTo>
                  <a:pt x="15" y="176"/>
                </a:lnTo>
                <a:lnTo>
                  <a:pt x="15" y="176"/>
                </a:lnTo>
                <a:close/>
                <a:moveTo>
                  <a:pt x="51" y="179"/>
                </a:moveTo>
                <a:lnTo>
                  <a:pt x="51" y="179"/>
                </a:lnTo>
                <a:lnTo>
                  <a:pt x="53" y="174"/>
                </a:lnTo>
                <a:lnTo>
                  <a:pt x="59" y="168"/>
                </a:lnTo>
                <a:lnTo>
                  <a:pt x="62" y="166"/>
                </a:lnTo>
                <a:lnTo>
                  <a:pt x="66" y="166"/>
                </a:lnTo>
                <a:lnTo>
                  <a:pt x="68" y="168"/>
                </a:lnTo>
                <a:lnTo>
                  <a:pt x="68" y="168"/>
                </a:lnTo>
                <a:lnTo>
                  <a:pt x="61" y="174"/>
                </a:lnTo>
                <a:lnTo>
                  <a:pt x="57" y="177"/>
                </a:lnTo>
                <a:lnTo>
                  <a:pt x="51" y="179"/>
                </a:lnTo>
                <a:lnTo>
                  <a:pt x="51" y="179"/>
                </a:lnTo>
                <a:close/>
                <a:moveTo>
                  <a:pt x="120" y="275"/>
                </a:moveTo>
                <a:lnTo>
                  <a:pt x="120" y="275"/>
                </a:lnTo>
                <a:lnTo>
                  <a:pt x="121" y="275"/>
                </a:lnTo>
                <a:lnTo>
                  <a:pt x="121" y="277"/>
                </a:lnTo>
                <a:lnTo>
                  <a:pt x="121" y="284"/>
                </a:lnTo>
                <a:lnTo>
                  <a:pt x="121" y="294"/>
                </a:lnTo>
                <a:lnTo>
                  <a:pt x="121" y="294"/>
                </a:lnTo>
                <a:lnTo>
                  <a:pt x="118" y="294"/>
                </a:lnTo>
                <a:lnTo>
                  <a:pt x="114" y="296"/>
                </a:lnTo>
                <a:lnTo>
                  <a:pt x="106" y="299"/>
                </a:lnTo>
                <a:lnTo>
                  <a:pt x="99" y="305"/>
                </a:lnTo>
                <a:lnTo>
                  <a:pt x="91" y="309"/>
                </a:lnTo>
                <a:lnTo>
                  <a:pt x="91" y="309"/>
                </a:lnTo>
                <a:lnTo>
                  <a:pt x="104" y="290"/>
                </a:lnTo>
                <a:lnTo>
                  <a:pt x="120" y="275"/>
                </a:lnTo>
                <a:lnTo>
                  <a:pt x="120" y="275"/>
                </a:lnTo>
                <a:close/>
                <a:moveTo>
                  <a:pt x="89" y="284"/>
                </a:moveTo>
                <a:lnTo>
                  <a:pt x="89" y="284"/>
                </a:lnTo>
                <a:lnTo>
                  <a:pt x="97" y="273"/>
                </a:lnTo>
                <a:lnTo>
                  <a:pt x="104" y="263"/>
                </a:lnTo>
                <a:lnTo>
                  <a:pt x="112" y="252"/>
                </a:lnTo>
                <a:lnTo>
                  <a:pt x="120" y="242"/>
                </a:lnTo>
                <a:lnTo>
                  <a:pt x="120" y="242"/>
                </a:lnTo>
                <a:lnTo>
                  <a:pt x="121" y="250"/>
                </a:lnTo>
                <a:lnTo>
                  <a:pt x="121" y="256"/>
                </a:lnTo>
                <a:lnTo>
                  <a:pt x="118" y="263"/>
                </a:lnTo>
                <a:lnTo>
                  <a:pt x="114" y="269"/>
                </a:lnTo>
                <a:lnTo>
                  <a:pt x="108" y="275"/>
                </a:lnTo>
                <a:lnTo>
                  <a:pt x="102" y="278"/>
                </a:lnTo>
                <a:lnTo>
                  <a:pt x="97" y="282"/>
                </a:lnTo>
                <a:lnTo>
                  <a:pt x="89" y="284"/>
                </a:lnTo>
                <a:lnTo>
                  <a:pt x="89" y="284"/>
                </a:lnTo>
                <a:close/>
                <a:moveTo>
                  <a:pt x="121" y="237"/>
                </a:moveTo>
                <a:lnTo>
                  <a:pt x="121" y="237"/>
                </a:lnTo>
                <a:lnTo>
                  <a:pt x="118" y="235"/>
                </a:lnTo>
                <a:lnTo>
                  <a:pt x="114" y="237"/>
                </a:lnTo>
                <a:lnTo>
                  <a:pt x="106" y="240"/>
                </a:lnTo>
                <a:lnTo>
                  <a:pt x="101" y="246"/>
                </a:lnTo>
                <a:lnTo>
                  <a:pt x="97" y="248"/>
                </a:lnTo>
                <a:lnTo>
                  <a:pt x="95" y="248"/>
                </a:lnTo>
                <a:lnTo>
                  <a:pt x="95" y="248"/>
                </a:lnTo>
                <a:lnTo>
                  <a:pt x="101" y="238"/>
                </a:lnTo>
                <a:lnTo>
                  <a:pt x="108" y="229"/>
                </a:lnTo>
                <a:lnTo>
                  <a:pt x="116" y="221"/>
                </a:lnTo>
                <a:lnTo>
                  <a:pt x="121" y="212"/>
                </a:lnTo>
                <a:lnTo>
                  <a:pt x="121" y="212"/>
                </a:lnTo>
                <a:lnTo>
                  <a:pt x="123" y="217"/>
                </a:lnTo>
                <a:lnTo>
                  <a:pt x="123" y="223"/>
                </a:lnTo>
                <a:lnTo>
                  <a:pt x="121" y="229"/>
                </a:lnTo>
                <a:lnTo>
                  <a:pt x="121" y="237"/>
                </a:lnTo>
                <a:lnTo>
                  <a:pt x="121" y="237"/>
                </a:lnTo>
                <a:close/>
                <a:moveTo>
                  <a:pt x="112" y="208"/>
                </a:moveTo>
                <a:lnTo>
                  <a:pt x="112" y="208"/>
                </a:lnTo>
                <a:lnTo>
                  <a:pt x="110" y="204"/>
                </a:lnTo>
                <a:lnTo>
                  <a:pt x="112" y="202"/>
                </a:lnTo>
                <a:lnTo>
                  <a:pt x="116" y="198"/>
                </a:lnTo>
                <a:lnTo>
                  <a:pt x="120" y="195"/>
                </a:lnTo>
                <a:lnTo>
                  <a:pt x="121" y="191"/>
                </a:lnTo>
                <a:lnTo>
                  <a:pt x="121" y="191"/>
                </a:lnTo>
                <a:lnTo>
                  <a:pt x="125" y="191"/>
                </a:lnTo>
                <a:lnTo>
                  <a:pt x="125" y="195"/>
                </a:lnTo>
                <a:lnTo>
                  <a:pt x="125" y="202"/>
                </a:lnTo>
                <a:lnTo>
                  <a:pt x="125" y="202"/>
                </a:lnTo>
                <a:lnTo>
                  <a:pt x="120" y="202"/>
                </a:lnTo>
                <a:lnTo>
                  <a:pt x="116" y="202"/>
                </a:lnTo>
                <a:lnTo>
                  <a:pt x="112" y="208"/>
                </a:lnTo>
                <a:lnTo>
                  <a:pt x="112" y="208"/>
                </a:lnTo>
                <a:close/>
                <a:moveTo>
                  <a:pt x="121" y="174"/>
                </a:moveTo>
                <a:lnTo>
                  <a:pt x="121" y="174"/>
                </a:lnTo>
                <a:lnTo>
                  <a:pt x="112" y="174"/>
                </a:lnTo>
                <a:lnTo>
                  <a:pt x="112" y="174"/>
                </a:lnTo>
                <a:lnTo>
                  <a:pt x="114" y="168"/>
                </a:lnTo>
                <a:lnTo>
                  <a:pt x="116" y="164"/>
                </a:lnTo>
                <a:lnTo>
                  <a:pt x="120" y="155"/>
                </a:lnTo>
                <a:lnTo>
                  <a:pt x="120" y="155"/>
                </a:lnTo>
                <a:lnTo>
                  <a:pt x="121" y="155"/>
                </a:lnTo>
                <a:lnTo>
                  <a:pt x="123" y="156"/>
                </a:lnTo>
                <a:lnTo>
                  <a:pt x="123" y="162"/>
                </a:lnTo>
                <a:lnTo>
                  <a:pt x="121" y="168"/>
                </a:lnTo>
                <a:lnTo>
                  <a:pt x="121" y="174"/>
                </a:lnTo>
                <a:lnTo>
                  <a:pt x="121" y="174"/>
                </a:lnTo>
                <a:close/>
                <a:moveTo>
                  <a:pt x="114" y="183"/>
                </a:moveTo>
                <a:lnTo>
                  <a:pt x="114" y="183"/>
                </a:lnTo>
                <a:lnTo>
                  <a:pt x="116" y="183"/>
                </a:lnTo>
                <a:lnTo>
                  <a:pt x="114" y="185"/>
                </a:lnTo>
                <a:lnTo>
                  <a:pt x="112" y="187"/>
                </a:lnTo>
                <a:lnTo>
                  <a:pt x="108" y="189"/>
                </a:lnTo>
                <a:lnTo>
                  <a:pt x="108" y="189"/>
                </a:lnTo>
                <a:lnTo>
                  <a:pt x="101" y="200"/>
                </a:lnTo>
                <a:lnTo>
                  <a:pt x="97" y="206"/>
                </a:lnTo>
                <a:lnTo>
                  <a:pt x="91" y="210"/>
                </a:lnTo>
                <a:lnTo>
                  <a:pt x="91" y="210"/>
                </a:lnTo>
                <a:lnTo>
                  <a:pt x="91" y="202"/>
                </a:lnTo>
                <a:lnTo>
                  <a:pt x="93" y="196"/>
                </a:lnTo>
                <a:lnTo>
                  <a:pt x="93" y="196"/>
                </a:lnTo>
                <a:lnTo>
                  <a:pt x="99" y="193"/>
                </a:lnTo>
                <a:lnTo>
                  <a:pt x="104" y="191"/>
                </a:lnTo>
                <a:lnTo>
                  <a:pt x="114" y="183"/>
                </a:lnTo>
                <a:lnTo>
                  <a:pt x="114" y="183"/>
                </a:lnTo>
                <a:close/>
                <a:moveTo>
                  <a:pt x="91" y="191"/>
                </a:moveTo>
                <a:lnTo>
                  <a:pt x="91" y="191"/>
                </a:lnTo>
                <a:lnTo>
                  <a:pt x="91" y="187"/>
                </a:lnTo>
                <a:lnTo>
                  <a:pt x="89" y="185"/>
                </a:lnTo>
                <a:lnTo>
                  <a:pt x="89" y="185"/>
                </a:lnTo>
                <a:lnTo>
                  <a:pt x="95" y="185"/>
                </a:lnTo>
                <a:lnTo>
                  <a:pt x="95" y="185"/>
                </a:lnTo>
                <a:lnTo>
                  <a:pt x="93" y="187"/>
                </a:lnTo>
                <a:lnTo>
                  <a:pt x="91" y="191"/>
                </a:lnTo>
                <a:lnTo>
                  <a:pt x="91" y="191"/>
                </a:lnTo>
                <a:close/>
                <a:moveTo>
                  <a:pt x="91" y="227"/>
                </a:moveTo>
                <a:lnTo>
                  <a:pt x="91" y="227"/>
                </a:lnTo>
                <a:lnTo>
                  <a:pt x="95" y="229"/>
                </a:lnTo>
                <a:lnTo>
                  <a:pt x="95" y="229"/>
                </a:lnTo>
                <a:lnTo>
                  <a:pt x="95" y="235"/>
                </a:lnTo>
                <a:lnTo>
                  <a:pt x="91" y="238"/>
                </a:lnTo>
                <a:lnTo>
                  <a:pt x="91" y="238"/>
                </a:lnTo>
                <a:lnTo>
                  <a:pt x="89" y="237"/>
                </a:lnTo>
                <a:lnTo>
                  <a:pt x="89" y="233"/>
                </a:lnTo>
                <a:lnTo>
                  <a:pt x="91" y="227"/>
                </a:lnTo>
                <a:lnTo>
                  <a:pt x="91" y="227"/>
                </a:lnTo>
                <a:close/>
                <a:moveTo>
                  <a:pt x="91" y="263"/>
                </a:moveTo>
                <a:lnTo>
                  <a:pt x="91" y="263"/>
                </a:lnTo>
                <a:lnTo>
                  <a:pt x="89" y="267"/>
                </a:lnTo>
                <a:lnTo>
                  <a:pt x="89" y="269"/>
                </a:lnTo>
                <a:lnTo>
                  <a:pt x="85" y="269"/>
                </a:lnTo>
                <a:lnTo>
                  <a:pt x="85" y="269"/>
                </a:lnTo>
                <a:lnTo>
                  <a:pt x="87" y="267"/>
                </a:lnTo>
                <a:lnTo>
                  <a:pt x="87" y="263"/>
                </a:lnTo>
                <a:lnTo>
                  <a:pt x="87" y="263"/>
                </a:lnTo>
                <a:lnTo>
                  <a:pt x="91" y="263"/>
                </a:lnTo>
                <a:lnTo>
                  <a:pt x="91" y="263"/>
                </a:lnTo>
                <a:close/>
                <a:moveTo>
                  <a:pt x="120" y="299"/>
                </a:moveTo>
                <a:lnTo>
                  <a:pt x="120" y="299"/>
                </a:lnTo>
                <a:lnTo>
                  <a:pt x="121" y="301"/>
                </a:lnTo>
                <a:lnTo>
                  <a:pt x="121" y="301"/>
                </a:lnTo>
                <a:lnTo>
                  <a:pt x="121" y="307"/>
                </a:lnTo>
                <a:lnTo>
                  <a:pt x="120" y="317"/>
                </a:lnTo>
                <a:lnTo>
                  <a:pt x="120" y="317"/>
                </a:lnTo>
                <a:lnTo>
                  <a:pt x="114" y="318"/>
                </a:lnTo>
                <a:lnTo>
                  <a:pt x="110" y="318"/>
                </a:lnTo>
                <a:lnTo>
                  <a:pt x="101" y="324"/>
                </a:lnTo>
                <a:lnTo>
                  <a:pt x="95" y="330"/>
                </a:lnTo>
                <a:lnTo>
                  <a:pt x="87" y="336"/>
                </a:lnTo>
                <a:lnTo>
                  <a:pt x="87" y="336"/>
                </a:lnTo>
                <a:lnTo>
                  <a:pt x="95" y="326"/>
                </a:lnTo>
                <a:lnTo>
                  <a:pt x="102" y="317"/>
                </a:lnTo>
                <a:lnTo>
                  <a:pt x="112" y="309"/>
                </a:lnTo>
                <a:lnTo>
                  <a:pt x="120" y="299"/>
                </a:lnTo>
                <a:lnTo>
                  <a:pt x="120" y="299"/>
                </a:lnTo>
                <a:close/>
                <a:moveTo>
                  <a:pt x="106" y="358"/>
                </a:moveTo>
                <a:lnTo>
                  <a:pt x="106" y="358"/>
                </a:lnTo>
                <a:lnTo>
                  <a:pt x="99" y="358"/>
                </a:lnTo>
                <a:lnTo>
                  <a:pt x="97" y="357"/>
                </a:lnTo>
                <a:lnTo>
                  <a:pt x="93" y="357"/>
                </a:lnTo>
                <a:lnTo>
                  <a:pt x="93" y="357"/>
                </a:lnTo>
                <a:lnTo>
                  <a:pt x="99" y="349"/>
                </a:lnTo>
                <a:lnTo>
                  <a:pt x="106" y="341"/>
                </a:lnTo>
                <a:lnTo>
                  <a:pt x="116" y="336"/>
                </a:lnTo>
                <a:lnTo>
                  <a:pt x="127" y="332"/>
                </a:lnTo>
                <a:lnTo>
                  <a:pt x="127" y="332"/>
                </a:lnTo>
                <a:lnTo>
                  <a:pt x="116" y="345"/>
                </a:lnTo>
                <a:lnTo>
                  <a:pt x="106" y="358"/>
                </a:lnTo>
                <a:lnTo>
                  <a:pt x="106" y="358"/>
                </a:lnTo>
                <a:close/>
                <a:moveTo>
                  <a:pt x="121" y="351"/>
                </a:moveTo>
                <a:lnTo>
                  <a:pt x="121" y="351"/>
                </a:lnTo>
                <a:lnTo>
                  <a:pt x="123" y="345"/>
                </a:lnTo>
                <a:lnTo>
                  <a:pt x="127" y="341"/>
                </a:lnTo>
                <a:lnTo>
                  <a:pt x="131" y="338"/>
                </a:lnTo>
                <a:lnTo>
                  <a:pt x="131" y="332"/>
                </a:lnTo>
                <a:lnTo>
                  <a:pt x="131" y="332"/>
                </a:lnTo>
                <a:lnTo>
                  <a:pt x="142" y="332"/>
                </a:lnTo>
                <a:lnTo>
                  <a:pt x="148" y="330"/>
                </a:lnTo>
                <a:lnTo>
                  <a:pt x="152" y="332"/>
                </a:lnTo>
                <a:lnTo>
                  <a:pt x="152" y="332"/>
                </a:lnTo>
                <a:lnTo>
                  <a:pt x="146" y="338"/>
                </a:lnTo>
                <a:lnTo>
                  <a:pt x="139" y="343"/>
                </a:lnTo>
                <a:lnTo>
                  <a:pt x="121" y="351"/>
                </a:lnTo>
                <a:lnTo>
                  <a:pt x="121" y="351"/>
                </a:lnTo>
                <a:close/>
                <a:moveTo>
                  <a:pt x="148" y="351"/>
                </a:moveTo>
                <a:lnTo>
                  <a:pt x="148" y="351"/>
                </a:lnTo>
                <a:lnTo>
                  <a:pt x="154" y="343"/>
                </a:lnTo>
                <a:lnTo>
                  <a:pt x="160" y="338"/>
                </a:lnTo>
                <a:lnTo>
                  <a:pt x="162" y="334"/>
                </a:lnTo>
                <a:lnTo>
                  <a:pt x="162" y="334"/>
                </a:lnTo>
                <a:lnTo>
                  <a:pt x="169" y="334"/>
                </a:lnTo>
                <a:lnTo>
                  <a:pt x="173" y="334"/>
                </a:lnTo>
                <a:lnTo>
                  <a:pt x="173" y="334"/>
                </a:lnTo>
                <a:lnTo>
                  <a:pt x="167" y="339"/>
                </a:lnTo>
                <a:lnTo>
                  <a:pt x="162" y="343"/>
                </a:lnTo>
                <a:lnTo>
                  <a:pt x="148" y="351"/>
                </a:lnTo>
                <a:lnTo>
                  <a:pt x="148" y="351"/>
                </a:lnTo>
                <a:close/>
                <a:moveTo>
                  <a:pt x="202" y="318"/>
                </a:moveTo>
                <a:lnTo>
                  <a:pt x="202" y="318"/>
                </a:lnTo>
                <a:lnTo>
                  <a:pt x="186" y="322"/>
                </a:lnTo>
                <a:lnTo>
                  <a:pt x="167" y="324"/>
                </a:lnTo>
                <a:lnTo>
                  <a:pt x="148" y="322"/>
                </a:lnTo>
                <a:lnTo>
                  <a:pt x="131" y="320"/>
                </a:lnTo>
                <a:lnTo>
                  <a:pt x="131" y="320"/>
                </a:lnTo>
                <a:lnTo>
                  <a:pt x="129" y="297"/>
                </a:lnTo>
                <a:lnTo>
                  <a:pt x="129" y="273"/>
                </a:lnTo>
                <a:lnTo>
                  <a:pt x="133" y="225"/>
                </a:lnTo>
                <a:lnTo>
                  <a:pt x="135" y="202"/>
                </a:lnTo>
                <a:lnTo>
                  <a:pt x="135" y="179"/>
                </a:lnTo>
                <a:lnTo>
                  <a:pt x="133" y="156"/>
                </a:lnTo>
                <a:lnTo>
                  <a:pt x="129" y="135"/>
                </a:lnTo>
                <a:lnTo>
                  <a:pt x="129" y="135"/>
                </a:lnTo>
                <a:lnTo>
                  <a:pt x="125" y="137"/>
                </a:lnTo>
                <a:lnTo>
                  <a:pt x="121" y="139"/>
                </a:lnTo>
                <a:lnTo>
                  <a:pt x="114" y="149"/>
                </a:lnTo>
                <a:lnTo>
                  <a:pt x="106" y="158"/>
                </a:lnTo>
                <a:lnTo>
                  <a:pt x="101" y="168"/>
                </a:lnTo>
                <a:lnTo>
                  <a:pt x="101" y="168"/>
                </a:lnTo>
                <a:lnTo>
                  <a:pt x="76" y="160"/>
                </a:lnTo>
                <a:lnTo>
                  <a:pt x="53" y="151"/>
                </a:lnTo>
                <a:lnTo>
                  <a:pt x="53" y="151"/>
                </a:lnTo>
                <a:lnTo>
                  <a:pt x="55" y="141"/>
                </a:lnTo>
                <a:lnTo>
                  <a:pt x="59" y="134"/>
                </a:lnTo>
                <a:lnTo>
                  <a:pt x="70" y="116"/>
                </a:lnTo>
                <a:lnTo>
                  <a:pt x="70" y="116"/>
                </a:lnTo>
                <a:lnTo>
                  <a:pt x="131" y="14"/>
                </a:lnTo>
                <a:lnTo>
                  <a:pt x="131" y="14"/>
                </a:lnTo>
                <a:lnTo>
                  <a:pt x="148" y="12"/>
                </a:lnTo>
                <a:lnTo>
                  <a:pt x="163" y="10"/>
                </a:lnTo>
                <a:lnTo>
                  <a:pt x="182" y="12"/>
                </a:lnTo>
                <a:lnTo>
                  <a:pt x="202" y="12"/>
                </a:lnTo>
                <a:lnTo>
                  <a:pt x="202" y="12"/>
                </a:lnTo>
                <a:lnTo>
                  <a:pt x="198" y="166"/>
                </a:lnTo>
                <a:lnTo>
                  <a:pt x="198" y="244"/>
                </a:lnTo>
                <a:lnTo>
                  <a:pt x="202" y="318"/>
                </a:lnTo>
                <a:lnTo>
                  <a:pt x="202" y="31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3B0EC1-17DD-4918-AD1C-513A2CA511EA}"/>
              </a:ext>
            </a:extLst>
          </p:cNvPr>
          <p:cNvSpPr txBox="1"/>
          <p:nvPr/>
        </p:nvSpPr>
        <p:spPr>
          <a:xfrm>
            <a:off x="4330515" y="536618"/>
            <a:ext cx="4745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今天是星期日，那么</a:t>
            </a:r>
            <a:r>
              <a:rPr lang="en-US" altLang="zh-CN" sz="2000" dirty="0">
                <a:solidFill>
                  <a:schemeClr val="bg1"/>
                </a:solidFill>
              </a:rPr>
              <a:t>10</a:t>
            </a:r>
            <a:r>
              <a:rPr lang="zh-CN" altLang="en-US" sz="2000" dirty="0">
                <a:solidFill>
                  <a:schemeClr val="bg1"/>
                </a:solidFill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</a:rPr>
              <a:t>100</a:t>
            </a:r>
            <a:r>
              <a:rPr lang="zh-CN" altLang="en-US" sz="2000" dirty="0">
                <a:solidFill>
                  <a:schemeClr val="bg1"/>
                </a:solidFill>
              </a:rPr>
              <a:t>次方天呢？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A440255-2F97-45B1-A2B2-43FA5EA93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493" y="1544629"/>
            <a:ext cx="7880004" cy="460613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DFE4326-0F5C-44FE-8097-6C73BE9A81A3}"/>
              </a:ext>
            </a:extLst>
          </p:cNvPr>
          <p:cNvSpPr txBox="1"/>
          <p:nvPr/>
        </p:nvSpPr>
        <p:spPr>
          <a:xfrm>
            <a:off x="838200" y="1161246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0</a:t>
            </a:r>
            <a:r>
              <a:rPr lang="zh-CN" altLang="en-US" sz="2000" dirty="0">
                <a:solidFill>
                  <a:schemeClr val="bg1"/>
                </a:solidFill>
              </a:rPr>
              <a:t>的个数：</a:t>
            </a:r>
          </a:p>
        </p:txBody>
      </p:sp>
    </p:spTree>
    <p:extLst>
      <p:ext uri="{BB962C8B-B14F-4D97-AF65-F5344CB8AC3E}">
        <p14:creationId xmlns:p14="http://schemas.microsoft.com/office/powerpoint/2010/main" val="171544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32BC92E-1DD3-4509-A08C-129FDF014523}"/>
              </a:ext>
            </a:extLst>
          </p:cNvPr>
          <p:cNvSpPr/>
          <p:nvPr/>
        </p:nvSpPr>
        <p:spPr>
          <a:xfrm>
            <a:off x="2368848" y="4946898"/>
            <a:ext cx="970156" cy="892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C4B7E39-5749-44A4-845D-278DC307467F}"/>
              </a:ext>
            </a:extLst>
          </p:cNvPr>
          <p:cNvSpPr/>
          <p:nvPr/>
        </p:nvSpPr>
        <p:spPr>
          <a:xfrm>
            <a:off x="4828479" y="4988836"/>
            <a:ext cx="970156" cy="892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8D3D77E-17F6-4BF1-9A51-9ABFEFB09C8B}"/>
              </a:ext>
            </a:extLst>
          </p:cNvPr>
          <p:cNvSpPr/>
          <p:nvPr/>
        </p:nvSpPr>
        <p:spPr>
          <a:xfrm>
            <a:off x="3595876" y="4967867"/>
            <a:ext cx="970156" cy="892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三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F669DB7-E294-4EC5-AE39-F8EBEBE9F4EB}"/>
              </a:ext>
            </a:extLst>
          </p:cNvPr>
          <p:cNvSpPr/>
          <p:nvPr/>
        </p:nvSpPr>
        <p:spPr>
          <a:xfrm>
            <a:off x="7288110" y="4967867"/>
            <a:ext cx="970156" cy="892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四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D48A2BD-E621-497B-87BD-137F974770DF}"/>
              </a:ext>
            </a:extLst>
          </p:cNvPr>
          <p:cNvSpPr/>
          <p:nvPr/>
        </p:nvSpPr>
        <p:spPr>
          <a:xfrm>
            <a:off x="8515138" y="4946898"/>
            <a:ext cx="970156" cy="892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五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D89EAE5-2312-44A0-8250-74BD36E8D019}"/>
              </a:ext>
            </a:extLst>
          </p:cNvPr>
          <p:cNvSpPr/>
          <p:nvPr/>
        </p:nvSpPr>
        <p:spPr>
          <a:xfrm>
            <a:off x="6055507" y="4967867"/>
            <a:ext cx="970156" cy="892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六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503FB4F-BDCC-4819-AA3C-BAA04943CF12}"/>
              </a:ext>
            </a:extLst>
          </p:cNvPr>
          <p:cNvSpPr txBox="1"/>
          <p:nvPr/>
        </p:nvSpPr>
        <p:spPr>
          <a:xfrm>
            <a:off x="2696622" y="435733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4"/>
                </a:solidFill>
              </a:rPr>
              <a:t>0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B025853-312C-4372-A4B3-92BB04993E0A}"/>
              </a:ext>
            </a:extLst>
          </p:cNvPr>
          <p:cNvSpPr txBox="1"/>
          <p:nvPr/>
        </p:nvSpPr>
        <p:spPr>
          <a:xfrm>
            <a:off x="3923256" y="435733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4"/>
                </a:solidFill>
              </a:rPr>
              <a:t>1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F544F9-0F2D-4E8F-87EF-976AFCA2C304}"/>
              </a:ext>
            </a:extLst>
          </p:cNvPr>
          <p:cNvSpPr txBox="1"/>
          <p:nvPr/>
        </p:nvSpPr>
        <p:spPr>
          <a:xfrm>
            <a:off x="5185203" y="436983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4"/>
                </a:solidFill>
              </a:rPr>
              <a:t>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A9B3974-CC27-4F15-80F4-1032276B1E46}"/>
              </a:ext>
            </a:extLst>
          </p:cNvPr>
          <p:cNvSpPr txBox="1"/>
          <p:nvPr/>
        </p:nvSpPr>
        <p:spPr>
          <a:xfrm>
            <a:off x="6443319" y="438868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4"/>
                </a:solidFill>
              </a:rPr>
              <a:t>3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235FCF6-EF77-4157-AA20-F6FE61A5AEFF}"/>
              </a:ext>
            </a:extLst>
          </p:cNvPr>
          <p:cNvSpPr txBox="1"/>
          <p:nvPr/>
        </p:nvSpPr>
        <p:spPr>
          <a:xfrm>
            <a:off x="7590036" y="436983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4"/>
                </a:solidFill>
              </a:rPr>
              <a:t>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4F9E40A-FBC5-4572-8E08-BABF073A39FB}"/>
              </a:ext>
            </a:extLst>
          </p:cNvPr>
          <p:cNvSpPr txBox="1"/>
          <p:nvPr/>
        </p:nvSpPr>
        <p:spPr>
          <a:xfrm>
            <a:off x="8816670" y="436983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4"/>
                </a:solidFill>
              </a:rPr>
              <a:t>5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78FBE92E-A07F-4AA2-A26A-40B65563D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181" y="690916"/>
            <a:ext cx="2787363" cy="310263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2E5D5D12-1AFE-4298-8BC5-29A4803AD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456" y="1019004"/>
            <a:ext cx="4506802" cy="263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3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38E24A7-D36C-419D-A445-E2720D30FDA4}"/>
              </a:ext>
            </a:extLst>
          </p:cNvPr>
          <p:cNvSpPr txBox="1"/>
          <p:nvPr/>
        </p:nvSpPr>
        <p:spPr>
          <a:xfrm>
            <a:off x="1357770" y="591410"/>
            <a:ext cx="62480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乘方的思考</a:t>
            </a:r>
          </a:p>
          <a:p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Freeform 49">
            <a:extLst>
              <a:ext uri="{FF2B5EF4-FFF2-40B4-BE49-F238E27FC236}">
                <a16:creationId xmlns:a16="http://schemas.microsoft.com/office/drawing/2014/main" id="{4B7D8F3C-C9E2-4068-AEB1-9E65584658A0}"/>
              </a:ext>
            </a:extLst>
          </p:cNvPr>
          <p:cNvSpPr>
            <a:spLocks noEditPoints="1"/>
          </p:cNvSpPr>
          <p:nvPr/>
        </p:nvSpPr>
        <p:spPr bwMode="auto">
          <a:xfrm>
            <a:off x="838200" y="574968"/>
            <a:ext cx="383958" cy="538424"/>
          </a:xfrm>
          <a:custGeom>
            <a:avLst/>
            <a:gdLst/>
            <a:ahLst/>
            <a:cxnLst>
              <a:cxn ang="0">
                <a:pos x="261" y="280"/>
              </a:cxn>
              <a:cxn ang="0">
                <a:pos x="72" y="364"/>
              </a:cxn>
              <a:cxn ang="0">
                <a:pos x="24" y="246"/>
              </a:cxn>
              <a:cxn ang="0">
                <a:pos x="116" y="124"/>
              </a:cxn>
              <a:cxn ang="0">
                <a:pos x="68" y="137"/>
              </a:cxn>
              <a:cxn ang="0">
                <a:pos x="2" y="82"/>
              </a:cxn>
              <a:cxn ang="0">
                <a:pos x="95" y="4"/>
              </a:cxn>
              <a:cxn ang="0">
                <a:pos x="213" y="42"/>
              </a:cxn>
              <a:cxn ang="0">
                <a:pos x="215" y="172"/>
              </a:cxn>
              <a:cxn ang="0">
                <a:pos x="120" y="265"/>
              </a:cxn>
              <a:cxn ang="0">
                <a:pos x="217" y="75"/>
              </a:cxn>
              <a:cxn ang="0">
                <a:pos x="91" y="16"/>
              </a:cxn>
              <a:cxn ang="0">
                <a:pos x="85" y="111"/>
              </a:cxn>
              <a:cxn ang="0">
                <a:pos x="162" y="92"/>
              </a:cxn>
              <a:cxn ang="0">
                <a:pos x="95" y="197"/>
              </a:cxn>
              <a:cxn ang="0">
                <a:pos x="204" y="324"/>
              </a:cxn>
              <a:cxn ang="0">
                <a:pos x="108" y="273"/>
              </a:cxn>
              <a:cxn ang="0">
                <a:pos x="213" y="164"/>
              </a:cxn>
              <a:cxn ang="0">
                <a:pos x="59" y="29"/>
              </a:cxn>
              <a:cxn ang="0">
                <a:pos x="45" y="50"/>
              </a:cxn>
              <a:cxn ang="0">
                <a:pos x="21" y="82"/>
              </a:cxn>
              <a:cxn ang="0">
                <a:pos x="106" y="92"/>
              </a:cxn>
              <a:cxn ang="0">
                <a:pos x="21" y="103"/>
              </a:cxn>
              <a:cxn ang="0">
                <a:pos x="24" y="96"/>
              </a:cxn>
              <a:cxn ang="0">
                <a:pos x="135" y="92"/>
              </a:cxn>
              <a:cxn ang="0">
                <a:pos x="148" y="99"/>
              </a:cxn>
              <a:cxn ang="0">
                <a:pos x="19" y="117"/>
              </a:cxn>
              <a:cxn ang="0">
                <a:pos x="122" y="149"/>
              </a:cxn>
              <a:cxn ang="0">
                <a:pos x="104" y="174"/>
              </a:cxn>
              <a:cxn ang="0">
                <a:pos x="150" y="113"/>
              </a:cxn>
              <a:cxn ang="0">
                <a:pos x="122" y="149"/>
              </a:cxn>
              <a:cxn ang="0">
                <a:pos x="47" y="128"/>
              </a:cxn>
              <a:cxn ang="0">
                <a:pos x="21" y="137"/>
              </a:cxn>
              <a:cxn ang="0">
                <a:pos x="84" y="164"/>
              </a:cxn>
              <a:cxn ang="0">
                <a:pos x="38" y="233"/>
              </a:cxn>
              <a:cxn ang="0">
                <a:pos x="64" y="197"/>
              </a:cxn>
              <a:cxn ang="0">
                <a:pos x="42" y="218"/>
              </a:cxn>
              <a:cxn ang="0">
                <a:pos x="74" y="212"/>
              </a:cxn>
              <a:cxn ang="0">
                <a:pos x="38" y="252"/>
              </a:cxn>
              <a:cxn ang="0">
                <a:pos x="51" y="252"/>
              </a:cxn>
              <a:cxn ang="0">
                <a:pos x="28" y="269"/>
              </a:cxn>
              <a:cxn ang="0">
                <a:pos x="36" y="267"/>
              </a:cxn>
              <a:cxn ang="0">
                <a:pos x="53" y="271"/>
              </a:cxn>
              <a:cxn ang="0">
                <a:pos x="26" y="303"/>
              </a:cxn>
              <a:cxn ang="0">
                <a:pos x="42" y="299"/>
              </a:cxn>
              <a:cxn ang="0">
                <a:pos x="40" y="328"/>
              </a:cxn>
              <a:cxn ang="0">
                <a:pos x="225" y="336"/>
              </a:cxn>
              <a:cxn ang="0">
                <a:pos x="24" y="338"/>
              </a:cxn>
              <a:cxn ang="0">
                <a:pos x="68" y="340"/>
              </a:cxn>
              <a:cxn ang="0">
                <a:pos x="120" y="347"/>
              </a:cxn>
              <a:cxn ang="0">
                <a:pos x="152" y="345"/>
              </a:cxn>
              <a:cxn ang="0">
                <a:pos x="186" y="343"/>
              </a:cxn>
              <a:cxn ang="0">
                <a:pos x="26" y="351"/>
              </a:cxn>
              <a:cxn ang="0">
                <a:pos x="38" y="343"/>
              </a:cxn>
              <a:cxn ang="0">
                <a:pos x="89" y="338"/>
              </a:cxn>
              <a:cxn ang="0">
                <a:pos x="114" y="340"/>
              </a:cxn>
              <a:cxn ang="0">
                <a:pos x="204" y="347"/>
              </a:cxn>
              <a:cxn ang="0">
                <a:pos x="68" y="357"/>
              </a:cxn>
              <a:cxn ang="0">
                <a:pos x="57" y="355"/>
              </a:cxn>
              <a:cxn ang="0">
                <a:pos x="150" y="359"/>
              </a:cxn>
              <a:cxn ang="0">
                <a:pos x="122" y="360"/>
              </a:cxn>
            </a:cxnLst>
            <a:rect l="0" t="0" r="r" b="b"/>
            <a:pathLst>
              <a:path w="261" h="366">
                <a:moveTo>
                  <a:pt x="120" y="265"/>
                </a:moveTo>
                <a:lnTo>
                  <a:pt x="120" y="265"/>
                </a:lnTo>
                <a:lnTo>
                  <a:pt x="137" y="267"/>
                </a:lnTo>
                <a:lnTo>
                  <a:pt x="156" y="269"/>
                </a:lnTo>
                <a:lnTo>
                  <a:pt x="190" y="267"/>
                </a:lnTo>
                <a:lnTo>
                  <a:pt x="225" y="267"/>
                </a:lnTo>
                <a:lnTo>
                  <a:pt x="242" y="267"/>
                </a:lnTo>
                <a:lnTo>
                  <a:pt x="257" y="269"/>
                </a:lnTo>
                <a:lnTo>
                  <a:pt x="257" y="269"/>
                </a:lnTo>
                <a:lnTo>
                  <a:pt x="261" y="275"/>
                </a:lnTo>
                <a:lnTo>
                  <a:pt x="261" y="280"/>
                </a:lnTo>
                <a:lnTo>
                  <a:pt x="261" y="296"/>
                </a:lnTo>
                <a:lnTo>
                  <a:pt x="261" y="296"/>
                </a:lnTo>
                <a:lnTo>
                  <a:pt x="261" y="315"/>
                </a:lnTo>
                <a:lnTo>
                  <a:pt x="257" y="328"/>
                </a:lnTo>
                <a:lnTo>
                  <a:pt x="251" y="338"/>
                </a:lnTo>
                <a:lnTo>
                  <a:pt x="240" y="347"/>
                </a:lnTo>
                <a:lnTo>
                  <a:pt x="240" y="347"/>
                </a:lnTo>
                <a:lnTo>
                  <a:pt x="219" y="364"/>
                </a:lnTo>
                <a:lnTo>
                  <a:pt x="219" y="364"/>
                </a:lnTo>
                <a:lnTo>
                  <a:pt x="122" y="366"/>
                </a:lnTo>
                <a:lnTo>
                  <a:pt x="72" y="364"/>
                </a:lnTo>
                <a:lnTo>
                  <a:pt x="49" y="362"/>
                </a:lnTo>
                <a:lnTo>
                  <a:pt x="24" y="360"/>
                </a:lnTo>
                <a:lnTo>
                  <a:pt x="24" y="360"/>
                </a:lnTo>
                <a:lnTo>
                  <a:pt x="21" y="357"/>
                </a:lnTo>
                <a:lnTo>
                  <a:pt x="17" y="355"/>
                </a:lnTo>
                <a:lnTo>
                  <a:pt x="15" y="351"/>
                </a:lnTo>
                <a:lnTo>
                  <a:pt x="15" y="347"/>
                </a:lnTo>
                <a:lnTo>
                  <a:pt x="15" y="347"/>
                </a:lnTo>
                <a:lnTo>
                  <a:pt x="17" y="305"/>
                </a:lnTo>
                <a:lnTo>
                  <a:pt x="21" y="265"/>
                </a:lnTo>
                <a:lnTo>
                  <a:pt x="24" y="246"/>
                </a:lnTo>
                <a:lnTo>
                  <a:pt x="28" y="229"/>
                </a:lnTo>
                <a:lnTo>
                  <a:pt x="34" y="212"/>
                </a:lnTo>
                <a:lnTo>
                  <a:pt x="42" y="197"/>
                </a:lnTo>
                <a:lnTo>
                  <a:pt x="42" y="197"/>
                </a:lnTo>
                <a:lnTo>
                  <a:pt x="57" y="179"/>
                </a:lnTo>
                <a:lnTo>
                  <a:pt x="72" y="162"/>
                </a:lnTo>
                <a:lnTo>
                  <a:pt x="72" y="162"/>
                </a:lnTo>
                <a:lnTo>
                  <a:pt x="89" y="151"/>
                </a:lnTo>
                <a:lnTo>
                  <a:pt x="99" y="141"/>
                </a:lnTo>
                <a:lnTo>
                  <a:pt x="108" y="134"/>
                </a:lnTo>
                <a:lnTo>
                  <a:pt x="116" y="124"/>
                </a:lnTo>
                <a:lnTo>
                  <a:pt x="118" y="118"/>
                </a:lnTo>
                <a:lnTo>
                  <a:pt x="118" y="115"/>
                </a:lnTo>
                <a:lnTo>
                  <a:pt x="118" y="111"/>
                </a:lnTo>
                <a:lnTo>
                  <a:pt x="114" y="107"/>
                </a:lnTo>
                <a:lnTo>
                  <a:pt x="110" y="101"/>
                </a:lnTo>
                <a:lnTo>
                  <a:pt x="103" y="99"/>
                </a:lnTo>
                <a:lnTo>
                  <a:pt x="103" y="99"/>
                </a:lnTo>
                <a:lnTo>
                  <a:pt x="99" y="107"/>
                </a:lnTo>
                <a:lnTo>
                  <a:pt x="95" y="115"/>
                </a:lnTo>
                <a:lnTo>
                  <a:pt x="82" y="126"/>
                </a:lnTo>
                <a:lnTo>
                  <a:pt x="68" y="137"/>
                </a:lnTo>
                <a:lnTo>
                  <a:pt x="53" y="147"/>
                </a:lnTo>
                <a:lnTo>
                  <a:pt x="53" y="147"/>
                </a:lnTo>
                <a:lnTo>
                  <a:pt x="28" y="145"/>
                </a:lnTo>
                <a:lnTo>
                  <a:pt x="17" y="143"/>
                </a:lnTo>
                <a:lnTo>
                  <a:pt x="7" y="141"/>
                </a:lnTo>
                <a:lnTo>
                  <a:pt x="7" y="141"/>
                </a:lnTo>
                <a:lnTo>
                  <a:pt x="3" y="132"/>
                </a:lnTo>
                <a:lnTo>
                  <a:pt x="0" y="120"/>
                </a:lnTo>
                <a:lnTo>
                  <a:pt x="0" y="107"/>
                </a:lnTo>
                <a:lnTo>
                  <a:pt x="0" y="94"/>
                </a:lnTo>
                <a:lnTo>
                  <a:pt x="2" y="82"/>
                </a:lnTo>
                <a:lnTo>
                  <a:pt x="3" y="69"/>
                </a:lnTo>
                <a:lnTo>
                  <a:pt x="9" y="59"/>
                </a:lnTo>
                <a:lnTo>
                  <a:pt x="13" y="52"/>
                </a:lnTo>
                <a:lnTo>
                  <a:pt x="13" y="52"/>
                </a:lnTo>
                <a:lnTo>
                  <a:pt x="19" y="46"/>
                </a:lnTo>
                <a:lnTo>
                  <a:pt x="28" y="40"/>
                </a:lnTo>
                <a:lnTo>
                  <a:pt x="47" y="29"/>
                </a:lnTo>
                <a:lnTo>
                  <a:pt x="47" y="29"/>
                </a:lnTo>
                <a:lnTo>
                  <a:pt x="64" y="19"/>
                </a:lnTo>
                <a:lnTo>
                  <a:pt x="85" y="8"/>
                </a:lnTo>
                <a:lnTo>
                  <a:pt x="95" y="4"/>
                </a:lnTo>
                <a:lnTo>
                  <a:pt x="106" y="2"/>
                </a:lnTo>
                <a:lnTo>
                  <a:pt x="118" y="0"/>
                </a:lnTo>
                <a:lnTo>
                  <a:pt x="131" y="0"/>
                </a:lnTo>
                <a:lnTo>
                  <a:pt x="131" y="0"/>
                </a:lnTo>
                <a:lnTo>
                  <a:pt x="152" y="4"/>
                </a:lnTo>
                <a:lnTo>
                  <a:pt x="169" y="8"/>
                </a:lnTo>
                <a:lnTo>
                  <a:pt x="185" y="16"/>
                </a:lnTo>
                <a:lnTo>
                  <a:pt x="198" y="25"/>
                </a:lnTo>
                <a:lnTo>
                  <a:pt x="198" y="25"/>
                </a:lnTo>
                <a:lnTo>
                  <a:pt x="207" y="33"/>
                </a:lnTo>
                <a:lnTo>
                  <a:pt x="213" y="42"/>
                </a:lnTo>
                <a:lnTo>
                  <a:pt x="219" y="52"/>
                </a:lnTo>
                <a:lnTo>
                  <a:pt x="225" y="63"/>
                </a:lnTo>
                <a:lnTo>
                  <a:pt x="230" y="77"/>
                </a:lnTo>
                <a:lnTo>
                  <a:pt x="232" y="90"/>
                </a:lnTo>
                <a:lnTo>
                  <a:pt x="234" y="103"/>
                </a:lnTo>
                <a:lnTo>
                  <a:pt x="234" y="117"/>
                </a:lnTo>
                <a:lnTo>
                  <a:pt x="234" y="117"/>
                </a:lnTo>
                <a:lnTo>
                  <a:pt x="232" y="134"/>
                </a:lnTo>
                <a:lnTo>
                  <a:pt x="228" y="147"/>
                </a:lnTo>
                <a:lnTo>
                  <a:pt x="223" y="160"/>
                </a:lnTo>
                <a:lnTo>
                  <a:pt x="215" y="172"/>
                </a:lnTo>
                <a:lnTo>
                  <a:pt x="207" y="183"/>
                </a:lnTo>
                <a:lnTo>
                  <a:pt x="198" y="193"/>
                </a:lnTo>
                <a:lnTo>
                  <a:pt x="188" y="200"/>
                </a:lnTo>
                <a:lnTo>
                  <a:pt x="177" y="208"/>
                </a:lnTo>
                <a:lnTo>
                  <a:pt x="177" y="208"/>
                </a:lnTo>
                <a:lnTo>
                  <a:pt x="160" y="219"/>
                </a:lnTo>
                <a:lnTo>
                  <a:pt x="143" y="231"/>
                </a:lnTo>
                <a:lnTo>
                  <a:pt x="135" y="237"/>
                </a:lnTo>
                <a:lnTo>
                  <a:pt x="129" y="244"/>
                </a:lnTo>
                <a:lnTo>
                  <a:pt x="124" y="254"/>
                </a:lnTo>
                <a:lnTo>
                  <a:pt x="120" y="265"/>
                </a:lnTo>
                <a:lnTo>
                  <a:pt x="120" y="265"/>
                </a:lnTo>
                <a:close/>
                <a:moveTo>
                  <a:pt x="213" y="164"/>
                </a:moveTo>
                <a:lnTo>
                  <a:pt x="213" y="164"/>
                </a:lnTo>
                <a:lnTo>
                  <a:pt x="219" y="153"/>
                </a:lnTo>
                <a:lnTo>
                  <a:pt x="223" y="139"/>
                </a:lnTo>
                <a:lnTo>
                  <a:pt x="226" y="126"/>
                </a:lnTo>
                <a:lnTo>
                  <a:pt x="226" y="113"/>
                </a:lnTo>
                <a:lnTo>
                  <a:pt x="226" y="113"/>
                </a:lnTo>
                <a:lnTo>
                  <a:pt x="226" y="103"/>
                </a:lnTo>
                <a:lnTo>
                  <a:pt x="225" y="94"/>
                </a:lnTo>
                <a:lnTo>
                  <a:pt x="217" y="75"/>
                </a:lnTo>
                <a:lnTo>
                  <a:pt x="205" y="56"/>
                </a:lnTo>
                <a:lnTo>
                  <a:pt x="192" y="38"/>
                </a:lnTo>
                <a:lnTo>
                  <a:pt x="175" y="25"/>
                </a:lnTo>
                <a:lnTo>
                  <a:pt x="164" y="19"/>
                </a:lnTo>
                <a:lnTo>
                  <a:pt x="154" y="16"/>
                </a:lnTo>
                <a:lnTo>
                  <a:pt x="143" y="12"/>
                </a:lnTo>
                <a:lnTo>
                  <a:pt x="131" y="10"/>
                </a:lnTo>
                <a:lnTo>
                  <a:pt x="120" y="8"/>
                </a:lnTo>
                <a:lnTo>
                  <a:pt x="106" y="10"/>
                </a:lnTo>
                <a:lnTo>
                  <a:pt x="106" y="10"/>
                </a:lnTo>
                <a:lnTo>
                  <a:pt x="91" y="16"/>
                </a:lnTo>
                <a:lnTo>
                  <a:pt x="78" y="21"/>
                </a:lnTo>
                <a:lnTo>
                  <a:pt x="66" y="31"/>
                </a:lnTo>
                <a:lnTo>
                  <a:pt x="57" y="42"/>
                </a:lnTo>
                <a:lnTo>
                  <a:pt x="49" y="57"/>
                </a:lnTo>
                <a:lnTo>
                  <a:pt x="45" y="71"/>
                </a:lnTo>
                <a:lnTo>
                  <a:pt x="42" y="88"/>
                </a:lnTo>
                <a:lnTo>
                  <a:pt x="42" y="107"/>
                </a:lnTo>
                <a:lnTo>
                  <a:pt x="42" y="107"/>
                </a:lnTo>
                <a:lnTo>
                  <a:pt x="51" y="111"/>
                </a:lnTo>
                <a:lnTo>
                  <a:pt x="63" y="111"/>
                </a:lnTo>
                <a:lnTo>
                  <a:pt x="85" y="111"/>
                </a:lnTo>
                <a:lnTo>
                  <a:pt x="85" y="111"/>
                </a:lnTo>
                <a:lnTo>
                  <a:pt x="93" y="96"/>
                </a:lnTo>
                <a:lnTo>
                  <a:pt x="99" y="86"/>
                </a:lnTo>
                <a:lnTo>
                  <a:pt x="104" y="80"/>
                </a:lnTo>
                <a:lnTo>
                  <a:pt x="110" y="75"/>
                </a:lnTo>
                <a:lnTo>
                  <a:pt x="120" y="71"/>
                </a:lnTo>
                <a:lnTo>
                  <a:pt x="129" y="71"/>
                </a:lnTo>
                <a:lnTo>
                  <a:pt x="143" y="73"/>
                </a:lnTo>
                <a:lnTo>
                  <a:pt x="143" y="73"/>
                </a:lnTo>
                <a:lnTo>
                  <a:pt x="156" y="86"/>
                </a:lnTo>
                <a:lnTo>
                  <a:pt x="162" y="92"/>
                </a:lnTo>
                <a:lnTo>
                  <a:pt x="164" y="101"/>
                </a:lnTo>
                <a:lnTo>
                  <a:pt x="164" y="101"/>
                </a:lnTo>
                <a:lnTo>
                  <a:pt x="164" y="117"/>
                </a:lnTo>
                <a:lnTo>
                  <a:pt x="160" y="130"/>
                </a:lnTo>
                <a:lnTo>
                  <a:pt x="154" y="141"/>
                </a:lnTo>
                <a:lnTo>
                  <a:pt x="146" y="151"/>
                </a:lnTo>
                <a:lnTo>
                  <a:pt x="137" y="160"/>
                </a:lnTo>
                <a:lnTo>
                  <a:pt x="125" y="168"/>
                </a:lnTo>
                <a:lnTo>
                  <a:pt x="106" y="183"/>
                </a:lnTo>
                <a:lnTo>
                  <a:pt x="106" y="183"/>
                </a:lnTo>
                <a:lnTo>
                  <a:pt x="95" y="197"/>
                </a:lnTo>
                <a:lnTo>
                  <a:pt x="85" y="210"/>
                </a:lnTo>
                <a:lnTo>
                  <a:pt x="76" y="225"/>
                </a:lnTo>
                <a:lnTo>
                  <a:pt x="70" y="244"/>
                </a:lnTo>
                <a:lnTo>
                  <a:pt x="64" y="261"/>
                </a:lnTo>
                <a:lnTo>
                  <a:pt x="61" y="280"/>
                </a:lnTo>
                <a:lnTo>
                  <a:pt x="61" y="301"/>
                </a:lnTo>
                <a:lnTo>
                  <a:pt x="61" y="320"/>
                </a:lnTo>
                <a:lnTo>
                  <a:pt x="61" y="320"/>
                </a:lnTo>
                <a:lnTo>
                  <a:pt x="106" y="324"/>
                </a:lnTo>
                <a:lnTo>
                  <a:pt x="154" y="324"/>
                </a:lnTo>
                <a:lnTo>
                  <a:pt x="204" y="324"/>
                </a:lnTo>
                <a:lnTo>
                  <a:pt x="251" y="319"/>
                </a:lnTo>
                <a:lnTo>
                  <a:pt x="251" y="319"/>
                </a:lnTo>
                <a:lnTo>
                  <a:pt x="251" y="298"/>
                </a:lnTo>
                <a:lnTo>
                  <a:pt x="251" y="277"/>
                </a:lnTo>
                <a:lnTo>
                  <a:pt x="251" y="277"/>
                </a:lnTo>
                <a:lnTo>
                  <a:pt x="223" y="280"/>
                </a:lnTo>
                <a:lnTo>
                  <a:pt x="179" y="280"/>
                </a:lnTo>
                <a:lnTo>
                  <a:pt x="137" y="279"/>
                </a:lnTo>
                <a:lnTo>
                  <a:pt x="120" y="277"/>
                </a:lnTo>
                <a:lnTo>
                  <a:pt x="108" y="273"/>
                </a:lnTo>
                <a:lnTo>
                  <a:pt x="108" y="273"/>
                </a:lnTo>
                <a:lnTo>
                  <a:pt x="110" y="259"/>
                </a:lnTo>
                <a:lnTo>
                  <a:pt x="114" y="250"/>
                </a:lnTo>
                <a:lnTo>
                  <a:pt x="120" y="239"/>
                </a:lnTo>
                <a:lnTo>
                  <a:pt x="125" y="231"/>
                </a:lnTo>
                <a:lnTo>
                  <a:pt x="133" y="223"/>
                </a:lnTo>
                <a:lnTo>
                  <a:pt x="141" y="216"/>
                </a:lnTo>
                <a:lnTo>
                  <a:pt x="156" y="204"/>
                </a:lnTo>
                <a:lnTo>
                  <a:pt x="190" y="185"/>
                </a:lnTo>
                <a:lnTo>
                  <a:pt x="204" y="176"/>
                </a:lnTo>
                <a:lnTo>
                  <a:pt x="209" y="170"/>
                </a:lnTo>
                <a:lnTo>
                  <a:pt x="213" y="164"/>
                </a:lnTo>
                <a:lnTo>
                  <a:pt x="213" y="164"/>
                </a:lnTo>
                <a:close/>
                <a:moveTo>
                  <a:pt x="51" y="31"/>
                </a:moveTo>
                <a:lnTo>
                  <a:pt x="51" y="31"/>
                </a:lnTo>
                <a:lnTo>
                  <a:pt x="51" y="33"/>
                </a:lnTo>
                <a:lnTo>
                  <a:pt x="51" y="35"/>
                </a:lnTo>
                <a:lnTo>
                  <a:pt x="55" y="35"/>
                </a:lnTo>
                <a:lnTo>
                  <a:pt x="55" y="35"/>
                </a:lnTo>
                <a:lnTo>
                  <a:pt x="55" y="33"/>
                </a:lnTo>
                <a:lnTo>
                  <a:pt x="55" y="31"/>
                </a:lnTo>
                <a:lnTo>
                  <a:pt x="57" y="31"/>
                </a:lnTo>
                <a:lnTo>
                  <a:pt x="59" y="29"/>
                </a:lnTo>
                <a:lnTo>
                  <a:pt x="59" y="29"/>
                </a:lnTo>
                <a:lnTo>
                  <a:pt x="57" y="29"/>
                </a:lnTo>
                <a:lnTo>
                  <a:pt x="55" y="31"/>
                </a:lnTo>
                <a:lnTo>
                  <a:pt x="53" y="31"/>
                </a:lnTo>
                <a:lnTo>
                  <a:pt x="51" y="31"/>
                </a:lnTo>
                <a:lnTo>
                  <a:pt x="51" y="31"/>
                </a:lnTo>
                <a:close/>
                <a:moveTo>
                  <a:pt x="23" y="63"/>
                </a:moveTo>
                <a:lnTo>
                  <a:pt x="23" y="63"/>
                </a:lnTo>
                <a:lnTo>
                  <a:pt x="32" y="61"/>
                </a:lnTo>
                <a:lnTo>
                  <a:pt x="40" y="56"/>
                </a:lnTo>
                <a:lnTo>
                  <a:pt x="45" y="50"/>
                </a:lnTo>
                <a:lnTo>
                  <a:pt x="47" y="46"/>
                </a:lnTo>
                <a:lnTo>
                  <a:pt x="47" y="42"/>
                </a:lnTo>
                <a:lnTo>
                  <a:pt x="47" y="42"/>
                </a:lnTo>
                <a:lnTo>
                  <a:pt x="40" y="48"/>
                </a:lnTo>
                <a:lnTo>
                  <a:pt x="32" y="52"/>
                </a:lnTo>
                <a:lnTo>
                  <a:pt x="26" y="56"/>
                </a:lnTo>
                <a:lnTo>
                  <a:pt x="24" y="59"/>
                </a:lnTo>
                <a:lnTo>
                  <a:pt x="23" y="63"/>
                </a:lnTo>
                <a:lnTo>
                  <a:pt x="23" y="63"/>
                </a:lnTo>
                <a:close/>
                <a:moveTo>
                  <a:pt x="21" y="82"/>
                </a:moveTo>
                <a:lnTo>
                  <a:pt x="21" y="82"/>
                </a:lnTo>
                <a:lnTo>
                  <a:pt x="26" y="80"/>
                </a:lnTo>
                <a:lnTo>
                  <a:pt x="32" y="78"/>
                </a:lnTo>
                <a:lnTo>
                  <a:pt x="36" y="75"/>
                </a:lnTo>
                <a:lnTo>
                  <a:pt x="38" y="69"/>
                </a:lnTo>
                <a:lnTo>
                  <a:pt x="38" y="69"/>
                </a:lnTo>
                <a:lnTo>
                  <a:pt x="34" y="69"/>
                </a:lnTo>
                <a:lnTo>
                  <a:pt x="28" y="73"/>
                </a:lnTo>
                <a:lnTo>
                  <a:pt x="24" y="77"/>
                </a:lnTo>
                <a:lnTo>
                  <a:pt x="21" y="82"/>
                </a:lnTo>
                <a:lnTo>
                  <a:pt x="21" y="82"/>
                </a:lnTo>
                <a:close/>
                <a:moveTo>
                  <a:pt x="106" y="92"/>
                </a:moveTo>
                <a:lnTo>
                  <a:pt x="106" y="92"/>
                </a:lnTo>
                <a:lnTo>
                  <a:pt x="120" y="88"/>
                </a:lnTo>
                <a:lnTo>
                  <a:pt x="125" y="84"/>
                </a:lnTo>
                <a:lnTo>
                  <a:pt x="129" y="80"/>
                </a:lnTo>
                <a:lnTo>
                  <a:pt x="129" y="80"/>
                </a:lnTo>
                <a:lnTo>
                  <a:pt x="122" y="80"/>
                </a:lnTo>
                <a:lnTo>
                  <a:pt x="116" y="82"/>
                </a:lnTo>
                <a:lnTo>
                  <a:pt x="110" y="86"/>
                </a:lnTo>
                <a:lnTo>
                  <a:pt x="106" y="92"/>
                </a:lnTo>
                <a:lnTo>
                  <a:pt x="106" y="92"/>
                </a:lnTo>
                <a:close/>
                <a:moveTo>
                  <a:pt x="21" y="103"/>
                </a:moveTo>
                <a:lnTo>
                  <a:pt x="21" y="103"/>
                </a:lnTo>
                <a:lnTo>
                  <a:pt x="26" y="97"/>
                </a:lnTo>
                <a:lnTo>
                  <a:pt x="28" y="96"/>
                </a:lnTo>
                <a:lnTo>
                  <a:pt x="34" y="96"/>
                </a:lnTo>
                <a:lnTo>
                  <a:pt x="34" y="96"/>
                </a:lnTo>
                <a:lnTo>
                  <a:pt x="34" y="92"/>
                </a:lnTo>
                <a:lnTo>
                  <a:pt x="34" y="90"/>
                </a:lnTo>
                <a:lnTo>
                  <a:pt x="32" y="88"/>
                </a:lnTo>
                <a:lnTo>
                  <a:pt x="32" y="88"/>
                </a:lnTo>
                <a:lnTo>
                  <a:pt x="28" y="92"/>
                </a:lnTo>
                <a:lnTo>
                  <a:pt x="24" y="96"/>
                </a:lnTo>
                <a:lnTo>
                  <a:pt x="21" y="97"/>
                </a:lnTo>
                <a:lnTo>
                  <a:pt x="21" y="99"/>
                </a:lnTo>
                <a:lnTo>
                  <a:pt x="21" y="103"/>
                </a:lnTo>
                <a:lnTo>
                  <a:pt x="21" y="103"/>
                </a:lnTo>
                <a:close/>
                <a:moveTo>
                  <a:pt x="116" y="96"/>
                </a:moveTo>
                <a:lnTo>
                  <a:pt x="116" y="96"/>
                </a:lnTo>
                <a:lnTo>
                  <a:pt x="120" y="101"/>
                </a:lnTo>
                <a:lnTo>
                  <a:pt x="125" y="103"/>
                </a:lnTo>
                <a:lnTo>
                  <a:pt x="125" y="103"/>
                </a:lnTo>
                <a:lnTo>
                  <a:pt x="131" y="96"/>
                </a:lnTo>
                <a:lnTo>
                  <a:pt x="135" y="92"/>
                </a:lnTo>
                <a:lnTo>
                  <a:pt x="137" y="88"/>
                </a:lnTo>
                <a:lnTo>
                  <a:pt x="137" y="88"/>
                </a:lnTo>
                <a:lnTo>
                  <a:pt x="131" y="90"/>
                </a:lnTo>
                <a:lnTo>
                  <a:pt x="127" y="92"/>
                </a:lnTo>
                <a:lnTo>
                  <a:pt x="116" y="96"/>
                </a:lnTo>
                <a:lnTo>
                  <a:pt x="116" y="96"/>
                </a:lnTo>
                <a:close/>
                <a:moveTo>
                  <a:pt x="137" y="103"/>
                </a:moveTo>
                <a:lnTo>
                  <a:pt x="137" y="103"/>
                </a:lnTo>
                <a:lnTo>
                  <a:pt x="143" y="103"/>
                </a:lnTo>
                <a:lnTo>
                  <a:pt x="145" y="101"/>
                </a:lnTo>
                <a:lnTo>
                  <a:pt x="148" y="99"/>
                </a:lnTo>
                <a:lnTo>
                  <a:pt x="152" y="99"/>
                </a:lnTo>
                <a:lnTo>
                  <a:pt x="152" y="99"/>
                </a:lnTo>
                <a:lnTo>
                  <a:pt x="150" y="94"/>
                </a:lnTo>
                <a:lnTo>
                  <a:pt x="150" y="92"/>
                </a:lnTo>
                <a:lnTo>
                  <a:pt x="146" y="90"/>
                </a:lnTo>
                <a:lnTo>
                  <a:pt x="146" y="90"/>
                </a:lnTo>
                <a:lnTo>
                  <a:pt x="141" y="96"/>
                </a:lnTo>
                <a:lnTo>
                  <a:pt x="139" y="99"/>
                </a:lnTo>
                <a:lnTo>
                  <a:pt x="137" y="103"/>
                </a:lnTo>
                <a:lnTo>
                  <a:pt x="137" y="103"/>
                </a:lnTo>
                <a:close/>
                <a:moveTo>
                  <a:pt x="19" y="117"/>
                </a:moveTo>
                <a:lnTo>
                  <a:pt x="19" y="117"/>
                </a:lnTo>
                <a:lnTo>
                  <a:pt x="23" y="117"/>
                </a:lnTo>
                <a:lnTo>
                  <a:pt x="26" y="115"/>
                </a:lnTo>
                <a:lnTo>
                  <a:pt x="32" y="111"/>
                </a:lnTo>
                <a:lnTo>
                  <a:pt x="34" y="105"/>
                </a:lnTo>
                <a:lnTo>
                  <a:pt x="34" y="105"/>
                </a:lnTo>
                <a:lnTo>
                  <a:pt x="28" y="107"/>
                </a:lnTo>
                <a:lnTo>
                  <a:pt x="24" y="109"/>
                </a:lnTo>
                <a:lnTo>
                  <a:pt x="19" y="117"/>
                </a:lnTo>
                <a:lnTo>
                  <a:pt x="19" y="117"/>
                </a:lnTo>
                <a:close/>
                <a:moveTo>
                  <a:pt x="122" y="149"/>
                </a:moveTo>
                <a:lnTo>
                  <a:pt x="122" y="149"/>
                </a:lnTo>
                <a:lnTo>
                  <a:pt x="120" y="157"/>
                </a:lnTo>
                <a:lnTo>
                  <a:pt x="116" y="162"/>
                </a:lnTo>
                <a:lnTo>
                  <a:pt x="108" y="166"/>
                </a:lnTo>
                <a:lnTo>
                  <a:pt x="101" y="168"/>
                </a:lnTo>
                <a:lnTo>
                  <a:pt x="101" y="168"/>
                </a:lnTo>
                <a:lnTo>
                  <a:pt x="101" y="170"/>
                </a:lnTo>
                <a:lnTo>
                  <a:pt x="103" y="172"/>
                </a:lnTo>
                <a:lnTo>
                  <a:pt x="104" y="172"/>
                </a:lnTo>
                <a:lnTo>
                  <a:pt x="104" y="174"/>
                </a:lnTo>
                <a:lnTo>
                  <a:pt x="104" y="174"/>
                </a:lnTo>
                <a:lnTo>
                  <a:pt x="112" y="170"/>
                </a:lnTo>
                <a:lnTo>
                  <a:pt x="118" y="166"/>
                </a:lnTo>
                <a:lnTo>
                  <a:pt x="129" y="155"/>
                </a:lnTo>
                <a:lnTo>
                  <a:pt x="141" y="143"/>
                </a:lnTo>
                <a:lnTo>
                  <a:pt x="150" y="134"/>
                </a:lnTo>
                <a:lnTo>
                  <a:pt x="150" y="134"/>
                </a:lnTo>
                <a:lnTo>
                  <a:pt x="152" y="120"/>
                </a:lnTo>
                <a:lnTo>
                  <a:pt x="154" y="115"/>
                </a:lnTo>
                <a:lnTo>
                  <a:pt x="152" y="109"/>
                </a:lnTo>
                <a:lnTo>
                  <a:pt x="152" y="109"/>
                </a:lnTo>
                <a:lnTo>
                  <a:pt x="150" y="113"/>
                </a:lnTo>
                <a:lnTo>
                  <a:pt x="148" y="115"/>
                </a:lnTo>
                <a:lnTo>
                  <a:pt x="143" y="117"/>
                </a:lnTo>
                <a:lnTo>
                  <a:pt x="143" y="117"/>
                </a:lnTo>
                <a:lnTo>
                  <a:pt x="145" y="120"/>
                </a:lnTo>
                <a:lnTo>
                  <a:pt x="146" y="122"/>
                </a:lnTo>
                <a:lnTo>
                  <a:pt x="148" y="124"/>
                </a:lnTo>
                <a:lnTo>
                  <a:pt x="150" y="128"/>
                </a:lnTo>
                <a:lnTo>
                  <a:pt x="150" y="128"/>
                </a:lnTo>
                <a:lnTo>
                  <a:pt x="145" y="136"/>
                </a:lnTo>
                <a:lnTo>
                  <a:pt x="139" y="141"/>
                </a:lnTo>
                <a:lnTo>
                  <a:pt x="122" y="149"/>
                </a:lnTo>
                <a:lnTo>
                  <a:pt x="122" y="149"/>
                </a:lnTo>
                <a:close/>
                <a:moveTo>
                  <a:pt x="47" y="128"/>
                </a:moveTo>
                <a:lnTo>
                  <a:pt x="47" y="128"/>
                </a:lnTo>
                <a:lnTo>
                  <a:pt x="53" y="126"/>
                </a:lnTo>
                <a:lnTo>
                  <a:pt x="55" y="124"/>
                </a:lnTo>
                <a:lnTo>
                  <a:pt x="55" y="120"/>
                </a:lnTo>
                <a:lnTo>
                  <a:pt x="55" y="120"/>
                </a:lnTo>
                <a:lnTo>
                  <a:pt x="51" y="120"/>
                </a:lnTo>
                <a:lnTo>
                  <a:pt x="49" y="120"/>
                </a:lnTo>
                <a:lnTo>
                  <a:pt x="47" y="124"/>
                </a:lnTo>
                <a:lnTo>
                  <a:pt x="47" y="128"/>
                </a:lnTo>
                <a:lnTo>
                  <a:pt x="47" y="128"/>
                </a:lnTo>
                <a:close/>
                <a:moveTo>
                  <a:pt x="21" y="137"/>
                </a:moveTo>
                <a:lnTo>
                  <a:pt x="21" y="137"/>
                </a:lnTo>
                <a:lnTo>
                  <a:pt x="24" y="137"/>
                </a:lnTo>
                <a:lnTo>
                  <a:pt x="28" y="137"/>
                </a:lnTo>
                <a:lnTo>
                  <a:pt x="32" y="134"/>
                </a:lnTo>
                <a:lnTo>
                  <a:pt x="34" y="130"/>
                </a:lnTo>
                <a:lnTo>
                  <a:pt x="34" y="130"/>
                </a:lnTo>
                <a:lnTo>
                  <a:pt x="26" y="134"/>
                </a:lnTo>
                <a:lnTo>
                  <a:pt x="23" y="136"/>
                </a:lnTo>
                <a:lnTo>
                  <a:pt x="21" y="137"/>
                </a:lnTo>
                <a:lnTo>
                  <a:pt x="21" y="137"/>
                </a:lnTo>
                <a:close/>
                <a:moveTo>
                  <a:pt x="106" y="147"/>
                </a:moveTo>
                <a:lnTo>
                  <a:pt x="106" y="147"/>
                </a:lnTo>
                <a:lnTo>
                  <a:pt x="120" y="143"/>
                </a:lnTo>
                <a:lnTo>
                  <a:pt x="129" y="134"/>
                </a:lnTo>
                <a:lnTo>
                  <a:pt x="129" y="134"/>
                </a:lnTo>
                <a:lnTo>
                  <a:pt x="118" y="139"/>
                </a:lnTo>
                <a:lnTo>
                  <a:pt x="112" y="143"/>
                </a:lnTo>
                <a:lnTo>
                  <a:pt x="106" y="147"/>
                </a:lnTo>
                <a:lnTo>
                  <a:pt x="106" y="147"/>
                </a:lnTo>
                <a:close/>
                <a:moveTo>
                  <a:pt x="84" y="164"/>
                </a:moveTo>
                <a:lnTo>
                  <a:pt x="84" y="164"/>
                </a:lnTo>
                <a:lnTo>
                  <a:pt x="82" y="168"/>
                </a:lnTo>
                <a:lnTo>
                  <a:pt x="78" y="172"/>
                </a:lnTo>
                <a:lnTo>
                  <a:pt x="78" y="172"/>
                </a:lnTo>
                <a:lnTo>
                  <a:pt x="87" y="168"/>
                </a:lnTo>
                <a:lnTo>
                  <a:pt x="95" y="162"/>
                </a:lnTo>
                <a:lnTo>
                  <a:pt x="95" y="162"/>
                </a:lnTo>
                <a:lnTo>
                  <a:pt x="89" y="162"/>
                </a:lnTo>
                <a:lnTo>
                  <a:pt x="84" y="164"/>
                </a:lnTo>
                <a:lnTo>
                  <a:pt x="84" y="164"/>
                </a:lnTo>
                <a:close/>
                <a:moveTo>
                  <a:pt x="38" y="233"/>
                </a:moveTo>
                <a:lnTo>
                  <a:pt x="38" y="233"/>
                </a:lnTo>
                <a:lnTo>
                  <a:pt x="51" y="221"/>
                </a:lnTo>
                <a:lnTo>
                  <a:pt x="59" y="216"/>
                </a:lnTo>
                <a:lnTo>
                  <a:pt x="64" y="208"/>
                </a:lnTo>
                <a:lnTo>
                  <a:pt x="64" y="208"/>
                </a:lnTo>
                <a:lnTo>
                  <a:pt x="55" y="212"/>
                </a:lnTo>
                <a:lnTo>
                  <a:pt x="51" y="210"/>
                </a:lnTo>
                <a:lnTo>
                  <a:pt x="49" y="206"/>
                </a:lnTo>
                <a:lnTo>
                  <a:pt x="49" y="206"/>
                </a:lnTo>
                <a:lnTo>
                  <a:pt x="57" y="200"/>
                </a:lnTo>
                <a:lnTo>
                  <a:pt x="64" y="197"/>
                </a:lnTo>
                <a:lnTo>
                  <a:pt x="72" y="191"/>
                </a:lnTo>
                <a:lnTo>
                  <a:pt x="78" y="185"/>
                </a:lnTo>
                <a:lnTo>
                  <a:pt x="78" y="185"/>
                </a:lnTo>
                <a:lnTo>
                  <a:pt x="80" y="183"/>
                </a:lnTo>
                <a:lnTo>
                  <a:pt x="78" y="183"/>
                </a:lnTo>
                <a:lnTo>
                  <a:pt x="78" y="183"/>
                </a:lnTo>
                <a:lnTo>
                  <a:pt x="68" y="185"/>
                </a:lnTo>
                <a:lnTo>
                  <a:pt x="61" y="189"/>
                </a:lnTo>
                <a:lnTo>
                  <a:pt x="55" y="195"/>
                </a:lnTo>
                <a:lnTo>
                  <a:pt x="49" y="202"/>
                </a:lnTo>
                <a:lnTo>
                  <a:pt x="42" y="218"/>
                </a:lnTo>
                <a:lnTo>
                  <a:pt x="38" y="233"/>
                </a:lnTo>
                <a:lnTo>
                  <a:pt x="38" y="233"/>
                </a:lnTo>
                <a:close/>
                <a:moveTo>
                  <a:pt x="64" y="221"/>
                </a:moveTo>
                <a:lnTo>
                  <a:pt x="64" y="221"/>
                </a:lnTo>
                <a:lnTo>
                  <a:pt x="68" y="221"/>
                </a:lnTo>
                <a:lnTo>
                  <a:pt x="70" y="221"/>
                </a:lnTo>
                <a:lnTo>
                  <a:pt x="70" y="221"/>
                </a:lnTo>
                <a:lnTo>
                  <a:pt x="70" y="218"/>
                </a:lnTo>
                <a:lnTo>
                  <a:pt x="72" y="216"/>
                </a:lnTo>
                <a:lnTo>
                  <a:pt x="74" y="214"/>
                </a:lnTo>
                <a:lnTo>
                  <a:pt x="74" y="212"/>
                </a:lnTo>
                <a:lnTo>
                  <a:pt x="74" y="212"/>
                </a:lnTo>
                <a:lnTo>
                  <a:pt x="70" y="216"/>
                </a:lnTo>
                <a:lnTo>
                  <a:pt x="64" y="221"/>
                </a:lnTo>
                <a:lnTo>
                  <a:pt x="64" y="221"/>
                </a:lnTo>
                <a:close/>
                <a:moveTo>
                  <a:pt x="34" y="239"/>
                </a:moveTo>
                <a:lnTo>
                  <a:pt x="34" y="239"/>
                </a:lnTo>
                <a:lnTo>
                  <a:pt x="30" y="248"/>
                </a:lnTo>
                <a:lnTo>
                  <a:pt x="30" y="254"/>
                </a:lnTo>
                <a:lnTo>
                  <a:pt x="32" y="258"/>
                </a:lnTo>
                <a:lnTo>
                  <a:pt x="32" y="258"/>
                </a:lnTo>
                <a:lnTo>
                  <a:pt x="38" y="252"/>
                </a:lnTo>
                <a:lnTo>
                  <a:pt x="43" y="246"/>
                </a:lnTo>
                <a:lnTo>
                  <a:pt x="49" y="240"/>
                </a:lnTo>
                <a:lnTo>
                  <a:pt x="53" y="233"/>
                </a:lnTo>
                <a:lnTo>
                  <a:pt x="53" y="233"/>
                </a:lnTo>
                <a:lnTo>
                  <a:pt x="47" y="235"/>
                </a:lnTo>
                <a:lnTo>
                  <a:pt x="43" y="239"/>
                </a:lnTo>
                <a:lnTo>
                  <a:pt x="40" y="240"/>
                </a:lnTo>
                <a:lnTo>
                  <a:pt x="34" y="239"/>
                </a:lnTo>
                <a:lnTo>
                  <a:pt x="34" y="239"/>
                </a:lnTo>
                <a:close/>
                <a:moveTo>
                  <a:pt x="51" y="252"/>
                </a:moveTo>
                <a:lnTo>
                  <a:pt x="51" y="252"/>
                </a:lnTo>
                <a:lnTo>
                  <a:pt x="55" y="250"/>
                </a:lnTo>
                <a:lnTo>
                  <a:pt x="59" y="250"/>
                </a:lnTo>
                <a:lnTo>
                  <a:pt x="59" y="250"/>
                </a:lnTo>
                <a:lnTo>
                  <a:pt x="61" y="246"/>
                </a:lnTo>
                <a:lnTo>
                  <a:pt x="63" y="240"/>
                </a:lnTo>
                <a:lnTo>
                  <a:pt x="63" y="240"/>
                </a:lnTo>
                <a:lnTo>
                  <a:pt x="59" y="242"/>
                </a:lnTo>
                <a:lnTo>
                  <a:pt x="55" y="244"/>
                </a:lnTo>
                <a:lnTo>
                  <a:pt x="51" y="252"/>
                </a:lnTo>
                <a:lnTo>
                  <a:pt x="51" y="252"/>
                </a:lnTo>
                <a:close/>
                <a:moveTo>
                  <a:pt x="28" y="269"/>
                </a:moveTo>
                <a:lnTo>
                  <a:pt x="28" y="269"/>
                </a:lnTo>
                <a:lnTo>
                  <a:pt x="28" y="277"/>
                </a:lnTo>
                <a:lnTo>
                  <a:pt x="28" y="280"/>
                </a:lnTo>
                <a:lnTo>
                  <a:pt x="28" y="282"/>
                </a:lnTo>
                <a:lnTo>
                  <a:pt x="28" y="282"/>
                </a:lnTo>
                <a:lnTo>
                  <a:pt x="32" y="279"/>
                </a:lnTo>
                <a:lnTo>
                  <a:pt x="36" y="275"/>
                </a:lnTo>
                <a:lnTo>
                  <a:pt x="40" y="269"/>
                </a:lnTo>
                <a:lnTo>
                  <a:pt x="42" y="263"/>
                </a:lnTo>
                <a:lnTo>
                  <a:pt x="42" y="263"/>
                </a:lnTo>
                <a:lnTo>
                  <a:pt x="36" y="267"/>
                </a:lnTo>
                <a:lnTo>
                  <a:pt x="32" y="267"/>
                </a:lnTo>
                <a:lnTo>
                  <a:pt x="28" y="269"/>
                </a:lnTo>
                <a:lnTo>
                  <a:pt x="28" y="269"/>
                </a:lnTo>
                <a:close/>
                <a:moveTo>
                  <a:pt x="45" y="277"/>
                </a:moveTo>
                <a:lnTo>
                  <a:pt x="45" y="277"/>
                </a:lnTo>
                <a:lnTo>
                  <a:pt x="49" y="277"/>
                </a:lnTo>
                <a:lnTo>
                  <a:pt x="51" y="279"/>
                </a:lnTo>
                <a:lnTo>
                  <a:pt x="51" y="279"/>
                </a:lnTo>
                <a:lnTo>
                  <a:pt x="53" y="277"/>
                </a:lnTo>
                <a:lnTo>
                  <a:pt x="53" y="275"/>
                </a:lnTo>
                <a:lnTo>
                  <a:pt x="53" y="271"/>
                </a:lnTo>
                <a:lnTo>
                  <a:pt x="55" y="269"/>
                </a:lnTo>
                <a:lnTo>
                  <a:pt x="55" y="269"/>
                </a:lnTo>
                <a:lnTo>
                  <a:pt x="51" y="269"/>
                </a:lnTo>
                <a:lnTo>
                  <a:pt x="47" y="271"/>
                </a:lnTo>
                <a:lnTo>
                  <a:pt x="45" y="277"/>
                </a:lnTo>
                <a:lnTo>
                  <a:pt x="45" y="277"/>
                </a:lnTo>
                <a:close/>
                <a:moveTo>
                  <a:pt x="26" y="294"/>
                </a:moveTo>
                <a:lnTo>
                  <a:pt x="26" y="294"/>
                </a:lnTo>
                <a:lnTo>
                  <a:pt x="26" y="298"/>
                </a:lnTo>
                <a:lnTo>
                  <a:pt x="26" y="301"/>
                </a:lnTo>
                <a:lnTo>
                  <a:pt x="26" y="303"/>
                </a:lnTo>
                <a:lnTo>
                  <a:pt x="28" y="303"/>
                </a:lnTo>
                <a:lnTo>
                  <a:pt x="28" y="303"/>
                </a:lnTo>
                <a:lnTo>
                  <a:pt x="30" y="299"/>
                </a:lnTo>
                <a:lnTo>
                  <a:pt x="34" y="296"/>
                </a:lnTo>
                <a:lnTo>
                  <a:pt x="36" y="292"/>
                </a:lnTo>
                <a:lnTo>
                  <a:pt x="36" y="290"/>
                </a:lnTo>
                <a:lnTo>
                  <a:pt x="36" y="290"/>
                </a:lnTo>
                <a:lnTo>
                  <a:pt x="30" y="292"/>
                </a:lnTo>
                <a:lnTo>
                  <a:pt x="26" y="294"/>
                </a:lnTo>
                <a:lnTo>
                  <a:pt x="26" y="294"/>
                </a:lnTo>
                <a:close/>
                <a:moveTo>
                  <a:pt x="42" y="299"/>
                </a:moveTo>
                <a:lnTo>
                  <a:pt x="42" y="299"/>
                </a:lnTo>
                <a:lnTo>
                  <a:pt x="47" y="299"/>
                </a:lnTo>
                <a:lnTo>
                  <a:pt x="51" y="299"/>
                </a:lnTo>
                <a:lnTo>
                  <a:pt x="51" y="299"/>
                </a:lnTo>
                <a:lnTo>
                  <a:pt x="51" y="294"/>
                </a:lnTo>
                <a:lnTo>
                  <a:pt x="51" y="294"/>
                </a:lnTo>
                <a:lnTo>
                  <a:pt x="45" y="296"/>
                </a:lnTo>
                <a:lnTo>
                  <a:pt x="42" y="299"/>
                </a:lnTo>
                <a:lnTo>
                  <a:pt x="42" y="299"/>
                </a:lnTo>
                <a:close/>
                <a:moveTo>
                  <a:pt x="40" y="328"/>
                </a:moveTo>
                <a:lnTo>
                  <a:pt x="40" y="328"/>
                </a:lnTo>
                <a:lnTo>
                  <a:pt x="45" y="326"/>
                </a:lnTo>
                <a:lnTo>
                  <a:pt x="49" y="322"/>
                </a:lnTo>
                <a:lnTo>
                  <a:pt x="51" y="317"/>
                </a:lnTo>
                <a:lnTo>
                  <a:pt x="51" y="311"/>
                </a:lnTo>
                <a:lnTo>
                  <a:pt x="51" y="311"/>
                </a:lnTo>
                <a:lnTo>
                  <a:pt x="45" y="313"/>
                </a:lnTo>
                <a:lnTo>
                  <a:pt x="43" y="317"/>
                </a:lnTo>
                <a:lnTo>
                  <a:pt x="40" y="320"/>
                </a:lnTo>
                <a:lnTo>
                  <a:pt x="40" y="328"/>
                </a:lnTo>
                <a:lnTo>
                  <a:pt x="40" y="328"/>
                </a:lnTo>
                <a:close/>
                <a:moveTo>
                  <a:pt x="225" y="336"/>
                </a:moveTo>
                <a:lnTo>
                  <a:pt x="225" y="336"/>
                </a:lnTo>
                <a:lnTo>
                  <a:pt x="230" y="334"/>
                </a:lnTo>
                <a:lnTo>
                  <a:pt x="232" y="332"/>
                </a:lnTo>
                <a:lnTo>
                  <a:pt x="234" y="330"/>
                </a:lnTo>
                <a:lnTo>
                  <a:pt x="234" y="330"/>
                </a:lnTo>
                <a:lnTo>
                  <a:pt x="230" y="330"/>
                </a:lnTo>
                <a:lnTo>
                  <a:pt x="228" y="332"/>
                </a:lnTo>
                <a:lnTo>
                  <a:pt x="225" y="336"/>
                </a:lnTo>
                <a:lnTo>
                  <a:pt x="225" y="336"/>
                </a:lnTo>
                <a:close/>
                <a:moveTo>
                  <a:pt x="24" y="338"/>
                </a:moveTo>
                <a:lnTo>
                  <a:pt x="24" y="338"/>
                </a:lnTo>
                <a:lnTo>
                  <a:pt x="30" y="336"/>
                </a:lnTo>
                <a:lnTo>
                  <a:pt x="36" y="332"/>
                </a:lnTo>
                <a:lnTo>
                  <a:pt x="36" y="332"/>
                </a:lnTo>
                <a:lnTo>
                  <a:pt x="28" y="334"/>
                </a:lnTo>
                <a:lnTo>
                  <a:pt x="26" y="336"/>
                </a:lnTo>
                <a:lnTo>
                  <a:pt x="24" y="338"/>
                </a:lnTo>
                <a:lnTo>
                  <a:pt x="24" y="338"/>
                </a:lnTo>
                <a:close/>
                <a:moveTo>
                  <a:pt x="61" y="341"/>
                </a:moveTo>
                <a:lnTo>
                  <a:pt x="61" y="341"/>
                </a:lnTo>
                <a:lnTo>
                  <a:pt x="64" y="340"/>
                </a:lnTo>
                <a:lnTo>
                  <a:pt x="68" y="340"/>
                </a:lnTo>
                <a:lnTo>
                  <a:pt x="72" y="338"/>
                </a:lnTo>
                <a:lnTo>
                  <a:pt x="74" y="334"/>
                </a:lnTo>
                <a:lnTo>
                  <a:pt x="74" y="334"/>
                </a:lnTo>
                <a:lnTo>
                  <a:pt x="68" y="332"/>
                </a:lnTo>
                <a:lnTo>
                  <a:pt x="63" y="334"/>
                </a:lnTo>
                <a:lnTo>
                  <a:pt x="61" y="338"/>
                </a:lnTo>
                <a:lnTo>
                  <a:pt x="61" y="340"/>
                </a:lnTo>
                <a:lnTo>
                  <a:pt x="61" y="341"/>
                </a:lnTo>
                <a:lnTo>
                  <a:pt x="61" y="341"/>
                </a:lnTo>
                <a:close/>
                <a:moveTo>
                  <a:pt x="120" y="347"/>
                </a:moveTo>
                <a:lnTo>
                  <a:pt x="120" y="347"/>
                </a:lnTo>
                <a:lnTo>
                  <a:pt x="133" y="341"/>
                </a:lnTo>
                <a:lnTo>
                  <a:pt x="141" y="338"/>
                </a:lnTo>
                <a:lnTo>
                  <a:pt x="146" y="334"/>
                </a:lnTo>
                <a:lnTo>
                  <a:pt x="146" y="334"/>
                </a:lnTo>
                <a:lnTo>
                  <a:pt x="137" y="334"/>
                </a:lnTo>
                <a:lnTo>
                  <a:pt x="129" y="336"/>
                </a:lnTo>
                <a:lnTo>
                  <a:pt x="124" y="341"/>
                </a:lnTo>
                <a:lnTo>
                  <a:pt x="120" y="347"/>
                </a:lnTo>
                <a:lnTo>
                  <a:pt x="120" y="347"/>
                </a:lnTo>
                <a:close/>
                <a:moveTo>
                  <a:pt x="152" y="345"/>
                </a:moveTo>
                <a:lnTo>
                  <a:pt x="152" y="345"/>
                </a:lnTo>
                <a:lnTo>
                  <a:pt x="162" y="341"/>
                </a:lnTo>
                <a:lnTo>
                  <a:pt x="165" y="338"/>
                </a:lnTo>
                <a:lnTo>
                  <a:pt x="169" y="334"/>
                </a:lnTo>
                <a:lnTo>
                  <a:pt x="169" y="334"/>
                </a:lnTo>
                <a:lnTo>
                  <a:pt x="165" y="334"/>
                </a:lnTo>
                <a:lnTo>
                  <a:pt x="162" y="334"/>
                </a:lnTo>
                <a:lnTo>
                  <a:pt x="162" y="334"/>
                </a:lnTo>
                <a:lnTo>
                  <a:pt x="156" y="340"/>
                </a:lnTo>
                <a:lnTo>
                  <a:pt x="152" y="345"/>
                </a:lnTo>
                <a:lnTo>
                  <a:pt x="152" y="345"/>
                </a:lnTo>
                <a:close/>
                <a:moveTo>
                  <a:pt x="186" y="343"/>
                </a:moveTo>
                <a:lnTo>
                  <a:pt x="186" y="343"/>
                </a:lnTo>
                <a:lnTo>
                  <a:pt x="196" y="340"/>
                </a:lnTo>
                <a:lnTo>
                  <a:pt x="204" y="334"/>
                </a:lnTo>
                <a:lnTo>
                  <a:pt x="204" y="334"/>
                </a:lnTo>
                <a:lnTo>
                  <a:pt x="196" y="332"/>
                </a:lnTo>
                <a:lnTo>
                  <a:pt x="192" y="334"/>
                </a:lnTo>
                <a:lnTo>
                  <a:pt x="188" y="338"/>
                </a:lnTo>
                <a:lnTo>
                  <a:pt x="186" y="343"/>
                </a:lnTo>
                <a:lnTo>
                  <a:pt x="186" y="343"/>
                </a:lnTo>
                <a:close/>
                <a:moveTo>
                  <a:pt x="26" y="351"/>
                </a:moveTo>
                <a:lnTo>
                  <a:pt x="26" y="351"/>
                </a:lnTo>
                <a:lnTo>
                  <a:pt x="36" y="353"/>
                </a:lnTo>
                <a:lnTo>
                  <a:pt x="47" y="353"/>
                </a:lnTo>
                <a:lnTo>
                  <a:pt x="47" y="353"/>
                </a:lnTo>
                <a:lnTo>
                  <a:pt x="45" y="349"/>
                </a:lnTo>
                <a:lnTo>
                  <a:pt x="47" y="347"/>
                </a:lnTo>
                <a:lnTo>
                  <a:pt x="49" y="341"/>
                </a:lnTo>
                <a:lnTo>
                  <a:pt x="51" y="338"/>
                </a:lnTo>
                <a:lnTo>
                  <a:pt x="51" y="336"/>
                </a:lnTo>
                <a:lnTo>
                  <a:pt x="51" y="334"/>
                </a:lnTo>
                <a:lnTo>
                  <a:pt x="51" y="334"/>
                </a:lnTo>
                <a:lnTo>
                  <a:pt x="38" y="343"/>
                </a:lnTo>
                <a:lnTo>
                  <a:pt x="26" y="351"/>
                </a:lnTo>
                <a:lnTo>
                  <a:pt x="26" y="351"/>
                </a:lnTo>
                <a:close/>
                <a:moveTo>
                  <a:pt x="89" y="341"/>
                </a:moveTo>
                <a:lnTo>
                  <a:pt x="89" y="341"/>
                </a:lnTo>
                <a:lnTo>
                  <a:pt x="91" y="341"/>
                </a:lnTo>
                <a:lnTo>
                  <a:pt x="93" y="340"/>
                </a:lnTo>
                <a:lnTo>
                  <a:pt x="97" y="336"/>
                </a:lnTo>
                <a:lnTo>
                  <a:pt x="97" y="336"/>
                </a:lnTo>
                <a:lnTo>
                  <a:pt x="95" y="334"/>
                </a:lnTo>
                <a:lnTo>
                  <a:pt x="91" y="336"/>
                </a:lnTo>
                <a:lnTo>
                  <a:pt x="89" y="338"/>
                </a:lnTo>
                <a:lnTo>
                  <a:pt x="89" y="341"/>
                </a:lnTo>
                <a:lnTo>
                  <a:pt x="89" y="341"/>
                </a:lnTo>
                <a:close/>
                <a:moveTo>
                  <a:pt x="82" y="359"/>
                </a:moveTo>
                <a:lnTo>
                  <a:pt x="82" y="359"/>
                </a:lnTo>
                <a:lnTo>
                  <a:pt x="95" y="359"/>
                </a:lnTo>
                <a:lnTo>
                  <a:pt x="101" y="357"/>
                </a:lnTo>
                <a:lnTo>
                  <a:pt x="106" y="359"/>
                </a:lnTo>
                <a:lnTo>
                  <a:pt x="106" y="359"/>
                </a:lnTo>
                <a:lnTo>
                  <a:pt x="106" y="353"/>
                </a:lnTo>
                <a:lnTo>
                  <a:pt x="108" y="349"/>
                </a:lnTo>
                <a:lnTo>
                  <a:pt x="114" y="340"/>
                </a:lnTo>
                <a:lnTo>
                  <a:pt x="114" y="340"/>
                </a:lnTo>
                <a:lnTo>
                  <a:pt x="106" y="341"/>
                </a:lnTo>
                <a:lnTo>
                  <a:pt x="97" y="347"/>
                </a:lnTo>
                <a:lnTo>
                  <a:pt x="89" y="353"/>
                </a:lnTo>
                <a:lnTo>
                  <a:pt x="82" y="359"/>
                </a:lnTo>
                <a:lnTo>
                  <a:pt x="82" y="359"/>
                </a:lnTo>
                <a:close/>
                <a:moveTo>
                  <a:pt x="185" y="357"/>
                </a:moveTo>
                <a:lnTo>
                  <a:pt x="185" y="357"/>
                </a:lnTo>
                <a:lnTo>
                  <a:pt x="196" y="357"/>
                </a:lnTo>
                <a:lnTo>
                  <a:pt x="196" y="357"/>
                </a:lnTo>
                <a:lnTo>
                  <a:pt x="204" y="347"/>
                </a:lnTo>
                <a:lnTo>
                  <a:pt x="207" y="343"/>
                </a:lnTo>
                <a:lnTo>
                  <a:pt x="207" y="338"/>
                </a:lnTo>
                <a:lnTo>
                  <a:pt x="207" y="338"/>
                </a:lnTo>
                <a:lnTo>
                  <a:pt x="202" y="343"/>
                </a:lnTo>
                <a:lnTo>
                  <a:pt x="196" y="347"/>
                </a:lnTo>
                <a:lnTo>
                  <a:pt x="190" y="353"/>
                </a:lnTo>
                <a:lnTo>
                  <a:pt x="185" y="357"/>
                </a:lnTo>
                <a:lnTo>
                  <a:pt x="185" y="357"/>
                </a:lnTo>
                <a:close/>
                <a:moveTo>
                  <a:pt x="57" y="355"/>
                </a:moveTo>
                <a:lnTo>
                  <a:pt x="57" y="355"/>
                </a:lnTo>
                <a:lnTo>
                  <a:pt x="68" y="357"/>
                </a:lnTo>
                <a:lnTo>
                  <a:pt x="78" y="359"/>
                </a:lnTo>
                <a:lnTo>
                  <a:pt x="78" y="359"/>
                </a:lnTo>
                <a:lnTo>
                  <a:pt x="76" y="355"/>
                </a:lnTo>
                <a:lnTo>
                  <a:pt x="74" y="351"/>
                </a:lnTo>
                <a:lnTo>
                  <a:pt x="74" y="345"/>
                </a:lnTo>
                <a:lnTo>
                  <a:pt x="72" y="343"/>
                </a:lnTo>
                <a:lnTo>
                  <a:pt x="72" y="343"/>
                </a:lnTo>
                <a:lnTo>
                  <a:pt x="70" y="347"/>
                </a:lnTo>
                <a:lnTo>
                  <a:pt x="64" y="349"/>
                </a:lnTo>
                <a:lnTo>
                  <a:pt x="61" y="351"/>
                </a:lnTo>
                <a:lnTo>
                  <a:pt x="57" y="355"/>
                </a:lnTo>
                <a:lnTo>
                  <a:pt x="57" y="355"/>
                </a:lnTo>
                <a:close/>
                <a:moveTo>
                  <a:pt x="150" y="359"/>
                </a:moveTo>
                <a:lnTo>
                  <a:pt x="150" y="359"/>
                </a:lnTo>
                <a:lnTo>
                  <a:pt x="160" y="359"/>
                </a:lnTo>
                <a:lnTo>
                  <a:pt x="165" y="357"/>
                </a:lnTo>
                <a:lnTo>
                  <a:pt x="169" y="351"/>
                </a:lnTo>
                <a:lnTo>
                  <a:pt x="173" y="343"/>
                </a:lnTo>
                <a:lnTo>
                  <a:pt x="173" y="343"/>
                </a:lnTo>
                <a:lnTo>
                  <a:pt x="165" y="345"/>
                </a:lnTo>
                <a:lnTo>
                  <a:pt x="160" y="349"/>
                </a:lnTo>
                <a:lnTo>
                  <a:pt x="150" y="359"/>
                </a:lnTo>
                <a:lnTo>
                  <a:pt x="150" y="359"/>
                </a:lnTo>
                <a:close/>
                <a:moveTo>
                  <a:pt x="122" y="360"/>
                </a:moveTo>
                <a:lnTo>
                  <a:pt x="122" y="360"/>
                </a:lnTo>
                <a:lnTo>
                  <a:pt x="127" y="359"/>
                </a:lnTo>
                <a:lnTo>
                  <a:pt x="131" y="357"/>
                </a:lnTo>
                <a:lnTo>
                  <a:pt x="135" y="351"/>
                </a:lnTo>
                <a:lnTo>
                  <a:pt x="135" y="351"/>
                </a:lnTo>
                <a:lnTo>
                  <a:pt x="131" y="351"/>
                </a:lnTo>
                <a:lnTo>
                  <a:pt x="127" y="353"/>
                </a:lnTo>
                <a:lnTo>
                  <a:pt x="122" y="360"/>
                </a:lnTo>
                <a:lnTo>
                  <a:pt x="122" y="36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E76A66-6837-45B9-95B2-109F9655F1B6}"/>
              </a:ext>
            </a:extLst>
          </p:cNvPr>
          <p:cNvSpPr txBox="1"/>
          <p:nvPr/>
        </p:nvSpPr>
        <p:spPr>
          <a:xfrm>
            <a:off x="1222158" y="1345462"/>
            <a:ext cx="5032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1234567</a:t>
            </a:r>
            <a:r>
              <a:rPr lang="zh-CN" altLang="en-US" sz="2000" dirty="0">
                <a:solidFill>
                  <a:schemeClr val="bg1"/>
                </a:solidFill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</a:rPr>
              <a:t>987654321</a:t>
            </a:r>
            <a:r>
              <a:rPr lang="zh-CN" altLang="en-US" sz="2000" dirty="0">
                <a:solidFill>
                  <a:schemeClr val="bg1"/>
                </a:solidFill>
              </a:rPr>
              <a:t>次方的个位是多少？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87876B-63BD-4CE0-98C4-746E092C035B}"/>
              </a:ext>
            </a:extLst>
          </p:cNvPr>
          <p:cNvSpPr txBox="1"/>
          <p:nvPr/>
        </p:nvSpPr>
        <p:spPr>
          <a:xfrm>
            <a:off x="1110647" y="2153937"/>
            <a:ext cx="347563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1234567</a:t>
            </a:r>
            <a:r>
              <a:rPr lang="zh-CN" altLang="en-US" sz="2000" dirty="0">
                <a:solidFill>
                  <a:schemeClr val="bg1"/>
                </a:solidFill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</a:rPr>
              <a:t> 0 </a:t>
            </a:r>
            <a:r>
              <a:rPr lang="zh-CN" altLang="en-US" sz="2000" dirty="0">
                <a:solidFill>
                  <a:schemeClr val="bg1"/>
                </a:solidFill>
              </a:rPr>
              <a:t>次方的个位是 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1234567</a:t>
            </a:r>
            <a:r>
              <a:rPr lang="zh-CN" altLang="en-US" sz="2000" dirty="0">
                <a:solidFill>
                  <a:schemeClr val="bg1"/>
                </a:solidFill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</a:rPr>
              <a:t> 1 </a:t>
            </a:r>
            <a:r>
              <a:rPr lang="zh-CN" altLang="en-US" sz="2000" dirty="0">
                <a:solidFill>
                  <a:schemeClr val="bg1"/>
                </a:solidFill>
              </a:rPr>
              <a:t>次方的个位是 </a:t>
            </a:r>
            <a:r>
              <a:rPr lang="en-US" altLang="zh-CN" sz="20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1234567</a:t>
            </a:r>
            <a:r>
              <a:rPr lang="zh-CN" altLang="en-US" sz="2000" dirty="0">
                <a:solidFill>
                  <a:schemeClr val="bg1"/>
                </a:solidFill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</a:rPr>
              <a:t> 2 </a:t>
            </a:r>
            <a:r>
              <a:rPr lang="zh-CN" altLang="en-US" sz="2000" dirty="0">
                <a:solidFill>
                  <a:schemeClr val="bg1"/>
                </a:solidFill>
              </a:rPr>
              <a:t>次方的个位是 </a:t>
            </a:r>
            <a:r>
              <a:rPr lang="en-US" altLang="zh-CN" sz="2000" dirty="0">
                <a:solidFill>
                  <a:schemeClr val="bg1"/>
                </a:solidFill>
              </a:rPr>
              <a:t>9</a:t>
            </a:r>
            <a:endParaRPr lang="zh-CN" altLang="en-US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1234567</a:t>
            </a:r>
            <a:r>
              <a:rPr lang="zh-CN" altLang="en-US" sz="2000" dirty="0">
                <a:solidFill>
                  <a:schemeClr val="bg1"/>
                </a:solidFill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</a:rPr>
              <a:t> 3 </a:t>
            </a:r>
            <a:r>
              <a:rPr lang="zh-CN" altLang="en-US" sz="2000" dirty="0">
                <a:solidFill>
                  <a:schemeClr val="bg1"/>
                </a:solidFill>
              </a:rPr>
              <a:t>次方的个位是 </a:t>
            </a:r>
            <a:r>
              <a:rPr lang="en-US" altLang="zh-CN" sz="2000" dirty="0">
                <a:solidFill>
                  <a:schemeClr val="bg1"/>
                </a:solidFill>
              </a:rPr>
              <a:t>3</a:t>
            </a:r>
            <a:endParaRPr lang="zh-CN" altLang="en-US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1234567</a:t>
            </a:r>
            <a:r>
              <a:rPr lang="zh-CN" altLang="en-US" sz="2000" dirty="0">
                <a:solidFill>
                  <a:schemeClr val="bg1"/>
                </a:solidFill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</a:rPr>
              <a:t> 4 </a:t>
            </a:r>
            <a:r>
              <a:rPr lang="zh-CN" altLang="en-US" sz="2000" dirty="0">
                <a:solidFill>
                  <a:schemeClr val="bg1"/>
                </a:solidFill>
              </a:rPr>
              <a:t>次方的个位是 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endParaRPr lang="zh-CN" altLang="en-US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1234567</a:t>
            </a:r>
            <a:r>
              <a:rPr lang="zh-CN" altLang="en-US" sz="2000" dirty="0">
                <a:solidFill>
                  <a:schemeClr val="bg1"/>
                </a:solidFill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</a:rPr>
              <a:t> 5 </a:t>
            </a:r>
            <a:r>
              <a:rPr lang="zh-CN" altLang="en-US" sz="2000" dirty="0">
                <a:solidFill>
                  <a:schemeClr val="bg1"/>
                </a:solidFill>
              </a:rPr>
              <a:t>次方的个位是 </a:t>
            </a:r>
            <a:r>
              <a:rPr lang="en-US" altLang="zh-CN" sz="2000" dirty="0">
                <a:solidFill>
                  <a:schemeClr val="bg1"/>
                </a:solidFill>
              </a:rPr>
              <a:t>7</a:t>
            </a:r>
            <a:endParaRPr lang="zh-CN" altLang="en-US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1234567</a:t>
            </a:r>
            <a:r>
              <a:rPr lang="zh-CN" altLang="en-US" sz="2000" dirty="0">
                <a:solidFill>
                  <a:schemeClr val="bg1"/>
                </a:solidFill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</a:rPr>
              <a:t> 6 </a:t>
            </a:r>
            <a:r>
              <a:rPr lang="zh-CN" altLang="en-US" sz="2000" dirty="0">
                <a:solidFill>
                  <a:schemeClr val="bg1"/>
                </a:solidFill>
              </a:rPr>
              <a:t>次方的个位是 </a:t>
            </a:r>
            <a:r>
              <a:rPr lang="en-US" altLang="zh-CN" sz="2000" dirty="0">
                <a:solidFill>
                  <a:schemeClr val="bg1"/>
                </a:solidFill>
              </a:rPr>
              <a:t>9</a:t>
            </a:r>
            <a:endParaRPr lang="zh-CN" altLang="en-US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1234567</a:t>
            </a:r>
            <a:r>
              <a:rPr lang="zh-CN" altLang="en-US" sz="2000" dirty="0">
                <a:solidFill>
                  <a:schemeClr val="bg1"/>
                </a:solidFill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</a:rPr>
              <a:t> 7 </a:t>
            </a:r>
            <a:r>
              <a:rPr lang="zh-CN" altLang="en-US" sz="2000" dirty="0">
                <a:solidFill>
                  <a:schemeClr val="bg1"/>
                </a:solidFill>
              </a:rPr>
              <a:t>次方的个位是 </a:t>
            </a:r>
            <a:r>
              <a:rPr lang="en-US" altLang="zh-CN" sz="2000" dirty="0">
                <a:solidFill>
                  <a:schemeClr val="bg1"/>
                </a:solidFill>
              </a:rPr>
              <a:t>3</a:t>
            </a:r>
            <a:endParaRPr lang="zh-CN" altLang="en-US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1234567</a:t>
            </a:r>
            <a:r>
              <a:rPr lang="zh-CN" altLang="en-US" sz="2000" dirty="0">
                <a:solidFill>
                  <a:schemeClr val="bg1"/>
                </a:solidFill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</a:rPr>
              <a:t> 8 </a:t>
            </a:r>
            <a:r>
              <a:rPr lang="zh-CN" altLang="en-US" sz="2000" dirty="0">
                <a:solidFill>
                  <a:schemeClr val="bg1"/>
                </a:solidFill>
              </a:rPr>
              <a:t>次方的个位是 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endParaRPr lang="zh-CN" altLang="en-US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1234567</a:t>
            </a:r>
            <a:r>
              <a:rPr lang="zh-CN" altLang="en-US" sz="2000" dirty="0">
                <a:solidFill>
                  <a:schemeClr val="bg1"/>
                </a:solidFill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</a:rPr>
              <a:t> 9 </a:t>
            </a:r>
            <a:r>
              <a:rPr lang="zh-CN" altLang="en-US" sz="2000" dirty="0">
                <a:solidFill>
                  <a:schemeClr val="bg1"/>
                </a:solidFill>
              </a:rPr>
              <a:t>次方的个位是 </a:t>
            </a:r>
            <a:r>
              <a:rPr lang="en-US" altLang="zh-CN" sz="2000" dirty="0">
                <a:solidFill>
                  <a:schemeClr val="bg1"/>
                </a:solidFill>
              </a:rPr>
              <a:t>7</a:t>
            </a:r>
            <a:endParaRPr lang="zh-CN" altLang="en-US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zh-CN" altLang="en-US" sz="2000" dirty="0">
              <a:solidFill>
                <a:schemeClr val="bg1"/>
              </a:solidFill>
            </a:endParaRP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CEA982E-83AD-4DA5-9F22-63C749F16810}"/>
              </a:ext>
            </a:extLst>
          </p:cNvPr>
          <p:cNvSpPr/>
          <p:nvPr/>
        </p:nvSpPr>
        <p:spPr>
          <a:xfrm>
            <a:off x="5741350" y="2543442"/>
            <a:ext cx="970156" cy="892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6A3D371-5B9B-4E86-9604-6DB28D8140E5}"/>
              </a:ext>
            </a:extLst>
          </p:cNvPr>
          <p:cNvSpPr/>
          <p:nvPr/>
        </p:nvSpPr>
        <p:spPr>
          <a:xfrm>
            <a:off x="8195406" y="2543442"/>
            <a:ext cx="970156" cy="892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41FF4B2-99D9-40D9-A18E-7650AAAB0230}"/>
              </a:ext>
            </a:extLst>
          </p:cNvPr>
          <p:cNvSpPr/>
          <p:nvPr/>
        </p:nvSpPr>
        <p:spPr>
          <a:xfrm>
            <a:off x="6968378" y="2564411"/>
            <a:ext cx="970156" cy="892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87EF7BC-B2B0-4F56-8458-AD6B4E919786}"/>
              </a:ext>
            </a:extLst>
          </p:cNvPr>
          <p:cNvSpPr/>
          <p:nvPr/>
        </p:nvSpPr>
        <p:spPr>
          <a:xfrm>
            <a:off x="9428009" y="2564411"/>
            <a:ext cx="970156" cy="892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4B87AB6-D589-4B6F-B46A-ED797E9F1AEE}"/>
              </a:ext>
            </a:extLst>
          </p:cNvPr>
          <p:cNvSpPr txBox="1"/>
          <p:nvPr/>
        </p:nvSpPr>
        <p:spPr>
          <a:xfrm>
            <a:off x="6069124" y="195388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4"/>
                </a:solidFill>
              </a:rPr>
              <a:t>0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3E2E18F-96AF-4C67-A454-CCF0226D0896}"/>
              </a:ext>
            </a:extLst>
          </p:cNvPr>
          <p:cNvSpPr txBox="1"/>
          <p:nvPr/>
        </p:nvSpPr>
        <p:spPr>
          <a:xfrm>
            <a:off x="7295758" y="195388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4"/>
                </a:solidFill>
              </a:rPr>
              <a:t>1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49C9CBA-C1D2-4E82-BA0C-A566FAFA1652}"/>
              </a:ext>
            </a:extLst>
          </p:cNvPr>
          <p:cNvSpPr txBox="1"/>
          <p:nvPr/>
        </p:nvSpPr>
        <p:spPr>
          <a:xfrm>
            <a:off x="8557705" y="196637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4"/>
                </a:solidFill>
              </a:rPr>
              <a:t>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8C19E1F-5FCE-4850-AAF9-3A35108E9DE6}"/>
              </a:ext>
            </a:extLst>
          </p:cNvPr>
          <p:cNvSpPr txBox="1"/>
          <p:nvPr/>
        </p:nvSpPr>
        <p:spPr>
          <a:xfrm>
            <a:off x="9815821" y="198522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4"/>
                </a:solidFill>
              </a:rPr>
              <a:t>3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AA4108-D5E6-4B9A-8D12-4A0EAF21DCAD}"/>
              </a:ext>
            </a:extLst>
          </p:cNvPr>
          <p:cNvSpPr txBox="1"/>
          <p:nvPr/>
        </p:nvSpPr>
        <p:spPr>
          <a:xfrm>
            <a:off x="4832991" y="198697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余数：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79DEEF-6BBE-4DB5-AC92-FF0693F145C5}"/>
              </a:ext>
            </a:extLst>
          </p:cNvPr>
          <p:cNvSpPr txBox="1"/>
          <p:nvPr/>
        </p:nvSpPr>
        <p:spPr>
          <a:xfrm>
            <a:off x="5043723" y="281040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值：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336ECDC-0FCC-41A7-AFB4-C310A4CEB561}"/>
              </a:ext>
            </a:extLst>
          </p:cNvPr>
          <p:cNvSpPr txBox="1"/>
          <p:nvPr/>
        </p:nvSpPr>
        <p:spPr>
          <a:xfrm>
            <a:off x="6059825" y="4000596"/>
            <a:ext cx="4204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987654321</a:t>
            </a:r>
            <a:r>
              <a:rPr lang="zh-CN" altLang="en-US" sz="2000" dirty="0">
                <a:solidFill>
                  <a:schemeClr val="bg1"/>
                </a:solidFill>
              </a:rPr>
              <a:t>除以</a:t>
            </a:r>
            <a:r>
              <a:rPr lang="en-US" altLang="zh-CN" sz="2000" dirty="0">
                <a:solidFill>
                  <a:schemeClr val="bg1"/>
                </a:solidFill>
              </a:rPr>
              <a:t>4</a:t>
            </a:r>
            <a:r>
              <a:rPr lang="zh-CN" altLang="en-US" sz="2000" dirty="0">
                <a:solidFill>
                  <a:schemeClr val="bg1"/>
                </a:solidFill>
              </a:rPr>
              <a:t>余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，所以答案为</a:t>
            </a:r>
            <a:r>
              <a:rPr lang="en-US" altLang="zh-CN" sz="2000" dirty="0">
                <a:solidFill>
                  <a:schemeClr val="bg1"/>
                </a:solidFill>
              </a:rPr>
              <a:t>7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6D5AABB-26E3-4EE8-A5DA-7C591E4F6E14}"/>
              </a:ext>
            </a:extLst>
          </p:cNvPr>
          <p:cNvSpPr txBox="1"/>
          <p:nvPr/>
        </p:nvSpPr>
        <p:spPr>
          <a:xfrm>
            <a:off x="5548850" y="4590850"/>
            <a:ext cx="4918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答：</a:t>
            </a:r>
            <a:r>
              <a:rPr lang="en-US" altLang="zh-CN" sz="2000" dirty="0">
                <a:solidFill>
                  <a:schemeClr val="bg1"/>
                </a:solidFill>
              </a:rPr>
              <a:t>1234567</a:t>
            </a:r>
            <a:r>
              <a:rPr lang="zh-CN" altLang="en-US" sz="2000" dirty="0">
                <a:solidFill>
                  <a:schemeClr val="bg1"/>
                </a:solidFill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</a:rPr>
              <a:t>987654321</a:t>
            </a:r>
            <a:r>
              <a:rPr lang="zh-CN" altLang="en-US" sz="2000" dirty="0">
                <a:solidFill>
                  <a:schemeClr val="bg1"/>
                </a:solidFill>
              </a:rPr>
              <a:t>次方的个位是</a:t>
            </a:r>
            <a:r>
              <a:rPr lang="en-US" altLang="zh-CN" sz="2000" dirty="0">
                <a:solidFill>
                  <a:schemeClr val="bg1"/>
                </a:solidFill>
              </a:rPr>
              <a:t>7</a:t>
            </a:r>
            <a:endParaRPr lang="zh-CN" altLang="en-US" sz="2000" dirty="0">
              <a:solidFill>
                <a:schemeClr val="bg1"/>
              </a:solidFill>
            </a:endParaRP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84DC54E-C9E9-43F9-857E-A94681B53DD7}"/>
              </a:ext>
            </a:extLst>
          </p:cNvPr>
          <p:cNvSpPr txBox="1"/>
          <p:nvPr/>
        </p:nvSpPr>
        <p:spPr>
          <a:xfrm>
            <a:off x="5043723" y="5435832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highlight>
                  <a:srgbClr val="FFFF00"/>
                </a:highlight>
              </a:rPr>
              <a:t>运用余数我们将大数值的问题简化为小数值的问题。</a:t>
            </a:r>
          </a:p>
        </p:txBody>
      </p:sp>
    </p:spTree>
    <p:extLst>
      <p:ext uri="{BB962C8B-B14F-4D97-AF65-F5344CB8AC3E}">
        <p14:creationId xmlns:p14="http://schemas.microsoft.com/office/powerpoint/2010/main" val="418015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28221E78-82E0-4B2C-97AD-F50467B4180A}"/>
              </a:ext>
            </a:extLst>
          </p:cNvPr>
          <p:cNvSpPr txBox="1"/>
          <p:nvPr/>
        </p:nvSpPr>
        <p:spPr>
          <a:xfrm>
            <a:off x="1313165" y="421173"/>
            <a:ext cx="5240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通过黑白棋通信</a:t>
            </a:r>
          </a:p>
          <a:p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Freeform 48">
            <a:extLst>
              <a:ext uri="{FF2B5EF4-FFF2-40B4-BE49-F238E27FC236}">
                <a16:creationId xmlns:a16="http://schemas.microsoft.com/office/drawing/2014/main" id="{5D202AF6-9EC3-4A32-9176-25DC824CBB7E}"/>
              </a:ext>
            </a:extLst>
          </p:cNvPr>
          <p:cNvSpPr>
            <a:spLocks noEditPoints="1"/>
          </p:cNvSpPr>
          <p:nvPr/>
        </p:nvSpPr>
        <p:spPr bwMode="auto">
          <a:xfrm>
            <a:off x="831072" y="421173"/>
            <a:ext cx="330999" cy="538424"/>
          </a:xfrm>
          <a:custGeom>
            <a:avLst/>
            <a:gdLst/>
            <a:ahLst/>
            <a:cxnLst>
              <a:cxn ang="0">
                <a:pos x="225" y="242"/>
              </a:cxn>
              <a:cxn ang="0">
                <a:pos x="185" y="338"/>
              </a:cxn>
              <a:cxn ang="0">
                <a:pos x="15" y="351"/>
              </a:cxn>
              <a:cxn ang="0">
                <a:pos x="69" y="257"/>
              </a:cxn>
              <a:cxn ang="0">
                <a:pos x="112" y="252"/>
              </a:cxn>
              <a:cxn ang="0">
                <a:pos x="70" y="225"/>
              </a:cxn>
              <a:cxn ang="0">
                <a:pos x="34" y="170"/>
              </a:cxn>
              <a:cxn ang="0">
                <a:pos x="90" y="134"/>
              </a:cxn>
              <a:cxn ang="0">
                <a:pos x="78" y="80"/>
              </a:cxn>
              <a:cxn ang="0">
                <a:pos x="34" y="116"/>
              </a:cxn>
              <a:cxn ang="0">
                <a:pos x="15" y="34"/>
              </a:cxn>
              <a:cxn ang="0">
                <a:pos x="120" y="4"/>
              </a:cxn>
              <a:cxn ang="0">
                <a:pos x="179" y="97"/>
              </a:cxn>
              <a:cxn ang="0">
                <a:pos x="160" y="33"/>
              </a:cxn>
              <a:cxn ang="0">
                <a:pos x="72" y="17"/>
              </a:cxn>
              <a:cxn ang="0">
                <a:pos x="59" y="82"/>
              </a:cxn>
              <a:cxn ang="0">
                <a:pos x="110" y="59"/>
              </a:cxn>
              <a:cxn ang="0">
                <a:pos x="130" y="118"/>
              </a:cxn>
              <a:cxn ang="0">
                <a:pos x="72" y="151"/>
              </a:cxn>
              <a:cxn ang="0">
                <a:pos x="109" y="191"/>
              </a:cxn>
              <a:cxn ang="0">
                <a:pos x="160" y="259"/>
              </a:cxn>
              <a:cxn ang="0">
                <a:pos x="95" y="275"/>
              </a:cxn>
              <a:cxn ang="0">
                <a:pos x="51" y="313"/>
              </a:cxn>
              <a:cxn ang="0">
                <a:pos x="128" y="345"/>
              </a:cxn>
              <a:cxn ang="0">
                <a:pos x="202" y="305"/>
              </a:cxn>
              <a:cxn ang="0">
                <a:pos x="200" y="196"/>
              </a:cxn>
              <a:cxn ang="0">
                <a:pos x="135" y="151"/>
              </a:cxn>
              <a:cxn ang="0">
                <a:pos x="170" y="50"/>
              </a:cxn>
              <a:cxn ang="0">
                <a:pos x="36" y="36"/>
              </a:cxn>
              <a:cxn ang="0">
                <a:pos x="40" y="71"/>
              </a:cxn>
              <a:cxn ang="0">
                <a:pos x="21" y="82"/>
              </a:cxn>
              <a:cxn ang="0">
                <a:pos x="84" y="71"/>
              </a:cxn>
              <a:cxn ang="0">
                <a:pos x="11" y="80"/>
              </a:cxn>
              <a:cxn ang="0">
                <a:pos x="103" y="75"/>
              </a:cxn>
              <a:cxn ang="0">
                <a:pos x="122" y="82"/>
              </a:cxn>
              <a:cxn ang="0">
                <a:pos x="42" y="86"/>
              </a:cxn>
              <a:cxn ang="0">
                <a:pos x="105" y="101"/>
              </a:cxn>
              <a:cxn ang="0">
                <a:pos x="34" y="101"/>
              </a:cxn>
              <a:cxn ang="0">
                <a:pos x="44" y="170"/>
              </a:cxn>
              <a:cxn ang="0">
                <a:pos x="67" y="160"/>
              </a:cxn>
              <a:cxn ang="0">
                <a:pos x="51" y="189"/>
              </a:cxn>
              <a:cxn ang="0">
                <a:pos x="65" y="172"/>
              </a:cxn>
              <a:cxn ang="0">
                <a:pos x="67" y="193"/>
              </a:cxn>
              <a:cxn ang="0">
                <a:pos x="103" y="200"/>
              </a:cxn>
              <a:cxn ang="0">
                <a:pos x="69" y="214"/>
              </a:cxn>
              <a:cxn ang="0">
                <a:pos x="69" y="214"/>
              </a:cxn>
              <a:cxn ang="0">
                <a:pos x="135" y="221"/>
              </a:cxn>
              <a:cxn ang="0">
                <a:pos x="145" y="233"/>
              </a:cxn>
              <a:cxn ang="0">
                <a:pos x="152" y="244"/>
              </a:cxn>
              <a:cxn ang="0">
                <a:pos x="124" y="217"/>
              </a:cxn>
              <a:cxn ang="0">
                <a:pos x="107" y="275"/>
              </a:cxn>
              <a:cxn ang="0">
                <a:pos x="114" y="267"/>
              </a:cxn>
              <a:cxn ang="0">
                <a:pos x="147" y="259"/>
              </a:cxn>
              <a:cxn ang="0">
                <a:pos x="63" y="271"/>
              </a:cxn>
              <a:cxn ang="0">
                <a:pos x="30" y="343"/>
              </a:cxn>
              <a:cxn ang="0">
                <a:pos x="21" y="345"/>
              </a:cxn>
              <a:cxn ang="0">
                <a:pos x="50" y="330"/>
              </a:cxn>
              <a:cxn ang="0">
                <a:pos x="72" y="349"/>
              </a:cxn>
              <a:cxn ang="0">
                <a:pos x="65" y="349"/>
              </a:cxn>
              <a:cxn ang="0">
                <a:pos x="93" y="349"/>
              </a:cxn>
              <a:cxn ang="0">
                <a:pos x="42" y="353"/>
              </a:cxn>
              <a:cxn ang="0">
                <a:pos x="46" y="349"/>
              </a:cxn>
            </a:cxnLst>
            <a:rect l="0" t="0" r="r" b="b"/>
            <a:pathLst>
              <a:path w="225" h="366">
                <a:moveTo>
                  <a:pt x="149" y="147"/>
                </a:moveTo>
                <a:lnTo>
                  <a:pt x="149" y="147"/>
                </a:lnTo>
                <a:lnTo>
                  <a:pt x="164" y="155"/>
                </a:lnTo>
                <a:lnTo>
                  <a:pt x="179" y="164"/>
                </a:lnTo>
                <a:lnTo>
                  <a:pt x="192" y="176"/>
                </a:lnTo>
                <a:lnTo>
                  <a:pt x="206" y="189"/>
                </a:lnTo>
                <a:lnTo>
                  <a:pt x="215" y="204"/>
                </a:lnTo>
                <a:lnTo>
                  <a:pt x="221" y="221"/>
                </a:lnTo>
                <a:lnTo>
                  <a:pt x="225" y="242"/>
                </a:lnTo>
                <a:lnTo>
                  <a:pt x="225" y="263"/>
                </a:lnTo>
                <a:lnTo>
                  <a:pt x="225" y="263"/>
                </a:lnTo>
                <a:lnTo>
                  <a:pt x="223" y="277"/>
                </a:lnTo>
                <a:lnTo>
                  <a:pt x="221" y="286"/>
                </a:lnTo>
                <a:lnTo>
                  <a:pt x="215" y="297"/>
                </a:lnTo>
                <a:lnTo>
                  <a:pt x="210" y="309"/>
                </a:lnTo>
                <a:lnTo>
                  <a:pt x="210" y="309"/>
                </a:lnTo>
                <a:lnTo>
                  <a:pt x="200" y="324"/>
                </a:lnTo>
                <a:lnTo>
                  <a:pt x="185" y="338"/>
                </a:lnTo>
                <a:lnTo>
                  <a:pt x="166" y="349"/>
                </a:lnTo>
                <a:lnTo>
                  <a:pt x="143" y="357"/>
                </a:lnTo>
                <a:lnTo>
                  <a:pt x="120" y="364"/>
                </a:lnTo>
                <a:lnTo>
                  <a:pt x="95" y="366"/>
                </a:lnTo>
                <a:lnTo>
                  <a:pt x="70" y="366"/>
                </a:lnTo>
                <a:lnTo>
                  <a:pt x="46" y="362"/>
                </a:lnTo>
                <a:lnTo>
                  <a:pt x="46" y="362"/>
                </a:lnTo>
                <a:lnTo>
                  <a:pt x="25" y="355"/>
                </a:lnTo>
                <a:lnTo>
                  <a:pt x="15" y="351"/>
                </a:lnTo>
                <a:lnTo>
                  <a:pt x="6" y="345"/>
                </a:lnTo>
                <a:lnTo>
                  <a:pt x="6" y="345"/>
                </a:lnTo>
                <a:lnTo>
                  <a:pt x="13" y="322"/>
                </a:lnTo>
                <a:lnTo>
                  <a:pt x="23" y="303"/>
                </a:lnTo>
                <a:lnTo>
                  <a:pt x="36" y="284"/>
                </a:lnTo>
                <a:lnTo>
                  <a:pt x="51" y="269"/>
                </a:lnTo>
                <a:lnTo>
                  <a:pt x="51" y="269"/>
                </a:lnTo>
                <a:lnTo>
                  <a:pt x="63" y="261"/>
                </a:lnTo>
                <a:lnTo>
                  <a:pt x="69" y="257"/>
                </a:lnTo>
                <a:lnTo>
                  <a:pt x="76" y="257"/>
                </a:lnTo>
                <a:lnTo>
                  <a:pt x="82" y="257"/>
                </a:lnTo>
                <a:lnTo>
                  <a:pt x="88" y="259"/>
                </a:lnTo>
                <a:lnTo>
                  <a:pt x="93" y="263"/>
                </a:lnTo>
                <a:lnTo>
                  <a:pt x="99" y="269"/>
                </a:lnTo>
                <a:lnTo>
                  <a:pt x="99" y="269"/>
                </a:lnTo>
                <a:lnTo>
                  <a:pt x="105" y="265"/>
                </a:lnTo>
                <a:lnTo>
                  <a:pt x="110" y="259"/>
                </a:lnTo>
                <a:lnTo>
                  <a:pt x="112" y="252"/>
                </a:lnTo>
                <a:lnTo>
                  <a:pt x="114" y="244"/>
                </a:lnTo>
                <a:lnTo>
                  <a:pt x="114" y="237"/>
                </a:lnTo>
                <a:lnTo>
                  <a:pt x="110" y="231"/>
                </a:lnTo>
                <a:lnTo>
                  <a:pt x="107" y="225"/>
                </a:lnTo>
                <a:lnTo>
                  <a:pt x="99" y="221"/>
                </a:lnTo>
                <a:lnTo>
                  <a:pt x="99" y="221"/>
                </a:lnTo>
                <a:lnTo>
                  <a:pt x="91" y="221"/>
                </a:lnTo>
                <a:lnTo>
                  <a:pt x="84" y="221"/>
                </a:lnTo>
                <a:lnTo>
                  <a:pt x="70" y="225"/>
                </a:lnTo>
                <a:lnTo>
                  <a:pt x="55" y="227"/>
                </a:lnTo>
                <a:lnTo>
                  <a:pt x="48" y="227"/>
                </a:lnTo>
                <a:lnTo>
                  <a:pt x="42" y="227"/>
                </a:lnTo>
                <a:lnTo>
                  <a:pt x="42" y="227"/>
                </a:lnTo>
                <a:lnTo>
                  <a:pt x="40" y="221"/>
                </a:lnTo>
                <a:lnTo>
                  <a:pt x="38" y="214"/>
                </a:lnTo>
                <a:lnTo>
                  <a:pt x="36" y="198"/>
                </a:lnTo>
                <a:lnTo>
                  <a:pt x="36" y="183"/>
                </a:lnTo>
                <a:lnTo>
                  <a:pt x="34" y="170"/>
                </a:lnTo>
                <a:lnTo>
                  <a:pt x="34" y="170"/>
                </a:lnTo>
                <a:lnTo>
                  <a:pt x="40" y="162"/>
                </a:lnTo>
                <a:lnTo>
                  <a:pt x="46" y="155"/>
                </a:lnTo>
                <a:lnTo>
                  <a:pt x="53" y="147"/>
                </a:lnTo>
                <a:lnTo>
                  <a:pt x="63" y="141"/>
                </a:lnTo>
                <a:lnTo>
                  <a:pt x="63" y="141"/>
                </a:lnTo>
                <a:lnTo>
                  <a:pt x="70" y="139"/>
                </a:lnTo>
                <a:lnTo>
                  <a:pt x="80" y="137"/>
                </a:lnTo>
                <a:lnTo>
                  <a:pt x="90" y="134"/>
                </a:lnTo>
                <a:lnTo>
                  <a:pt x="93" y="132"/>
                </a:lnTo>
                <a:lnTo>
                  <a:pt x="95" y="128"/>
                </a:lnTo>
                <a:lnTo>
                  <a:pt x="95" y="128"/>
                </a:lnTo>
                <a:lnTo>
                  <a:pt x="97" y="111"/>
                </a:lnTo>
                <a:lnTo>
                  <a:pt x="95" y="95"/>
                </a:lnTo>
                <a:lnTo>
                  <a:pt x="93" y="88"/>
                </a:lnTo>
                <a:lnTo>
                  <a:pt x="90" y="84"/>
                </a:lnTo>
                <a:lnTo>
                  <a:pt x="84" y="80"/>
                </a:lnTo>
                <a:lnTo>
                  <a:pt x="78" y="80"/>
                </a:lnTo>
                <a:lnTo>
                  <a:pt x="78" y="80"/>
                </a:lnTo>
                <a:lnTo>
                  <a:pt x="72" y="82"/>
                </a:lnTo>
                <a:lnTo>
                  <a:pt x="70" y="86"/>
                </a:lnTo>
                <a:lnTo>
                  <a:pt x="67" y="92"/>
                </a:lnTo>
                <a:lnTo>
                  <a:pt x="63" y="95"/>
                </a:lnTo>
                <a:lnTo>
                  <a:pt x="63" y="95"/>
                </a:lnTo>
                <a:lnTo>
                  <a:pt x="48" y="107"/>
                </a:lnTo>
                <a:lnTo>
                  <a:pt x="34" y="116"/>
                </a:lnTo>
                <a:lnTo>
                  <a:pt x="34" y="116"/>
                </a:lnTo>
                <a:lnTo>
                  <a:pt x="25" y="109"/>
                </a:lnTo>
                <a:lnTo>
                  <a:pt x="17" y="99"/>
                </a:lnTo>
                <a:lnTo>
                  <a:pt x="9" y="88"/>
                </a:lnTo>
                <a:lnTo>
                  <a:pt x="0" y="78"/>
                </a:lnTo>
                <a:lnTo>
                  <a:pt x="0" y="78"/>
                </a:lnTo>
                <a:lnTo>
                  <a:pt x="2" y="67"/>
                </a:lnTo>
                <a:lnTo>
                  <a:pt x="6" y="55"/>
                </a:lnTo>
                <a:lnTo>
                  <a:pt x="9" y="44"/>
                </a:lnTo>
                <a:lnTo>
                  <a:pt x="15" y="34"/>
                </a:lnTo>
                <a:lnTo>
                  <a:pt x="23" y="25"/>
                </a:lnTo>
                <a:lnTo>
                  <a:pt x="30" y="17"/>
                </a:lnTo>
                <a:lnTo>
                  <a:pt x="40" y="12"/>
                </a:lnTo>
                <a:lnTo>
                  <a:pt x="51" y="6"/>
                </a:lnTo>
                <a:lnTo>
                  <a:pt x="51" y="6"/>
                </a:lnTo>
                <a:lnTo>
                  <a:pt x="67" y="2"/>
                </a:lnTo>
                <a:lnTo>
                  <a:pt x="86" y="0"/>
                </a:lnTo>
                <a:lnTo>
                  <a:pt x="103" y="0"/>
                </a:lnTo>
                <a:lnTo>
                  <a:pt x="120" y="4"/>
                </a:lnTo>
                <a:lnTo>
                  <a:pt x="137" y="8"/>
                </a:lnTo>
                <a:lnTo>
                  <a:pt x="151" y="15"/>
                </a:lnTo>
                <a:lnTo>
                  <a:pt x="164" y="25"/>
                </a:lnTo>
                <a:lnTo>
                  <a:pt x="171" y="38"/>
                </a:lnTo>
                <a:lnTo>
                  <a:pt x="171" y="38"/>
                </a:lnTo>
                <a:lnTo>
                  <a:pt x="177" y="52"/>
                </a:lnTo>
                <a:lnTo>
                  <a:pt x="181" y="67"/>
                </a:lnTo>
                <a:lnTo>
                  <a:pt x="181" y="82"/>
                </a:lnTo>
                <a:lnTo>
                  <a:pt x="179" y="97"/>
                </a:lnTo>
                <a:lnTo>
                  <a:pt x="175" y="113"/>
                </a:lnTo>
                <a:lnTo>
                  <a:pt x="168" y="126"/>
                </a:lnTo>
                <a:lnTo>
                  <a:pt x="158" y="139"/>
                </a:lnTo>
                <a:lnTo>
                  <a:pt x="149" y="147"/>
                </a:lnTo>
                <a:lnTo>
                  <a:pt x="149" y="147"/>
                </a:lnTo>
                <a:close/>
                <a:moveTo>
                  <a:pt x="170" y="50"/>
                </a:moveTo>
                <a:lnTo>
                  <a:pt x="170" y="50"/>
                </a:lnTo>
                <a:lnTo>
                  <a:pt x="166" y="40"/>
                </a:lnTo>
                <a:lnTo>
                  <a:pt x="160" y="33"/>
                </a:lnTo>
                <a:lnTo>
                  <a:pt x="152" y="25"/>
                </a:lnTo>
                <a:lnTo>
                  <a:pt x="145" y="19"/>
                </a:lnTo>
                <a:lnTo>
                  <a:pt x="135" y="15"/>
                </a:lnTo>
                <a:lnTo>
                  <a:pt x="124" y="12"/>
                </a:lnTo>
                <a:lnTo>
                  <a:pt x="114" y="10"/>
                </a:lnTo>
                <a:lnTo>
                  <a:pt x="103" y="10"/>
                </a:lnTo>
                <a:lnTo>
                  <a:pt x="93" y="12"/>
                </a:lnTo>
                <a:lnTo>
                  <a:pt x="82" y="14"/>
                </a:lnTo>
                <a:lnTo>
                  <a:pt x="72" y="17"/>
                </a:lnTo>
                <a:lnTo>
                  <a:pt x="63" y="21"/>
                </a:lnTo>
                <a:lnTo>
                  <a:pt x="55" y="27"/>
                </a:lnTo>
                <a:lnTo>
                  <a:pt x="48" y="34"/>
                </a:lnTo>
                <a:lnTo>
                  <a:pt x="42" y="44"/>
                </a:lnTo>
                <a:lnTo>
                  <a:pt x="38" y="54"/>
                </a:lnTo>
                <a:lnTo>
                  <a:pt x="38" y="54"/>
                </a:lnTo>
                <a:lnTo>
                  <a:pt x="48" y="69"/>
                </a:lnTo>
                <a:lnTo>
                  <a:pt x="53" y="76"/>
                </a:lnTo>
                <a:lnTo>
                  <a:pt x="59" y="82"/>
                </a:lnTo>
                <a:lnTo>
                  <a:pt x="59" y="82"/>
                </a:lnTo>
                <a:lnTo>
                  <a:pt x="69" y="71"/>
                </a:lnTo>
                <a:lnTo>
                  <a:pt x="78" y="63"/>
                </a:lnTo>
                <a:lnTo>
                  <a:pt x="84" y="59"/>
                </a:lnTo>
                <a:lnTo>
                  <a:pt x="90" y="57"/>
                </a:lnTo>
                <a:lnTo>
                  <a:pt x="97" y="57"/>
                </a:lnTo>
                <a:lnTo>
                  <a:pt x="105" y="57"/>
                </a:lnTo>
                <a:lnTo>
                  <a:pt x="105" y="57"/>
                </a:lnTo>
                <a:lnTo>
                  <a:pt x="110" y="59"/>
                </a:lnTo>
                <a:lnTo>
                  <a:pt x="116" y="61"/>
                </a:lnTo>
                <a:lnTo>
                  <a:pt x="126" y="71"/>
                </a:lnTo>
                <a:lnTo>
                  <a:pt x="133" y="82"/>
                </a:lnTo>
                <a:lnTo>
                  <a:pt x="135" y="88"/>
                </a:lnTo>
                <a:lnTo>
                  <a:pt x="135" y="94"/>
                </a:lnTo>
                <a:lnTo>
                  <a:pt x="135" y="94"/>
                </a:lnTo>
                <a:lnTo>
                  <a:pt x="135" y="99"/>
                </a:lnTo>
                <a:lnTo>
                  <a:pt x="133" y="107"/>
                </a:lnTo>
                <a:lnTo>
                  <a:pt x="130" y="118"/>
                </a:lnTo>
                <a:lnTo>
                  <a:pt x="122" y="126"/>
                </a:lnTo>
                <a:lnTo>
                  <a:pt x="112" y="134"/>
                </a:lnTo>
                <a:lnTo>
                  <a:pt x="112" y="134"/>
                </a:lnTo>
                <a:lnTo>
                  <a:pt x="101" y="137"/>
                </a:lnTo>
                <a:lnTo>
                  <a:pt x="90" y="141"/>
                </a:lnTo>
                <a:lnTo>
                  <a:pt x="80" y="145"/>
                </a:lnTo>
                <a:lnTo>
                  <a:pt x="76" y="149"/>
                </a:lnTo>
                <a:lnTo>
                  <a:pt x="72" y="151"/>
                </a:lnTo>
                <a:lnTo>
                  <a:pt x="72" y="151"/>
                </a:lnTo>
                <a:lnTo>
                  <a:pt x="76" y="174"/>
                </a:lnTo>
                <a:lnTo>
                  <a:pt x="78" y="185"/>
                </a:lnTo>
                <a:lnTo>
                  <a:pt x="80" y="196"/>
                </a:lnTo>
                <a:lnTo>
                  <a:pt x="80" y="196"/>
                </a:lnTo>
                <a:lnTo>
                  <a:pt x="90" y="195"/>
                </a:lnTo>
                <a:lnTo>
                  <a:pt x="97" y="193"/>
                </a:lnTo>
                <a:lnTo>
                  <a:pt x="103" y="191"/>
                </a:lnTo>
                <a:lnTo>
                  <a:pt x="109" y="191"/>
                </a:lnTo>
                <a:lnTo>
                  <a:pt x="109" y="191"/>
                </a:lnTo>
                <a:lnTo>
                  <a:pt x="120" y="193"/>
                </a:lnTo>
                <a:lnTo>
                  <a:pt x="131" y="196"/>
                </a:lnTo>
                <a:lnTo>
                  <a:pt x="141" y="204"/>
                </a:lnTo>
                <a:lnTo>
                  <a:pt x="149" y="214"/>
                </a:lnTo>
                <a:lnTo>
                  <a:pt x="156" y="223"/>
                </a:lnTo>
                <a:lnTo>
                  <a:pt x="160" y="237"/>
                </a:lnTo>
                <a:lnTo>
                  <a:pt x="162" y="248"/>
                </a:lnTo>
                <a:lnTo>
                  <a:pt x="160" y="259"/>
                </a:lnTo>
                <a:lnTo>
                  <a:pt x="160" y="259"/>
                </a:lnTo>
                <a:lnTo>
                  <a:pt x="156" y="269"/>
                </a:lnTo>
                <a:lnTo>
                  <a:pt x="151" y="278"/>
                </a:lnTo>
                <a:lnTo>
                  <a:pt x="143" y="286"/>
                </a:lnTo>
                <a:lnTo>
                  <a:pt x="131" y="288"/>
                </a:lnTo>
                <a:lnTo>
                  <a:pt x="131" y="288"/>
                </a:lnTo>
                <a:lnTo>
                  <a:pt x="124" y="290"/>
                </a:lnTo>
                <a:lnTo>
                  <a:pt x="116" y="288"/>
                </a:lnTo>
                <a:lnTo>
                  <a:pt x="105" y="282"/>
                </a:lnTo>
                <a:lnTo>
                  <a:pt x="95" y="275"/>
                </a:lnTo>
                <a:lnTo>
                  <a:pt x="84" y="269"/>
                </a:lnTo>
                <a:lnTo>
                  <a:pt x="84" y="269"/>
                </a:lnTo>
                <a:lnTo>
                  <a:pt x="78" y="273"/>
                </a:lnTo>
                <a:lnTo>
                  <a:pt x="74" y="278"/>
                </a:lnTo>
                <a:lnTo>
                  <a:pt x="67" y="290"/>
                </a:lnTo>
                <a:lnTo>
                  <a:pt x="67" y="290"/>
                </a:lnTo>
                <a:lnTo>
                  <a:pt x="57" y="301"/>
                </a:lnTo>
                <a:lnTo>
                  <a:pt x="53" y="307"/>
                </a:lnTo>
                <a:lnTo>
                  <a:pt x="51" y="313"/>
                </a:lnTo>
                <a:lnTo>
                  <a:pt x="51" y="313"/>
                </a:lnTo>
                <a:lnTo>
                  <a:pt x="51" y="318"/>
                </a:lnTo>
                <a:lnTo>
                  <a:pt x="57" y="326"/>
                </a:lnTo>
                <a:lnTo>
                  <a:pt x="63" y="332"/>
                </a:lnTo>
                <a:lnTo>
                  <a:pt x="67" y="336"/>
                </a:lnTo>
                <a:lnTo>
                  <a:pt x="67" y="336"/>
                </a:lnTo>
                <a:lnTo>
                  <a:pt x="80" y="339"/>
                </a:lnTo>
                <a:lnTo>
                  <a:pt x="95" y="343"/>
                </a:lnTo>
                <a:lnTo>
                  <a:pt x="128" y="345"/>
                </a:lnTo>
                <a:lnTo>
                  <a:pt x="128" y="345"/>
                </a:lnTo>
                <a:lnTo>
                  <a:pt x="139" y="345"/>
                </a:lnTo>
                <a:lnTo>
                  <a:pt x="151" y="343"/>
                </a:lnTo>
                <a:lnTo>
                  <a:pt x="162" y="339"/>
                </a:lnTo>
                <a:lnTo>
                  <a:pt x="171" y="334"/>
                </a:lnTo>
                <a:lnTo>
                  <a:pt x="181" y="328"/>
                </a:lnTo>
                <a:lnTo>
                  <a:pt x="189" y="320"/>
                </a:lnTo>
                <a:lnTo>
                  <a:pt x="196" y="313"/>
                </a:lnTo>
                <a:lnTo>
                  <a:pt x="202" y="305"/>
                </a:lnTo>
                <a:lnTo>
                  <a:pt x="202" y="305"/>
                </a:lnTo>
                <a:lnTo>
                  <a:pt x="208" y="296"/>
                </a:lnTo>
                <a:lnTo>
                  <a:pt x="212" y="284"/>
                </a:lnTo>
                <a:lnTo>
                  <a:pt x="215" y="273"/>
                </a:lnTo>
                <a:lnTo>
                  <a:pt x="215" y="261"/>
                </a:lnTo>
                <a:lnTo>
                  <a:pt x="215" y="250"/>
                </a:lnTo>
                <a:lnTo>
                  <a:pt x="215" y="238"/>
                </a:lnTo>
                <a:lnTo>
                  <a:pt x="210" y="217"/>
                </a:lnTo>
                <a:lnTo>
                  <a:pt x="200" y="196"/>
                </a:lnTo>
                <a:lnTo>
                  <a:pt x="187" y="179"/>
                </a:lnTo>
                <a:lnTo>
                  <a:pt x="179" y="172"/>
                </a:lnTo>
                <a:lnTo>
                  <a:pt x="171" y="166"/>
                </a:lnTo>
                <a:lnTo>
                  <a:pt x="162" y="162"/>
                </a:lnTo>
                <a:lnTo>
                  <a:pt x="152" y="158"/>
                </a:lnTo>
                <a:lnTo>
                  <a:pt x="152" y="158"/>
                </a:lnTo>
                <a:lnTo>
                  <a:pt x="141" y="156"/>
                </a:lnTo>
                <a:lnTo>
                  <a:pt x="137" y="155"/>
                </a:lnTo>
                <a:lnTo>
                  <a:pt x="135" y="151"/>
                </a:lnTo>
                <a:lnTo>
                  <a:pt x="135" y="151"/>
                </a:lnTo>
                <a:lnTo>
                  <a:pt x="143" y="141"/>
                </a:lnTo>
                <a:lnTo>
                  <a:pt x="152" y="134"/>
                </a:lnTo>
                <a:lnTo>
                  <a:pt x="160" y="122"/>
                </a:lnTo>
                <a:lnTo>
                  <a:pt x="168" y="111"/>
                </a:lnTo>
                <a:lnTo>
                  <a:pt x="171" y="97"/>
                </a:lnTo>
                <a:lnTo>
                  <a:pt x="173" y="84"/>
                </a:lnTo>
                <a:lnTo>
                  <a:pt x="173" y="67"/>
                </a:lnTo>
                <a:lnTo>
                  <a:pt x="170" y="50"/>
                </a:lnTo>
                <a:lnTo>
                  <a:pt x="170" y="50"/>
                </a:lnTo>
                <a:close/>
                <a:moveTo>
                  <a:pt x="30" y="40"/>
                </a:moveTo>
                <a:lnTo>
                  <a:pt x="30" y="40"/>
                </a:lnTo>
                <a:lnTo>
                  <a:pt x="38" y="38"/>
                </a:lnTo>
                <a:lnTo>
                  <a:pt x="40" y="38"/>
                </a:lnTo>
                <a:lnTo>
                  <a:pt x="42" y="34"/>
                </a:lnTo>
                <a:lnTo>
                  <a:pt x="42" y="34"/>
                </a:lnTo>
                <a:lnTo>
                  <a:pt x="38" y="34"/>
                </a:lnTo>
                <a:lnTo>
                  <a:pt x="36" y="36"/>
                </a:lnTo>
                <a:lnTo>
                  <a:pt x="30" y="40"/>
                </a:lnTo>
                <a:lnTo>
                  <a:pt x="30" y="40"/>
                </a:lnTo>
                <a:close/>
                <a:moveTo>
                  <a:pt x="21" y="82"/>
                </a:moveTo>
                <a:lnTo>
                  <a:pt x="21" y="82"/>
                </a:lnTo>
                <a:lnTo>
                  <a:pt x="27" y="80"/>
                </a:lnTo>
                <a:lnTo>
                  <a:pt x="32" y="78"/>
                </a:lnTo>
                <a:lnTo>
                  <a:pt x="36" y="75"/>
                </a:lnTo>
                <a:lnTo>
                  <a:pt x="40" y="71"/>
                </a:lnTo>
                <a:lnTo>
                  <a:pt x="40" y="71"/>
                </a:lnTo>
                <a:lnTo>
                  <a:pt x="36" y="67"/>
                </a:lnTo>
                <a:lnTo>
                  <a:pt x="36" y="65"/>
                </a:lnTo>
                <a:lnTo>
                  <a:pt x="32" y="65"/>
                </a:lnTo>
                <a:lnTo>
                  <a:pt x="32" y="65"/>
                </a:lnTo>
                <a:lnTo>
                  <a:pt x="30" y="69"/>
                </a:lnTo>
                <a:lnTo>
                  <a:pt x="27" y="73"/>
                </a:lnTo>
                <a:lnTo>
                  <a:pt x="23" y="76"/>
                </a:lnTo>
                <a:lnTo>
                  <a:pt x="21" y="82"/>
                </a:lnTo>
                <a:lnTo>
                  <a:pt x="21" y="82"/>
                </a:lnTo>
                <a:close/>
                <a:moveTo>
                  <a:pt x="84" y="71"/>
                </a:moveTo>
                <a:lnTo>
                  <a:pt x="84" y="71"/>
                </a:lnTo>
                <a:lnTo>
                  <a:pt x="93" y="69"/>
                </a:lnTo>
                <a:lnTo>
                  <a:pt x="99" y="67"/>
                </a:lnTo>
                <a:lnTo>
                  <a:pt x="99" y="67"/>
                </a:lnTo>
                <a:lnTo>
                  <a:pt x="90" y="67"/>
                </a:lnTo>
                <a:lnTo>
                  <a:pt x="86" y="67"/>
                </a:lnTo>
                <a:lnTo>
                  <a:pt x="84" y="71"/>
                </a:lnTo>
                <a:lnTo>
                  <a:pt x="84" y="71"/>
                </a:lnTo>
                <a:close/>
                <a:moveTo>
                  <a:pt x="11" y="80"/>
                </a:moveTo>
                <a:lnTo>
                  <a:pt x="11" y="80"/>
                </a:lnTo>
                <a:lnTo>
                  <a:pt x="13" y="80"/>
                </a:lnTo>
                <a:lnTo>
                  <a:pt x="15" y="78"/>
                </a:lnTo>
                <a:lnTo>
                  <a:pt x="15" y="75"/>
                </a:lnTo>
                <a:lnTo>
                  <a:pt x="15" y="75"/>
                </a:lnTo>
                <a:lnTo>
                  <a:pt x="13" y="75"/>
                </a:lnTo>
                <a:lnTo>
                  <a:pt x="11" y="76"/>
                </a:lnTo>
                <a:lnTo>
                  <a:pt x="11" y="80"/>
                </a:lnTo>
                <a:lnTo>
                  <a:pt x="11" y="80"/>
                </a:lnTo>
                <a:close/>
                <a:moveTo>
                  <a:pt x="97" y="76"/>
                </a:moveTo>
                <a:lnTo>
                  <a:pt x="97" y="76"/>
                </a:lnTo>
                <a:lnTo>
                  <a:pt x="99" y="80"/>
                </a:lnTo>
                <a:lnTo>
                  <a:pt x="99" y="80"/>
                </a:lnTo>
                <a:lnTo>
                  <a:pt x="101" y="80"/>
                </a:lnTo>
                <a:lnTo>
                  <a:pt x="103" y="78"/>
                </a:lnTo>
                <a:lnTo>
                  <a:pt x="103" y="75"/>
                </a:lnTo>
                <a:lnTo>
                  <a:pt x="103" y="75"/>
                </a:lnTo>
                <a:lnTo>
                  <a:pt x="99" y="75"/>
                </a:lnTo>
                <a:lnTo>
                  <a:pt x="97" y="76"/>
                </a:lnTo>
                <a:lnTo>
                  <a:pt x="97" y="76"/>
                </a:lnTo>
                <a:close/>
                <a:moveTo>
                  <a:pt x="110" y="86"/>
                </a:moveTo>
                <a:lnTo>
                  <a:pt x="110" y="86"/>
                </a:lnTo>
                <a:lnTo>
                  <a:pt x="112" y="84"/>
                </a:lnTo>
                <a:lnTo>
                  <a:pt x="116" y="84"/>
                </a:lnTo>
                <a:lnTo>
                  <a:pt x="122" y="82"/>
                </a:lnTo>
                <a:lnTo>
                  <a:pt x="122" y="82"/>
                </a:lnTo>
                <a:lnTo>
                  <a:pt x="120" y="78"/>
                </a:lnTo>
                <a:lnTo>
                  <a:pt x="118" y="76"/>
                </a:lnTo>
                <a:lnTo>
                  <a:pt x="116" y="76"/>
                </a:lnTo>
                <a:lnTo>
                  <a:pt x="114" y="76"/>
                </a:lnTo>
                <a:lnTo>
                  <a:pt x="109" y="82"/>
                </a:lnTo>
                <a:lnTo>
                  <a:pt x="109" y="84"/>
                </a:lnTo>
                <a:lnTo>
                  <a:pt x="110" y="86"/>
                </a:lnTo>
                <a:lnTo>
                  <a:pt x="110" y="86"/>
                </a:lnTo>
                <a:close/>
                <a:moveTo>
                  <a:pt x="42" y="86"/>
                </a:moveTo>
                <a:lnTo>
                  <a:pt x="42" y="86"/>
                </a:lnTo>
                <a:lnTo>
                  <a:pt x="46" y="84"/>
                </a:lnTo>
                <a:lnTo>
                  <a:pt x="48" y="80"/>
                </a:lnTo>
                <a:lnTo>
                  <a:pt x="48" y="80"/>
                </a:lnTo>
                <a:lnTo>
                  <a:pt x="44" y="82"/>
                </a:lnTo>
                <a:lnTo>
                  <a:pt x="42" y="86"/>
                </a:lnTo>
                <a:lnTo>
                  <a:pt x="42" y="86"/>
                </a:lnTo>
                <a:close/>
                <a:moveTo>
                  <a:pt x="105" y="101"/>
                </a:moveTo>
                <a:lnTo>
                  <a:pt x="105" y="101"/>
                </a:lnTo>
                <a:lnTo>
                  <a:pt x="110" y="97"/>
                </a:lnTo>
                <a:lnTo>
                  <a:pt x="114" y="92"/>
                </a:lnTo>
                <a:lnTo>
                  <a:pt x="114" y="92"/>
                </a:lnTo>
                <a:lnTo>
                  <a:pt x="107" y="95"/>
                </a:lnTo>
                <a:lnTo>
                  <a:pt x="105" y="97"/>
                </a:lnTo>
                <a:lnTo>
                  <a:pt x="105" y="101"/>
                </a:lnTo>
                <a:lnTo>
                  <a:pt x="105" y="101"/>
                </a:lnTo>
                <a:close/>
                <a:moveTo>
                  <a:pt x="34" y="101"/>
                </a:moveTo>
                <a:lnTo>
                  <a:pt x="34" y="101"/>
                </a:lnTo>
                <a:lnTo>
                  <a:pt x="36" y="101"/>
                </a:lnTo>
                <a:lnTo>
                  <a:pt x="38" y="101"/>
                </a:lnTo>
                <a:lnTo>
                  <a:pt x="42" y="97"/>
                </a:lnTo>
                <a:lnTo>
                  <a:pt x="42" y="97"/>
                </a:lnTo>
                <a:lnTo>
                  <a:pt x="36" y="97"/>
                </a:lnTo>
                <a:lnTo>
                  <a:pt x="34" y="101"/>
                </a:lnTo>
                <a:lnTo>
                  <a:pt x="34" y="101"/>
                </a:lnTo>
                <a:close/>
                <a:moveTo>
                  <a:pt x="44" y="170"/>
                </a:moveTo>
                <a:lnTo>
                  <a:pt x="44" y="170"/>
                </a:lnTo>
                <a:lnTo>
                  <a:pt x="44" y="177"/>
                </a:lnTo>
                <a:lnTo>
                  <a:pt x="44" y="181"/>
                </a:lnTo>
                <a:lnTo>
                  <a:pt x="48" y="183"/>
                </a:lnTo>
                <a:lnTo>
                  <a:pt x="48" y="183"/>
                </a:lnTo>
                <a:lnTo>
                  <a:pt x="51" y="177"/>
                </a:lnTo>
                <a:lnTo>
                  <a:pt x="57" y="172"/>
                </a:lnTo>
                <a:lnTo>
                  <a:pt x="61" y="166"/>
                </a:lnTo>
                <a:lnTo>
                  <a:pt x="67" y="160"/>
                </a:lnTo>
                <a:lnTo>
                  <a:pt x="67" y="160"/>
                </a:lnTo>
                <a:lnTo>
                  <a:pt x="65" y="158"/>
                </a:lnTo>
                <a:lnTo>
                  <a:pt x="65" y="156"/>
                </a:lnTo>
                <a:lnTo>
                  <a:pt x="65" y="156"/>
                </a:lnTo>
                <a:lnTo>
                  <a:pt x="59" y="158"/>
                </a:lnTo>
                <a:lnTo>
                  <a:pt x="53" y="162"/>
                </a:lnTo>
                <a:lnTo>
                  <a:pt x="50" y="166"/>
                </a:lnTo>
                <a:lnTo>
                  <a:pt x="44" y="170"/>
                </a:lnTo>
                <a:lnTo>
                  <a:pt x="44" y="170"/>
                </a:lnTo>
                <a:close/>
                <a:moveTo>
                  <a:pt x="51" y="189"/>
                </a:moveTo>
                <a:lnTo>
                  <a:pt x="51" y="189"/>
                </a:lnTo>
                <a:lnTo>
                  <a:pt x="61" y="185"/>
                </a:lnTo>
                <a:lnTo>
                  <a:pt x="69" y="181"/>
                </a:lnTo>
                <a:lnTo>
                  <a:pt x="69" y="181"/>
                </a:lnTo>
                <a:lnTo>
                  <a:pt x="69" y="179"/>
                </a:lnTo>
                <a:lnTo>
                  <a:pt x="69" y="176"/>
                </a:lnTo>
                <a:lnTo>
                  <a:pt x="67" y="174"/>
                </a:lnTo>
                <a:lnTo>
                  <a:pt x="65" y="172"/>
                </a:lnTo>
                <a:lnTo>
                  <a:pt x="65" y="172"/>
                </a:lnTo>
                <a:lnTo>
                  <a:pt x="57" y="181"/>
                </a:lnTo>
                <a:lnTo>
                  <a:pt x="53" y="185"/>
                </a:lnTo>
                <a:lnTo>
                  <a:pt x="51" y="189"/>
                </a:lnTo>
                <a:lnTo>
                  <a:pt x="51" y="189"/>
                </a:lnTo>
                <a:close/>
                <a:moveTo>
                  <a:pt x="59" y="208"/>
                </a:moveTo>
                <a:lnTo>
                  <a:pt x="59" y="208"/>
                </a:lnTo>
                <a:lnTo>
                  <a:pt x="65" y="200"/>
                </a:lnTo>
                <a:lnTo>
                  <a:pt x="67" y="196"/>
                </a:lnTo>
                <a:lnTo>
                  <a:pt x="67" y="193"/>
                </a:lnTo>
                <a:lnTo>
                  <a:pt x="67" y="193"/>
                </a:lnTo>
                <a:lnTo>
                  <a:pt x="61" y="200"/>
                </a:lnTo>
                <a:lnTo>
                  <a:pt x="59" y="204"/>
                </a:lnTo>
                <a:lnTo>
                  <a:pt x="59" y="208"/>
                </a:lnTo>
                <a:lnTo>
                  <a:pt x="59" y="208"/>
                </a:lnTo>
                <a:close/>
                <a:moveTo>
                  <a:pt x="120" y="202"/>
                </a:moveTo>
                <a:lnTo>
                  <a:pt x="120" y="202"/>
                </a:lnTo>
                <a:lnTo>
                  <a:pt x="112" y="200"/>
                </a:lnTo>
                <a:lnTo>
                  <a:pt x="103" y="200"/>
                </a:lnTo>
                <a:lnTo>
                  <a:pt x="103" y="200"/>
                </a:lnTo>
                <a:lnTo>
                  <a:pt x="105" y="202"/>
                </a:lnTo>
                <a:lnTo>
                  <a:pt x="107" y="204"/>
                </a:lnTo>
                <a:lnTo>
                  <a:pt x="110" y="206"/>
                </a:lnTo>
                <a:lnTo>
                  <a:pt x="116" y="204"/>
                </a:lnTo>
                <a:lnTo>
                  <a:pt x="120" y="202"/>
                </a:lnTo>
                <a:lnTo>
                  <a:pt x="120" y="202"/>
                </a:lnTo>
                <a:close/>
                <a:moveTo>
                  <a:pt x="69" y="214"/>
                </a:moveTo>
                <a:lnTo>
                  <a:pt x="69" y="214"/>
                </a:lnTo>
                <a:lnTo>
                  <a:pt x="84" y="212"/>
                </a:lnTo>
                <a:lnTo>
                  <a:pt x="91" y="212"/>
                </a:lnTo>
                <a:lnTo>
                  <a:pt x="93" y="210"/>
                </a:lnTo>
                <a:lnTo>
                  <a:pt x="95" y="208"/>
                </a:lnTo>
                <a:lnTo>
                  <a:pt x="95" y="208"/>
                </a:lnTo>
                <a:lnTo>
                  <a:pt x="82" y="208"/>
                </a:lnTo>
                <a:lnTo>
                  <a:pt x="74" y="210"/>
                </a:lnTo>
                <a:lnTo>
                  <a:pt x="70" y="212"/>
                </a:lnTo>
                <a:lnTo>
                  <a:pt x="69" y="214"/>
                </a:lnTo>
                <a:lnTo>
                  <a:pt x="69" y="214"/>
                </a:lnTo>
                <a:close/>
                <a:moveTo>
                  <a:pt x="124" y="217"/>
                </a:moveTo>
                <a:lnTo>
                  <a:pt x="124" y="217"/>
                </a:lnTo>
                <a:lnTo>
                  <a:pt x="130" y="217"/>
                </a:lnTo>
                <a:lnTo>
                  <a:pt x="131" y="217"/>
                </a:lnTo>
                <a:lnTo>
                  <a:pt x="135" y="219"/>
                </a:lnTo>
                <a:lnTo>
                  <a:pt x="135" y="219"/>
                </a:lnTo>
                <a:lnTo>
                  <a:pt x="135" y="221"/>
                </a:lnTo>
                <a:lnTo>
                  <a:pt x="135" y="221"/>
                </a:lnTo>
                <a:lnTo>
                  <a:pt x="135" y="225"/>
                </a:lnTo>
                <a:lnTo>
                  <a:pt x="131" y="227"/>
                </a:lnTo>
                <a:lnTo>
                  <a:pt x="130" y="231"/>
                </a:lnTo>
                <a:lnTo>
                  <a:pt x="131" y="233"/>
                </a:lnTo>
                <a:lnTo>
                  <a:pt x="131" y="233"/>
                </a:lnTo>
                <a:lnTo>
                  <a:pt x="137" y="231"/>
                </a:lnTo>
                <a:lnTo>
                  <a:pt x="143" y="229"/>
                </a:lnTo>
                <a:lnTo>
                  <a:pt x="143" y="229"/>
                </a:lnTo>
                <a:lnTo>
                  <a:pt x="145" y="233"/>
                </a:lnTo>
                <a:lnTo>
                  <a:pt x="145" y="233"/>
                </a:lnTo>
                <a:lnTo>
                  <a:pt x="145" y="237"/>
                </a:lnTo>
                <a:lnTo>
                  <a:pt x="141" y="240"/>
                </a:lnTo>
                <a:lnTo>
                  <a:pt x="135" y="248"/>
                </a:lnTo>
                <a:lnTo>
                  <a:pt x="135" y="248"/>
                </a:lnTo>
                <a:lnTo>
                  <a:pt x="139" y="246"/>
                </a:lnTo>
                <a:lnTo>
                  <a:pt x="143" y="244"/>
                </a:lnTo>
                <a:lnTo>
                  <a:pt x="152" y="244"/>
                </a:lnTo>
                <a:lnTo>
                  <a:pt x="152" y="244"/>
                </a:lnTo>
                <a:lnTo>
                  <a:pt x="149" y="233"/>
                </a:lnTo>
                <a:lnTo>
                  <a:pt x="145" y="223"/>
                </a:lnTo>
                <a:lnTo>
                  <a:pt x="139" y="216"/>
                </a:lnTo>
                <a:lnTo>
                  <a:pt x="131" y="208"/>
                </a:lnTo>
                <a:lnTo>
                  <a:pt x="131" y="208"/>
                </a:lnTo>
                <a:lnTo>
                  <a:pt x="128" y="210"/>
                </a:lnTo>
                <a:lnTo>
                  <a:pt x="126" y="212"/>
                </a:lnTo>
                <a:lnTo>
                  <a:pt x="124" y="217"/>
                </a:lnTo>
                <a:lnTo>
                  <a:pt x="124" y="217"/>
                </a:lnTo>
                <a:close/>
                <a:moveTo>
                  <a:pt x="120" y="248"/>
                </a:moveTo>
                <a:lnTo>
                  <a:pt x="120" y="248"/>
                </a:lnTo>
                <a:lnTo>
                  <a:pt x="124" y="246"/>
                </a:lnTo>
                <a:lnTo>
                  <a:pt x="128" y="244"/>
                </a:lnTo>
                <a:lnTo>
                  <a:pt x="128" y="244"/>
                </a:lnTo>
                <a:lnTo>
                  <a:pt x="122" y="244"/>
                </a:lnTo>
                <a:lnTo>
                  <a:pt x="120" y="248"/>
                </a:lnTo>
                <a:lnTo>
                  <a:pt x="120" y="248"/>
                </a:lnTo>
                <a:close/>
                <a:moveTo>
                  <a:pt x="107" y="275"/>
                </a:moveTo>
                <a:lnTo>
                  <a:pt x="107" y="275"/>
                </a:lnTo>
                <a:lnTo>
                  <a:pt x="112" y="275"/>
                </a:lnTo>
                <a:lnTo>
                  <a:pt x="118" y="273"/>
                </a:lnTo>
                <a:lnTo>
                  <a:pt x="126" y="267"/>
                </a:lnTo>
                <a:lnTo>
                  <a:pt x="141" y="254"/>
                </a:lnTo>
                <a:lnTo>
                  <a:pt x="141" y="254"/>
                </a:lnTo>
                <a:lnTo>
                  <a:pt x="131" y="257"/>
                </a:lnTo>
                <a:lnTo>
                  <a:pt x="122" y="261"/>
                </a:lnTo>
                <a:lnTo>
                  <a:pt x="114" y="267"/>
                </a:lnTo>
                <a:lnTo>
                  <a:pt x="107" y="275"/>
                </a:lnTo>
                <a:lnTo>
                  <a:pt x="107" y="275"/>
                </a:lnTo>
                <a:close/>
                <a:moveTo>
                  <a:pt x="139" y="265"/>
                </a:moveTo>
                <a:lnTo>
                  <a:pt x="139" y="265"/>
                </a:lnTo>
                <a:lnTo>
                  <a:pt x="147" y="263"/>
                </a:lnTo>
                <a:lnTo>
                  <a:pt x="149" y="261"/>
                </a:lnTo>
                <a:lnTo>
                  <a:pt x="151" y="259"/>
                </a:lnTo>
                <a:lnTo>
                  <a:pt x="151" y="259"/>
                </a:lnTo>
                <a:lnTo>
                  <a:pt x="147" y="259"/>
                </a:lnTo>
                <a:lnTo>
                  <a:pt x="145" y="261"/>
                </a:lnTo>
                <a:lnTo>
                  <a:pt x="139" y="265"/>
                </a:lnTo>
                <a:lnTo>
                  <a:pt x="139" y="265"/>
                </a:lnTo>
                <a:close/>
                <a:moveTo>
                  <a:pt x="65" y="277"/>
                </a:moveTo>
                <a:lnTo>
                  <a:pt x="65" y="277"/>
                </a:lnTo>
                <a:lnTo>
                  <a:pt x="69" y="269"/>
                </a:lnTo>
                <a:lnTo>
                  <a:pt x="69" y="269"/>
                </a:lnTo>
                <a:lnTo>
                  <a:pt x="65" y="269"/>
                </a:lnTo>
                <a:lnTo>
                  <a:pt x="63" y="271"/>
                </a:lnTo>
                <a:lnTo>
                  <a:pt x="63" y="275"/>
                </a:lnTo>
                <a:lnTo>
                  <a:pt x="65" y="277"/>
                </a:lnTo>
                <a:lnTo>
                  <a:pt x="65" y="277"/>
                </a:lnTo>
                <a:close/>
                <a:moveTo>
                  <a:pt x="21" y="345"/>
                </a:moveTo>
                <a:lnTo>
                  <a:pt x="21" y="345"/>
                </a:lnTo>
                <a:lnTo>
                  <a:pt x="25" y="347"/>
                </a:lnTo>
                <a:lnTo>
                  <a:pt x="30" y="347"/>
                </a:lnTo>
                <a:lnTo>
                  <a:pt x="30" y="347"/>
                </a:lnTo>
                <a:lnTo>
                  <a:pt x="30" y="343"/>
                </a:lnTo>
                <a:lnTo>
                  <a:pt x="32" y="339"/>
                </a:lnTo>
                <a:lnTo>
                  <a:pt x="36" y="334"/>
                </a:lnTo>
                <a:lnTo>
                  <a:pt x="40" y="328"/>
                </a:lnTo>
                <a:lnTo>
                  <a:pt x="42" y="326"/>
                </a:lnTo>
                <a:lnTo>
                  <a:pt x="40" y="324"/>
                </a:lnTo>
                <a:lnTo>
                  <a:pt x="40" y="324"/>
                </a:lnTo>
                <a:lnTo>
                  <a:pt x="29" y="334"/>
                </a:lnTo>
                <a:lnTo>
                  <a:pt x="25" y="338"/>
                </a:lnTo>
                <a:lnTo>
                  <a:pt x="21" y="345"/>
                </a:lnTo>
                <a:lnTo>
                  <a:pt x="21" y="345"/>
                </a:lnTo>
                <a:close/>
                <a:moveTo>
                  <a:pt x="38" y="343"/>
                </a:moveTo>
                <a:lnTo>
                  <a:pt x="38" y="343"/>
                </a:lnTo>
                <a:lnTo>
                  <a:pt x="59" y="338"/>
                </a:lnTo>
                <a:lnTo>
                  <a:pt x="59" y="338"/>
                </a:lnTo>
                <a:lnTo>
                  <a:pt x="57" y="336"/>
                </a:lnTo>
                <a:lnTo>
                  <a:pt x="55" y="332"/>
                </a:lnTo>
                <a:lnTo>
                  <a:pt x="50" y="330"/>
                </a:lnTo>
                <a:lnTo>
                  <a:pt x="50" y="330"/>
                </a:lnTo>
                <a:lnTo>
                  <a:pt x="46" y="334"/>
                </a:lnTo>
                <a:lnTo>
                  <a:pt x="44" y="336"/>
                </a:lnTo>
                <a:lnTo>
                  <a:pt x="40" y="339"/>
                </a:lnTo>
                <a:lnTo>
                  <a:pt x="38" y="343"/>
                </a:lnTo>
                <a:lnTo>
                  <a:pt x="38" y="343"/>
                </a:lnTo>
                <a:close/>
                <a:moveTo>
                  <a:pt x="65" y="349"/>
                </a:moveTo>
                <a:lnTo>
                  <a:pt x="65" y="349"/>
                </a:lnTo>
                <a:lnTo>
                  <a:pt x="69" y="349"/>
                </a:lnTo>
                <a:lnTo>
                  <a:pt x="72" y="349"/>
                </a:lnTo>
                <a:lnTo>
                  <a:pt x="74" y="347"/>
                </a:lnTo>
                <a:lnTo>
                  <a:pt x="78" y="347"/>
                </a:lnTo>
                <a:lnTo>
                  <a:pt x="78" y="347"/>
                </a:lnTo>
                <a:lnTo>
                  <a:pt x="76" y="345"/>
                </a:lnTo>
                <a:lnTo>
                  <a:pt x="76" y="343"/>
                </a:lnTo>
                <a:lnTo>
                  <a:pt x="70" y="343"/>
                </a:lnTo>
                <a:lnTo>
                  <a:pt x="67" y="345"/>
                </a:lnTo>
                <a:lnTo>
                  <a:pt x="65" y="347"/>
                </a:lnTo>
                <a:lnTo>
                  <a:pt x="65" y="349"/>
                </a:lnTo>
                <a:lnTo>
                  <a:pt x="65" y="349"/>
                </a:lnTo>
                <a:close/>
                <a:moveTo>
                  <a:pt x="88" y="353"/>
                </a:moveTo>
                <a:lnTo>
                  <a:pt x="88" y="353"/>
                </a:lnTo>
                <a:lnTo>
                  <a:pt x="90" y="353"/>
                </a:lnTo>
                <a:lnTo>
                  <a:pt x="91" y="353"/>
                </a:lnTo>
                <a:lnTo>
                  <a:pt x="91" y="353"/>
                </a:lnTo>
                <a:lnTo>
                  <a:pt x="95" y="353"/>
                </a:lnTo>
                <a:lnTo>
                  <a:pt x="95" y="353"/>
                </a:lnTo>
                <a:lnTo>
                  <a:pt x="93" y="349"/>
                </a:lnTo>
                <a:lnTo>
                  <a:pt x="91" y="349"/>
                </a:lnTo>
                <a:lnTo>
                  <a:pt x="88" y="347"/>
                </a:lnTo>
                <a:lnTo>
                  <a:pt x="88" y="347"/>
                </a:lnTo>
                <a:lnTo>
                  <a:pt x="88" y="351"/>
                </a:lnTo>
                <a:lnTo>
                  <a:pt x="88" y="353"/>
                </a:lnTo>
                <a:lnTo>
                  <a:pt x="88" y="353"/>
                </a:lnTo>
                <a:lnTo>
                  <a:pt x="88" y="353"/>
                </a:lnTo>
                <a:close/>
                <a:moveTo>
                  <a:pt x="42" y="353"/>
                </a:moveTo>
                <a:lnTo>
                  <a:pt x="42" y="353"/>
                </a:lnTo>
                <a:lnTo>
                  <a:pt x="48" y="353"/>
                </a:lnTo>
                <a:lnTo>
                  <a:pt x="50" y="353"/>
                </a:lnTo>
                <a:lnTo>
                  <a:pt x="51" y="353"/>
                </a:lnTo>
                <a:lnTo>
                  <a:pt x="51" y="353"/>
                </a:lnTo>
                <a:lnTo>
                  <a:pt x="51" y="349"/>
                </a:lnTo>
                <a:lnTo>
                  <a:pt x="51" y="349"/>
                </a:lnTo>
                <a:lnTo>
                  <a:pt x="51" y="349"/>
                </a:lnTo>
                <a:lnTo>
                  <a:pt x="50" y="349"/>
                </a:lnTo>
                <a:lnTo>
                  <a:pt x="46" y="349"/>
                </a:lnTo>
                <a:lnTo>
                  <a:pt x="44" y="351"/>
                </a:lnTo>
                <a:lnTo>
                  <a:pt x="42" y="353"/>
                </a:lnTo>
                <a:lnTo>
                  <a:pt x="42" y="35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3F6909-140D-4E49-9BD7-BA41AAF8957E}"/>
              </a:ext>
            </a:extLst>
          </p:cNvPr>
          <p:cNvSpPr txBox="1"/>
          <p:nvPr/>
        </p:nvSpPr>
        <p:spPr>
          <a:xfrm>
            <a:off x="831072" y="959597"/>
            <a:ext cx="1042906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魔术师和他的徒弟上台表演，魔术师蒙住眼睛。</a:t>
            </a:r>
            <a:endParaRPr lang="en-US" altLang="zh-CN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）桌子上随机排列七个黑白棋子，魔术师蒙着眼睛，看不到棋子。</a:t>
            </a:r>
            <a:endParaRPr lang="en-US" altLang="zh-CN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）徒弟才看完这个七枚棋子后，在右面又添了一个棋子，与其他棋子并排，这时有八枚棋子，魔术师依然蒙着眼睛。</a:t>
            </a:r>
            <a:endParaRPr lang="en-US" altLang="zh-CN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）此时观众可将一枚棋子翻转，或不反转任何棋子，此间，徒弟观众一言不发，魔术师还是蒙着眼睛，并不知道观众有没有反动棋子。</a:t>
            </a:r>
            <a:endParaRPr lang="en-US" altLang="zh-CN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）魔术师摘下眼罩，观察八枚棋子，然后马上就能说出“观众翻转了棋子”或“没有反转棋子”。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8E305D-3A21-456E-B8FE-516CD27A5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298" y="1755756"/>
            <a:ext cx="6019800" cy="647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8E33ED-1EA1-4FD1-ACE3-EAE665A97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811" y="2977123"/>
            <a:ext cx="6743700" cy="647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B6C504-7983-435E-A241-FB7B80B8F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759" y="4124457"/>
            <a:ext cx="4011038" cy="90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9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E100DD4-EA16-4BD2-AE10-9581EC40E619}"/>
              </a:ext>
            </a:extLst>
          </p:cNvPr>
          <p:cNvSpPr txBox="1"/>
          <p:nvPr/>
        </p:nvSpPr>
        <p:spPr>
          <a:xfrm>
            <a:off x="1192246" y="554825"/>
            <a:ext cx="5240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寻找恋人的思考</a:t>
            </a:r>
          </a:p>
          <a:p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Freeform 50">
            <a:extLst>
              <a:ext uri="{FF2B5EF4-FFF2-40B4-BE49-F238E27FC236}">
                <a16:creationId xmlns:a16="http://schemas.microsoft.com/office/drawing/2014/main" id="{4AD2CBBE-6DF3-4878-A8AE-BF7D86130270}"/>
              </a:ext>
            </a:extLst>
          </p:cNvPr>
          <p:cNvSpPr>
            <a:spLocks noEditPoints="1"/>
          </p:cNvSpPr>
          <p:nvPr/>
        </p:nvSpPr>
        <p:spPr bwMode="auto">
          <a:xfrm>
            <a:off x="681787" y="519019"/>
            <a:ext cx="353065" cy="541366"/>
          </a:xfrm>
          <a:custGeom>
            <a:avLst/>
            <a:gdLst/>
            <a:ahLst/>
            <a:cxnLst>
              <a:cxn ang="0">
                <a:pos x="137" y="113"/>
              </a:cxn>
              <a:cxn ang="0">
                <a:pos x="165" y="25"/>
              </a:cxn>
              <a:cxn ang="0">
                <a:pos x="238" y="101"/>
              </a:cxn>
              <a:cxn ang="0">
                <a:pos x="230" y="322"/>
              </a:cxn>
              <a:cxn ang="0">
                <a:pos x="123" y="349"/>
              </a:cxn>
              <a:cxn ang="0">
                <a:pos x="59" y="214"/>
              </a:cxn>
              <a:cxn ang="0">
                <a:pos x="19" y="77"/>
              </a:cxn>
              <a:cxn ang="0">
                <a:pos x="85" y="0"/>
              </a:cxn>
              <a:cxn ang="0">
                <a:pos x="57" y="134"/>
              </a:cxn>
              <a:cxn ang="0">
                <a:pos x="167" y="174"/>
              </a:cxn>
              <a:cxn ang="0">
                <a:pos x="181" y="322"/>
              </a:cxn>
              <a:cxn ang="0">
                <a:pos x="224" y="185"/>
              </a:cxn>
              <a:cxn ang="0">
                <a:pos x="188" y="23"/>
              </a:cxn>
              <a:cxn ang="0">
                <a:pos x="122" y="124"/>
              </a:cxn>
              <a:cxn ang="0">
                <a:pos x="85" y="12"/>
              </a:cxn>
              <a:cxn ang="0">
                <a:pos x="70" y="19"/>
              </a:cxn>
              <a:cxn ang="0">
                <a:pos x="51" y="57"/>
              </a:cxn>
              <a:cxn ang="0">
                <a:pos x="43" y="54"/>
              </a:cxn>
              <a:cxn ang="0">
                <a:pos x="162" y="38"/>
              </a:cxn>
              <a:cxn ang="0">
                <a:pos x="175" y="52"/>
              </a:cxn>
              <a:cxn ang="0">
                <a:pos x="162" y="57"/>
              </a:cxn>
              <a:cxn ang="0">
                <a:pos x="173" y="63"/>
              </a:cxn>
              <a:cxn ang="0">
                <a:pos x="49" y="75"/>
              </a:cxn>
              <a:cxn ang="0">
                <a:pos x="32" y="78"/>
              </a:cxn>
              <a:cxn ang="0">
                <a:pos x="30" y="82"/>
              </a:cxn>
              <a:cxn ang="0">
                <a:pos x="173" y="82"/>
              </a:cxn>
              <a:cxn ang="0">
                <a:pos x="40" y="109"/>
              </a:cxn>
              <a:cxn ang="0">
                <a:pos x="22" y="115"/>
              </a:cxn>
              <a:cxn ang="0">
                <a:pos x="150" y="84"/>
              </a:cxn>
              <a:cxn ang="0">
                <a:pos x="28" y="96"/>
              </a:cxn>
              <a:cxn ang="0">
                <a:pos x="164" y="111"/>
              </a:cxn>
              <a:cxn ang="0">
                <a:pos x="164" y="111"/>
              </a:cxn>
              <a:cxn ang="0">
                <a:pos x="49" y="117"/>
              </a:cxn>
              <a:cxn ang="0">
                <a:pos x="17" y="124"/>
              </a:cxn>
              <a:cxn ang="0">
                <a:pos x="22" y="168"/>
              </a:cxn>
              <a:cxn ang="0">
                <a:pos x="17" y="162"/>
              </a:cxn>
              <a:cxn ang="0">
                <a:pos x="17" y="153"/>
              </a:cxn>
              <a:cxn ang="0">
                <a:pos x="9" y="191"/>
              </a:cxn>
              <a:cxn ang="0">
                <a:pos x="7" y="187"/>
              </a:cxn>
              <a:cxn ang="0">
                <a:pos x="59" y="181"/>
              </a:cxn>
              <a:cxn ang="0">
                <a:pos x="74" y="198"/>
              </a:cxn>
              <a:cxn ang="0">
                <a:pos x="83" y="181"/>
              </a:cxn>
              <a:cxn ang="0">
                <a:pos x="116" y="183"/>
              </a:cxn>
              <a:cxn ang="0">
                <a:pos x="144" y="198"/>
              </a:cxn>
              <a:cxn ang="0">
                <a:pos x="125" y="208"/>
              </a:cxn>
              <a:cxn ang="0">
                <a:pos x="49" y="202"/>
              </a:cxn>
              <a:cxn ang="0">
                <a:pos x="162" y="202"/>
              </a:cxn>
              <a:cxn ang="0">
                <a:pos x="133" y="219"/>
              </a:cxn>
              <a:cxn ang="0">
                <a:pos x="137" y="244"/>
              </a:cxn>
              <a:cxn ang="0">
                <a:pos x="160" y="219"/>
              </a:cxn>
              <a:cxn ang="0">
                <a:pos x="158" y="259"/>
              </a:cxn>
              <a:cxn ang="0">
                <a:pos x="141" y="290"/>
              </a:cxn>
              <a:cxn ang="0">
                <a:pos x="150" y="279"/>
              </a:cxn>
              <a:cxn ang="0">
                <a:pos x="137" y="277"/>
              </a:cxn>
              <a:cxn ang="0">
                <a:pos x="141" y="311"/>
              </a:cxn>
              <a:cxn ang="0">
                <a:pos x="141" y="311"/>
              </a:cxn>
              <a:cxn ang="0">
                <a:pos x="160" y="311"/>
              </a:cxn>
              <a:cxn ang="0">
                <a:pos x="152" y="330"/>
              </a:cxn>
              <a:cxn ang="0">
                <a:pos x="169" y="349"/>
              </a:cxn>
              <a:cxn ang="0">
                <a:pos x="177" y="334"/>
              </a:cxn>
              <a:cxn ang="0">
                <a:pos x="202" y="334"/>
              </a:cxn>
              <a:cxn ang="0">
                <a:pos x="144" y="359"/>
              </a:cxn>
              <a:cxn ang="0">
                <a:pos x="143" y="351"/>
              </a:cxn>
            </a:cxnLst>
            <a:rect l="0" t="0" r="r" b="b"/>
            <a:pathLst>
              <a:path w="240" h="368">
                <a:moveTo>
                  <a:pt x="137" y="12"/>
                </a:moveTo>
                <a:lnTo>
                  <a:pt x="137" y="12"/>
                </a:lnTo>
                <a:lnTo>
                  <a:pt x="127" y="61"/>
                </a:lnTo>
                <a:lnTo>
                  <a:pt x="116" y="111"/>
                </a:lnTo>
                <a:lnTo>
                  <a:pt x="116" y="111"/>
                </a:lnTo>
                <a:lnTo>
                  <a:pt x="122" y="113"/>
                </a:lnTo>
                <a:lnTo>
                  <a:pt x="125" y="113"/>
                </a:lnTo>
                <a:lnTo>
                  <a:pt x="131" y="113"/>
                </a:lnTo>
                <a:lnTo>
                  <a:pt x="137" y="113"/>
                </a:lnTo>
                <a:lnTo>
                  <a:pt x="137" y="113"/>
                </a:lnTo>
                <a:lnTo>
                  <a:pt x="139" y="103"/>
                </a:lnTo>
                <a:lnTo>
                  <a:pt x="141" y="94"/>
                </a:lnTo>
                <a:lnTo>
                  <a:pt x="141" y="73"/>
                </a:lnTo>
                <a:lnTo>
                  <a:pt x="143" y="52"/>
                </a:lnTo>
                <a:lnTo>
                  <a:pt x="143" y="42"/>
                </a:lnTo>
                <a:lnTo>
                  <a:pt x="144" y="35"/>
                </a:lnTo>
                <a:lnTo>
                  <a:pt x="144" y="35"/>
                </a:lnTo>
                <a:lnTo>
                  <a:pt x="165" y="25"/>
                </a:lnTo>
                <a:lnTo>
                  <a:pt x="183" y="16"/>
                </a:lnTo>
                <a:lnTo>
                  <a:pt x="183" y="16"/>
                </a:lnTo>
                <a:lnTo>
                  <a:pt x="198" y="14"/>
                </a:lnTo>
                <a:lnTo>
                  <a:pt x="211" y="14"/>
                </a:lnTo>
                <a:lnTo>
                  <a:pt x="224" y="16"/>
                </a:lnTo>
                <a:lnTo>
                  <a:pt x="240" y="19"/>
                </a:lnTo>
                <a:lnTo>
                  <a:pt x="240" y="19"/>
                </a:lnTo>
                <a:lnTo>
                  <a:pt x="240" y="59"/>
                </a:lnTo>
                <a:lnTo>
                  <a:pt x="238" y="101"/>
                </a:lnTo>
                <a:lnTo>
                  <a:pt x="234" y="145"/>
                </a:lnTo>
                <a:lnTo>
                  <a:pt x="232" y="189"/>
                </a:lnTo>
                <a:lnTo>
                  <a:pt x="232" y="189"/>
                </a:lnTo>
                <a:lnTo>
                  <a:pt x="232" y="219"/>
                </a:lnTo>
                <a:lnTo>
                  <a:pt x="234" y="248"/>
                </a:lnTo>
                <a:lnTo>
                  <a:pt x="234" y="277"/>
                </a:lnTo>
                <a:lnTo>
                  <a:pt x="234" y="303"/>
                </a:lnTo>
                <a:lnTo>
                  <a:pt x="234" y="303"/>
                </a:lnTo>
                <a:lnTo>
                  <a:pt x="230" y="322"/>
                </a:lnTo>
                <a:lnTo>
                  <a:pt x="223" y="338"/>
                </a:lnTo>
                <a:lnTo>
                  <a:pt x="211" y="353"/>
                </a:lnTo>
                <a:lnTo>
                  <a:pt x="200" y="366"/>
                </a:lnTo>
                <a:lnTo>
                  <a:pt x="200" y="366"/>
                </a:lnTo>
                <a:lnTo>
                  <a:pt x="164" y="368"/>
                </a:lnTo>
                <a:lnTo>
                  <a:pt x="144" y="366"/>
                </a:lnTo>
                <a:lnTo>
                  <a:pt x="127" y="364"/>
                </a:lnTo>
                <a:lnTo>
                  <a:pt x="127" y="364"/>
                </a:lnTo>
                <a:lnTo>
                  <a:pt x="123" y="349"/>
                </a:lnTo>
                <a:lnTo>
                  <a:pt x="123" y="332"/>
                </a:lnTo>
                <a:lnTo>
                  <a:pt x="122" y="298"/>
                </a:lnTo>
                <a:lnTo>
                  <a:pt x="123" y="259"/>
                </a:lnTo>
                <a:lnTo>
                  <a:pt x="122" y="242"/>
                </a:lnTo>
                <a:lnTo>
                  <a:pt x="122" y="225"/>
                </a:lnTo>
                <a:lnTo>
                  <a:pt x="122" y="225"/>
                </a:lnTo>
                <a:lnTo>
                  <a:pt x="106" y="219"/>
                </a:lnTo>
                <a:lnTo>
                  <a:pt x="91" y="218"/>
                </a:lnTo>
                <a:lnTo>
                  <a:pt x="59" y="214"/>
                </a:lnTo>
                <a:lnTo>
                  <a:pt x="28" y="210"/>
                </a:lnTo>
                <a:lnTo>
                  <a:pt x="13" y="208"/>
                </a:lnTo>
                <a:lnTo>
                  <a:pt x="0" y="202"/>
                </a:lnTo>
                <a:lnTo>
                  <a:pt x="0" y="202"/>
                </a:lnTo>
                <a:lnTo>
                  <a:pt x="0" y="185"/>
                </a:lnTo>
                <a:lnTo>
                  <a:pt x="1" y="168"/>
                </a:lnTo>
                <a:lnTo>
                  <a:pt x="7" y="130"/>
                </a:lnTo>
                <a:lnTo>
                  <a:pt x="7" y="130"/>
                </a:lnTo>
                <a:lnTo>
                  <a:pt x="19" y="77"/>
                </a:lnTo>
                <a:lnTo>
                  <a:pt x="24" y="50"/>
                </a:lnTo>
                <a:lnTo>
                  <a:pt x="30" y="35"/>
                </a:lnTo>
                <a:lnTo>
                  <a:pt x="30" y="35"/>
                </a:lnTo>
                <a:lnTo>
                  <a:pt x="34" y="29"/>
                </a:lnTo>
                <a:lnTo>
                  <a:pt x="42" y="23"/>
                </a:lnTo>
                <a:lnTo>
                  <a:pt x="55" y="16"/>
                </a:lnTo>
                <a:lnTo>
                  <a:pt x="72" y="8"/>
                </a:lnTo>
                <a:lnTo>
                  <a:pt x="78" y="4"/>
                </a:lnTo>
                <a:lnTo>
                  <a:pt x="85" y="0"/>
                </a:lnTo>
                <a:lnTo>
                  <a:pt x="85" y="0"/>
                </a:lnTo>
                <a:lnTo>
                  <a:pt x="110" y="6"/>
                </a:lnTo>
                <a:lnTo>
                  <a:pt x="137" y="12"/>
                </a:lnTo>
                <a:lnTo>
                  <a:pt x="137" y="12"/>
                </a:lnTo>
                <a:close/>
                <a:moveTo>
                  <a:pt x="80" y="16"/>
                </a:moveTo>
                <a:lnTo>
                  <a:pt x="80" y="16"/>
                </a:lnTo>
                <a:lnTo>
                  <a:pt x="72" y="54"/>
                </a:lnTo>
                <a:lnTo>
                  <a:pt x="64" y="94"/>
                </a:lnTo>
                <a:lnTo>
                  <a:pt x="57" y="134"/>
                </a:lnTo>
                <a:lnTo>
                  <a:pt x="45" y="170"/>
                </a:lnTo>
                <a:lnTo>
                  <a:pt x="45" y="170"/>
                </a:lnTo>
                <a:lnTo>
                  <a:pt x="70" y="170"/>
                </a:lnTo>
                <a:lnTo>
                  <a:pt x="97" y="172"/>
                </a:lnTo>
                <a:lnTo>
                  <a:pt x="122" y="176"/>
                </a:lnTo>
                <a:lnTo>
                  <a:pt x="144" y="176"/>
                </a:lnTo>
                <a:lnTo>
                  <a:pt x="144" y="176"/>
                </a:lnTo>
                <a:lnTo>
                  <a:pt x="162" y="174"/>
                </a:lnTo>
                <a:lnTo>
                  <a:pt x="167" y="174"/>
                </a:lnTo>
                <a:lnTo>
                  <a:pt x="175" y="178"/>
                </a:lnTo>
                <a:lnTo>
                  <a:pt x="175" y="178"/>
                </a:lnTo>
                <a:lnTo>
                  <a:pt x="173" y="212"/>
                </a:lnTo>
                <a:lnTo>
                  <a:pt x="171" y="246"/>
                </a:lnTo>
                <a:lnTo>
                  <a:pt x="171" y="280"/>
                </a:lnTo>
                <a:lnTo>
                  <a:pt x="169" y="319"/>
                </a:lnTo>
                <a:lnTo>
                  <a:pt x="169" y="319"/>
                </a:lnTo>
                <a:lnTo>
                  <a:pt x="175" y="320"/>
                </a:lnTo>
                <a:lnTo>
                  <a:pt x="181" y="322"/>
                </a:lnTo>
                <a:lnTo>
                  <a:pt x="194" y="322"/>
                </a:lnTo>
                <a:lnTo>
                  <a:pt x="207" y="320"/>
                </a:lnTo>
                <a:lnTo>
                  <a:pt x="221" y="320"/>
                </a:lnTo>
                <a:lnTo>
                  <a:pt x="221" y="320"/>
                </a:lnTo>
                <a:lnTo>
                  <a:pt x="224" y="301"/>
                </a:lnTo>
                <a:lnTo>
                  <a:pt x="224" y="280"/>
                </a:lnTo>
                <a:lnTo>
                  <a:pt x="223" y="242"/>
                </a:lnTo>
                <a:lnTo>
                  <a:pt x="223" y="242"/>
                </a:lnTo>
                <a:lnTo>
                  <a:pt x="224" y="185"/>
                </a:lnTo>
                <a:lnTo>
                  <a:pt x="226" y="134"/>
                </a:lnTo>
                <a:lnTo>
                  <a:pt x="228" y="80"/>
                </a:lnTo>
                <a:lnTo>
                  <a:pt x="228" y="54"/>
                </a:lnTo>
                <a:lnTo>
                  <a:pt x="226" y="25"/>
                </a:lnTo>
                <a:lnTo>
                  <a:pt x="226" y="25"/>
                </a:lnTo>
                <a:lnTo>
                  <a:pt x="217" y="25"/>
                </a:lnTo>
                <a:lnTo>
                  <a:pt x="205" y="23"/>
                </a:lnTo>
                <a:lnTo>
                  <a:pt x="198" y="23"/>
                </a:lnTo>
                <a:lnTo>
                  <a:pt x="188" y="23"/>
                </a:lnTo>
                <a:lnTo>
                  <a:pt x="188" y="23"/>
                </a:lnTo>
                <a:lnTo>
                  <a:pt x="184" y="50"/>
                </a:lnTo>
                <a:lnTo>
                  <a:pt x="184" y="77"/>
                </a:lnTo>
                <a:lnTo>
                  <a:pt x="181" y="103"/>
                </a:lnTo>
                <a:lnTo>
                  <a:pt x="179" y="115"/>
                </a:lnTo>
                <a:lnTo>
                  <a:pt x="175" y="124"/>
                </a:lnTo>
                <a:lnTo>
                  <a:pt x="175" y="124"/>
                </a:lnTo>
                <a:lnTo>
                  <a:pt x="139" y="126"/>
                </a:lnTo>
                <a:lnTo>
                  <a:pt x="122" y="124"/>
                </a:lnTo>
                <a:lnTo>
                  <a:pt x="106" y="120"/>
                </a:lnTo>
                <a:lnTo>
                  <a:pt x="106" y="120"/>
                </a:lnTo>
                <a:lnTo>
                  <a:pt x="116" y="69"/>
                </a:lnTo>
                <a:lnTo>
                  <a:pt x="125" y="17"/>
                </a:lnTo>
                <a:lnTo>
                  <a:pt x="125" y="17"/>
                </a:lnTo>
                <a:lnTo>
                  <a:pt x="112" y="16"/>
                </a:lnTo>
                <a:lnTo>
                  <a:pt x="101" y="14"/>
                </a:lnTo>
                <a:lnTo>
                  <a:pt x="89" y="12"/>
                </a:lnTo>
                <a:lnTo>
                  <a:pt x="85" y="12"/>
                </a:lnTo>
                <a:lnTo>
                  <a:pt x="80" y="16"/>
                </a:lnTo>
                <a:lnTo>
                  <a:pt x="80" y="16"/>
                </a:lnTo>
                <a:close/>
                <a:moveTo>
                  <a:pt x="36" y="50"/>
                </a:moveTo>
                <a:lnTo>
                  <a:pt x="36" y="50"/>
                </a:lnTo>
                <a:lnTo>
                  <a:pt x="43" y="42"/>
                </a:lnTo>
                <a:lnTo>
                  <a:pt x="53" y="35"/>
                </a:lnTo>
                <a:lnTo>
                  <a:pt x="62" y="27"/>
                </a:lnTo>
                <a:lnTo>
                  <a:pt x="70" y="19"/>
                </a:lnTo>
                <a:lnTo>
                  <a:pt x="70" y="19"/>
                </a:lnTo>
                <a:lnTo>
                  <a:pt x="61" y="23"/>
                </a:lnTo>
                <a:lnTo>
                  <a:pt x="49" y="29"/>
                </a:lnTo>
                <a:lnTo>
                  <a:pt x="40" y="38"/>
                </a:lnTo>
                <a:lnTo>
                  <a:pt x="38" y="44"/>
                </a:lnTo>
                <a:lnTo>
                  <a:pt x="36" y="50"/>
                </a:lnTo>
                <a:lnTo>
                  <a:pt x="36" y="50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1" y="57"/>
                </a:lnTo>
                <a:lnTo>
                  <a:pt x="61" y="52"/>
                </a:lnTo>
                <a:lnTo>
                  <a:pt x="62" y="50"/>
                </a:lnTo>
                <a:lnTo>
                  <a:pt x="64" y="46"/>
                </a:lnTo>
                <a:lnTo>
                  <a:pt x="64" y="40"/>
                </a:lnTo>
                <a:lnTo>
                  <a:pt x="64" y="36"/>
                </a:lnTo>
                <a:lnTo>
                  <a:pt x="64" y="36"/>
                </a:lnTo>
                <a:lnTo>
                  <a:pt x="57" y="42"/>
                </a:lnTo>
                <a:lnTo>
                  <a:pt x="49" y="48"/>
                </a:lnTo>
                <a:lnTo>
                  <a:pt x="43" y="54"/>
                </a:lnTo>
                <a:lnTo>
                  <a:pt x="42" y="5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152" y="56"/>
                </a:moveTo>
                <a:lnTo>
                  <a:pt x="152" y="56"/>
                </a:lnTo>
                <a:lnTo>
                  <a:pt x="158" y="46"/>
                </a:lnTo>
                <a:lnTo>
                  <a:pt x="165" y="38"/>
                </a:lnTo>
                <a:lnTo>
                  <a:pt x="165" y="38"/>
                </a:lnTo>
                <a:lnTo>
                  <a:pt x="162" y="38"/>
                </a:lnTo>
                <a:lnTo>
                  <a:pt x="158" y="38"/>
                </a:lnTo>
                <a:lnTo>
                  <a:pt x="152" y="42"/>
                </a:lnTo>
                <a:lnTo>
                  <a:pt x="150" y="48"/>
                </a:lnTo>
                <a:lnTo>
                  <a:pt x="152" y="56"/>
                </a:lnTo>
                <a:lnTo>
                  <a:pt x="152" y="56"/>
                </a:lnTo>
                <a:close/>
                <a:moveTo>
                  <a:pt x="162" y="57"/>
                </a:moveTo>
                <a:lnTo>
                  <a:pt x="162" y="57"/>
                </a:lnTo>
                <a:lnTo>
                  <a:pt x="167" y="56"/>
                </a:lnTo>
                <a:lnTo>
                  <a:pt x="175" y="52"/>
                </a:lnTo>
                <a:lnTo>
                  <a:pt x="179" y="46"/>
                </a:lnTo>
                <a:lnTo>
                  <a:pt x="179" y="42"/>
                </a:lnTo>
                <a:lnTo>
                  <a:pt x="177" y="38"/>
                </a:lnTo>
                <a:lnTo>
                  <a:pt x="177" y="38"/>
                </a:lnTo>
                <a:lnTo>
                  <a:pt x="173" y="44"/>
                </a:lnTo>
                <a:lnTo>
                  <a:pt x="167" y="48"/>
                </a:lnTo>
                <a:lnTo>
                  <a:pt x="162" y="54"/>
                </a:lnTo>
                <a:lnTo>
                  <a:pt x="162" y="56"/>
                </a:lnTo>
                <a:lnTo>
                  <a:pt x="162" y="57"/>
                </a:lnTo>
                <a:lnTo>
                  <a:pt x="162" y="57"/>
                </a:lnTo>
                <a:close/>
                <a:moveTo>
                  <a:pt x="167" y="71"/>
                </a:moveTo>
                <a:lnTo>
                  <a:pt x="167" y="71"/>
                </a:lnTo>
                <a:lnTo>
                  <a:pt x="169" y="69"/>
                </a:lnTo>
                <a:lnTo>
                  <a:pt x="171" y="69"/>
                </a:lnTo>
                <a:lnTo>
                  <a:pt x="173" y="69"/>
                </a:lnTo>
                <a:lnTo>
                  <a:pt x="173" y="69"/>
                </a:lnTo>
                <a:lnTo>
                  <a:pt x="173" y="65"/>
                </a:lnTo>
                <a:lnTo>
                  <a:pt x="173" y="63"/>
                </a:lnTo>
                <a:lnTo>
                  <a:pt x="173" y="63"/>
                </a:lnTo>
                <a:lnTo>
                  <a:pt x="173" y="63"/>
                </a:lnTo>
                <a:lnTo>
                  <a:pt x="171" y="65"/>
                </a:lnTo>
                <a:lnTo>
                  <a:pt x="169" y="67"/>
                </a:lnTo>
                <a:lnTo>
                  <a:pt x="167" y="67"/>
                </a:lnTo>
                <a:lnTo>
                  <a:pt x="167" y="71"/>
                </a:lnTo>
                <a:lnTo>
                  <a:pt x="167" y="71"/>
                </a:lnTo>
                <a:close/>
                <a:moveTo>
                  <a:pt x="49" y="75"/>
                </a:moveTo>
                <a:lnTo>
                  <a:pt x="49" y="75"/>
                </a:lnTo>
                <a:lnTo>
                  <a:pt x="57" y="73"/>
                </a:lnTo>
                <a:lnTo>
                  <a:pt x="61" y="67"/>
                </a:lnTo>
                <a:lnTo>
                  <a:pt x="61" y="67"/>
                </a:lnTo>
                <a:lnTo>
                  <a:pt x="55" y="69"/>
                </a:lnTo>
                <a:lnTo>
                  <a:pt x="49" y="75"/>
                </a:lnTo>
                <a:lnTo>
                  <a:pt x="49" y="75"/>
                </a:lnTo>
                <a:close/>
                <a:moveTo>
                  <a:pt x="30" y="82"/>
                </a:moveTo>
                <a:lnTo>
                  <a:pt x="30" y="82"/>
                </a:lnTo>
                <a:lnTo>
                  <a:pt x="32" y="78"/>
                </a:lnTo>
                <a:lnTo>
                  <a:pt x="34" y="77"/>
                </a:lnTo>
                <a:lnTo>
                  <a:pt x="36" y="75"/>
                </a:lnTo>
                <a:lnTo>
                  <a:pt x="36" y="73"/>
                </a:lnTo>
                <a:lnTo>
                  <a:pt x="36" y="73"/>
                </a:lnTo>
                <a:lnTo>
                  <a:pt x="30" y="73"/>
                </a:lnTo>
                <a:lnTo>
                  <a:pt x="30" y="73"/>
                </a:lnTo>
                <a:lnTo>
                  <a:pt x="28" y="77"/>
                </a:lnTo>
                <a:lnTo>
                  <a:pt x="28" y="80"/>
                </a:lnTo>
                <a:lnTo>
                  <a:pt x="30" y="82"/>
                </a:lnTo>
                <a:lnTo>
                  <a:pt x="30" y="82"/>
                </a:lnTo>
                <a:close/>
                <a:moveTo>
                  <a:pt x="160" y="96"/>
                </a:moveTo>
                <a:lnTo>
                  <a:pt x="160" y="96"/>
                </a:lnTo>
                <a:lnTo>
                  <a:pt x="164" y="94"/>
                </a:lnTo>
                <a:lnTo>
                  <a:pt x="169" y="92"/>
                </a:lnTo>
                <a:lnTo>
                  <a:pt x="173" y="88"/>
                </a:lnTo>
                <a:lnTo>
                  <a:pt x="173" y="86"/>
                </a:lnTo>
                <a:lnTo>
                  <a:pt x="173" y="82"/>
                </a:lnTo>
                <a:lnTo>
                  <a:pt x="173" y="82"/>
                </a:lnTo>
                <a:lnTo>
                  <a:pt x="169" y="88"/>
                </a:lnTo>
                <a:lnTo>
                  <a:pt x="165" y="90"/>
                </a:lnTo>
                <a:lnTo>
                  <a:pt x="162" y="94"/>
                </a:lnTo>
                <a:lnTo>
                  <a:pt x="160" y="96"/>
                </a:lnTo>
                <a:lnTo>
                  <a:pt x="160" y="96"/>
                </a:lnTo>
                <a:close/>
                <a:moveTo>
                  <a:pt x="22" y="115"/>
                </a:moveTo>
                <a:lnTo>
                  <a:pt x="22" y="115"/>
                </a:lnTo>
                <a:lnTo>
                  <a:pt x="32" y="113"/>
                </a:lnTo>
                <a:lnTo>
                  <a:pt x="40" y="109"/>
                </a:lnTo>
                <a:lnTo>
                  <a:pt x="55" y="101"/>
                </a:lnTo>
                <a:lnTo>
                  <a:pt x="55" y="101"/>
                </a:lnTo>
                <a:lnTo>
                  <a:pt x="57" y="94"/>
                </a:lnTo>
                <a:lnTo>
                  <a:pt x="57" y="84"/>
                </a:lnTo>
                <a:lnTo>
                  <a:pt x="57" y="84"/>
                </a:lnTo>
                <a:lnTo>
                  <a:pt x="40" y="99"/>
                </a:lnTo>
                <a:lnTo>
                  <a:pt x="30" y="107"/>
                </a:lnTo>
                <a:lnTo>
                  <a:pt x="22" y="115"/>
                </a:lnTo>
                <a:lnTo>
                  <a:pt x="22" y="115"/>
                </a:lnTo>
                <a:close/>
                <a:moveTo>
                  <a:pt x="152" y="92"/>
                </a:moveTo>
                <a:lnTo>
                  <a:pt x="152" y="92"/>
                </a:lnTo>
                <a:lnTo>
                  <a:pt x="152" y="88"/>
                </a:lnTo>
                <a:lnTo>
                  <a:pt x="154" y="88"/>
                </a:lnTo>
                <a:lnTo>
                  <a:pt x="154" y="86"/>
                </a:lnTo>
                <a:lnTo>
                  <a:pt x="154" y="84"/>
                </a:lnTo>
                <a:lnTo>
                  <a:pt x="154" y="84"/>
                </a:lnTo>
                <a:lnTo>
                  <a:pt x="150" y="84"/>
                </a:lnTo>
                <a:lnTo>
                  <a:pt x="150" y="84"/>
                </a:lnTo>
                <a:lnTo>
                  <a:pt x="150" y="88"/>
                </a:lnTo>
                <a:lnTo>
                  <a:pt x="150" y="90"/>
                </a:lnTo>
                <a:lnTo>
                  <a:pt x="152" y="92"/>
                </a:lnTo>
                <a:lnTo>
                  <a:pt x="152" y="92"/>
                </a:lnTo>
                <a:close/>
                <a:moveTo>
                  <a:pt x="22" y="99"/>
                </a:moveTo>
                <a:lnTo>
                  <a:pt x="22" y="99"/>
                </a:lnTo>
                <a:lnTo>
                  <a:pt x="26" y="97"/>
                </a:lnTo>
                <a:lnTo>
                  <a:pt x="28" y="96"/>
                </a:lnTo>
                <a:lnTo>
                  <a:pt x="28" y="96"/>
                </a:lnTo>
                <a:lnTo>
                  <a:pt x="26" y="94"/>
                </a:lnTo>
                <a:lnTo>
                  <a:pt x="24" y="92"/>
                </a:lnTo>
                <a:lnTo>
                  <a:pt x="24" y="92"/>
                </a:lnTo>
                <a:lnTo>
                  <a:pt x="24" y="94"/>
                </a:lnTo>
                <a:lnTo>
                  <a:pt x="24" y="96"/>
                </a:lnTo>
                <a:lnTo>
                  <a:pt x="22" y="99"/>
                </a:lnTo>
                <a:lnTo>
                  <a:pt x="22" y="99"/>
                </a:lnTo>
                <a:close/>
                <a:moveTo>
                  <a:pt x="164" y="111"/>
                </a:moveTo>
                <a:lnTo>
                  <a:pt x="164" y="111"/>
                </a:lnTo>
                <a:lnTo>
                  <a:pt x="167" y="111"/>
                </a:lnTo>
                <a:lnTo>
                  <a:pt x="171" y="109"/>
                </a:lnTo>
                <a:lnTo>
                  <a:pt x="173" y="107"/>
                </a:lnTo>
                <a:lnTo>
                  <a:pt x="173" y="101"/>
                </a:lnTo>
                <a:lnTo>
                  <a:pt x="173" y="101"/>
                </a:lnTo>
                <a:lnTo>
                  <a:pt x="169" y="103"/>
                </a:lnTo>
                <a:lnTo>
                  <a:pt x="167" y="105"/>
                </a:lnTo>
                <a:lnTo>
                  <a:pt x="164" y="111"/>
                </a:lnTo>
                <a:lnTo>
                  <a:pt x="164" y="111"/>
                </a:lnTo>
                <a:close/>
                <a:moveTo>
                  <a:pt x="26" y="136"/>
                </a:moveTo>
                <a:lnTo>
                  <a:pt x="26" y="136"/>
                </a:lnTo>
                <a:lnTo>
                  <a:pt x="30" y="136"/>
                </a:lnTo>
                <a:lnTo>
                  <a:pt x="34" y="136"/>
                </a:lnTo>
                <a:lnTo>
                  <a:pt x="42" y="132"/>
                </a:lnTo>
                <a:lnTo>
                  <a:pt x="47" y="124"/>
                </a:lnTo>
                <a:lnTo>
                  <a:pt x="49" y="120"/>
                </a:lnTo>
                <a:lnTo>
                  <a:pt x="49" y="117"/>
                </a:lnTo>
                <a:lnTo>
                  <a:pt x="49" y="117"/>
                </a:lnTo>
                <a:lnTo>
                  <a:pt x="26" y="136"/>
                </a:lnTo>
                <a:lnTo>
                  <a:pt x="26" y="136"/>
                </a:lnTo>
                <a:close/>
                <a:moveTo>
                  <a:pt x="17" y="139"/>
                </a:moveTo>
                <a:lnTo>
                  <a:pt x="17" y="139"/>
                </a:lnTo>
                <a:lnTo>
                  <a:pt x="21" y="132"/>
                </a:lnTo>
                <a:lnTo>
                  <a:pt x="26" y="124"/>
                </a:lnTo>
                <a:lnTo>
                  <a:pt x="26" y="124"/>
                </a:lnTo>
                <a:lnTo>
                  <a:pt x="21" y="124"/>
                </a:lnTo>
                <a:lnTo>
                  <a:pt x="17" y="124"/>
                </a:lnTo>
                <a:lnTo>
                  <a:pt x="17" y="124"/>
                </a:lnTo>
                <a:lnTo>
                  <a:pt x="17" y="128"/>
                </a:lnTo>
                <a:lnTo>
                  <a:pt x="15" y="132"/>
                </a:lnTo>
                <a:lnTo>
                  <a:pt x="15" y="136"/>
                </a:lnTo>
                <a:lnTo>
                  <a:pt x="17" y="139"/>
                </a:lnTo>
                <a:lnTo>
                  <a:pt x="17" y="139"/>
                </a:lnTo>
                <a:close/>
                <a:moveTo>
                  <a:pt x="9" y="172"/>
                </a:moveTo>
                <a:lnTo>
                  <a:pt x="9" y="172"/>
                </a:lnTo>
                <a:lnTo>
                  <a:pt x="22" y="168"/>
                </a:lnTo>
                <a:lnTo>
                  <a:pt x="32" y="160"/>
                </a:lnTo>
                <a:lnTo>
                  <a:pt x="38" y="157"/>
                </a:lnTo>
                <a:lnTo>
                  <a:pt x="42" y="151"/>
                </a:lnTo>
                <a:lnTo>
                  <a:pt x="43" y="145"/>
                </a:lnTo>
                <a:lnTo>
                  <a:pt x="45" y="139"/>
                </a:lnTo>
                <a:lnTo>
                  <a:pt x="45" y="139"/>
                </a:lnTo>
                <a:lnTo>
                  <a:pt x="36" y="147"/>
                </a:lnTo>
                <a:lnTo>
                  <a:pt x="26" y="155"/>
                </a:lnTo>
                <a:lnTo>
                  <a:pt x="17" y="162"/>
                </a:lnTo>
                <a:lnTo>
                  <a:pt x="9" y="172"/>
                </a:lnTo>
                <a:lnTo>
                  <a:pt x="9" y="172"/>
                </a:lnTo>
                <a:close/>
                <a:moveTo>
                  <a:pt x="11" y="155"/>
                </a:moveTo>
                <a:lnTo>
                  <a:pt x="11" y="155"/>
                </a:lnTo>
                <a:lnTo>
                  <a:pt x="13" y="155"/>
                </a:lnTo>
                <a:lnTo>
                  <a:pt x="13" y="155"/>
                </a:lnTo>
                <a:lnTo>
                  <a:pt x="15" y="153"/>
                </a:lnTo>
                <a:lnTo>
                  <a:pt x="17" y="153"/>
                </a:lnTo>
                <a:lnTo>
                  <a:pt x="17" y="153"/>
                </a:lnTo>
                <a:lnTo>
                  <a:pt x="15" y="149"/>
                </a:lnTo>
                <a:lnTo>
                  <a:pt x="13" y="147"/>
                </a:lnTo>
                <a:lnTo>
                  <a:pt x="13" y="147"/>
                </a:lnTo>
                <a:lnTo>
                  <a:pt x="13" y="149"/>
                </a:lnTo>
                <a:lnTo>
                  <a:pt x="11" y="151"/>
                </a:lnTo>
                <a:lnTo>
                  <a:pt x="11" y="153"/>
                </a:lnTo>
                <a:lnTo>
                  <a:pt x="11" y="155"/>
                </a:lnTo>
                <a:lnTo>
                  <a:pt x="11" y="155"/>
                </a:lnTo>
                <a:close/>
                <a:moveTo>
                  <a:pt x="9" y="191"/>
                </a:moveTo>
                <a:lnTo>
                  <a:pt x="9" y="191"/>
                </a:lnTo>
                <a:lnTo>
                  <a:pt x="11" y="187"/>
                </a:lnTo>
                <a:lnTo>
                  <a:pt x="13" y="185"/>
                </a:lnTo>
                <a:lnTo>
                  <a:pt x="17" y="183"/>
                </a:lnTo>
                <a:lnTo>
                  <a:pt x="17" y="179"/>
                </a:lnTo>
                <a:lnTo>
                  <a:pt x="17" y="179"/>
                </a:lnTo>
                <a:lnTo>
                  <a:pt x="13" y="179"/>
                </a:lnTo>
                <a:lnTo>
                  <a:pt x="9" y="183"/>
                </a:lnTo>
                <a:lnTo>
                  <a:pt x="7" y="187"/>
                </a:lnTo>
                <a:lnTo>
                  <a:pt x="9" y="191"/>
                </a:lnTo>
                <a:lnTo>
                  <a:pt x="9" y="191"/>
                </a:lnTo>
                <a:close/>
                <a:moveTo>
                  <a:pt x="42" y="195"/>
                </a:moveTo>
                <a:lnTo>
                  <a:pt x="42" y="195"/>
                </a:lnTo>
                <a:lnTo>
                  <a:pt x="57" y="189"/>
                </a:lnTo>
                <a:lnTo>
                  <a:pt x="62" y="185"/>
                </a:lnTo>
                <a:lnTo>
                  <a:pt x="68" y="181"/>
                </a:lnTo>
                <a:lnTo>
                  <a:pt x="68" y="181"/>
                </a:lnTo>
                <a:lnTo>
                  <a:pt x="59" y="181"/>
                </a:lnTo>
                <a:lnTo>
                  <a:pt x="51" y="183"/>
                </a:lnTo>
                <a:lnTo>
                  <a:pt x="45" y="187"/>
                </a:lnTo>
                <a:lnTo>
                  <a:pt x="42" y="195"/>
                </a:lnTo>
                <a:lnTo>
                  <a:pt x="42" y="195"/>
                </a:lnTo>
                <a:close/>
                <a:moveTo>
                  <a:pt x="83" y="181"/>
                </a:moveTo>
                <a:lnTo>
                  <a:pt x="83" y="181"/>
                </a:lnTo>
                <a:lnTo>
                  <a:pt x="82" y="187"/>
                </a:lnTo>
                <a:lnTo>
                  <a:pt x="78" y="191"/>
                </a:lnTo>
                <a:lnTo>
                  <a:pt x="74" y="198"/>
                </a:lnTo>
                <a:lnTo>
                  <a:pt x="74" y="198"/>
                </a:lnTo>
                <a:lnTo>
                  <a:pt x="93" y="193"/>
                </a:lnTo>
                <a:lnTo>
                  <a:pt x="103" y="189"/>
                </a:lnTo>
                <a:lnTo>
                  <a:pt x="108" y="181"/>
                </a:lnTo>
                <a:lnTo>
                  <a:pt x="108" y="181"/>
                </a:lnTo>
                <a:lnTo>
                  <a:pt x="103" y="181"/>
                </a:lnTo>
                <a:lnTo>
                  <a:pt x="97" y="181"/>
                </a:lnTo>
                <a:lnTo>
                  <a:pt x="91" y="181"/>
                </a:lnTo>
                <a:lnTo>
                  <a:pt x="83" y="181"/>
                </a:lnTo>
                <a:lnTo>
                  <a:pt x="83" y="181"/>
                </a:lnTo>
                <a:close/>
                <a:moveTo>
                  <a:pt x="104" y="200"/>
                </a:moveTo>
                <a:lnTo>
                  <a:pt x="104" y="200"/>
                </a:lnTo>
                <a:lnTo>
                  <a:pt x="120" y="193"/>
                </a:lnTo>
                <a:lnTo>
                  <a:pt x="133" y="185"/>
                </a:lnTo>
                <a:lnTo>
                  <a:pt x="133" y="185"/>
                </a:lnTo>
                <a:lnTo>
                  <a:pt x="125" y="183"/>
                </a:lnTo>
                <a:lnTo>
                  <a:pt x="116" y="183"/>
                </a:lnTo>
                <a:lnTo>
                  <a:pt x="116" y="183"/>
                </a:lnTo>
                <a:lnTo>
                  <a:pt x="116" y="187"/>
                </a:lnTo>
                <a:lnTo>
                  <a:pt x="116" y="189"/>
                </a:lnTo>
                <a:lnTo>
                  <a:pt x="112" y="193"/>
                </a:lnTo>
                <a:lnTo>
                  <a:pt x="106" y="195"/>
                </a:lnTo>
                <a:lnTo>
                  <a:pt x="104" y="200"/>
                </a:lnTo>
                <a:lnTo>
                  <a:pt x="104" y="200"/>
                </a:lnTo>
                <a:close/>
                <a:moveTo>
                  <a:pt x="125" y="208"/>
                </a:moveTo>
                <a:lnTo>
                  <a:pt x="125" y="208"/>
                </a:lnTo>
                <a:lnTo>
                  <a:pt x="144" y="198"/>
                </a:lnTo>
                <a:lnTo>
                  <a:pt x="154" y="191"/>
                </a:lnTo>
                <a:lnTo>
                  <a:pt x="160" y="183"/>
                </a:lnTo>
                <a:lnTo>
                  <a:pt x="160" y="183"/>
                </a:lnTo>
                <a:lnTo>
                  <a:pt x="154" y="183"/>
                </a:lnTo>
                <a:lnTo>
                  <a:pt x="148" y="185"/>
                </a:lnTo>
                <a:lnTo>
                  <a:pt x="139" y="191"/>
                </a:lnTo>
                <a:lnTo>
                  <a:pt x="131" y="200"/>
                </a:lnTo>
                <a:lnTo>
                  <a:pt x="125" y="208"/>
                </a:lnTo>
                <a:lnTo>
                  <a:pt x="125" y="208"/>
                </a:lnTo>
                <a:close/>
                <a:moveTo>
                  <a:pt x="49" y="202"/>
                </a:moveTo>
                <a:lnTo>
                  <a:pt x="49" y="202"/>
                </a:lnTo>
                <a:lnTo>
                  <a:pt x="57" y="202"/>
                </a:lnTo>
                <a:lnTo>
                  <a:pt x="57" y="202"/>
                </a:lnTo>
                <a:lnTo>
                  <a:pt x="59" y="198"/>
                </a:lnTo>
                <a:lnTo>
                  <a:pt x="59" y="197"/>
                </a:lnTo>
                <a:lnTo>
                  <a:pt x="59" y="197"/>
                </a:lnTo>
                <a:lnTo>
                  <a:pt x="55" y="198"/>
                </a:lnTo>
                <a:lnTo>
                  <a:pt x="49" y="202"/>
                </a:lnTo>
                <a:lnTo>
                  <a:pt x="49" y="202"/>
                </a:lnTo>
                <a:close/>
                <a:moveTo>
                  <a:pt x="144" y="216"/>
                </a:moveTo>
                <a:lnTo>
                  <a:pt x="144" y="216"/>
                </a:lnTo>
                <a:lnTo>
                  <a:pt x="148" y="214"/>
                </a:lnTo>
                <a:lnTo>
                  <a:pt x="152" y="212"/>
                </a:lnTo>
                <a:lnTo>
                  <a:pt x="156" y="208"/>
                </a:lnTo>
                <a:lnTo>
                  <a:pt x="162" y="206"/>
                </a:lnTo>
                <a:lnTo>
                  <a:pt x="162" y="206"/>
                </a:lnTo>
                <a:lnTo>
                  <a:pt x="162" y="202"/>
                </a:lnTo>
                <a:lnTo>
                  <a:pt x="160" y="200"/>
                </a:lnTo>
                <a:lnTo>
                  <a:pt x="158" y="200"/>
                </a:lnTo>
                <a:lnTo>
                  <a:pt x="158" y="200"/>
                </a:lnTo>
                <a:lnTo>
                  <a:pt x="156" y="206"/>
                </a:lnTo>
                <a:lnTo>
                  <a:pt x="152" y="210"/>
                </a:lnTo>
                <a:lnTo>
                  <a:pt x="144" y="216"/>
                </a:lnTo>
                <a:lnTo>
                  <a:pt x="144" y="216"/>
                </a:lnTo>
                <a:close/>
                <a:moveTo>
                  <a:pt x="133" y="219"/>
                </a:moveTo>
                <a:lnTo>
                  <a:pt x="133" y="219"/>
                </a:lnTo>
                <a:lnTo>
                  <a:pt x="135" y="214"/>
                </a:lnTo>
                <a:lnTo>
                  <a:pt x="139" y="210"/>
                </a:lnTo>
                <a:lnTo>
                  <a:pt x="139" y="210"/>
                </a:lnTo>
                <a:lnTo>
                  <a:pt x="135" y="212"/>
                </a:lnTo>
                <a:lnTo>
                  <a:pt x="131" y="214"/>
                </a:lnTo>
                <a:lnTo>
                  <a:pt x="131" y="216"/>
                </a:lnTo>
                <a:lnTo>
                  <a:pt x="133" y="219"/>
                </a:lnTo>
                <a:lnTo>
                  <a:pt x="133" y="219"/>
                </a:lnTo>
                <a:close/>
                <a:moveTo>
                  <a:pt x="137" y="244"/>
                </a:moveTo>
                <a:lnTo>
                  <a:pt x="137" y="244"/>
                </a:lnTo>
                <a:lnTo>
                  <a:pt x="144" y="240"/>
                </a:lnTo>
                <a:lnTo>
                  <a:pt x="148" y="239"/>
                </a:lnTo>
                <a:lnTo>
                  <a:pt x="160" y="233"/>
                </a:lnTo>
                <a:lnTo>
                  <a:pt x="160" y="233"/>
                </a:lnTo>
                <a:lnTo>
                  <a:pt x="162" y="225"/>
                </a:lnTo>
                <a:lnTo>
                  <a:pt x="162" y="223"/>
                </a:lnTo>
                <a:lnTo>
                  <a:pt x="160" y="219"/>
                </a:lnTo>
                <a:lnTo>
                  <a:pt x="160" y="219"/>
                </a:lnTo>
                <a:lnTo>
                  <a:pt x="154" y="225"/>
                </a:lnTo>
                <a:lnTo>
                  <a:pt x="148" y="231"/>
                </a:lnTo>
                <a:lnTo>
                  <a:pt x="141" y="237"/>
                </a:lnTo>
                <a:lnTo>
                  <a:pt x="137" y="244"/>
                </a:lnTo>
                <a:lnTo>
                  <a:pt x="137" y="244"/>
                </a:lnTo>
                <a:close/>
                <a:moveTo>
                  <a:pt x="139" y="267"/>
                </a:moveTo>
                <a:lnTo>
                  <a:pt x="139" y="267"/>
                </a:lnTo>
                <a:lnTo>
                  <a:pt x="148" y="263"/>
                </a:lnTo>
                <a:lnTo>
                  <a:pt x="158" y="259"/>
                </a:lnTo>
                <a:lnTo>
                  <a:pt x="160" y="256"/>
                </a:lnTo>
                <a:lnTo>
                  <a:pt x="162" y="252"/>
                </a:lnTo>
                <a:lnTo>
                  <a:pt x="162" y="248"/>
                </a:lnTo>
                <a:lnTo>
                  <a:pt x="160" y="242"/>
                </a:lnTo>
                <a:lnTo>
                  <a:pt x="160" y="242"/>
                </a:lnTo>
                <a:lnTo>
                  <a:pt x="148" y="254"/>
                </a:lnTo>
                <a:lnTo>
                  <a:pt x="139" y="267"/>
                </a:lnTo>
                <a:lnTo>
                  <a:pt x="139" y="267"/>
                </a:lnTo>
                <a:close/>
                <a:moveTo>
                  <a:pt x="141" y="290"/>
                </a:moveTo>
                <a:lnTo>
                  <a:pt x="141" y="290"/>
                </a:lnTo>
                <a:lnTo>
                  <a:pt x="164" y="280"/>
                </a:lnTo>
                <a:lnTo>
                  <a:pt x="164" y="280"/>
                </a:lnTo>
                <a:lnTo>
                  <a:pt x="162" y="273"/>
                </a:lnTo>
                <a:lnTo>
                  <a:pt x="162" y="269"/>
                </a:lnTo>
                <a:lnTo>
                  <a:pt x="160" y="267"/>
                </a:lnTo>
                <a:lnTo>
                  <a:pt x="160" y="267"/>
                </a:lnTo>
                <a:lnTo>
                  <a:pt x="154" y="275"/>
                </a:lnTo>
                <a:lnTo>
                  <a:pt x="150" y="279"/>
                </a:lnTo>
                <a:lnTo>
                  <a:pt x="144" y="284"/>
                </a:lnTo>
                <a:lnTo>
                  <a:pt x="141" y="290"/>
                </a:lnTo>
                <a:lnTo>
                  <a:pt x="141" y="290"/>
                </a:lnTo>
                <a:close/>
                <a:moveTo>
                  <a:pt x="133" y="284"/>
                </a:moveTo>
                <a:lnTo>
                  <a:pt x="133" y="284"/>
                </a:lnTo>
                <a:lnTo>
                  <a:pt x="135" y="282"/>
                </a:lnTo>
                <a:lnTo>
                  <a:pt x="135" y="280"/>
                </a:lnTo>
                <a:lnTo>
                  <a:pt x="137" y="279"/>
                </a:lnTo>
                <a:lnTo>
                  <a:pt x="137" y="277"/>
                </a:lnTo>
                <a:lnTo>
                  <a:pt x="137" y="277"/>
                </a:lnTo>
                <a:lnTo>
                  <a:pt x="135" y="275"/>
                </a:lnTo>
                <a:lnTo>
                  <a:pt x="131" y="275"/>
                </a:lnTo>
                <a:lnTo>
                  <a:pt x="131" y="275"/>
                </a:lnTo>
                <a:lnTo>
                  <a:pt x="131" y="280"/>
                </a:lnTo>
                <a:lnTo>
                  <a:pt x="131" y="282"/>
                </a:lnTo>
                <a:lnTo>
                  <a:pt x="133" y="284"/>
                </a:lnTo>
                <a:lnTo>
                  <a:pt x="133" y="284"/>
                </a:lnTo>
                <a:close/>
                <a:moveTo>
                  <a:pt x="141" y="311"/>
                </a:moveTo>
                <a:lnTo>
                  <a:pt x="141" y="311"/>
                </a:lnTo>
                <a:lnTo>
                  <a:pt x="148" y="305"/>
                </a:lnTo>
                <a:lnTo>
                  <a:pt x="160" y="301"/>
                </a:lnTo>
                <a:lnTo>
                  <a:pt x="160" y="301"/>
                </a:lnTo>
                <a:lnTo>
                  <a:pt x="160" y="294"/>
                </a:lnTo>
                <a:lnTo>
                  <a:pt x="160" y="294"/>
                </a:lnTo>
                <a:lnTo>
                  <a:pt x="148" y="301"/>
                </a:lnTo>
                <a:lnTo>
                  <a:pt x="143" y="307"/>
                </a:lnTo>
                <a:lnTo>
                  <a:pt x="141" y="311"/>
                </a:lnTo>
                <a:lnTo>
                  <a:pt x="141" y="311"/>
                </a:lnTo>
                <a:close/>
                <a:moveTo>
                  <a:pt x="150" y="334"/>
                </a:moveTo>
                <a:lnTo>
                  <a:pt x="150" y="334"/>
                </a:lnTo>
                <a:lnTo>
                  <a:pt x="154" y="330"/>
                </a:lnTo>
                <a:lnTo>
                  <a:pt x="156" y="328"/>
                </a:lnTo>
                <a:lnTo>
                  <a:pt x="160" y="328"/>
                </a:lnTo>
                <a:lnTo>
                  <a:pt x="160" y="328"/>
                </a:lnTo>
                <a:lnTo>
                  <a:pt x="160" y="311"/>
                </a:lnTo>
                <a:lnTo>
                  <a:pt x="160" y="311"/>
                </a:lnTo>
                <a:lnTo>
                  <a:pt x="154" y="315"/>
                </a:lnTo>
                <a:lnTo>
                  <a:pt x="152" y="319"/>
                </a:lnTo>
                <a:lnTo>
                  <a:pt x="152" y="319"/>
                </a:lnTo>
                <a:lnTo>
                  <a:pt x="156" y="320"/>
                </a:lnTo>
                <a:lnTo>
                  <a:pt x="158" y="320"/>
                </a:lnTo>
                <a:lnTo>
                  <a:pt x="158" y="324"/>
                </a:lnTo>
                <a:lnTo>
                  <a:pt x="158" y="324"/>
                </a:lnTo>
                <a:lnTo>
                  <a:pt x="156" y="326"/>
                </a:lnTo>
                <a:lnTo>
                  <a:pt x="152" y="330"/>
                </a:lnTo>
                <a:lnTo>
                  <a:pt x="150" y="332"/>
                </a:lnTo>
                <a:lnTo>
                  <a:pt x="150" y="334"/>
                </a:lnTo>
                <a:lnTo>
                  <a:pt x="150" y="334"/>
                </a:lnTo>
                <a:close/>
                <a:moveTo>
                  <a:pt x="177" y="334"/>
                </a:moveTo>
                <a:lnTo>
                  <a:pt x="177" y="334"/>
                </a:lnTo>
                <a:lnTo>
                  <a:pt x="177" y="338"/>
                </a:lnTo>
                <a:lnTo>
                  <a:pt x="173" y="341"/>
                </a:lnTo>
                <a:lnTo>
                  <a:pt x="169" y="345"/>
                </a:lnTo>
                <a:lnTo>
                  <a:pt x="169" y="349"/>
                </a:lnTo>
                <a:lnTo>
                  <a:pt x="169" y="349"/>
                </a:lnTo>
                <a:lnTo>
                  <a:pt x="183" y="343"/>
                </a:lnTo>
                <a:lnTo>
                  <a:pt x="188" y="338"/>
                </a:lnTo>
                <a:lnTo>
                  <a:pt x="192" y="334"/>
                </a:lnTo>
                <a:lnTo>
                  <a:pt x="192" y="334"/>
                </a:lnTo>
                <a:lnTo>
                  <a:pt x="190" y="332"/>
                </a:lnTo>
                <a:lnTo>
                  <a:pt x="186" y="332"/>
                </a:lnTo>
                <a:lnTo>
                  <a:pt x="177" y="334"/>
                </a:lnTo>
                <a:lnTo>
                  <a:pt x="177" y="334"/>
                </a:lnTo>
                <a:close/>
                <a:moveTo>
                  <a:pt x="204" y="338"/>
                </a:moveTo>
                <a:lnTo>
                  <a:pt x="204" y="338"/>
                </a:lnTo>
                <a:lnTo>
                  <a:pt x="207" y="336"/>
                </a:lnTo>
                <a:lnTo>
                  <a:pt x="207" y="334"/>
                </a:lnTo>
                <a:lnTo>
                  <a:pt x="209" y="332"/>
                </a:lnTo>
                <a:lnTo>
                  <a:pt x="209" y="332"/>
                </a:lnTo>
                <a:lnTo>
                  <a:pt x="204" y="332"/>
                </a:lnTo>
                <a:lnTo>
                  <a:pt x="202" y="332"/>
                </a:lnTo>
                <a:lnTo>
                  <a:pt x="202" y="334"/>
                </a:lnTo>
                <a:lnTo>
                  <a:pt x="202" y="334"/>
                </a:lnTo>
                <a:lnTo>
                  <a:pt x="202" y="334"/>
                </a:lnTo>
                <a:lnTo>
                  <a:pt x="202" y="336"/>
                </a:lnTo>
                <a:lnTo>
                  <a:pt x="202" y="338"/>
                </a:lnTo>
                <a:lnTo>
                  <a:pt x="204" y="338"/>
                </a:lnTo>
                <a:lnTo>
                  <a:pt x="204" y="338"/>
                </a:lnTo>
                <a:close/>
                <a:moveTo>
                  <a:pt x="137" y="359"/>
                </a:moveTo>
                <a:lnTo>
                  <a:pt x="137" y="359"/>
                </a:lnTo>
                <a:lnTo>
                  <a:pt x="144" y="359"/>
                </a:lnTo>
                <a:lnTo>
                  <a:pt x="150" y="360"/>
                </a:lnTo>
                <a:lnTo>
                  <a:pt x="150" y="360"/>
                </a:lnTo>
                <a:lnTo>
                  <a:pt x="158" y="347"/>
                </a:lnTo>
                <a:lnTo>
                  <a:pt x="164" y="340"/>
                </a:lnTo>
                <a:lnTo>
                  <a:pt x="169" y="334"/>
                </a:lnTo>
                <a:lnTo>
                  <a:pt x="169" y="334"/>
                </a:lnTo>
                <a:lnTo>
                  <a:pt x="160" y="340"/>
                </a:lnTo>
                <a:lnTo>
                  <a:pt x="152" y="345"/>
                </a:lnTo>
                <a:lnTo>
                  <a:pt x="143" y="351"/>
                </a:lnTo>
                <a:lnTo>
                  <a:pt x="137" y="359"/>
                </a:lnTo>
                <a:lnTo>
                  <a:pt x="137" y="3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B2D7EA-5EF6-41E8-BC07-212DBB9EF2B1}"/>
              </a:ext>
            </a:extLst>
          </p:cNvPr>
          <p:cNvSpPr txBox="1"/>
          <p:nvPr/>
        </p:nvSpPr>
        <p:spPr>
          <a:xfrm>
            <a:off x="570570" y="1079916"/>
            <a:ext cx="110508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在一个小王国中，有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8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个村子（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A~H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）。各村子之间有道路相连（点表示村子，线表示道路）。而你要寻找流浪在这个王国的你的恋人。</a:t>
            </a:r>
            <a:b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你的恋人住在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8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个村子中的某一个里。她每过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个月便顺着道路去另一个村子，每个月都一定会换村子，然而选择哪个村子是随机的，预测不了。例如，如果恋人这个月住在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村，那么下个月就住在“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中的某个村子”。</a:t>
            </a:r>
            <a:b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目前你手头上掌握的确凿信息只有：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年前（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12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个月前），恋人住在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村。请求出这个恋人住在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村的概率。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7EA761-D552-4AF3-BED3-3A6A0773E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410" y="3325121"/>
            <a:ext cx="3330034" cy="32127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BE42E26-030D-4411-9160-9CFE3368E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283" y="3005022"/>
            <a:ext cx="6237197" cy="385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1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3">
            <a:extLst>
              <a:ext uri="{FF2B5EF4-FFF2-40B4-BE49-F238E27FC236}">
                <a16:creationId xmlns:a16="http://schemas.microsoft.com/office/drawing/2014/main" id="{198B08AF-77CF-44E3-9C36-F3A191CEDB67}"/>
              </a:ext>
            </a:extLst>
          </p:cNvPr>
          <p:cNvSpPr>
            <a:spLocks noEditPoints="1"/>
          </p:cNvSpPr>
          <p:nvPr/>
        </p:nvSpPr>
        <p:spPr bwMode="auto">
          <a:xfrm>
            <a:off x="759845" y="566470"/>
            <a:ext cx="383959" cy="544309"/>
          </a:xfrm>
          <a:custGeom>
            <a:avLst/>
            <a:gdLst/>
            <a:ahLst/>
            <a:cxnLst>
              <a:cxn ang="0">
                <a:pos x="235" y="84"/>
              </a:cxn>
              <a:cxn ang="0">
                <a:pos x="154" y="88"/>
              </a:cxn>
              <a:cxn ang="0">
                <a:pos x="204" y="120"/>
              </a:cxn>
              <a:cxn ang="0">
                <a:pos x="242" y="227"/>
              </a:cxn>
              <a:cxn ang="0">
                <a:pos x="133" y="366"/>
              </a:cxn>
              <a:cxn ang="0">
                <a:pos x="8" y="343"/>
              </a:cxn>
              <a:cxn ang="0">
                <a:pos x="55" y="258"/>
              </a:cxn>
              <a:cxn ang="0">
                <a:pos x="120" y="273"/>
              </a:cxn>
              <a:cxn ang="0">
                <a:pos x="126" y="200"/>
              </a:cxn>
              <a:cxn ang="0">
                <a:pos x="31" y="181"/>
              </a:cxn>
              <a:cxn ang="0">
                <a:pos x="44" y="38"/>
              </a:cxn>
              <a:cxn ang="0">
                <a:pos x="133" y="2"/>
              </a:cxn>
              <a:cxn ang="0">
                <a:pos x="130" y="10"/>
              </a:cxn>
              <a:cxn ang="0">
                <a:pos x="90" y="141"/>
              </a:cxn>
              <a:cxn ang="0">
                <a:pos x="179" y="185"/>
              </a:cxn>
              <a:cxn ang="0">
                <a:pos x="160" y="277"/>
              </a:cxn>
              <a:cxn ang="0">
                <a:pos x="59" y="265"/>
              </a:cxn>
              <a:cxn ang="0">
                <a:pos x="128" y="345"/>
              </a:cxn>
              <a:cxn ang="0">
                <a:pos x="215" y="279"/>
              </a:cxn>
              <a:cxn ang="0">
                <a:pos x="206" y="130"/>
              </a:cxn>
              <a:cxn ang="0">
                <a:pos x="141" y="48"/>
              </a:cxn>
              <a:cxn ang="0">
                <a:pos x="254" y="21"/>
              </a:cxn>
              <a:cxn ang="0">
                <a:pos x="48" y="52"/>
              </a:cxn>
              <a:cxn ang="0">
                <a:pos x="53" y="40"/>
              </a:cxn>
              <a:cxn ang="0">
                <a:pos x="59" y="56"/>
              </a:cxn>
              <a:cxn ang="0">
                <a:pos x="74" y="59"/>
              </a:cxn>
              <a:cxn ang="0">
                <a:pos x="149" y="69"/>
              </a:cxn>
              <a:cxn ang="0">
                <a:pos x="149" y="82"/>
              </a:cxn>
              <a:cxn ang="0">
                <a:pos x="166" y="56"/>
              </a:cxn>
              <a:cxn ang="0">
                <a:pos x="194" y="67"/>
              </a:cxn>
              <a:cxn ang="0">
                <a:pos x="221" y="71"/>
              </a:cxn>
              <a:cxn ang="0">
                <a:pos x="229" y="75"/>
              </a:cxn>
              <a:cxn ang="0">
                <a:pos x="229" y="75"/>
              </a:cxn>
              <a:cxn ang="0">
                <a:pos x="50" y="105"/>
              </a:cxn>
              <a:cxn ang="0">
                <a:pos x="48" y="86"/>
              </a:cxn>
              <a:cxn ang="0">
                <a:pos x="71" y="117"/>
              </a:cxn>
              <a:cxn ang="0">
                <a:pos x="59" y="132"/>
              </a:cxn>
              <a:cxn ang="0">
                <a:pos x="69" y="136"/>
              </a:cxn>
              <a:cxn ang="0">
                <a:pos x="99" y="155"/>
              </a:cxn>
              <a:cxn ang="0">
                <a:pos x="103" y="168"/>
              </a:cxn>
              <a:cxn ang="0">
                <a:pos x="114" y="153"/>
              </a:cxn>
              <a:cxn ang="0">
                <a:pos x="147" y="160"/>
              </a:cxn>
              <a:cxn ang="0">
                <a:pos x="153" y="178"/>
              </a:cxn>
              <a:cxn ang="0">
                <a:pos x="160" y="178"/>
              </a:cxn>
              <a:cxn ang="0">
                <a:pos x="170" y="185"/>
              </a:cxn>
              <a:cxn ang="0">
                <a:pos x="168" y="206"/>
              </a:cxn>
              <a:cxn ang="0">
                <a:pos x="174" y="210"/>
              </a:cxn>
              <a:cxn ang="0">
                <a:pos x="175" y="225"/>
              </a:cxn>
              <a:cxn ang="0">
                <a:pos x="166" y="248"/>
              </a:cxn>
              <a:cxn ang="0">
                <a:pos x="153" y="267"/>
              </a:cxn>
              <a:cxn ang="0">
                <a:pos x="153" y="267"/>
              </a:cxn>
              <a:cxn ang="0">
                <a:pos x="23" y="282"/>
              </a:cxn>
              <a:cxn ang="0">
                <a:pos x="17" y="299"/>
              </a:cxn>
              <a:cxn ang="0">
                <a:pos x="36" y="307"/>
              </a:cxn>
              <a:cxn ang="0">
                <a:pos x="12" y="326"/>
              </a:cxn>
              <a:cxn ang="0">
                <a:pos x="19" y="343"/>
              </a:cxn>
              <a:cxn ang="0">
                <a:pos x="15" y="338"/>
              </a:cxn>
              <a:cxn ang="0">
                <a:pos x="42" y="340"/>
              </a:cxn>
              <a:cxn ang="0">
                <a:pos x="74" y="338"/>
              </a:cxn>
              <a:cxn ang="0">
                <a:pos x="48" y="355"/>
              </a:cxn>
              <a:cxn ang="0">
                <a:pos x="120" y="360"/>
              </a:cxn>
              <a:cxn ang="0">
                <a:pos x="92" y="362"/>
              </a:cxn>
              <a:cxn ang="0">
                <a:pos x="92" y="360"/>
              </a:cxn>
            </a:cxnLst>
            <a:rect l="0" t="0" r="r" b="b"/>
            <a:pathLst>
              <a:path w="261" h="370">
                <a:moveTo>
                  <a:pt x="261" y="16"/>
                </a:moveTo>
                <a:lnTo>
                  <a:pt x="261" y="16"/>
                </a:lnTo>
                <a:lnTo>
                  <a:pt x="261" y="44"/>
                </a:lnTo>
                <a:lnTo>
                  <a:pt x="259" y="59"/>
                </a:lnTo>
                <a:lnTo>
                  <a:pt x="255" y="69"/>
                </a:lnTo>
                <a:lnTo>
                  <a:pt x="255" y="69"/>
                </a:lnTo>
                <a:lnTo>
                  <a:pt x="252" y="75"/>
                </a:lnTo>
                <a:lnTo>
                  <a:pt x="246" y="78"/>
                </a:lnTo>
                <a:lnTo>
                  <a:pt x="235" y="84"/>
                </a:lnTo>
                <a:lnTo>
                  <a:pt x="235" y="84"/>
                </a:lnTo>
                <a:lnTo>
                  <a:pt x="223" y="90"/>
                </a:lnTo>
                <a:lnTo>
                  <a:pt x="215" y="94"/>
                </a:lnTo>
                <a:lnTo>
                  <a:pt x="210" y="96"/>
                </a:lnTo>
                <a:lnTo>
                  <a:pt x="210" y="96"/>
                </a:lnTo>
                <a:lnTo>
                  <a:pt x="202" y="96"/>
                </a:lnTo>
                <a:lnTo>
                  <a:pt x="193" y="94"/>
                </a:lnTo>
                <a:lnTo>
                  <a:pt x="172" y="90"/>
                </a:lnTo>
                <a:lnTo>
                  <a:pt x="172" y="90"/>
                </a:lnTo>
                <a:lnTo>
                  <a:pt x="162" y="90"/>
                </a:lnTo>
                <a:lnTo>
                  <a:pt x="154" y="88"/>
                </a:lnTo>
                <a:lnTo>
                  <a:pt x="149" y="88"/>
                </a:lnTo>
                <a:lnTo>
                  <a:pt x="145" y="90"/>
                </a:lnTo>
                <a:lnTo>
                  <a:pt x="143" y="94"/>
                </a:lnTo>
                <a:lnTo>
                  <a:pt x="141" y="97"/>
                </a:lnTo>
                <a:lnTo>
                  <a:pt x="141" y="97"/>
                </a:lnTo>
                <a:lnTo>
                  <a:pt x="158" y="101"/>
                </a:lnTo>
                <a:lnTo>
                  <a:pt x="177" y="107"/>
                </a:lnTo>
                <a:lnTo>
                  <a:pt x="193" y="113"/>
                </a:lnTo>
                <a:lnTo>
                  <a:pt x="204" y="120"/>
                </a:lnTo>
                <a:lnTo>
                  <a:pt x="204" y="120"/>
                </a:lnTo>
                <a:lnTo>
                  <a:pt x="212" y="128"/>
                </a:lnTo>
                <a:lnTo>
                  <a:pt x="219" y="136"/>
                </a:lnTo>
                <a:lnTo>
                  <a:pt x="227" y="145"/>
                </a:lnTo>
                <a:lnTo>
                  <a:pt x="233" y="155"/>
                </a:lnTo>
                <a:lnTo>
                  <a:pt x="236" y="168"/>
                </a:lnTo>
                <a:lnTo>
                  <a:pt x="240" y="179"/>
                </a:lnTo>
                <a:lnTo>
                  <a:pt x="244" y="193"/>
                </a:lnTo>
                <a:lnTo>
                  <a:pt x="244" y="208"/>
                </a:lnTo>
                <a:lnTo>
                  <a:pt x="244" y="208"/>
                </a:lnTo>
                <a:lnTo>
                  <a:pt x="242" y="227"/>
                </a:lnTo>
                <a:lnTo>
                  <a:pt x="238" y="248"/>
                </a:lnTo>
                <a:lnTo>
                  <a:pt x="233" y="267"/>
                </a:lnTo>
                <a:lnTo>
                  <a:pt x="225" y="286"/>
                </a:lnTo>
                <a:lnTo>
                  <a:pt x="214" y="305"/>
                </a:lnTo>
                <a:lnTo>
                  <a:pt x="198" y="322"/>
                </a:lnTo>
                <a:lnTo>
                  <a:pt x="181" y="341"/>
                </a:lnTo>
                <a:lnTo>
                  <a:pt x="160" y="357"/>
                </a:lnTo>
                <a:lnTo>
                  <a:pt x="160" y="357"/>
                </a:lnTo>
                <a:lnTo>
                  <a:pt x="149" y="362"/>
                </a:lnTo>
                <a:lnTo>
                  <a:pt x="133" y="366"/>
                </a:lnTo>
                <a:lnTo>
                  <a:pt x="101" y="370"/>
                </a:lnTo>
                <a:lnTo>
                  <a:pt x="101" y="370"/>
                </a:lnTo>
                <a:lnTo>
                  <a:pt x="82" y="370"/>
                </a:lnTo>
                <a:lnTo>
                  <a:pt x="63" y="368"/>
                </a:lnTo>
                <a:lnTo>
                  <a:pt x="44" y="366"/>
                </a:lnTo>
                <a:lnTo>
                  <a:pt x="29" y="360"/>
                </a:lnTo>
                <a:lnTo>
                  <a:pt x="29" y="360"/>
                </a:lnTo>
                <a:lnTo>
                  <a:pt x="21" y="355"/>
                </a:lnTo>
                <a:lnTo>
                  <a:pt x="13" y="349"/>
                </a:lnTo>
                <a:lnTo>
                  <a:pt x="8" y="343"/>
                </a:lnTo>
                <a:lnTo>
                  <a:pt x="0" y="338"/>
                </a:lnTo>
                <a:lnTo>
                  <a:pt x="0" y="338"/>
                </a:lnTo>
                <a:lnTo>
                  <a:pt x="4" y="309"/>
                </a:lnTo>
                <a:lnTo>
                  <a:pt x="12" y="280"/>
                </a:lnTo>
                <a:lnTo>
                  <a:pt x="12" y="280"/>
                </a:lnTo>
                <a:lnTo>
                  <a:pt x="21" y="275"/>
                </a:lnTo>
                <a:lnTo>
                  <a:pt x="32" y="269"/>
                </a:lnTo>
                <a:lnTo>
                  <a:pt x="44" y="261"/>
                </a:lnTo>
                <a:lnTo>
                  <a:pt x="50" y="259"/>
                </a:lnTo>
                <a:lnTo>
                  <a:pt x="55" y="258"/>
                </a:lnTo>
                <a:lnTo>
                  <a:pt x="55" y="258"/>
                </a:lnTo>
                <a:lnTo>
                  <a:pt x="63" y="259"/>
                </a:lnTo>
                <a:lnTo>
                  <a:pt x="71" y="263"/>
                </a:lnTo>
                <a:lnTo>
                  <a:pt x="78" y="269"/>
                </a:lnTo>
                <a:lnTo>
                  <a:pt x="86" y="273"/>
                </a:lnTo>
                <a:lnTo>
                  <a:pt x="86" y="273"/>
                </a:lnTo>
                <a:lnTo>
                  <a:pt x="95" y="275"/>
                </a:lnTo>
                <a:lnTo>
                  <a:pt x="103" y="277"/>
                </a:lnTo>
                <a:lnTo>
                  <a:pt x="111" y="275"/>
                </a:lnTo>
                <a:lnTo>
                  <a:pt x="120" y="273"/>
                </a:lnTo>
                <a:lnTo>
                  <a:pt x="120" y="273"/>
                </a:lnTo>
                <a:lnTo>
                  <a:pt x="126" y="265"/>
                </a:lnTo>
                <a:lnTo>
                  <a:pt x="132" y="258"/>
                </a:lnTo>
                <a:lnTo>
                  <a:pt x="133" y="248"/>
                </a:lnTo>
                <a:lnTo>
                  <a:pt x="135" y="237"/>
                </a:lnTo>
                <a:lnTo>
                  <a:pt x="133" y="227"/>
                </a:lnTo>
                <a:lnTo>
                  <a:pt x="132" y="216"/>
                </a:lnTo>
                <a:lnTo>
                  <a:pt x="130" y="208"/>
                </a:lnTo>
                <a:lnTo>
                  <a:pt x="126" y="200"/>
                </a:lnTo>
                <a:lnTo>
                  <a:pt x="126" y="200"/>
                </a:lnTo>
                <a:lnTo>
                  <a:pt x="116" y="193"/>
                </a:lnTo>
                <a:lnTo>
                  <a:pt x="105" y="183"/>
                </a:lnTo>
                <a:lnTo>
                  <a:pt x="93" y="178"/>
                </a:lnTo>
                <a:lnTo>
                  <a:pt x="82" y="174"/>
                </a:lnTo>
                <a:lnTo>
                  <a:pt x="82" y="174"/>
                </a:lnTo>
                <a:lnTo>
                  <a:pt x="74" y="174"/>
                </a:lnTo>
                <a:lnTo>
                  <a:pt x="67" y="174"/>
                </a:lnTo>
                <a:lnTo>
                  <a:pt x="55" y="176"/>
                </a:lnTo>
                <a:lnTo>
                  <a:pt x="44" y="179"/>
                </a:lnTo>
                <a:lnTo>
                  <a:pt x="31" y="181"/>
                </a:lnTo>
                <a:lnTo>
                  <a:pt x="31" y="181"/>
                </a:lnTo>
                <a:lnTo>
                  <a:pt x="29" y="162"/>
                </a:lnTo>
                <a:lnTo>
                  <a:pt x="31" y="141"/>
                </a:lnTo>
                <a:lnTo>
                  <a:pt x="36" y="97"/>
                </a:lnTo>
                <a:lnTo>
                  <a:pt x="36" y="97"/>
                </a:lnTo>
                <a:lnTo>
                  <a:pt x="38" y="65"/>
                </a:lnTo>
                <a:lnTo>
                  <a:pt x="40" y="50"/>
                </a:lnTo>
                <a:lnTo>
                  <a:pt x="42" y="44"/>
                </a:lnTo>
                <a:lnTo>
                  <a:pt x="44" y="38"/>
                </a:lnTo>
                <a:lnTo>
                  <a:pt x="44" y="38"/>
                </a:lnTo>
                <a:lnTo>
                  <a:pt x="50" y="35"/>
                </a:lnTo>
                <a:lnTo>
                  <a:pt x="53" y="31"/>
                </a:lnTo>
                <a:lnTo>
                  <a:pt x="65" y="25"/>
                </a:lnTo>
                <a:lnTo>
                  <a:pt x="65" y="25"/>
                </a:lnTo>
                <a:lnTo>
                  <a:pt x="80" y="14"/>
                </a:lnTo>
                <a:lnTo>
                  <a:pt x="95" y="2"/>
                </a:lnTo>
                <a:lnTo>
                  <a:pt x="95" y="2"/>
                </a:lnTo>
                <a:lnTo>
                  <a:pt x="105" y="4"/>
                </a:lnTo>
                <a:lnTo>
                  <a:pt x="114" y="4"/>
                </a:lnTo>
                <a:lnTo>
                  <a:pt x="133" y="2"/>
                </a:lnTo>
                <a:lnTo>
                  <a:pt x="153" y="0"/>
                </a:lnTo>
                <a:lnTo>
                  <a:pt x="172" y="0"/>
                </a:lnTo>
                <a:lnTo>
                  <a:pt x="172" y="0"/>
                </a:lnTo>
                <a:lnTo>
                  <a:pt x="194" y="2"/>
                </a:lnTo>
                <a:lnTo>
                  <a:pt x="217" y="8"/>
                </a:lnTo>
                <a:lnTo>
                  <a:pt x="261" y="16"/>
                </a:lnTo>
                <a:lnTo>
                  <a:pt x="261" y="16"/>
                </a:lnTo>
                <a:close/>
                <a:moveTo>
                  <a:pt x="156" y="6"/>
                </a:moveTo>
                <a:lnTo>
                  <a:pt x="156" y="6"/>
                </a:lnTo>
                <a:lnTo>
                  <a:pt x="130" y="10"/>
                </a:lnTo>
                <a:lnTo>
                  <a:pt x="116" y="12"/>
                </a:lnTo>
                <a:lnTo>
                  <a:pt x="101" y="10"/>
                </a:lnTo>
                <a:lnTo>
                  <a:pt x="101" y="10"/>
                </a:lnTo>
                <a:lnTo>
                  <a:pt x="95" y="19"/>
                </a:lnTo>
                <a:lnTo>
                  <a:pt x="92" y="33"/>
                </a:lnTo>
                <a:lnTo>
                  <a:pt x="84" y="73"/>
                </a:lnTo>
                <a:lnTo>
                  <a:pt x="78" y="115"/>
                </a:lnTo>
                <a:lnTo>
                  <a:pt x="76" y="143"/>
                </a:lnTo>
                <a:lnTo>
                  <a:pt x="76" y="143"/>
                </a:lnTo>
                <a:lnTo>
                  <a:pt x="90" y="141"/>
                </a:lnTo>
                <a:lnTo>
                  <a:pt x="103" y="139"/>
                </a:lnTo>
                <a:lnTo>
                  <a:pt x="113" y="139"/>
                </a:lnTo>
                <a:lnTo>
                  <a:pt x="124" y="141"/>
                </a:lnTo>
                <a:lnTo>
                  <a:pt x="133" y="145"/>
                </a:lnTo>
                <a:lnTo>
                  <a:pt x="143" y="149"/>
                </a:lnTo>
                <a:lnTo>
                  <a:pt x="160" y="158"/>
                </a:lnTo>
                <a:lnTo>
                  <a:pt x="160" y="158"/>
                </a:lnTo>
                <a:lnTo>
                  <a:pt x="168" y="166"/>
                </a:lnTo>
                <a:lnTo>
                  <a:pt x="174" y="176"/>
                </a:lnTo>
                <a:lnTo>
                  <a:pt x="179" y="185"/>
                </a:lnTo>
                <a:lnTo>
                  <a:pt x="181" y="197"/>
                </a:lnTo>
                <a:lnTo>
                  <a:pt x="183" y="210"/>
                </a:lnTo>
                <a:lnTo>
                  <a:pt x="185" y="223"/>
                </a:lnTo>
                <a:lnTo>
                  <a:pt x="183" y="235"/>
                </a:lnTo>
                <a:lnTo>
                  <a:pt x="179" y="246"/>
                </a:lnTo>
                <a:lnTo>
                  <a:pt x="179" y="246"/>
                </a:lnTo>
                <a:lnTo>
                  <a:pt x="177" y="254"/>
                </a:lnTo>
                <a:lnTo>
                  <a:pt x="172" y="265"/>
                </a:lnTo>
                <a:lnTo>
                  <a:pt x="166" y="273"/>
                </a:lnTo>
                <a:lnTo>
                  <a:pt x="160" y="277"/>
                </a:lnTo>
                <a:lnTo>
                  <a:pt x="153" y="282"/>
                </a:lnTo>
                <a:lnTo>
                  <a:pt x="145" y="284"/>
                </a:lnTo>
                <a:lnTo>
                  <a:pt x="145" y="284"/>
                </a:lnTo>
                <a:lnTo>
                  <a:pt x="124" y="286"/>
                </a:lnTo>
                <a:lnTo>
                  <a:pt x="109" y="286"/>
                </a:lnTo>
                <a:lnTo>
                  <a:pt x="97" y="284"/>
                </a:lnTo>
                <a:lnTo>
                  <a:pt x="88" y="280"/>
                </a:lnTo>
                <a:lnTo>
                  <a:pt x="74" y="273"/>
                </a:lnTo>
                <a:lnTo>
                  <a:pt x="69" y="269"/>
                </a:lnTo>
                <a:lnTo>
                  <a:pt x="59" y="265"/>
                </a:lnTo>
                <a:lnTo>
                  <a:pt x="59" y="265"/>
                </a:lnTo>
                <a:lnTo>
                  <a:pt x="55" y="277"/>
                </a:lnTo>
                <a:lnTo>
                  <a:pt x="52" y="288"/>
                </a:lnTo>
                <a:lnTo>
                  <a:pt x="46" y="313"/>
                </a:lnTo>
                <a:lnTo>
                  <a:pt x="46" y="313"/>
                </a:lnTo>
                <a:lnTo>
                  <a:pt x="55" y="320"/>
                </a:lnTo>
                <a:lnTo>
                  <a:pt x="76" y="330"/>
                </a:lnTo>
                <a:lnTo>
                  <a:pt x="103" y="341"/>
                </a:lnTo>
                <a:lnTo>
                  <a:pt x="116" y="343"/>
                </a:lnTo>
                <a:lnTo>
                  <a:pt x="128" y="345"/>
                </a:lnTo>
                <a:lnTo>
                  <a:pt x="128" y="345"/>
                </a:lnTo>
                <a:lnTo>
                  <a:pt x="137" y="345"/>
                </a:lnTo>
                <a:lnTo>
                  <a:pt x="147" y="341"/>
                </a:lnTo>
                <a:lnTo>
                  <a:pt x="158" y="336"/>
                </a:lnTo>
                <a:lnTo>
                  <a:pt x="170" y="330"/>
                </a:lnTo>
                <a:lnTo>
                  <a:pt x="181" y="320"/>
                </a:lnTo>
                <a:lnTo>
                  <a:pt x="194" y="309"/>
                </a:lnTo>
                <a:lnTo>
                  <a:pt x="204" y="296"/>
                </a:lnTo>
                <a:lnTo>
                  <a:pt x="215" y="279"/>
                </a:lnTo>
                <a:lnTo>
                  <a:pt x="215" y="279"/>
                </a:lnTo>
                <a:lnTo>
                  <a:pt x="223" y="261"/>
                </a:lnTo>
                <a:lnTo>
                  <a:pt x="231" y="242"/>
                </a:lnTo>
                <a:lnTo>
                  <a:pt x="233" y="223"/>
                </a:lnTo>
                <a:lnTo>
                  <a:pt x="235" y="204"/>
                </a:lnTo>
                <a:lnTo>
                  <a:pt x="233" y="187"/>
                </a:lnTo>
                <a:lnTo>
                  <a:pt x="229" y="168"/>
                </a:lnTo>
                <a:lnTo>
                  <a:pt x="223" y="153"/>
                </a:lnTo>
                <a:lnTo>
                  <a:pt x="214" y="137"/>
                </a:lnTo>
                <a:lnTo>
                  <a:pt x="214" y="137"/>
                </a:lnTo>
                <a:lnTo>
                  <a:pt x="206" y="130"/>
                </a:lnTo>
                <a:lnTo>
                  <a:pt x="196" y="124"/>
                </a:lnTo>
                <a:lnTo>
                  <a:pt x="187" y="118"/>
                </a:lnTo>
                <a:lnTo>
                  <a:pt x="177" y="115"/>
                </a:lnTo>
                <a:lnTo>
                  <a:pt x="156" y="109"/>
                </a:lnTo>
                <a:lnTo>
                  <a:pt x="133" y="107"/>
                </a:lnTo>
                <a:lnTo>
                  <a:pt x="133" y="107"/>
                </a:lnTo>
                <a:lnTo>
                  <a:pt x="133" y="92"/>
                </a:lnTo>
                <a:lnTo>
                  <a:pt x="135" y="77"/>
                </a:lnTo>
                <a:lnTo>
                  <a:pt x="141" y="48"/>
                </a:lnTo>
                <a:lnTo>
                  <a:pt x="141" y="48"/>
                </a:lnTo>
                <a:lnTo>
                  <a:pt x="151" y="48"/>
                </a:lnTo>
                <a:lnTo>
                  <a:pt x="164" y="50"/>
                </a:lnTo>
                <a:lnTo>
                  <a:pt x="198" y="56"/>
                </a:lnTo>
                <a:lnTo>
                  <a:pt x="229" y="61"/>
                </a:lnTo>
                <a:lnTo>
                  <a:pt x="244" y="63"/>
                </a:lnTo>
                <a:lnTo>
                  <a:pt x="244" y="63"/>
                </a:lnTo>
                <a:lnTo>
                  <a:pt x="248" y="59"/>
                </a:lnTo>
                <a:lnTo>
                  <a:pt x="250" y="56"/>
                </a:lnTo>
                <a:lnTo>
                  <a:pt x="252" y="46"/>
                </a:lnTo>
                <a:lnTo>
                  <a:pt x="254" y="21"/>
                </a:lnTo>
                <a:lnTo>
                  <a:pt x="254" y="21"/>
                </a:lnTo>
                <a:lnTo>
                  <a:pt x="240" y="19"/>
                </a:lnTo>
                <a:lnTo>
                  <a:pt x="229" y="17"/>
                </a:lnTo>
                <a:lnTo>
                  <a:pt x="204" y="12"/>
                </a:lnTo>
                <a:lnTo>
                  <a:pt x="181" y="8"/>
                </a:lnTo>
                <a:lnTo>
                  <a:pt x="170" y="6"/>
                </a:lnTo>
                <a:lnTo>
                  <a:pt x="156" y="6"/>
                </a:lnTo>
                <a:lnTo>
                  <a:pt x="156" y="6"/>
                </a:lnTo>
                <a:close/>
                <a:moveTo>
                  <a:pt x="48" y="52"/>
                </a:moveTo>
                <a:lnTo>
                  <a:pt x="48" y="52"/>
                </a:lnTo>
                <a:lnTo>
                  <a:pt x="59" y="46"/>
                </a:lnTo>
                <a:lnTo>
                  <a:pt x="72" y="38"/>
                </a:lnTo>
                <a:lnTo>
                  <a:pt x="78" y="35"/>
                </a:lnTo>
                <a:lnTo>
                  <a:pt x="82" y="31"/>
                </a:lnTo>
                <a:lnTo>
                  <a:pt x="84" y="25"/>
                </a:lnTo>
                <a:lnTo>
                  <a:pt x="82" y="19"/>
                </a:lnTo>
                <a:lnTo>
                  <a:pt x="82" y="19"/>
                </a:lnTo>
                <a:lnTo>
                  <a:pt x="74" y="27"/>
                </a:lnTo>
                <a:lnTo>
                  <a:pt x="63" y="33"/>
                </a:lnTo>
                <a:lnTo>
                  <a:pt x="53" y="40"/>
                </a:lnTo>
                <a:lnTo>
                  <a:pt x="52" y="46"/>
                </a:lnTo>
                <a:lnTo>
                  <a:pt x="48" y="52"/>
                </a:lnTo>
                <a:lnTo>
                  <a:pt x="48" y="52"/>
                </a:lnTo>
                <a:close/>
                <a:moveTo>
                  <a:pt x="50" y="65"/>
                </a:moveTo>
                <a:lnTo>
                  <a:pt x="50" y="65"/>
                </a:lnTo>
                <a:lnTo>
                  <a:pt x="52" y="63"/>
                </a:lnTo>
                <a:lnTo>
                  <a:pt x="53" y="61"/>
                </a:lnTo>
                <a:lnTo>
                  <a:pt x="57" y="59"/>
                </a:lnTo>
                <a:lnTo>
                  <a:pt x="59" y="56"/>
                </a:lnTo>
                <a:lnTo>
                  <a:pt x="59" y="56"/>
                </a:lnTo>
                <a:lnTo>
                  <a:pt x="53" y="57"/>
                </a:lnTo>
                <a:lnTo>
                  <a:pt x="50" y="59"/>
                </a:lnTo>
                <a:lnTo>
                  <a:pt x="48" y="63"/>
                </a:lnTo>
                <a:lnTo>
                  <a:pt x="50" y="65"/>
                </a:lnTo>
                <a:lnTo>
                  <a:pt x="50" y="65"/>
                </a:lnTo>
                <a:close/>
                <a:moveTo>
                  <a:pt x="57" y="71"/>
                </a:moveTo>
                <a:lnTo>
                  <a:pt x="57" y="71"/>
                </a:lnTo>
                <a:lnTo>
                  <a:pt x="71" y="65"/>
                </a:lnTo>
                <a:lnTo>
                  <a:pt x="74" y="61"/>
                </a:lnTo>
                <a:lnTo>
                  <a:pt x="74" y="59"/>
                </a:lnTo>
                <a:lnTo>
                  <a:pt x="72" y="56"/>
                </a:lnTo>
                <a:lnTo>
                  <a:pt x="72" y="56"/>
                </a:lnTo>
                <a:lnTo>
                  <a:pt x="71" y="61"/>
                </a:lnTo>
                <a:lnTo>
                  <a:pt x="65" y="63"/>
                </a:lnTo>
                <a:lnTo>
                  <a:pt x="61" y="67"/>
                </a:lnTo>
                <a:lnTo>
                  <a:pt x="57" y="71"/>
                </a:lnTo>
                <a:lnTo>
                  <a:pt x="57" y="71"/>
                </a:lnTo>
                <a:close/>
                <a:moveTo>
                  <a:pt x="145" y="71"/>
                </a:moveTo>
                <a:lnTo>
                  <a:pt x="145" y="71"/>
                </a:lnTo>
                <a:lnTo>
                  <a:pt x="149" y="69"/>
                </a:lnTo>
                <a:lnTo>
                  <a:pt x="151" y="67"/>
                </a:lnTo>
                <a:lnTo>
                  <a:pt x="153" y="57"/>
                </a:lnTo>
                <a:lnTo>
                  <a:pt x="153" y="57"/>
                </a:lnTo>
                <a:lnTo>
                  <a:pt x="151" y="56"/>
                </a:lnTo>
                <a:lnTo>
                  <a:pt x="147" y="56"/>
                </a:lnTo>
                <a:lnTo>
                  <a:pt x="147" y="56"/>
                </a:lnTo>
                <a:lnTo>
                  <a:pt x="145" y="63"/>
                </a:lnTo>
                <a:lnTo>
                  <a:pt x="145" y="71"/>
                </a:lnTo>
                <a:lnTo>
                  <a:pt x="145" y="71"/>
                </a:lnTo>
                <a:close/>
                <a:moveTo>
                  <a:pt x="149" y="82"/>
                </a:moveTo>
                <a:lnTo>
                  <a:pt x="149" y="82"/>
                </a:lnTo>
                <a:lnTo>
                  <a:pt x="160" y="78"/>
                </a:lnTo>
                <a:lnTo>
                  <a:pt x="170" y="75"/>
                </a:lnTo>
                <a:lnTo>
                  <a:pt x="177" y="69"/>
                </a:lnTo>
                <a:lnTo>
                  <a:pt x="183" y="61"/>
                </a:lnTo>
                <a:lnTo>
                  <a:pt x="183" y="61"/>
                </a:lnTo>
                <a:lnTo>
                  <a:pt x="179" y="59"/>
                </a:lnTo>
                <a:lnTo>
                  <a:pt x="175" y="57"/>
                </a:lnTo>
                <a:lnTo>
                  <a:pt x="170" y="57"/>
                </a:lnTo>
                <a:lnTo>
                  <a:pt x="166" y="56"/>
                </a:lnTo>
                <a:lnTo>
                  <a:pt x="166" y="56"/>
                </a:lnTo>
                <a:lnTo>
                  <a:pt x="162" y="63"/>
                </a:lnTo>
                <a:lnTo>
                  <a:pt x="156" y="67"/>
                </a:lnTo>
                <a:lnTo>
                  <a:pt x="153" y="75"/>
                </a:lnTo>
                <a:lnTo>
                  <a:pt x="149" y="82"/>
                </a:lnTo>
                <a:lnTo>
                  <a:pt x="149" y="82"/>
                </a:lnTo>
                <a:close/>
                <a:moveTo>
                  <a:pt x="191" y="67"/>
                </a:moveTo>
                <a:lnTo>
                  <a:pt x="191" y="67"/>
                </a:lnTo>
                <a:lnTo>
                  <a:pt x="193" y="67"/>
                </a:lnTo>
                <a:lnTo>
                  <a:pt x="194" y="67"/>
                </a:lnTo>
                <a:lnTo>
                  <a:pt x="196" y="65"/>
                </a:lnTo>
                <a:lnTo>
                  <a:pt x="196" y="63"/>
                </a:lnTo>
                <a:lnTo>
                  <a:pt x="196" y="63"/>
                </a:lnTo>
                <a:lnTo>
                  <a:pt x="193" y="63"/>
                </a:lnTo>
                <a:lnTo>
                  <a:pt x="191" y="67"/>
                </a:lnTo>
                <a:lnTo>
                  <a:pt x="191" y="67"/>
                </a:lnTo>
                <a:close/>
                <a:moveTo>
                  <a:pt x="210" y="73"/>
                </a:moveTo>
                <a:lnTo>
                  <a:pt x="210" y="73"/>
                </a:lnTo>
                <a:lnTo>
                  <a:pt x="217" y="73"/>
                </a:lnTo>
                <a:lnTo>
                  <a:pt x="221" y="71"/>
                </a:lnTo>
                <a:lnTo>
                  <a:pt x="223" y="65"/>
                </a:lnTo>
                <a:lnTo>
                  <a:pt x="223" y="65"/>
                </a:lnTo>
                <a:lnTo>
                  <a:pt x="221" y="63"/>
                </a:lnTo>
                <a:lnTo>
                  <a:pt x="217" y="63"/>
                </a:lnTo>
                <a:lnTo>
                  <a:pt x="212" y="65"/>
                </a:lnTo>
                <a:lnTo>
                  <a:pt x="210" y="67"/>
                </a:lnTo>
                <a:lnTo>
                  <a:pt x="210" y="71"/>
                </a:lnTo>
                <a:lnTo>
                  <a:pt x="210" y="73"/>
                </a:lnTo>
                <a:lnTo>
                  <a:pt x="210" y="73"/>
                </a:lnTo>
                <a:close/>
                <a:moveTo>
                  <a:pt x="229" y="75"/>
                </a:moveTo>
                <a:lnTo>
                  <a:pt x="229" y="75"/>
                </a:lnTo>
                <a:lnTo>
                  <a:pt x="231" y="77"/>
                </a:lnTo>
                <a:lnTo>
                  <a:pt x="235" y="77"/>
                </a:lnTo>
                <a:lnTo>
                  <a:pt x="238" y="75"/>
                </a:lnTo>
                <a:lnTo>
                  <a:pt x="238" y="75"/>
                </a:lnTo>
                <a:lnTo>
                  <a:pt x="238" y="71"/>
                </a:lnTo>
                <a:lnTo>
                  <a:pt x="235" y="71"/>
                </a:lnTo>
                <a:lnTo>
                  <a:pt x="231" y="71"/>
                </a:lnTo>
                <a:lnTo>
                  <a:pt x="229" y="75"/>
                </a:lnTo>
                <a:lnTo>
                  <a:pt x="229" y="75"/>
                </a:lnTo>
                <a:close/>
                <a:moveTo>
                  <a:pt x="50" y="105"/>
                </a:moveTo>
                <a:lnTo>
                  <a:pt x="50" y="105"/>
                </a:lnTo>
                <a:lnTo>
                  <a:pt x="67" y="96"/>
                </a:lnTo>
                <a:lnTo>
                  <a:pt x="72" y="90"/>
                </a:lnTo>
                <a:lnTo>
                  <a:pt x="74" y="86"/>
                </a:lnTo>
                <a:lnTo>
                  <a:pt x="76" y="80"/>
                </a:lnTo>
                <a:lnTo>
                  <a:pt x="76" y="80"/>
                </a:lnTo>
                <a:lnTo>
                  <a:pt x="67" y="84"/>
                </a:lnTo>
                <a:lnTo>
                  <a:pt x="61" y="90"/>
                </a:lnTo>
                <a:lnTo>
                  <a:pt x="50" y="105"/>
                </a:lnTo>
                <a:lnTo>
                  <a:pt x="50" y="105"/>
                </a:lnTo>
                <a:close/>
                <a:moveTo>
                  <a:pt x="44" y="94"/>
                </a:moveTo>
                <a:lnTo>
                  <a:pt x="44" y="94"/>
                </a:lnTo>
                <a:lnTo>
                  <a:pt x="50" y="94"/>
                </a:lnTo>
                <a:lnTo>
                  <a:pt x="53" y="90"/>
                </a:lnTo>
                <a:lnTo>
                  <a:pt x="55" y="84"/>
                </a:lnTo>
                <a:lnTo>
                  <a:pt x="55" y="82"/>
                </a:lnTo>
                <a:lnTo>
                  <a:pt x="55" y="82"/>
                </a:lnTo>
                <a:lnTo>
                  <a:pt x="52" y="84"/>
                </a:lnTo>
                <a:lnTo>
                  <a:pt x="48" y="86"/>
                </a:lnTo>
                <a:lnTo>
                  <a:pt x="46" y="90"/>
                </a:lnTo>
                <a:lnTo>
                  <a:pt x="44" y="94"/>
                </a:lnTo>
                <a:lnTo>
                  <a:pt x="44" y="94"/>
                </a:lnTo>
                <a:close/>
                <a:moveTo>
                  <a:pt x="44" y="128"/>
                </a:moveTo>
                <a:lnTo>
                  <a:pt x="44" y="128"/>
                </a:lnTo>
                <a:lnTo>
                  <a:pt x="52" y="126"/>
                </a:lnTo>
                <a:lnTo>
                  <a:pt x="57" y="122"/>
                </a:lnTo>
                <a:lnTo>
                  <a:pt x="63" y="120"/>
                </a:lnTo>
                <a:lnTo>
                  <a:pt x="71" y="117"/>
                </a:lnTo>
                <a:lnTo>
                  <a:pt x="71" y="117"/>
                </a:lnTo>
                <a:lnTo>
                  <a:pt x="72" y="107"/>
                </a:lnTo>
                <a:lnTo>
                  <a:pt x="72" y="103"/>
                </a:lnTo>
                <a:lnTo>
                  <a:pt x="71" y="99"/>
                </a:lnTo>
                <a:lnTo>
                  <a:pt x="71" y="99"/>
                </a:lnTo>
                <a:lnTo>
                  <a:pt x="65" y="107"/>
                </a:lnTo>
                <a:lnTo>
                  <a:pt x="57" y="115"/>
                </a:lnTo>
                <a:lnTo>
                  <a:pt x="50" y="120"/>
                </a:lnTo>
                <a:lnTo>
                  <a:pt x="44" y="128"/>
                </a:lnTo>
                <a:lnTo>
                  <a:pt x="44" y="128"/>
                </a:lnTo>
                <a:close/>
                <a:moveTo>
                  <a:pt x="59" y="132"/>
                </a:moveTo>
                <a:lnTo>
                  <a:pt x="59" y="132"/>
                </a:lnTo>
                <a:lnTo>
                  <a:pt x="59" y="134"/>
                </a:lnTo>
                <a:lnTo>
                  <a:pt x="57" y="137"/>
                </a:lnTo>
                <a:lnTo>
                  <a:pt x="53" y="139"/>
                </a:lnTo>
                <a:lnTo>
                  <a:pt x="53" y="143"/>
                </a:lnTo>
                <a:lnTo>
                  <a:pt x="53" y="143"/>
                </a:lnTo>
                <a:lnTo>
                  <a:pt x="57" y="143"/>
                </a:lnTo>
                <a:lnTo>
                  <a:pt x="61" y="143"/>
                </a:lnTo>
                <a:lnTo>
                  <a:pt x="65" y="139"/>
                </a:lnTo>
                <a:lnTo>
                  <a:pt x="69" y="136"/>
                </a:lnTo>
                <a:lnTo>
                  <a:pt x="69" y="134"/>
                </a:lnTo>
                <a:lnTo>
                  <a:pt x="69" y="130"/>
                </a:lnTo>
                <a:lnTo>
                  <a:pt x="65" y="130"/>
                </a:lnTo>
                <a:lnTo>
                  <a:pt x="59" y="132"/>
                </a:lnTo>
                <a:lnTo>
                  <a:pt x="59" y="132"/>
                </a:lnTo>
                <a:close/>
                <a:moveTo>
                  <a:pt x="74" y="164"/>
                </a:moveTo>
                <a:lnTo>
                  <a:pt x="74" y="164"/>
                </a:lnTo>
                <a:lnTo>
                  <a:pt x="84" y="164"/>
                </a:lnTo>
                <a:lnTo>
                  <a:pt x="92" y="160"/>
                </a:lnTo>
                <a:lnTo>
                  <a:pt x="99" y="155"/>
                </a:lnTo>
                <a:lnTo>
                  <a:pt x="105" y="151"/>
                </a:lnTo>
                <a:lnTo>
                  <a:pt x="105" y="151"/>
                </a:lnTo>
                <a:lnTo>
                  <a:pt x="97" y="149"/>
                </a:lnTo>
                <a:lnTo>
                  <a:pt x="86" y="151"/>
                </a:lnTo>
                <a:lnTo>
                  <a:pt x="82" y="153"/>
                </a:lnTo>
                <a:lnTo>
                  <a:pt x="78" y="155"/>
                </a:lnTo>
                <a:lnTo>
                  <a:pt x="74" y="158"/>
                </a:lnTo>
                <a:lnTo>
                  <a:pt x="74" y="164"/>
                </a:lnTo>
                <a:lnTo>
                  <a:pt x="74" y="164"/>
                </a:lnTo>
                <a:close/>
                <a:moveTo>
                  <a:pt x="103" y="168"/>
                </a:moveTo>
                <a:lnTo>
                  <a:pt x="103" y="168"/>
                </a:lnTo>
                <a:lnTo>
                  <a:pt x="114" y="166"/>
                </a:lnTo>
                <a:lnTo>
                  <a:pt x="122" y="164"/>
                </a:lnTo>
                <a:lnTo>
                  <a:pt x="130" y="158"/>
                </a:lnTo>
                <a:lnTo>
                  <a:pt x="135" y="153"/>
                </a:lnTo>
                <a:lnTo>
                  <a:pt x="135" y="153"/>
                </a:lnTo>
                <a:lnTo>
                  <a:pt x="130" y="151"/>
                </a:lnTo>
                <a:lnTo>
                  <a:pt x="126" y="149"/>
                </a:lnTo>
                <a:lnTo>
                  <a:pt x="120" y="151"/>
                </a:lnTo>
                <a:lnTo>
                  <a:pt x="114" y="153"/>
                </a:lnTo>
                <a:lnTo>
                  <a:pt x="111" y="155"/>
                </a:lnTo>
                <a:lnTo>
                  <a:pt x="107" y="158"/>
                </a:lnTo>
                <a:lnTo>
                  <a:pt x="105" y="162"/>
                </a:lnTo>
                <a:lnTo>
                  <a:pt x="103" y="168"/>
                </a:lnTo>
                <a:lnTo>
                  <a:pt x="103" y="168"/>
                </a:lnTo>
                <a:close/>
                <a:moveTo>
                  <a:pt x="122" y="176"/>
                </a:moveTo>
                <a:lnTo>
                  <a:pt x="122" y="176"/>
                </a:lnTo>
                <a:lnTo>
                  <a:pt x="137" y="170"/>
                </a:lnTo>
                <a:lnTo>
                  <a:pt x="143" y="166"/>
                </a:lnTo>
                <a:lnTo>
                  <a:pt x="147" y="160"/>
                </a:lnTo>
                <a:lnTo>
                  <a:pt x="147" y="160"/>
                </a:lnTo>
                <a:lnTo>
                  <a:pt x="139" y="160"/>
                </a:lnTo>
                <a:lnTo>
                  <a:pt x="132" y="164"/>
                </a:lnTo>
                <a:lnTo>
                  <a:pt x="126" y="170"/>
                </a:lnTo>
                <a:lnTo>
                  <a:pt x="122" y="176"/>
                </a:lnTo>
                <a:lnTo>
                  <a:pt x="122" y="176"/>
                </a:lnTo>
                <a:close/>
                <a:moveTo>
                  <a:pt x="141" y="181"/>
                </a:moveTo>
                <a:lnTo>
                  <a:pt x="141" y="181"/>
                </a:lnTo>
                <a:lnTo>
                  <a:pt x="147" y="179"/>
                </a:lnTo>
                <a:lnTo>
                  <a:pt x="153" y="178"/>
                </a:lnTo>
                <a:lnTo>
                  <a:pt x="160" y="170"/>
                </a:lnTo>
                <a:lnTo>
                  <a:pt x="160" y="170"/>
                </a:lnTo>
                <a:lnTo>
                  <a:pt x="158" y="168"/>
                </a:lnTo>
                <a:lnTo>
                  <a:pt x="158" y="166"/>
                </a:lnTo>
                <a:lnTo>
                  <a:pt x="158" y="166"/>
                </a:lnTo>
                <a:lnTo>
                  <a:pt x="153" y="168"/>
                </a:lnTo>
                <a:lnTo>
                  <a:pt x="147" y="172"/>
                </a:lnTo>
                <a:lnTo>
                  <a:pt x="141" y="181"/>
                </a:lnTo>
                <a:lnTo>
                  <a:pt x="141" y="181"/>
                </a:lnTo>
                <a:close/>
                <a:moveTo>
                  <a:pt x="160" y="178"/>
                </a:moveTo>
                <a:lnTo>
                  <a:pt x="160" y="178"/>
                </a:lnTo>
                <a:lnTo>
                  <a:pt x="149" y="189"/>
                </a:lnTo>
                <a:lnTo>
                  <a:pt x="143" y="195"/>
                </a:lnTo>
                <a:lnTo>
                  <a:pt x="139" y="200"/>
                </a:lnTo>
                <a:lnTo>
                  <a:pt x="139" y="200"/>
                </a:lnTo>
                <a:lnTo>
                  <a:pt x="147" y="198"/>
                </a:lnTo>
                <a:lnTo>
                  <a:pt x="154" y="195"/>
                </a:lnTo>
                <a:lnTo>
                  <a:pt x="162" y="189"/>
                </a:lnTo>
                <a:lnTo>
                  <a:pt x="170" y="185"/>
                </a:lnTo>
                <a:lnTo>
                  <a:pt x="170" y="185"/>
                </a:lnTo>
                <a:lnTo>
                  <a:pt x="168" y="181"/>
                </a:lnTo>
                <a:lnTo>
                  <a:pt x="166" y="178"/>
                </a:lnTo>
                <a:lnTo>
                  <a:pt x="166" y="178"/>
                </a:lnTo>
                <a:lnTo>
                  <a:pt x="160" y="178"/>
                </a:lnTo>
                <a:lnTo>
                  <a:pt x="160" y="178"/>
                </a:lnTo>
                <a:close/>
                <a:moveTo>
                  <a:pt x="151" y="212"/>
                </a:moveTo>
                <a:lnTo>
                  <a:pt x="151" y="212"/>
                </a:lnTo>
                <a:lnTo>
                  <a:pt x="158" y="212"/>
                </a:lnTo>
                <a:lnTo>
                  <a:pt x="164" y="210"/>
                </a:lnTo>
                <a:lnTo>
                  <a:pt x="168" y="206"/>
                </a:lnTo>
                <a:lnTo>
                  <a:pt x="174" y="202"/>
                </a:lnTo>
                <a:lnTo>
                  <a:pt x="174" y="202"/>
                </a:lnTo>
                <a:lnTo>
                  <a:pt x="172" y="197"/>
                </a:lnTo>
                <a:lnTo>
                  <a:pt x="170" y="195"/>
                </a:lnTo>
                <a:lnTo>
                  <a:pt x="166" y="197"/>
                </a:lnTo>
                <a:lnTo>
                  <a:pt x="162" y="198"/>
                </a:lnTo>
                <a:lnTo>
                  <a:pt x="154" y="206"/>
                </a:lnTo>
                <a:lnTo>
                  <a:pt x="151" y="212"/>
                </a:lnTo>
                <a:lnTo>
                  <a:pt x="151" y="212"/>
                </a:lnTo>
                <a:close/>
                <a:moveTo>
                  <a:pt x="174" y="210"/>
                </a:moveTo>
                <a:lnTo>
                  <a:pt x="174" y="210"/>
                </a:lnTo>
                <a:lnTo>
                  <a:pt x="166" y="218"/>
                </a:lnTo>
                <a:lnTo>
                  <a:pt x="158" y="223"/>
                </a:lnTo>
                <a:lnTo>
                  <a:pt x="151" y="231"/>
                </a:lnTo>
                <a:lnTo>
                  <a:pt x="145" y="239"/>
                </a:lnTo>
                <a:lnTo>
                  <a:pt x="145" y="239"/>
                </a:lnTo>
                <a:lnTo>
                  <a:pt x="154" y="237"/>
                </a:lnTo>
                <a:lnTo>
                  <a:pt x="162" y="233"/>
                </a:lnTo>
                <a:lnTo>
                  <a:pt x="168" y="229"/>
                </a:lnTo>
                <a:lnTo>
                  <a:pt x="175" y="225"/>
                </a:lnTo>
                <a:lnTo>
                  <a:pt x="175" y="225"/>
                </a:lnTo>
                <a:lnTo>
                  <a:pt x="177" y="218"/>
                </a:lnTo>
                <a:lnTo>
                  <a:pt x="175" y="210"/>
                </a:lnTo>
                <a:lnTo>
                  <a:pt x="175" y="210"/>
                </a:lnTo>
                <a:lnTo>
                  <a:pt x="174" y="210"/>
                </a:lnTo>
                <a:lnTo>
                  <a:pt x="174" y="210"/>
                </a:lnTo>
                <a:close/>
                <a:moveTo>
                  <a:pt x="149" y="254"/>
                </a:moveTo>
                <a:lnTo>
                  <a:pt x="149" y="254"/>
                </a:lnTo>
                <a:lnTo>
                  <a:pt x="156" y="252"/>
                </a:lnTo>
                <a:lnTo>
                  <a:pt x="166" y="248"/>
                </a:lnTo>
                <a:lnTo>
                  <a:pt x="170" y="246"/>
                </a:lnTo>
                <a:lnTo>
                  <a:pt x="172" y="244"/>
                </a:lnTo>
                <a:lnTo>
                  <a:pt x="172" y="240"/>
                </a:lnTo>
                <a:lnTo>
                  <a:pt x="170" y="237"/>
                </a:lnTo>
                <a:lnTo>
                  <a:pt x="170" y="237"/>
                </a:lnTo>
                <a:lnTo>
                  <a:pt x="158" y="242"/>
                </a:lnTo>
                <a:lnTo>
                  <a:pt x="153" y="248"/>
                </a:lnTo>
                <a:lnTo>
                  <a:pt x="149" y="254"/>
                </a:lnTo>
                <a:lnTo>
                  <a:pt x="149" y="254"/>
                </a:lnTo>
                <a:close/>
                <a:moveTo>
                  <a:pt x="153" y="267"/>
                </a:moveTo>
                <a:lnTo>
                  <a:pt x="153" y="267"/>
                </a:lnTo>
                <a:lnTo>
                  <a:pt x="154" y="269"/>
                </a:lnTo>
                <a:lnTo>
                  <a:pt x="158" y="267"/>
                </a:lnTo>
                <a:lnTo>
                  <a:pt x="160" y="263"/>
                </a:lnTo>
                <a:lnTo>
                  <a:pt x="158" y="261"/>
                </a:lnTo>
                <a:lnTo>
                  <a:pt x="158" y="261"/>
                </a:lnTo>
                <a:lnTo>
                  <a:pt x="154" y="263"/>
                </a:lnTo>
                <a:lnTo>
                  <a:pt x="153" y="265"/>
                </a:lnTo>
                <a:lnTo>
                  <a:pt x="153" y="267"/>
                </a:lnTo>
                <a:lnTo>
                  <a:pt x="153" y="267"/>
                </a:lnTo>
                <a:close/>
                <a:moveTo>
                  <a:pt x="19" y="288"/>
                </a:moveTo>
                <a:lnTo>
                  <a:pt x="19" y="288"/>
                </a:lnTo>
                <a:lnTo>
                  <a:pt x="27" y="284"/>
                </a:lnTo>
                <a:lnTo>
                  <a:pt x="36" y="280"/>
                </a:lnTo>
                <a:lnTo>
                  <a:pt x="44" y="277"/>
                </a:lnTo>
                <a:lnTo>
                  <a:pt x="46" y="273"/>
                </a:lnTo>
                <a:lnTo>
                  <a:pt x="48" y="269"/>
                </a:lnTo>
                <a:lnTo>
                  <a:pt x="48" y="269"/>
                </a:lnTo>
                <a:lnTo>
                  <a:pt x="31" y="277"/>
                </a:lnTo>
                <a:lnTo>
                  <a:pt x="23" y="282"/>
                </a:lnTo>
                <a:lnTo>
                  <a:pt x="21" y="284"/>
                </a:lnTo>
                <a:lnTo>
                  <a:pt x="19" y="288"/>
                </a:lnTo>
                <a:lnTo>
                  <a:pt x="19" y="288"/>
                </a:lnTo>
                <a:close/>
                <a:moveTo>
                  <a:pt x="13" y="305"/>
                </a:moveTo>
                <a:lnTo>
                  <a:pt x="13" y="305"/>
                </a:lnTo>
                <a:lnTo>
                  <a:pt x="17" y="303"/>
                </a:lnTo>
                <a:lnTo>
                  <a:pt x="19" y="301"/>
                </a:lnTo>
                <a:lnTo>
                  <a:pt x="25" y="296"/>
                </a:lnTo>
                <a:lnTo>
                  <a:pt x="25" y="296"/>
                </a:lnTo>
                <a:lnTo>
                  <a:pt x="17" y="299"/>
                </a:lnTo>
                <a:lnTo>
                  <a:pt x="13" y="305"/>
                </a:lnTo>
                <a:lnTo>
                  <a:pt x="13" y="305"/>
                </a:lnTo>
                <a:close/>
                <a:moveTo>
                  <a:pt x="25" y="324"/>
                </a:moveTo>
                <a:lnTo>
                  <a:pt x="25" y="324"/>
                </a:lnTo>
                <a:lnTo>
                  <a:pt x="31" y="322"/>
                </a:lnTo>
                <a:lnTo>
                  <a:pt x="36" y="319"/>
                </a:lnTo>
                <a:lnTo>
                  <a:pt x="38" y="313"/>
                </a:lnTo>
                <a:lnTo>
                  <a:pt x="38" y="311"/>
                </a:lnTo>
                <a:lnTo>
                  <a:pt x="36" y="307"/>
                </a:lnTo>
                <a:lnTo>
                  <a:pt x="36" y="307"/>
                </a:lnTo>
                <a:lnTo>
                  <a:pt x="34" y="313"/>
                </a:lnTo>
                <a:lnTo>
                  <a:pt x="29" y="315"/>
                </a:lnTo>
                <a:lnTo>
                  <a:pt x="25" y="319"/>
                </a:lnTo>
                <a:lnTo>
                  <a:pt x="25" y="320"/>
                </a:lnTo>
                <a:lnTo>
                  <a:pt x="25" y="324"/>
                </a:lnTo>
                <a:lnTo>
                  <a:pt x="25" y="324"/>
                </a:lnTo>
                <a:close/>
                <a:moveTo>
                  <a:pt x="12" y="332"/>
                </a:moveTo>
                <a:lnTo>
                  <a:pt x="12" y="332"/>
                </a:lnTo>
                <a:lnTo>
                  <a:pt x="12" y="328"/>
                </a:lnTo>
                <a:lnTo>
                  <a:pt x="12" y="326"/>
                </a:lnTo>
                <a:lnTo>
                  <a:pt x="10" y="326"/>
                </a:lnTo>
                <a:lnTo>
                  <a:pt x="10" y="326"/>
                </a:lnTo>
                <a:lnTo>
                  <a:pt x="8" y="330"/>
                </a:lnTo>
                <a:lnTo>
                  <a:pt x="10" y="332"/>
                </a:lnTo>
                <a:lnTo>
                  <a:pt x="12" y="332"/>
                </a:lnTo>
                <a:lnTo>
                  <a:pt x="12" y="332"/>
                </a:lnTo>
                <a:close/>
                <a:moveTo>
                  <a:pt x="15" y="338"/>
                </a:moveTo>
                <a:lnTo>
                  <a:pt x="15" y="338"/>
                </a:lnTo>
                <a:lnTo>
                  <a:pt x="17" y="341"/>
                </a:lnTo>
                <a:lnTo>
                  <a:pt x="19" y="343"/>
                </a:lnTo>
                <a:lnTo>
                  <a:pt x="25" y="347"/>
                </a:lnTo>
                <a:lnTo>
                  <a:pt x="25" y="347"/>
                </a:lnTo>
                <a:lnTo>
                  <a:pt x="27" y="343"/>
                </a:lnTo>
                <a:lnTo>
                  <a:pt x="32" y="340"/>
                </a:lnTo>
                <a:lnTo>
                  <a:pt x="36" y="336"/>
                </a:lnTo>
                <a:lnTo>
                  <a:pt x="38" y="332"/>
                </a:lnTo>
                <a:lnTo>
                  <a:pt x="38" y="332"/>
                </a:lnTo>
                <a:lnTo>
                  <a:pt x="27" y="334"/>
                </a:lnTo>
                <a:lnTo>
                  <a:pt x="15" y="338"/>
                </a:lnTo>
                <a:lnTo>
                  <a:pt x="15" y="338"/>
                </a:lnTo>
                <a:close/>
                <a:moveTo>
                  <a:pt x="38" y="343"/>
                </a:moveTo>
                <a:lnTo>
                  <a:pt x="38" y="343"/>
                </a:lnTo>
                <a:lnTo>
                  <a:pt x="50" y="341"/>
                </a:lnTo>
                <a:lnTo>
                  <a:pt x="55" y="340"/>
                </a:lnTo>
                <a:lnTo>
                  <a:pt x="59" y="336"/>
                </a:lnTo>
                <a:lnTo>
                  <a:pt x="59" y="336"/>
                </a:lnTo>
                <a:lnTo>
                  <a:pt x="57" y="332"/>
                </a:lnTo>
                <a:lnTo>
                  <a:pt x="53" y="332"/>
                </a:lnTo>
                <a:lnTo>
                  <a:pt x="48" y="334"/>
                </a:lnTo>
                <a:lnTo>
                  <a:pt x="42" y="340"/>
                </a:lnTo>
                <a:lnTo>
                  <a:pt x="38" y="343"/>
                </a:lnTo>
                <a:lnTo>
                  <a:pt x="38" y="343"/>
                </a:lnTo>
                <a:close/>
                <a:moveTo>
                  <a:pt x="63" y="351"/>
                </a:moveTo>
                <a:lnTo>
                  <a:pt x="63" y="351"/>
                </a:lnTo>
                <a:lnTo>
                  <a:pt x="72" y="349"/>
                </a:lnTo>
                <a:lnTo>
                  <a:pt x="78" y="345"/>
                </a:lnTo>
                <a:lnTo>
                  <a:pt x="82" y="341"/>
                </a:lnTo>
                <a:lnTo>
                  <a:pt x="82" y="341"/>
                </a:lnTo>
                <a:lnTo>
                  <a:pt x="78" y="340"/>
                </a:lnTo>
                <a:lnTo>
                  <a:pt x="74" y="338"/>
                </a:lnTo>
                <a:lnTo>
                  <a:pt x="74" y="338"/>
                </a:lnTo>
                <a:lnTo>
                  <a:pt x="72" y="341"/>
                </a:lnTo>
                <a:lnTo>
                  <a:pt x="69" y="345"/>
                </a:lnTo>
                <a:lnTo>
                  <a:pt x="65" y="347"/>
                </a:lnTo>
                <a:lnTo>
                  <a:pt x="63" y="351"/>
                </a:lnTo>
                <a:lnTo>
                  <a:pt x="63" y="351"/>
                </a:lnTo>
                <a:close/>
                <a:moveTo>
                  <a:pt x="42" y="353"/>
                </a:moveTo>
                <a:lnTo>
                  <a:pt x="42" y="353"/>
                </a:lnTo>
                <a:lnTo>
                  <a:pt x="46" y="355"/>
                </a:lnTo>
                <a:lnTo>
                  <a:pt x="48" y="355"/>
                </a:lnTo>
                <a:lnTo>
                  <a:pt x="50" y="351"/>
                </a:lnTo>
                <a:lnTo>
                  <a:pt x="50" y="347"/>
                </a:lnTo>
                <a:lnTo>
                  <a:pt x="50" y="347"/>
                </a:lnTo>
                <a:lnTo>
                  <a:pt x="46" y="349"/>
                </a:lnTo>
                <a:lnTo>
                  <a:pt x="44" y="351"/>
                </a:lnTo>
                <a:lnTo>
                  <a:pt x="42" y="353"/>
                </a:lnTo>
                <a:lnTo>
                  <a:pt x="42" y="353"/>
                </a:lnTo>
                <a:close/>
                <a:moveTo>
                  <a:pt x="118" y="360"/>
                </a:moveTo>
                <a:lnTo>
                  <a:pt x="118" y="360"/>
                </a:lnTo>
                <a:lnTo>
                  <a:pt x="120" y="360"/>
                </a:lnTo>
                <a:lnTo>
                  <a:pt x="124" y="360"/>
                </a:lnTo>
                <a:lnTo>
                  <a:pt x="126" y="359"/>
                </a:lnTo>
                <a:lnTo>
                  <a:pt x="126" y="355"/>
                </a:lnTo>
                <a:lnTo>
                  <a:pt x="126" y="355"/>
                </a:lnTo>
                <a:lnTo>
                  <a:pt x="120" y="357"/>
                </a:lnTo>
                <a:lnTo>
                  <a:pt x="118" y="360"/>
                </a:lnTo>
                <a:lnTo>
                  <a:pt x="118" y="360"/>
                </a:lnTo>
                <a:close/>
                <a:moveTo>
                  <a:pt x="92" y="360"/>
                </a:moveTo>
                <a:lnTo>
                  <a:pt x="92" y="360"/>
                </a:lnTo>
                <a:lnTo>
                  <a:pt x="92" y="362"/>
                </a:lnTo>
                <a:lnTo>
                  <a:pt x="93" y="362"/>
                </a:lnTo>
                <a:lnTo>
                  <a:pt x="97" y="362"/>
                </a:lnTo>
                <a:lnTo>
                  <a:pt x="97" y="362"/>
                </a:lnTo>
                <a:lnTo>
                  <a:pt x="97" y="359"/>
                </a:lnTo>
                <a:lnTo>
                  <a:pt x="95" y="357"/>
                </a:lnTo>
                <a:lnTo>
                  <a:pt x="95" y="357"/>
                </a:lnTo>
                <a:lnTo>
                  <a:pt x="95" y="359"/>
                </a:lnTo>
                <a:lnTo>
                  <a:pt x="93" y="359"/>
                </a:lnTo>
                <a:lnTo>
                  <a:pt x="92" y="359"/>
                </a:lnTo>
                <a:lnTo>
                  <a:pt x="92" y="360"/>
                </a:lnTo>
                <a:lnTo>
                  <a:pt x="92" y="36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2C52AD-A50E-4989-9C38-625C3AE87B9B}"/>
              </a:ext>
            </a:extLst>
          </p:cNvPr>
          <p:cNvSpPr txBox="1"/>
          <p:nvPr/>
        </p:nvSpPr>
        <p:spPr>
          <a:xfrm>
            <a:off x="1279415" y="592091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铺设草席的思考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14B74A8-A235-4582-8042-BCC060C51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24" y="2240699"/>
            <a:ext cx="4733925" cy="37147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1139214-033F-4DC7-B5B4-17AE273C624E}"/>
              </a:ext>
            </a:extLst>
          </p:cNvPr>
          <p:cNvSpPr txBox="1"/>
          <p:nvPr/>
        </p:nvSpPr>
        <p:spPr>
          <a:xfrm>
            <a:off x="951824" y="1199766"/>
            <a:ext cx="71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有这样一个房间。使用图中右下角所示的草席能够正好铺满房间吗？前提是不能使用半张草席。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317CF1-E57E-4160-BA8F-078C5586B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009" y="2070177"/>
            <a:ext cx="47720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so03xcy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938</Words>
  <Application>Microsoft Office PowerPoint</Application>
  <PresentationFormat>宽屏</PresentationFormat>
  <Paragraphs>106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幼圆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蔡乐</cp:lastModifiedBy>
  <cp:revision>34</cp:revision>
  <dcterms:created xsi:type="dcterms:W3CDTF">2020-06-26T01:00:01Z</dcterms:created>
  <dcterms:modified xsi:type="dcterms:W3CDTF">2020-07-04T03:19:22Z</dcterms:modified>
</cp:coreProperties>
</file>