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57" r:id="rId3"/>
    <p:sldId id="259" r:id="rId4"/>
    <p:sldId id="265" r:id="rId5"/>
    <p:sldId id="269" r:id="rId6"/>
    <p:sldId id="270" r:id="rId7"/>
    <p:sldId id="266" r:id="rId8"/>
    <p:sldId id="267" r:id="rId9"/>
    <p:sldId id="268" r:id="rId10"/>
    <p:sldId id="271" r:id="rId11"/>
    <p:sldId id="27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37" autoAdjust="0"/>
  </p:normalViewPr>
  <p:slideViewPr>
    <p:cSldViewPr snapToGrid="0" showGuides="1">
      <p:cViewPr varScale="1">
        <p:scale>
          <a:sx n="69" d="100"/>
          <a:sy n="69" d="100"/>
        </p:scale>
        <p:origin x="1205"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13B3F-2B31-4A61-B985-2117CDAFE2AD}" type="datetimeFigureOut">
              <a:rPr lang="zh-CN" altLang="en-US" smtClean="0"/>
              <a:t>2020/7/4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70FF05-BDD8-42F0-BA90-04AD6ABB1C0C}" type="slidenum">
              <a:rPr lang="zh-CN" altLang="en-US" smtClean="0"/>
              <a:t>‹#›</a:t>
            </a:fld>
            <a:endParaRPr lang="zh-CN" altLang="en-US"/>
          </a:p>
        </p:txBody>
      </p:sp>
    </p:spTree>
    <p:extLst>
      <p:ext uri="{BB962C8B-B14F-4D97-AF65-F5344CB8AC3E}">
        <p14:creationId xmlns:p14="http://schemas.microsoft.com/office/powerpoint/2010/main" val="140319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1</a:t>
            </a:fld>
            <a:endParaRPr lang="zh-CN" altLang="en-US"/>
          </a:p>
        </p:txBody>
      </p:sp>
    </p:spTree>
    <p:extLst>
      <p:ext uri="{BB962C8B-B14F-4D97-AF65-F5344CB8AC3E}">
        <p14:creationId xmlns:p14="http://schemas.microsoft.com/office/powerpoint/2010/main" val="195343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70FF05-BDD8-42F0-BA90-04AD6ABB1C0C}" type="slidenum">
              <a:rPr lang="zh-CN" altLang="en-US" smtClean="0"/>
              <a:t>2</a:t>
            </a:fld>
            <a:endParaRPr lang="zh-CN" altLang="en-US"/>
          </a:p>
        </p:txBody>
      </p:sp>
    </p:spTree>
    <p:extLst>
      <p:ext uri="{BB962C8B-B14F-4D97-AF65-F5344CB8AC3E}">
        <p14:creationId xmlns:p14="http://schemas.microsoft.com/office/powerpoint/2010/main" val="123072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5"/>
          </p:nvPr>
        </p:nvSpPr>
        <p:spPr/>
        <p:txBody>
          <a:bodyPr/>
          <a:lstStyle/>
          <a:p>
            <a:fld id="{1B70FF05-BDD8-42F0-BA90-04AD6ABB1C0C}" type="slidenum">
              <a:rPr lang="zh-CN" altLang="en-US" smtClean="0"/>
              <a:t>3</a:t>
            </a:fld>
            <a:endParaRPr lang="zh-CN" altLang="en-US"/>
          </a:p>
        </p:txBody>
      </p:sp>
    </p:spTree>
    <p:extLst>
      <p:ext uri="{BB962C8B-B14F-4D97-AF65-F5344CB8AC3E}">
        <p14:creationId xmlns:p14="http://schemas.microsoft.com/office/powerpoint/2010/main" val="298716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0FF05-BDD8-42F0-BA90-04AD6ABB1C0C}" type="slidenum">
              <a:rPr lang="zh-CN" altLang="en-US" smtClean="0"/>
              <a:t>6</a:t>
            </a:fld>
            <a:endParaRPr lang="zh-CN" altLang="en-US"/>
          </a:p>
        </p:txBody>
      </p:sp>
    </p:spTree>
    <p:extLst>
      <p:ext uri="{BB962C8B-B14F-4D97-AF65-F5344CB8AC3E}">
        <p14:creationId xmlns:p14="http://schemas.microsoft.com/office/powerpoint/2010/main" val="212157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70FF05-BDD8-42F0-BA90-04AD6ABB1C0C}" type="slidenum">
              <a:rPr lang="zh-CN" altLang="en-US" smtClean="0"/>
              <a:t>7</a:t>
            </a:fld>
            <a:endParaRPr lang="zh-CN" altLang="en-US"/>
          </a:p>
        </p:txBody>
      </p:sp>
    </p:spTree>
    <p:extLst>
      <p:ext uri="{BB962C8B-B14F-4D97-AF65-F5344CB8AC3E}">
        <p14:creationId xmlns:p14="http://schemas.microsoft.com/office/powerpoint/2010/main" val="3282168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根据假设：</a:t>
            </a:r>
            <a:r>
              <a:rPr lang="en-US" altLang="zh-CN" dirty="0"/>
              <a:t>A</a:t>
            </a:r>
            <a:r>
              <a:rPr lang="zh-CN" altLang="en-US" dirty="0"/>
              <a:t>组同颜色，</a:t>
            </a:r>
            <a:r>
              <a:rPr lang="en-US" altLang="zh-CN" dirty="0"/>
              <a:t>B</a:t>
            </a:r>
            <a:r>
              <a:rPr lang="zh-CN" altLang="en-US" dirty="0"/>
              <a:t>组同颜色</a:t>
            </a:r>
            <a:endParaRPr lang="en-US" altLang="zh-CN" dirty="0"/>
          </a:p>
        </p:txBody>
      </p:sp>
      <p:sp>
        <p:nvSpPr>
          <p:cNvPr id="4" name="灯片编号占位符 3"/>
          <p:cNvSpPr>
            <a:spLocks noGrp="1"/>
          </p:cNvSpPr>
          <p:nvPr>
            <p:ph type="sldNum" sz="quarter" idx="5"/>
          </p:nvPr>
        </p:nvSpPr>
        <p:spPr/>
        <p:txBody>
          <a:bodyPr/>
          <a:lstStyle/>
          <a:p>
            <a:fld id="{1B70FF05-BDD8-42F0-BA90-04AD6ABB1C0C}" type="slidenum">
              <a:rPr lang="zh-CN" altLang="en-US" smtClean="0"/>
              <a:t>8</a:t>
            </a:fld>
            <a:endParaRPr lang="zh-CN" altLang="en-US"/>
          </a:p>
        </p:txBody>
      </p:sp>
    </p:spTree>
    <p:extLst>
      <p:ext uri="{BB962C8B-B14F-4D97-AF65-F5344CB8AC3E}">
        <p14:creationId xmlns:p14="http://schemas.microsoft.com/office/powerpoint/2010/main" val="1302721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2396202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25783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7503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420174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57007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1056359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AA8925-78AA-4D71-A293-67AA713F8EE9}" type="slidenum">
              <a:rPr lang="zh-CN" altLang="en-US" smtClean="0"/>
              <a:t>‹#›</a:t>
            </a:fld>
            <a:endParaRPr lang="zh-CN" altLang="en-US"/>
          </a:p>
        </p:txBody>
      </p:sp>
      <p:sp>
        <p:nvSpPr>
          <p:cNvPr id="11" name="矩形 10"/>
          <p:cNvSpPr/>
          <p:nvPr userDrawn="1"/>
        </p:nvSpPr>
        <p:spPr>
          <a:xfrm>
            <a:off x="8296797" y="5787827"/>
            <a:ext cx="775136" cy="230832"/>
          </a:xfrm>
          <a:prstGeom prst="rect">
            <a:avLst/>
          </a:prstGeom>
        </p:spPr>
        <p:txBody>
          <a:bodyPr wrap="square">
            <a:spAutoFit/>
          </a:bodyPr>
          <a:lstStyle/>
          <a:p>
            <a:r>
              <a:rPr lang="en-US" altLang="zh-CN" sz="100" dirty="0">
                <a:solidFill>
                  <a:prstClr val="black"/>
                </a:solidFill>
                <a:latin typeface="Calibri"/>
                <a:ea typeface="宋体"/>
              </a:rPr>
              <a:t>PPT</a:t>
            </a:r>
            <a:r>
              <a:rPr lang="zh-CN" altLang="en-US" sz="100" dirty="0">
                <a:solidFill>
                  <a:prstClr val="black"/>
                </a:solidFill>
                <a:latin typeface="Calibri"/>
                <a:ea typeface="宋体"/>
              </a:rPr>
              <a:t>模板下载：</a:t>
            </a:r>
            <a:r>
              <a:rPr lang="en-US" altLang="zh-CN" sz="100" dirty="0">
                <a:solidFill>
                  <a:prstClr val="black"/>
                </a:solidFill>
                <a:latin typeface="Calibri"/>
                <a:ea typeface="宋体"/>
              </a:rPr>
              <a:t>www.1ppt.com/moban/          </a:t>
            </a:r>
            <a:r>
              <a:rPr lang="zh-CN" altLang="en-US" sz="100" dirty="0">
                <a:solidFill>
                  <a:prstClr val="black"/>
                </a:solidFill>
                <a:latin typeface="Calibri"/>
                <a:ea typeface="宋体"/>
              </a:rPr>
              <a:t>行业</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www.1ppt.com/hangye/ </a:t>
            </a:r>
          </a:p>
          <a:p>
            <a:r>
              <a:rPr lang="zh-CN" altLang="en-US" sz="100" dirty="0">
                <a:solidFill>
                  <a:prstClr val="black"/>
                </a:solidFill>
                <a:latin typeface="Calibri"/>
                <a:ea typeface="宋体"/>
              </a:rPr>
              <a:t>节日</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www.1ppt.com/jieri/          PPT</a:t>
            </a:r>
            <a:r>
              <a:rPr lang="zh-CN" altLang="en-US" sz="100" dirty="0">
                <a:solidFill>
                  <a:prstClr val="black"/>
                </a:solidFill>
                <a:latin typeface="Calibri"/>
                <a:ea typeface="宋体"/>
              </a:rPr>
              <a:t>素材：</a:t>
            </a:r>
            <a:r>
              <a:rPr lang="en-US" altLang="zh-CN" sz="100" dirty="0">
                <a:solidFill>
                  <a:prstClr val="black"/>
                </a:solidFill>
                <a:latin typeface="Calibri"/>
                <a:ea typeface="宋体"/>
              </a:rPr>
              <a:t>www.1ppt.com/sucai/</a:t>
            </a:r>
          </a:p>
          <a:p>
            <a:r>
              <a:rPr lang="en-US" altLang="zh-CN" sz="100" dirty="0">
                <a:solidFill>
                  <a:prstClr val="black"/>
                </a:solidFill>
                <a:latin typeface="Calibri"/>
                <a:ea typeface="宋体"/>
              </a:rPr>
              <a:t>PPT</a:t>
            </a:r>
            <a:r>
              <a:rPr lang="zh-CN" altLang="en-US" sz="100" dirty="0">
                <a:solidFill>
                  <a:prstClr val="black"/>
                </a:solidFill>
                <a:latin typeface="Calibri"/>
                <a:ea typeface="宋体"/>
              </a:rPr>
              <a:t>背景图片：</a:t>
            </a:r>
            <a:r>
              <a:rPr lang="en-US" altLang="zh-CN" sz="100" dirty="0">
                <a:solidFill>
                  <a:prstClr val="black"/>
                </a:solidFill>
                <a:latin typeface="Calibri"/>
                <a:ea typeface="宋体"/>
              </a:rPr>
              <a:t>www.1ppt.com/beijing/        PPT</a:t>
            </a:r>
            <a:r>
              <a:rPr lang="zh-CN" altLang="en-US" sz="100" dirty="0">
                <a:solidFill>
                  <a:prstClr val="black"/>
                </a:solidFill>
                <a:latin typeface="Calibri"/>
                <a:ea typeface="宋体"/>
              </a:rPr>
              <a:t>图表：</a:t>
            </a:r>
            <a:r>
              <a:rPr lang="en-US" altLang="zh-CN" sz="100" dirty="0">
                <a:solidFill>
                  <a:prstClr val="black"/>
                </a:solidFill>
                <a:latin typeface="Calibri"/>
                <a:ea typeface="宋体"/>
              </a:rPr>
              <a:t>www.1ppt.com/tubiao/      </a:t>
            </a:r>
          </a:p>
          <a:p>
            <a:r>
              <a:rPr lang="zh-CN" altLang="en-US" sz="100" dirty="0">
                <a:solidFill>
                  <a:prstClr val="black"/>
                </a:solidFill>
                <a:latin typeface="Calibri"/>
                <a:ea typeface="宋体"/>
              </a:rPr>
              <a:t>精美</a:t>
            </a:r>
            <a:r>
              <a:rPr lang="en-US" altLang="zh-CN" sz="100" dirty="0">
                <a:solidFill>
                  <a:prstClr val="black"/>
                </a:solidFill>
                <a:latin typeface="Calibri"/>
                <a:ea typeface="宋体"/>
              </a:rPr>
              <a:t>PPT</a:t>
            </a:r>
            <a:r>
              <a:rPr lang="zh-CN" altLang="en-US" sz="100" dirty="0">
                <a:solidFill>
                  <a:prstClr val="black"/>
                </a:solidFill>
                <a:latin typeface="Calibri"/>
                <a:ea typeface="宋体"/>
              </a:rPr>
              <a:t>下载：</a:t>
            </a:r>
            <a:r>
              <a:rPr lang="en-US" altLang="zh-CN" sz="100" dirty="0">
                <a:solidFill>
                  <a:prstClr val="black"/>
                </a:solidFill>
                <a:latin typeface="Calibri"/>
                <a:ea typeface="宋体"/>
              </a:rPr>
              <a:t>www.1ppt.com/xiazai/         PPT</a:t>
            </a:r>
            <a:r>
              <a:rPr lang="zh-CN" altLang="en-US" sz="100" dirty="0">
                <a:solidFill>
                  <a:prstClr val="black"/>
                </a:solidFill>
                <a:latin typeface="Calibri"/>
                <a:ea typeface="宋体"/>
              </a:rPr>
              <a:t>教程： </a:t>
            </a:r>
            <a:r>
              <a:rPr lang="en-US" altLang="zh-CN" sz="100" dirty="0">
                <a:solidFill>
                  <a:prstClr val="black"/>
                </a:solidFill>
                <a:latin typeface="Calibri"/>
                <a:ea typeface="宋体"/>
              </a:rPr>
              <a:t>www.1ppt.com/powerpoint/      </a:t>
            </a:r>
          </a:p>
          <a:p>
            <a:r>
              <a:rPr lang="en-US" altLang="zh-CN" sz="100" dirty="0">
                <a:solidFill>
                  <a:prstClr val="black"/>
                </a:solidFill>
                <a:latin typeface="Calibri"/>
                <a:ea typeface="宋体"/>
              </a:rPr>
              <a:t>PPT</a:t>
            </a:r>
            <a:r>
              <a:rPr lang="zh-CN" altLang="en-US" sz="100" dirty="0">
                <a:solidFill>
                  <a:prstClr val="black"/>
                </a:solidFill>
                <a:latin typeface="Calibri"/>
                <a:ea typeface="宋体"/>
              </a:rPr>
              <a:t>课件：</a:t>
            </a:r>
            <a:r>
              <a:rPr lang="en-US" altLang="zh-CN" sz="100" dirty="0">
                <a:solidFill>
                  <a:prstClr val="black"/>
                </a:solidFill>
                <a:latin typeface="Calibri"/>
                <a:ea typeface="宋体"/>
              </a:rPr>
              <a:t>www.1ppt.com/kejian/             </a:t>
            </a:r>
            <a:r>
              <a:rPr lang="zh-CN" altLang="en-US" sz="100" dirty="0">
                <a:solidFill>
                  <a:prstClr val="black"/>
                </a:solidFill>
                <a:latin typeface="Calibri"/>
                <a:ea typeface="宋体"/>
              </a:rPr>
              <a:t>字体下载：</a:t>
            </a:r>
            <a:r>
              <a:rPr lang="en-US" altLang="zh-CN" sz="100" dirty="0">
                <a:solidFill>
                  <a:prstClr val="black"/>
                </a:solidFill>
                <a:latin typeface="Calibri"/>
                <a:ea typeface="宋体"/>
              </a:rPr>
              <a:t>www.1ppt.com/ziti/</a:t>
            </a:r>
          </a:p>
          <a:p>
            <a:r>
              <a:rPr lang="zh-CN" altLang="en-US" sz="100" dirty="0">
                <a:solidFill>
                  <a:prstClr val="black"/>
                </a:solidFill>
                <a:latin typeface="Calibri"/>
                <a:ea typeface="宋体"/>
              </a:rPr>
              <a:t>工作总结</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www.1ppt.com/xiazai/zongjie/ </a:t>
            </a:r>
            <a:r>
              <a:rPr lang="zh-CN" altLang="en-US" sz="100" dirty="0">
                <a:solidFill>
                  <a:prstClr val="black"/>
                </a:solidFill>
                <a:latin typeface="Calibri"/>
                <a:ea typeface="宋体"/>
              </a:rPr>
              <a:t>工作计划：</a:t>
            </a:r>
            <a:r>
              <a:rPr lang="en-US" altLang="zh-CN" sz="100" dirty="0">
                <a:solidFill>
                  <a:prstClr val="black"/>
                </a:solidFill>
                <a:latin typeface="Calibri"/>
                <a:ea typeface="宋体"/>
              </a:rPr>
              <a:t>www.1ppt.com/xiazai/jihua/</a:t>
            </a:r>
          </a:p>
          <a:p>
            <a:r>
              <a:rPr lang="zh-CN" altLang="en-US" sz="100" dirty="0">
                <a:solidFill>
                  <a:prstClr val="black"/>
                </a:solidFill>
                <a:latin typeface="Calibri"/>
                <a:ea typeface="宋体"/>
              </a:rPr>
              <a:t>商务</a:t>
            </a:r>
            <a:r>
              <a:rPr lang="en-US" altLang="zh-CN" sz="100" dirty="0">
                <a:solidFill>
                  <a:prstClr val="black"/>
                </a:solidFill>
                <a:latin typeface="Calibri"/>
                <a:ea typeface="宋体"/>
              </a:rPr>
              <a:t>PPT</a:t>
            </a:r>
            <a:r>
              <a:rPr lang="zh-CN" altLang="en-US" sz="100" dirty="0">
                <a:solidFill>
                  <a:prstClr val="black"/>
                </a:solidFill>
                <a:latin typeface="Calibri"/>
                <a:ea typeface="宋体"/>
              </a:rPr>
              <a:t>模板：</a:t>
            </a:r>
            <a:r>
              <a:rPr lang="en-US" altLang="zh-CN" sz="100" dirty="0">
                <a:solidFill>
                  <a:prstClr val="black"/>
                </a:solidFill>
                <a:latin typeface="Calibri"/>
                <a:ea typeface="宋体"/>
              </a:rPr>
              <a:t>www.1ppt.com/moban/shangwu/  </a:t>
            </a:r>
            <a:r>
              <a:rPr lang="zh-CN" altLang="en-US" sz="100" dirty="0">
                <a:solidFill>
                  <a:prstClr val="black"/>
                </a:solidFill>
                <a:latin typeface="Calibri"/>
                <a:ea typeface="宋体"/>
              </a:rPr>
              <a:t>个人简历</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www.1ppt.com/xiazai/jianli/  </a:t>
            </a:r>
          </a:p>
          <a:p>
            <a:r>
              <a:rPr lang="zh-CN" altLang="en-US" sz="100" dirty="0">
                <a:solidFill>
                  <a:prstClr val="black"/>
                </a:solidFill>
                <a:latin typeface="Calibri"/>
                <a:ea typeface="宋体"/>
              </a:rPr>
              <a:t>毕业答辩</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www.1ppt.com/xiazai/dabian/  </a:t>
            </a:r>
            <a:r>
              <a:rPr lang="zh-CN" altLang="en-US" sz="100" dirty="0">
                <a:solidFill>
                  <a:prstClr val="black"/>
                </a:solidFill>
                <a:latin typeface="Calibri"/>
                <a:ea typeface="宋体"/>
              </a:rPr>
              <a:t>工作汇报</a:t>
            </a:r>
            <a:r>
              <a:rPr lang="en-US" altLang="zh-CN" sz="100" dirty="0">
                <a:solidFill>
                  <a:prstClr val="black"/>
                </a:solidFill>
                <a:latin typeface="Calibri"/>
                <a:ea typeface="宋体"/>
              </a:rPr>
              <a:t>PPT</a:t>
            </a:r>
            <a:r>
              <a:rPr lang="zh-CN" altLang="en-US" sz="100" dirty="0">
                <a:solidFill>
                  <a:prstClr val="black"/>
                </a:solidFill>
                <a:latin typeface="Calibri"/>
                <a:ea typeface="宋体"/>
              </a:rPr>
              <a:t>：</a:t>
            </a:r>
            <a:r>
              <a:rPr lang="en-US" altLang="zh-CN" sz="100" dirty="0">
                <a:solidFill>
                  <a:prstClr val="black"/>
                </a:solidFill>
                <a:latin typeface="Calibri"/>
                <a:ea typeface="宋体"/>
              </a:rPr>
              <a:t>www.1ppt.com/xiazai/huibao/    </a:t>
            </a:r>
          </a:p>
          <a:p>
            <a:r>
              <a:rPr lang="en-US" altLang="zh-CN" sz="100" dirty="0">
                <a:solidFill>
                  <a:prstClr val="black"/>
                </a:solidFill>
                <a:latin typeface="Calibri"/>
                <a:ea typeface="宋体"/>
              </a:rPr>
              <a:t> </a:t>
            </a:r>
          </a:p>
        </p:txBody>
      </p:sp>
    </p:spTree>
    <p:extLst>
      <p:ext uri="{BB962C8B-B14F-4D97-AF65-F5344CB8AC3E}">
        <p14:creationId xmlns:p14="http://schemas.microsoft.com/office/powerpoint/2010/main" val="242096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267365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181482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305947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7B43034-5666-4088-908E-90BF970F5519}" type="datetimeFigureOut">
              <a:rPr lang="zh-CN" altLang="en-US" smtClean="0"/>
              <a:t>2020/7/4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75547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43034-5666-4088-908E-90BF970F5519}" type="datetimeFigureOut">
              <a:rPr lang="zh-CN" altLang="en-US" smtClean="0"/>
              <a:t>2020/7/4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A8925-78AA-4D71-A293-67AA713F8EE9}" type="slidenum">
              <a:rPr lang="zh-CN" altLang="en-US" smtClean="0"/>
              <a:t>‹#›</a:t>
            </a:fld>
            <a:endParaRPr lang="zh-CN" altLang="en-US"/>
          </a:p>
        </p:txBody>
      </p:sp>
    </p:spTree>
    <p:extLst>
      <p:ext uri="{BB962C8B-B14F-4D97-AF65-F5344CB8AC3E}">
        <p14:creationId xmlns:p14="http://schemas.microsoft.com/office/powerpoint/2010/main" val="61298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aike.baidu.com/item/%E5%91%BD%E9%A2%98/119969" TargetMode="External"/><Relationship Id="rId2" Type="http://schemas.openxmlformats.org/officeDocument/2006/relationships/hyperlink" Target="https://baike.baidu.com/item/%E8%AF%81%E6%98%8E/3476"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l="3265" t="6325" r="4323" b="12927"/>
          <a:stretch>
            <a:fillRect/>
          </a:stretch>
        </p:blipFill>
        <p:spPr>
          <a:xfrm>
            <a:off x="2407081" y="1448377"/>
            <a:ext cx="7377839" cy="2073954"/>
          </a:xfrm>
          <a:prstGeom prst="rect">
            <a:avLst/>
          </a:prstGeom>
        </p:spPr>
      </p:pic>
      <p:sp>
        <p:nvSpPr>
          <p:cNvPr id="5" name="文本框 4"/>
          <p:cNvSpPr txBox="1"/>
          <p:nvPr/>
        </p:nvSpPr>
        <p:spPr>
          <a:xfrm>
            <a:off x="2694503" y="1757873"/>
            <a:ext cx="7080132" cy="923330"/>
          </a:xfrm>
          <a:prstGeom prst="rect">
            <a:avLst/>
          </a:prstGeom>
          <a:noFill/>
        </p:spPr>
        <p:txBody>
          <a:bodyPr wrap="square" rtlCol="0">
            <a:spAutoFit/>
          </a:bodyPr>
          <a:lstStyle/>
          <a:p>
            <a:pPr algn="ctr"/>
            <a:r>
              <a:rPr lang="zh-CN" altLang="en-US" sz="5400" b="1" dirty="0">
                <a:solidFill>
                  <a:schemeClr val="bg1"/>
                </a:solidFill>
                <a:cs typeface="+mn-ea"/>
                <a:sym typeface="+mn-lt"/>
              </a:rPr>
              <a:t>数学归纳法</a:t>
            </a:r>
          </a:p>
        </p:txBody>
      </p:sp>
      <p:grpSp>
        <p:nvGrpSpPr>
          <p:cNvPr id="60" name="组合 1274"/>
          <p:cNvGrpSpPr/>
          <p:nvPr/>
        </p:nvGrpSpPr>
        <p:grpSpPr>
          <a:xfrm>
            <a:off x="2694503" y="3914324"/>
            <a:ext cx="388631" cy="300383"/>
            <a:chOff x="5248276" y="1095375"/>
            <a:chExt cx="727075" cy="561976"/>
          </a:xfrm>
        </p:grpSpPr>
        <p:sp>
          <p:nvSpPr>
            <p:cNvPr id="61"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2"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3"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4"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5"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6"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7"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8"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9"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0"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1"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2"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3"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4"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5"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6"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7"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8"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79"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0"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1"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2"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3"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4"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5"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6"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7"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8"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9"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90" name="文本框 89"/>
          <p:cNvSpPr txBox="1"/>
          <p:nvPr/>
        </p:nvSpPr>
        <p:spPr>
          <a:xfrm>
            <a:off x="3144229" y="3802905"/>
            <a:ext cx="3436522" cy="523220"/>
          </a:xfrm>
          <a:prstGeom prst="rect">
            <a:avLst/>
          </a:prstGeom>
          <a:noFill/>
        </p:spPr>
        <p:txBody>
          <a:bodyPr wrap="square" rtlCol="0">
            <a:spAutoFit/>
          </a:bodyPr>
          <a:lstStyle/>
          <a:p>
            <a:r>
              <a:rPr lang="zh-CN" altLang="en-US" sz="2800" dirty="0">
                <a:solidFill>
                  <a:schemeClr val="bg1"/>
                </a:solidFill>
                <a:cs typeface="+mn-ea"/>
                <a:sym typeface="+mn-lt"/>
              </a:rPr>
              <a:t>程序员的数学</a:t>
            </a:r>
            <a:r>
              <a:rPr lang="en-US" altLang="zh-CN" sz="2800" dirty="0">
                <a:solidFill>
                  <a:schemeClr val="bg1"/>
                </a:solidFill>
                <a:cs typeface="+mn-ea"/>
                <a:sym typeface="+mn-lt"/>
              </a:rPr>
              <a:t>2020</a:t>
            </a:r>
            <a:endParaRPr lang="zh-CN" altLang="en-US" sz="2800" dirty="0">
              <a:solidFill>
                <a:schemeClr val="bg1"/>
              </a:solidFill>
              <a:cs typeface="+mn-ea"/>
              <a:sym typeface="+mn-lt"/>
            </a:endParaRPr>
          </a:p>
        </p:txBody>
      </p:sp>
      <p:grpSp>
        <p:nvGrpSpPr>
          <p:cNvPr id="160" name="组合 1274"/>
          <p:cNvGrpSpPr/>
          <p:nvPr/>
        </p:nvGrpSpPr>
        <p:grpSpPr>
          <a:xfrm>
            <a:off x="7059716" y="3914324"/>
            <a:ext cx="388631" cy="300383"/>
            <a:chOff x="5248276" y="1095375"/>
            <a:chExt cx="727075" cy="561976"/>
          </a:xfrm>
        </p:grpSpPr>
        <p:sp>
          <p:nvSpPr>
            <p:cNvPr id="162" name="Freeform 378"/>
            <p:cNvSpPr/>
            <p:nvPr/>
          </p:nvSpPr>
          <p:spPr bwMode="auto">
            <a:xfrm>
              <a:off x="5367339" y="1268413"/>
              <a:ext cx="39688" cy="144463"/>
            </a:xfrm>
            <a:custGeom>
              <a:avLst/>
              <a:gdLst/>
              <a:ahLst/>
              <a:cxnLst>
                <a:cxn ang="0">
                  <a:pos x="90" y="5"/>
                </a:cxn>
                <a:cxn ang="0">
                  <a:pos x="90" y="5"/>
                </a:cxn>
                <a:cxn ang="0">
                  <a:pos x="89" y="17"/>
                </a:cxn>
                <a:cxn ang="0">
                  <a:pos x="87" y="28"/>
                </a:cxn>
                <a:cxn ang="0">
                  <a:pos x="81" y="49"/>
                </a:cxn>
                <a:cxn ang="0">
                  <a:pos x="64" y="89"/>
                </a:cxn>
                <a:cxn ang="0">
                  <a:pos x="64" y="89"/>
                </a:cxn>
                <a:cxn ang="0">
                  <a:pos x="56" y="113"/>
                </a:cxn>
                <a:cxn ang="0">
                  <a:pos x="49" y="136"/>
                </a:cxn>
                <a:cxn ang="0">
                  <a:pos x="36" y="185"/>
                </a:cxn>
                <a:cxn ang="0">
                  <a:pos x="36" y="185"/>
                </a:cxn>
                <a:cxn ang="0">
                  <a:pos x="31" y="207"/>
                </a:cxn>
                <a:cxn ang="0">
                  <a:pos x="26" y="230"/>
                </a:cxn>
                <a:cxn ang="0">
                  <a:pos x="18" y="277"/>
                </a:cxn>
                <a:cxn ang="0">
                  <a:pos x="18" y="277"/>
                </a:cxn>
                <a:cxn ang="0">
                  <a:pos x="13" y="298"/>
                </a:cxn>
                <a:cxn ang="0">
                  <a:pos x="8" y="318"/>
                </a:cxn>
                <a:cxn ang="0">
                  <a:pos x="2" y="339"/>
                </a:cxn>
                <a:cxn ang="0">
                  <a:pos x="1" y="349"/>
                </a:cxn>
                <a:cxn ang="0">
                  <a:pos x="0" y="360"/>
                </a:cxn>
                <a:cxn ang="0">
                  <a:pos x="0" y="360"/>
                </a:cxn>
                <a:cxn ang="0">
                  <a:pos x="0" y="362"/>
                </a:cxn>
                <a:cxn ang="0">
                  <a:pos x="1" y="364"/>
                </a:cxn>
                <a:cxn ang="0">
                  <a:pos x="2" y="365"/>
                </a:cxn>
                <a:cxn ang="0">
                  <a:pos x="5" y="365"/>
                </a:cxn>
                <a:cxn ang="0">
                  <a:pos x="9" y="364"/>
                </a:cxn>
                <a:cxn ang="0">
                  <a:pos x="10" y="362"/>
                </a:cxn>
                <a:cxn ang="0">
                  <a:pos x="10" y="360"/>
                </a:cxn>
                <a:cxn ang="0">
                  <a:pos x="10" y="360"/>
                </a:cxn>
                <a:cxn ang="0">
                  <a:pos x="13" y="349"/>
                </a:cxn>
                <a:cxn ang="0">
                  <a:pos x="15" y="340"/>
                </a:cxn>
                <a:cxn ang="0">
                  <a:pos x="19" y="331"/>
                </a:cxn>
                <a:cxn ang="0">
                  <a:pos x="22" y="322"/>
                </a:cxn>
                <a:cxn ang="0">
                  <a:pos x="31" y="270"/>
                </a:cxn>
                <a:cxn ang="0">
                  <a:pos x="31" y="270"/>
                </a:cxn>
                <a:cxn ang="0">
                  <a:pos x="39" y="223"/>
                </a:cxn>
                <a:cxn ang="0">
                  <a:pos x="49" y="177"/>
                </a:cxn>
                <a:cxn ang="0">
                  <a:pos x="49" y="177"/>
                </a:cxn>
                <a:cxn ang="0">
                  <a:pos x="64" y="128"/>
                </a:cxn>
                <a:cxn ang="0">
                  <a:pos x="79" y="81"/>
                </a:cxn>
                <a:cxn ang="0">
                  <a:pos x="79" y="81"/>
                </a:cxn>
                <a:cxn ang="0">
                  <a:pos x="93" y="45"/>
                </a:cxn>
                <a:cxn ang="0">
                  <a:pos x="99" y="25"/>
                </a:cxn>
                <a:cxn ang="0">
                  <a:pos x="100" y="16"/>
                </a:cxn>
                <a:cxn ang="0">
                  <a:pos x="102" y="5"/>
                </a:cxn>
                <a:cxn ang="0">
                  <a:pos x="102" y="5"/>
                </a:cxn>
                <a:cxn ang="0">
                  <a:pos x="102" y="4"/>
                </a:cxn>
                <a:cxn ang="0">
                  <a:pos x="100" y="1"/>
                </a:cxn>
                <a:cxn ang="0">
                  <a:pos x="99" y="1"/>
                </a:cxn>
                <a:cxn ang="0">
                  <a:pos x="96" y="0"/>
                </a:cxn>
                <a:cxn ang="0">
                  <a:pos x="93" y="1"/>
                </a:cxn>
                <a:cxn ang="0">
                  <a:pos x="91" y="4"/>
                </a:cxn>
                <a:cxn ang="0">
                  <a:pos x="90" y="5"/>
                </a:cxn>
                <a:cxn ang="0">
                  <a:pos x="90" y="5"/>
                </a:cxn>
              </a:cxnLst>
              <a:rect l="0" t="0" r="r" b="b"/>
              <a:pathLst>
                <a:path w="102" h="365">
                  <a:moveTo>
                    <a:pt x="90" y="5"/>
                  </a:moveTo>
                  <a:lnTo>
                    <a:pt x="90" y="5"/>
                  </a:lnTo>
                  <a:lnTo>
                    <a:pt x="89" y="17"/>
                  </a:lnTo>
                  <a:lnTo>
                    <a:pt x="87" y="28"/>
                  </a:lnTo>
                  <a:lnTo>
                    <a:pt x="81" y="49"/>
                  </a:lnTo>
                  <a:lnTo>
                    <a:pt x="64" y="89"/>
                  </a:lnTo>
                  <a:lnTo>
                    <a:pt x="64" y="89"/>
                  </a:lnTo>
                  <a:lnTo>
                    <a:pt x="56" y="113"/>
                  </a:lnTo>
                  <a:lnTo>
                    <a:pt x="49" y="136"/>
                  </a:lnTo>
                  <a:lnTo>
                    <a:pt x="36" y="185"/>
                  </a:lnTo>
                  <a:lnTo>
                    <a:pt x="36" y="185"/>
                  </a:lnTo>
                  <a:lnTo>
                    <a:pt x="31" y="207"/>
                  </a:lnTo>
                  <a:lnTo>
                    <a:pt x="26" y="230"/>
                  </a:lnTo>
                  <a:lnTo>
                    <a:pt x="18" y="277"/>
                  </a:lnTo>
                  <a:lnTo>
                    <a:pt x="18" y="277"/>
                  </a:lnTo>
                  <a:lnTo>
                    <a:pt x="13" y="298"/>
                  </a:lnTo>
                  <a:lnTo>
                    <a:pt x="8" y="318"/>
                  </a:lnTo>
                  <a:lnTo>
                    <a:pt x="2" y="339"/>
                  </a:lnTo>
                  <a:lnTo>
                    <a:pt x="1" y="349"/>
                  </a:lnTo>
                  <a:lnTo>
                    <a:pt x="0" y="360"/>
                  </a:lnTo>
                  <a:lnTo>
                    <a:pt x="0" y="360"/>
                  </a:lnTo>
                  <a:lnTo>
                    <a:pt x="0" y="362"/>
                  </a:lnTo>
                  <a:lnTo>
                    <a:pt x="1" y="364"/>
                  </a:lnTo>
                  <a:lnTo>
                    <a:pt x="2" y="365"/>
                  </a:lnTo>
                  <a:lnTo>
                    <a:pt x="5" y="365"/>
                  </a:lnTo>
                  <a:lnTo>
                    <a:pt x="9" y="364"/>
                  </a:lnTo>
                  <a:lnTo>
                    <a:pt x="10" y="362"/>
                  </a:lnTo>
                  <a:lnTo>
                    <a:pt x="10" y="360"/>
                  </a:lnTo>
                  <a:lnTo>
                    <a:pt x="10" y="360"/>
                  </a:lnTo>
                  <a:lnTo>
                    <a:pt x="13" y="349"/>
                  </a:lnTo>
                  <a:lnTo>
                    <a:pt x="15" y="340"/>
                  </a:lnTo>
                  <a:lnTo>
                    <a:pt x="19" y="331"/>
                  </a:lnTo>
                  <a:lnTo>
                    <a:pt x="22" y="322"/>
                  </a:lnTo>
                  <a:lnTo>
                    <a:pt x="31" y="270"/>
                  </a:lnTo>
                  <a:lnTo>
                    <a:pt x="31" y="270"/>
                  </a:lnTo>
                  <a:lnTo>
                    <a:pt x="39" y="223"/>
                  </a:lnTo>
                  <a:lnTo>
                    <a:pt x="49" y="177"/>
                  </a:lnTo>
                  <a:lnTo>
                    <a:pt x="49" y="177"/>
                  </a:lnTo>
                  <a:lnTo>
                    <a:pt x="64" y="128"/>
                  </a:lnTo>
                  <a:lnTo>
                    <a:pt x="79" y="81"/>
                  </a:lnTo>
                  <a:lnTo>
                    <a:pt x="79" y="81"/>
                  </a:lnTo>
                  <a:lnTo>
                    <a:pt x="93" y="45"/>
                  </a:lnTo>
                  <a:lnTo>
                    <a:pt x="99" y="25"/>
                  </a:lnTo>
                  <a:lnTo>
                    <a:pt x="100" y="16"/>
                  </a:lnTo>
                  <a:lnTo>
                    <a:pt x="102" y="5"/>
                  </a:lnTo>
                  <a:lnTo>
                    <a:pt x="102" y="5"/>
                  </a:lnTo>
                  <a:lnTo>
                    <a:pt x="102" y="4"/>
                  </a:lnTo>
                  <a:lnTo>
                    <a:pt x="100" y="1"/>
                  </a:lnTo>
                  <a:lnTo>
                    <a:pt x="99" y="1"/>
                  </a:lnTo>
                  <a:lnTo>
                    <a:pt x="96" y="0"/>
                  </a:lnTo>
                  <a:lnTo>
                    <a:pt x="93" y="1"/>
                  </a:lnTo>
                  <a:lnTo>
                    <a:pt x="91" y="4"/>
                  </a:lnTo>
                  <a:lnTo>
                    <a:pt x="90" y="5"/>
                  </a:lnTo>
                  <a:lnTo>
                    <a:pt x="90" y="5"/>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3" name="Freeform 379"/>
            <p:cNvSpPr/>
            <p:nvPr/>
          </p:nvSpPr>
          <p:spPr bwMode="auto">
            <a:xfrm>
              <a:off x="5426076" y="1354138"/>
              <a:ext cx="33338" cy="128588"/>
            </a:xfrm>
            <a:custGeom>
              <a:avLst/>
              <a:gdLst/>
              <a:ahLst/>
              <a:cxnLst>
                <a:cxn ang="0">
                  <a:pos x="75" y="3"/>
                </a:cxn>
                <a:cxn ang="0">
                  <a:pos x="75" y="3"/>
                </a:cxn>
                <a:cxn ang="0">
                  <a:pos x="71" y="11"/>
                </a:cxn>
                <a:cxn ang="0">
                  <a:pos x="69" y="20"/>
                </a:cxn>
                <a:cxn ang="0">
                  <a:pos x="63" y="37"/>
                </a:cxn>
                <a:cxn ang="0">
                  <a:pos x="55" y="71"/>
                </a:cxn>
                <a:cxn ang="0">
                  <a:pos x="55" y="71"/>
                </a:cxn>
                <a:cxn ang="0">
                  <a:pos x="49" y="91"/>
                </a:cxn>
                <a:cxn ang="0">
                  <a:pos x="42" y="110"/>
                </a:cxn>
                <a:cxn ang="0">
                  <a:pos x="36" y="130"/>
                </a:cxn>
                <a:cxn ang="0">
                  <a:pos x="32" y="149"/>
                </a:cxn>
                <a:cxn ang="0">
                  <a:pos x="32" y="149"/>
                </a:cxn>
                <a:cxn ang="0">
                  <a:pos x="27" y="196"/>
                </a:cxn>
                <a:cxn ang="0">
                  <a:pos x="23" y="220"/>
                </a:cxn>
                <a:cxn ang="0">
                  <a:pos x="19" y="244"/>
                </a:cxn>
                <a:cxn ang="0">
                  <a:pos x="19" y="244"/>
                </a:cxn>
                <a:cxn ang="0">
                  <a:pos x="15" y="261"/>
                </a:cxn>
                <a:cxn ang="0">
                  <a:pos x="11" y="279"/>
                </a:cxn>
                <a:cxn ang="0">
                  <a:pos x="11" y="279"/>
                </a:cxn>
                <a:cxn ang="0">
                  <a:pos x="8" y="288"/>
                </a:cxn>
                <a:cxn ang="0">
                  <a:pos x="7" y="298"/>
                </a:cxn>
                <a:cxn ang="0">
                  <a:pos x="6" y="309"/>
                </a:cxn>
                <a:cxn ang="0">
                  <a:pos x="3" y="313"/>
                </a:cxn>
                <a:cxn ang="0">
                  <a:pos x="2" y="317"/>
                </a:cxn>
                <a:cxn ang="0">
                  <a:pos x="2" y="317"/>
                </a:cxn>
                <a:cxn ang="0">
                  <a:pos x="0" y="319"/>
                </a:cxn>
                <a:cxn ang="0">
                  <a:pos x="0" y="321"/>
                </a:cxn>
                <a:cxn ang="0">
                  <a:pos x="2" y="323"/>
                </a:cxn>
                <a:cxn ang="0">
                  <a:pos x="3" y="325"/>
                </a:cxn>
                <a:cxn ang="0">
                  <a:pos x="7" y="325"/>
                </a:cxn>
                <a:cxn ang="0">
                  <a:pos x="10" y="325"/>
                </a:cxn>
                <a:cxn ang="0">
                  <a:pos x="11" y="323"/>
                </a:cxn>
                <a:cxn ang="0">
                  <a:pos x="11" y="323"/>
                </a:cxn>
                <a:cxn ang="0">
                  <a:pos x="15" y="317"/>
                </a:cxn>
                <a:cxn ang="0">
                  <a:pos x="18" y="310"/>
                </a:cxn>
                <a:cxn ang="0">
                  <a:pos x="21" y="295"/>
                </a:cxn>
                <a:cxn ang="0">
                  <a:pos x="24" y="279"/>
                </a:cxn>
                <a:cxn ang="0">
                  <a:pos x="27" y="264"/>
                </a:cxn>
                <a:cxn ang="0">
                  <a:pos x="27" y="264"/>
                </a:cxn>
                <a:cxn ang="0">
                  <a:pos x="31" y="245"/>
                </a:cxn>
                <a:cxn ang="0">
                  <a:pos x="33" y="227"/>
                </a:cxn>
                <a:cxn ang="0">
                  <a:pos x="38" y="187"/>
                </a:cxn>
                <a:cxn ang="0">
                  <a:pos x="38" y="187"/>
                </a:cxn>
                <a:cxn ang="0">
                  <a:pos x="42" y="164"/>
                </a:cxn>
                <a:cxn ang="0">
                  <a:pos x="46" y="140"/>
                </a:cxn>
                <a:cxn ang="0">
                  <a:pos x="52" y="117"/>
                </a:cxn>
                <a:cxn ang="0">
                  <a:pos x="59" y="94"/>
                </a:cxn>
                <a:cxn ang="0">
                  <a:pos x="59" y="94"/>
                </a:cxn>
                <a:cxn ang="0">
                  <a:pos x="66" y="72"/>
                </a:cxn>
                <a:cxn ang="0">
                  <a:pos x="71" y="51"/>
                </a:cxn>
                <a:cxn ang="0">
                  <a:pos x="76" y="29"/>
                </a:cxn>
                <a:cxn ang="0">
                  <a:pos x="80" y="19"/>
                </a:cxn>
                <a:cxn ang="0">
                  <a:pos x="86" y="9"/>
                </a:cxn>
                <a:cxn ang="0">
                  <a:pos x="86" y="9"/>
                </a:cxn>
                <a:cxn ang="0">
                  <a:pos x="87" y="7"/>
                </a:cxn>
                <a:cxn ang="0">
                  <a:pos x="86" y="4"/>
                </a:cxn>
                <a:cxn ang="0">
                  <a:pos x="83" y="2"/>
                </a:cxn>
                <a:cxn ang="0">
                  <a:pos x="79" y="0"/>
                </a:cxn>
                <a:cxn ang="0">
                  <a:pos x="78" y="2"/>
                </a:cxn>
                <a:cxn ang="0">
                  <a:pos x="75" y="3"/>
                </a:cxn>
                <a:cxn ang="0">
                  <a:pos x="75" y="3"/>
                </a:cxn>
              </a:cxnLst>
              <a:rect l="0" t="0" r="r" b="b"/>
              <a:pathLst>
                <a:path w="87" h="325">
                  <a:moveTo>
                    <a:pt x="75" y="3"/>
                  </a:moveTo>
                  <a:lnTo>
                    <a:pt x="75" y="3"/>
                  </a:lnTo>
                  <a:lnTo>
                    <a:pt x="71" y="11"/>
                  </a:lnTo>
                  <a:lnTo>
                    <a:pt x="69" y="20"/>
                  </a:lnTo>
                  <a:lnTo>
                    <a:pt x="63" y="37"/>
                  </a:lnTo>
                  <a:lnTo>
                    <a:pt x="55" y="71"/>
                  </a:lnTo>
                  <a:lnTo>
                    <a:pt x="55" y="71"/>
                  </a:lnTo>
                  <a:lnTo>
                    <a:pt x="49" y="91"/>
                  </a:lnTo>
                  <a:lnTo>
                    <a:pt x="42" y="110"/>
                  </a:lnTo>
                  <a:lnTo>
                    <a:pt x="36" y="130"/>
                  </a:lnTo>
                  <a:lnTo>
                    <a:pt x="32" y="149"/>
                  </a:lnTo>
                  <a:lnTo>
                    <a:pt x="32" y="149"/>
                  </a:lnTo>
                  <a:lnTo>
                    <a:pt x="27" y="196"/>
                  </a:lnTo>
                  <a:lnTo>
                    <a:pt x="23" y="220"/>
                  </a:lnTo>
                  <a:lnTo>
                    <a:pt x="19" y="244"/>
                  </a:lnTo>
                  <a:lnTo>
                    <a:pt x="19" y="244"/>
                  </a:lnTo>
                  <a:lnTo>
                    <a:pt x="15" y="261"/>
                  </a:lnTo>
                  <a:lnTo>
                    <a:pt x="11" y="279"/>
                  </a:lnTo>
                  <a:lnTo>
                    <a:pt x="11" y="279"/>
                  </a:lnTo>
                  <a:lnTo>
                    <a:pt x="8" y="288"/>
                  </a:lnTo>
                  <a:lnTo>
                    <a:pt x="7" y="298"/>
                  </a:lnTo>
                  <a:lnTo>
                    <a:pt x="6" y="309"/>
                  </a:lnTo>
                  <a:lnTo>
                    <a:pt x="3" y="313"/>
                  </a:lnTo>
                  <a:lnTo>
                    <a:pt x="2" y="317"/>
                  </a:lnTo>
                  <a:lnTo>
                    <a:pt x="2" y="317"/>
                  </a:lnTo>
                  <a:lnTo>
                    <a:pt x="0" y="319"/>
                  </a:lnTo>
                  <a:lnTo>
                    <a:pt x="0" y="321"/>
                  </a:lnTo>
                  <a:lnTo>
                    <a:pt x="2" y="323"/>
                  </a:lnTo>
                  <a:lnTo>
                    <a:pt x="3" y="325"/>
                  </a:lnTo>
                  <a:lnTo>
                    <a:pt x="7" y="325"/>
                  </a:lnTo>
                  <a:lnTo>
                    <a:pt x="10" y="325"/>
                  </a:lnTo>
                  <a:lnTo>
                    <a:pt x="11" y="323"/>
                  </a:lnTo>
                  <a:lnTo>
                    <a:pt x="11" y="323"/>
                  </a:lnTo>
                  <a:lnTo>
                    <a:pt x="15" y="317"/>
                  </a:lnTo>
                  <a:lnTo>
                    <a:pt x="18" y="310"/>
                  </a:lnTo>
                  <a:lnTo>
                    <a:pt x="21" y="295"/>
                  </a:lnTo>
                  <a:lnTo>
                    <a:pt x="24" y="279"/>
                  </a:lnTo>
                  <a:lnTo>
                    <a:pt x="27" y="264"/>
                  </a:lnTo>
                  <a:lnTo>
                    <a:pt x="27" y="264"/>
                  </a:lnTo>
                  <a:lnTo>
                    <a:pt x="31" y="245"/>
                  </a:lnTo>
                  <a:lnTo>
                    <a:pt x="33" y="227"/>
                  </a:lnTo>
                  <a:lnTo>
                    <a:pt x="38" y="187"/>
                  </a:lnTo>
                  <a:lnTo>
                    <a:pt x="38" y="187"/>
                  </a:lnTo>
                  <a:lnTo>
                    <a:pt x="42" y="164"/>
                  </a:lnTo>
                  <a:lnTo>
                    <a:pt x="46" y="140"/>
                  </a:lnTo>
                  <a:lnTo>
                    <a:pt x="52" y="117"/>
                  </a:lnTo>
                  <a:lnTo>
                    <a:pt x="59" y="94"/>
                  </a:lnTo>
                  <a:lnTo>
                    <a:pt x="59" y="94"/>
                  </a:lnTo>
                  <a:lnTo>
                    <a:pt x="66" y="72"/>
                  </a:lnTo>
                  <a:lnTo>
                    <a:pt x="71" y="51"/>
                  </a:lnTo>
                  <a:lnTo>
                    <a:pt x="76" y="29"/>
                  </a:lnTo>
                  <a:lnTo>
                    <a:pt x="80" y="19"/>
                  </a:lnTo>
                  <a:lnTo>
                    <a:pt x="86" y="9"/>
                  </a:lnTo>
                  <a:lnTo>
                    <a:pt x="86" y="9"/>
                  </a:lnTo>
                  <a:lnTo>
                    <a:pt x="87" y="7"/>
                  </a:lnTo>
                  <a:lnTo>
                    <a:pt x="86" y="4"/>
                  </a:lnTo>
                  <a:lnTo>
                    <a:pt x="83" y="2"/>
                  </a:lnTo>
                  <a:lnTo>
                    <a:pt x="79" y="0"/>
                  </a:lnTo>
                  <a:lnTo>
                    <a:pt x="78" y="2"/>
                  </a:lnTo>
                  <a:lnTo>
                    <a:pt x="75" y="3"/>
                  </a:lnTo>
                  <a:lnTo>
                    <a:pt x="75" y="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4" name="Freeform 380"/>
            <p:cNvSpPr/>
            <p:nvPr/>
          </p:nvSpPr>
          <p:spPr bwMode="auto">
            <a:xfrm>
              <a:off x="5492751" y="1465263"/>
              <a:ext cx="25400" cy="90488"/>
            </a:xfrm>
            <a:custGeom>
              <a:avLst/>
              <a:gdLst/>
              <a:ahLst/>
              <a:cxnLst>
                <a:cxn ang="0">
                  <a:pos x="52" y="3"/>
                </a:cxn>
                <a:cxn ang="0">
                  <a:pos x="52" y="3"/>
                </a:cxn>
                <a:cxn ang="0">
                  <a:pos x="46" y="13"/>
                </a:cxn>
                <a:cxn ang="0">
                  <a:pos x="42" y="24"/>
                </a:cxn>
                <a:cxn ang="0">
                  <a:pos x="34" y="45"/>
                </a:cxn>
                <a:cxn ang="0">
                  <a:pos x="29" y="67"/>
                </a:cxn>
                <a:cxn ang="0">
                  <a:pos x="23" y="90"/>
                </a:cxn>
                <a:cxn ang="0">
                  <a:pos x="23" y="90"/>
                </a:cxn>
                <a:cxn ang="0">
                  <a:pos x="16" y="122"/>
                </a:cxn>
                <a:cxn ang="0">
                  <a:pos x="10" y="154"/>
                </a:cxn>
                <a:cxn ang="0">
                  <a:pos x="0" y="221"/>
                </a:cxn>
                <a:cxn ang="0">
                  <a:pos x="0" y="221"/>
                </a:cxn>
                <a:cxn ang="0">
                  <a:pos x="0" y="224"/>
                </a:cxn>
                <a:cxn ang="0">
                  <a:pos x="1" y="225"/>
                </a:cxn>
                <a:cxn ang="0">
                  <a:pos x="5" y="228"/>
                </a:cxn>
                <a:cxn ang="0">
                  <a:pos x="6" y="228"/>
                </a:cxn>
                <a:cxn ang="0">
                  <a:pos x="9" y="228"/>
                </a:cxn>
                <a:cxn ang="0">
                  <a:pos x="10" y="226"/>
                </a:cxn>
                <a:cxn ang="0">
                  <a:pos x="12" y="224"/>
                </a:cxn>
                <a:cxn ang="0">
                  <a:pos x="12" y="224"/>
                </a:cxn>
                <a:cxn ang="0">
                  <a:pos x="16" y="194"/>
                </a:cxn>
                <a:cxn ang="0">
                  <a:pos x="22" y="164"/>
                </a:cxn>
                <a:cxn ang="0">
                  <a:pos x="27" y="134"/>
                </a:cxn>
                <a:cxn ang="0">
                  <a:pos x="33" y="103"/>
                </a:cxn>
                <a:cxn ang="0">
                  <a:pos x="33" y="103"/>
                </a:cxn>
                <a:cxn ang="0">
                  <a:pos x="36" y="79"/>
                </a:cxn>
                <a:cxn ang="0">
                  <a:pos x="42" y="54"/>
                </a:cxn>
                <a:cxn ang="0">
                  <a:pos x="46" y="42"/>
                </a:cxn>
                <a:cxn ang="0">
                  <a:pos x="51" y="30"/>
                </a:cxn>
                <a:cxn ang="0">
                  <a:pos x="56" y="18"/>
                </a:cxn>
                <a:cxn ang="0">
                  <a:pos x="61" y="8"/>
                </a:cxn>
                <a:cxn ang="0">
                  <a:pos x="61" y="8"/>
                </a:cxn>
                <a:cxn ang="0">
                  <a:pos x="63" y="7"/>
                </a:cxn>
                <a:cxn ang="0">
                  <a:pos x="63" y="4"/>
                </a:cxn>
                <a:cxn ang="0">
                  <a:pos x="61" y="3"/>
                </a:cxn>
                <a:cxn ang="0">
                  <a:pos x="60" y="1"/>
                </a:cxn>
                <a:cxn ang="0">
                  <a:pos x="56" y="0"/>
                </a:cxn>
                <a:cxn ang="0">
                  <a:pos x="53" y="1"/>
                </a:cxn>
                <a:cxn ang="0">
                  <a:pos x="52" y="3"/>
                </a:cxn>
                <a:cxn ang="0">
                  <a:pos x="52" y="3"/>
                </a:cxn>
              </a:cxnLst>
              <a:rect l="0" t="0" r="r" b="b"/>
              <a:pathLst>
                <a:path w="63" h="228">
                  <a:moveTo>
                    <a:pt x="52" y="3"/>
                  </a:moveTo>
                  <a:lnTo>
                    <a:pt x="52" y="3"/>
                  </a:lnTo>
                  <a:lnTo>
                    <a:pt x="46" y="13"/>
                  </a:lnTo>
                  <a:lnTo>
                    <a:pt x="42" y="24"/>
                  </a:lnTo>
                  <a:lnTo>
                    <a:pt x="34" y="45"/>
                  </a:lnTo>
                  <a:lnTo>
                    <a:pt x="29" y="67"/>
                  </a:lnTo>
                  <a:lnTo>
                    <a:pt x="23" y="90"/>
                  </a:lnTo>
                  <a:lnTo>
                    <a:pt x="23" y="90"/>
                  </a:lnTo>
                  <a:lnTo>
                    <a:pt x="16" y="122"/>
                  </a:lnTo>
                  <a:lnTo>
                    <a:pt x="10" y="154"/>
                  </a:lnTo>
                  <a:lnTo>
                    <a:pt x="0" y="221"/>
                  </a:lnTo>
                  <a:lnTo>
                    <a:pt x="0" y="221"/>
                  </a:lnTo>
                  <a:lnTo>
                    <a:pt x="0" y="224"/>
                  </a:lnTo>
                  <a:lnTo>
                    <a:pt x="1" y="225"/>
                  </a:lnTo>
                  <a:lnTo>
                    <a:pt x="5" y="228"/>
                  </a:lnTo>
                  <a:lnTo>
                    <a:pt x="6" y="228"/>
                  </a:lnTo>
                  <a:lnTo>
                    <a:pt x="9" y="228"/>
                  </a:lnTo>
                  <a:lnTo>
                    <a:pt x="10" y="226"/>
                  </a:lnTo>
                  <a:lnTo>
                    <a:pt x="12" y="224"/>
                  </a:lnTo>
                  <a:lnTo>
                    <a:pt x="12" y="224"/>
                  </a:lnTo>
                  <a:lnTo>
                    <a:pt x="16" y="194"/>
                  </a:lnTo>
                  <a:lnTo>
                    <a:pt x="22" y="164"/>
                  </a:lnTo>
                  <a:lnTo>
                    <a:pt x="27" y="134"/>
                  </a:lnTo>
                  <a:lnTo>
                    <a:pt x="33" y="103"/>
                  </a:lnTo>
                  <a:lnTo>
                    <a:pt x="33" y="103"/>
                  </a:lnTo>
                  <a:lnTo>
                    <a:pt x="36" y="79"/>
                  </a:lnTo>
                  <a:lnTo>
                    <a:pt x="42" y="54"/>
                  </a:lnTo>
                  <a:lnTo>
                    <a:pt x="46" y="42"/>
                  </a:lnTo>
                  <a:lnTo>
                    <a:pt x="51" y="30"/>
                  </a:lnTo>
                  <a:lnTo>
                    <a:pt x="56" y="18"/>
                  </a:lnTo>
                  <a:lnTo>
                    <a:pt x="61" y="8"/>
                  </a:lnTo>
                  <a:lnTo>
                    <a:pt x="61" y="8"/>
                  </a:lnTo>
                  <a:lnTo>
                    <a:pt x="63" y="7"/>
                  </a:lnTo>
                  <a:lnTo>
                    <a:pt x="63" y="4"/>
                  </a:lnTo>
                  <a:lnTo>
                    <a:pt x="61" y="3"/>
                  </a:lnTo>
                  <a:lnTo>
                    <a:pt x="60" y="1"/>
                  </a:lnTo>
                  <a:lnTo>
                    <a:pt x="56" y="0"/>
                  </a:lnTo>
                  <a:lnTo>
                    <a:pt x="53" y="1"/>
                  </a:lnTo>
                  <a:lnTo>
                    <a:pt x="52" y="3"/>
                  </a:lnTo>
                  <a:lnTo>
                    <a:pt x="52" y="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5" name="Freeform 381"/>
            <p:cNvSpPr/>
            <p:nvPr/>
          </p:nvSpPr>
          <p:spPr bwMode="auto">
            <a:xfrm>
              <a:off x="5516564" y="1489076"/>
              <a:ext cx="17463" cy="76200"/>
            </a:xfrm>
            <a:custGeom>
              <a:avLst/>
              <a:gdLst/>
              <a:ahLst/>
              <a:cxnLst>
                <a:cxn ang="0">
                  <a:pos x="34" y="4"/>
                </a:cxn>
                <a:cxn ang="0">
                  <a:pos x="34" y="4"/>
                </a:cxn>
                <a:cxn ang="0">
                  <a:pos x="21" y="48"/>
                </a:cxn>
                <a:cxn ang="0">
                  <a:pos x="11" y="94"/>
                </a:cxn>
                <a:cxn ang="0">
                  <a:pos x="7" y="117"/>
                </a:cxn>
                <a:cxn ang="0">
                  <a:pos x="3" y="141"/>
                </a:cxn>
                <a:cxn ang="0">
                  <a:pos x="0" y="163"/>
                </a:cxn>
                <a:cxn ang="0">
                  <a:pos x="0" y="188"/>
                </a:cxn>
                <a:cxn ang="0">
                  <a:pos x="0" y="188"/>
                </a:cxn>
                <a:cxn ang="0">
                  <a:pos x="0" y="189"/>
                </a:cxn>
                <a:cxn ang="0">
                  <a:pos x="2" y="192"/>
                </a:cxn>
                <a:cxn ang="0">
                  <a:pos x="6" y="193"/>
                </a:cxn>
                <a:cxn ang="0">
                  <a:pos x="10" y="192"/>
                </a:cxn>
                <a:cxn ang="0">
                  <a:pos x="11" y="189"/>
                </a:cxn>
                <a:cxn ang="0">
                  <a:pos x="11" y="188"/>
                </a:cxn>
                <a:cxn ang="0">
                  <a:pos x="11" y="188"/>
                </a:cxn>
                <a:cxn ang="0">
                  <a:pos x="12" y="164"/>
                </a:cxn>
                <a:cxn ang="0">
                  <a:pos x="15" y="141"/>
                </a:cxn>
                <a:cxn ang="0">
                  <a:pos x="17" y="119"/>
                </a:cxn>
                <a:cxn ang="0">
                  <a:pos x="23" y="95"/>
                </a:cxn>
                <a:cxn ang="0">
                  <a:pos x="33" y="51"/>
                </a:cxn>
                <a:cxn ang="0">
                  <a:pos x="45" y="6"/>
                </a:cxn>
                <a:cxn ang="0">
                  <a:pos x="45" y="6"/>
                </a:cxn>
                <a:cxn ang="0">
                  <a:pos x="46" y="4"/>
                </a:cxn>
                <a:cxn ang="0">
                  <a:pos x="45" y="2"/>
                </a:cxn>
                <a:cxn ang="0">
                  <a:pos x="41" y="0"/>
                </a:cxn>
                <a:cxn ang="0">
                  <a:pos x="37" y="0"/>
                </a:cxn>
                <a:cxn ang="0">
                  <a:pos x="36" y="1"/>
                </a:cxn>
                <a:cxn ang="0">
                  <a:pos x="34" y="4"/>
                </a:cxn>
                <a:cxn ang="0">
                  <a:pos x="34" y="4"/>
                </a:cxn>
              </a:cxnLst>
              <a:rect l="0" t="0" r="r" b="b"/>
              <a:pathLst>
                <a:path w="46" h="193">
                  <a:moveTo>
                    <a:pt x="34" y="4"/>
                  </a:moveTo>
                  <a:lnTo>
                    <a:pt x="34" y="4"/>
                  </a:lnTo>
                  <a:lnTo>
                    <a:pt x="21" y="48"/>
                  </a:lnTo>
                  <a:lnTo>
                    <a:pt x="11" y="94"/>
                  </a:lnTo>
                  <a:lnTo>
                    <a:pt x="7" y="117"/>
                  </a:lnTo>
                  <a:lnTo>
                    <a:pt x="3" y="141"/>
                  </a:lnTo>
                  <a:lnTo>
                    <a:pt x="0" y="163"/>
                  </a:lnTo>
                  <a:lnTo>
                    <a:pt x="0" y="188"/>
                  </a:lnTo>
                  <a:lnTo>
                    <a:pt x="0" y="188"/>
                  </a:lnTo>
                  <a:lnTo>
                    <a:pt x="0" y="189"/>
                  </a:lnTo>
                  <a:lnTo>
                    <a:pt x="2" y="192"/>
                  </a:lnTo>
                  <a:lnTo>
                    <a:pt x="6" y="193"/>
                  </a:lnTo>
                  <a:lnTo>
                    <a:pt x="10" y="192"/>
                  </a:lnTo>
                  <a:lnTo>
                    <a:pt x="11" y="189"/>
                  </a:lnTo>
                  <a:lnTo>
                    <a:pt x="11" y="188"/>
                  </a:lnTo>
                  <a:lnTo>
                    <a:pt x="11" y="188"/>
                  </a:lnTo>
                  <a:lnTo>
                    <a:pt x="12" y="164"/>
                  </a:lnTo>
                  <a:lnTo>
                    <a:pt x="15" y="141"/>
                  </a:lnTo>
                  <a:lnTo>
                    <a:pt x="17" y="119"/>
                  </a:lnTo>
                  <a:lnTo>
                    <a:pt x="23" y="95"/>
                  </a:lnTo>
                  <a:lnTo>
                    <a:pt x="33" y="51"/>
                  </a:lnTo>
                  <a:lnTo>
                    <a:pt x="45" y="6"/>
                  </a:lnTo>
                  <a:lnTo>
                    <a:pt x="45" y="6"/>
                  </a:lnTo>
                  <a:lnTo>
                    <a:pt x="46" y="4"/>
                  </a:lnTo>
                  <a:lnTo>
                    <a:pt x="45" y="2"/>
                  </a:lnTo>
                  <a:lnTo>
                    <a:pt x="41" y="0"/>
                  </a:lnTo>
                  <a:lnTo>
                    <a:pt x="37" y="0"/>
                  </a:lnTo>
                  <a:lnTo>
                    <a:pt x="36" y="1"/>
                  </a:lnTo>
                  <a:lnTo>
                    <a:pt x="34" y="4"/>
                  </a:lnTo>
                  <a:lnTo>
                    <a:pt x="34" y="4"/>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6" name="Freeform 382"/>
            <p:cNvSpPr/>
            <p:nvPr/>
          </p:nvSpPr>
          <p:spPr bwMode="auto">
            <a:xfrm>
              <a:off x="5478464" y="1268413"/>
              <a:ext cx="228600" cy="104775"/>
            </a:xfrm>
            <a:custGeom>
              <a:avLst/>
              <a:gdLst/>
              <a:ahLst/>
              <a:cxnLst>
                <a:cxn ang="0">
                  <a:pos x="569" y="0"/>
                </a:cxn>
                <a:cxn ang="0">
                  <a:pos x="540" y="9"/>
                </a:cxn>
                <a:cxn ang="0">
                  <a:pos x="512" y="22"/>
                </a:cxn>
                <a:cxn ang="0">
                  <a:pos x="460" y="51"/>
                </a:cxn>
                <a:cxn ang="0">
                  <a:pos x="418" y="72"/>
                </a:cxn>
                <a:cxn ang="0">
                  <a:pos x="333" y="107"/>
                </a:cxn>
                <a:cxn ang="0">
                  <a:pos x="290" y="123"/>
                </a:cxn>
                <a:cxn ang="0">
                  <a:pos x="217" y="151"/>
                </a:cxn>
                <a:cxn ang="0">
                  <a:pos x="145" y="183"/>
                </a:cxn>
                <a:cxn ang="0">
                  <a:pos x="109" y="200"/>
                </a:cxn>
                <a:cxn ang="0">
                  <a:pos x="74" y="217"/>
                </a:cxn>
                <a:cxn ang="0">
                  <a:pos x="22" y="246"/>
                </a:cxn>
                <a:cxn ang="0">
                  <a:pos x="4" y="251"/>
                </a:cxn>
                <a:cxn ang="0">
                  <a:pos x="1" y="253"/>
                </a:cxn>
                <a:cxn ang="0">
                  <a:pos x="0" y="258"/>
                </a:cxn>
                <a:cxn ang="0">
                  <a:pos x="4" y="263"/>
                </a:cxn>
                <a:cxn ang="0">
                  <a:pos x="6" y="263"/>
                </a:cxn>
                <a:cxn ang="0">
                  <a:pos x="36" y="253"/>
                </a:cxn>
                <a:cxn ang="0">
                  <a:pos x="64" y="237"/>
                </a:cxn>
                <a:cxn ang="0">
                  <a:pos x="81" y="228"/>
                </a:cxn>
                <a:cxn ang="0">
                  <a:pos x="132" y="202"/>
                </a:cxn>
                <a:cxn ang="0">
                  <a:pos x="171" y="183"/>
                </a:cxn>
                <a:cxn ang="0">
                  <a:pos x="252" y="149"/>
                </a:cxn>
                <a:cxn ang="0">
                  <a:pos x="294" y="135"/>
                </a:cxn>
                <a:cxn ang="0">
                  <a:pos x="370" y="105"/>
                </a:cxn>
                <a:cxn ang="0">
                  <a:pos x="446" y="71"/>
                </a:cxn>
                <a:cxn ang="0">
                  <a:pos x="482" y="54"/>
                </a:cxn>
                <a:cxn ang="0">
                  <a:pos x="519" y="34"/>
                </a:cxn>
                <a:cxn ang="0">
                  <a:pos x="532" y="28"/>
                </a:cxn>
                <a:cxn ang="0">
                  <a:pos x="558" y="16"/>
                </a:cxn>
                <a:cxn ang="0">
                  <a:pos x="571" y="12"/>
                </a:cxn>
                <a:cxn ang="0">
                  <a:pos x="575" y="9"/>
                </a:cxn>
                <a:cxn ang="0">
                  <a:pos x="573" y="1"/>
                </a:cxn>
                <a:cxn ang="0">
                  <a:pos x="569" y="0"/>
                </a:cxn>
              </a:cxnLst>
              <a:rect l="0" t="0" r="r" b="b"/>
              <a:pathLst>
                <a:path w="575" h="263">
                  <a:moveTo>
                    <a:pt x="569" y="0"/>
                  </a:moveTo>
                  <a:lnTo>
                    <a:pt x="569" y="0"/>
                  </a:lnTo>
                  <a:lnTo>
                    <a:pt x="554" y="4"/>
                  </a:lnTo>
                  <a:lnTo>
                    <a:pt x="540" y="9"/>
                  </a:lnTo>
                  <a:lnTo>
                    <a:pt x="527" y="16"/>
                  </a:lnTo>
                  <a:lnTo>
                    <a:pt x="512" y="22"/>
                  </a:lnTo>
                  <a:lnTo>
                    <a:pt x="486" y="38"/>
                  </a:lnTo>
                  <a:lnTo>
                    <a:pt x="460" y="51"/>
                  </a:lnTo>
                  <a:lnTo>
                    <a:pt x="460" y="51"/>
                  </a:lnTo>
                  <a:lnTo>
                    <a:pt x="418" y="72"/>
                  </a:lnTo>
                  <a:lnTo>
                    <a:pt x="376" y="90"/>
                  </a:lnTo>
                  <a:lnTo>
                    <a:pt x="333" y="107"/>
                  </a:lnTo>
                  <a:lnTo>
                    <a:pt x="290" y="123"/>
                  </a:lnTo>
                  <a:lnTo>
                    <a:pt x="290" y="123"/>
                  </a:lnTo>
                  <a:lnTo>
                    <a:pt x="253" y="138"/>
                  </a:lnTo>
                  <a:lnTo>
                    <a:pt x="217" y="151"/>
                  </a:lnTo>
                  <a:lnTo>
                    <a:pt x="180" y="166"/>
                  </a:lnTo>
                  <a:lnTo>
                    <a:pt x="145" y="183"/>
                  </a:lnTo>
                  <a:lnTo>
                    <a:pt x="145" y="183"/>
                  </a:lnTo>
                  <a:lnTo>
                    <a:pt x="109" y="200"/>
                  </a:lnTo>
                  <a:lnTo>
                    <a:pt x="74" y="217"/>
                  </a:lnTo>
                  <a:lnTo>
                    <a:pt x="74" y="217"/>
                  </a:lnTo>
                  <a:lnTo>
                    <a:pt x="40" y="237"/>
                  </a:lnTo>
                  <a:lnTo>
                    <a:pt x="22" y="246"/>
                  </a:lnTo>
                  <a:lnTo>
                    <a:pt x="13" y="249"/>
                  </a:lnTo>
                  <a:lnTo>
                    <a:pt x="4" y="251"/>
                  </a:lnTo>
                  <a:lnTo>
                    <a:pt x="4" y="251"/>
                  </a:lnTo>
                  <a:lnTo>
                    <a:pt x="1" y="253"/>
                  </a:lnTo>
                  <a:lnTo>
                    <a:pt x="0" y="254"/>
                  </a:lnTo>
                  <a:lnTo>
                    <a:pt x="0" y="258"/>
                  </a:lnTo>
                  <a:lnTo>
                    <a:pt x="2" y="262"/>
                  </a:lnTo>
                  <a:lnTo>
                    <a:pt x="4" y="263"/>
                  </a:lnTo>
                  <a:lnTo>
                    <a:pt x="6" y="263"/>
                  </a:lnTo>
                  <a:lnTo>
                    <a:pt x="6" y="263"/>
                  </a:lnTo>
                  <a:lnTo>
                    <a:pt x="22" y="258"/>
                  </a:lnTo>
                  <a:lnTo>
                    <a:pt x="36" y="253"/>
                  </a:lnTo>
                  <a:lnTo>
                    <a:pt x="51" y="245"/>
                  </a:lnTo>
                  <a:lnTo>
                    <a:pt x="64" y="237"/>
                  </a:lnTo>
                  <a:lnTo>
                    <a:pt x="64" y="237"/>
                  </a:lnTo>
                  <a:lnTo>
                    <a:pt x="81" y="228"/>
                  </a:lnTo>
                  <a:lnTo>
                    <a:pt x="98" y="219"/>
                  </a:lnTo>
                  <a:lnTo>
                    <a:pt x="132" y="202"/>
                  </a:lnTo>
                  <a:lnTo>
                    <a:pt x="132" y="202"/>
                  </a:lnTo>
                  <a:lnTo>
                    <a:pt x="171" y="183"/>
                  </a:lnTo>
                  <a:lnTo>
                    <a:pt x="212" y="165"/>
                  </a:lnTo>
                  <a:lnTo>
                    <a:pt x="252" y="149"/>
                  </a:lnTo>
                  <a:lnTo>
                    <a:pt x="294" y="135"/>
                  </a:lnTo>
                  <a:lnTo>
                    <a:pt x="294" y="135"/>
                  </a:lnTo>
                  <a:lnTo>
                    <a:pt x="332" y="121"/>
                  </a:lnTo>
                  <a:lnTo>
                    <a:pt x="370" y="105"/>
                  </a:lnTo>
                  <a:lnTo>
                    <a:pt x="408" y="88"/>
                  </a:lnTo>
                  <a:lnTo>
                    <a:pt x="446" y="71"/>
                  </a:lnTo>
                  <a:lnTo>
                    <a:pt x="446" y="71"/>
                  </a:lnTo>
                  <a:lnTo>
                    <a:pt x="482" y="54"/>
                  </a:lnTo>
                  <a:lnTo>
                    <a:pt x="501" y="45"/>
                  </a:lnTo>
                  <a:lnTo>
                    <a:pt x="519" y="34"/>
                  </a:lnTo>
                  <a:lnTo>
                    <a:pt x="519" y="34"/>
                  </a:lnTo>
                  <a:lnTo>
                    <a:pt x="532" y="28"/>
                  </a:lnTo>
                  <a:lnTo>
                    <a:pt x="544" y="21"/>
                  </a:lnTo>
                  <a:lnTo>
                    <a:pt x="558" y="16"/>
                  </a:lnTo>
                  <a:lnTo>
                    <a:pt x="571" y="12"/>
                  </a:lnTo>
                  <a:lnTo>
                    <a:pt x="571" y="12"/>
                  </a:lnTo>
                  <a:lnTo>
                    <a:pt x="574" y="11"/>
                  </a:lnTo>
                  <a:lnTo>
                    <a:pt x="575" y="9"/>
                  </a:lnTo>
                  <a:lnTo>
                    <a:pt x="575" y="5"/>
                  </a:lnTo>
                  <a:lnTo>
                    <a:pt x="573" y="1"/>
                  </a:lnTo>
                  <a:lnTo>
                    <a:pt x="571" y="0"/>
                  </a:lnTo>
                  <a:lnTo>
                    <a:pt x="569" y="0"/>
                  </a:lnTo>
                  <a:lnTo>
                    <a:pt x="569"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7" name="Freeform 383"/>
            <p:cNvSpPr/>
            <p:nvPr/>
          </p:nvSpPr>
          <p:spPr bwMode="auto">
            <a:xfrm>
              <a:off x="5513389" y="1352551"/>
              <a:ext cx="195263" cy="92075"/>
            </a:xfrm>
            <a:custGeom>
              <a:avLst/>
              <a:gdLst/>
              <a:ahLst/>
              <a:cxnLst>
                <a:cxn ang="0">
                  <a:pos x="484" y="0"/>
                </a:cxn>
                <a:cxn ang="0">
                  <a:pos x="484" y="0"/>
                </a:cxn>
                <a:cxn ang="0">
                  <a:pos x="452" y="11"/>
                </a:cxn>
                <a:cxn ang="0">
                  <a:pos x="422" y="24"/>
                </a:cxn>
                <a:cxn ang="0">
                  <a:pos x="392" y="38"/>
                </a:cxn>
                <a:cxn ang="0">
                  <a:pos x="361" y="51"/>
                </a:cxn>
                <a:cxn ang="0">
                  <a:pos x="361" y="51"/>
                </a:cxn>
                <a:cxn ang="0">
                  <a:pos x="299" y="77"/>
                </a:cxn>
                <a:cxn ang="0">
                  <a:pos x="239" y="103"/>
                </a:cxn>
                <a:cxn ang="0">
                  <a:pos x="239" y="103"/>
                </a:cxn>
                <a:cxn ang="0">
                  <a:pos x="179" y="130"/>
                </a:cxn>
                <a:cxn ang="0">
                  <a:pos x="119" y="157"/>
                </a:cxn>
                <a:cxn ang="0">
                  <a:pos x="119" y="157"/>
                </a:cxn>
                <a:cxn ang="0">
                  <a:pos x="90" y="171"/>
                </a:cxn>
                <a:cxn ang="0">
                  <a:pos x="61" y="190"/>
                </a:cxn>
                <a:cxn ang="0">
                  <a:pos x="33" y="207"/>
                </a:cxn>
                <a:cxn ang="0">
                  <a:pos x="4" y="222"/>
                </a:cxn>
                <a:cxn ang="0">
                  <a:pos x="4" y="222"/>
                </a:cxn>
                <a:cxn ang="0">
                  <a:pos x="1" y="225"/>
                </a:cxn>
                <a:cxn ang="0">
                  <a:pos x="0" y="226"/>
                </a:cxn>
                <a:cxn ang="0">
                  <a:pos x="1" y="230"/>
                </a:cxn>
                <a:cxn ang="0">
                  <a:pos x="4" y="233"/>
                </a:cxn>
                <a:cxn ang="0">
                  <a:pos x="6" y="233"/>
                </a:cxn>
                <a:cxn ang="0">
                  <a:pos x="9" y="233"/>
                </a:cxn>
                <a:cxn ang="0">
                  <a:pos x="9" y="233"/>
                </a:cxn>
                <a:cxn ang="0">
                  <a:pos x="36" y="218"/>
                </a:cxn>
                <a:cxn ang="0">
                  <a:pos x="64" y="203"/>
                </a:cxn>
                <a:cxn ang="0">
                  <a:pos x="91" y="187"/>
                </a:cxn>
                <a:cxn ang="0">
                  <a:pos x="118" y="170"/>
                </a:cxn>
                <a:cxn ang="0">
                  <a:pos x="118" y="170"/>
                </a:cxn>
                <a:cxn ang="0">
                  <a:pos x="131" y="162"/>
                </a:cxn>
                <a:cxn ang="0">
                  <a:pos x="146" y="157"/>
                </a:cxn>
                <a:cxn ang="0">
                  <a:pos x="161" y="152"/>
                </a:cxn>
                <a:cxn ang="0">
                  <a:pos x="175" y="145"/>
                </a:cxn>
                <a:cxn ang="0">
                  <a:pos x="175" y="145"/>
                </a:cxn>
                <a:cxn ang="0">
                  <a:pos x="235" y="118"/>
                </a:cxn>
                <a:cxn ang="0">
                  <a:pos x="235" y="118"/>
                </a:cxn>
                <a:cxn ang="0">
                  <a:pos x="299" y="89"/>
                </a:cxn>
                <a:cxn ang="0">
                  <a:pos x="365" y="62"/>
                </a:cxn>
                <a:cxn ang="0">
                  <a:pos x="365" y="62"/>
                </a:cxn>
                <a:cxn ang="0">
                  <a:pos x="396" y="48"/>
                </a:cxn>
                <a:cxn ang="0">
                  <a:pos x="412" y="42"/>
                </a:cxn>
                <a:cxn ang="0">
                  <a:pos x="428" y="37"/>
                </a:cxn>
                <a:cxn ang="0">
                  <a:pos x="428" y="37"/>
                </a:cxn>
                <a:cxn ang="0">
                  <a:pos x="442" y="31"/>
                </a:cxn>
                <a:cxn ang="0">
                  <a:pos x="458" y="24"/>
                </a:cxn>
                <a:cxn ang="0">
                  <a:pos x="472" y="17"/>
                </a:cxn>
                <a:cxn ang="0">
                  <a:pos x="488" y="11"/>
                </a:cxn>
                <a:cxn ang="0">
                  <a:pos x="488" y="11"/>
                </a:cxn>
                <a:cxn ang="0">
                  <a:pos x="489" y="9"/>
                </a:cxn>
                <a:cxn ang="0">
                  <a:pos x="490" y="8"/>
                </a:cxn>
                <a:cxn ang="0">
                  <a:pos x="490" y="4"/>
                </a:cxn>
                <a:cxn ang="0">
                  <a:pos x="489" y="0"/>
                </a:cxn>
                <a:cxn ang="0">
                  <a:pos x="486" y="0"/>
                </a:cxn>
                <a:cxn ang="0">
                  <a:pos x="484" y="0"/>
                </a:cxn>
                <a:cxn ang="0">
                  <a:pos x="484" y="0"/>
                </a:cxn>
              </a:cxnLst>
              <a:rect l="0" t="0" r="r" b="b"/>
              <a:pathLst>
                <a:path w="490" h="233">
                  <a:moveTo>
                    <a:pt x="484" y="0"/>
                  </a:moveTo>
                  <a:lnTo>
                    <a:pt x="484" y="0"/>
                  </a:lnTo>
                  <a:lnTo>
                    <a:pt x="452" y="11"/>
                  </a:lnTo>
                  <a:lnTo>
                    <a:pt x="422" y="24"/>
                  </a:lnTo>
                  <a:lnTo>
                    <a:pt x="392" y="38"/>
                  </a:lnTo>
                  <a:lnTo>
                    <a:pt x="361" y="51"/>
                  </a:lnTo>
                  <a:lnTo>
                    <a:pt x="361" y="51"/>
                  </a:lnTo>
                  <a:lnTo>
                    <a:pt x="299" y="77"/>
                  </a:lnTo>
                  <a:lnTo>
                    <a:pt x="239" y="103"/>
                  </a:lnTo>
                  <a:lnTo>
                    <a:pt x="239" y="103"/>
                  </a:lnTo>
                  <a:lnTo>
                    <a:pt x="179" y="130"/>
                  </a:lnTo>
                  <a:lnTo>
                    <a:pt x="119" y="157"/>
                  </a:lnTo>
                  <a:lnTo>
                    <a:pt x="119" y="157"/>
                  </a:lnTo>
                  <a:lnTo>
                    <a:pt x="90" y="171"/>
                  </a:lnTo>
                  <a:lnTo>
                    <a:pt x="61" y="190"/>
                  </a:lnTo>
                  <a:lnTo>
                    <a:pt x="33" y="207"/>
                  </a:lnTo>
                  <a:lnTo>
                    <a:pt x="4" y="222"/>
                  </a:lnTo>
                  <a:lnTo>
                    <a:pt x="4" y="222"/>
                  </a:lnTo>
                  <a:lnTo>
                    <a:pt x="1" y="225"/>
                  </a:lnTo>
                  <a:lnTo>
                    <a:pt x="0" y="226"/>
                  </a:lnTo>
                  <a:lnTo>
                    <a:pt x="1" y="230"/>
                  </a:lnTo>
                  <a:lnTo>
                    <a:pt x="4" y="233"/>
                  </a:lnTo>
                  <a:lnTo>
                    <a:pt x="6" y="233"/>
                  </a:lnTo>
                  <a:lnTo>
                    <a:pt x="9" y="233"/>
                  </a:lnTo>
                  <a:lnTo>
                    <a:pt x="9" y="233"/>
                  </a:lnTo>
                  <a:lnTo>
                    <a:pt x="36" y="218"/>
                  </a:lnTo>
                  <a:lnTo>
                    <a:pt x="64" y="203"/>
                  </a:lnTo>
                  <a:lnTo>
                    <a:pt x="91" y="187"/>
                  </a:lnTo>
                  <a:lnTo>
                    <a:pt x="118" y="170"/>
                  </a:lnTo>
                  <a:lnTo>
                    <a:pt x="118" y="170"/>
                  </a:lnTo>
                  <a:lnTo>
                    <a:pt x="131" y="162"/>
                  </a:lnTo>
                  <a:lnTo>
                    <a:pt x="146" y="157"/>
                  </a:lnTo>
                  <a:lnTo>
                    <a:pt x="161" y="152"/>
                  </a:lnTo>
                  <a:lnTo>
                    <a:pt x="175" y="145"/>
                  </a:lnTo>
                  <a:lnTo>
                    <a:pt x="175" y="145"/>
                  </a:lnTo>
                  <a:lnTo>
                    <a:pt x="235" y="118"/>
                  </a:lnTo>
                  <a:lnTo>
                    <a:pt x="235" y="118"/>
                  </a:lnTo>
                  <a:lnTo>
                    <a:pt x="299" y="89"/>
                  </a:lnTo>
                  <a:lnTo>
                    <a:pt x="365" y="62"/>
                  </a:lnTo>
                  <a:lnTo>
                    <a:pt x="365" y="62"/>
                  </a:lnTo>
                  <a:lnTo>
                    <a:pt x="396" y="48"/>
                  </a:lnTo>
                  <a:lnTo>
                    <a:pt x="412" y="42"/>
                  </a:lnTo>
                  <a:lnTo>
                    <a:pt x="428" y="37"/>
                  </a:lnTo>
                  <a:lnTo>
                    <a:pt x="428" y="37"/>
                  </a:lnTo>
                  <a:lnTo>
                    <a:pt x="442" y="31"/>
                  </a:lnTo>
                  <a:lnTo>
                    <a:pt x="458" y="24"/>
                  </a:lnTo>
                  <a:lnTo>
                    <a:pt x="472" y="17"/>
                  </a:lnTo>
                  <a:lnTo>
                    <a:pt x="488" y="11"/>
                  </a:lnTo>
                  <a:lnTo>
                    <a:pt x="488" y="11"/>
                  </a:lnTo>
                  <a:lnTo>
                    <a:pt x="489" y="9"/>
                  </a:lnTo>
                  <a:lnTo>
                    <a:pt x="490" y="8"/>
                  </a:lnTo>
                  <a:lnTo>
                    <a:pt x="490" y="4"/>
                  </a:lnTo>
                  <a:lnTo>
                    <a:pt x="489" y="0"/>
                  </a:lnTo>
                  <a:lnTo>
                    <a:pt x="486" y="0"/>
                  </a:lnTo>
                  <a:lnTo>
                    <a:pt x="484" y="0"/>
                  </a:lnTo>
                  <a:lnTo>
                    <a:pt x="484"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8" name="Freeform 384"/>
            <p:cNvSpPr/>
            <p:nvPr/>
          </p:nvSpPr>
          <p:spPr bwMode="auto">
            <a:xfrm>
              <a:off x="5568951" y="1484313"/>
              <a:ext cx="117475" cy="55563"/>
            </a:xfrm>
            <a:custGeom>
              <a:avLst/>
              <a:gdLst/>
              <a:ahLst/>
              <a:cxnLst>
                <a:cxn ang="0">
                  <a:pos x="291" y="0"/>
                </a:cxn>
                <a:cxn ang="0">
                  <a:pos x="291" y="0"/>
                </a:cxn>
                <a:cxn ang="0">
                  <a:pos x="283" y="1"/>
                </a:cxn>
                <a:cxn ang="0">
                  <a:pos x="276" y="4"/>
                </a:cxn>
                <a:cxn ang="0">
                  <a:pos x="263" y="12"/>
                </a:cxn>
                <a:cxn ang="0">
                  <a:pos x="238" y="27"/>
                </a:cxn>
                <a:cxn ang="0">
                  <a:pos x="238" y="27"/>
                </a:cxn>
                <a:cxn ang="0">
                  <a:pos x="217" y="38"/>
                </a:cxn>
                <a:cxn ang="0">
                  <a:pos x="195" y="47"/>
                </a:cxn>
                <a:cxn ang="0">
                  <a:pos x="151" y="64"/>
                </a:cxn>
                <a:cxn ang="0">
                  <a:pos x="151" y="64"/>
                </a:cxn>
                <a:cxn ang="0">
                  <a:pos x="119" y="78"/>
                </a:cxn>
                <a:cxn ang="0">
                  <a:pos x="87" y="93"/>
                </a:cxn>
                <a:cxn ang="0">
                  <a:pos x="87" y="93"/>
                </a:cxn>
                <a:cxn ang="0">
                  <a:pos x="68" y="103"/>
                </a:cxn>
                <a:cxn ang="0">
                  <a:pos x="47" y="115"/>
                </a:cxn>
                <a:cxn ang="0">
                  <a:pos x="37" y="120"/>
                </a:cxn>
                <a:cxn ang="0">
                  <a:pos x="26" y="125"/>
                </a:cxn>
                <a:cxn ang="0">
                  <a:pos x="16" y="129"/>
                </a:cxn>
                <a:cxn ang="0">
                  <a:pos x="5" y="131"/>
                </a:cxn>
                <a:cxn ang="0">
                  <a:pos x="5" y="131"/>
                </a:cxn>
                <a:cxn ang="0">
                  <a:pos x="4" y="132"/>
                </a:cxn>
                <a:cxn ang="0">
                  <a:pos x="2" y="133"/>
                </a:cxn>
                <a:cxn ang="0">
                  <a:pos x="0" y="137"/>
                </a:cxn>
                <a:cxn ang="0">
                  <a:pos x="2" y="140"/>
                </a:cxn>
                <a:cxn ang="0">
                  <a:pos x="2" y="141"/>
                </a:cxn>
                <a:cxn ang="0">
                  <a:pos x="4" y="142"/>
                </a:cxn>
                <a:cxn ang="0">
                  <a:pos x="5" y="142"/>
                </a:cxn>
                <a:cxn ang="0">
                  <a:pos x="5" y="142"/>
                </a:cxn>
                <a:cxn ang="0">
                  <a:pos x="13" y="141"/>
                </a:cxn>
                <a:cxn ang="0">
                  <a:pos x="20" y="139"/>
                </a:cxn>
                <a:cxn ang="0">
                  <a:pos x="33" y="133"/>
                </a:cxn>
                <a:cxn ang="0">
                  <a:pos x="58" y="120"/>
                </a:cxn>
                <a:cxn ang="0">
                  <a:pos x="58" y="120"/>
                </a:cxn>
                <a:cxn ang="0">
                  <a:pos x="101" y="98"/>
                </a:cxn>
                <a:cxn ang="0">
                  <a:pos x="122" y="89"/>
                </a:cxn>
                <a:cxn ang="0">
                  <a:pos x="144" y="80"/>
                </a:cxn>
                <a:cxn ang="0">
                  <a:pos x="144" y="80"/>
                </a:cxn>
                <a:cxn ang="0">
                  <a:pos x="182" y="65"/>
                </a:cxn>
                <a:cxn ang="0">
                  <a:pos x="219" y="50"/>
                </a:cxn>
                <a:cxn ang="0">
                  <a:pos x="219" y="50"/>
                </a:cxn>
                <a:cxn ang="0">
                  <a:pos x="228" y="46"/>
                </a:cxn>
                <a:cxn ang="0">
                  <a:pos x="237" y="40"/>
                </a:cxn>
                <a:cxn ang="0">
                  <a:pos x="255" y="29"/>
                </a:cxn>
                <a:cxn ang="0">
                  <a:pos x="274" y="17"/>
                </a:cxn>
                <a:cxn ang="0">
                  <a:pos x="283" y="13"/>
                </a:cxn>
                <a:cxn ang="0">
                  <a:pos x="293" y="10"/>
                </a:cxn>
                <a:cxn ang="0">
                  <a:pos x="293" y="10"/>
                </a:cxn>
                <a:cxn ang="0">
                  <a:pos x="296" y="10"/>
                </a:cxn>
                <a:cxn ang="0">
                  <a:pos x="297" y="8"/>
                </a:cxn>
                <a:cxn ang="0">
                  <a:pos x="297" y="6"/>
                </a:cxn>
                <a:cxn ang="0">
                  <a:pos x="297" y="4"/>
                </a:cxn>
                <a:cxn ang="0">
                  <a:pos x="295" y="1"/>
                </a:cxn>
                <a:cxn ang="0">
                  <a:pos x="292" y="0"/>
                </a:cxn>
                <a:cxn ang="0">
                  <a:pos x="291" y="0"/>
                </a:cxn>
                <a:cxn ang="0">
                  <a:pos x="291" y="0"/>
                </a:cxn>
              </a:cxnLst>
              <a:rect l="0" t="0" r="r" b="b"/>
              <a:pathLst>
                <a:path w="297" h="142">
                  <a:moveTo>
                    <a:pt x="291" y="0"/>
                  </a:moveTo>
                  <a:lnTo>
                    <a:pt x="291" y="0"/>
                  </a:lnTo>
                  <a:lnTo>
                    <a:pt x="283" y="1"/>
                  </a:lnTo>
                  <a:lnTo>
                    <a:pt x="276" y="4"/>
                  </a:lnTo>
                  <a:lnTo>
                    <a:pt x="263" y="12"/>
                  </a:lnTo>
                  <a:lnTo>
                    <a:pt x="238" y="27"/>
                  </a:lnTo>
                  <a:lnTo>
                    <a:pt x="238" y="27"/>
                  </a:lnTo>
                  <a:lnTo>
                    <a:pt x="217" y="38"/>
                  </a:lnTo>
                  <a:lnTo>
                    <a:pt x="195" y="47"/>
                  </a:lnTo>
                  <a:lnTo>
                    <a:pt x="151" y="64"/>
                  </a:lnTo>
                  <a:lnTo>
                    <a:pt x="151" y="64"/>
                  </a:lnTo>
                  <a:lnTo>
                    <a:pt x="119" y="78"/>
                  </a:lnTo>
                  <a:lnTo>
                    <a:pt x="87" y="93"/>
                  </a:lnTo>
                  <a:lnTo>
                    <a:pt x="87" y="93"/>
                  </a:lnTo>
                  <a:lnTo>
                    <a:pt x="68" y="103"/>
                  </a:lnTo>
                  <a:lnTo>
                    <a:pt x="47" y="115"/>
                  </a:lnTo>
                  <a:lnTo>
                    <a:pt x="37" y="120"/>
                  </a:lnTo>
                  <a:lnTo>
                    <a:pt x="26" y="125"/>
                  </a:lnTo>
                  <a:lnTo>
                    <a:pt x="16" y="129"/>
                  </a:lnTo>
                  <a:lnTo>
                    <a:pt x="5" y="131"/>
                  </a:lnTo>
                  <a:lnTo>
                    <a:pt x="5" y="131"/>
                  </a:lnTo>
                  <a:lnTo>
                    <a:pt x="4" y="132"/>
                  </a:lnTo>
                  <a:lnTo>
                    <a:pt x="2" y="133"/>
                  </a:lnTo>
                  <a:lnTo>
                    <a:pt x="0" y="137"/>
                  </a:lnTo>
                  <a:lnTo>
                    <a:pt x="2" y="140"/>
                  </a:lnTo>
                  <a:lnTo>
                    <a:pt x="2" y="141"/>
                  </a:lnTo>
                  <a:lnTo>
                    <a:pt x="4" y="142"/>
                  </a:lnTo>
                  <a:lnTo>
                    <a:pt x="5" y="142"/>
                  </a:lnTo>
                  <a:lnTo>
                    <a:pt x="5" y="142"/>
                  </a:lnTo>
                  <a:lnTo>
                    <a:pt x="13" y="141"/>
                  </a:lnTo>
                  <a:lnTo>
                    <a:pt x="20" y="139"/>
                  </a:lnTo>
                  <a:lnTo>
                    <a:pt x="33" y="133"/>
                  </a:lnTo>
                  <a:lnTo>
                    <a:pt x="58" y="120"/>
                  </a:lnTo>
                  <a:lnTo>
                    <a:pt x="58" y="120"/>
                  </a:lnTo>
                  <a:lnTo>
                    <a:pt x="101" y="98"/>
                  </a:lnTo>
                  <a:lnTo>
                    <a:pt x="122" y="89"/>
                  </a:lnTo>
                  <a:lnTo>
                    <a:pt x="144" y="80"/>
                  </a:lnTo>
                  <a:lnTo>
                    <a:pt x="144" y="80"/>
                  </a:lnTo>
                  <a:lnTo>
                    <a:pt x="182" y="65"/>
                  </a:lnTo>
                  <a:lnTo>
                    <a:pt x="219" y="50"/>
                  </a:lnTo>
                  <a:lnTo>
                    <a:pt x="219" y="50"/>
                  </a:lnTo>
                  <a:lnTo>
                    <a:pt x="228" y="46"/>
                  </a:lnTo>
                  <a:lnTo>
                    <a:pt x="237" y="40"/>
                  </a:lnTo>
                  <a:lnTo>
                    <a:pt x="255" y="29"/>
                  </a:lnTo>
                  <a:lnTo>
                    <a:pt x="274" y="17"/>
                  </a:lnTo>
                  <a:lnTo>
                    <a:pt x="283" y="13"/>
                  </a:lnTo>
                  <a:lnTo>
                    <a:pt x="293" y="10"/>
                  </a:lnTo>
                  <a:lnTo>
                    <a:pt x="293" y="10"/>
                  </a:lnTo>
                  <a:lnTo>
                    <a:pt x="296" y="10"/>
                  </a:lnTo>
                  <a:lnTo>
                    <a:pt x="297" y="8"/>
                  </a:lnTo>
                  <a:lnTo>
                    <a:pt x="297" y="6"/>
                  </a:lnTo>
                  <a:lnTo>
                    <a:pt x="297" y="4"/>
                  </a:lnTo>
                  <a:lnTo>
                    <a:pt x="295" y="1"/>
                  </a:lnTo>
                  <a:lnTo>
                    <a:pt x="292" y="0"/>
                  </a:lnTo>
                  <a:lnTo>
                    <a:pt x="291" y="0"/>
                  </a:lnTo>
                  <a:lnTo>
                    <a:pt x="291"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69" name="Freeform 385"/>
            <p:cNvSpPr/>
            <p:nvPr/>
          </p:nvSpPr>
          <p:spPr bwMode="auto">
            <a:xfrm>
              <a:off x="5468939" y="1271588"/>
              <a:ext cx="187325" cy="80963"/>
            </a:xfrm>
            <a:custGeom>
              <a:avLst/>
              <a:gdLst/>
              <a:ahLst/>
              <a:cxnLst>
                <a:cxn ang="0">
                  <a:pos x="467" y="0"/>
                </a:cxn>
                <a:cxn ang="0">
                  <a:pos x="467" y="0"/>
                </a:cxn>
                <a:cxn ang="0">
                  <a:pos x="458" y="1"/>
                </a:cxn>
                <a:cxn ang="0">
                  <a:pos x="449" y="4"/>
                </a:cxn>
                <a:cxn ang="0">
                  <a:pos x="432" y="11"/>
                </a:cxn>
                <a:cxn ang="0">
                  <a:pos x="432" y="11"/>
                </a:cxn>
                <a:cxn ang="0">
                  <a:pos x="417" y="17"/>
                </a:cxn>
                <a:cxn ang="0">
                  <a:pos x="404" y="21"/>
                </a:cxn>
                <a:cxn ang="0">
                  <a:pos x="391" y="26"/>
                </a:cxn>
                <a:cxn ang="0">
                  <a:pos x="378" y="32"/>
                </a:cxn>
                <a:cxn ang="0">
                  <a:pos x="378" y="32"/>
                </a:cxn>
                <a:cxn ang="0">
                  <a:pos x="324" y="57"/>
                </a:cxn>
                <a:cxn ang="0">
                  <a:pos x="271" y="82"/>
                </a:cxn>
                <a:cxn ang="0">
                  <a:pos x="271" y="82"/>
                </a:cxn>
                <a:cxn ang="0">
                  <a:pos x="237" y="97"/>
                </a:cxn>
                <a:cxn ang="0">
                  <a:pos x="204" y="111"/>
                </a:cxn>
                <a:cxn ang="0">
                  <a:pos x="136" y="137"/>
                </a:cxn>
                <a:cxn ang="0">
                  <a:pos x="69" y="165"/>
                </a:cxn>
                <a:cxn ang="0">
                  <a:pos x="35" y="179"/>
                </a:cxn>
                <a:cxn ang="0">
                  <a:pos x="3" y="193"/>
                </a:cxn>
                <a:cxn ang="0">
                  <a:pos x="3" y="193"/>
                </a:cxn>
                <a:cxn ang="0">
                  <a:pos x="1" y="196"/>
                </a:cxn>
                <a:cxn ang="0">
                  <a:pos x="0" y="197"/>
                </a:cxn>
                <a:cxn ang="0">
                  <a:pos x="0" y="200"/>
                </a:cxn>
                <a:cxn ang="0">
                  <a:pos x="1" y="201"/>
                </a:cxn>
                <a:cxn ang="0">
                  <a:pos x="4" y="204"/>
                </a:cxn>
                <a:cxn ang="0">
                  <a:pos x="7" y="205"/>
                </a:cxn>
                <a:cxn ang="0">
                  <a:pos x="9" y="204"/>
                </a:cxn>
                <a:cxn ang="0">
                  <a:pos x="9" y="204"/>
                </a:cxn>
                <a:cxn ang="0">
                  <a:pos x="39" y="189"/>
                </a:cxn>
                <a:cxn ang="0">
                  <a:pos x="69" y="176"/>
                </a:cxn>
                <a:cxn ang="0">
                  <a:pos x="132" y="150"/>
                </a:cxn>
                <a:cxn ang="0">
                  <a:pos x="195" y="127"/>
                </a:cxn>
                <a:cxn ang="0">
                  <a:pos x="256" y="100"/>
                </a:cxn>
                <a:cxn ang="0">
                  <a:pos x="256" y="100"/>
                </a:cxn>
                <a:cxn ang="0">
                  <a:pos x="289" y="86"/>
                </a:cxn>
                <a:cxn ang="0">
                  <a:pos x="323" y="73"/>
                </a:cxn>
                <a:cxn ang="0">
                  <a:pos x="323" y="73"/>
                </a:cxn>
                <a:cxn ang="0">
                  <a:pos x="344" y="65"/>
                </a:cxn>
                <a:cxn ang="0">
                  <a:pos x="356" y="60"/>
                </a:cxn>
                <a:cxn ang="0">
                  <a:pos x="364" y="55"/>
                </a:cxn>
                <a:cxn ang="0">
                  <a:pos x="364" y="55"/>
                </a:cxn>
                <a:cxn ang="0">
                  <a:pos x="377" y="46"/>
                </a:cxn>
                <a:cxn ang="0">
                  <a:pos x="391" y="39"/>
                </a:cxn>
                <a:cxn ang="0">
                  <a:pos x="407" y="32"/>
                </a:cxn>
                <a:cxn ang="0">
                  <a:pos x="421" y="27"/>
                </a:cxn>
                <a:cxn ang="0">
                  <a:pos x="421" y="27"/>
                </a:cxn>
                <a:cxn ang="0">
                  <a:pos x="445" y="18"/>
                </a:cxn>
                <a:cxn ang="0">
                  <a:pos x="458" y="13"/>
                </a:cxn>
                <a:cxn ang="0">
                  <a:pos x="470" y="10"/>
                </a:cxn>
                <a:cxn ang="0">
                  <a:pos x="470" y="10"/>
                </a:cxn>
                <a:cxn ang="0">
                  <a:pos x="472" y="9"/>
                </a:cxn>
                <a:cxn ang="0">
                  <a:pos x="474" y="8"/>
                </a:cxn>
                <a:cxn ang="0">
                  <a:pos x="474" y="6"/>
                </a:cxn>
                <a:cxn ang="0">
                  <a:pos x="474" y="4"/>
                </a:cxn>
                <a:cxn ang="0">
                  <a:pos x="471" y="0"/>
                </a:cxn>
                <a:cxn ang="0">
                  <a:pos x="470" y="0"/>
                </a:cxn>
                <a:cxn ang="0">
                  <a:pos x="467" y="0"/>
                </a:cxn>
                <a:cxn ang="0">
                  <a:pos x="467" y="0"/>
                </a:cxn>
              </a:cxnLst>
              <a:rect l="0" t="0" r="r" b="b"/>
              <a:pathLst>
                <a:path w="474" h="205">
                  <a:moveTo>
                    <a:pt x="467" y="0"/>
                  </a:moveTo>
                  <a:lnTo>
                    <a:pt x="467" y="0"/>
                  </a:lnTo>
                  <a:lnTo>
                    <a:pt x="458" y="1"/>
                  </a:lnTo>
                  <a:lnTo>
                    <a:pt x="449" y="4"/>
                  </a:lnTo>
                  <a:lnTo>
                    <a:pt x="432" y="11"/>
                  </a:lnTo>
                  <a:lnTo>
                    <a:pt x="432" y="11"/>
                  </a:lnTo>
                  <a:lnTo>
                    <a:pt x="417" y="17"/>
                  </a:lnTo>
                  <a:lnTo>
                    <a:pt x="404" y="21"/>
                  </a:lnTo>
                  <a:lnTo>
                    <a:pt x="391" y="26"/>
                  </a:lnTo>
                  <a:lnTo>
                    <a:pt x="378" y="32"/>
                  </a:lnTo>
                  <a:lnTo>
                    <a:pt x="378" y="32"/>
                  </a:lnTo>
                  <a:lnTo>
                    <a:pt x="324" y="57"/>
                  </a:lnTo>
                  <a:lnTo>
                    <a:pt x="271" y="82"/>
                  </a:lnTo>
                  <a:lnTo>
                    <a:pt x="271" y="82"/>
                  </a:lnTo>
                  <a:lnTo>
                    <a:pt x="237" y="97"/>
                  </a:lnTo>
                  <a:lnTo>
                    <a:pt x="204" y="111"/>
                  </a:lnTo>
                  <a:lnTo>
                    <a:pt x="136" y="137"/>
                  </a:lnTo>
                  <a:lnTo>
                    <a:pt x="69" y="165"/>
                  </a:lnTo>
                  <a:lnTo>
                    <a:pt x="35" y="179"/>
                  </a:lnTo>
                  <a:lnTo>
                    <a:pt x="3" y="193"/>
                  </a:lnTo>
                  <a:lnTo>
                    <a:pt x="3" y="193"/>
                  </a:lnTo>
                  <a:lnTo>
                    <a:pt x="1" y="196"/>
                  </a:lnTo>
                  <a:lnTo>
                    <a:pt x="0" y="197"/>
                  </a:lnTo>
                  <a:lnTo>
                    <a:pt x="0" y="200"/>
                  </a:lnTo>
                  <a:lnTo>
                    <a:pt x="1" y="201"/>
                  </a:lnTo>
                  <a:lnTo>
                    <a:pt x="4" y="204"/>
                  </a:lnTo>
                  <a:lnTo>
                    <a:pt x="7" y="205"/>
                  </a:lnTo>
                  <a:lnTo>
                    <a:pt x="9" y="204"/>
                  </a:lnTo>
                  <a:lnTo>
                    <a:pt x="9" y="204"/>
                  </a:lnTo>
                  <a:lnTo>
                    <a:pt x="39" y="189"/>
                  </a:lnTo>
                  <a:lnTo>
                    <a:pt x="69" y="176"/>
                  </a:lnTo>
                  <a:lnTo>
                    <a:pt x="132" y="150"/>
                  </a:lnTo>
                  <a:lnTo>
                    <a:pt x="195" y="127"/>
                  </a:lnTo>
                  <a:lnTo>
                    <a:pt x="256" y="100"/>
                  </a:lnTo>
                  <a:lnTo>
                    <a:pt x="256" y="100"/>
                  </a:lnTo>
                  <a:lnTo>
                    <a:pt x="289" y="86"/>
                  </a:lnTo>
                  <a:lnTo>
                    <a:pt x="323" y="73"/>
                  </a:lnTo>
                  <a:lnTo>
                    <a:pt x="323" y="73"/>
                  </a:lnTo>
                  <a:lnTo>
                    <a:pt x="344" y="65"/>
                  </a:lnTo>
                  <a:lnTo>
                    <a:pt x="356" y="60"/>
                  </a:lnTo>
                  <a:lnTo>
                    <a:pt x="364" y="55"/>
                  </a:lnTo>
                  <a:lnTo>
                    <a:pt x="364" y="55"/>
                  </a:lnTo>
                  <a:lnTo>
                    <a:pt x="377" y="46"/>
                  </a:lnTo>
                  <a:lnTo>
                    <a:pt x="391" y="39"/>
                  </a:lnTo>
                  <a:lnTo>
                    <a:pt x="407" y="32"/>
                  </a:lnTo>
                  <a:lnTo>
                    <a:pt x="421" y="27"/>
                  </a:lnTo>
                  <a:lnTo>
                    <a:pt x="421" y="27"/>
                  </a:lnTo>
                  <a:lnTo>
                    <a:pt x="445" y="18"/>
                  </a:lnTo>
                  <a:lnTo>
                    <a:pt x="458" y="13"/>
                  </a:lnTo>
                  <a:lnTo>
                    <a:pt x="470" y="10"/>
                  </a:lnTo>
                  <a:lnTo>
                    <a:pt x="470" y="10"/>
                  </a:lnTo>
                  <a:lnTo>
                    <a:pt x="472" y="9"/>
                  </a:lnTo>
                  <a:lnTo>
                    <a:pt x="474" y="8"/>
                  </a:lnTo>
                  <a:lnTo>
                    <a:pt x="474" y="6"/>
                  </a:lnTo>
                  <a:lnTo>
                    <a:pt x="474" y="4"/>
                  </a:lnTo>
                  <a:lnTo>
                    <a:pt x="471" y="0"/>
                  </a:lnTo>
                  <a:lnTo>
                    <a:pt x="470" y="0"/>
                  </a:lnTo>
                  <a:lnTo>
                    <a:pt x="467" y="0"/>
                  </a:lnTo>
                  <a:lnTo>
                    <a:pt x="467"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0" name="Freeform 386"/>
            <p:cNvSpPr/>
            <p:nvPr/>
          </p:nvSpPr>
          <p:spPr bwMode="auto">
            <a:xfrm>
              <a:off x="5697539" y="1277938"/>
              <a:ext cx="190500" cy="130175"/>
            </a:xfrm>
            <a:custGeom>
              <a:avLst/>
              <a:gdLst/>
              <a:ahLst/>
              <a:cxnLst>
                <a:cxn ang="0">
                  <a:pos x="470" y="1"/>
                </a:cxn>
                <a:cxn ang="0">
                  <a:pos x="470" y="1"/>
                </a:cxn>
                <a:cxn ang="0">
                  <a:pos x="439" y="23"/>
                </a:cxn>
                <a:cxn ang="0">
                  <a:pos x="408" y="46"/>
                </a:cxn>
                <a:cxn ang="0">
                  <a:pos x="344" y="89"/>
                </a:cxn>
                <a:cxn ang="0">
                  <a:pos x="280" y="131"/>
                </a:cxn>
                <a:cxn ang="0">
                  <a:pos x="248" y="153"/>
                </a:cxn>
                <a:cxn ang="0">
                  <a:pos x="218" y="176"/>
                </a:cxn>
                <a:cxn ang="0">
                  <a:pos x="218" y="176"/>
                </a:cxn>
                <a:cxn ang="0">
                  <a:pos x="184" y="204"/>
                </a:cxn>
                <a:cxn ang="0">
                  <a:pos x="148" y="229"/>
                </a:cxn>
                <a:cxn ang="0">
                  <a:pos x="111" y="252"/>
                </a:cxn>
                <a:cxn ang="0">
                  <a:pos x="73" y="273"/>
                </a:cxn>
                <a:cxn ang="0">
                  <a:pos x="73" y="273"/>
                </a:cxn>
                <a:cxn ang="0">
                  <a:pos x="59" y="281"/>
                </a:cxn>
                <a:cxn ang="0">
                  <a:pos x="46" y="290"/>
                </a:cxn>
                <a:cxn ang="0">
                  <a:pos x="33" y="299"/>
                </a:cxn>
                <a:cxn ang="0">
                  <a:pos x="18" y="306"/>
                </a:cxn>
                <a:cxn ang="0">
                  <a:pos x="18" y="306"/>
                </a:cxn>
                <a:cxn ang="0">
                  <a:pos x="12" y="310"/>
                </a:cxn>
                <a:cxn ang="0">
                  <a:pos x="6" y="312"/>
                </a:cxn>
                <a:cxn ang="0">
                  <a:pos x="3" y="316"/>
                </a:cxn>
                <a:cxn ang="0">
                  <a:pos x="0" y="323"/>
                </a:cxn>
                <a:cxn ang="0">
                  <a:pos x="0" y="323"/>
                </a:cxn>
                <a:cxn ang="0">
                  <a:pos x="0" y="325"/>
                </a:cxn>
                <a:cxn ang="0">
                  <a:pos x="1" y="328"/>
                </a:cxn>
                <a:cxn ang="0">
                  <a:pos x="4" y="329"/>
                </a:cxn>
                <a:cxn ang="0">
                  <a:pos x="8" y="329"/>
                </a:cxn>
                <a:cxn ang="0">
                  <a:pos x="10" y="328"/>
                </a:cxn>
                <a:cxn ang="0">
                  <a:pos x="10" y="327"/>
                </a:cxn>
                <a:cxn ang="0">
                  <a:pos x="10" y="327"/>
                </a:cxn>
                <a:cxn ang="0">
                  <a:pos x="13" y="323"/>
                </a:cxn>
                <a:cxn ang="0">
                  <a:pos x="18" y="319"/>
                </a:cxn>
                <a:cxn ang="0">
                  <a:pos x="31" y="311"/>
                </a:cxn>
                <a:cxn ang="0">
                  <a:pos x="54" y="298"/>
                </a:cxn>
                <a:cxn ang="0">
                  <a:pos x="54" y="298"/>
                </a:cxn>
                <a:cxn ang="0">
                  <a:pos x="85" y="280"/>
                </a:cxn>
                <a:cxn ang="0">
                  <a:pos x="116" y="261"/>
                </a:cxn>
                <a:cxn ang="0">
                  <a:pos x="116" y="261"/>
                </a:cxn>
                <a:cxn ang="0">
                  <a:pos x="148" y="242"/>
                </a:cxn>
                <a:cxn ang="0">
                  <a:pos x="178" y="222"/>
                </a:cxn>
                <a:cxn ang="0">
                  <a:pos x="207" y="200"/>
                </a:cxn>
                <a:cxn ang="0">
                  <a:pos x="235" y="178"/>
                </a:cxn>
                <a:cxn ang="0">
                  <a:pos x="235" y="178"/>
                </a:cxn>
                <a:cxn ang="0">
                  <a:pos x="264" y="155"/>
                </a:cxn>
                <a:cxn ang="0">
                  <a:pos x="294" y="134"/>
                </a:cxn>
                <a:cxn ang="0">
                  <a:pos x="356" y="93"/>
                </a:cxn>
                <a:cxn ang="0">
                  <a:pos x="417" y="52"/>
                </a:cxn>
                <a:cxn ang="0">
                  <a:pos x="449" y="31"/>
                </a:cxn>
                <a:cxn ang="0">
                  <a:pos x="477" y="9"/>
                </a:cxn>
                <a:cxn ang="0">
                  <a:pos x="477" y="9"/>
                </a:cxn>
                <a:cxn ang="0">
                  <a:pos x="479" y="8"/>
                </a:cxn>
                <a:cxn ang="0">
                  <a:pos x="480" y="5"/>
                </a:cxn>
                <a:cxn ang="0">
                  <a:pos x="479" y="4"/>
                </a:cxn>
                <a:cxn ang="0">
                  <a:pos x="477" y="1"/>
                </a:cxn>
                <a:cxn ang="0">
                  <a:pos x="475" y="0"/>
                </a:cxn>
                <a:cxn ang="0">
                  <a:pos x="472" y="0"/>
                </a:cxn>
                <a:cxn ang="0">
                  <a:pos x="470" y="1"/>
                </a:cxn>
                <a:cxn ang="0">
                  <a:pos x="470" y="1"/>
                </a:cxn>
              </a:cxnLst>
              <a:rect l="0" t="0" r="r" b="b"/>
              <a:pathLst>
                <a:path w="480" h="329">
                  <a:moveTo>
                    <a:pt x="470" y="1"/>
                  </a:moveTo>
                  <a:lnTo>
                    <a:pt x="470" y="1"/>
                  </a:lnTo>
                  <a:lnTo>
                    <a:pt x="439" y="23"/>
                  </a:lnTo>
                  <a:lnTo>
                    <a:pt x="408" y="46"/>
                  </a:lnTo>
                  <a:lnTo>
                    <a:pt x="344" y="89"/>
                  </a:lnTo>
                  <a:lnTo>
                    <a:pt x="280" y="131"/>
                  </a:lnTo>
                  <a:lnTo>
                    <a:pt x="248" y="153"/>
                  </a:lnTo>
                  <a:lnTo>
                    <a:pt x="218" y="176"/>
                  </a:lnTo>
                  <a:lnTo>
                    <a:pt x="218" y="176"/>
                  </a:lnTo>
                  <a:lnTo>
                    <a:pt x="184" y="204"/>
                  </a:lnTo>
                  <a:lnTo>
                    <a:pt x="148" y="229"/>
                  </a:lnTo>
                  <a:lnTo>
                    <a:pt x="111" y="252"/>
                  </a:lnTo>
                  <a:lnTo>
                    <a:pt x="73" y="273"/>
                  </a:lnTo>
                  <a:lnTo>
                    <a:pt x="73" y="273"/>
                  </a:lnTo>
                  <a:lnTo>
                    <a:pt x="59" y="281"/>
                  </a:lnTo>
                  <a:lnTo>
                    <a:pt x="46" y="290"/>
                  </a:lnTo>
                  <a:lnTo>
                    <a:pt x="33" y="299"/>
                  </a:lnTo>
                  <a:lnTo>
                    <a:pt x="18" y="306"/>
                  </a:lnTo>
                  <a:lnTo>
                    <a:pt x="18" y="306"/>
                  </a:lnTo>
                  <a:lnTo>
                    <a:pt x="12" y="310"/>
                  </a:lnTo>
                  <a:lnTo>
                    <a:pt x="6" y="312"/>
                  </a:lnTo>
                  <a:lnTo>
                    <a:pt x="3" y="316"/>
                  </a:lnTo>
                  <a:lnTo>
                    <a:pt x="0" y="323"/>
                  </a:lnTo>
                  <a:lnTo>
                    <a:pt x="0" y="323"/>
                  </a:lnTo>
                  <a:lnTo>
                    <a:pt x="0" y="325"/>
                  </a:lnTo>
                  <a:lnTo>
                    <a:pt x="1" y="328"/>
                  </a:lnTo>
                  <a:lnTo>
                    <a:pt x="4" y="329"/>
                  </a:lnTo>
                  <a:lnTo>
                    <a:pt x="8" y="329"/>
                  </a:lnTo>
                  <a:lnTo>
                    <a:pt x="10" y="328"/>
                  </a:lnTo>
                  <a:lnTo>
                    <a:pt x="10" y="327"/>
                  </a:lnTo>
                  <a:lnTo>
                    <a:pt x="10" y="327"/>
                  </a:lnTo>
                  <a:lnTo>
                    <a:pt x="13" y="323"/>
                  </a:lnTo>
                  <a:lnTo>
                    <a:pt x="18" y="319"/>
                  </a:lnTo>
                  <a:lnTo>
                    <a:pt x="31" y="311"/>
                  </a:lnTo>
                  <a:lnTo>
                    <a:pt x="54" y="298"/>
                  </a:lnTo>
                  <a:lnTo>
                    <a:pt x="54" y="298"/>
                  </a:lnTo>
                  <a:lnTo>
                    <a:pt x="85" y="280"/>
                  </a:lnTo>
                  <a:lnTo>
                    <a:pt x="116" y="261"/>
                  </a:lnTo>
                  <a:lnTo>
                    <a:pt x="116" y="261"/>
                  </a:lnTo>
                  <a:lnTo>
                    <a:pt x="148" y="242"/>
                  </a:lnTo>
                  <a:lnTo>
                    <a:pt x="178" y="222"/>
                  </a:lnTo>
                  <a:lnTo>
                    <a:pt x="207" y="200"/>
                  </a:lnTo>
                  <a:lnTo>
                    <a:pt x="235" y="178"/>
                  </a:lnTo>
                  <a:lnTo>
                    <a:pt x="235" y="178"/>
                  </a:lnTo>
                  <a:lnTo>
                    <a:pt x="264" y="155"/>
                  </a:lnTo>
                  <a:lnTo>
                    <a:pt x="294" y="134"/>
                  </a:lnTo>
                  <a:lnTo>
                    <a:pt x="356" y="93"/>
                  </a:lnTo>
                  <a:lnTo>
                    <a:pt x="417" y="52"/>
                  </a:lnTo>
                  <a:lnTo>
                    <a:pt x="449" y="31"/>
                  </a:lnTo>
                  <a:lnTo>
                    <a:pt x="477" y="9"/>
                  </a:lnTo>
                  <a:lnTo>
                    <a:pt x="477" y="9"/>
                  </a:lnTo>
                  <a:lnTo>
                    <a:pt x="479" y="8"/>
                  </a:lnTo>
                  <a:lnTo>
                    <a:pt x="480" y="5"/>
                  </a:lnTo>
                  <a:lnTo>
                    <a:pt x="479" y="4"/>
                  </a:lnTo>
                  <a:lnTo>
                    <a:pt x="477" y="1"/>
                  </a:lnTo>
                  <a:lnTo>
                    <a:pt x="475" y="0"/>
                  </a:lnTo>
                  <a:lnTo>
                    <a:pt x="472" y="0"/>
                  </a:lnTo>
                  <a:lnTo>
                    <a:pt x="470" y="1"/>
                  </a:lnTo>
                  <a:lnTo>
                    <a:pt x="470"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1" name="Freeform 387"/>
            <p:cNvSpPr/>
            <p:nvPr/>
          </p:nvSpPr>
          <p:spPr bwMode="auto">
            <a:xfrm>
              <a:off x="5686426" y="1303338"/>
              <a:ext cx="265113" cy="166688"/>
            </a:xfrm>
            <a:custGeom>
              <a:avLst/>
              <a:gdLst/>
              <a:ahLst/>
              <a:cxnLst>
                <a:cxn ang="0">
                  <a:pos x="657" y="6"/>
                </a:cxn>
                <a:cxn ang="0">
                  <a:pos x="650" y="9"/>
                </a:cxn>
                <a:cxn ang="0">
                  <a:pos x="631" y="19"/>
                </a:cxn>
                <a:cxn ang="0">
                  <a:pos x="604" y="34"/>
                </a:cxn>
                <a:cxn ang="0">
                  <a:pos x="595" y="37"/>
                </a:cxn>
                <a:cxn ang="0">
                  <a:pos x="581" y="51"/>
                </a:cxn>
                <a:cxn ang="0">
                  <a:pos x="573" y="57"/>
                </a:cxn>
                <a:cxn ang="0">
                  <a:pos x="526" y="90"/>
                </a:cxn>
                <a:cxn ang="0">
                  <a:pos x="437" y="146"/>
                </a:cxn>
                <a:cxn ang="0">
                  <a:pos x="345" y="200"/>
                </a:cxn>
                <a:cxn ang="0">
                  <a:pos x="243" y="260"/>
                </a:cxn>
                <a:cxn ang="0">
                  <a:pos x="140" y="320"/>
                </a:cxn>
                <a:cxn ang="0">
                  <a:pos x="97" y="347"/>
                </a:cxn>
                <a:cxn ang="0">
                  <a:pos x="86" y="354"/>
                </a:cxn>
                <a:cxn ang="0">
                  <a:pos x="51" y="371"/>
                </a:cxn>
                <a:cxn ang="0">
                  <a:pos x="37" y="379"/>
                </a:cxn>
                <a:cxn ang="0">
                  <a:pos x="11" y="400"/>
                </a:cxn>
                <a:cxn ang="0">
                  <a:pos x="1" y="413"/>
                </a:cxn>
                <a:cxn ang="0">
                  <a:pos x="0" y="415"/>
                </a:cxn>
                <a:cxn ang="0">
                  <a:pos x="3" y="421"/>
                </a:cxn>
                <a:cxn ang="0">
                  <a:pos x="9" y="421"/>
                </a:cxn>
                <a:cxn ang="0">
                  <a:pos x="11" y="418"/>
                </a:cxn>
                <a:cxn ang="0">
                  <a:pos x="24" y="404"/>
                </a:cxn>
                <a:cxn ang="0">
                  <a:pos x="39" y="392"/>
                </a:cxn>
                <a:cxn ang="0">
                  <a:pos x="73" y="372"/>
                </a:cxn>
                <a:cxn ang="0">
                  <a:pos x="94" y="362"/>
                </a:cxn>
                <a:cxn ang="0">
                  <a:pos x="135" y="336"/>
                </a:cxn>
                <a:cxn ang="0">
                  <a:pos x="156" y="324"/>
                </a:cxn>
                <a:cxn ang="0">
                  <a:pos x="352" y="209"/>
                </a:cxn>
                <a:cxn ang="0">
                  <a:pos x="517" y="109"/>
                </a:cxn>
                <a:cxn ang="0">
                  <a:pos x="536" y="96"/>
                </a:cxn>
                <a:cxn ang="0">
                  <a:pos x="594" y="56"/>
                </a:cxn>
                <a:cxn ang="0">
                  <a:pos x="610" y="44"/>
                </a:cxn>
                <a:cxn ang="0">
                  <a:pos x="636" y="27"/>
                </a:cxn>
                <a:cxn ang="0">
                  <a:pos x="654" y="18"/>
                </a:cxn>
                <a:cxn ang="0">
                  <a:pos x="662" y="17"/>
                </a:cxn>
                <a:cxn ang="0">
                  <a:pos x="667" y="13"/>
                </a:cxn>
                <a:cxn ang="0">
                  <a:pos x="669" y="5"/>
                </a:cxn>
                <a:cxn ang="0">
                  <a:pos x="667" y="2"/>
                </a:cxn>
                <a:cxn ang="0">
                  <a:pos x="662" y="0"/>
                </a:cxn>
                <a:cxn ang="0">
                  <a:pos x="657" y="2"/>
                </a:cxn>
                <a:cxn ang="0">
                  <a:pos x="657" y="5"/>
                </a:cxn>
              </a:cxnLst>
              <a:rect l="0" t="0" r="r" b="b"/>
              <a:pathLst>
                <a:path w="669" h="421">
                  <a:moveTo>
                    <a:pt x="657" y="5"/>
                  </a:moveTo>
                  <a:lnTo>
                    <a:pt x="657" y="6"/>
                  </a:lnTo>
                  <a:lnTo>
                    <a:pt x="657" y="6"/>
                  </a:lnTo>
                  <a:lnTo>
                    <a:pt x="650" y="9"/>
                  </a:lnTo>
                  <a:lnTo>
                    <a:pt x="642" y="11"/>
                  </a:lnTo>
                  <a:lnTo>
                    <a:pt x="631" y="19"/>
                  </a:lnTo>
                  <a:lnTo>
                    <a:pt x="618" y="27"/>
                  </a:lnTo>
                  <a:lnTo>
                    <a:pt x="604" y="34"/>
                  </a:lnTo>
                  <a:lnTo>
                    <a:pt x="604" y="34"/>
                  </a:lnTo>
                  <a:lnTo>
                    <a:pt x="595" y="37"/>
                  </a:lnTo>
                  <a:lnTo>
                    <a:pt x="589" y="44"/>
                  </a:lnTo>
                  <a:lnTo>
                    <a:pt x="581" y="51"/>
                  </a:lnTo>
                  <a:lnTo>
                    <a:pt x="573" y="57"/>
                  </a:lnTo>
                  <a:lnTo>
                    <a:pt x="573" y="57"/>
                  </a:lnTo>
                  <a:lnTo>
                    <a:pt x="526" y="90"/>
                  </a:lnTo>
                  <a:lnTo>
                    <a:pt x="526" y="90"/>
                  </a:lnTo>
                  <a:lnTo>
                    <a:pt x="482" y="119"/>
                  </a:lnTo>
                  <a:lnTo>
                    <a:pt x="437" y="146"/>
                  </a:lnTo>
                  <a:lnTo>
                    <a:pt x="391" y="172"/>
                  </a:lnTo>
                  <a:lnTo>
                    <a:pt x="345" y="200"/>
                  </a:lnTo>
                  <a:lnTo>
                    <a:pt x="345" y="200"/>
                  </a:lnTo>
                  <a:lnTo>
                    <a:pt x="243" y="260"/>
                  </a:lnTo>
                  <a:lnTo>
                    <a:pt x="140" y="320"/>
                  </a:lnTo>
                  <a:lnTo>
                    <a:pt x="140" y="320"/>
                  </a:lnTo>
                  <a:lnTo>
                    <a:pt x="118" y="333"/>
                  </a:lnTo>
                  <a:lnTo>
                    <a:pt x="97" y="347"/>
                  </a:lnTo>
                  <a:lnTo>
                    <a:pt x="97" y="347"/>
                  </a:lnTo>
                  <a:lnTo>
                    <a:pt x="86" y="354"/>
                  </a:lnTo>
                  <a:lnTo>
                    <a:pt x="75" y="360"/>
                  </a:lnTo>
                  <a:lnTo>
                    <a:pt x="51" y="371"/>
                  </a:lnTo>
                  <a:lnTo>
                    <a:pt x="51" y="371"/>
                  </a:lnTo>
                  <a:lnTo>
                    <a:pt x="37" y="379"/>
                  </a:lnTo>
                  <a:lnTo>
                    <a:pt x="24" y="389"/>
                  </a:lnTo>
                  <a:lnTo>
                    <a:pt x="11" y="400"/>
                  </a:lnTo>
                  <a:lnTo>
                    <a:pt x="5" y="406"/>
                  </a:lnTo>
                  <a:lnTo>
                    <a:pt x="1" y="413"/>
                  </a:lnTo>
                  <a:lnTo>
                    <a:pt x="1" y="413"/>
                  </a:lnTo>
                  <a:lnTo>
                    <a:pt x="0" y="415"/>
                  </a:lnTo>
                  <a:lnTo>
                    <a:pt x="0" y="417"/>
                  </a:lnTo>
                  <a:lnTo>
                    <a:pt x="3" y="421"/>
                  </a:lnTo>
                  <a:lnTo>
                    <a:pt x="7" y="421"/>
                  </a:lnTo>
                  <a:lnTo>
                    <a:pt x="9" y="421"/>
                  </a:lnTo>
                  <a:lnTo>
                    <a:pt x="11" y="418"/>
                  </a:lnTo>
                  <a:lnTo>
                    <a:pt x="11" y="418"/>
                  </a:lnTo>
                  <a:lnTo>
                    <a:pt x="17" y="410"/>
                  </a:lnTo>
                  <a:lnTo>
                    <a:pt x="24" y="404"/>
                  </a:lnTo>
                  <a:lnTo>
                    <a:pt x="32" y="397"/>
                  </a:lnTo>
                  <a:lnTo>
                    <a:pt x="39" y="392"/>
                  </a:lnTo>
                  <a:lnTo>
                    <a:pt x="56" y="381"/>
                  </a:lnTo>
                  <a:lnTo>
                    <a:pt x="73" y="372"/>
                  </a:lnTo>
                  <a:lnTo>
                    <a:pt x="73" y="372"/>
                  </a:lnTo>
                  <a:lnTo>
                    <a:pt x="94" y="362"/>
                  </a:lnTo>
                  <a:lnTo>
                    <a:pt x="115" y="349"/>
                  </a:lnTo>
                  <a:lnTo>
                    <a:pt x="135" y="336"/>
                  </a:lnTo>
                  <a:lnTo>
                    <a:pt x="156" y="324"/>
                  </a:lnTo>
                  <a:lnTo>
                    <a:pt x="156" y="324"/>
                  </a:lnTo>
                  <a:lnTo>
                    <a:pt x="352" y="209"/>
                  </a:lnTo>
                  <a:lnTo>
                    <a:pt x="352" y="209"/>
                  </a:lnTo>
                  <a:lnTo>
                    <a:pt x="434" y="159"/>
                  </a:lnTo>
                  <a:lnTo>
                    <a:pt x="517" y="109"/>
                  </a:lnTo>
                  <a:lnTo>
                    <a:pt x="517" y="109"/>
                  </a:lnTo>
                  <a:lnTo>
                    <a:pt x="536" y="96"/>
                  </a:lnTo>
                  <a:lnTo>
                    <a:pt x="556" y="83"/>
                  </a:lnTo>
                  <a:lnTo>
                    <a:pt x="594" y="56"/>
                  </a:lnTo>
                  <a:lnTo>
                    <a:pt x="594" y="56"/>
                  </a:lnTo>
                  <a:lnTo>
                    <a:pt x="610" y="44"/>
                  </a:lnTo>
                  <a:lnTo>
                    <a:pt x="627" y="32"/>
                  </a:lnTo>
                  <a:lnTo>
                    <a:pt x="636" y="27"/>
                  </a:lnTo>
                  <a:lnTo>
                    <a:pt x="645" y="22"/>
                  </a:lnTo>
                  <a:lnTo>
                    <a:pt x="654" y="18"/>
                  </a:lnTo>
                  <a:lnTo>
                    <a:pt x="662" y="17"/>
                  </a:lnTo>
                  <a:lnTo>
                    <a:pt x="662" y="17"/>
                  </a:lnTo>
                  <a:lnTo>
                    <a:pt x="666" y="14"/>
                  </a:lnTo>
                  <a:lnTo>
                    <a:pt x="667" y="13"/>
                  </a:lnTo>
                  <a:lnTo>
                    <a:pt x="669" y="10"/>
                  </a:lnTo>
                  <a:lnTo>
                    <a:pt x="669" y="5"/>
                  </a:lnTo>
                  <a:lnTo>
                    <a:pt x="669" y="5"/>
                  </a:lnTo>
                  <a:lnTo>
                    <a:pt x="667" y="2"/>
                  </a:lnTo>
                  <a:lnTo>
                    <a:pt x="666" y="1"/>
                  </a:lnTo>
                  <a:lnTo>
                    <a:pt x="662" y="0"/>
                  </a:lnTo>
                  <a:lnTo>
                    <a:pt x="658" y="1"/>
                  </a:lnTo>
                  <a:lnTo>
                    <a:pt x="657" y="2"/>
                  </a:lnTo>
                  <a:lnTo>
                    <a:pt x="657" y="5"/>
                  </a:lnTo>
                  <a:lnTo>
                    <a:pt x="657" y="5"/>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2" name="Freeform 388"/>
            <p:cNvSpPr/>
            <p:nvPr/>
          </p:nvSpPr>
          <p:spPr bwMode="auto">
            <a:xfrm>
              <a:off x="5648326" y="1501776"/>
              <a:ext cx="149225" cy="60325"/>
            </a:xfrm>
            <a:custGeom>
              <a:avLst/>
              <a:gdLst/>
              <a:ahLst/>
              <a:cxnLst>
                <a:cxn ang="0">
                  <a:pos x="372" y="0"/>
                </a:cxn>
                <a:cxn ang="0">
                  <a:pos x="372" y="0"/>
                </a:cxn>
                <a:cxn ang="0">
                  <a:pos x="361" y="1"/>
                </a:cxn>
                <a:cxn ang="0">
                  <a:pos x="352" y="4"/>
                </a:cxn>
                <a:cxn ang="0">
                  <a:pos x="334" y="10"/>
                </a:cxn>
                <a:cxn ang="0">
                  <a:pos x="297" y="26"/>
                </a:cxn>
                <a:cxn ang="0">
                  <a:pos x="297" y="26"/>
                </a:cxn>
                <a:cxn ang="0">
                  <a:pos x="271" y="36"/>
                </a:cxn>
                <a:cxn ang="0">
                  <a:pos x="244" y="45"/>
                </a:cxn>
                <a:cxn ang="0">
                  <a:pos x="218" y="55"/>
                </a:cxn>
                <a:cxn ang="0">
                  <a:pos x="191" y="64"/>
                </a:cxn>
                <a:cxn ang="0">
                  <a:pos x="191" y="64"/>
                </a:cxn>
                <a:cxn ang="0">
                  <a:pos x="102" y="99"/>
                </a:cxn>
                <a:cxn ang="0">
                  <a:pos x="58" y="117"/>
                </a:cxn>
                <a:cxn ang="0">
                  <a:pos x="15" y="137"/>
                </a:cxn>
                <a:cxn ang="0">
                  <a:pos x="15" y="137"/>
                </a:cxn>
                <a:cxn ang="0">
                  <a:pos x="11" y="136"/>
                </a:cxn>
                <a:cxn ang="0">
                  <a:pos x="10" y="137"/>
                </a:cxn>
                <a:cxn ang="0">
                  <a:pos x="8" y="138"/>
                </a:cxn>
                <a:cxn ang="0">
                  <a:pos x="2" y="144"/>
                </a:cxn>
                <a:cxn ang="0">
                  <a:pos x="2" y="144"/>
                </a:cxn>
                <a:cxn ang="0">
                  <a:pos x="0" y="145"/>
                </a:cxn>
                <a:cxn ang="0">
                  <a:pos x="0" y="147"/>
                </a:cxn>
                <a:cxn ang="0">
                  <a:pos x="2" y="151"/>
                </a:cxn>
                <a:cxn ang="0">
                  <a:pos x="4" y="153"/>
                </a:cxn>
                <a:cxn ang="0">
                  <a:pos x="7" y="153"/>
                </a:cxn>
                <a:cxn ang="0">
                  <a:pos x="8" y="153"/>
                </a:cxn>
                <a:cxn ang="0">
                  <a:pos x="8" y="153"/>
                </a:cxn>
                <a:cxn ang="0">
                  <a:pos x="54" y="132"/>
                </a:cxn>
                <a:cxn ang="0">
                  <a:pos x="101" y="112"/>
                </a:cxn>
                <a:cxn ang="0">
                  <a:pos x="194" y="76"/>
                </a:cxn>
                <a:cxn ang="0">
                  <a:pos x="194" y="76"/>
                </a:cxn>
                <a:cxn ang="0">
                  <a:pos x="215" y="66"/>
                </a:cxn>
                <a:cxn ang="0">
                  <a:pos x="237" y="59"/>
                </a:cxn>
                <a:cxn ang="0">
                  <a:pos x="282" y="44"/>
                </a:cxn>
                <a:cxn ang="0">
                  <a:pos x="282" y="44"/>
                </a:cxn>
                <a:cxn ang="0">
                  <a:pos x="304" y="35"/>
                </a:cxn>
                <a:cxn ang="0">
                  <a:pos x="326" y="25"/>
                </a:cxn>
                <a:cxn ang="0">
                  <a:pos x="348" y="15"/>
                </a:cxn>
                <a:cxn ang="0">
                  <a:pos x="360" y="13"/>
                </a:cxn>
                <a:cxn ang="0">
                  <a:pos x="372" y="10"/>
                </a:cxn>
                <a:cxn ang="0">
                  <a:pos x="372" y="10"/>
                </a:cxn>
                <a:cxn ang="0">
                  <a:pos x="373" y="10"/>
                </a:cxn>
                <a:cxn ang="0">
                  <a:pos x="376" y="9"/>
                </a:cxn>
                <a:cxn ang="0">
                  <a:pos x="377" y="5"/>
                </a:cxn>
                <a:cxn ang="0">
                  <a:pos x="377" y="2"/>
                </a:cxn>
                <a:cxn ang="0">
                  <a:pos x="376" y="1"/>
                </a:cxn>
                <a:cxn ang="0">
                  <a:pos x="373" y="0"/>
                </a:cxn>
                <a:cxn ang="0">
                  <a:pos x="372" y="0"/>
                </a:cxn>
                <a:cxn ang="0">
                  <a:pos x="372" y="0"/>
                </a:cxn>
              </a:cxnLst>
              <a:rect l="0" t="0" r="r" b="b"/>
              <a:pathLst>
                <a:path w="377" h="153">
                  <a:moveTo>
                    <a:pt x="372" y="0"/>
                  </a:moveTo>
                  <a:lnTo>
                    <a:pt x="372" y="0"/>
                  </a:lnTo>
                  <a:lnTo>
                    <a:pt x="361" y="1"/>
                  </a:lnTo>
                  <a:lnTo>
                    <a:pt x="352" y="4"/>
                  </a:lnTo>
                  <a:lnTo>
                    <a:pt x="334" y="10"/>
                  </a:lnTo>
                  <a:lnTo>
                    <a:pt x="297" y="26"/>
                  </a:lnTo>
                  <a:lnTo>
                    <a:pt x="297" y="26"/>
                  </a:lnTo>
                  <a:lnTo>
                    <a:pt x="271" y="36"/>
                  </a:lnTo>
                  <a:lnTo>
                    <a:pt x="244" y="45"/>
                  </a:lnTo>
                  <a:lnTo>
                    <a:pt x="218" y="55"/>
                  </a:lnTo>
                  <a:lnTo>
                    <a:pt x="191" y="64"/>
                  </a:lnTo>
                  <a:lnTo>
                    <a:pt x="191" y="64"/>
                  </a:lnTo>
                  <a:lnTo>
                    <a:pt x="102" y="99"/>
                  </a:lnTo>
                  <a:lnTo>
                    <a:pt x="58" y="117"/>
                  </a:lnTo>
                  <a:lnTo>
                    <a:pt x="15" y="137"/>
                  </a:lnTo>
                  <a:lnTo>
                    <a:pt x="15" y="137"/>
                  </a:lnTo>
                  <a:lnTo>
                    <a:pt x="11" y="136"/>
                  </a:lnTo>
                  <a:lnTo>
                    <a:pt x="10" y="137"/>
                  </a:lnTo>
                  <a:lnTo>
                    <a:pt x="8" y="138"/>
                  </a:lnTo>
                  <a:lnTo>
                    <a:pt x="2" y="144"/>
                  </a:lnTo>
                  <a:lnTo>
                    <a:pt x="2" y="144"/>
                  </a:lnTo>
                  <a:lnTo>
                    <a:pt x="0" y="145"/>
                  </a:lnTo>
                  <a:lnTo>
                    <a:pt x="0" y="147"/>
                  </a:lnTo>
                  <a:lnTo>
                    <a:pt x="2" y="151"/>
                  </a:lnTo>
                  <a:lnTo>
                    <a:pt x="4" y="153"/>
                  </a:lnTo>
                  <a:lnTo>
                    <a:pt x="7" y="153"/>
                  </a:lnTo>
                  <a:lnTo>
                    <a:pt x="8" y="153"/>
                  </a:lnTo>
                  <a:lnTo>
                    <a:pt x="8" y="153"/>
                  </a:lnTo>
                  <a:lnTo>
                    <a:pt x="54" y="132"/>
                  </a:lnTo>
                  <a:lnTo>
                    <a:pt x="101" y="112"/>
                  </a:lnTo>
                  <a:lnTo>
                    <a:pt x="194" y="76"/>
                  </a:lnTo>
                  <a:lnTo>
                    <a:pt x="194" y="76"/>
                  </a:lnTo>
                  <a:lnTo>
                    <a:pt x="215" y="66"/>
                  </a:lnTo>
                  <a:lnTo>
                    <a:pt x="237" y="59"/>
                  </a:lnTo>
                  <a:lnTo>
                    <a:pt x="282" y="44"/>
                  </a:lnTo>
                  <a:lnTo>
                    <a:pt x="282" y="44"/>
                  </a:lnTo>
                  <a:lnTo>
                    <a:pt x="304" y="35"/>
                  </a:lnTo>
                  <a:lnTo>
                    <a:pt x="326" y="25"/>
                  </a:lnTo>
                  <a:lnTo>
                    <a:pt x="348" y="15"/>
                  </a:lnTo>
                  <a:lnTo>
                    <a:pt x="360" y="13"/>
                  </a:lnTo>
                  <a:lnTo>
                    <a:pt x="372" y="10"/>
                  </a:lnTo>
                  <a:lnTo>
                    <a:pt x="372" y="10"/>
                  </a:lnTo>
                  <a:lnTo>
                    <a:pt x="373" y="10"/>
                  </a:lnTo>
                  <a:lnTo>
                    <a:pt x="376" y="9"/>
                  </a:lnTo>
                  <a:lnTo>
                    <a:pt x="377" y="5"/>
                  </a:lnTo>
                  <a:lnTo>
                    <a:pt x="377" y="2"/>
                  </a:lnTo>
                  <a:lnTo>
                    <a:pt x="376" y="1"/>
                  </a:lnTo>
                  <a:lnTo>
                    <a:pt x="373" y="0"/>
                  </a:lnTo>
                  <a:lnTo>
                    <a:pt x="372" y="0"/>
                  </a:lnTo>
                  <a:lnTo>
                    <a:pt x="372"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3" name="Freeform 389"/>
            <p:cNvSpPr/>
            <p:nvPr/>
          </p:nvSpPr>
          <p:spPr bwMode="auto">
            <a:xfrm>
              <a:off x="5649914" y="1543051"/>
              <a:ext cx="96838" cy="36513"/>
            </a:xfrm>
            <a:custGeom>
              <a:avLst/>
              <a:gdLst/>
              <a:ahLst/>
              <a:cxnLst>
                <a:cxn ang="0">
                  <a:pos x="238" y="0"/>
                </a:cxn>
                <a:cxn ang="0">
                  <a:pos x="238" y="0"/>
                </a:cxn>
                <a:cxn ang="0">
                  <a:pos x="226" y="4"/>
                </a:cxn>
                <a:cxn ang="0">
                  <a:pos x="214" y="9"/>
                </a:cxn>
                <a:cxn ang="0">
                  <a:pos x="201" y="14"/>
                </a:cxn>
                <a:cxn ang="0">
                  <a:pos x="194" y="15"/>
                </a:cxn>
                <a:cxn ang="0">
                  <a:pos x="188" y="17"/>
                </a:cxn>
                <a:cxn ang="0">
                  <a:pos x="188" y="17"/>
                </a:cxn>
                <a:cxn ang="0">
                  <a:pos x="174" y="19"/>
                </a:cxn>
                <a:cxn ang="0">
                  <a:pos x="158" y="25"/>
                </a:cxn>
                <a:cxn ang="0">
                  <a:pos x="130" y="36"/>
                </a:cxn>
                <a:cxn ang="0">
                  <a:pos x="130" y="36"/>
                </a:cxn>
                <a:cxn ang="0">
                  <a:pos x="115" y="42"/>
                </a:cxn>
                <a:cxn ang="0">
                  <a:pos x="99" y="49"/>
                </a:cxn>
                <a:cxn ang="0">
                  <a:pos x="69" y="62"/>
                </a:cxn>
                <a:cxn ang="0">
                  <a:pos x="53" y="69"/>
                </a:cxn>
                <a:cxn ang="0">
                  <a:pos x="38" y="74"/>
                </a:cxn>
                <a:cxn ang="0">
                  <a:pos x="22" y="78"/>
                </a:cxn>
                <a:cxn ang="0">
                  <a:pos x="6" y="79"/>
                </a:cxn>
                <a:cxn ang="0">
                  <a:pos x="6" y="79"/>
                </a:cxn>
                <a:cxn ang="0">
                  <a:pos x="4" y="81"/>
                </a:cxn>
                <a:cxn ang="0">
                  <a:pos x="1" y="82"/>
                </a:cxn>
                <a:cxn ang="0">
                  <a:pos x="0" y="86"/>
                </a:cxn>
                <a:cxn ang="0">
                  <a:pos x="1" y="90"/>
                </a:cxn>
                <a:cxn ang="0">
                  <a:pos x="4" y="91"/>
                </a:cxn>
                <a:cxn ang="0">
                  <a:pos x="6" y="91"/>
                </a:cxn>
                <a:cxn ang="0">
                  <a:pos x="6" y="91"/>
                </a:cxn>
                <a:cxn ang="0">
                  <a:pos x="21" y="90"/>
                </a:cxn>
                <a:cxn ang="0">
                  <a:pos x="35" y="87"/>
                </a:cxn>
                <a:cxn ang="0">
                  <a:pos x="49" y="82"/>
                </a:cxn>
                <a:cxn ang="0">
                  <a:pos x="64" y="78"/>
                </a:cxn>
                <a:cxn ang="0">
                  <a:pos x="92" y="65"/>
                </a:cxn>
                <a:cxn ang="0">
                  <a:pos x="119" y="53"/>
                </a:cxn>
                <a:cxn ang="0">
                  <a:pos x="119" y="53"/>
                </a:cxn>
                <a:cxn ang="0">
                  <a:pos x="137" y="44"/>
                </a:cxn>
                <a:cxn ang="0">
                  <a:pos x="157" y="38"/>
                </a:cxn>
                <a:cxn ang="0">
                  <a:pos x="176" y="31"/>
                </a:cxn>
                <a:cxn ang="0">
                  <a:pos x="194" y="28"/>
                </a:cxn>
                <a:cxn ang="0">
                  <a:pos x="194" y="28"/>
                </a:cxn>
                <a:cxn ang="0">
                  <a:pos x="201" y="27"/>
                </a:cxn>
                <a:cxn ang="0">
                  <a:pos x="208" y="25"/>
                </a:cxn>
                <a:cxn ang="0">
                  <a:pos x="218" y="21"/>
                </a:cxn>
                <a:cxn ang="0">
                  <a:pos x="230" y="15"/>
                </a:cxn>
                <a:cxn ang="0">
                  <a:pos x="242" y="11"/>
                </a:cxn>
                <a:cxn ang="0">
                  <a:pos x="242" y="11"/>
                </a:cxn>
                <a:cxn ang="0">
                  <a:pos x="243" y="10"/>
                </a:cxn>
                <a:cxn ang="0">
                  <a:pos x="244" y="9"/>
                </a:cxn>
                <a:cxn ang="0">
                  <a:pos x="246" y="6"/>
                </a:cxn>
                <a:cxn ang="0">
                  <a:pos x="246" y="5"/>
                </a:cxn>
                <a:cxn ang="0">
                  <a:pos x="243" y="1"/>
                </a:cxn>
                <a:cxn ang="0">
                  <a:pos x="240" y="0"/>
                </a:cxn>
                <a:cxn ang="0">
                  <a:pos x="238" y="0"/>
                </a:cxn>
                <a:cxn ang="0">
                  <a:pos x="238" y="0"/>
                </a:cxn>
              </a:cxnLst>
              <a:rect l="0" t="0" r="r" b="b"/>
              <a:pathLst>
                <a:path w="246" h="91">
                  <a:moveTo>
                    <a:pt x="238" y="0"/>
                  </a:moveTo>
                  <a:lnTo>
                    <a:pt x="238" y="0"/>
                  </a:lnTo>
                  <a:lnTo>
                    <a:pt x="226" y="4"/>
                  </a:lnTo>
                  <a:lnTo>
                    <a:pt x="214" y="9"/>
                  </a:lnTo>
                  <a:lnTo>
                    <a:pt x="201" y="14"/>
                  </a:lnTo>
                  <a:lnTo>
                    <a:pt x="194" y="15"/>
                  </a:lnTo>
                  <a:lnTo>
                    <a:pt x="188" y="17"/>
                  </a:lnTo>
                  <a:lnTo>
                    <a:pt x="188" y="17"/>
                  </a:lnTo>
                  <a:lnTo>
                    <a:pt x="174" y="19"/>
                  </a:lnTo>
                  <a:lnTo>
                    <a:pt x="158" y="25"/>
                  </a:lnTo>
                  <a:lnTo>
                    <a:pt x="130" y="36"/>
                  </a:lnTo>
                  <a:lnTo>
                    <a:pt x="130" y="36"/>
                  </a:lnTo>
                  <a:lnTo>
                    <a:pt x="115" y="42"/>
                  </a:lnTo>
                  <a:lnTo>
                    <a:pt x="99" y="49"/>
                  </a:lnTo>
                  <a:lnTo>
                    <a:pt x="69" y="62"/>
                  </a:lnTo>
                  <a:lnTo>
                    <a:pt x="53" y="69"/>
                  </a:lnTo>
                  <a:lnTo>
                    <a:pt x="38" y="74"/>
                  </a:lnTo>
                  <a:lnTo>
                    <a:pt x="22" y="78"/>
                  </a:lnTo>
                  <a:lnTo>
                    <a:pt x="6" y="79"/>
                  </a:lnTo>
                  <a:lnTo>
                    <a:pt x="6" y="79"/>
                  </a:lnTo>
                  <a:lnTo>
                    <a:pt x="4" y="81"/>
                  </a:lnTo>
                  <a:lnTo>
                    <a:pt x="1" y="82"/>
                  </a:lnTo>
                  <a:lnTo>
                    <a:pt x="0" y="86"/>
                  </a:lnTo>
                  <a:lnTo>
                    <a:pt x="1" y="90"/>
                  </a:lnTo>
                  <a:lnTo>
                    <a:pt x="4" y="91"/>
                  </a:lnTo>
                  <a:lnTo>
                    <a:pt x="6" y="91"/>
                  </a:lnTo>
                  <a:lnTo>
                    <a:pt x="6" y="91"/>
                  </a:lnTo>
                  <a:lnTo>
                    <a:pt x="21" y="90"/>
                  </a:lnTo>
                  <a:lnTo>
                    <a:pt x="35" y="87"/>
                  </a:lnTo>
                  <a:lnTo>
                    <a:pt x="49" y="82"/>
                  </a:lnTo>
                  <a:lnTo>
                    <a:pt x="64" y="78"/>
                  </a:lnTo>
                  <a:lnTo>
                    <a:pt x="92" y="65"/>
                  </a:lnTo>
                  <a:lnTo>
                    <a:pt x="119" y="53"/>
                  </a:lnTo>
                  <a:lnTo>
                    <a:pt x="119" y="53"/>
                  </a:lnTo>
                  <a:lnTo>
                    <a:pt x="137" y="44"/>
                  </a:lnTo>
                  <a:lnTo>
                    <a:pt x="157" y="38"/>
                  </a:lnTo>
                  <a:lnTo>
                    <a:pt x="176" y="31"/>
                  </a:lnTo>
                  <a:lnTo>
                    <a:pt x="194" y="28"/>
                  </a:lnTo>
                  <a:lnTo>
                    <a:pt x="194" y="28"/>
                  </a:lnTo>
                  <a:lnTo>
                    <a:pt x="201" y="27"/>
                  </a:lnTo>
                  <a:lnTo>
                    <a:pt x="208" y="25"/>
                  </a:lnTo>
                  <a:lnTo>
                    <a:pt x="218" y="21"/>
                  </a:lnTo>
                  <a:lnTo>
                    <a:pt x="230" y="15"/>
                  </a:lnTo>
                  <a:lnTo>
                    <a:pt x="242" y="11"/>
                  </a:lnTo>
                  <a:lnTo>
                    <a:pt x="242" y="11"/>
                  </a:lnTo>
                  <a:lnTo>
                    <a:pt x="243" y="10"/>
                  </a:lnTo>
                  <a:lnTo>
                    <a:pt x="244" y="9"/>
                  </a:lnTo>
                  <a:lnTo>
                    <a:pt x="246" y="6"/>
                  </a:lnTo>
                  <a:lnTo>
                    <a:pt x="246" y="5"/>
                  </a:lnTo>
                  <a:lnTo>
                    <a:pt x="243" y="1"/>
                  </a:lnTo>
                  <a:lnTo>
                    <a:pt x="240" y="0"/>
                  </a:lnTo>
                  <a:lnTo>
                    <a:pt x="238" y="0"/>
                  </a:lnTo>
                  <a:lnTo>
                    <a:pt x="238"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4" name="Freeform 390"/>
            <p:cNvSpPr/>
            <p:nvPr/>
          </p:nvSpPr>
          <p:spPr bwMode="auto">
            <a:xfrm>
              <a:off x="5273676" y="1162051"/>
              <a:ext cx="122238" cy="95250"/>
            </a:xfrm>
            <a:custGeom>
              <a:avLst/>
              <a:gdLst/>
              <a:ahLst/>
              <a:cxnLst>
                <a:cxn ang="0">
                  <a:pos x="298" y="1"/>
                </a:cxn>
                <a:cxn ang="0">
                  <a:pos x="298" y="1"/>
                </a:cxn>
                <a:cxn ang="0">
                  <a:pos x="277" y="21"/>
                </a:cxn>
                <a:cxn ang="0">
                  <a:pos x="256" y="39"/>
                </a:cxn>
                <a:cxn ang="0">
                  <a:pos x="234" y="56"/>
                </a:cxn>
                <a:cxn ang="0">
                  <a:pos x="210" y="72"/>
                </a:cxn>
                <a:cxn ang="0">
                  <a:pos x="163" y="103"/>
                </a:cxn>
                <a:cxn ang="0">
                  <a:pos x="116" y="136"/>
                </a:cxn>
                <a:cxn ang="0">
                  <a:pos x="116" y="136"/>
                </a:cxn>
                <a:cxn ang="0">
                  <a:pos x="96" y="152"/>
                </a:cxn>
                <a:cxn ang="0">
                  <a:pos x="77" y="167"/>
                </a:cxn>
                <a:cxn ang="0">
                  <a:pos x="56" y="183"/>
                </a:cxn>
                <a:cxn ang="0">
                  <a:pos x="35" y="198"/>
                </a:cxn>
                <a:cxn ang="0">
                  <a:pos x="35" y="198"/>
                </a:cxn>
                <a:cxn ang="0">
                  <a:pos x="24" y="204"/>
                </a:cxn>
                <a:cxn ang="0">
                  <a:pos x="14" y="212"/>
                </a:cxn>
                <a:cxn ang="0">
                  <a:pos x="6" y="221"/>
                </a:cxn>
                <a:cxn ang="0">
                  <a:pos x="2" y="226"/>
                </a:cxn>
                <a:cxn ang="0">
                  <a:pos x="0" y="233"/>
                </a:cxn>
                <a:cxn ang="0">
                  <a:pos x="0" y="233"/>
                </a:cxn>
                <a:cxn ang="0">
                  <a:pos x="0" y="235"/>
                </a:cxn>
                <a:cxn ang="0">
                  <a:pos x="0" y="237"/>
                </a:cxn>
                <a:cxn ang="0">
                  <a:pos x="1" y="238"/>
                </a:cxn>
                <a:cxn ang="0">
                  <a:pos x="3" y="239"/>
                </a:cxn>
                <a:cxn ang="0">
                  <a:pos x="7" y="239"/>
                </a:cxn>
                <a:cxn ang="0">
                  <a:pos x="9" y="238"/>
                </a:cxn>
                <a:cxn ang="0">
                  <a:pos x="10" y="235"/>
                </a:cxn>
                <a:cxn ang="0">
                  <a:pos x="10" y="235"/>
                </a:cxn>
                <a:cxn ang="0">
                  <a:pos x="14" y="229"/>
                </a:cxn>
                <a:cxn ang="0">
                  <a:pos x="19" y="222"/>
                </a:cxn>
                <a:cxn ang="0">
                  <a:pos x="26" y="216"/>
                </a:cxn>
                <a:cxn ang="0">
                  <a:pos x="34" y="211"/>
                </a:cxn>
                <a:cxn ang="0">
                  <a:pos x="49" y="201"/>
                </a:cxn>
                <a:cxn ang="0">
                  <a:pos x="62" y="194"/>
                </a:cxn>
                <a:cxn ang="0">
                  <a:pos x="62" y="194"/>
                </a:cxn>
                <a:cxn ang="0">
                  <a:pos x="83" y="178"/>
                </a:cxn>
                <a:cxn ang="0">
                  <a:pos x="103" y="161"/>
                </a:cxn>
                <a:cxn ang="0">
                  <a:pos x="124" y="145"/>
                </a:cxn>
                <a:cxn ang="0">
                  <a:pos x="145" y="130"/>
                </a:cxn>
                <a:cxn ang="0">
                  <a:pos x="145" y="130"/>
                </a:cxn>
                <a:cxn ang="0">
                  <a:pos x="187" y="102"/>
                </a:cxn>
                <a:cxn ang="0">
                  <a:pos x="228" y="73"/>
                </a:cxn>
                <a:cxn ang="0">
                  <a:pos x="249" y="59"/>
                </a:cxn>
                <a:cxn ang="0">
                  <a:pos x="269" y="43"/>
                </a:cxn>
                <a:cxn ang="0">
                  <a:pos x="287" y="26"/>
                </a:cxn>
                <a:cxn ang="0">
                  <a:pos x="306" y="9"/>
                </a:cxn>
                <a:cxn ang="0">
                  <a:pos x="306" y="9"/>
                </a:cxn>
                <a:cxn ang="0">
                  <a:pos x="307" y="8"/>
                </a:cxn>
                <a:cxn ang="0">
                  <a:pos x="307" y="5"/>
                </a:cxn>
                <a:cxn ang="0">
                  <a:pos x="306" y="1"/>
                </a:cxn>
                <a:cxn ang="0">
                  <a:pos x="302" y="0"/>
                </a:cxn>
                <a:cxn ang="0">
                  <a:pos x="300" y="0"/>
                </a:cxn>
                <a:cxn ang="0">
                  <a:pos x="298" y="1"/>
                </a:cxn>
                <a:cxn ang="0">
                  <a:pos x="298" y="1"/>
                </a:cxn>
              </a:cxnLst>
              <a:rect l="0" t="0" r="r" b="b"/>
              <a:pathLst>
                <a:path w="307" h="239">
                  <a:moveTo>
                    <a:pt x="298" y="1"/>
                  </a:moveTo>
                  <a:lnTo>
                    <a:pt x="298" y="1"/>
                  </a:lnTo>
                  <a:lnTo>
                    <a:pt x="277" y="21"/>
                  </a:lnTo>
                  <a:lnTo>
                    <a:pt x="256" y="39"/>
                  </a:lnTo>
                  <a:lnTo>
                    <a:pt x="234" y="56"/>
                  </a:lnTo>
                  <a:lnTo>
                    <a:pt x="210" y="72"/>
                  </a:lnTo>
                  <a:lnTo>
                    <a:pt x="163" y="103"/>
                  </a:lnTo>
                  <a:lnTo>
                    <a:pt x="116" y="136"/>
                  </a:lnTo>
                  <a:lnTo>
                    <a:pt x="116" y="136"/>
                  </a:lnTo>
                  <a:lnTo>
                    <a:pt x="96" y="152"/>
                  </a:lnTo>
                  <a:lnTo>
                    <a:pt x="77" y="167"/>
                  </a:lnTo>
                  <a:lnTo>
                    <a:pt x="56" y="183"/>
                  </a:lnTo>
                  <a:lnTo>
                    <a:pt x="35" y="198"/>
                  </a:lnTo>
                  <a:lnTo>
                    <a:pt x="35" y="198"/>
                  </a:lnTo>
                  <a:lnTo>
                    <a:pt x="24" y="204"/>
                  </a:lnTo>
                  <a:lnTo>
                    <a:pt x="14" y="212"/>
                  </a:lnTo>
                  <a:lnTo>
                    <a:pt x="6" y="221"/>
                  </a:lnTo>
                  <a:lnTo>
                    <a:pt x="2" y="226"/>
                  </a:lnTo>
                  <a:lnTo>
                    <a:pt x="0" y="233"/>
                  </a:lnTo>
                  <a:lnTo>
                    <a:pt x="0" y="233"/>
                  </a:lnTo>
                  <a:lnTo>
                    <a:pt x="0" y="235"/>
                  </a:lnTo>
                  <a:lnTo>
                    <a:pt x="0" y="237"/>
                  </a:lnTo>
                  <a:lnTo>
                    <a:pt x="1" y="238"/>
                  </a:lnTo>
                  <a:lnTo>
                    <a:pt x="3" y="239"/>
                  </a:lnTo>
                  <a:lnTo>
                    <a:pt x="7" y="239"/>
                  </a:lnTo>
                  <a:lnTo>
                    <a:pt x="9" y="238"/>
                  </a:lnTo>
                  <a:lnTo>
                    <a:pt x="10" y="235"/>
                  </a:lnTo>
                  <a:lnTo>
                    <a:pt x="10" y="235"/>
                  </a:lnTo>
                  <a:lnTo>
                    <a:pt x="14" y="229"/>
                  </a:lnTo>
                  <a:lnTo>
                    <a:pt x="19" y="222"/>
                  </a:lnTo>
                  <a:lnTo>
                    <a:pt x="26" y="216"/>
                  </a:lnTo>
                  <a:lnTo>
                    <a:pt x="34" y="211"/>
                  </a:lnTo>
                  <a:lnTo>
                    <a:pt x="49" y="201"/>
                  </a:lnTo>
                  <a:lnTo>
                    <a:pt x="62" y="194"/>
                  </a:lnTo>
                  <a:lnTo>
                    <a:pt x="62" y="194"/>
                  </a:lnTo>
                  <a:lnTo>
                    <a:pt x="83" y="178"/>
                  </a:lnTo>
                  <a:lnTo>
                    <a:pt x="103" y="161"/>
                  </a:lnTo>
                  <a:lnTo>
                    <a:pt x="124" y="145"/>
                  </a:lnTo>
                  <a:lnTo>
                    <a:pt x="145" y="130"/>
                  </a:lnTo>
                  <a:lnTo>
                    <a:pt x="145" y="130"/>
                  </a:lnTo>
                  <a:lnTo>
                    <a:pt x="187" y="102"/>
                  </a:lnTo>
                  <a:lnTo>
                    <a:pt x="228" y="73"/>
                  </a:lnTo>
                  <a:lnTo>
                    <a:pt x="249" y="59"/>
                  </a:lnTo>
                  <a:lnTo>
                    <a:pt x="269" y="43"/>
                  </a:lnTo>
                  <a:lnTo>
                    <a:pt x="287" y="26"/>
                  </a:lnTo>
                  <a:lnTo>
                    <a:pt x="306" y="9"/>
                  </a:lnTo>
                  <a:lnTo>
                    <a:pt x="306" y="9"/>
                  </a:lnTo>
                  <a:lnTo>
                    <a:pt x="307" y="8"/>
                  </a:lnTo>
                  <a:lnTo>
                    <a:pt x="307" y="5"/>
                  </a:lnTo>
                  <a:lnTo>
                    <a:pt x="306" y="1"/>
                  </a:lnTo>
                  <a:lnTo>
                    <a:pt x="302" y="0"/>
                  </a:lnTo>
                  <a:lnTo>
                    <a:pt x="300" y="0"/>
                  </a:lnTo>
                  <a:lnTo>
                    <a:pt x="298" y="1"/>
                  </a:lnTo>
                  <a:lnTo>
                    <a:pt x="298"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5" name="Freeform 391"/>
            <p:cNvSpPr/>
            <p:nvPr/>
          </p:nvSpPr>
          <p:spPr bwMode="auto">
            <a:xfrm>
              <a:off x="5329239" y="1193801"/>
              <a:ext cx="87313" cy="68263"/>
            </a:xfrm>
            <a:custGeom>
              <a:avLst/>
              <a:gdLst/>
              <a:ahLst/>
              <a:cxnLst>
                <a:cxn ang="0">
                  <a:pos x="210" y="0"/>
                </a:cxn>
                <a:cxn ang="0">
                  <a:pos x="210" y="0"/>
                </a:cxn>
                <a:cxn ang="0">
                  <a:pos x="203" y="2"/>
                </a:cxn>
                <a:cxn ang="0">
                  <a:pos x="193" y="5"/>
                </a:cxn>
                <a:cxn ang="0">
                  <a:pos x="176" y="13"/>
                </a:cxn>
                <a:cxn ang="0">
                  <a:pos x="161" y="22"/>
                </a:cxn>
                <a:cxn ang="0">
                  <a:pos x="145" y="34"/>
                </a:cxn>
                <a:cxn ang="0">
                  <a:pos x="116" y="59"/>
                </a:cxn>
                <a:cxn ang="0">
                  <a:pos x="87" y="81"/>
                </a:cxn>
                <a:cxn ang="0">
                  <a:pos x="87" y="81"/>
                </a:cxn>
                <a:cxn ang="0">
                  <a:pos x="56" y="106"/>
                </a:cxn>
                <a:cxn ang="0">
                  <a:pos x="40" y="119"/>
                </a:cxn>
                <a:cxn ang="0">
                  <a:pos x="26" y="133"/>
                </a:cxn>
                <a:cxn ang="0">
                  <a:pos x="26" y="133"/>
                </a:cxn>
                <a:cxn ang="0">
                  <a:pos x="12" y="146"/>
                </a:cxn>
                <a:cxn ang="0">
                  <a:pos x="5" y="154"/>
                </a:cxn>
                <a:cxn ang="0">
                  <a:pos x="0" y="163"/>
                </a:cxn>
                <a:cxn ang="0">
                  <a:pos x="0" y="163"/>
                </a:cxn>
                <a:cxn ang="0">
                  <a:pos x="0" y="166"/>
                </a:cxn>
                <a:cxn ang="0">
                  <a:pos x="1" y="169"/>
                </a:cxn>
                <a:cxn ang="0">
                  <a:pos x="1" y="169"/>
                </a:cxn>
                <a:cxn ang="0">
                  <a:pos x="2" y="170"/>
                </a:cxn>
                <a:cxn ang="0">
                  <a:pos x="2" y="170"/>
                </a:cxn>
                <a:cxn ang="0">
                  <a:pos x="5" y="171"/>
                </a:cxn>
                <a:cxn ang="0">
                  <a:pos x="6" y="171"/>
                </a:cxn>
                <a:cxn ang="0">
                  <a:pos x="10" y="169"/>
                </a:cxn>
                <a:cxn ang="0">
                  <a:pos x="12" y="167"/>
                </a:cxn>
                <a:cxn ang="0">
                  <a:pos x="13" y="166"/>
                </a:cxn>
                <a:cxn ang="0">
                  <a:pos x="12" y="163"/>
                </a:cxn>
                <a:cxn ang="0">
                  <a:pos x="10" y="162"/>
                </a:cxn>
                <a:cxn ang="0">
                  <a:pos x="10" y="162"/>
                </a:cxn>
                <a:cxn ang="0">
                  <a:pos x="102" y="85"/>
                </a:cxn>
                <a:cxn ang="0">
                  <a:pos x="102" y="85"/>
                </a:cxn>
                <a:cxn ang="0">
                  <a:pos x="127" y="64"/>
                </a:cxn>
                <a:cxn ang="0">
                  <a:pos x="154" y="42"/>
                </a:cxn>
                <a:cxn ang="0">
                  <a:pos x="169" y="31"/>
                </a:cxn>
                <a:cxn ang="0">
                  <a:pos x="183" y="22"/>
                </a:cxn>
                <a:cxn ang="0">
                  <a:pos x="197" y="16"/>
                </a:cxn>
                <a:cxn ang="0">
                  <a:pos x="213" y="12"/>
                </a:cxn>
                <a:cxn ang="0">
                  <a:pos x="213" y="12"/>
                </a:cxn>
                <a:cxn ang="0">
                  <a:pos x="216" y="10"/>
                </a:cxn>
                <a:cxn ang="0">
                  <a:pos x="217" y="9"/>
                </a:cxn>
                <a:cxn ang="0">
                  <a:pos x="218" y="6"/>
                </a:cxn>
                <a:cxn ang="0">
                  <a:pos x="217" y="5"/>
                </a:cxn>
                <a:cxn ang="0">
                  <a:pos x="216" y="1"/>
                </a:cxn>
                <a:cxn ang="0">
                  <a:pos x="213" y="0"/>
                </a:cxn>
                <a:cxn ang="0">
                  <a:pos x="210" y="0"/>
                </a:cxn>
                <a:cxn ang="0">
                  <a:pos x="210" y="0"/>
                </a:cxn>
              </a:cxnLst>
              <a:rect l="0" t="0" r="r" b="b"/>
              <a:pathLst>
                <a:path w="218" h="171">
                  <a:moveTo>
                    <a:pt x="210" y="0"/>
                  </a:moveTo>
                  <a:lnTo>
                    <a:pt x="210" y="0"/>
                  </a:lnTo>
                  <a:lnTo>
                    <a:pt x="203" y="2"/>
                  </a:lnTo>
                  <a:lnTo>
                    <a:pt x="193" y="5"/>
                  </a:lnTo>
                  <a:lnTo>
                    <a:pt x="176" y="13"/>
                  </a:lnTo>
                  <a:lnTo>
                    <a:pt x="161" y="22"/>
                  </a:lnTo>
                  <a:lnTo>
                    <a:pt x="145" y="34"/>
                  </a:lnTo>
                  <a:lnTo>
                    <a:pt x="116" y="59"/>
                  </a:lnTo>
                  <a:lnTo>
                    <a:pt x="87" y="81"/>
                  </a:lnTo>
                  <a:lnTo>
                    <a:pt x="87" y="81"/>
                  </a:lnTo>
                  <a:lnTo>
                    <a:pt x="56" y="106"/>
                  </a:lnTo>
                  <a:lnTo>
                    <a:pt x="40" y="119"/>
                  </a:lnTo>
                  <a:lnTo>
                    <a:pt x="26" y="133"/>
                  </a:lnTo>
                  <a:lnTo>
                    <a:pt x="26" y="133"/>
                  </a:lnTo>
                  <a:lnTo>
                    <a:pt x="12" y="146"/>
                  </a:lnTo>
                  <a:lnTo>
                    <a:pt x="5" y="154"/>
                  </a:lnTo>
                  <a:lnTo>
                    <a:pt x="0" y="163"/>
                  </a:lnTo>
                  <a:lnTo>
                    <a:pt x="0" y="163"/>
                  </a:lnTo>
                  <a:lnTo>
                    <a:pt x="0" y="166"/>
                  </a:lnTo>
                  <a:lnTo>
                    <a:pt x="1" y="169"/>
                  </a:lnTo>
                  <a:lnTo>
                    <a:pt x="1" y="169"/>
                  </a:lnTo>
                  <a:lnTo>
                    <a:pt x="2" y="170"/>
                  </a:lnTo>
                  <a:lnTo>
                    <a:pt x="2" y="170"/>
                  </a:lnTo>
                  <a:lnTo>
                    <a:pt x="5" y="171"/>
                  </a:lnTo>
                  <a:lnTo>
                    <a:pt x="6" y="171"/>
                  </a:lnTo>
                  <a:lnTo>
                    <a:pt x="10" y="169"/>
                  </a:lnTo>
                  <a:lnTo>
                    <a:pt x="12" y="167"/>
                  </a:lnTo>
                  <a:lnTo>
                    <a:pt x="13" y="166"/>
                  </a:lnTo>
                  <a:lnTo>
                    <a:pt x="12" y="163"/>
                  </a:lnTo>
                  <a:lnTo>
                    <a:pt x="10" y="162"/>
                  </a:lnTo>
                  <a:lnTo>
                    <a:pt x="10" y="162"/>
                  </a:lnTo>
                  <a:lnTo>
                    <a:pt x="102" y="85"/>
                  </a:lnTo>
                  <a:lnTo>
                    <a:pt x="102" y="85"/>
                  </a:lnTo>
                  <a:lnTo>
                    <a:pt x="127" y="64"/>
                  </a:lnTo>
                  <a:lnTo>
                    <a:pt x="154" y="42"/>
                  </a:lnTo>
                  <a:lnTo>
                    <a:pt x="169" y="31"/>
                  </a:lnTo>
                  <a:lnTo>
                    <a:pt x="183" y="22"/>
                  </a:lnTo>
                  <a:lnTo>
                    <a:pt x="197" y="16"/>
                  </a:lnTo>
                  <a:lnTo>
                    <a:pt x="213" y="12"/>
                  </a:lnTo>
                  <a:lnTo>
                    <a:pt x="213" y="12"/>
                  </a:lnTo>
                  <a:lnTo>
                    <a:pt x="216" y="10"/>
                  </a:lnTo>
                  <a:lnTo>
                    <a:pt x="217" y="9"/>
                  </a:lnTo>
                  <a:lnTo>
                    <a:pt x="218" y="6"/>
                  </a:lnTo>
                  <a:lnTo>
                    <a:pt x="217" y="5"/>
                  </a:lnTo>
                  <a:lnTo>
                    <a:pt x="216" y="1"/>
                  </a:lnTo>
                  <a:lnTo>
                    <a:pt x="213" y="0"/>
                  </a:lnTo>
                  <a:lnTo>
                    <a:pt x="210" y="0"/>
                  </a:lnTo>
                  <a:lnTo>
                    <a:pt x="210"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6" name="Freeform 392"/>
            <p:cNvSpPr/>
            <p:nvPr/>
          </p:nvSpPr>
          <p:spPr bwMode="auto">
            <a:xfrm>
              <a:off x="5395914" y="1125538"/>
              <a:ext cx="141288" cy="26988"/>
            </a:xfrm>
            <a:custGeom>
              <a:avLst/>
              <a:gdLst/>
              <a:ahLst/>
              <a:cxnLst>
                <a:cxn ang="0">
                  <a:pos x="348" y="0"/>
                </a:cxn>
                <a:cxn ang="0">
                  <a:pos x="348" y="0"/>
                </a:cxn>
                <a:cxn ang="0">
                  <a:pos x="326" y="2"/>
                </a:cxn>
                <a:cxn ang="0">
                  <a:pos x="305" y="5"/>
                </a:cxn>
                <a:cxn ang="0">
                  <a:pos x="263" y="14"/>
                </a:cxn>
                <a:cxn ang="0">
                  <a:pos x="221" y="23"/>
                </a:cxn>
                <a:cxn ang="0">
                  <a:pos x="199" y="27"/>
                </a:cxn>
                <a:cxn ang="0">
                  <a:pos x="178" y="30"/>
                </a:cxn>
                <a:cxn ang="0">
                  <a:pos x="178" y="30"/>
                </a:cxn>
                <a:cxn ang="0">
                  <a:pos x="156" y="32"/>
                </a:cxn>
                <a:cxn ang="0">
                  <a:pos x="135" y="36"/>
                </a:cxn>
                <a:cxn ang="0">
                  <a:pos x="92" y="45"/>
                </a:cxn>
                <a:cxn ang="0">
                  <a:pos x="49" y="53"/>
                </a:cxn>
                <a:cxn ang="0">
                  <a:pos x="28" y="56"/>
                </a:cxn>
                <a:cxn ang="0">
                  <a:pos x="5" y="57"/>
                </a:cxn>
                <a:cxn ang="0">
                  <a:pos x="5" y="57"/>
                </a:cxn>
                <a:cxn ang="0">
                  <a:pos x="3" y="57"/>
                </a:cxn>
                <a:cxn ang="0">
                  <a:pos x="2" y="58"/>
                </a:cxn>
                <a:cxn ang="0">
                  <a:pos x="0" y="62"/>
                </a:cxn>
                <a:cxn ang="0">
                  <a:pos x="2" y="66"/>
                </a:cxn>
                <a:cxn ang="0">
                  <a:pos x="3" y="68"/>
                </a:cxn>
                <a:cxn ang="0">
                  <a:pos x="5" y="69"/>
                </a:cxn>
                <a:cxn ang="0">
                  <a:pos x="16" y="69"/>
                </a:cxn>
                <a:cxn ang="0">
                  <a:pos x="16" y="69"/>
                </a:cxn>
                <a:cxn ang="0">
                  <a:pos x="20" y="68"/>
                </a:cxn>
                <a:cxn ang="0">
                  <a:pos x="20" y="68"/>
                </a:cxn>
                <a:cxn ang="0">
                  <a:pos x="38" y="66"/>
                </a:cxn>
                <a:cxn ang="0">
                  <a:pos x="58" y="64"/>
                </a:cxn>
                <a:cxn ang="0">
                  <a:pos x="94" y="57"/>
                </a:cxn>
                <a:cxn ang="0">
                  <a:pos x="132" y="49"/>
                </a:cxn>
                <a:cxn ang="0">
                  <a:pos x="170" y="41"/>
                </a:cxn>
                <a:cxn ang="0">
                  <a:pos x="170" y="41"/>
                </a:cxn>
                <a:cxn ang="0">
                  <a:pos x="215" y="34"/>
                </a:cxn>
                <a:cxn ang="0">
                  <a:pos x="259" y="24"/>
                </a:cxn>
                <a:cxn ang="0">
                  <a:pos x="304" y="17"/>
                </a:cxn>
                <a:cxn ang="0">
                  <a:pos x="326" y="14"/>
                </a:cxn>
                <a:cxn ang="0">
                  <a:pos x="348" y="11"/>
                </a:cxn>
                <a:cxn ang="0">
                  <a:pos x="348" y="11"/>
                </a:cxn>
                <a:cxn ang="0">
                  <a:pos x="350" y="10"/>
                </a:cxn>
                <a:cxn ang="0">
                  <a:pos x="352" y="9"/>
                </a:cxn>
                <a:cxn ang="0">
                  <a:pos x="353" y="5"/>
                </a:cxn>
                <a:cxn ang="0">
                  <a:pos x="353" y="3"/>
                </a:cxn>
                <a:cxn ang="0">
                  <a:pos x="352" y="1"/>
                </a:cxn>
                <a:cxn ang="0">
                  <a:pos x="350" y="0"/>
                </a:cxn>
                <a:cxn ang="0">
                  <a:pos x="348" y="0"/>
                </a:cxn>
                <a:cxn ang="0">
                  <a:pos x="348" y="0"/>
                </a:cxn>
              </a:cxnLst>
              <a:rect l="0" t="0" r="r" b="b"/>
              <a:pathLst>
                <a:path w="353" h="69">
                  <a:moveTo>
                    <a:pt x="348" y="0"/>
                  </a:moveTo>
                  <a:lnTo>
                    <a:pt x="348" y="0"/>
                  </a:lnTo>
                  <a:lnTo>
                    <a:pt x="326" y="2"/>
                  </a:lnTo>
                  <a:lnTo>
                    <a:pt x="305" y="5"/>
                  </a:lnTo>
                  <a:lnTo>
                    <a:pt x="263" y="14"/>
                  </a:lnTo>
                  <a:lnTo>
                    <a:pt x="221" y="23"/>
                  </a:lnTo>
                  <a:lnTo>
                    <a:pt x="199" y="27"/>
                  </a:lnTo>
                  <a:lnTo>
                    <a:pt x="178" y="30"/>
                  </a:lnTo>
                  <a:lnTo>
                    <a:pt x="178" y="30"/>
                  </a:lnTo>
                  <a:lnTo>
                    <a:pt x="156" y="32"/>
                  </a:lnTo>
                  <a:lnTo>
                    <a:pt x="135" y="36"/>
                  </a:lnTo>
                  <a:lnTo>
                    <a:pt x="92" y="45"/>
                  </a:lnTo>
                  <a:lnTo>
                    <a:pt x="49" y="53"/>
                  </a:lnTo>
                  <a:lnTo>
                    <a:pt x="28" y="56"/>
                  </a:lnTo>
                  <a:lnTo>
                    <a:pt x="5" y="57"/>
                  </a:lnTo>
                  <a:lnTo>
                    <a:pt x="5" y="57"/>
                  </a:lnTo>
                  <a:lnTo>
                    <a:pt x="3" y="57"/>
                  </a:lnTo>
                  <a:lnTo>
                    <a:pt x="2" y="58"/>
                  </a:lnTo>
                  <a:lnTo>
                    <a:pt x="0" y="62"/>
                  </a:lnTo>
                  <a:lnTo>
                    <a:pt x="2" y="66"/>
                  </a:lnTo>
                  <a:lnTo>
                    <a:pt x="3" y="68"/>
                  </a:lnTo>
                  <a:lnTo>
                    <a:pt x="5" y="69"/>
                  </a:lnTo>
                  <a:lnTo>
                    <a:pt x="16" y="69"/>
                  </a:lnTo>
                  <a:lnTo>
                    <a:pt x="16" y="69"/>
                  </a:lnTo>
                  <a:lnTo>
                    <a:pt x="20" y="68"/>
                  </a:lnTo>
                  <a:lnTo>
                    <a:pt x="20" y="68"/>
                  </a:lnTo>
                  <a:lnTo>
                    <a:pt x="38" y="66"/>
                  </a:lnTo>
                  <a:lnTo>
                    <a:pt x="58" y="64"/>
                  </a:lnTo>
                  <a:lnTo>
                    <a:pt x="94" y="57"/>
                  </a:lnTo>
                  <a:lnTo>
                    <a:pt x="132" y="49"/>
                  </a:lnTo>
                  <a:lnTo>
                    <a:pt x="170" y="41"/>
                  </a:lnTo>
                  <a:lnTo>
                    <a:pt x="170" y="41"/>
                  </a:lnTo>
                  <a:lnTo>
                    <a:pt x="215" y="34"/>
                  </a:lnTo>
                  <a:lnTo>
                    <a:pt x="259" y="24"/>
                  </a:lnTo>
                  <a:lnTo>
                    <a:pt x="304" y="17"/>
                  </a:lnTo>
                  <a:lnTo>
                    <a:pt x="326" y="14"/>
                  </a:lnTo>
                  <a:lnTo>
                    <a:pt x="348" y="11"/>
                  </a:lnTo>
                  <a:lnTo>
                    <a:pt x="348" y="11"/>
                  </a:lnTo>
                  <a:lnTo>
                    <a:pt x="350" y="10"/>
                  </a:lnTo>
                  <a:lnTo>
                    <a:pt x="352" y="9"/>
                  </a:lnTo>
                  <a:lnTo>
                    <a:pt x="353" y="5"/>
                  </a:lnTo>
                  <a:lnTo>
                    <a:pt x="353" y="3"/>
                  </a:lnTo>
                  <a:lnTo>
                    <a:pt x="352" y="1"/>
                  </a:lnTo>
                  <a:lnTo>
                    <a:pt x="350" y="0"/>
                  </a:lnTo>
                  <a:lnTo>
                    <a:pt x="348" y="0"/>
                  </a:lnTo>
                  <a:lnTo>
                    <a:pt x="348"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7" name="Freeform 393"/>
            <p:cNvSpPr/>
            <p:nvPr/>
          </p:nvSpPr>
          <p:spPr bwMode="auto">
            <a:xfrm>
              <a:off x="5421314" y="1193801"/>
              <a:ext cx="92075" cy="20638"/>
            </a:xfrm>
            <a:custGeom>
              <a:avLst/>
              <a:gdLst/>
              <a:ahLst/>
              <a:cxnLst>
                <a:cxn ang="0">
                  <a:pos x="225" y="1"/>
                </a:cxn>
                <a:cxn ang="0">
                  <a:pos x="225" y="1"/>
                </a:cxn>
                <a:cxn ang="0">
                  <a:pos x="217" y="4"/>
                </a:cxn>
                <a:cxn ang="0">
                  <a:pos x="209" y="5"/>
                </a:cxn>
                <a:cxn ang="0">
                  <a:pos x="194" y="5"/>
                </a:cxn>
                <a:cxn ang="0">
                  <a:pos x="194" y="5"/>
                </a:cxn>
                <a:cxn ang="0">
                  <a:pos x="179" y="6"/>
                </a:cxn>
                <a:cxn ang="0">
                  <a:pos x="166" y="10"/>
                </a:cxn>
                <a:cxn ang="0">
                  <a:pos x="139" y="17"/>
                </a:cxn>
                <a:cxn ang="0">
                  <a:pos x="139" y="17"/>
                </a:cxn>
                <a:cxn ang="0">
                  <a:pos x="72" y="31"/>
                </a:cxn>
                <a:cxn ang="0">
                  <a:pos x="38" y="36"/>
                </a:cxn>
                <a:cxn ang="0">
                  <a:pos x="22" y="39"/>
                </a:cxn>
                <a:cxn ang="0">
                  <a:pos x="5" y="40"/>
                </a:cxn>
                <a:cxn ang="0">
                  <a:pos x="5" y="40"/>
                </a:cxn>
                <a:cxn ang="0">
                  <a:pos x="3" y="40"/>
                </a:cxn>
                <a:cxn ang="0">
                  <a:pos x="1" y="42"/>
                </a:cxn>
                <a:cxn ang="0">
                  <a:pos x="0" y="46"/>
                </a:cxn>
                <a:cxn ang="0">
                  <a:pos x="1" y="50"/>
                </a:cxn>
                <a:cxn ang="0">
                  <a:pos x="3" y="51"/>
                </a:cxn>
                <a:cxn ang="0">
                  <a:pos x="5" y="51"/>
                </a:cxn>
                <a:cxn ang="0">
                  <a:pos x="5" y="51"/>
                </a:cxn>
                <a:cxn ang="0">
                  <a:pos x="21" y="51"/>
                </a:cxn>
                <a:cxn ang="0">
                  <a:pos x="37" y="48"/>
                </a:cxn>
                <a:cxn ang="0">
                  <a:pos x="68" y="43"/>
                </a:cxn>
                <a:cxn ang="0">
                  <a:pos x="131" y="30"/>
                </a:cxn>
                <a:cxn ang="0">
                  <a:pos x="131" y="30"/>
                </a:cxn>
                <a:cxn ang="0">
                  <a:pos x="166" y="22"/>
                </a:cxn>
                <a:cxn ang="0">
                  <a:pos x="184" y="18"/>
                </a:cxn>
                <a:cxn ang="0">
                  <a:pos x="201" y="17"/>
                </a:cxn>
                <a:cxn ang="0">
                  <a:pos x="201" y="17"/>
                </a:cxn>
                <a:cxn ang="0">
                  <a:pos x="217" y="16"/>
                </a:cxn>
                <a:cxn ang="0">
                  <a:pos x="224" y="14"/>
                </a:cxn>
                <a:cxn ang="0">
                  <a:pos x="230" y="10"/>
                </a:cxn>
                <a:cxn ang="0">
                  <a:pos x="230" y="10"/>
                </a:cxn>
                <a:cxn ang="0">
                  <a:pos x="233" y="9"/>
                </a:cxn>
                <a:cxn ang="0">
                  <a:pos x="233" y="6"/>
                </a:cxn>
                <a:cxn ang="0">
                  <a:pos x="233" y="2"/>
                </a:cxn>
                <a:cxn ang="0">
                  <a:pos x="229" y="0"/>
                </a:cxn>
                <a:cxn ang="0">
                  <a:pos x="228" y="0"/>
                </a:cxn>
                <a:cxn ang="0">
                  <a:pos x="225" y="1"/>
                </a:cxn>
                <a:cxn ang="0">
                  <a:pos x="225" y="1"/>
                </a:cxn>
              </a:cxnLst>
              <a:rect l="0" t="0" r="r" b="b"/>
              <a:pathLst>
                <a:path w="233" h="51">
                  <a:moveTo>
                    <a:pt x="225" y="1"/>
                  </a:moveTo>
                  <a:lnTo>
                    <a:pt x="225" y="1"/>
                  </a:lnTo>
                  <a:lnTo>
                    <a:pt x="217" y="4"/>
                  </a:lnTo>
                  <a:lnTo>
                    <a:pt x="209" y="5"/>
                  </a:lnTo>
                  <a:lnTo>
                    <a:pt x="194" y="5"/>
                  </a:lnTo>
                  <a:lnTo>
                    <a:pt x="194" y="5"/>
                  </a:lnTo>
                  <a:lnTo>
                    <a:pt x="179" y="6"/>
                  </a:lnTo>
                  <a:lnTo>
                    <a:pt x="166" y="10"/>
                  </a:lnTo>
                  <a:lnTo>
                    <a:pt x="139" y="17"/>
                  </a:lnTo>
                  <a:lnTo>
                    <a:pt x="139" y="17"/>
                  </a:lnTo>
                  <a:lnTo>
                    <a:pt x="72" y="31"/>
                  </a:lnTo>
                  <a:lnTo>
                    <a:pt x="38" y="36"/>
                  </a:lnTo>
                  <a:lnTo>
                    <a:pt x="22" y="39"/>
                  </a:lnTo>
                  <a:lnTo>
                    <a:pt x="5" y="40"/>
                  </a:lnTo>
                  <a:lnTo>
                    <a:pt x="5" y="40"/>
                  </a:lnTo>
                  <a:lnTo>
                    <a:pt x="3" y="40"/>
                  </a:lnTo>
                  <a:lnTo>
                    <a:pt x="1" y="42"/>
                  </a:lnTo>
                  <a:lnTo>
                    <a:pt x="0" y="46"/>
                  </a:lnTo>
                  <a:lnTo>
                    <a:pt x="1" y="50"/>
                  </a:lnTo>
                  <a:lnTo>
                    <a:pt x="3" y="51"/>
                  </a:lnTo>
                  <a:lnTo>
                    <a:pt x="5" y="51"/>
                  </a:lnTo>
                  <a:lnTo>
                    <a:pt x="5" y="51"/>
                  </a:lnTo>
                  <a:lnTo>
                    <a:pt x="21" y="51"/>
                  </a:lnTo>
                  <a:lnTo>
                    <a:pt x="37" y="48"/>
                  </a:lnTo>
                  <a:lnTo>
                    <a:pt x="68" y="43"/>
                  </a:lnTo>
                  <a:lnTo>
                    <a:pt x="131" y="30"/>
                  </a:lnTo>
                  <a:lnTo>
                    <a:pt x="131" y="30"/>
                  </a:lnTo>
                  <a:lnTo>
                    <a:pt x="166" y="22"/>
                  </a:lnTo>
                  <a:lnTo>
                    <a:pt x="184" y="18"/>
                  </a:lnTo>
                  <a:lnTo>
                    <a:pt x="201" y="17"/>
                  </a:lnTo>
                  <a:lnTo>
                    <a:pt x="201" y="17"/>
                  </a:lnTo>
                  <a:lnTo>
                    <a:pt x="217" y="16"/>
                  </a:lnTo>
                  <a:lnTo>
                    <a:pt x="224" y="14"/>
                  </a:lnTo>
                  <a:lnTo>
                    <a:pt x="230" y="10"/>
                  </a:lnTo>
                  <a:lnTo>
                    <a:pt x="230" y="10"/>
                  </a:lnTo>
                  <a:lnTo>
                    <a:pt x="233" y="9"/>
                  </a:lnTo>
                  <a:lnTo>
                    <a:pt x="233" y="6"/>
                  </a:lnTo>
                  <a:lnTo>
                    <a:pt x="233" y="2"/>
                  </a:lnTo>
                  <a:lnTo>
                    <a:pt x="229" y="0"/>
                  </a:lnTo>
                  <a:lnTo>
                    <a:pt x="228" y="0"/>
                  </a:lnTo>
                  <a:lnTo>
                    <a:pt x="225" y="1"/>
                  </a:lnTo>
                  <a:lnTo>
                    <a:pt x="225"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8" name="Freeform 394"/>
            <p:cNvSpPr/>
            <p:nvPr/>
          </p:nvSpPr>
          <p:spPr bwMode="auto">
            <a:xfrm>
              <a:off x="5537201" y="1117601"/>
              <a:ext cx="44450" cy="11113"/>
            </a:xfrm>
            <a:custGeom>
              <a:avLst/>
              <a:gdLst/>
              <a:ahLst/>
              <a:cxnLst>
                <a:cxn ang="0">
                  <a:pos x="108" y="0"/>
                </a:cxn>
                <a:cxn ang="0">
                  <a:pos x="108" y="0"/>
                </a:cxn>
                <a:cxn ang="0">
                  <a:pos x="57" y="11"/>
                </a:cxn>
                <a:cxn ang="0">
                  <a:pos x="32" y="15"/>
                </a:cxn>
                <a:cxn ang="0">
                  <a:pos x="6" y="17"/>
                </a:cxn>
                <a:cxn ang="0">
                  <a:pos x="6" y="17"/>
                </a:cxn>
                <a:cxn ang="0">
                  <a:pos x="4" y="17"/>
                </a:cxn>
                <a:cxn ang="0">
                  <a:pos x="2" y="19"/>
                </a:cxn>
                <a:cxn ang="0">
                  <a:pos x="0" y="23"/>
                </a:cxn>
                <a:cxn ang="0">
                  <a:pos x="2" y="26"/>
                </a:cxn>
                <a:cxn ang="0">
                  <a:pos x="4" y="28"/>
                </a:cxn>
                <a:cxn ang="0">
                  <a:pos x="6" y="29"/>
                </a:cxn>
                <a:cxn ang="0">
                  <a:pos x="6" y="29"/>
                </a:cxn>
                <a:cxn ang="0">
                  <a:pos x="20" y="28"/>
                </a:cxn>
                <a:cxn ang="0">
                  <a:pos x="33" y="26"/>
                </a:cxn>
                <a:cxn ang="0">
                  <a:pos x="58" y="21"/>
                </a:cxn>
                <a:cxn ang="0">
                  <a:pos x="110" y="11"/>
                </a:cxn>
                <a:cxn ang="0">
                  <a:pos x="110" y="11"/>
                </a:cxn>
                <a:cxn ang="0">
                  <a:pos x="113" y="11"/>
                </a:cxn>
                <a:cxn ang="0">
                  <a:pos x="114" y="8"/>
                </a:cxn>
                <a:cxn ang="0">
                  <a:pos x="114" y="7"/>
                </a:cxn>
                <a:cxn ang="0">
                  <a:pos x="114" y="4"/>
                </a:cxn>
                <a:cxn ang="0">
                  <a:pos x="112" y="2"/>
                </a:cxn>
                <a:cxn ang="0">
                  <a:pos x="110" y="0"/>
                </a:cxn>
                <a:cxn ang="0">
                  <a:pos x="108" y="0"/>
                </a:cxn>
                <a:cxn ang="0">
                  <a:pos x="108" y="0"/>
                </a:cxn>
              </a:cxnLst>
              <a:rect l="0" t="0" r="r" b="b"/>
              <a:pathLst>
                <a:path w="114" h="29">
                  <a:moveTo>
                    <a:pt x="108" y="0"/>
                  </a:moveTo>
                  <a:lnTo>
                    <a:pt x="108" y="0"/>
                  </a:lnTo>
                  <a:lnTo>
                    <a:pt x="57" y="11"/>
                  </a:lnTo>
                  <a:lnTo>
                    <a:pt x="32" y="15"/>
                  </a:lnTo>
                  <a:lnTo>
                    <a:pt x="6" y="17"/>
                  </a:lnTo>
                  <a:lnTo>
                    <a:pt x="6" y="17"/>
                  </a:lnTo>
                  <a:lnTo>
                    <a:pt x="4" y="17"/>
                  </a:lnTo>
                  <a:lnTo>
                    <a:pt x="2" y="19"/>
                  </a:lnTo>
                  <a:lnTo>
                    <a:pt x="0" y="23"/>
                  </a:lnTo>
                  <a:lnTo>
                    <a:pt x="2" y="26"/>
                  </a:lnTo>
                  <a:lnTo>
                    <a:pt x="4" y="28"/>
                  </a:lnTo>
                  <a:lnTo>
                    <a:pt x="6" y="29"/>
                  </a:lnTo>
                  <a:lnTo>
                    <a:pt x="6" y="29"/>
                  </a:lnTo>
                  <a:lnTo>
                    <a:pt x="20" y="28"/>
                  </a:lnTo>
                  <a:lnTo>
                    <a:pt x="33" y="26"/>
                  </a:lnTo>
                  <a:lnTo>
                    <a:pt x="58" y="21"/>
                  </a:lnTo>
                  <a:lnTo>
                    <a:pt x="110" y="11"/>
                  </a:lnTo>
                  <a:lnTo>
                    <a:pt x="110" y="11"/>
                  </a:lnTo>
                  <a:lnTo>
                    <a:pt x="113" y="11"/>
                  </a:lnTo>
                  <a:lnTo>
                    <a:pt x="114" y="8"/>
                  </a:lnTo>
                  <a:lnTo>
                    <a:pt x="114" y="7"/>
                  </a:lnTo>
                  <a:lnTo>
                    <a:pt x="114" y="4"/>
                  </a:lnTo>
                  <a:lnTo>
                    <a:pt x="112" y="2"/>
                  </a:lnTo>
                  <a:lnTo>
                    <a:pt x="110" y="0"/>
                  </a:lnTo>
                  <a:lnTo>
                    <a:pt x="108" y="0"/>
                  </a:lnTo>
                  <a:lnTo>
                    <a:pt x="108"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79" name="Freeform 395"/>
            <p:cNvSpPr/>
            <p:nvPr/>
          </p:nvSpPr>
          <p:spPr bwMode="auto">
            <a:xfrm>
              <a:off x="5481639" y="1184276"/>
              <a:ext cx="198438" cy="82550"/>
            </a:xfrm>
            <a:custGeom>
              <a:avLst/>
              <a:gdLst/>
              <a:ahLst/>
              <a:cxnLst>
                <a:cxn ang="0">
                  <a:pos x="492" y="0"/>
                </a:cxn>
                <a:cxn ang="0">
                  <a:pos x="492" y="0"/>
                </a:cxn>
                <a:cxn ang="0">
                  <a:pos x="478" y="1"/>
                </a:cxn>
                <a:cxn ang="0">
                  <a:pos x="463" y="5"/>
                </a:cxn>
                <a:cxn ang="0">
                  <a:pos x="449" y="10"/>
                </a:cxn>
                <a:cxn ang="0">
                  <a:pos x="434" y="15"/>
                </a:cxn>
                <a:cxn ang="0">
                  <a:pos x="407" y="28"/>
                </a:cxn>
                <a:cxn ang="0">
                  <a:pos x="381" y="40"/>
                </a:cxn>
                <a:cxn ang="0">
                  <a:pos x="381" y="40"/>
                </a:cxn>
                <a:cxn ang="0">
                  <a:pos x="314" y="66"/>
                </a:cxn>
                <a:cxn ang="0">
                  <a:pos x="247" y="91"/>
                </a:cxn>
                <a:cxn ang="0">
                  <a:pos x="247" y="91"/>
                </a:cxn>
                <a:cxn ang="0">
                  <a:pos x="188" y="113"/>
                </a:cxn>
                <a:cxn ang="0">
                  <a:pos x="158" y="125"/>
                </a:cxn>
                <a:cxn ang="0">
                  <a:pos x="128" y="137"/>
                </a:cxn>
                <a:cxn ang="0">
                  <a:pos x="128" y="137"/>
                </a:cxn>
                <a:cxn ang="0">
                  <a:pos x="114" y="145"/>
                </a:cxn>
                <a:cxn ang="0">
                  <a:pos x="98" y="153"/>
                </a:cxn>
                <a:cxn ang="0">
                  <a:pos x="68" y="170"/>
                </a:cxn>
                <a:cxn ang="0">
                  <a:pos x="54" y="177"/>
                </a:cxn>
                <a:cxn ang="0">
                  <a:pos x="38" y="184"/>
                </a:cxn>
                <a:cxn ang="0">
                  <a:pos x="21" y="189"/>
                </a:cxn>
                <a:cxn ang="0">
                  <a:pos x="4" y="193"/>
                </a:cxn>
                <a:cxn ang="0">
                  <a:pos x="4" y="193"/>
                </a:cxn>
                <a:cxn ang="0">
                  <a:pos x="3" y="194"/>
                </a:cxn>
                <a:cxn ang="0">
                  <a:pos x="1" y="196"/>
                </a:cxn>
                <a:cxn ang="0">
                  <a:pos x="0" y="197"/>
                </a:cxn>
                <a:cxn ang="0">
                  <a:pos x="0" y="200"/>
                </a:cxn>
                <a:cxn ang="0">
                  <a:pos x="3" y="204"/>
                </a:cxn>
                <a:cxn ang="0">
                  <a:pos x="5" y="205"/>
                </a:cxn>
                <a:cxn ang="0">
                  <a:pos x="8" y="205"/>
                </a:cxn>
                <a:cxn ang="0">
                  <a:pos x="8" y="205"/>
                </a:cxn>
                <a:cxn ang="0">
                  <a:pos x="21" y="201"/>
                </a:cxn>
                <a:cxn ang="0">
                  <a:pos x="35" y="197"/>
                </a:cxn>
                <a:cxn ang="0">
                  <a:pos x="48" y="192"/>
                </a:cxn>
                <a:cxn ang="0">
                  <a:pos x="62" y="187"/>
                </a:cxn>
                <a:cxn ang="0">
                  <a:pos x="86" y="172"/>
                </a:cxn>
                <a:cxn ang="0">
                  <a:pos x="110" y="159"/>
                </a:cxn>
                <a:cxn ang="0">
                  <a:pos x="110" y="159"/>
                </a:cxn>
                <a:cxn ang="0">
                  <a:pos x="126" y="151"/>
                </a:cxn>
                <a:cxn ang="0">
                  <a:pos x="140" y="145"/>
                </a:cxn>
                <a:cxn ang="0">
                  <a:pos x="171" y="132"/>
                </a:cxn>
                <a:cxn ang="0">
                  <a:pos x="203" y="121"/>
                </a:cxn>
                <a:cxn ang="0">
                  <a:pos x="233" y="109"/>
                </a:cxn>
                <a:cxn ang="0">
                  <a:pos x="233" y="109"/>
                </a:cxn>
                <a:cxn ang="0">
                  <a:pos x="293" y="86"/>
                </a:cxn>
                <a:cxn ang="0">
                  <a:pos x="355" y="62"/>
                </a:cxn>
                <a:cxn ang="0">
                  <a:pos x="355" y="62"/>
                </a:cxn>
                <a:cxn ang="0">
                  <a:pos x="423" y="35"/>
                </a:cxn>
                <a:cxn ang="0">
                  <a:pos x="423" y="35"/>
                </a:cxn>
                <a:cxn ang="0">
                  <a:pos x="457" y="21"/>
                </a:cxn>
                <a:cxn ang="0">
                  <a:pos x="474" y="14"/>
                </a:cxn>
                <a:cxn ang="0">
                  <a:pos x="483" y="11"/>
                </a:cxn>
                <a:cxn ang="0">
                  <a:pos x="492" y="10"/>
                </a:cxn>
                <a:cxn ang="0">
                  <a:pos x="492" y="10"/>
                </a:cxn>
                <a:cxn ang="0">
                  <a:pos x="493" y="10"/>
                </a:cxn>
                <a:cxn ang="0">
                  <a:pos x="496" y="9"/>
                </a:cxn>
                <a:cxn ang="0">
                  <a:pos x="497" y="5"/>
                </a:cxn>
                <a:cxn ang="0">
                  <a:pos x="497" y="2"/>
                </a:cxn>
                <a:cxn ang="0">
                  <a:pos x="496" y="1"/>
                </a:cxn>
                <a:cxn ang="0">
                  <a:pos x="493" y="0"/>
                </a:cxn>
                <a:cxn ang="0">
                  <a:pos x="492" y="0"/>
                </a:cxn>
                <a:cxn ang="0">
                  <a:pos x="492" y="0"/>
                </a:cxn>
              </a:cxnLst>
              <a:rect l="0" t="0" r="r" b="b"/>
              <a:pathLst>
                <a:path w="497" h="205">
                  <a:moveTo>
                    <a:pt x="492" y="0"/>
                  </a:moveTo>
                  <a:lnTo>
                    <a:pt x="492" y="0"/>
                  </a:lnTo>
                  <a:lnTo>
                    <a:pt x="478" y="1"/>
                  </a:lnTo>
                  <a:lnTo>
                    <a:pt x="463" y="5"/>
                  </a:lnTo>
                  <a:lnTo>
                    <a:pt x="449" y="10"/>
                  </a:lnTo>
                  <a:lnTo>
                    <a:pt x="434" y="15"/>
                  </a:lnTo>
                  <a:lnTo>
                    <a:pt x="407" y="28"/>
                  </a:lnTo>
                  <a:lnTo>
                    <a:pt x="381" y="40"/>
                  </a:lnTo>
                  <a:lnTo>
                    <a:pt x="381" y="40"/>
                  </a:lnTo>
                  <a:lnTo>
                    <a:pt x="314" y="66"/>
                  </a:lnTo>
                  <a:lnTo>
                    <a:pt x="247" y="91"/>
                  </a:lnTo>
                  <a:lnTo>
                    <a:pt x="247" y="91"/>
                  </a:lnTo>
                  <a:lnTo>
                    <a:pt x="188" y="113"/>
                  </a:lnTo>
                  <a:lnTo>
                    <a:pt x="158" y="125"/>
                  </a:lnTo>
                  <a:lnTo>
                    <a:pt x="128" y="137"/>
                  </a:lnTo>
                  <a:lnTo>
                    <a:pt x="128" y="137"/>
                  </a:lnTo>
                  <a:lnTo>
                    <a:pt x="114" y="145"/>
                  </a:lnTo>
                  <a:lnTo>
                    <a:pt x="98" y="153"/>
                  </a:lnTo>
                  <a:lnTo>
                    <a:pt x="68" y="170"/>
                  </a:lnTo>
                  <a:lnTo>
                    <a:pt x="54" y="177"/>
                  </a:lnTo>
                  <a:lnTo>
                    <a:pt x="38" y="184"/>
                  </a:lnTo>
                  <a:lnTo>
                    <a:pt x="21" y="189"/>
                  </a:lnTo>
                  <a:lnTo>
                    <a:pt x="4" y="193"/>
                  </a:lnTo>
                  <a:lnTo>
                    <a:pt x="4" y="193"/>
                  </a:lnTo>
                  <a:lnTo>
                    <a:pt x="3" y="194"/>
                  </a:lnTo>
                  <a:lnTo>
                    <a:pt x="1" y="196"/>
                  </a:lnTo>
                  <a:lnTo>
                    <a:pt x="0" y="197"/>
                  </a:lnTo>
                  <a:lnTo>
                    <a:pt x="0" y="200"/>
                  </a:lnTo>
                  <a:lnTo>
                    <a:pt x="3" y="204"/>
                  </a:lnTo>
                  <a:lnTo>
                    <a:pt x="5" y="205"/>
                  </a:lnTo>
                  <a:lnTo>
                    <a:pt x="8" y="205"/>
                  </a:lnTo>
                  <a:lnTo>
                    <a:pt x="8" y="205"/>
                  </a:lnTo>
                  <a:lnTo>
                    <a:pt x="21" y="201"/>
                  </a:lnTo>
                  <a:lnTo>
                    <a:pt x="35" y="197"/>
                  </a:lnTo>
                  <a:lnTo>
                    <a:pt x="48" y="192"/>
                  </a:lnTo>
                  <a:lnTo>
                    <a:pt x="62" y="187"/>
                  </a:lnTo>
                  <a:lnTo>
                    <a:pt x="86" y="172"/>
                  </a:lnTo>
                  <a:lnTo>
                    <a:pt x="110" y="159"/>
                  </a:lnTo>
                  <a:lnTo>
                    <a:pt x="110" y="159"/>
                  </a:lnTo>
                  <a:lnTo>
                    <a:pt x="126" y="151"/>
                  </a:lnTo>
                  <a:lnTo>
                    <a:pt x="140" y="145"/>
                  </a:lnTo>
                  <a:lnTo>
                    <a:pt x="171" y="132"/>
                  </a:lnTo>
                  <a:lnTo>
                    <a:pt x="203" y="121"/>
                  </a:lnTo>
                  <a:lnTo>
                    <a:pt x="233" y="109"/>
                  </a:lnTo>
                  <a:lnTo>
                    <a:pt x="233" y="109"/>
                  </a:lnTo>
                  <a:lnTo>
                    <a:pt x="293" y="86"/>
                  </a:lnTo>
                  <a:lnTo>
                    <a:pt x="355" y="62"/>
                  </a:lnTo>
                  <a:lnTo>
                    <a:pt x="355" y="62"/>
                  </a:lnTo>
                  <a:lnTo>
                    <a:pt x="423" y="35"/>
                  </a:lnTo>
                  <a:lnTo>
                    <a:pt x="423" y="35"/>
                  </a:lnTo>
                  <a:lnTo>
                    <a:pt x="457" y="21"/>
                  </a:lnTo>
                  <a:lnTo>
                    <a:pt x="474" y="14"/>
                  </a:lnTo>
                  <a:lnTo>
                    <a:pt x="483" y="11"/>
                  </a:lnTo>
                  <a:lnTo>
                    <a:pt x="492" y="10"/>
                  </a:lnTo>
                  <a:lnTo>
                    <a:pt x="492" y="10"/>
                  </a:lnTo>
                  <a:lnTo>
                    <a:pt x="493" y="10"/>
                  </a:lnTo>
                  <a:lnTo>
                    <a:pt x="496" y="9"/>
                  </a:lnTo>
                  <a:lnTo>
                    <a:pt x="497" y="5"/>
                  </a:lnTo>
                  <a:lnTo>
                    <a:pt x="497" y="2"/>
                  </a:lnTo>
                  <a:lnTo>
                    <a:pt x="496" y="1"/>
                  </a:lnTo>
                  <a:lnTo>
                    <a:pt x="493" y="0"/>
                  </a:lnTo>
                  <a:lnTo>
                    <a:pt x="492" y="0"/>
                  </a:lnTo>
                  <a:lnTo>
                    <a:pt x="492"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0" name="Freeform 396"/>
            <p:cNvSpPr/>
            <p:nvPr/>
          </p:nvSpPr>
          <p:spPr bwMode="auto">
            <a:xfrm>
              <a:off x="5664201" y="1103313"/>
              <a:ext cx="76200" cy="76200"/>
            </a:xfrm>
            <a:custGeom>
              <a:avLst/>
              <a:gdLst/>
              <a:ahLst/>
              <a:cxnLst>
                <a:cxn ang="0">
                  <a:pos x="186" y="0"/>
                </a:cxn>
                <a:cxn ang="0">
                  <a:pos x="186" y="0"/>
                </a:cxn>
                <a:cxn ang="0">
                  <a:pos x="178" y="3"/>
                </a:cxn>
                <a:cxn ang="0">
                  <a:pos x="171" y="7"/>
                </a:cxn>
                <a:cxn ang="0">
                  <a:pos x="166" y="12"/>
                </a:cxn>
                <a:cxn ang="0">
                  <a:pos x="161" y="19"/>
                </a:cxn>
                <a:cxn ang="0">
                  <a:pos x="161" y="19"/>
                </a:cxn>
                <a:cxn ang="0">
                  <a:pos x="135" y="49"/>
                </a:cxn>
                <a:cxn ang="0">
                  <a:pos x="107" y="77"/>
                </a:cxn>
                <a:cxn ang="0">
                  <a:pos x="107" y="77"/>
                </a:cxn>
                <a:cxn ang="0">
                  <a:pos x="82" y="105"/>
                </a:cxn>
                <a:cxn ang="0">
                  <a:pos x="57" y="134"/>
                </a:cxn>
                <a:cxn ang="0">
                  <a:pos x="44" y="147"/>
                </a:cxn>
                <a:cxn ang="0">
                  <a:pos x="31" y="160"/>
                </a:cxn>
                <a:cxn ang="0">
                  <a:pos x="17" y="173"/>
                </a:cxn>
                <a:cxn ang="0">
                  <a:pos x="3" y="183"/>
                </a:cxn>
                <a:cxn ang="0">
                  <a:pos x="3" y="183"/>
                </a:cxn>
                <a:cxn ang="0">
                  <a:pos x="0" y="185"/>
                </a:cxn>
                <a:cxn ang="0">
                  <a:pos x="0" y="187"/>
                </a:cxn>
                <a:cxn ang="0">
                  <a:pos x="0" y="191"/>
                </a:cxn>
                <a:cxn ang="0">
                  <a:pos x="4" y="194"/>
                </a:cxn>
                <a:cxn ang="0">
                  <a:pos x="5" y="194"/>
                </a:cxn>
                <a:cxn ang="0">
                  <a:pos x="8" y="193"/>
                </a:cxn>
                <a:cxn ang="0">
                  <a:pos x="8" y="193"/>
                </a:cxn>
                <a:cxn ang="0">
                  <a:pos x="20" y="185"/>
                </a:cxn>
                <a:cxn ang="0">
                  <a:pos x="31" y="174"/>
                </a:cxn>
                <a:cxn ang="0">
                  <a:pos x="54" y="153"/>
                </a:cxn>
                <a:cxn ang="0">
                  <a:pos x="74" y="131"/>
                </a:cxn>
                <a:cxn ang="0">
                  <a:pos x="94" y="109"/>
                </a:cxn>
                <a:cxn ang="0">
                  <a:pos x="94" y="109"/>
                </a:cxn>
                <a:cxn ang="0">
                  <a:pos x="140" y="55"/>
                </a:cxn>
                <a:cxn ang="0">
                  <a:pos x="140" y="55"/>
                </a:cxn>
                <a:cxn ang="0">
                  <a:pos x="150" y="43"/>
                </a:cxn>
                <a:cxn ang="0">
                  <a:pos x="162" y="30"/>
                </a:cxn>
                <a:cxn ang="0">
                  <a:pos x="169" y="24"/>
                </a:cxn>
                <a:cxn ang="0">
                  <a:pos x="175" y="17"/>
                </a:cxn>
                <a:cxn ang="0">
                  <a:pos x="183" y="13"/>
                </a:cxn>
                <a:cxn ang="0">
                  <a:pos x="190" y="11"/>
                </a:cxn>
                <a:cxn ang="0">
                  <a:pos x="190" y="11"/>
                </a:cxn>
                <a:cxn ang="0">
                  <a:pos x="191" y="9"/>
                </a:cxn>
                <a:cxn ang="0">
                  <a:pos x="192" y="8"/>
                </a:cxn>
                <a:cxn ang="0">
                  <a:pos x="194" y="7"/>
                </a:cxn>
                <a:cxn ang="0">
                  <a:pos x="194" y="4"/>
                </a:cxn>
                <a:cxn ang="0">
                  <a:pos x="191" y="0"/>
                </a:cxn>
                <a:cxn ang="0">
                  <a:pos x="188" y="0"/>
                </a:cxn>
                <a:cxn ang="0">
                  <a:pos x="186" y="0"/>
                </a:cxn>
                <a:cxn ang="0">
                  <a:pos x="186" y="0"/>
                </a:cxn>
              </a:cxnLst>
              <a:rect l="0" t="0" r="r" b="b"/>
              <a:pathLst>
                <a:path w="194" h="194">
                  <a:moveTo>
                    <a:pt x="186" y="0"/>
                  </a:moveTo>
                  <a:lnTo>
                    <a:pt x="186" y="0"/>
                  </a:lnTo>
                  <a:lnTo>
                    <a:pt x="178" y="3"/>
                  </a:lnTo>
                  <a:lnTo>
                    <a:pt x="171" y="7"/>
                  </a:lnTo>
                  <a:lnTo>
                    <a:pt x="166" y="12"/>
                  </a:lnTo>
                  <a:lnTo>
                    <a:pt x="161" y="19"/>
                  </a:lnTo>
                  <a:lnTo>
                    <a:pt x="161" y="19"/>
                  </a:lnTo>
                  <a:lnTo>
                    <a:pt x="135" y="49"/>
                  </a:lnTo>
                  <a:lnTo>
                    <a:pt x="107" y="77"/>
                  </a:lnTo>
                  <a:lnTo>
                    <a:pt x="107" y="77"/>
                  </a:lnTo>
                  <a:lnTo>
                    <a:pt x="82" y="105"/>
                  </a:lnTo>
                  <a:lnTo>
                    <a:pt x="57" y="134"/>
                  </a:lnTo>
                  <a:lnTo>
                    <a:pt x="44" y="147"/>
                  </a:lnTo>
                  <a:lnTo>
                    <a:pt x="31" y="160"/>
                  </a:lnTo>
                  <a:lnTo>
                    <a:pt x="17" y="173"/>
                  </a:lnTo>
                  <a:lnTo>
                    <a:pt x="3" y="183"/>
                  </a:lnTo>
                  <a:lnTo>
                    <a:pt x="3" y="183"/>
                  </a:lnTo>
                  <a:lnTo>
                    <a:pt x="0" y="185"/>
                  </a:lnTo>
                  <a:lnTo>
                    <a:pt x="0" y="187"/>
                  </a:lnTo>
                  <a:lnTo>
                    <a:pt x="0" y="191"/>
                  </a:lnTo>
                  <a:lnTo>
                    <a:pt x="4" y="194"/>
                  </a:lnTo>
                  <a:lnTo>
                    <a:pt x="5" y="194"/>
                  </a:lnTo>
                  <a:lnTo>
                    <a:pt x="8" y="193"/>
                  </a:lnTo>
                  <a:lnTo>
                    <a:pt x="8" y="193"/>
                  </a:lnTo>
                  <a:lnTo>
                    <a:pt x="20" y="185"/>
                  </a:lnTo>
                  <a:lnTo>
                    <a:pt x="31" y="174"/>
                  </a:lnTo>
                  <a:lnTo>
                    <a:pt x="54" y="153"/>
                  </a:lnTo>
                  <a:lnTo>
                    <a:pt x="74" y="131"/>
                  </a:lnTo>
                  <a:lnTo>
                    <a:pt x="94" y="109"/>
                  </a:lnTo>
                  <a:lnTo>
                    <a:pt x="94" y="109"/>
                  </a:lnTo>
                  <a:lnTo>
                    <a:pt x="140" y="55"/>
                  </a:lnTo>
                  <a:lnTo>
                    <a:pt x="140" y="55"/>
                  </a:lnTo>
                  <a:lnTo>
                    <a:pt x="150" y="43"/>
                  </a:lnTo>
                  <a:lnTo>
                    <a:pt x="162" y="30"/>
                  </a:lnTo>
                  <a:lnTo>
                    <a:pt x="169" y="24"/>
                  </a:lnTo>
                  <a:lnTo>
                    <a:pt x="175" y="17"/>
                  </a:lnTo>
                  <a:lnTo>
                    <a:pt x="183" y="13"/>
                  </a:lnTo>
                  <a:lnTo>
                    <a:pt x="190" y="11"/>
                  </a:lnTo>
                  <a:lnTo>
                    <a:pt x="190" y="11"/>
                  </a:lnTo>
                  <a:lnTo>
                    <a:pt x="191" y="9"/>
                  </a:lnTo>
                  <a:lnTo>
                    <a:pt x="192" y="8"/>
                  </a:lnTo>
                  <a:lnTo>
                    <a:pt x="194" y="7"/>
                  </a:lnTo>
                  <a:lnTo>
                    <a:pt x="194" y="4"/>
                  </a:lnTo>
                  <a:lnTo>
                    <a:pt x="191" y="0"/>
                  </a:lnTo>
                  <a:lnTo>
                    <a:pt x="188" y="0"/>
                  </a:lnTo>
                  <a:lnTo>
                    <a:pt x="186" y="0"/>
                  </a:lnTo>
                  <a:lnTo>
                    <a:pt x="186"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1" name="Freeform 397"/>
            <p:cNvSpPr/>
            <p:nvPr/>
          </p:nvSpPr>
          <p:spPr bwMode="auto">
            <a:xfrm>
              <a:off x="5715001" y="1112838"/>
              <a:ext cx="82550" cy="103188"/>
            </a:xfrm>
            <a:custGeom>
              <a:avLst/>
              <a:gdLst/>
              <a:ahLst/>
              <a:cxnLst>
                <a:cxn ang="0">
                  <a:pos x="195" y="1"/>
                </a:cxn>
                <a:cxn ang="0">
                  <a:pos x="195" y="1"/>
                </a:cxn>
                <a:cxn ang="0">
                  <a:pos x="170" y="28"/>
                </a:cxn>
                <a:cxn ang="0">
                  <a:pos x="145" y="57"/>
                </a:cxn>
                <a:cxn ang="0">
                  <a:pos x="121" y="87"/>
                </a:cxn>
                <a:cxn ang="0">
                  <a:pos x="99" y="116"/>
                </a:cxn>
                <a:cxn ang="0">
                  <a:pos x="99" y="116"/>
                </a:cxn>
                <a:cxn ang="0">
                  <a:pos x="72" y="154"/>
                </a:cxn>
                <a:cxn ang="0">
                  <a:pos x="59" y="173"/>
                </a:cxn>
                <a:cxn ang="0">
                  <a:pos x="44" y="192"/>
                </a:cxn>
                <a:cxn ang="0">
                  <a:pos x="44" y="192"/>
                </a:cxn>
                <a:cxn ang="0">
                  <a:pos x="34" y="207"/>
                </a:cxn>
                <a:cxn ang="0">
                  <a:pos x="23" y="223"/>
                </a:cxn>
                <a:cxn ang="0">
                  <a:pos x="13" y="238"/>
                </a:cxn>
                <a:cxn ang="0">
                  <a:pos x="1" y="252"/>
                </a:cxn>
                <a:cxn ang="0">
                  <a:pos x="1" y="252"/>
                </a:cxn>
                <a:cxn ang="0">
                  <a:pos x="0" y="255"/>
                </a:cxn>
                <a:cxn ang="0">
                  <a:pos x="0" y="257"/>
                </a:cxn>
                <a:cxn ang="0">
                  <a:pos x="1" y="260"/>
                </a:cxn>
                <a:cxn ang="0">
                  <a:pos x="5" y="262"/>
                </a:cxn>
                <a:cxn ang="0">
                  <a:pos x="8" y="262"/>
                </a:cxn>
                <a:cxn ang="0">
                  <a:pos x="9" y="260"/>
                </a:cxn>
                <a:cxn ang="0">
                  <a:pos x="9" y="260"/>
                </a:cxn>
                <a:cxn ang="0">
                  <a:pos x="19" y="248"/>
                </a:cxn>
                <a:cxn ang="0">
                  <a:pos x="28" y="235"/>
                </a:cxn>
                <a:cxn ang="0">
                  <a:pos x="36" y="222"/>
                </a:cxn>
                <a:cxn ang="0">
                  <a:pos x="46" y="209"/>
                </a:cxn>
                <a:cxn ang="0">
                  <a:pos x="46" y="209"/>
                </a:cxn>
                <a:cxn ang="0">
                  <a:pos x="69" y="179"/>
                </a:cxn>
                <a:cxn ang="0">
                  <a:pos x="90" y="147"/>
                </a:cxn>
                <a:cxn ang="0">
                  <a:pos x="90" y="147"/>
                </a:cxn>
                <a:cxn ang="0">
                  <a:pos x="116" y="111"/>
                </a:cxn>
                <a:cxn ang="0">
                  <a:pos x="144" y="75"/>
                </a:cxn>
                <a:cxn ang="0">
                  <a:pos x="172" y="41"/>
                </a:cxn>
                <a:cxn ang="0">
                  <a:pos x="204" y="9"/>
                </a:cxn>
                <a:cxn ang="0">
                  <a:pos x="204" y="9"/>
                </a:cxn>
                <a:cxn ang="0">
                  <a:pos x="205" y="7"/>
                </a:cxn>
                <a:cxn ang="0">
                  <a:pos x="205" y="5"/>
                </a:cxn>
                <a:cxn ang="0">
                  <a:pos x="204" y="1"/>
                </a:cxn>
                <a:cxn ang="0">
                  <a:pos x="200" y="0"/>
                </a:cxn>
                <a:cxn ang="0">
                  <a:pos x="197" y="0"/>
                </a:cxn>
                <a:cxn ang="0">
                  <a:pos x="195" y="1"/>
                </a:cxn>
                <a:cxn ang="0">
                  <a:pos x="195" y="1"/>
                </a:cxn>
              </a:cxnLst>
              <a:rect l="0" t="0" r="r" b="b"/>
              <a:pathLst>
                <a:path w="205" h="262">
                  <a:moveTo>
                    <a:pt x="195" y="1"/>
                  </a:moveTo>
                  <a:lnTo>
                    <a:pt x="195" y="1"/>
                  </a:lnTo>
                  <a:lnTo>
                    <a:pt x="170" y="28"/>
                  </a:lnTo>
                  <a:lnTo>
                    <a:pt x="145" y="57"/>
                  </a:lnTo>
                  <a:lnTo>
                    <a:pt x="121" y="87"/>
                  </a:lnTo>
                  <a:lnTo>
                    <a:pt x="99" y="116"/>
                  </a:lnTo>
                  <a:lnTo>
                    <a:pt x="99" y="116"/>
                  </a:lnTo>
                  <a:lnTo>
                    <a:pt x="72" y="154"/>
                  </a:lnTo>
                  <a:lnTo>
                    <a:pt x="59" y="173"/>
                  </a:lnTo>
                  <a:lnTo>
                    <a:pt x="44" y="192"/>
                  </a:lnTo>
                  <a:lnTo>
                    <a:pt x="44" y="192"/>
                  </a:lnTo>
                  <a:lnTo>
                    <a:pt x="34" y="207"/>
                  </a:lnTo>
                  <a:lnTo>
                    <a:pt x="23" y="223"/>
                  </a:lnTo>
                  <a:lnTo>
                    <a:pt x="13" y="238"/>
                  </a:lnTo>
                  <a:lnTo>
                    <a:pt x="1" y="252"/>
                  </a:lnTo>
                  <a:lnTo>
                    <a:pt x="1" y="252"/>
                  </a:lnTo>
                  <a:lnTo>
                    <a:pt x="0" y="255"/>
                  </a:lnTo>
                  <a:lnTo>
                    <a:pt x="0" y="257"/>
                  </a:lnTo>
                  <a:lnTo>
                    <a:pt x="1" y="260"/>
                  </a:lnTo>
                  <a:lnTo>
                    <a:pt x="5" y="262"/>
                  </a:lnTo>
                  <a:lnTo>
                    <a:pt x="8" y="262"/>
                  </a:lnTo>
                  <a:lnTo>
                    <a:pt x="9" y="260"/>
                  </a:lnTo>
                  <a:lnTo>
                    <a:pt x="9" y="260"/>
                  </a:lnTo>
                  <a:lnTo>
                    <a:pt x="19" y="248"/>
                  </a:lnTo>
                  <a:lnTo>
                    <a:pt x="28" y="235"/>
                  </a:lnTo>
                  <a:lnTo>
                    <a:pt x="36" y="222"/>
                  </a:lnTo>
                  <a:lnTo>
                    <a:pt x="46" y="209"/>
                  </a:lnTo>
                  <a:lnTo>
                    <a:pt x="46" y="209"/>
                  </a:lnTo>
                  <a:lnTo>
                    <a:pt x="69" y="179"/>
                  </a:lnTo>
                  <a:lnTo>
                    <a:pt x="90" y="147"/>
                  </a:lnTo>
                  <a:lnTo>
                    <a:pt x="90" y="147"/>
                  </a:lnTo>
                  <a:lnTo>
                    <a:pt x="116" y="111"/>
                  </a:lnTo>
                  <a:lnTo>
                    <a:pt x="144" y="75"/>
                  </a:lnTo>
                  <a:lnTo>
                    <a:pt x="172" y="41"/>
                  </a:lnTo>
                  <a:lnTo>
                    <a:pt x="204" y="9"/>
                  </a:lnTo>
                  <a:lnTo>
                    <a:pt x="204" y="9"/>
                  </a:lnTo>
                  <a:lnTo>
                    <a:pt x="205" y="7"/>
                  </a:lnTo>
                  <a:lnTo>
                    <a:pt x="205" y="5"/>
                  </a:lnTo>
                  <a:lnTo>
                    <a:pt x="204" y="1"/>
                  </a:lnTo>
                  <a:lnTo>
                    <a:pt x="200" y="0"/>
                  </a:lnTo>
                  <a:lnTo>
                    <a:pt x="197" y="0"/>
                  </a:lnTo>
                  <a:lnTo>
                    <a:pt x="195" y="1"/>
                  </a:lnTo>
                  <a:lnTo>
                    <a:pt x="195"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2" name="Freeform 398"/>
            <p:cNvSpPr/>
            <p:nvPr/>
          </p:nvSpPr>
          <p:spPr bwMode="auto">
            <a:xfrm>
              <a:off x="5797551" y="1162051"/>
              <a:ext cx="90488" cy="42863"/>
            </a:xfrm>
            <a:custGeom>
              <a:avLst/>
              <a:gdLst/>
              <a:ahLst/>
              <a:cxnLst>
                <a:cxn ang="0">
                  <a:pos x="221" y="0"/>
                </a:cxn>
                <a:cxn ang="0">
                  <a:pos x="221" y="0"/>
                </a:cxn>
                <a:cxn ang="0">
                  <a:pos x="170" y="20"/>
                </a:cxn>
                <a:cxn ang="0">
                  <a:pos x="145" y="30"/>
                </a:cxn>
                <a:cxn ang="0">
                  <a:pos x="122" y="42"/>
                </a:cxn>
                <a:cxn ang="0">
                  <a:pos x="122" y="42"/>
                </a:cxn>
                <a:cxn ang="0">
                  <a:pos x="107" y="47"/>
                </a:cxn>
                <a:cxn ang="0">
                  <a:pos x="94" y="52"/>
                </a:cxn>
                <a:cxn ang="0">
                  <a:pos x="81" y="58"/>
                </a:cxn>
                <a:cxn ang="0">
                  <a:pos x="68" y="64"/>
                </a:cxn>
                <a:cxn ang="0">
                  <a:pos x="68" y="64"/>
                </a:cxn>
                <a:cxn ang="0">
                  <a:pos x="54" y="73"/>
                </a:cxn>
                <a:cxn ang="0">
                  <a:pos x="38" y="84"/>
                </a:cxn>
                <a:cxn ang="0">
                  <a:pos x="31" y="88"/>
                </a:cxn>
                <a:cxn ang="0">
                  <a:pos x="22" y="93"/>
                </a:cxn>
                <a:cxn ang="0">
                  <a:pos x="14" y="96"/>
                </a:cxn>
                <a:cxn ang="0">
                  <a:pos x="5" y="97"/>
                </a:cxn>
                <a:cxn ang="0">
                  <a:pos x="5" y="97"/>
                </a:cxn>
                <a:cxn ang="0">
                  <a:pos x="3" y="98"/>
                </a:cxn>
                <a:cxn ang="0">
                  <a:pos x="1" y="99"/>
                </a:cxn>
                <a:cxn ang="0">
                  <a:pos x="0" y="103"/>
                </a:cxn>
                <a:cxn ang="0">
                  <a:pos x="0" y="106"/>
                </a:cxn>
                <a:cxn ang="0">
                  <a:pos x="1" y="107"/>
                </a:cxn>
                <a:cxn ang="0">
                  <a:pos x="3" y="109"/>
                </a:cxn>
                <a:cxn ang="0">
                  <a:pos x="5" y="109"/>
                </a:cxn>
                <a:cxn ang="0">
                  <a:pos x="5" y="109"/>
                </a:cxn>
                <a:cxn ang="0">
                  <a:pos x="18" y="106"/>
                </a:cxn>
                <a:cxn ang="0">
                  <a:pos x="30" y="102"/>
                </a:cxn>
                <a:cxn ang="0">
                  <a:pos x="42" y="96"/>
                </a:cxn>
                <a:cxn ang="0">
                  <a:pos x="54" y="89"/>
                </a:cxn>
                <a:cxn ang="0">
                  <a:pos x="76" y="75"/>
                </a:cxn>
                <a:cxn ang="0">
                  <a:pos x="86" y="68"/>
                </a:cxn>
                <a:cxn ang="0">
                  <a:pos x="98" y="63"/>
                </a:cxn>
                <a:cxn ang="0">
                  <a:pos x="98" y="63"/>
                </a:cxn>
                <a:cxn ang="0">
                  <a:pos x="161" y="37"/>
                </a:cxn>
                <a:cxn ang="0">
                  <a:pos x="192" y="24"/>
                </a:cxn>
                <a:cxn ang="0">
                  <a:pos x="224" y="12"/>
                </a:cxn>
                <a:cxn ang="0">
                  <a:pos x="224" y="12"/>
                </a:cxn>
                <a:cxn ang="0">
                  <a:pos x="226" y="11"/>
                </a:cxn>
                <a:cxn ang="0">
                  <a:pos x="228" y="8"/>
                </a:cxn>
                <a:cxn ang="0">
                  <a:pos x="228" y="4"/>
                </a:cxn>
                <a:cxn ang="0">
                  <a:pos x="226" y="1"/>
                </a:cxn>
                <a:cxn ang="0">
                  <a:pos x="225" y="0"/>
                </a:cxn>
                <a:cxn ang="0">
                  <a:pos x="224" y="0"/>
                </a:cxn>
                <a:cxn ang="0">
                  <a:pos x="221" y="0"/>
                </a:cxn>
                <a:cxn ang="0">
                  <a:pos x="221" y="0"/>
                </a:cxn>
              </a:cxnLst>
              <a:rect l="0" t="0" r="r" b="b"/>
              <a:pathLst>
                <a:path w="228" h="109">
                  <a:moveTo>
                    <a:pt x="221" y="0"/>
                  </a:moveTo>
                  <a:lnTo>
                    <a:pt x="221" y="0"/>
                  </a:lnTo>
                  <a:lnTo>
                    <a:pt x="170" y="20"/>
                  </a:lnTo>
                  <a:lnTo>
                    <a:pt x="145" y="30"/>
                  </a:lnTo>
                  <a:lnTo>
                    <a:pt x="122" y="42"/>
                  </a:lnTo>
                  <a:lnTo>
                    <a:pt x="122" y="42"/>
                  </a:lnTo>
                  <a:lnTo>
                    <a:pt x="107" y="47"/>
                  </a:lnTo>
                  <a:lnTo>
                    <a:pt x="94" y="52"/>
                  </a:lnTo>
                  <a:lnTo>
                    <a:pt x="81" y="58"/>
                  </a:lnTo>
                  <a:lnTo>
                    <a:pt x="68" y="64"/>
                  </a:lnTo>
                  <a:lnTo>
                    <a:pt x="68" y="64"/>
                  </a:lnTo>
                  <a:lnTo>
                    <a:pt x="54" y="73"/>
                  </a:lnTo>
                  <a:lnTo>
                    <a:pt x="38" y="84"/>
                  </a:lnTo>
                  <a:lnTo>
                    <a:pt x="31" y="88"/>
                  </a:lnTo>
                  <a:lnTo>
                    <a:pt x="22" y="93"/>
                  </a:lnTo>
                  <a:lnTo>
                    <a:pt x="14" y="96"/>
                  </a:lnTo>
                  <a:lnTo>
                    <a:pt x="5" y="97"/>
                  </a:lnTo>
                  <a:lnTo>
                    <a:pt x="5" y="97"/>
                  </a:lnTo>
                  <a:lnTo>
                    <a:pt x="3" y="98"/>
                  </a:lnTo>
                  <a:lnTo>
                    <a:pt x="1" y="99"/>
                  </a:lnTo>
                  <a:lnTo>
                    <a:pt x="0" y="103"/>
                  </a:lnTo>
                  <a:lnTo>
                    <a:pt x="0" y="106"/>
                  </a:lnTo>
                  <a:lnTo>
                    <a:pt x="1" y="107"/>
                  </a:lnTo>
                  <a:lnTo>
                    <a:pt x="3" y="109"/>
                  </a:lnTo>
                  <a:lnTo>
                    <a:pt x="5" y="109"/>
                  </a:lnTo>
                  <a:lnTo>
                    <a:pt x="5" y="109"/>
                  </a:lnTo>
                  <a:lnTo>
                    <a:pt x="18" y="106"/>
                  </a:lnTo>
                  <a:lnTo>
                    <a:pt x="30" y="102"/>
                  </a:lnTo>
                  <a:lnTo>
                    <a:pt x="42" y="96"/>
                  </a:lnTo>
                  <a:lnTo>
                    <a:pt x="54" y="89"/>
                  </a:lnTo>
                  <a:lnTo>
                    <a:pt x="76" y="75"/>
                  </a:lnTo>
                  <a:lnTo>
                    <a:pt x="86" y="68"/>
                  </a:lnTo>
                  <a:lnTo>
                    <a:pt x="98" y="63"/>
                  </a:lnTo>
                  <a:lnTo>
                    <a:pt x="98" y="63"/>
                  </a:lnTo>
                  <a:lnTo>
                    <a:pt x="161" y="37"/>
                  </a:lnTo>
                  <a:lnTo>
                    <a:pt x="192" y="24"/>
                  </a:lnTo>
                  <a:lnTo>
                    <a:pt x="224" y="12"/>
                  </a:lnTo>
                  <a:lnTo>
                    <a:pt x="224" y="12"/>
                  </a:lnTo>
                  <a:lnTo>
                    <a:pt x="226" y="11"/>
                  </a:lnTo>
                  <a:lnTo>
                    <a:pt x="228" y="8"/>
                  </a:lnTo>
                  <a:lnTo>
                    <a:pt x="228" y="4"/>
                  </a:lnTo>
                  <a:lnTo>
                    <a:pt x="226" y="1"/>
                  </a:lnTo>
                  <a:lnTo>
                    <a:pt x="225" y="0"/>
                  </a:lnTo>
                  <a:lnTo>
                    <a:pt x="224" y="0"/>
                  </a:lnTo>
                  <a:lnTo>
                    <a:pt x="221" y="0"/>
                  </a:lnTo>
                  <a:lnTo>
                    <a:pt x="221"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3" name="Freeform 399"/>
            <p:cNvSpPr/>
            <p:nvPr/>
          </p:nvSpPr>
          <p:spPr bwMode="auto">
            <a:xfrm>
              <a:off x="5772151" y="1168401"/>
              <a:ext cx="136525" cy="65088"/>
            </a:xfrm>
            <a:custGeom>
              <a:avLst/>
              <a:gdLst/>
              <a:ahLst/>
              <a:cxnLst>
                <a:cxn ang="0">
                  <a:pos x="333" y="1"/>
                </a:cxn>
                <a:cxn ang="0">
                  <a:pos x="325" y="4"/>
                </a:cxn>
                <a:cxn ang="0">
                  <a:pos x="316" y="4"/>
                </a:cxn>
                <a:cxn ang="0">
                  <a:pos x="293" y="16"/>
                </a:cxn>
                <a:cxn ang="0">
                  <a:pos x="268" y="26"/>
                </a:cxn>
                <a:cxn ang="0">
                  <a:pos x="259" y="29"/>
                </a:cxn>
                <a:cxn ang="0">
                  <a:pos x="233" y="43"/>
                </a:cxn>
                <a:cxn ang="0">
                  <a:pos x="217" y="50"/>
                </a:cxn>
                <a:cxn ang="0">
                  <a:pos x="172" y="65"/>
                </a:cxn>
                <a:cxn ang="0">
                  <a:pos x="148" y="77"/>
                </a:cxn>
                <a:cxn ang="0">
                  <a:pos x="76" y="118"/>
                </a:cxn>
                <a:cxn ang="0">
                  <a:pos x="58" y="127"/>
                </a:cxn>
                <a:cxn ang="0">
                  <a:pos x="19" y="144"/>
                </a:cxn>
                <a:cxn ang="0">
                  <a:pos x="2" y="156"/>
                </a:cxn>
                <a:cxn ang="0">
                  <a:pos x="0" y="158"/>
                </a:cxn>
                <a:cxn ang="0">
                  <a:pos x="0" y="162"/>
                </a:cxn>
                <a:cxn ang="0">
                  <a:pos x="6" y="165"/>
                </a:cxn>
                <a:cxn ang="0">
                  <a:pos x="9" y="164"/>
                </a:cxn>
                <a:cxn ang="0">
                  <a:pos x="19" y="157"/>
                </a:cxn>
                <a:cxn ang="0">
                  <a:pos x="50" y="141"/>
                </a:cxn>
                <a:cxn ang="0">
                  <a:pos x="92" y="122"/>
                </a:cxn>
                <a:cxn ang="0">
                  <a:pos x="119" y="106"/>
                </a:cxn>
                <a:cxn ang="0">
                  <a:pos x="173" y="79"/>
                </a:cxn>
                <a:cxn ang="0">
                  <a:pos x="203" y="68"/>
                </a:cxn>
                <a:cxn ang="0">
                  <a:pos x="223" y="60"/>
                </a:cxn>
                <a:cxn ang="0">
                  <a:pos x="283" y="34"/>
                </a:cxn>
                <a:cxn ang="0">
                  <a:pos x="304" y="22"/>
                </a:cxn>
                <a:cxn ang="0">
                  <a:pos x="325" y="14"/>
                </a:cxn>
                <a:cxn ang="0">
                  <a:pos x="334" y="14"/>
                </a:cxn>
                <a:cxn ang="0">
                  <a:pos x="342" y="11"/>
                </a:cxn>
                <a:cxn ang="0">
                  <a:pos x="342" y="8"/>
                </a:cxn>
                <a:cxn ang="0">
                  <a:pos x="340" y="1"/>
                </a:cxn>
                <a:cxn ang="0">
                  <a:pos x="336" y="0"/>
                </a:cxn>
                <a:cxn ang="0">
                  <a:pos x="333" y="1"/>
                </a:cxn>
              </a:cxnLst>
              <a:rect l="0" t="0" r="r" b="b"/>
              <a:pathLst>
                <a:path w="343" h="165">
                  <a:moveTo>
                    <a:pt x="333" y="1"/>
                  </a:moveTo>
                  <a:lnTo>
                    <a:pt x="333" y="1"/>
                  </a:lnTo>
                  <a:lnTo>
                    <a:pt x="330" y="4"/>
                  </a:lnTo>
                  <a:lnTo>
                    <a:pt x="325" y="4"/>
                  </a:lnTo>
                  <a:lnTo>
                    <a:pt x="319" y="4"/>
                  </a:lnTo>
                  <a:lnTo>
                    <a:pt x="316" y="4"/>
                  </a:lnTo>
                  <a:lnTo>
                    <a:pt x="316" y="4"/>
                  </a:lnTo>
                  <a:lnTo>
                    <a:pt x="293" y="16"/>
                  </a:lnTo>
                  <a:lnTo>
                    <a:pt x="282" y="21"/>
                  </a:lnTo>
                  <a:lnTo>
                    <a:pt x="268" y="26"/>
                  </a:lnTo>
                  <a:lnTo>
                    <a:pt x="268" y="26"/>
                  </a:lnTo>
                  <a:lnTo>
                    <a:pt x="259" y="29"/>
                  </a:lnTo>
                  <a:lnTo>
                    <a:pt x="250" y="33"/>
                  </a:lnTo>
                  <a:lnTo>
                    <a:pt x="233" y="43"/>
                  </a:lnTo>
                  <a:lnTo>
                    <a:pt x="233" y="43"/>
                  </a:lnTo>
                  <a:lnTo>
                    <a:pt x="217" y="50"/>
                  </a:lnTo>
                  <a:lnTo>
                    <a:pt x="203" y="55"/>
                  </a:lnTo>
                  <a:lnTo>
                    <a:pt x="172" y="65"/>
                  </a:lnTo>
                  <a:lnTo>
                    <a:pt x="172" y="65"/>
                  </a:lnTo>
                  <a:lnTo>
                    <a:pt x="148" y="77"/>
                  </a:lnTo>
                  <a:lnTo>
                    <a:pt x="123" y="89"/>
                  </a:lnTo>
                  <a:lnTo>
                    <a:pt x="76" y="118"/>
                  </a:lnTo>
                  <a:lnTo>
                    <a:pt x="76" y="118"/>
                  </a:lnTo>
                  <a:lnTo>
                    <a:pt x="58" y="127"/>
                  </a:lnTo>
                  <a:lnTo>
                    <a:pt x="38" y="135"/>
                  </a:lnTo>
                  <a:lnTo>
                    <a:pt x="19" y="144"/>
                  </a:lnTo>
                  <a:lnTo>
                    <a:pt x="11" y="149"/>
                  </a:lnTo>
                  <a:lnTo>
                    <a:pt x="2" y="156"/>
                  </a:lnTo>
                  <a:lnTo>
                    <a:pt x="2" y="156"/>
                  </a:lnTo>
                  <a:lnTo>
                    <a:pt x="0" y="158"/>
                  </a:lnTo>
                  <a:lnTo>
                    <a:pt x="0" y="160"/>
                  </a:lnTo>
                  <a:lnTo>
                    <a:pt x="0" y="162"/>
                  </a:lnTo>
                  <a:lnTo>
                    <a:pt x="2" y="164"/>
                  </a:lnTo>
                  <a:lnTo>
                    <a:pt x="6" y="165"/>
                  </a:lnTo>
                  <a:lnTo>
                    <a:pt x="8" y="165"/>
                  </a:lnTo>
                  <a:lnTo>
                    <a:pt x="9" y="164"/>
                  </a:lnTo>
                  <a:lnTo>
                    <a:pt x="9" y="164"/>
                  </a:lnTo>
                  <a:lnTo>
                    <a:pt x="19" y="157"/>
                  </a:lnTo>
                  <a:lnTo>
                    <a:pt x="29" y="152"/>
                  </a:lnTo>
                  <a:lnTo>
                    <a:pt x="50" y="141"/>
                  </a:lnTo>
                  <a:lnTo>
                    <a:pt x="72" y="132"/>
                  </a:lnTo>
                  <a:lnTo>
                    <a:pt x="92" y="122"/>
                  </a:lnTo>
                  <a:lnTo>
                    <a:pt x="92" y="122"/>
                  </a:lnTo>
                  <a:lnTo>
                    <a:pt x="119" y="106"/>
                  </a:lnTo>
                  <a:lnTo>
                    <a:pt x="145" y="92"/>
                  </a:lnTo>
                  <a:lnTo>
                    <a:pt x="173" y="79"/>
                  </a:lnTo>
                  <a:lnTo>
                    <a:pt x="187" y="73"/>
                  </a:lnTo>
                  <a:lnTo>
                    <a:pt x="203" y="68"/>
                  </a:lnTo>
                  <a:lnTo>
                    <a:pt x="203" y="68"/>
                  </a:lnTo>
                  <a:lnTo>
                    <a:pt x="223" y="60"/>
                  </a:lnTo>
                  <a:lnTo>
                    <a:pt x="244" y="52"/>
                  </a:lnTo>
                  <a:lnTo>
                    <a:pt x="283" y="34"/>
                  </a:lnTo>
                  <a:lnTo>
                    <a:pt x="283" y="34"/>
                  </a:lnTo>
                  <a:lnTo>
                    <a:pt x="304" y="22"/>
                  </a:lnTo>
                  <a:lnTo>
                    <a:pt x="314" y="17"/>
                  </a:lnTo>
                  <a:lnTo>
                    <a:pt x="325" y="14"/>
                  </a:lnTo>
                  <a:lnTo>
                    <a:pt x="325" y="14"/>
                  </a:lnTo>
                  <a:lnTo>
                    <a:pt x="334" y="14"/>
                  </a:lnTo>
                  <a:lnTo>
                    <a:pt x="338" y="13"/>
                  </a:lnTo>
                  <a:lnTo>
                    <a:pt x="342" y="11"/>
                  </a:lnTo>
                  <a:lnTo>
                    <a:pt x="342" y="11"/>
                  </a:lnTo>
                  <a:lnTo>
                    <a:pt x="342" y="8"/>
                  </a:lnTo>
                  <a:lnTo>
                    <a:pt x="343" y="5"/>
                  </a:lnTo>
                  <a:lnTo>
                    <a:pt x="340" y="1"/>
                  </a:lnTo>
                  <a:lnTo>
                    <a:pt x="339" y="0"/>
                  </a:lnTo>
                  <a:lnTo>
                    <a:pt x="336" y="0"/>
                  </a:lnTo>
                  <a:lnTo>
                    <a:pt x="335" y="0"/>
                  </a:lnTo>
                  <a:lnTo>
                    <a:pt x="333" y="1"/>
                  </a:lnTo>
                  <a:lnTo>
                    <a:pt x="333" y="1"/>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4" name="Freeform 400"/>
            <p:cNvSpPr/>
            <p:nvPr/>
          </p:nvSpPr>
          <p:spPr bwMode="auto">
            <a:xfrm>
              <a:off x="5813426" y="1204913"/>
              <a:ext cx="111125" cy="57150"/>
            </a:xfrm>
            <a:custGeom>
              <a:avLst/>
              <a:gdLst/>
              <a:ahLst/>
              <a:cxnLst>
                <a:cxn ang="0">
                  <a:pos x="270" y="0"/>
                </a:cxn>
                <a:cxn ang="0">
                  <a:pos x="270" y="0"/>
                </a:cxn>
                <a:cxn ang="0">
                  <a:pos x="238" y="18"/>
                </a:cxn>
                <a:cxn ang="0">
                  <a:pos x="204" y="35"/>
                </a:cxn>
                <a:cxn ang="0">
                  <a:pos x="137" y="68"/>
                </a:cxn>
                <a:cxn ang="0">
                  <a:pos x="69" y="99"/>
                </a:cxn>
                <a:cxn ang="0">
                  <a:pos x="2" y="132"/>
                </a:cxn>
                <a:cxn ang="0">
                  <a:pos x="2" y="132"/>
                </a:cxn>
                <a:cxn ang="0">
                  <a:pos x="0" y="133"/>
                </a:cxn>
                <a:cxn ang="0">
                  <a:pos x="0" y="134"/>
                </a:cxn>
                <a:cxn ang="0">
                  <a:pos x="0" y="137"/>
                </a:cxn>
                <a:cxn ang="0">
                  <a:pos x="0" y="140"/>
                </a:cxn>
                <a:cxn ang="0">
                  <a:pos x="4" y="142"/>
                </a:cxn>
                <a:cxn ang="0">
                  <a:pos x="5" y="142"/>
                </a:cxn>
                <a:cxn ang="0">
                  <a:pos x="7" y="141"/>
                </a:cxn>
                <a:cxn ang="0">
                  <a:pos x="7" y="141"/>
                </a:cxn>
                <a:cxn ang="0">
                  <a:pos x="76" y="109"/>
                </a:cxn>
                <a:cxn ang="0">
                  <a:pos x="142" y="77"/>
                </a:cxn>
                <a:cxn ang="0">
                  <a:pos x="210" y="45"/>
                </a:cxn>
                <a:cxn ang="0">
                  <a:pos x="243" y="28"/>
                </a:cxn>
                <a:cxn ang="0">
                  <a:pos x="276" y="10"/>
                </a:cxn>
                <a:cxn ang="0">
                  <a:pos x="276" y="10"/>
                </a:cxn>
                <a:cxn ang="0">
                  <a:pos x="278" y="9"/>
                </a:cxn>
                <a:cxn ang="0">
                  <a:pos x="278" y="6"/>
                </a:cxn>
                <a:cxn ang="0">
                  <a:pos x="278" y="2"/>
                </a:cxn>
                <a:cxn ang="0">
                  <a:pos x="274" y="0"/>
                </a:cxn>
                <a:cxn ang="0">
                  <a:pos x="273" y="0"/>
                </a:cxn>
                <a:cxn ang="0">
                  <a:pos x="270" y="0"/>
                </a:cxn>
                <a:cxn ang="0">
                  <a:pos x="270" y="0"/>
                </a:cxn>
              </a:cxnLst>
              <a:rect l="0" t="0" r="r" b="b"/>
              <a:pathLst>
                <a:path w="278" h="142">
                  <a:moveTo>
                    <a:pt x="270" y="0"/>
                  </a:moveTo>
                  <a:lnTo>
                    <a:pt x="270" y="0"/>
                  </a:lnTo>
                  <a:lnTo>
                    <a:pt x="238" y="18"/>
                  </a:lnTo>
                  <a:lnTo>
                    <a:pt x="204" y="35"/>
                  </a:lnTo>
                  <a:lnTo>
                    <a:pt x="137" y="68"/>
                  </a:lnTo>
                  <a:lnTo>
                    <a:pt x="69" y="99"/>
                  </a:lnTo>
                  <a:lnTo>
                    <a:pt x="2" y="132"/>
                  </a:lnTo>
                  <a:lnTo>
                    <a:pt x="2" y="132"/>
                  </a:lnTo>
                  <a:lnTo>
                    <a:pt x="0" y="133"/>
                  </a:lnTo>
                  <a:lnTo>
                    <a:pt x="0" y="134"/>
                  </a:lnTo>
                  <a:lnTo>
                    <a:pt x="0" y="137"/>
                  </a:lnTo>
                  <a:lnTo>
                    <a:pt x="0" y="140"/>
                  </a:lnTo>
                  <a:lnTo>
                    <a:pt x="4" y="142"/>
                  </a:lnTo>
                  <a:lnTo>
                    <a:pt x="5" y="142"/>
                  </a:lnTo>
                  <a:lnTo>
                    <a:pt x="7" y="141"/>
                  </a:lnTo>
                  <a:lnTo>
                    <a:pt x="7" y="141"/>
                  </a:lnTo>
                  <a:lnTo>
                    <a:pt x="76" y="109"/>
                  </a:lnTo>
                  <a:lnTo>
                    <a:pt x="142" y="77"/>
                  </a:lnTo>
                  <a:lnTo>
                    <a:pt x="210" y="45"/>
                  </a:lnTo>
                  <a:lnTo>
                    <a:pt x="243" y="28"/>
                  </a:lnTo>
                  <a:lnTo>
                    <a:pt x="276" y="10"/>
                  </a:lnTo>
                  <a:lnTo>
                    <a:pt x="276" y="10"/>
                  </a:lnTo>
                  <a:lnTo>
                    <a:pt x="278" y="9"/>
                  </a:lnTo>
                  <a:lnTo>
                    <a:pt x="278" y="6"/>
                  </a:lnTo>
                  <a:lnTo>
                    <a:pt x="278" y="2"/>
                  </a:lnTo>
                  <a:lnTo>
                    <a:pt x="274" y="0"/>
                  </a:lnTo>
                  <a:lnTo>
                    <a:pt x="273" y="0"/>
                  </a:lnTo>
                  <a:lnTo>
                    <a:pt x="270" y="0"/>
                  </a:lnTo>
                  <a:lnTo>
                    <a:pt x="270" y="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5" name="Freeform 401"/>
            <p:cNvSpPr>
              <a:spLocks noEditPoints="1"/>
            </p:cNvSpPr>
            <p:nvPr/>
          </p:nvSpPr>
          <p:spPr bwMode="auto">
            <a:xfrm>
              <a:off x="5248276" y="1095376"/>
              <a:ext cx="727075" cy="561975"/>
            </a:xfrm>
            <a:custGeom>
              <a:avLst/>
              <a:gdLst/>
              <a:ahLst/>
              <a:cxnLst>
                <a:cxn ang="0">
                  <a:pos x="1801" y="361"/>
                </a:cxn>
                <a:cxn ang="0">
                  <a:pos x="1711" y="258"/>
                </a:cxn>
                <a:cxn ang="0">
                  <a:pos x="1610" y="119"/>
                </a:cxn>
                <a:cxn ang="0">
                  <a:pos x="1511" y="36"/>
                </a:cxn>
                <a:cxn ang="0">
                  <a:pos x="1477" y="7"/>
                </a:cxn>
                <a:cxn ang="0">
                  <a:pos x="1446" y="15"/>
                </a:cxn>
                <a:cxn ang="0">
                  <a:pos x="899" y="0"/>
                </a:cxn>
                <a:cxn ang="0">
                  <a:pos x="331" y="8"/>
                </a:cxn>
                <a:cxn ang="0">
                  <a:pos x="308" y="32"/>
                </a:cxn>
                <a:cxn ang="0">
                  <a:pos x="228" y="115"/>
                </a:cxn>
                <a:cxn ang="0">
                  <a:pos x="41" y="325"/>
                </a:cxn>
                <a:cxn ang="0">
                  <a:pos x="0" y="431"/>
                </a:cxn>
                <a:cxn ang="0">
                  <a:pos x="4" y="448"/>
                </a:cxn>
                <a:cxn ang="0">
                  <a:pos x="64" y="551"/>
                </a:cxn>
                <a:cxn ang="0">
                  <a:pos x="229" y="780"/>
                </a:cxn>
                <a:cxn ang="0">
                  <a:pos x="433" y="983"/>
                </a:cxn>
                <a:cxn ang="0">
                  <a:pos x="556" y="1103"/>
                </a:cxn>
                <a:cxn ang="0">
                  <a:pos x="729" y="1265"/>
                </a:cxn>
                <a:cxn ang="0">
                  <a:pos x="869" y="1377"/>
                </a:cxn>
                <a:cxn ang="0">
                  <a:pos x="914" y="1413"/>
                </a:cxn>
                <a:cxn ang="0">
                  <a:pos x="962" y="1400"/>
                </a:cxn>
                <a:cxn ang="0">
                  <a:pos x="1071" y="1317"/>
                </a:cxn>
                <a:cxn ang="0">
                  <a:pos x="1238" y="1188"/>
                </a:cxn>
                <a:cxn ang="0">
                  <a:pos x="1364" y="1054"/>
                </a:cxn>
                <a:cxn ang="0">
                  <a:pos x="1527" y="896"/>
                </a:cxn>
                <a:cxn ang="0">
                  <a:pos x="1677" y="741"/>
                </a:cxn>
                <a:cxn ang="0">
                  <a:pos x="1777" y="599"/>
                </a:cxn>
                <a:cxn ang="0">
                  <a:pos x="1825" y="518"/>
                </a:cxn>
                <a:cxn ang="0">
                  <a:pos x="1826" y="423"/>
                </a:cxn>
                <a:cxn ang="0">
                  <a:pos x="1756" y="547"/>
                </a:cxn>
                <a:cxn ang="0">
                  <a:pos x="1711" y="619"/>
                </a:cxn>
                <a:cxn ang="0">
                  <a:pos x="1541" y="819"/>
                </a:cxn>
                <a:cxn ang="0">
                  <a:pos x="1344" y="1009"/>
                </a:cxn>
                <a:cxn ang="0">
                  <a:pos x="1185" y="1173"/>
                </a:cxn>
                <a:cxn ang="0">
                  <a:pos x="980" y="1324"/>
                </a:cxn>
                <a:cxn ang="0">
                  <a:pos x="922" y="1355"/>
                </a:cxn>
                <a:cxn ang="0">
                  <a:pos x="911" y="1349"/>
                </a:cxn>
                <a:cxn ang="0">
                  <a:pos x="826" y="1286"/>
                </a:cxn>
                <a:cxn ang="0">
                  <a:pos x="699" y="1170"/>
                </a:cxn>
                <a:cxn ang="0">
                  <a:pos x="598" y="1075"/>
                </a:cxn>
                <a:cxn ang="0">
                  <a:pos x="530" y="1009"/>
                </a:cxn>
                <a:cxn ang="0">
                  <a:pos x="432" y="921"/>
                </a:cxn>
                <a:cxn ang="0">
                  <a:pos x="202" y="677"/>
                </a:cxn>
                <a:cxn ang="0">
                  <a:pos x="106" y="529"/>
                </a:cxn>
                <a:cxn ang="0">
                  <a:pos x="49" y="418"/>
                </a:cxn>
                <a:cxn ang="0">
                  <a:pos x="97" y="333"/>
                </a:cxn>
                <a:cxn ang="0">
                  <a:pos x="247" y="164"/>
                </a:cxn>
                <a:cxn ang="0">
                  <a:pos x="343" y="62"/>
                </a:cxn>
                <a:cxn ang="0">
                  <a:pos x="765" y="49"/>
                </a:cxn>
                <a:cxn ang="0">
                  <a:pos x="1316" y="58"/>
                </a:cxn>
                <a:cxn ang="0">
                  <a:pos x="1478" y="64"/>
                </a:cxn>
                <a:cxn ang="0">
                  <a:pos x="1586" y="163"/>
                </a:cxn>
                <a:cxn ang="0">
                  <a:pos x="1695" y="309"/>
                </a:cxn>
                <a:cxn ang="0">
                  <a:pos x="1765" y="389"/>
                </a:cxn>
                <a:cxn ang="0">
                  <a:pos x="1786" y="484"/>
                </a:cxn>
              </a:cxnLst>
              <a:rect l="0" t="0" r="r" b="b"/>
              <a:pathLst>
                <a:path w="1833" h="1415">
                  <a:moveTo>
                    <a:pt x="1812" y="374"/>
                  </a:moveTo>
                  <a:lnTo>
                    <a:pt x="1812" y="374"/>
                  </a:lnTo>
                  <a:lnTo>
                    <a:pt x="1808" y="367"/>
                  </a:lnTo>
                  <a:lnTo>
                    <a:pt x="1801" y="361"/>
                  </a:lnTo>
                  <a:lnTo>
                    <a:pt x="1801" y="361"/>
                  </a:lnTo>
                  <a:lnTo>
                    <a:pt x="1801" y="361"/>
                  </a:lnTo>
                  <a:lnTo>
                    <a:pt x="1801" y="361"/>
                  </a:lnTo>
                  <a:lnTo>
                    <a:pt x="1795" y="351"/>
                  </a:lnTo>
                  <a:lnTo>
                    <a:pt x="1788" y="342"/>
                  </a:lnTo>
                  <a:lnTo>
                    <a:pt x="1773" y="322"/>
                  </a:lnTo>
                  <a:lnTo>
                    <a:pt x="1737" y="288"/>
                  </a:lnTo>
                  <a:lnTo>
                    <a:pt x="1737" y="288"/>
                  </a:lnTo>
                  <a:lnTo>
                    <a:pt x="1724" y="274"/>
                  </a:lnTo>
                  <a:lnTo>
                    <a:pt x="1711" y="258"/>
                  </a:lnTo>
                  <a:lnTo>
                    <a:pt x="1689" y="227"/>
                  </a:lnTo>
                  <a:lnTo>
                    <a:pt x="1668" y="193"/>
                  </a:lnTo>
                  <a:lnTo>
                    <a:pt x="1657" y="177"/>
                  </a:lnTo>
                  <a:lnTo>
                    <a:pt x="1646" y="161"/>
                  </a:lnTo>
                  <a:lnTo>
                    <a:pt x="1646" y="161"/>
                  </a:lnTo>
                  <a:lnTo>
                    <a:pt x="1629" y="140"/>
                  </a:lnTo>
                  <a:lnTo>
                    <a:pt x="1610" y="119"/>
                  </a:lnTo>
                  <a:lnTo>
                    <a:pt x="1591" y="100"/>
                  </a:lnTo>
                  <a:lnTo>
                    <a:pt x="1570" y="83"/>
                  </a:lnTo>
                  <a:lnTo>
                    <a:pt x="1570" y="83"/>
                  </a:lnTo>
                  <a:lnTo>
                    <a:pt x="1552" y="70"/>
                  </a:lnTo>
                  <a:lnTo>
                    <a:pt x="1531" y="53"/>
                  </a:lnTo>
                  <a:lnTo>
                    <a:pt x="1520" y="45"/>
                  </a:lnTo>
                  <a:lnTo>
                    <a:pt x="1511" y="36"/>
                  </a:lnTo>
                  <a:lnTo>
                    <a:pt x="1503" y="27"/>
                  </a:lnTo>
                  <a:lnTo>
                    <a:pt x="1497" y="19"/>
                  </a:lnTo>
                  <a:lnTo>
                    <a:pt x="1497" y="19"/>
                  </a:lnTo>
                  <a:lnTo>
                    <a:pt x="1494" y="13"/>
                  </a:lnTo>
                  <a:lnTo>
                    <a:pt x="1489" y="11"/>
                  </a:lnTo>
                  <a:lnTo>
                    <a:pt x="1484" y="8"/>
                  </a:lnTo>
                  <a:lnTo>
                    <a:pt x="1477" y="7"/>
                  </a:lnTo>
                  <a:lnTo>
                    <a:pt x="1463" y="7"/>
                  </a:lnTo>
                  <a:lnTo>
                    <a:pt x="1463" y="7"/>
                  </a:lnTo>
                  <a:lnTo>
                    <a:pt x="1457" y="8"/>
                  </a:lnTo>
                  <a:lnTo>
                    <a:pt x="1452" y="10"/>
                  </a:lnTo>
                  <a:lnTo>
                    <a:pt x="1448" y="12"/>
                  </a:lnTo>
                  <a:lnTo>
                    <a:pt x="1446" y="15"/>
                  </a:lnTo>
                  <a:lnTo>
                    <a:pt x="1446" y="15"/>
                  </a:lnTo>
                  <a:lnTo>
                    <a:pt x="1376" y="13"/>
                  </a:lnTo>
                  <a:lnTo>
                    <a:pt x="1308" y="12"/>
                  </a:lnTo>
                  <a:lnTo>
                    <a:pt x="1172" y="7"/>
                  </a:lnTo>
                  <a:lnTo>
                    <a:pt x="1036" y="2"/>
                  </a:lnTo>
                  <a:lnTo>
                    <a:pt x="967" y="0"/>
                  </a:lnTo>
                  <a:lnTo>
                    <a:pt x="899" y="0"/>
                  </a:lnTo>
                  <a:lnTo>
                    <a:pt x="899" y="0"/>
                  </a:lnTo>
                  <a:lnTo>
                    <a:pt x="832" y="0"/>
                  </a:lnTo>
                  <a:lnTo>
                    <a:pt x="765" y="3"/>
                  </a:lnTo>
                  <a:lnTo>
                    <a:pt x="699" y="6"/>
                  </a:lnTo>
                  <a:lnTo>
                    <a:pt x="632" y="7"/>
                  </a:lnTo>
                  <a:lnTo>
                    <a:pt x="335" y="7"/>
                  </a:lnTo>
                  <a:lnTo>
                    <a:pt x="335" y="7"/>
                  </a:lnTo>
                  <a:lnTo>
                    <a:pt x="331" y="8"/>
                  </a:lnTo>
                  <a:lnTo>
                    <a:pt x="327" y="8"/>
                  </a:lnTo>
                  <a:lnTo>
                    <a:pt x="321" y="13"/>
                  </a:lnTo>
                  <a:lnTo>
                    <a:pt x="321" y="13"/>
                  </a:lnTo>
                  <a:lnTo>
                    <a:pt x="318" y="16"/>
                  </a:lnTo>
                  <a:lnTo>
                    <a:pt x="315" y="19"/>
                  </a:lnTo>
                  <a:lnTo>
                    <a:pt x="315" y="19"/>
                  </a:lnTo>
                  <a:lnTo>
                    <a:pt x="308" y="32"/>
                  </a:lnTo>
                  <a:lnTo>
                    <a:pt x="298" y="45"/>
                  </a:lnTo>
                  <a:lnTo>
                    <a:pt x="288" y="58"/>
                  </a:lnTo>
                  <a:lnTo>
                    <a:pt x="275" y="70"/>
                  </a:lnTo>
                  <a:lnTo>
                    <a:pt x="251" y="92"/>
                  </a:lnTo>
                  <a:lnTo>
                    <a:pt x="238" y="104"/>
                  </a:lnTo>
                  <a:lnTo>
                    <a:pt x="228" y="115"/>
                  </a:lnTo>
                  <a:lnTo>
                    <a:pt x="228" y="115"/>
                  </a:lnTo>
                  <a:lnTo>
                    <a:pt x="171" y="177"/>
                  </a:lnTo>
                  <a:lnTo>
                    <a:pt x="114" y="236"/>
                  </a:lnTo>
                  <a:lnTo>
                    <a:pt x="114" y="236"/>
                  </a:lnTo>
                  <a:lnTo>
                    <a:pt x="96" y="255"/>
                  </a:lnTo>
                  <a:lnTo>
                    <a:pt x="77" y="278"/>
                  </a:lnTo>
                  <a:lnTo>
                    <a:pt x="59" y="301"/>
                  </a:lnTo>
                  <a:lnTo>
                    <a:pt x="41" y="325"/>
                  </a:lnTo>
                  <a:lnTo>
                    <a:pt x="26" y="351"/>
                  </a:lnTo>
                  <a:lnTo>
                    <a:pt x="20" y="364"/>
                  </a:lnTo>
                  <a:lnTo>
                    <a:pt x="13" y="377"/>
                  </a:lnTo>
                  <a:lnTo>
                    <a:pt x="8" y="390"/>
                  </a:lnTo>
                  <a:lnTo>
                    <a:pt x="5" y="403"/>
                  </a:lnTo>
                  <a:lnTo>
                    <a:pt x="3" y="416"/>
                  </a:lnTo>
                  <a:lnTo>
                    <a:pt x="0" y="431"/>
                  </a:lnTo>
                  <a:lnTo>
                    <a:pt x="0" y="431"/>
                  </a:lnTo>
                  <a:lnTo>
                    <a:pt x="0" y="433"/>
                  </a:lnTo>
                  <a:lnTo>
                    <a:pt x="0" y="436"/>
                  </a:lnTo>
                  <a:lnTo>
                    <a:pt x="0" y="436"/>
                  </a:lnTo>
                  <a:lnTo>
                    <a:pt x="1" y="442"/>
                  </a:lnTo>
                  <a:lnTo>
                    <a:pt x="4" y="448"/>
                  </a:lnTo>
                  <a:lnTo>
                    <a:pt x="4" y="448"/>
                  </a:lnTo>
                  <a:lnTo>
                    <a:pt x="8" y="462"/>
                  </a:lnTo>
                  <a:lnTo>
                    <a:pt x="15" y="475"/>
                  </a:lnTo>
                  <a:lnTo>
                    <a:pt x="22" y="490"/>
                  </a:lnTo>
                  <a:lnTo>
                    <a:pt x="30" y="503"/>
                  </a:lnTo>
                  <a:lnTo>
                    <a:pt x="47" y="527"/>
                  </a:lnTo>
                  <a:lnTo>
                    <a:pt x="64" y="551"/>
                  </a:lnTo>
                  <a:lnTo>
                    <a:pt x="64" y="551"/>
                  </a:lnTo>
                  <a:lnTo>
                    <a:pt x="90" y="590"/>
                  </a:lnTo>
                  <a:lnTo>
                    <a:pt x="115" y="629"/>
                  </a:lnTo>
                  <a:lnTo>
                    <a:pt x="141" y="667"/>
                  </a:lnTo>
                  <a:lnTo>
                    <a:pt x="169" y="705"/>
                  </a:lnTo>
                  <a:lnTo>
                    <a:pt x="169" y="705"/>
                  </a:lnTo>
                  <a:lnTo>
                    <a:pt x="198" y="743"/>
                  </a:lnTo>
                  <a:lnTo>
                    <a:pt x="229" y="780"/>
                  </a:lnTo>
                  <a:lnTo>
                    <a:pt x="260" y="816"/>
                  </a:lnTo>
                  <a:lnTo>
                    <a:pt x="293" y="850"/>
                  </a:lnTo>
                  <a:lnTo>
                    <a:pt x="327" y="886"/>
                  </a:lnTo>
                  <a:lnTo>
                    <a:pt x="362" y="918"/>
                  </a:lnTo>
                  <a:lnTo>
                    <a:pt x="398" y="951"/>
                  </a:lnTo>
                  <a:lnTo>
                    <a:pt x="433" y="983"/>
                  </a:lnTo>
                  <a:lnTo>
                    <a:pt x="433" y="983"/>
                  </a:lnTo>
                  <a:lnTo>
                    <a:pt x="449" y="998"/>
                  </a:lnTo>
                  <a:lnTo>
                    <a:pt x="465" y="1013"/>
                  </a:lnTo>
                  <a:lnTo>
                    <a:pt x="495" y="1044"/>
                  </a:lnTo>
                  <a:lnTo>
                    <a:pt x="525" y="1074"/>
                  </a:lnTo>
                  <a:lnTo>
                    <a:pt x="539" y="1090"/>
                  </a:lnTo>
                  <a:lnTo>
                    <a:pt x="556" y="1103"/>
                  </a:lnTo>
                  <a:lnTo>
                    <a:pt x="556" y="1103"/>
                  </a:lnTo>
                  <a:lnTo>
                    <a:pt x="593" y="1133"/>
                  </a:lnTo>
                  <a:lnTo>
                    <a:pt x="627" y="1164"/>
                  </a:lnTo>
                  <a:lnTo>
                    <a:pt x="661" y="1197"/>
                  </a:lnTo>
                  <a:lnTo>
                    <a:pt x="693" y="1231"/>
                  </a:lnTo>
                  <a:lnTo>
                    <a:pt x="693" y="1231"/>
                  </a:lnTo>
                  <a:lnTo>
                    <a:pt x="710" y="1248"/>
                  </a:lnTo>
                  <a:lnTo>
                    <a:pt x="729" y="1265"/>
                  </a:lnTo>
                  <a:lnTo>
                    <a:pt x="747" y="1281"/>
                  </a:lnTo>
                  <a:lnTo>
                    <a:pt x="765" y="1295"/>
                  </a:lnTo>
                  <a:lnTo>
                    <a:pt x="803" y="1324"/>
                  </a:lnTo>
                  <a:lnTo>
                    <a:pt x="841" y="1354"/>
                  </a:lnTo>
                  <a:lnTo>
                    <a:pt x="841" y="1354"/>
                  </a:lnTo>
                  <a:lnTo>
                    <a:pt x="853" y="1364"/>
                  </a:lnTo>
                  <a:lnTo>
                    <a:pt x="869" y="1377"/>
                  </a:lnTo>
                  <a:lnTo>
                    <a:pt x="884" y="1391"/>
                  </a:lnTo>
                  <a:lnTo>
                    <a:pt x="892" y="1396"/>
                  </a:lnTo>
                  <a:lnTo>
                    <a:pt x="900" y="1398"/>
                  </a:lnTo>
                  <a:lnTo>
                    <a:pt x="900" y="1398"/>
                  </a:lnTo>
                  <a:lnTo>
                    <a:pt x="904" y="1406"/>
                  </a:lnTo>
                  <a:lnTo>
                    <a:pt x="911" y="1411"/>
                  </a:lnTo>
                  <a:lnTo>
                    <a:pt x="914" y="1413"/>
                  </a:lnTo>
                  <a:lnTo>
                    <a:pt x="918" y="1414"/>
                  </a:lnTo>
                  <a:lnTo>
                    <a:pt x="922" y="1415"/>
                  </a:lnTo>
                  <a:lnTo>
                    <a:pt x="928" y="1414"/>
                  </a:lnTo>
                  <a:lnTo>
                    <a:pt x="928" y="1414"/>
                  </a:lnTo>
                  <a:lnTo>
                    <a:pt x="941" y="1411"/>
                  </a:lnTo>
                  <a:lnTo>
                    <a:pt x="951" y="1406"/>
                  </a:lnTo>
                  <a:lnTo>
                    <a:pt x="962" y="1400"/>
                  </a:lnTo>
                  <a:lnTo>
                    <a:pt x="972" y="1391"/>
                  </a:lnTo>
                  <a:lnTo>
                    <a:pt x="972" y="1391"/>
                  </a:lnTo>
                  <a:lnTo>
                    <a:pt x="996" y="1371"/>
                  </a:lnTo>
                  <a:lnTo>
                    <a:pt x="1020" y="1353"/>
                  </a:lnTo>
                  <a:lnTo>
                    <a:pt x="1045" y="1334"/>
                  </a:lnTo>
                  <a:lnTo>
                    <a:pt x="1071" y="1317"/>
                  </a:lnTo>
                  <a:lnTo>
                    <a:pt x="1071" y="1317"/>
                  </a:lnTo>
                  <a:lnTo>
                    <a:pt x="1092" y="1303"/>
                  </a:lnTo>
                  <a:lnTo>
                    <a:pt x="1115" y="1287"/>
                  </a:lnTo>
                  <a:lnTo>
                    <a:pt x="1155" y="1255"/>
                  </a:lnTo>
                  <a:lnTo>
                    <a:pt x="1196" y="1221"/>
                  </a:lnTo>
                  <a:lnTo>
                    <a:pt x="1217" y="1204"/>
                  </a:lnTo>
                  <a:lnTo>
                    <a:pt x="1238" y="1188"/>
                  </a:lnTo>
                  <a:lnTo>
                    <a:pt x="1238" y="1188"/>
                  </a:lnTo>
                  <a:lnTo>
                    <a:pt x="1256" y="1175"/>
                  </a:lnTo>
                  <a:lnTo>
                    <a:pt x="1273" y="1159"/>
                  </a:lnTo>
                  <a:lnTo>
                    <a:pt x="1289" y="1143"/>
                  </a:lnTo>
                  <a:lnTo>
                    <a:pt x="1304" y="1126"/>
                  </a:lnTo>
                  <a:lnTo>
                    <a:pt x="1336" y="1091"/>
                  </a:lnTo>
                  <a:lnTo>
                    <a:pt x="1364" y="1054"/>
                  </a:lnTo>
                  <a:lnTo>
                    <a:pt x="1364" y="1054"/>
                  </a:lnTo>
                  <a:lnTo>
                    <a:pt x="1379" y="1037"/>
                  </a:lnTo>
                  <a:lnTo>
                    <a:pt x="1395" y="1020"/>
                  </a:lnTo>
                  <a:lnTo>
                    <a:pt x="1426" y="990"/>
                  </a:lnTo>
                  <a:lnTo>
                    <a:pt x="1460" y="960"/>
                  </a:lnTo>
                  <a:lnTo>
                    <a:pt x="1494" y="929"/>
                  </a:lnTo>
                  <a:lnTo>
                    <a:pt x="1494" y="929"/>
                  </a:lnTo>
                  <a:lnTo>
                    <a:pt x="1527" y="896"/>
                  </a:lnTo>
                  <a:lnTo>
                    <a:pt x="1559" y="862"/>
                  </a:lnTo>
                  <a:lnTo>
                    <a:pt x="1592" y="830"/>
                  </a:lnTo>
                  <a:lnTo>
                    <a:pt x="1626" y="796"/>
                  </a:lnTo>
                  <a:lnTo>
                    <a:pt x="1626" y="796"/>
                  </a:lnTo>
                  <a:lnTo>
                    <a:pt x="1644" y="779"/>
                  </a:lnTo>
                  <a:lnTo>
                    <a:pt x="1661" y="759"/>
                  </a:lnTo>
                  <a:lnTo>
                    <a:pt x="1677" y="741"/>
                  </a:lnTo>
                  <a:lnTo>
                    <a:pt x="1691" y="720"/>
                  </a:lnTo>
                  <a:lnTo>
                    <a:pt x="1722" y="680"/>
                  </a:lnTo>
                  <a:lnTo>
                    <a:pt x="1752" y="640"/>
                  </a:lnTo>
                  <a:lnTo>
                    <a:pt x="1752" y="640"/>
                  </a:lnTo>
                  <a:lnTo>
                    <a:pt x="1761" y="627"/>
                  </a:lnTo>
                  <a:lnTo>
                    <a:pt x="1770" y="614"/>
                  </a:lnTo>
                  <a:lnTo>
                    <a:pt x="1777" y="599"/>
                  </a:lnTo>
                  <a:lnTo>
                    <a:pt x="1783" y="585"/>
                  </a:lnTo>
                  <a:lnTo>
                    <a:pt x="1783" y="585"/>
                  </a:lnTo>
                  <a:lnTo>
                    <a:pt x="1787" y="575"/>
                  </a:lnTo>
                  <a:lnTo>
                    <a:pt x="1794" y="565"/>
                  </a:lnTo>
                  <a:lnTo>
                    <a:pt x="1807" y="547"/>
                  </a:lnTo>
                  <a:lnTo>
                    <a:pt x="1818" y="527"/>
                  </a:lnTo>
                  <a:lnTo>
                    <a:pt x="1825" y="518"/>
                  </a:lnTo>
                  <a:lnTo>
                    <a:pt x="1829" y="507"/>
                  </a:lnTo>
                  <a:lnTo>
                    <a:pt x="1829" y="507"/>
                  </a:lnTo>
                  <a:lnTo>
                    <a:pt x="1831" y="491"/>
                  </a:lnTo>
                  <a:lnTo>
                    <a:pt x="1833" y="474"/>
                  </a:lnTo>
                  <a:lnTo>
                    <a:pt x="1833" y="457"/>
                  </a:lnTo>
                  <a:lnTo>
                    <a:pt x="1830" y="440"/>
                  </a:lnTo>
                  <a:lnTo>
                    <a:pt x="1826" y="423"/>
                  </a:lnTo>
                  <a:lnTo>
                    <a:pt x="1821" y="406"/>
                  </a:lnTo>
                  <a:lnTo>
                    <a:pt x="1812" y="374"/>
                  </a:lnTo>
                  <a:lnTo>
                    <a:pt x="1812" y="374"/>
                  </a:lnTo>
                  <a:close/>
                  <a:moveTo>
                    <a:pt x="1778" y="513"/>
                  </a:moveTo>
                  <a:lnTo>
                    <a:pt x="1778" y="513"/>
                  </a:lnTo>
                  <a:lnTo>
                    <a:pt x="1767" y="531"/>
                  </a:lnTo>
                  <a:lnTo>
                    <a:pt x="1756" y="547"/>
                  </a:lnTo>
                  <a:lnTo>
                    <a:pt x="1744" y="564"/>
                  </a:lnTo>
                  <a:lnTo>
                    <a:pt x="1739" y="572"/>
                  </a:lnTo>
                  <a:lnTo>
                    <a:pt x="1735" y="582"/>
                  </a:lnTo>
                  <a:lnTo>
                    <a:pt x="1735" y="582"/>
                  </a:lnTo>
                  <a:lnTo>
                    <a:pt x="1729" y="592"/>
                  </a:lnTo>
                  <a:lnTo>
                    <a:pt x="1724" y="601"/>
                  </a:lnTo>
                  <a:lnTo>
                    <a:pt x="1711" y="619"/>
                  </a:lnTo>
                  <a:lnTo>
                    <a:pt x="1684" y="656"/>
                  </a:lnTo>
                  <a:lnTo>
                    <a:pt x="1684" y="656"/>
                  </a:lnTo>
                  <a:lnTo>
                    <a:pt x="1657" y="690"/>
                  </a:lnTo>
                  <a:lnTo>
                    <a:pt x="1630" y="722"/>
                  </a:lnTo>
                  <a:lnTo>
                    <a:pt x="1601" y="755"/>
                  </a:lnTo>
                  <a:lnTo>
                    <a:pt x="1571" y="788"/>
                  </a:lnTo>
                  <a:lnTo>
                    <a:pt x="1541" y="819"/>
                  </a:lnTo>
                  <a:lnTo>
                    <a:pt x="1511" y="849"/>
                  </a:lnTo>
                  <a:lnTo>
                    <a:pt x="1448" y="909"/>
                  </a:lnTo>
                  <a:lnTo>
                    <a:pt x="1448" y="909"/>
                  </a:lnTo>
                  <a:lnTo>
                    <a:pt x="1395" y="958"/>
                  </a:lnTo>
                  <a:lnTo>
                    <a:pt x="1368" y="983"/>
                  </a:lnTo>
                  <a:lnTo>
                    <a:pt x="1344" y="1009"/>
                  </a:lnTo>
                  <a:lnTo>
                    <a:pt x="1344" y="1009"/>
                  </a:lnTo>
                  <a:lnTo>
                    <a:pt x="1313" y="1043"/>
                  </a:lnTo>
                  <a:lnTo>
                    <a:pt x="1285" y="1077"/>
                  </a:lnTo>
                  <a:lnTo>
                    <a:pt x="1256" y="1109"/>
                  </a:lnTo>
                  <a:lnTo>
                    <a:pt x="1240" y="1125"/>
                  </a:lnTo>
                  <a:lnTo>
                    <a:pt x="1225" y="1141"/>
                  </a:lnTo>
                  <a:lnTo>
                    <a:pt x="1225" y="1141"/>
                  </a:lnTo>
                  <a:lnTo>
                    <a:pt x="1185" y="1173"/>
                  </a:lnTo>
                  <a:lnTo>
                    <a:pt x="1146" y="1206"/>
                  </a:lnTo>
                  <a:lnTo>
                    <a:pt x="1065" y="1266"/>
                  </a:lnTo>
                  <a:lnTo>
                    <a:pt x="1065" y="1266"/>
                  </a:lnTo>
                  <a:lnTo>
                    <a:pt x="1044" y="1282"/>
                  </a:lnTo>
                  <a:lnTo>
                    <a:pt x="1023" y="1295"/>
                  </a:lnTo>
                  <a:lnTo>
                    <a:pt x="980" y="1324"/>
                  </a:lnTo>
                  <a:lnTo>
                    <a:pt x="980" y="1324"/>
                  </a:lnTo>
                  <a:lnTo>
                    <a:pt x="968" y="1333"/>
                  </a:lnTo>
                  <a:lnTo>
                    <a:pt x="956" y="1343"/>
                  </a:lnTo>
                  <a:lnTo>
                    <a:pt x="945" y="1354"/>
                  </a:lnTo>
                  <a:lnTo>
                    <a:pt x="931" y="1363"/>
                  </a:lnTo>
                  <a:lnTo>
                    <a:pt x="931" y="1363"/>
                  </a:lnTo>
                  <a:lnTo>
                    <a:pt x="928" y="1358"/>
                  </a:lnTo>
                  <a:lnTo>
                    <a:pt x="922" y="1355"/>
                  </a:lnTo>
                  <a:lnTo>
                    <a:pt x="916" y="1354"/>
                  </a:lnTo>
                  <a:lnTo>
                    <a:pt x="908" y="1355"/>
                  </a:lnTo>
                  <a:lnTo>
                    <a:pt x="908" y="1355"/>
                  </a:lnTo>
                  <a:lnTo>
                    <a:pt x="911" y="1354"/>
                  </a:lnTo>
                  <a:lnTo>
                    <a:pt x="912" y="1353"/>
                  </a:lnTo>
                  <a:lnTo>
                    <a:pt x="912" y="1350"/>
                  </a:lnTo>
                  <a:lnTo>
                    <a:pt x="911" y="1349"/>
                  </a:lnTo>
                  <a:lnTo>
                    <a:pt x="907" y="1343"/>
                  </a:lnTo>
                  <a:lnTo>
                    <a:pt x="901" y="1340"/>
                  </a:lnTo>
                  <a:lnTo>
                    <a:pt x="886" y="1329"/>
                  </a:lnTo>
                  <a:lnTo>
                    <a:pt x="874" y="1321"/>
                  </a:lnTo>
                  <a:lnTo>
                    <a:pt x="874" y="1321"/>
                  </a:lnTo>
                  <a:lnTo>
                    <a:pt x="850" y="1303"/>
                  </a:lnTo>
                  <a:lnTo>
                    <a:pt x="826" y="1286"/>
                  </a:lnTo>
                  <a:lnTo>
                    <a:pt x="826" y="1286"/>
                  </a:lnTo>
                  <a:lnTo>
                    <a:pt x="807" y="1274"/>
                  </a:lnTo>
                  <a:lnTo>
                    <a:pt x="790" y="1261"/>
                  </a:lnTo>
                  <a:lnTo>
                    <a:pt x="775" y="1247"/>
                  </a:lnTo>
                  <a:lnTo>
                    <a:pt x="759" y="1232"/>
                  </a:lnTo>
                  <a:lnTo>
                    <a:pt x="729" y="1202"/>
                  </a:lnTo>
                  <a:lnTo>
                    <a:pt x="699" y="1170"/>
                  </a:lnTo>
                  <a:lnTo>
                    <a:pt x="699" y="1170"/>
                  </a:lnTo>
                  <a:lnTo>
                    <a:pt x="676" y="1146"/>
                  </a:lnTo>
                  <a:lnTo>
                    <a:pt x="652" y="1120"/>
                  </a:lnTo>
                  <a:lnTo>
                    <a:pt x="638" y="1107"/>
                  </a:lnTo>
                  <a:lnTo>
                    <a:pt x="625" y="1095"/>
                  </a:lnTo>
                  <a:lnTo>
                    <a:pt x="612" y="1085"/>
                  </a:lnTo>
                  <a:lnTo>
                    <a:pt x="598" y="1075"/>
                  </a:lnTo>
                  <a:lnTo>
                    <a:pt x="598" y="1075"/>
                  </a:lnTo>
                  <a:lnTo>
                    <a:pt x="587" y="1069"/>
                  </a:lnTo>
                  <a:lnTo>
                    <a:pt x="578" y="1062"/>
                  </a:lnTo>
                  <a:lnTo>
                    <a:pt x="561" y="1045"/>
                  </a:lnTo>
                  <a:lnTo>
                    <a:pt x="546" y="1027"/>
                  </a:lnTo>
                  <a:lnTo>
                    <a:pt x="530" y="1009"/>
                  </a:lnTo>
                  <a:lnTo>
                    <a:pt x="530" y="1009"/>
                  </a:lnTo>
                  <a:lnTo>
                    <a:pt x="523" y="1000"/>
                  </a:lnTo>
                  <a:lnTo>
                    <a:pt x="516" y="993"/>
                  </a:lnTo>
                  <a:lnTo>
                    <a:pt x="500" y="979"/>
                  </a:lnTo>
                  <a:lnTo>
                    <a:pt x="482" y="964"/>
                  </a:lnTo>
                  <a:lnTo>
                    <a:pt x="466" y="951"/>
                  </a:lnTo>
                  <a:lnTo>
                    <a:pt x="466" y="951"/>
                  </a:lnTo>
                  <a:lnTo>
                    <a:pt x="432" y="921"/>
                  </a:lnTo>
                  <a:lnTo>
                    <a:pt x="399" y="890"/>
                  </a:lnTo>
                  <a:lnTo>
                    <a:pt x="366" y="858"/>
                  </a:lnTo>
                  <a:lnTo>
                    <a:pt x="335" y="826"/>
                  </a:lnTo>
                  <a:lnTo>
                    <a:pt x="275" y="759"/>
                  </a:lnTo>
                  <a:lnTo>
                    <a:pt x="215" y="691"/>
                  </a:lnTo>
                  <a:lnTo>
                    <a:pt x="215" y="691"/>
                  </a:lnTo>
                  <a:lnTo>
                    <a:pt x="202" y="677"/>
                  </a:lnTo>
                  <a:lnTo>
                    <a:pt x="190" y="661"/>
                  </a:lnTo>
                  <a:lnTo>
                    <a:pt x="166" y="628"/>
                  </a:lnTo>
                  <a:lnTo>
                    <a:pt x="145" y="594"/>
                  </a:lnTo>
                  <a:lnTo>
                    <a:pt x="127" y="559"/>
                  </a:lnTo>
                  <a:lnTo>
                    <a:pt x="127" y="559"/>
                  </a:lnTo>
                  <a:lnTo>
                    <a:pt x="118" y="543"/>
                  </a:lnTo>
                  <a:lnTo>
                    <a:pt x="106" y="529"/>
                  </a:lnTo>
                  <a:lnTo>
                    <a:pt x="83" y="497"/>
                  </a:lnTo>
                  <a:lnTo>
                    <a:pt x="71" y="482"/>
                  </a:lnTo>
                  <a:lnTo>
                    <a:pt x="60" y="466"/>
                  </a:lnTo>
                  <a:lnTo>
                    <a:pt x="52" y="449"/>
                  </a:lnTo>
                  <a:lnTo>
                    <a:pt x="46" y="432"/>
                  </a:lnTo>
                  <a:lnTo>
                    <a:pt x="46" y="432"/>
                  </a:lnTo>
                  <a:lnTo>
                    <a:pt x="49" y="418"/>
                  </a:lnTo>
                  <a:lnTo>
                    <a:pt x="51" y="404"/>
                  </a:lnTo>
                  <a:lnTo>
                    <a:pt x="56" y="391"/>
                  </a:lnTo>
                  <a:lnTo>
                    <a:pt x="63" y="380"/>
                  </a:lnTo>
                  <a:lnTo>
                    <a:pt x="71" y="368"/>
                  </a:lnTo>
                  <a:lnTo>
                    <a:pt x="79" y="356"/>
                  </a:lnTo>
                  <a:lnTo>
                    <a:pt x="97" y="333"/>
                  </a:lnTo>
                  <a:lnTo>
                    <a:pt x="97" y="333"/>
                  </a:lnTo>
                  <a:lnTo>
                    <a:pt x="120" y="302"/>
                  </a:lnTo>
                  <a:lnTo>
                    <a:pt x="145" y="272"/>
                  </a:lnTo>
                  <a:lnTo>
                    <a:pt x="171" y="245"/>
                  </a:lnTo>
                  <a:lnTo>
                    <a:pt x="199" y="216"/>
                  </a:lnTo>
                  <a:lnTo>
                    <a:pt x="199" y="216"/>
                  </a:lnTo>
                  <a:lnTo>
                    <a:pt x="224" y="191"/>
                  </a:lnTo>
                  <a:lnTo>
                    <a:pt x="247" y="164"/>
                  </a:lnTo>
                  <a:lnTo>
                    <a:pt x="270" y="138"/>
                  </a:lnTo>
                  <a:lnTo>
                    <a:pt x="294" y="112"/>
                  </a:lnTo>
                  <a:lnTo>
                    <a:pt x="294" y="112"/>
                  </a:lnTo>
                  <a:lnTo>
                    <a:pt x="315" y="91"/>
                  </a:lnTo>
                  <a:lnTo>
                    <a:pt x="336" y="71"/>
                  </a:lnTo>
                  <a:lnTo>
                    <a:pt x="336" y="71"/>
                  </a:lnTo>
                  <a:lnTo>
                    <a:pt x="343" y="62"/>
                  </a:lnTo>
                  <a:lnTo>
                    <a:pt x="345" y="57"/>
                  </a:lnTo>
                  <a:lnTo>
                    <a:pt x="345" y="54"/>
                  </a:lnTo>
                  <a:lnTo>
                    <a:pt x="343" y="53"/>
                  </a:lnTo>
                  <a:lnTo>
                    <a:pt x="632" y="53"/>
                  </a:lnTo>
                  <a:lnTo>
                    <a:pt x="632" y="53"/>
                  </a:lnTo>
                  <a:lnTo>
                    <a:pt x="699" y="51"/>
                  </a:lnTo>
                  <a:lnTo>
                    <a:pt x="765" y="49"/>
                  </a:lnTo>
                  <a:lnTo>
                    <a:pt x="832" y="46"/>
                  </a:lnTo>
                  <a:lnTo>
                    <a:pt x="899" y="45"/>
                  </a:lnTo>
                  <a:lnTo>
                    <a:pt x="899" y="45"/>
                  </a:lnTo>
                  <a:lnTo>
                    <a:pt x="968" y="46"/>
                  </a:lnTo>
                  <a:lnTo>
                    <a:pt x="1037" y="47"/>
                  </a:lnTo>
                  <a:lnTo>
                    <a:pt x="1176" y="53"/>
                  </a:lnTo>
                  <a:lnTo>
                    <a:pt x="1316" y="58"/>
                  </a:lnTo>
                  <a:lnTo>
                    <a:pt x="1385" y="61"/>
                  </a:lnTo>
                  <a:lnTo>
                    <a:pt x="1455" y="61"/>
                  </a:lnTo>
                  <a:lnTo>
                    <a:pt x="1455" y="61"/>
                  </a:lnTo>
                  <a:lnTo>
                    <a:pt x="1463" y="59"/>
                  </a:lnTo>
                  <a:lnTo>
                    <a:pt x="1468" y="57"/>
                  </a:lnTo>
                  <a:lnTo>
                    <a:pt x="1468" y="57"/>
                  </a:lnTo>
                  <a:lnTo>
                    <a:pt x="1478" y="64"/>
                  </a:lnTo>
                  <a:lnTo>
                    <a:pt x="1489" y="72"/>
                  </a:lnTo>
                  <a:lnTo>
                    <a:pt x="1489" y="72"/>
                  </a:lnTo>
                  <a:lnTo>
                    <a:pt x="1515" y="93"/>
                  </a:lnTo>
                  <a:lnTo>
                    <a:pt x="1540" y="114"/>
                  </a:lnTo>
                  <a:lnTo>
                    <a:pt x="1563" y="138"/>
                  </a:lnTo>
                  <a:lnTo>
                    <a:pt x="1586" y="163"/>
                  </a:lnTo>
                  <a:lnTo>
                    <a:pt x="1586" y="163"/>
                  </a:lnTo>
                  <a:lnTo>
                    <a:pt x="1609" y="191"/>
                  </a:lnTo>
                  <a:lnTo>
                    <a:pt x="1633" y="221"/>
                  </a:lnTo>
                  <a:lnTo>
                    <a:pt x="1654" y="251"/>
                  </a:lnTo>
                  <a:lnTo>
                    <a:pt x="1674" y="283"/>
                  </a:lnTo>
                  <a:lnTo>
                    <a:pt x="1674" y="283"/>
                  </a:lnTo>
                  <a:lnTo>
                    <a:pt x="1685" y="296"/>
                  </a:lnTo>
                  <a:lnTo>
                    <a:pt x="1695" y="309"/>
                  </a:lnTo>
                  <a:lnTo>
                    <a:pt x="1720" y="333"/>
                  </a:lnTo>
                  <a:lnTo>
                    <a:pt x="1732" y="344"/>
                  </a:lnTo>
                  <a:lnTo>
                    <a:pt x="1744" y="357"/>
                  </a:lnTo>
                  <a:lnTo>
                    <a:pt x="1753" y="370"/>
                  </a:lnTo>
                  <a:lnTo>
                    <a:pt x="1762" y="384"/>
                  </a:lnTo>
                  <a:lnTo>
                    <a:pt x="1762" y="384"/>
                  </a:lnTo>
                  <a:lnTo>
                    <a:pt x="1765" y="389"/>
                  </a:lnTo>
                  <a:lnTo>
                    <a:pt x="1770" y="393"/>
                  </a:lnTo>
                  <a:lnTo>
                    <a:pt x="1770" y="393"/>
                  </a:lnTo>
                  <a:lnTo>
                    <a:pt x="1778" y="421"/>
                  </a:lnTo>
                  <a:lnTo>
                    <a:pt x="1782" y="437"/>
                  </a:lnTo>
                  <a:lnTo>
                    <a:pt x="1784" y="453"/>
                  </a:lnTo>
                  <a:lnTo>
                    <a:pt x="1786" y="469"/>
                  </a:lnTo>
                  <a:lnTo>
                    <a:pt x="1786" y="484"/>
                  </a:lnTo>
                  <a:lnTo>
                    <a:pt x="1783" y="500"/>
                  </a:lnTo>
                  <a:lnTo>
                    <a:pt x="1778" y="513"/>
                  </a:lnTo>
                  <a:lnTo>
                    <a:pt x="1778" y="51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6" name="Freeform 402"/>
            <p:cNvSpPr/>
            <p:nvPr/>
          </p:nvSpPr>
          <p:spPr bwMode="auto">
            <a:xfrm>
              <a:off x="5257801" y="1255713"/>
              <a:ext cx="703263" cy="26988"/>
            </a:xfrm>
            <a:custGeom>
              <a:avLst/>
              <a:gdLst/>
              <a:ahLst/>
              <a:cxnLst>
                <a:cxn ang="0">
                  <a:pos x="1763" y="29"/>
                </a:cxn>
                <a:cxn ang="0">
                  <a:pos x="1744" y="21"/>
                </a:cxn>
                <a:cxn ang="0">
                  <a:pos x="1720" y="18"/>
                </a:cxn>
                <a:cxn ang="0">
                  <a:pos x="1673" y="20"/>
                </a:cxn>
                <a:cxn ang="0">
                  <a:pos x="1592" y="22"/>
                </a:cxn>
                <a:cxn ang="0">
                  <a:pos x="1510" y="22"/>
                </a:cxn>
                <a:cxn ang="0">
                  <a:pos x="1451" y="21"/>
                </a:cxn>
                <a:cxn ang="0">
                  <a:pos x="1332" y="13"/>
                </a:cxn>
                <a:cxn ang="0">
                  <a:pos x="1273" y="12"/>
                </a:cxn>
                <a:cxn ang="0">
                  <a:pos x="1145" y="15"/>
                </a:cxn>
                <a:cxn ang="0">
                  <a:pos x="1016" y="16"/>
                </a:cxn>
                <a:cxn ang="0">
                  <a:pos x="769" y="13"/>
                </a:cxn>
                <a:cxn ang="0">
                  <a:pos x="273" y="3"/>
                </a:cxn>
                <a:cxn ang="0">
                  <a:pos x="26" y="0"/>
                </a:cxn>
                <a:cxn ang="0">
                  <a:pos x="20" y="0"/>
                </a:cxn>
                <a:cxn ang="0">
                  <a:pos x="10" y="4"/>
                </a:cxn>
                <a:cxn ang="0">
                  <a:pos x="4" y="11"/>
                </a:cxn>
                <a:cxn ang="0">
                  <a:pos x="0" y="18"/>
                </a:cxn>
                <a:cxn ang="0">
                  <a:pos x="0" y="28"/>
                </a:cxn>
                <a:cxn ang="0">
                  <a:pos x="4" y="35"/>
                </a:cxn>
                <a:cxn ang="0">
                  <a:pos x="10" y="42"/>
                </a:cxn>
                <a:cxn ang="0">
                  <a:pos x="20" y="45"/>
                </a:cxn>
                <a:cxn ang="0">
                  <a:pos x="26" y="46"/>
                </a:cxn>
                <a:cxn ang="0">
                  <a:pos x="256" y="49"/>
                </a:cxn>
                <a:cxn ang="0">
                  <a:pos x="717" y="59"/>
                </a:cxn>
                <a:cxn ang="0">
                  <a:pos x="947" y="60"/>
                </a:cxn>
                <a:cxn ang="0">
                  <a:pos x="1009" y="60"/>
                </a:cxn>
                <a:cxn ang="0">
                  <a:pos x="1196" y="55"/>
                </a:cxn>
                <a:cxn ang="0">
                  <a:pos x="1320" y="56"/>
                </a:cxn>
                <a:cxn ang="0">
                  <a:pos x="1413" y="62"/>
                </a:cxn>
                <a:cxn ang="0">
                  <a:pos x="1443" y="66"/>
                </a:cxn>
                <a:cxn ang="0">
                  <a:pos x="1527" y="69"/>
                </a:cxn>
                <a:cxn ang="0">
                  <a:pos x="1610" y="68"/>
                </a:cxn>
                <a:cxn ang="0">
                  <a:pos x="1673" y="66"/>
                </a:cxn>
                <a:cxn ang="0">
                  <a:pos x="1707" y="67"/>
                </a:cxn>
                <a:cxn ang="0">
                  <a:pos x="1727" y="64"/>
                </a:cxn>
                <a:cxn ang="0">
                  <a:pos x="1725" y="62"/>
                </a:cxn>
                <a:cxn ang="0">
                  <a:pos x="1731" y="66"/>
                </a:cxn>
                <a:cxn ang="0">
                  <a:pos x="1741" y="68"/>
                </a:cxn>
                <a:cxn ang="0">
                  <a:pos x="1750" y="68"/>
                </a:cxn>
                <a:cxn ang="0">
                  <a:pos x="1763" y="62"/>
                </a:cxn>
                <a:cxn ang="0">
                  <a:pos x="1770" y="50"/>
                </a:cxn>
                <a:cxn ang="0">
                  <a:pos x="1771" y="42"/>
                </a:cxn>
                <a:cxn ang="0">
                  <a:pos x="1767" y="34"/>
                </a:cxn>
                <a:cxn ang="0">
                  <a:pos x="1763" y="29"/>
                </a:cxn>
              </a:cxnLst>
              <a:rect l="0" t="0" r="r" b="b"/>
              <a:pathLst>
                <a:path w="1771" h="69">
                  <a:moveTo>
                    <a:pt x="1763" y="29"/>
                  </a:moveTo>
                  <a:lnTo>
                    <a:pt x="1763" y="29"/>
                  </a:lnTo>
                  <a:lnTo>
                    <a:pt x="1754" y="24"/>
                  </a:lnTo>
                  <a:lnTo>
                    <a:pt x="1744" y="21"/>
                  </a:lnTo>
                  <a:lnTo>
                    <a:pt x="1732" y="18"/>
                  </a:lnTo>
                  <a:lnTo>
                    <a:pt x="1720" y="18"/>
                  </a:lnTo>
                  <a:lnTo>
                    <a:pt x="1695" y="18"/>
                  </a:lnTo>
                  <a:lnTo>
                    <a:pt x="1673" y="20"/>
                  </a:lnTo>
                  <a:lnTo>
                    <a:pt x="1673" y="20"/>
                  </a:lnTo>
                  <a:lnTo>
                    <a:pt x="1592" y="22"/>
                  </a:lnTo>
                  <a:lnTo>
                    <a:pt x="1510" y="22"/>
                  </a:lnTo>
                  <a:lnTo>
                    <a:pt x="1510" y="22"/>
                  </a:lnTo>
                  <a:lnTo>
                    <a:pt x="1481" y="22"/>
                  </a:lnTo>
                  <a:lnTo>
                    <a:pt x="1451" y="21"/>
                  </a:lnTo>
                  <a:lnTo>
                    <a:pt x="1392" y="17"/>
                  </a:lnTo>
                  <a:lnTo>
                    <a:pt x="1332" y="13"/>
                  </a:lnTo>
                  <a:lnTo>
                    <a:pt x="1303" y="12"/>
                  </a:lnTo>
                  <a:lnTo>
                    <a:pt x="1273" y="12"/>
                  </a:lnTo>
                  <a:lnTo>
                    <a:pt x="1273" y="12"/>
                  </a:lnTo>
                  <a:lnTo>
                    <a:pt x="1145" y="15"/>
                  </a:lnTo>
                  <a:lnTo>
                    <a:pt x="1016" y="16"/>
                  </a:lnTo>
                  <a:lnTo>
                    <a:pt x="1016" y="16"/>
                  </a:lnTo>
                  <a:lnTo>
                    <a:pt x="893" y="15"/>
                  </a:lnTo>
                  <a:lnTo>
                    <a:pt x="769" y="13"/>
                  </a:lnTo>
                  <a:lnTo>
                    <a:pt x="521" y="8"/>
                  </a:lnTo>
                  <a:lnTo>
                    <a:pt x="273" y="3"/>
                  </a:lnTo>
                  <a:lnTo>
                    <a:pt x="149" y="0"/>
                  </a:lnTo>
                  <a:lnTo>
                    <a:pt x="26" y="0"/>
                  </a:lnTo>
                  <a:lnTo>
                    <a:pt x="26" y="0"/>
                  </a:lnTo>
                  <a:lnTo>
                    <a:pt x="20" y="0"/>
                  </a:lnTo>
                  <a:lnTo>
                    <a:pt x="14" y="1"/>
                  </a:lnTo>
                  <a:lnTo>
                    <a:pt x="10" y="4"/>
                  </a:lnTo>
                  <a:lnTo>
                    <a:pt x="7" y="7"/>
                  </a:lnTo>
                  <a:lnTo>
                    <a:pt x="4" y="11"/>
                  </a:lnTo>
                  <a:lnTo>
                    <a:pt x="1" y="15"/>
                  </a:lnTo>
                  <a:lnTo>
                    <a:pt x="0" y="18"/>
                  </a:lnTo>
                  <a:lnTo>
                    <a:pt x="0" y="22"/>
                  </a:lnTo>
                  <a:lnTo>
                    <a:pt x="0" y="28"/>
                  </a:lnTo>
                  <a:lnTo>
                    <a:pt x="1" y="32"/>
                  </a:lnTo>
                  <a:lnTo>
                    <a:pt x="4" y="35"/>
                  </a:lnTo>
                  <a:lnTo>
                    <a:pt x="7" y="38"/>
                  </a:lnTo>
                  <a:lnTo>
                    <a:pt x="10" y="42"/>
                  </a:lnTo>
                  <a:lnTo>
                    <a:pt x="14" y="43"/>
                  </a:lnTo>
                  <a:lnTo>
                    <a:pt x="20" y="45"/>
                  </a:lnTo>
                  <a:lnTo>
                    <a:pt x="26" y="46"/>
                  </a:lnTo>
                  <a:lnTo>
                    <a:pt x="26" y="46"/>
                  </a:lnTo>
                  <a:lnTo>
                    <a:pt x="141" y="46"/>
                  </a:lnTo>
                  <a:lnTo>
                    <a:pt x="256" y="49"/>
                  </a:lnTo>
                  <a:lnTo>
                    <a:pt x="487" y="54"/>
                  </a:lnTo>
                  <a:lnTo>
                    <a:pt x="717" y="59"/>
                  </a:lnTo>
                  <a:lnTo>
                    <a:pt x="832" y="60"/>
                  </a:lnTo>
                  <a:lnTo>
                    <a:pt x="947" y="60"/>
                  </a:lnTo>
                  <a:lnTo>
                    <a:pt x="947" y="60"/>
                  </a:lnTo>
                  <a:lnTo>
                    <a:pt x="1009" y="60"/>
                  </a:lnTo>
                  <a:lnTo>
                    <a:pt x="1071" y="59"/>
                  </a:lnTo>
                  <a:lnTo>
                    <a:pt x="1196" y="55"/>
                  </a:lnTo>
                  <a:lnTo>
                    <a:pt x="1258" y="55"/>
                  </a:lnTo>
                  <a:lnTo>
                    <a:pt x="1320" y="56"/>
                  </a:lnTo>
                  <a:lnTo>
                    <a:pt x="1381" y="59"/>
                  </a:lnTo>
                  <a:lnTo>
                    <a:pt x="1413" y="62"/>
                  </a:lnTo>
                  <a:lnTo>
                    <a:pt x="1443" y="66"/>
                  </a:lnTo>
                  <a:lnTo>
                    <a:pt x="1443" y="66"/>
                  </a:lnTo>
                  <a:lnTo>
                    <a:pt x="1485" y="68"/>
                  </a:lnTo>
                  <a:lnTo>
                    <a:pt x="1527" y="69"/>
                  </a:lnTo>
                  <a:lnTo>
                    <a:pt x="1568" y="69"/>
                  </a:lnTo>
                  <a:lnTo>
                    <a:pt x="1610" y="68"/>
                  </a:lnTo>
                  <a:lnTo>
                    <a:pt x="1610" y="68"/>
                  </a:lnTo>
                  <a:lnTo>
                    <a:pt x="1673" y="66"/>
                  </a:lnTo>
                  <a:lnTo>
                    <a:pt x="1673" y="66"/>
                  </a:lnTo>
                  <a:lnTo>
                    <a:pt x="1707" y="67"/>
                  </a:lnTo>
                  <a:lnTo>
                    <a:pt x="1723" y="66"/>
                  </a:lnTo>
                  <a:lnTo>
                    <a:pt x="1727" y="64"/>
                  </a:lnTo>
                  <a:lnTo>
                    <a:pt x="1727" y="63"/>
                  </a:lnTo>
                  <a:lnTo>
                    <a:pt x="1725" y="62"/>
                  </a:lnTo>
                  <a:lnTo>
                    <a:pt x="1725" y="62"/>
                  </a:lnTo>
                  <a:lnTo>
                    <a:pt x="1731" y="66"/>
                  </a:lnTo>
                  <a:lnTo>
                    <a:pt x="1736" y="67"/>
                  </a:lnTo>
                  <a:lnTo>
                    <a:pt x="1741" y="68"/>
                  </a:lnTo>
                  <a:lnTo>
                    <a:pt x="1745" y="68"/>
                  </a:lnTo>
                  <a:lnTo>
                    <a:pt x="1750" y="68"/>
                  </a:lnTo>
                  <a:lnTo>
                    <a:pt x="1755" y="66"/>
                  </a:lnTo>
                  <a:lnTo>
                    <a:pt x="1763" y="62"/>
                  </a:lnTo>
                  <a:lnTo>
                    <a:pt x="1769" y="54"/>
                  </a:lnTo>
                  <a:lnTo>
                    <a:pt x="1770" y="50"/>
                  </a:lnTo>
                  <a:lnTo>
                    <a:pt x="1771" y="46"/>
                  </a:lnTo>
                  <a:lnTo>
                    <a:pt x="1771" y="42"/>
                  </a:lnTo>
                  <a:lnTo>
                    <a:pt x="1770" y="38"/>
                  </a:lnTo>
                  <a:lnTo>
                    <a:pt x="1767" y="34"/>
                  </a:lnTo>
                  <a:lnTo>
                    <a:pt x="1763" y="29"/>
                  </a:lnTo>
                  <a:lnTo>
                    <a:pt x="1763" y="29"/>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7" name="Freeform 403"/>
            <p:cNvSpPr/>
            <p:nvPr/>
          </p:nvSpPr>
          <p:spPr bwMode="auto">
            <a:xfrm>
              <a:off x="5435601" y="1260476"/>
              <a:ext cx="180975" cy="381000"/>
            </a:xfrm>
            <a:custGeom>
              <a:avLst/>
              <a:gdLst/>
              <a:ahLst/>
              <a:cxnLst>
                <a:cxn ang="0">
                  <a:pos x="454" y="924"/>
                </a:cxn>
                <a:cxn ang="0">
                  <a:pos x="432" y="877"/>
                </a:cxn>
                <a:cxn ang="0">
                  <a:pos x="394" y="782"/>
                </a:cxn>
                <a:cxn ang="0">
                  <a:pos x="373" y="735"/>
                </a:cxn>
                <a:cxn ang="0">
                  <a:pos x="343" y="672"/>
                </a:cxn>
                <a:cxn ang="0">
                  <a:pos x="245" y="488"/>
                </a:cxn>
                <a:cxn ang="0">
                  <a:pos x="232" y="464"/>
                </a:cxn>
                <a:cxn ang="0">
                  <a:pos x="187" y="395"/>
                </a:cxn>
                <a:cxn ang="0">
                  <a:pos x="160" y="348"/>
                </a:cxn>
                <a:cxn ang="0">
                  <a:pos x="135" y="298"/>
                </a:cxn>
                <a:cxn ang="0">
                  <a:pos x="122" y="264"/>
                </a:cxn>
                <a:cxn ang="0">
                  <a:pos x="100" y="193"/>
                </a:cxn>
                <a:cxn ang="0">
                  <a:pos x="87" y="158"/>
                </a:cxn>
                <a:cxn ang="0">
                  <a:pos x="62" y="91"/>
                </a:cxn>
                <a:cxn ang="0">
                  <a:pos x="51" y="57"/>
                </a:cxn>
                <a:cxn ang="0">
                  <a:pos x="46" y="22"/>
                </a:cxn>
                <a:cxn ang="0">
                  <a:pos x="45" y="17"/>
                </a:cxn>
                <a:cxn ang="0">
                  <a:pos x="41" y="9"/>
                </a:cxn>
                <a:cxn ang="0">
                  <a:pos x="34" y="4"/>
                </a:cxn>
                <a:cxn ang="0">
                  <a:pos x="23" y="0"/>
                </a:cxn>
                <a:cxn ang="0">
                  <a:pos x="10" y="4"/>
                </a:cxn>
                <a:cxn ang="0">
                  <a:pos x="4" y="9"/>
                </a:cxn>
                <a:cxn ang="0">
                  <a:pos x="0" y="17"/>
                </a:cxn>
                <a:cxn ang="0">
                  <a:pos x="0" y="22"/>
                </a:cxn>
                <a:cxn ang="0">
                  <a:pos x="4" y="52"/>
                </a:cxn>
                <a:cxn ang="0">
                  <a:pos x="19" y="108"/>
                </a:cxn>
                <a:cxn ang="0">
                  <a:pos x="29" y="136"/>
                </a:cxn>
                <a:cxn ang="0">
                  <a:pos x="51" y="199"/>
                </a:cxn>
                <a:cxn ang="0">
                  <a:pos x="71" y="261"/>
                </a:cxn>
                <a:cxn ang="0">
                  <a:pos x="81" y="289"/>
                </a:cxn>
                <a:cxn ang="0">
                  <a:pos x="118" y="369"/>
                </a:cxn>
                <a:cxn ang="0">
                  <a:pos x="126" y="383"/>
                </a:cxn>
                <a:cxn ang="0">
                  <a:pos x="152" y="422"/>
                </a:cxn>
                <a:cxn ang="0">
                  <a:pos x="178" y="462"/>
                </a:cxn>
                <a:cxn ang="0">
                  <a:pos x="186" y="475"/>
                </a:cxn>
                <a:cxn ang="0">
                  <a:pos x="220" y="539"/>
                </a:cxn>
                <a:cxn ang="0">
                  <a:pos x="254" y="601"/>
                </a:cxn>
                <a:cxn ang="0">
                  <a:pos x="269" y="635"/>
                </a:cxn>
                <a:cxn ang="0">
                  <a:pos x="291" y="690"/>
                </a:cxn>
                <a:cxn ang="0">
                  <a:pos x="309" y="724"/>
                </a:cxn>
                <a:cxn ang="0">
                  <a:pos x="320" y="739"/>
                </a:cxn>
                <a:cxn ang="0">
                  <a:pos x="333" y="758"/>
                </a:cxn>
                <a:cxn ang="0">
                  <a:pos x="339" y="781"/>
                </a:cxn>
                <a:cxn ang="0">
                  <a:pos x="351" y="812"/>
                </a:cxn>
                <a:cxn ang="0">
                  <a:pos x="356" y="821"/>
                </a:cxn>
                <a:cxn ang="0">
                  <a:pos x="373" y="851"/>
                </a:cxn>
                <a:cxn ang="0">
                  <a:pos x="388" y="883"/>
                </a:cxn>
                <a:cxn ang="0">
                  <a:pos x="407" y="931"/>
                </a:cxn>
                <a:cxn ang="0">
                  <a:pos x="415" y="947"/>
                </a:cxn>
                <a:cxn ang="0">
                  <a:pos x="420" y="955"/>
                </a:cxn>
                <a:cxn ang="0">
                  <a:pos x="428" y="958"/>
                </a:cxn>
                <a:cxn ang="0">
                  <a:pos x="437" y="958"/>
                </a:cxn>
                <a:cxn ang="0">
                  <a:pos x="452" y="949"/>
                </a:cxn>
                <a:cxn ang="0">
                  <a:pos x="456" y="941"/>
                </a:cxn>
                <a:cxn ang="0">
                  <a:pos x="457" y="934"/>
                </a:cxn>
                <a:cxn ang="0">
                  <a:pos x="454" y="924"/>
                </a:cxn>
              </a:cxnLst>
              <a:rect l="0" t="0" r="r" b="b"/>
              <a:pathLst>
                <a:path w="457" h="958">
                  <a:moveTo>
                    <a:pt x="454" y="924"/>
                  </a:moveTo>
                  <a:lnTo>
                    <a:pt x="454" y="924"/>
                  </a:lnTo>
                  <a:lnTo>
                    <a:pt x="442" y="901"/>
                  </a:lnTo>
                  <a:lnTo>
                    <a:pt x="432" y="877"/>
                  </a:lnTo>
                  <a:lnTo>
                    <a:pt x="412" y="830"/>
                  </a:lnTo>
                  <a:lnTo>
                    <a:pt x="394" y="782"/>
                  </a:lnTo>
                  <a:lnTo>
                    <a:pt x="384" y="758"/>
                  </a:lnTo>
                  <a:lnTo>
                    <a:pt x="373" y="735"/>
                  </a:lnTo>
                  <a:lnTo>
                    <a:pt x="373" y="735"/>
                  </a:lnTo>
                  <a:lnTo>
                    <a:pt x="343" y="672"/>
                  </a:lnTo>
                  <a:lnTo>
                    <a:pt x="310" y="611"/>
                  </a:lnTo>
                  <a:lnTo>
                    <a:pt x="245" y="488"/>
                  </a:lnTo>
                  <a:lnTo>
                    <a:pt x="245" y="488"/>
                  </a:lnTo>
                  <a:lnTo>
                    <a:pt x="232" y="464"/>
                  </a:lnTo>
                  <a:lnTo>
                    <a:pt x="217" y="441"/>
                  </a:lnTo>
                  <a:lnTo>
                    <a:pt x="187" y="395"/>
                  </a:lnTo>
                  <a:lnTo>
                    <a:pt x="173" y="371"/>
                  </a:lnTo>
                  <a:lnTo>
                    <a:pt x="160" y="348"/>
                  </a:lnTo>
                  <a:lnTo>
                    <a:pt x="147" y="324"/>
                  </a:lnTo>
                  <a:lnTo>
                    <a:pt x="135" y="298"/>
                  </a:lnTo>
                  <a:lnTo>
                    <a:pt x="135" y="298"/>
                  </a:lnTo>
                  <a:lnTo>
                    <a:pt x="122" y="264"/>
                  </a:lnTo>
                  <a:lnTo>
                    <a:pt x="110" y="229"/>
                  </a:lnTo>
                  <a:lnTo>
                    <a:pt x="100" y="193"/>
                  </a:lnTo>
                  <a:lnTo>
                    <a:pt x="87" y="158"/>
                  </a:lnTo>
                  <a:lnTo>
                    <a:pt x="87" y="158"/>
                  </a:lnTo>
                  <a:lnTo>
                    <a:pt x="74" y="125"/>
                  </a:lnTo>
                  <a:lnTo>
                    <a:pt x="62" y="91"/>
                  </a:lnTo>
                  <a:lnTo>
                    <a:pt x="55" y="74"/>
                  </a:lnTo>
                  <a:lnTo>
                    <a:pt x="51" y="57"/>
                  </a:lnTo>
                  <a:lnTo>
                    <a:pt x="47" y="40"/>
                  </a:lnTo>
                  <a:lnTo>
                    <a:pt x="46" y="22"/>
                  </a:lnTo>
                  <a:lnTo>
                    <a:pt x="46" y="22"/>
                  </a:lnTo>
                  <a:lnTo>
                    <a:pt x="45" y="17"/>
                  </a:lnTo>
                  <a:lnTo>
                    <a:pt x="44" y="13"/>
                  </a:lnTo>
                  <a:lnTo>
                    <a:pt x="41" y="9"/>
                  </a:lnTo>
                  <a:lnTo>
                    <a:pt x="38" y="5"/>
                  </a:lnTo>
                  <a:lnTo>
                    <a:pt x="34" y="4"/>
                  </a:lnTo>
                  <a:lnTo>
                    <a:pt x="30" y="1"/>
                  </a:lnTo>
                  <a:lnTo>
                    <a:pt x="23" y="0"/>
                  </a:lnTo>
                  <a:lnTo>
                    <a:pt x="13" y="1"/>
                  </a:lnTo>
                  <a:lnTo>
                    <a:pt x="10" y="4"/>
                  </a:lnTo>
                  <a:lnTo>
                    <a:pt x="7" y="5"/>
                  </a:lnTo>
                  <a:lnTo>
                    <a:pt x="4" y="9"/>
                  </a:lnTo>
                  <a:lnTo>
                    <a:pt x="2" y="13"/>
                  </a:lnTo>
                  <a:lnTo>
                    <a:pt x="0" y="17"/>
                  </a:lnTo>
                  <a:lnTo>
                    <a:pt x="0" y="22"/>
                  </a:lnTo>
                  <a:lnTo>
                    <a:pt x="0" y="22"/>
                  </a:lnTo>
                  <a:lnTo>
                    <a:pt x="2" y="36"/>
                  </a:lnTo>
                  <a:lnTo>
                    <a:pt x="4" y="52"/>
                  </a:lnTo>
                  <a:lnTo>
                    <a:pt x="10" y="80"/>
                  </a:lnTo>
                  <a:lnTo>
                    <a:pt x="19" y="108"/>
                  </a:lnTo>
                  <a:lnTo>
                    <a:pt x="29" y="136"/>
                  </a:lnTo>
                  <a:lnTo>
                    <a:pt x="29" y="136"/>
                  </a:lnTo>
                  <a:lnTo>
                    <a:pt x="41" y="167"/>
                  </a:lnTo>
                  <a:lnTo>
                    <a:pt x="51" y="199"/>
                  </a:lnTo>
                  <a:lnTo>
                    <a:pt x="61" y="230"/>
                  </a:lnTo>
                  <a:lnTo>
                    <a:pt x="71" y="261"/>
                  </a:lnTo>
                  <a:lnTo>
                    <a:pt x="71" y="261"/>
                  </a:lnTo>
                  <a:lnTo>
                    <a:pt x="81" y="289"/>
                  </a:lnTo>
                  <a:lnTo>
                    <a:pt x="93" y="315"/>
                  </a:lnTo>
                  <a:lnTo>
                    <a:pt x="118" y="369"/>
                  </a:lnTo>
                  <a:lnTo>
                    <a:pt x="118" y="369"/>
                  </a:lnTo>
                  <a:lnTo>
                    <a:pt x="126" y="383"/>
                  </a:lnTo>
                  <a:lnTo>
                    <a:pt x="134" y="396"/>
                  </a:lnTo>
                  <a:lnTo>
                    <a:pt x="152" y="422"/>
                  </a:lnTo>
                  <a:lnTo>
                    <a:pt x="170" y="448"/>
                  </a:lnTo>
                  <a:lnTo>
                    <a:pt x="178" y="462"/>
                  </a:lnTo>
                  <a:lnTo>
                    <a:pt x="186" y="475"/>
                  </a:lnTo>
                  <a:lnTo>
                    <a:pt x="186" y="475"/>
                  </a:lnTo>
                  <a:lnTo>
                    <a:pt x="202" y="507"/>
                  </a:lnTo>
                  <a:lnTo>
                    <a:pt x="220" y="539"/>
                  </a:lnTo>
                  <a:lnTo>
                    <a:pt x="254" y="601"/>
                  </a:lnTo>
                  <a:lnTo>
                    <a:pt x="254" y="601"/>
                  </a:lnTo>
                  <a:lnTo>
                    <a:pt x="262" y="617"/>
                  </a:lnTo>
                  <a:lnTo>
                    <a:pt x="269" y="635"/>
                  </a:lnTo>
                  <a:lnTo>
                    <a:pt x="283" y="672"/>
                  </a:lnTo>
                  <a:lnTo>
                    <a:pt x="291" y="690"/>
                  </a:lnTo>
                  <a:lnTo>
                    <a:pt x="300" y="709"/>
                  </a:lnTo>
                  <a:lnTo>
                    <a:pt x="309" y="724"/>
                  </a:lnTo>
                  <a:lnTo>
                    <a:pt x="320" y="739"/>
                  </a:lnTo>
                  <a:lnTo>
                    <a:pt x="320" y="739"/>
                  </a:lnTo>
                  <a:lnTo>
                    <a:pt x="326" y="748"/>
                  </a:lnTo>
                  <a:lnTo>
                    <a:pt x="333" y="758"/>
                  </a:lnTo>
                  <a:lnTo>
                    <a:pt x="337" y="770"/>
                  </a:lnTo>
                  <a:lnTo>
                    <a:pt x="339" y="781"/>
                  </a:lnTo>
                  <a:lnTo>
                    <a:pt x="346" y="802"/>
                  </a:lnTo>
                  <a:lnTo>
                    <a:pt x="351" y="812"/>
                  </a:lnTo>
                  <a:lnTo>
                    <a:pt x="356" y="821"/>
                  </a:lnTo>
                  <a:lnTo>
                    <a:pt x="356" y="821"/>
                  </a:lnTo>
                  <a:lnTo>
                    <a:pt x="365" y="836"/>
                  </a:lnTo>
                  <a:lnTo>
                    <a:pt x="373" y="851"/>
                  </a:lnTo>
                  <a:lnTo>
                    <a:pt x="381" y="867"/>
                  </a:lnTo>
                  <a:lnTo>
                    <a:pt x="388" y="883"/>
                  </a:lnTo>
                  <a:lnTo>
                    <a:pt x="399" y="915"/>
                  </a:lnTo>
                  <a:lnTo>
                    <a:pt x="407" y="931"/>
                  </a:lnTo>
                  <a:lnTo>
                    <a:pt x="415" y="947"/>
                  </a:lnTo>
                  <a:lnTo>
                    <a:pt x="415" y="947"/>
                  </a:lnTo>
                  <a:lnTo>
                    <a:pt x="418" y="951"/>
                  </a:lnTo>
                  <a:lnTo>
                    <a:pt x="420" y="955"/>
                  </a:lnTo>
                  <a:lnTo>
                    <a:pt x="424" y="957"/>
                  </a:lnTo>
                  <a:lnTo>
                    <a:pt x="428" y="958"/>
                  </a:lnTo>
                  <a:lnTo>
                    <a:pt x="433" y="958"/>
                  </a:lnTo>
                  <a:lnTo>
                    <a:pt x="437" y="958"/>
                  </a:lnTo>
                  <a:lnTo>
                    <a:pt x="445" y="955"/>
                  </a:lnTo>
                  <a:lnTo>
                    <a:pt x="452" y="949"/>
                  </a:lnTo>
                  <a:lnTo>
                    <a:pt x="454" y="945"/>
                  </a:lnTo>
                  <a:lnTo>
                    <a:pt x="456" y="941"/>
                  </a:lnTo>
                  <a:lnTo>
                    <a:pt x="457" y="938"/>
                  </a:lnTo>
                  <a:lnTo>
                    <a:pt x="457" y="934"/>
                  </a:lnTo>
                  <a:lnTo>
                    <a:pt x="456" y="928"/>
                  </a:lnTo>
                  <a:lnTo>
                    <a:pt x="454" y="924"/>
                  </a:lnTo>
                  <a:lnTo>
                    <a:pt x="454" y="924"/>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8" name="Freeform 404"/>
            <p:cNvSpPr/>
            <p:nvPr/>
          </p:nvSpPr>
          <p:spPr bwMode="auto">
            <a:xfrm>
              <a:off x="5607051" y="1260476"/>
              <a:ext cx="146050" cy="387350"/>
            </a:xfrm>
            <a:custGeom>
              <a:avLst/>
              <a:gdLst/>
              <a:ahLst/>
              <a:cxnLst>
                <a:cxn ang="0">
                  <a:pos x="321" y="22"/>
                </a:cxn>
                <a:cxn ang="0">
                  <a:pos x="310" y="85"/>
                </a:cxn>
                <a:cxn ang="0">
                  <a:pos x="292" y="148"/>
                </a:cxn>
                <a:cxn ang="0">
                  <a:pos x="249" y="271"/>
                </a:cxn>
                <a:cxn ang="0">
                  <a:pos x="229" y="333"/>
                </a:cxn>
                <a:cxn ang="0">
                  <a:pos x="189" y="458"/>
                </a:cxn>
                <a:cxn ang="0">
                  <a:pos x="173" y="520"/>
                </a:cxn>
                <a:cxn ang="0">
                  <a:pos x="166" y="553"/>
                </a:cxn>
                <a:cxn ang="0">
                  <a:pos x="148" y="617"/>
                </a:cxn>
                <a:cxn ang="0">
                  <a:pos x="126" y="680"/>
                </a:cxn>
                <a:cxn ang="0">
                  <a:pos x="98" y="741"/>
                </a:cxn>
                <a:cxn ang="0">
                  <a:pos x="84" y="771"/>
                </a:cxn>
                <a:cxn ang="0">
                  <a:pos x="59" y="812"/>
                </a:cxn>
                <a:cxn ang="0">
                  <a:pos x="30" y="856"/>
                </a:cxn>
                <a:cxn ang="0">
                  <a:pos x="12" y="893"/>
                </a:cxn>
                <a:cxn ang="0">
                  <a:pos x="4" y="917"/>
                </a:cxn>
                <a:cxn ang="0">
                  <a:pos x="0" y="939"/>
                </a:cxn>
                <a:cxn ang="0">
                  <a:pos x="2" y="951"/>
                </a:cxn>
                <a:cxn ang="0">
                  <a:pos x="4" y="960"/>
                </a:cxn>
                <a:cxn ang="0">
                  <a:pos x="11" y="968"/>
                </a:cxn>
                <a:cxn ang="0">
                  <a:pos x="26" y="973"/>
                </a:cxn>
                <a:cxn ang="0">
                  <a:pos x="38" y="969"/>
                </a:cxn>
                <a:cxn ang="0">
                  <a:pos x="45" y="964"/>
                </a:cxn>
                <a:cxn ang="0">
                  <a:pos x="47" y="956"/>
                </a:cxn>
                <a:cxn ang="0">
                  <a:pos x="47" y="951"/>
                </a:cxn>
                <a:cxn ang="0">
                  <a:pos x="50" y="928"/>
                </a:cxn>
                <a:cxn ang="0">
                  <a:pos x="59" y="905"/>
                </a:cxn>
                <a:cxn ang="0">
                  <a:pos x="84" y="862"/>
                </a:cxn>
                <a:cxn ang="0">
                  <a:pos x="119" y="802"/>
                </a:cxn>
                <a:cxn ang="0">
                  <a:pos x="151" y="739"/>
                </a:cxn>
                <a:cxn ang="0">
                  <a:pos x="164" y="713"/>
                </a:cxn>
                <a:cxn ang="0">
                  <a:pos x="185" y="658"/>
                </a:cxn>
                <a:cxn ang="0">
                  <a:pos x="202" y="601"/>
                </a:cxn>
                <a:cxn ang="0">
                  <a:pos x="221" y="515"/>
                </a:cxn>
                <a:cxn ang="0">
                  <a:pos x="229" y="484"/>
                </a:cxn>
                <a:cxn ang="0">
                  <a:pos x="246" y="421"/>
                </a:cxn>
                <a:cxn ang="0">
                  <a:pos x="278" y="328"/>
                </a:cxn>
                <a:cxn ang="0">
                  <a:pos x="299" y="265"/>
                </a:cxn>
                <a:cxn ang="0">
                  <a:pos x="339" y="145"/>
                </a:cxn>
                <a:cxn ang="0">
                  <a:pos x="357" y="84"/>
                </a:cxn>
                <a:cxn ang="0">
                  <a:pos x="367" y="22"/>
                </a:cxn>
                <a:cxn ang="0">
                  <a:pos x="367" y="17"/>
                </a:cxn>
                <a:cxn ang="0">
                  <a:pos x="364" y="9"/>
                </a:cxn>
                <a:cxn ang="0">
                  <a:pos x="357" y="4"/>
                </a:cxn>
                <a:cxn ang="0">
                  <a:pos x="346" y="0"/>
                </a:cxn>
                <a:cxn ang="0">
                  <a:pos x="333" y="4"/>
                </a:cxn>
                <a:cxn ang="0">
                  <a:pos x="326" y="9"/>
                </a:cxn>
                <a:cxn ang="0">
                  <a:pos x="322" y="17"/>
                </a:cxn>
                <a:cxn ang="0">
                  <a:pos x="321" y="22"/>
                </a:cxn>
              </a:cxnLst>
              <a:rect l="0" t="0" r="r" b="b"/>
              <a:pathLst>
                <a:path w="367" h="973">
                  <a:moveTo>
                    <a:pt x="321" y="22"/>
                  </a:moveTo>
                  <a:lnTo>
                    <a:pt x="321" y="22"/>
                  </a:lnTo>
                  <a:lnTo>
                    <a:pt x="317" y="53"/>
                  </a:lnTo>
                  <a:lnTo>
                    <a:pt x="310" y="85"/>
                  </a:lnTo>
                  <a:lnTo>
                    <a:pt x="302" y="116"/>
                  </a:lnTo>
                  <a:lnTo>
                    <a:pt x="292" y="148"/>
                  </a:lnTo>
                  <a:lnTo>
                    <a:pt x="270" y="210"/>
                  </a:lnTo>
                  <a:lnTo>
                    <a:pt x="249" y="271"/>
                  </a:lnTo>
                  <a:lnTo>
                    <a:pt x="249" y="271"/>
                  </a:lnTo>
                  <a:lnTo>
                    <a:pt x="229" y="333"/>
                  </a:lnTo>
                  <a:lnTo>
                    <a:pt x="208" y="395"/>
                  </a:lnTo>
                  <a:lnTo>
                    <a:pt x="189" y="458"/>
                  </a:lnTo>
                  <a:lnTo>
                    <a:pt x="181" y="489"/>
                  </a:lnTo>
                  <a:lnTo>
                    <a:pt x="173" y="520"/>
                  </a:lnTo>
                  <a:lnTo>
                    <a:pt x="173" y="520"/>
                  </a:lnTo>
                  <a:lnTo>
                    <a:pt x="166" y="553"/>
                  </a:lnTo>
                  <a:lnTo>
                    <a:pt x="157" y="586"/>
                  </a:lnTo>
                  <a:lnTo>
                    <a:pt x="148" y="617"/>
                  </a:lnTo>
                  <a:lnTo>
                    <a:pt x="138" y="650"/>
                  </a:lnTo>
                  <a:lnTo>
                    <a:pt x="126" y="680"/>
                  </a:lnTo>
                  <a:lnTo>
                    <a:pt x="113" y="711"/>
                  </a:lnTo>
                  <a:lnTo>
                    <a:pt x="98" y="741"/>
                  </a:lnTo>
                  <a:lnTo>
                    <a:pt x="84" y="771"/>
                  </a:lnTo>
                  <a:lnTo>
                    <a:pt x="84" y="771"/>
                  </a:lnTo>
                  <a:lnTo>
                    <a:pt x="72" y="791"/>
                  </a:lnTo>
                  <a:lnTo>
                    <a:pt x="59" y="812"/>
                  </a:lnTo>
                  <a:lnTo>
                    <a:pt x="45" y="834"/>
                  </a:lnTo>
                  <a:lnTo>
                    <a:pt x="30" y="856"/>
                  </a:lnTo>
                  <a:lnTo>
                    <a:pt x="17" y="880"/>
                  </a:lnTo>
                  <a:lnTo>
                    <a:pt x="12" y="893"/>
                  </a:lnTo>
                  <a:lnTo>
                    <a:pt x="8" y="905"/>
                  </a:lnTo>
                  <a:lnTo>
                    <a:pt x="4" y="917"/>
                  </a:lnTo>
                  <a:lnTo>
                    <a:pt x="2" y="928"/>
                  </a:lnTo>
                  <a:lnTo>
                    <a:pt x="0" y="939"/>
                  </a:lnTo>
                  <a:lnTo>
                    <a:pt x="2" y="951"/>
                  </a:lnTo>
                  <a:lnTo>
                    <a:pt x="2" y="951"/>
                  </a:lnTo>
                  <a:lnTo>
                    <a:pt x="3" y="956"/>
                  </a:lnTo>
                  <a:lnTo>
                    <a:pt x="4" y="960"/>
                  </a:lnTo>
                  <a:lnTo>
                    <a:pt x="7" y="964"/>
                  </a:lnTo>
                  <a:lnTo>
                    <a:pt x="11" y="968"/>
                  </a:lnTo>
                  <a:lnTo>
                    <a:pt x="17" y="972"/>
                  </a:lnTo>
                  <a:lnTo>
                    <a:pt x="26" y="973"/>
                  </a:lnTo>
                  <a:lnTo>
                    <a:pt x="34" y="972"/>
                  </a:lnTo>
                  <a:lnTo>
                    <a:pt x="38" y="969"/>
                  </a:lnTo>
                  <a:lnTo>
                    <a:pt x="42" y="968"/>
                  </a:lnTo>
                  <a:lnTo>
                    <a:pt x="45" y="964"/>
                  </a:lnTo>
                  <a:lnTo>
                    <a:pt x="46" y="960"/>
                  </a:lnTo>
                  <a:lnTo>
                    <a:pt x="47" y="956"/>
                  </a:lnTo>
                  <a:lnTo>
                    <a:pt x="47" y="951"/>
                  </a:lnTo>
                  <a:lnTo>
                    <a:pt x="47" y="951"/>
                  </a:lnTo>
                  <a:lnTo>
                    <a:pt x="47" y="940"/>
                  </a:lnTo>
                  <a:lnTo>
                    <a:pt x="50" y="928"/>
                  </a:lnTo>
                  <a:lnTo>
                    <a:pt x="54" y="917"/>
                  </a:lnTo>
                  <a:lnTo>
                    <a:pt x="59" y="905"/>
                  </a:lnTo>
                  <a:lnTo>
                    <a:pt x="72" y="881"/>
                  </a:lnTo>
                  <a:lnTo>
                    <a:pt x="84" y="862"/>
                  </a:lnTo>
                  <a:lnTo>
                    <a:pt x="84" y="862"/>
                  </a:lnTo>
                  <a:lnTo>
                    <a:pt x="119" y="802"/>
                  </a:lnTo>
                  <a:lnTo>
                    <a:pt x="135" y="770"/>
                  </a:lnTo>
                  <a:lnTo>
                    <a:pt x="151" y="739"/>
                  </a:lnTo>
                  <a:lnTo>
                    <a:pt x="151" y="739"/>
                  </a:lnTo>
                  <a:lnTo>
                    <a:pt x="164" y="713"/>
                  </a:lnTo>
                  <a:lnTo>
                    <a:pt x="174" y="685"/>
                  </a:lnTo>
                  <a:lnTo>
                    <a:pt x="185" y="658"/>
                  </a:lnTo>
                  <a:lnTo>
                    <a:pt x="193" y="629"/>
                  </a:lnTo>
                  <a:lnTo>
                    <a:pt x="202" y="601"/>
                  </a:lnTo>
                  <a:lnTo>
                    <a:pt x="208" y="573"/>
                  </a:lnTo>
                  <a:lnTo>
                    <a:pt x="221" y="515"/>
                  </a:lnTo>
                  <a:lnTo>
                    <a:pt x="221" y="515"/>
                  </a:lnTo>
                  <a:lnTo>
                    <a:pt x="229" y="484"/>
                  </a:lnTo>
                  <a:lnTo>
                    <a:pt x="237" y="452"/>
                  </a:lnTo>
                  <a:lnTo>
                    <a:pt x="246" y="421"/>
                  </a:lnTo>
                  <a:lnTo>
                    <a:pt x="257" y="390"/>
                  </a:lnTo>
                  <a:lnTo>
                    <a:pt x="278" y="328"/>
                  </a:lnTo>
                  <a:lnTo>
                    <a:pt x="299" y="265"/>
                  </a:lnTo>
                  <a:lnTo>
                    <a:pt x="299" y="265"/>
                  </a:lnTo>
                  <a:lnTo>
                    <a:pt x="320" y="207"/>
                  </a:lnTo>
                  <a:lnTo>
                    <a:pt x="339" y="145"/>
                  </a:lnTo>
                  <a:lnTo>
                    <a:pt x="350" y="115"/>
                  </a:lnTo>
                  <a:lnTo>
                    <a:pt x="357" y="84"/>
                  </a:lnTo>
                  <a:lnTo>
                    <a:pt x="363" y="53"/>
                  </a:lnTo>
                  <a:lnTo>
                    <a:pt x="367" y="22"/>
                  </a:lnTo>
                  <a:lnTo>
                    <a:pt x="367" y="22"/>
                  </a:lnTo>
                  <a:lnTo>
                    <a:pt x="367" y="17"/>
                  </a:lnTo>
                  <a:lnTo>
                    <a:pt x="365" y="13"/>
                  </a:lnTo>
                  <a:lnTo>
                    <a:pt x="364" y="9"/>
                  </a:lnTo>
                  <a:lnTo>
                    <a:pt x="361" y="5"/>
                  </a:lnTo>
                  <a:lnTo>
                    <a:pt x="357" y="4"/>
                  </a:lnTo>
                  <a:lnTo>
                    <a:pt x="354" y="1"/>
                  </a:lnTo>
                  <a:lnTo>
                    <a:pt x="346" y="0"/>
                  </a:lnTo>
                  <a:lnTo>
                    <a:pt x="337" y="1"/>
                  </a:lnTo>
                  <a:lnTo>
                    <a:pt x="333" y="4"/>
                  </a:lnTo>
                  <a:lnTo>
                    <a:pt x="330" y="5"/>
                  </a:lnTo>
                  <a:lnTo>
                    <a:pt x="326" y="9"/>
                  </a:lnTo>
                  <a:lnTo>
                    <a:pt x="323" y="13"/>
                  </a:lnTo>
                  <a:lnTo>
                    <a:pt x="322" y="17"/>
                  </a:lnTo>
                  <a:lnTo>
                    <a:pt x="321" y="22"/>
                  </a:lnTo>
                  <a:lnTo>
                    <a:pt x="321" y="22"/>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9" name="Freeform 405"/>
            <p:cNvSpPr/>
            <p:nvPr/>
          </p:nvSpPr>
          <p:spPr bwMode="auto">
            <a:xfrm>
              <a:off x="5372101" y="1096963"/>
              <a:ext cx="247650" cy="176213"/>
            </a:xfrm>
            <a:custGeom>
              <a:avLst/>
              <a:gdLst/>
              <a:ahLst/>
              <a:cxnLst>
                <a:cxn ang="0">
                  <a:pos x="586" y="6"/>
                </a:cxn>
                <a:cxn ang="0">
                  <a:pos x="529" y="63"/>
                </a:cxn>
                <a:cxn ang="0">
                  <a:pos x="407" y="169"/>
                </a:cxn>
                <a:cxn ang="0">
                  <a:pos x="346" y="220"/>
                </a:cxn>
                <a:cxn ang="0">
                  <a:pos x="321" y="243"/>
                </a:cxn>
                <a:cxn ang="0">
                  <a:pos x="276" y="293"/>
                </a:cxn>
                <a:cxn ang="0">
                  <a:pos x="253" y="316"/>
                </a:cxn>
                <a:cxn ang="0">
                  <a:pos x="241" y="328"/>
                </a:cxn>
                <a:cxn ang="0">
                  <a:pos x="210" y="367"/>
                </a:cxn>
                <a:cxn ang="0">
                  <a:pos x="198" y="379"/>
                </a:cxn>
                <a:cxn ang="0">
                  <a:pos x="186" y="390"/>
                </a:cxn>
                <a:cxn ang="0">
                  <a:pos x="180" y="384"/>
                </a:cxn>
                <a:cxn ang="0">
                  <a:pos x="169" y="341"/>
                </a:cxn>
                <a:cxn ang="0">
                  <a:pos x="146" y="256"/>
                </a:cxn>
                <a:cxn ang="0">
                  <a:pos x="131" y="216"/>
                </a:cxn>
                <a:cxn ang="0">
                  <a:pos x="92" y="115"/>
                </a:cxn>
                <a:cxn ang="0">
                  <a:pos x="70" y="64"/>
                </a:cxn>
                <a:cxn ang="0">
                  <a:pos x="44" y="20"/>
                </a:cxn>
                <a:cxn ang="0">
                  <a:pos x="41" y="16"/>
                </a:cxn>
                <a:cxn ang="0">
                  <a:pos x="33" y="10"/>
                </a:cxn>
                <a:cxn ang="0">
                  <a:pos x="24" y="9"/>
                </a:cxn>
                <a:cxn ang="0">
                  <a:pos x="12" y="13"/>
                </a:cxn>
                <a:cxn ang="0">
                  <a:pos x="3" y="21"/>
                </a:cxn>
                <a:cxn ang="0">
                  <a:pos x="0" y="29"/>
                </a:cxn>
                <a:cxn ang="0">
                  <a:pos x="2" y="38"/>
                </a:cxn>
                <a:cxn ang="0">
                  <a:pos x="4" y="42"/>
                </a:cxn>
                <a:cxn ang="0">
                  <a:pos x="28" y="84"/>
                </a:cxn>
                <a:cxn ang="0">
                  <a:pos x="45" y="128"/>
                </a:cxn>
                <a:cxn ang="0">
                  <a:pos x="71" y="196"/>
                </a:cxn>
                <a:cxn ang="0">
                  <a:pos x="82" y="217"/>
                </a:cxn>
                <a:cxn ang="0">
                  <a:pos x="102" y="264"/>
                </a:cxn>
                <a:cxn ang="0">
                  <a:pos x="117" y="315"/>
                </a:cxn>
                <a:cxn ang="0">
                  <a:pos x="139" y="417"/>
                </a:cxn>
                <a:cxn ang="0">
                  <a:pos x="142" y="422"/>
                </a:cxn>
                <a:cxn ang="0">
                  <a:pos x="148" y="430"/>
                </a:cxn>
                <a:cxn ang="0">
                  <a:pos x="157" y="434"/>
                </a:cxn>
                <a:cxn ang="0">
                  <a:pos x="168" y="433"/>
                </a:cxn>
                <a:cxn ang="0">
                  <a:pos x="173" y="430"/>
                </a:cxn>
                <a:cxn ang="0">
                  <a:pos x="181" y="438"/>
                </a:cxn>
                <a:cxn ang="0">
                  <a:pos x="191" y="442"/>
                </a:cxn>
                <a:cxn ang="0">
                  <a:pos x="203" y="439"/>
                </a:cxn>
                <a:cxn ang="0">
                  <a:pos x="211" y="430"/>
                </a:cxn>
                <a:cxn ang="0">
                  <a:pos x="215" y="425"/>
                </a:cxn>
                <a:cxn ang="0">
                  <a:pos x="231" y="408"/>
                </a:cxn>
                <a:cxn ang="0">
                  <a:pos x="252" y="387"/>
                </a:cxn>
                <a:cxn ang="0">
                  <a:pos x="274" y="361"/>
                </a:cxn>
                <a:cxn ang="0">
                  <a:pos x="299" y="336"/>
                </a:cxn>
                <a:cxn ang="0">
                  <a:pos x="312" y="326"/>
                </a:cxn>
                <a:cxn ang="0">
                  <a:pos x="344" y="289"/>
                </a:cxn>
                <a:cxn ang="0">
                  <a:pos x="378" y="252"/>
                </a:cxn>
                <a:cxn ang="0">
                  <a:pos x="392" y="241"/>
                </a:cxn>
                <a:cxn ang="0">
                  <a:pos x="508" y="142"/>
                </a:cxn>
                <a:cxn ang="0">
                  <a:pos x="619" y="39"/>
                </a:cxn>
                <a:cxn ang="0">
                  <a:pos x="622" y="35"/>
                </a:cxn>
                <a:cxn ang="0">
                  <a:pos x="626" y="27"/>
                </a:cxn>
                <a:cxn ang="0">
                  <a:pos x="624" y="18"/>
                </a:cxn>
                <a:cxn ang="0">
                  <a:pos x="619" y="8"/>
                </a:cxn>
                <a:cxn ang="0">
                  <a:pos x="607" y="1"/>
                </a:cxn>
                <a:cxn ang="0">
                  <a:pos x="600" y="0"/>
                </a:cxn>
                <a:cxn ang="0">
                  <a:pos x="590" y="4"/>
                </a:cxn>
                <a:cxn ang="0">
                  <a:pos x="586" y="6"/>
                </a:cxn>
              </a:cxnLst>
              <a:rect l="0" t="0" r="r" b="b"/>
              <a:pathLst>
                <a:path w="626" h="442">
                  <a:moveTo>
                    <a:pt x="586" y="6"/>
                  </a:moveTo>
                  <a:lnTo>
                    <a:pt x="586" y="6"/>
                  </a:lnTo>
                  <a:lnTo>
                    <a:pt x="558" y="35"/>
                  </a:lnTo>
                  <a:lnTo>
                    <a:pt x="529" y="63"/>
                  </a:lnTo>
                  <a:lnTo>
                    <a:pt x="469" y="116"/>
                  </a:lnTo>
                  <a:lnTo>
                    <a:pt x="407" y="169"/>
                  </a:lnTo>
                  <a:lnTo>
                    <a:pt x="346" y="220"/>
                  </a:lnTo>
                  <a:lnTo>
                    <a:pt x="346" y="220"/>
                  </a:lnTo>
                  <a:lnTo>
                    <a:pt x="333" y="231"/>
                  </a:lnTo>
                  <a:lnTo>
                    <a:pt x="321" y="243"/>
                  </a:lnTo>
                  <a:lnTo>
                    <a:pt x="299" y="268"/>
                  </a:lnTo>
                  <a:lnTo>
                    <a:pt x="276" y="293"/>
                  </a:lnTo>
                  <a:lnTo>
                    <a:pt x="265" y="305"/>
                  </a:lnTo>
                  <a:lnTo>
                    <a:pt x="253" y="316"/>
                  </a:lnTo>
                  <a:lnTo>
                    <a:pt x="253" y="316"/>
                  </a:lnTo>
                  <a:lnTo>
                    <a:pt x="241" y="328"/>
                  </a:lnTo>
                  <a:lnTo>
                    <a:pt x="231" y="341"/>
                  </a:lnTo>
                  <a:lnTo>
                    <a:pt x="210" y="367"/>
                  </a:lnTo>
                  <a:lnTo>
                    <a:pt x="210" y="367"/>
                  </a:lnTo>
                  <a:lnTo>
                    <a:pt x="198" y="379"/>
                  </a:lnTo>
                  <a:lnTo>
                    <a:pt x="186" y="390"/>
                  </a:lnTo>
                  <a:lnTo>
                    <a:pt x="186" y="390"/>
                  </a:lnTo>
                  <a:lnTo>
                    <a:pt x="184" y="387"/>
                  </a:lnTo>
                  <a:lnTo>
                    <a:pt x="180" y="384"/>
                  </a:lnTo>
                  <a:lnTo>
                    <a:pt x="180" y="384"/>
                  </a:lnTo>
                  <a:lnTo>
                    <a:pt x="169" y="341"/>
                  </a:lnTo>
                  <a:lnTo>
                    <a:pt x="159" y="298"/>
                  </a:lnTo>
                  <a:lnTo>
                    <a:pt x="146" y="256"/>
                  </a:lnTo>
                  <a:lnTo>
                    <a:pt x="131" y="216"/>
                  </a:lnTo>
                  <a:lnTo>
                    <a:pt x="131" y="216"/>
                  </a:lnTo>
                  <a:lnTo>
                    <a:pt x="112" y="166"/>
                  </a:lnTo>
                  <a:lnTo>
                    <a:pt x="92" y="115"/>
                  </a:lnTo>
                  <a:lnTo>
                    <a:pt x="82" y="89"/>
                  </a:lnTo>
                  <a:lnTo>
                    <a:pt x="70" y="64"/>
                  </a:lnTo>
                  <a:lnTo>
                    <a:pt x="58" y="40"/>
                  </a:lnTo>
                  <a:lnTo>
                    <a:pt x="44" y="20"/>
                  </a:lnTo>
                  <a:lnTo>
                    <a:pt x="44" y="20"/>
                  </a:lnTo>
                  <a:lnTo>
                    <a:pt x="41" y="16"/>
                  </a:lnTo>
                  <a:lnTo>
                    <a:pt x="37" y="12"/>
                  </a:lnTo>
                  <a:lnTo>
                    <a:pt x="33" y="10"/>
                  </a:lnTo>
                  <a:lnTo>
                    <a:pt x="28" y="9"/>
                  </a:lnTo>
                  <a:lnTo>
                    <a:pt x="24" y="9"/>
                  </a:lnTo>
                  <a:lnTo>
                    <a:pt x="20" y="9"/>
                  </a:lnTo>
                  <a:lnTo>
                    <a:pt x="12" y="13"/>
                  </a:lnTo>
                  <a:lnTo>
                    <a:pt x="6" y="18"/>
                  </a:lnTo>
                  <a:lnTo>
                    <a:pt x="3" y="21"/>
                  </a:lnTo>
                  <a:lnTo>
                    <a:pt x="2" y="25"/>
                  </a:lnTo>
                  <a:lnTo>
                    <a:pt x="0" y="29"/>
                  </a:lnTo>
                  <a:lnTo>
                    <a:pt x="0" y="34"/>
                  </a:lnTo>
                  <a:lnTo>
                    <a:pt x="2" y="38"/>
                  </a:lnTo>
                  <a:lnTo>
                    <a:pt x="4" y="42"/>
                  </a:lnTo>
                  <a:lnTo>
                    <a:pt x="4" y="42"/>
                  </a:lnTo>
                  <a:lnTo>
                    <a:pt x="17" y="63"/>
                  </a:lnTo>
                  <a:lnTo>
                    <a:pt x="28" y="84"/>
                  </a:lnTo>
                  <a:lnTo>
                    <a:pt x="37" y="106"/>
                  </a:lnTo>
                  <a:lnTo>
                    <a:pt x="45" y="128"/>
                  </a:lnTo>
                  <a:lnTo>
                    <a:pt x="62" y="174"/>
                  </a:lnTo>
                  <a:lnTo>
                    <a:pt x="71" y="196"/>
                  </a:lnTo>
                  <a:lnTo>
                    <a:pt x="82" y="217"/>
                  </a:lnTo>
                  <a:lnTo>
                    <a:pt x="82" y="217"/>
                  </a:lnTo>
                  <a:lnTo>
                    <a:pt x="92" y="239"/>
                  </a:lnTo>
                  <a:lnTo>
                    <a:pt x="102" y="264"/>
                  </a:lnTo>
                  <a:lnTo>
                    <a:pt x="110" y="289"/>
                  </a:lnTo>
                  <a:lnTo>
                    <a:pt x="117" y="315"/>
                  </a:lnTo>
                  <a:lnTo>
                    <a:pt x="130" y="367"/>
                  </a:lnTo>
                  <a:lnTo>
                    <a:pt x="139" y="417"/>
                  </a:lnTo>
                  <a:lnTo>
                    <a:pt x="139" y="417"/>
                  </a:lnTo>
                  <a:lnTo>
                    <a:pt x="142" y="422"/>
                  </a:lnTo>
                  <a:lnTo>
                    <a:pt x="144" y="426"/>
                  </a:lnTo>
                  <a:lnTo>
                    <a:pt x="148" y="430"/>
                  </a:lnTo>
                  <a:lnTo>
                    <a:pt x="152" y="433"/>
                  </a:lnTo>
                  <a:lnTo>
                    <a:pt x="157" y="434"/>
                  </a:lnTo>
                  <a:lnTo>
                    <a:pt x="163" y="434"/>
                  </a:lnTo>
                  <a:lnTo>
                    <a:pt x="168" y="433"/>
                  </a:lnTo>
                  <a:lnTo>
                    <a:pt x="173" y="430"/>
                  </a:lnTo>
                  <a:lnTo>
                    <a:pt x="173" y="430"/>
                  </a:lnTo>
                  <a:lnTo>
                    <a:pt x="177" y="435"/>
                  </a:lnTo>
                  <a:lnTo>
                    <a:pt x="181" y="438"/>
                  </a:lnTo>
                  <a:lnTo>
                    <a:pt x="186" y="441"/>
                  </a:lnTo>
                  <a:lnTo>
                    <a:pt x="191" y="442"/>
                  </a:lnTo>
                  <a:lnTo>
                    <a:pt x="198" y="441"/>
                  </a:lnTo>
                  <a:lnTo>
                    <a:pt x="203" y="439"/>
                  </a:lnTo>
                  <a:lnTo>
                    <a:pt x="207" y="435"/>
                  </a:lnTo>
                  <a:lnTo>
                    <a:pt x="211" y="430"/>
                  </a:lnTo>
                  <a:lnTo>
                    <a:pt x="211" y="430"/>
                  </a:lnTo>
                  <a:lnTo>
                    <a:pt x="215" y="425"/>
                  </a:lnTo>
                  <a:lnTo>
                    <a:pt x="220" y="420"/>
                  </a:lnTo>
                  <a:lnTo>
                    <a:pt x="231" y="408"/>
                  </a:lnTo>
                  <a:lnTo>
                    <a:pt x="242" y="397"/>
                  </a:lnTo>
                  <a:lnTo>
                    <a:pt x="252" y="387"/>
                  </a:lnTo>
                  <a:lnTo>
                    <a:pt x="252" y="387"/>
                  </a:lnTo>
                  <a:lnTo>
                    <a:pt x="274" y="361"/>
                  </a:lnTo>
                  <a:lnTo>
                    <a:pt x="287" y="348"/>
                  </a:lnTo>
                  <a:lnTo>
                    <a:pt x="299" y="336"/>
                  </a:lnTo>
                  <a:lnTo>
                    <a:pt x="299" y="336"/>
                  </a:lnTo>
                  <a:lnTo>
                    <a:pt x="312" y="326"/>
                  </a:lnTo>
                  <a:lnTo>
                    <a:pt x="322" y="314"/>
                  </a:lnTo>
                  <a:lnTo>
                    <a:pt x="344" y="289"/>
                  </a:lnTo>
                  <a:lnTo>
                    <a:pt x="367" y="264"/>
                  </a:lnTo>
                  <a:lnTo>
                    <a:pt x="378" y="252"/>
                  </a:lnTo>
                  <a:lnTo>
                    <a:pt x="392" y="241"/>
                  </a:lnTo>
                  <a:lnTo>
                    <a:pt x="392" y="241"/>
                  </a:lnTo>
                  <a:lnTo>
                    <a:pt x="450" y="192"/>
                  </a:lnTo>
                  <a:lnTo>
                    <a:pt x="508" y="142"/>
                  </a:lnTo>
                  <a:lnTo>
                    <a:pt x="564" y="91"/>
                  </a:lnTo>
                  <a:lnTo>
                    <a:pt x="619" y="39"/>
                  </a:lnTo>
                  <a:lnTo>
                    <a:pt x="619" y="39"/>
                  </a:lnTo>
                  <a:lnTo>
                    <a:pt x="622" y="35"/>
                  </a:lnTo>
                  <a:lnTo>
                    <a:pt x="624" y="31"/>
                  </a:lnTo>
                  <a:lnTo>
                    <a:pt x="626" y="27"/>
                  </a:lnTo>
                  <a:lnTo>
                    <a:pt x="626" y="22"/>
                  </a:lnTo>
                  <a:lnTo>
                    <a:pt x="624" y="18"/>
                  </a:lnTo>
                  <a:lnTo>
                    <a:pt x="623" y="14"/>
                  </a:lnTo>
                  <a:lnTo>
                    <a:pt x="619" y="8"/>
                  </a:lnTo>
                  <a:lnTo>
                    <a:pt x="611" y="3"/>
                  </a:lnTo>
                  <a:lnTo>
                    <a:pt x="607" y="1"/>
                  </a:lnTo>
                  <a:lnTo>
                    <a:pt x="603" y="0"/>
                  </a:lnTo>
                  <a:lnTo>
                    <a:pt x="600" y="0"/>
                  </a:lnTo>
                  <a:lnTo>
                    <a:pt x="596" y="1"/>
                  </a:lnTo>
                  <a:lnTo>
                    <a:pt x="590" y="4"/>
                  </a:lnTo>
                  <a:lnTo>
                    <a:pt x="586" y="6"/>
                  </a:lnTo>
                  <a:lnTo>
                    <a:pt x="586" y="6"/>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90" name="Freeform 407"/>
            <p:cNvSpPr/>
            <p:nvPr/>
          </p:nvSpPr>
          <p:spPr bwMode="auto">
            <a:xfrm>
              <a:off x="5599113" y="1095375"/>
              <a:ext cx="249238" cy="177800"/>
            </a:xfrm>
            <a:custGeom>
              <a:avLst/>
              <a:gdLst/>
              <a:ahLst/>
              <a:cxnLst>
                <a:cxn ang="0">
                  <a:pos x="577" y="76"/>
                </a:cxn>
                <a:cxn ang="0">
                  <a:pos x="538" y="154"/>
                </a:cxn>
                <a:cxn ang="0">
                  <a:pos x="474" y="255"/>
                </a:cxn>
                <a:cxn ang="0">
                  <a:pos x="426" y="320"/>
                </a:cxn>
                <a:cxn ang="0">
                  <a:pos x="403" y="358"/>
                </a:cxn>
                <a:cxn ang="0">
                  <a:pos x="382" y="385"/>
                </a:cxn>
                <a:cxn ang="0">
                  <a:pos x="367" y="394"/>
                </a:cxn>
                <a:cxn ang="0">
                  <a:pos x="348" y="386"/>
                </a:cxn>
                <a:cxn ang="0">
                  <a:pos x="317" y="344"/>
                </a:cxn>
                <a:cxn ang="0">
                  <a:pos x="278" y="286"/>
                </a:cxn>
                <a:cxn ang="0">
                  <a:pos x="224" y="225"/>
                </a:cxn>
                <a:cxn ang="0">
                  <a:pos x="151" y="140"/>
                </a:cxn>
                <a:cxn ang="0">
                  <a:pos x="99" y="72"/>
                </a:cxn>
                <a:cxn ang="0">
                  <a:pos x="59" y="35"/>
                </a:cxn>
                <a:cxn ang="0">
                  <a:pos x="49" y="22"/>
                </a:cxn>
                <a:cxn ang="0">
                  <a:pos x="38" y="8"/>
                </a:cxn>
                <a:cxn ang="0">
                  <a:pos x="27" y="0"/>
                </a:cxn>
                <a:cxn ang="0">
                  <a:pos x="15" y="1"/>
                </a:cxn>
                <a:cxn ang="0">
                  <a:pos x="2" y="18"/>
                </a:cxn>
                <a:cxn ang="0">
                  <a:pos x="2" y="31"/>
                </a:cxn>
                <a:cxn ang="0">
                  <a:pos x="6" y="39"/>
                </a:cxn>
                <a:cxn ang="0">
                  <a:pos x="122" y="178"/>
                </a:cxn>
                <a:cxn ang="0">
                  <a:pos x="182" y="247"/>
                </a:cxn>
                <a:cxn ang="0">
                  <a:pos x="246" y="319"/>
                </a:cxn>
                <a:cxn ang="0">
                  <a:pos x="266" y="352"/>
                </a:cxn>
                <a:cxn ang="0">
                  <a:pos x="287" y="387"/>
                </a:cxn>
                <a:cxn ang="0">
                  <a:pos x="326" y="430"/>
                </a:cxn>
                <a:cxn ang="0">
                  <a:pos x="346" y="446"/>
                </a:cxn>
                <a:cxn ang="0">
                  <a:pos x="359" y="449"/>
                </a:cxn>
                <a:cxn ang="0">
                  <a:pos x="375" y="441"/>
                </a:cxn>
                <a:cxn ang="0">
                  <a:pos x="392" y="438"/>
                </a:cxn>
                <a:cxn ang="0">
                  <a:pos x="401" y="430"/>
                </a:cxn>
                <a:cxn ang="0">
                  <a:pos x="411" y="419"/>
                </a:cxn>
                <a:cxn ang="0">
                  <a:pos x="435" y="390"/>
                </a:cxn>
                <a:cxn ang="0">
                  <a:pos x="499" y="301"/>
                </a:cxn>
                <a:cxn ang="0">
                  <a:pos x="535" y="243"/>
                </a:cxn>
                <a:cxn ang="0">
                  <a:pos x="606" y="124"/>
                </a:cxn>
                <a:cxn ang="0">
                  <a:pos x="631" y="60"/>
                </a:cxn>
                <a:cxn ang="0">
                  <a:pos x="631" y="50"/>
                </a:cxn>
                <a:cxn ang="0">
                  <a:pos x="626" y="39"/>
                </a:cxn>
                <a:cxn ang="0">
                  <a:pos x="606" y="31"/>
                </a:cxn>
                <a:cxn ang="0">
                  <a:pos x="594" y="35"/>
                </a:cxn>
                <a:cxn ang="0">
                  <a:pos x="586" y="48"/>
                </a:cxn>
              </a:cxnLst>
              <a:rect l="0" t="0" r="r" b="b"/>
              <a:pathLst>
                <a:path w="631" h="449">
                  <a:moveTo>
                    <a:pt x="586" y="48"/>
                  </a:moveTo>
                  <a:lnTo>
                    <a:pt x="586" y="48"/>
                  </a:lnTo>
                  <a:lnTo>
                    <a:pt x="577" y="76"/>
                  </a:lnTo>
                  <a:lnTo>
                    <a:pt x="567" y="102"/>
                  </a:lnTo>
                  <a:lnTo>
                    <a:pt x="552" y="130"/>
                  </a:lnTo>
                  <a:lnTo>
                    <a:pt x="538" y="154"/>
                  </a:lnTo>
                  <a:lnTo>
                    <a:pt x="507" y="205"/>
                  </a:lnTo>
                  <a:lnTo>
                    <a:pt x="474" y="255"/>
                  </a:lnTo>
                  <a:lnTo>
                    <a:pt x="474" y="255"/>
                  </a:lnTo>
                  <a:lnTo>
                    <a:pt x="463" y="272"/>
                  </a:lnTo>
                  <a:lnTo>
                    <a:pt x="452" y="288"/>
                  </a:lnTo>
                  <a:lnTo>
                    <a:pt x="426" y="320"/>
                  </a:lnTo>
                  <a:lnTo>
                    <a:pt x="426" y="320"/>
                  </a:lnTo>
                  <a:lnTo>
                    <a:pt x="415" y="337"/>
                  </a:lnTo>
                  <a:lnTo>
                    <a:pt x="403" y="358"/>
                  </a:lnTo>
                  <a:lnTo>
                    <a:pt x="397" y="369"/>
                  </a:lnTo>
                  <a:lnTo>
                    <a:pt x="389" y="378"/>
                  </a:lnTo>
                  <a:lnTo>
                    <a:pt x="382" y="385"/>
                  </a:lnTo>
                  <a:lnTo>
                    <a:pt x="375" y="390"/>
                  </a:lnTo>
                  <a:lnTo>
                    <a:pt x="375" y="390"/>
                  </a:lnTo>
                  <a:lnTo>
                    <a:pt x="367" y="394"/>
                  </a:lnTo>
                  <a:lnTo>
                    <a:pt x="361" y="399"/>
                  </a:lnTo>
                  <a:lnTo>
                    <a:pt x="361" y="399"/>
                  </a:lnTo>
                  <a:lnTo>
                    <a:pt x="348" y="386"/>
                  </a:lnTo>
                  <a:lnTo>
                    <a:pt x="338" y="373"/>
                  </a:lnTo>
                  <a:lnTo>
                    <a:pt x="327" y="358"/>
                  </a:lnTo>
                  <a:lnTo>
                    <a:pt x="317" y="344"/>
                  </a:lnTo>
                  <a:lnTo>
                    <a:pt x="299" y="315"/>
                  </a:lnTo>
                  <a:lnTo>
                    <a:pt x="278" y="286"/>
                  </a:lnTo>
                  <a:lnTo>
                    <a:pt x="278" y="286"/>
                  </a:lnTo>
                  <a:lnTo>
                    <a:pt x="261" y="266"/>
                  </a:lnTo>
                  <a:lnTo>
                    <a:pt x="242" y="246"/>
                  </a:lnTo>
                  <a:lnTo>
                    <a:pt x="224" y="225"/>
                  </a:lnTo>
                  <a:lnTo>
                    <a:pt x="206" y="205"/>
                  </a:lnTo>
                  <a:lnTo>
                    <a:pt x="206" y="205"/>
                  </a:lnTo>
                  <a:lnTo>
                    <a:pt x="151" y="140"/>
                  </a:lnTo>
                  <a:lnTo>
                    <a:pt x="125" y="106"/>
                  </a:lnTo>
                  <a:lnTo>
                    <a:pt x="99" y="72"/>
                  </a:lnTo>
                  <a:lnTo>
                    <a:pt x="99" y="72"/>
                  </a:lnTo>
                  <a:lnTo>
                    <a:pt x="89" y="60"/>
                  </a:lnTo>
                  <a:lnTo>
                    <a:pt x="82" y="52"/>
                  </a:lnTo>
                  <a:lnTo>
                    <a:pt x="59" y="35"/>
                  </a:lnTo>
                  <a:lnTo>
                    <a:pt x="59" y="35"/>
                  </a:lnTo>
                  <a:lnTo>
                    <a:pt x="54" y="29"/>
                  </a:lnTo>
                  <a:lnTo>
                    <a:pt x="49" y="22"/>
                  </a:lnTo>
                  <a:lnTo>
                    <a:pt x="44" y="14"/>
                  </a:lnTo>
                  <a:lnTo>
                    <a:pt x="38" y="8"/>
                  </a:lnTo>
                  <a:lnTo>
                    <a:pt x="38" y="8"/>
                  </a:lnTo>
                  <a:lnTo>
                    <a:pt x="34" y="4"/>
                  </a:lnTo>
                  <a:lnTo>
                    <a:pt x="30" y="1"/>
                  </a:lnTo>
                  <a:lnTo>
                    <a:pt x="27" y="0"/>
                  </a:lnTo>
                  <a:lnTo>
                    <a:pt x="23" y="0"/>
                  </a:lnTo>
                  <a:lnTo>
                    <a:pt x="19" y="0"/>
                  </a:lnTo>
                  <a:lnTo>
                    <a:pt x="15" y="1"/>
                  </a:lnTo>
                  <a:lnTo>
                    <a:pt x="8" y="7"/>
                  </a:lnTo>
                  <a:lnTo>
                    <a:pt x="3" y="14"/>
                  </a:lnTo>
                  <a:lnTo>
                    <a:pt x="2" y="18"/>
                  </a:lnTo>
                  <a:lnTo>
                    <a:pt x="0" y="22"/>
                  </a:lnTo>
                  <a:lnTo>
                    <a:pt x="0" y="26"/>
                  </a:lnTo>
                  <a:lnTo>
                    <a:pt x="2" y="31"/>
                  </a:lnTo>
                  <a:lnTo>
                    <a:pt x="3" y="35"/>
                  </a:lnTo>
                  <a:lnTo>
                    <a:pt x="6" y="39"/>
                  </a:lnTo>
                  <a:lnTo>
                    <a:pt x="6" y="39"/>
                  </a:lnTo>
                  <a:lnTo>
                    <a:pt x="44" y="84"/>
                  </a:lnTo>
                  <a:lnTo>
                    <a:pt x="83" y="130"/>
                  </a:lnTo>
                  <a:lnTo>
                    <a:pt x="122" y="178"/>
                  </a:lnTo>
                  <a:lnTo>
                    <a:pt x="161" y="224"/>
                  </a:lnTo>
                  <a:lnTo>
                    <a:pt x="161" y="224"/>
                  </a:lnTo>
                  <a:lnTo>
                    <a:pt x="182" y="247"/>
                  </a:lnTo>
                  <a:lnTo>
                    <a:pt x="204" y="271"/>
                  </a:lnTo>
                  <a:lnTo>
                    <a:pt x="225" y="294"/>
                  </a:lnTo>
                  <a:lnTo>
                    <a:pt x="246" y="319"/>
                  </a:lnTo>
                  <a:lnTo>
                    <a:pt x="246" y="319"/>
                  </a:lnTo>
                  <a:lnTo>
                    <a:pt x="257" y="335"/>
                  </a:lnTo>
                  <a:lnTo>
                    <a:pt x="266" y="352"/>
                  </a:lnTo>
                  <a:lnTo>
                    <a:pt x="276" y="370"/>
                  </a:lnTo>
                  <a:lnTo>
                    <a:pt x="287" y="387"/>
                  </a:lnTo>
                  <a:lnTo>
                    <a:pt x="287" y="387"/>
                  </a:lnTo>
                  <a:lnTo>
                    <a:pt x="299" y="403"/>
                  </a:lnTo>
                  <a:lnTo>
                    <a:pt x="312" y="417"/>
                  </a:lnTo>
                  <a:lnTo>
                    <a:pt x="326" y="430"/>
                  </a:lnTo>
                  <a:lnTo>
                    <a:pt x="341" y="443"/>
                  </a:lnTo>
                  <a:lnTo>
                    <a:pt x="341" y="443"/>
                  </a:lnTo>
                  <a:lnTo>
                    <a:pt x="346" y="446"/>
                  </a:lnTo>
                  <a:lnTo>
                    <a:pt x="350" y="447"/>
                  </a:lnTo>
                  <a:lnTo>
                    <a:pt x="355" y="449"/>
                  </a:lnTo>
                  <a:lnTo>
                    <a:pt x="359" y="449"/>
                  </a:lnTo>
                  <a:lnTo>
                    <a:pt x="363" y="447"/>
                  </a:lnTo>
                  <a:lnTo>
                    <a:pt x="368" y="446"/>
                  </a:lnTo>
                  <a:lnTo>
                    <a:pt x="375" y="441"/>
                  </a:lnTo>
                  <a:lnTo>
                    <a:pt x="375" y="441"/>
                  </a:lnTo>
                  <a:lnTo>
                    <a:pt x="384" y="441"/>
                  </a:lnTo>
                  <a:lnTo>
                    <a:pt x="392" y="438"/>
                  </a:lnTo>
                  <a:lnTo>
                    <a:pt x="395" y="437"/>
                  </a:lnTo>
                  <a:lnTo>
                    <a:pt x="398" y="433"/>
                  </a:lnTo>
                  <a:lnTo>
                    <a:pt x="401" y="430"/>
                  </a:lnTo>
                  <a:lnTo>
                    <a:pt x="402" y="425"/>
                  </a:lnTo>
                  <a:lnTo>
                    <a:pt x="402" y="425"/>
                  </a:lnTo>
                  <a:lnTo>
                    <a:pt x="411" y="419"/>
                  </a:lnTo>
                  <a:lnTo>
                    <a:pt x="419" y="409"/>
                  </a:lnTo>
                  <a:lnTo>
                    <a:pt x="435" y="390"/>
                  </a:lnTo>
                  <a:lnTo>
                    <a:pt x="435" y="390"/>
                  </a:lnTo>
                  <a:lnTo>
                    <a:pt x="467" y="347"/>
                  </a:lnTo>
                  <a:lnTo>
                    <a:pt x="484" y="324"/>
                  </a:lnTo>
                  <a:lnTo>
                    <a:pt x="499" y="301"/>
                  </a:lnTo>
                  <a:lnTo>
                    <a:pt x="499" y="301"/>
                  </a:lnTo>
                  <a:lnTo>
                    <a:pt x="517" y="272"/>
                  </a:lnTo>
                  <a:lnTo>
                    <a:pt x="535" y="243"/>
                  </a:lnTo>
                  <a:lnTo>
                    <a:pt x="573" y="184"/>
                  </a:lnTo>
                  <a:lnTo>
                    <a:pt x="590" y="154"/>
                  </a:lnTo>
                  <a:lnTo>
                    <a:pt x="606" y="124"/>
                  </a:lnTo>
                  <a:lnTo>
                    <a:pt x="620" y="93"/>
                  </a:lnTo>
                  <a:lnTo>
                    <a:pt x="626" y="76"/>
                  </a:lnTo>
                  <a:lnTo>
                    <a:pt x="631" y="60"/>
                  </a:lnTo>
                  <a:lnTo>
                    <a:pt x="631" y="60"/>
                  </a:lnTo>
                  <a:lnTo>
                    <a:pt x="631" y="55"/>
                  </a:lnTo>
                  <a:lnTo>
                    <a:pt x="631" y="50"/>
                  </a:lnTo>
                  <a:lnTo>
                    <a:pt x="630" y="46"/>
                  </a:lnTo>
                  <a:lnTo>
                    <a:pt x="628" y="42"/>
                  </a:lnTo>
                  <a:lnTo>
                    <a:pt x="626" y="39"/>
                  </a:lnTo>
                  <a:lnTo>
                    <a:pt x="622" y="37"/>
                  </a:lnTo>
                  <a:lnTo>
                    <a:pt x="614" y="33"/>
                  </a:lnTo>
                  <a:lnTo>
                    <a:pt x="606" y="31"/>
                  </a:lnTo>
                  <a:lnTo>
                    <a:pt x="602" y="33"/>
                  </a:lnTo>
                  <a:lnTo>
                    <a:pt x="598" y="34"/>
                  </a:lnTo>
                  <a:lnTo>
                    <a:pt x="594" y="35"/>
                  </a:lnTo>
                  <a:lnTo>
                    <a:pt x="590" y="39"/>
                  </a:lnTo>
                  <a:lnTo>
                    <a:pt x="588" y="43"/>
                  </a:lnTo>
                  <a:lnTo>
                    <a:pt x="586" y="48"/>
                  </a:lnTo>
                  <a:lnTo>
                    <a:pt x="586" y="48"/>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grpSp>
      <p:sp>
        <p:nvSpPr>
          <p:cNvPr id="161" name="文本框 160"/>
          <p:cNvSpPr txBox="1"/>
          <p:nvPr/>
        </p:nvSpPr>
        <p:spPr>
          <a:xfrm>
            <a:off x="7509442" y="3802905"/>
            <a:ext cx="1782197" cy="523220"/>
          </a:xfrm>
          <a:prstGeom prst="rect">
            <a:avLst/>
          </a:prstGeom>
          <a:noFill/>
        </p:spPr>
        <p:txBody>
          <a:bodyPr wrap="square" rtlCol="0">
            <a:spAutoFit/>
          </a:bodyPr>
          <a:lstStyle/>
          <a:p>
            <a:r>
              <a:rPr lang="zh-CN" altLang="en-US" sz="2800" dirty="0">
                <a:solidFill>
                  <a:schemeClr val="bg1"/>
                </a:solidFill>
                <a:cs typeface="+mn-ea"/>
                <a:sym typeface="+mn-lt"/>
              </a:rPr>
              <a:t>第四章</a:t>
            </a:r>
          </a:p>
        </p:txBody>
      </p:sp>
      <p:sp>
        <p:nvSpPr>
          <p:cNvPr id="151" name="文本框 150">
            <a:extLst>
              <a:ext uri="{FF2B5EF4-FFF2-40B4-BE49-F238E27FC236}">
                <a16:creationId xmlns:a16="http://schemas.microsoft.com/office/drawing/2014/main" id="{90505CD0-63B9-4E07-9F78-C034A1EE3BCE}"/>
              </a:ext>
            </a:extLst>
          </p:cNvPr>
          <p:cNvSpPr txBox="1"/>
          <p:nvPr/>
        </p:nvSpPr>
        <p:spPr>
          <a:xfrm>
            <a:off x="2732633" y="2657996"/>
            <a:ext cx="7057430" cy="584775"/>
          </a:xfrm>
          <a:prstGeom prst="rect">
            <a:avLst/>
          </a:prstGeom>
          <a:noFill/>
        </p:spPr>
        <p:txBody>
          <a:bodyPr wrap="square" rtlCol="0">
            <a:spAutoFit/>
          </a:bodyPr>
          <a:lstStyle/>
          <a:p>
            <a:pPr algn="ctr"/>
            <a:r>
              <a:rPr lang="zh-CN" altLang="en-US" sz="3200" b="1" dirty="0">
                <a:solidFill>
                  <a:schemeClr val="bg1"/>
                </a:solidFill>
                <a:cs typeface="+mn-ea"/>
                <a:sym typeface="+mn-lt"/>
              </a:rPr>
              <a:t>如何征服无穷的数列</a:t>
            </a:r>
          </a:p>
        </p:txBody>
      </p:sp>
    </p:spTree>
    <p:extLst>
      <p:ext uri="{BB962C8B-B14F-4D97-AF65-F5344CB8AC3E}">
        <p14:creationId xmlns:p14="http://schemas.microsoft.com/office/powerpoint/2010/main" val="1946368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2" presetClass="entr" presetSubtype="8" fill="hold" grpId="0"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p:tgtEl>
                                          <p:spTgt spid="90"/>
                                        </p:tgtEl>
                                        <p:attrNameLst>
                                          <p:attrName>ppt_x</p:attrName>
                                        </p:attrNameLst>
                                      </p:cBhvr>
                                      <p:tavLst>
                                        <p:tav tm="0">
                                          <p:val>
                                            <p:strVal val="#ppt_x-#ppt_w*1.125000"/>
                                          </p:val>
                                        </p:tav>
                                        <p:tav tm="100000">
                                          <p:val>
                                            <p:strVal val="#ppt_x"/>
                                          </p:val>
                                        </p:tav>
                                      </p:tavLst>
                                    </p:anim>
                                    <p:animEffect transition="in" filter="wipe(right)">
                                      <p:cBhvr>
                                        <p:cTn id="24" dur="500"/>
                                        <p:tgtEl>
                                          <p:spTgt spid="90"/>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1000"/>
                                        <p:tgtEl>
                                          <p:spTgt spid="160"/>
                                        </p:tgtEl>
                                      </p:cBhvr>
                                    </p:animEffect>
                                    <p:anim calcmode="lin" valueType="num">
                                      <p:cBhvr>
                                        <p:cTn id="29" dur="1000" fill="hold"/>
                                        <p:tgtEl>
                                          <p:spTgt spid="160"/>
                                        </p:tgtEl>
                                        <p:attrNameLst>
                                          <p:attrName>ppt_x</p:attrName>
                                        </p:attrNameLst>
                                      </p:cBhvr>
                                      <p:tavLst>
                                        <p:tav tm="0">
                                          <p:val>
                                            <p:strVal val="#ppt_x"/>
                                          </p:val>
                                        </p:tav>
                                        <p:tav tm="100000">
                                          <p:val>
                                            <p:strVal val="#ppt_x"/>
                                          </p:val>
                                        </p:tav>
                                      </p:tavLst>
                                    </p:anim>
                                    <p:anim calcmode="lin" valueType="num">
                                      <p:cBhvr>
                                        <p:cTn id="30" dur="1000" fill="hold"/>
                                        <p:tgtEl>
                                          <p:spTgt spid="160"/>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12" presetClass="entr" presetSubtype="8" fill="hold" grpId="0" nodeType="afterEffect">
                                  <p:stCondLst>
                                    <p:cond delay="0"/>
                                  </p:stCondLst>
                                  <p:childTnLst>
                                    <p:set>
                                      <p:cBhvr>
                                        <p:cTn id="33" dur="1" fill="hold">
                                          <p:stCondLst>
                                            <p:cond delay="0"/>
                                          </p:stCondLst>
                                        </p:cTn>
                                        <p:tgtEl>
                                          <p:spTgt spid="161"/>
                                        </p:tgtEl>
                                        <p:attrNameLst>
                                          <p:attrName>style.visibility</p:attrName>
                                        </p:attrNameLst>
                                      </p:cBhvr>
                                      <p:to>
                                        <p:strVal val="visible"/>
                                      </p:to>
                                    </p:set>
                                    <p:anim calcmode="lin" valueType="num">
                                      <p:cBhvr additive="base">
                                        <p:cTn id="34" dur="500"/>
                                        <p:tgtEl>
                                          <p:spTgt spid="161"/>
                                        </p:tgtEl>
                                        <p:attrNameLst>
                                          <p:attrName>ppt_x</p:attrName>
                                        </p:attrNameLst>
                                      </p:cBhvr>
                                      <p:tavLst>
                                        <p:tav tm="0">
                                          <p:val>
                                            <p:strVal val="#ppt_x-#ppt_w*1.125000"/>
                                          </p:val>
                                        </p:tav>
                                        <p:tav tm="100000">
                                          <p:val>
                                            <p:strVal val="#ppt_x"/>
                                          </p:val>
                                        </p:tav>
                                      </p:tavLst>
                                    </p:anim>
                                    <p:animEffect transition="in" filter="wipe(right)">
                                      <p:cBhvr>
                                        <p:cTn id="35" dur="500"/>
                                        <p:tgtEl>
                                          <p:spTgt spid="161"/>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151"/>
                                        </p:tgtEl>
                                        <p:attrNameLst>
                                          <p:attrName>style.visibility</p:attrName>
                                        </p:attrNameLst>
                                      </p:cBhvr>
                                      <p:to>
                                        <p:strVal val="visible"/>
                                      </p:to>
                                    </p:set>
                                    <p:animEffect transition="in" filter="barn(inVertical)">
                                      <p:cBhvr>
                                        <p:cTn id="39"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0" grpId="0"/>
      <p:bldP spid="161" grpId="0"/>
      <p:bldP spid="15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3">
            <a:extLst>
              <a:ext uri="{FF2B5EF4-FFF2-40B4-BE49-F238E27FC236}">
                <a16:creationId xmlns:a16="http://schemas.microsoft.com/office/drawing/2014/main" id="{008E94C8-BD66-4ABD-8E7B-3EBA1A21CC5E}"/>
              </a:ext>
            </a:extLst>
          </p:cNvPr>
          <p:cNvSpPr>
            <a:spLocks noEditPoints="1"/>
          </p:cNvSpPr>
          <p:nvPr/>
        </p:nvSpPr>
        <p:spPr bwMode="auto">
          <a:xfrm>
            <a:off x="804451" y="588773"/>
            <a:ext cx="383959" cy="544309"/>
          </a:xfrm>
          <a:custGeom>
            <a:avLst/>
            <a:gdLst/>
            <a:ahLst/>
            <a:cxnLst>
              <a:cxn ang="0">
                <a:pos x="235" y="84"/>
              </a:cxn>
              <a:cxn ang="0">
                <a:pos x="154" y="88"/>
              </a:cxn>
              <a:cxn ang="0">
                <a:pos x="204" y="120"/>
              </a:cxn>
              <a:cxn ang="0">
                <a:pos x="242" y="227"/>
              </a:cxn>
              <a:cxn ang="0">
                <a:pos x="133" y="366"/>
              </a:cxn>
              <a:cxn ang="0">
                <a:pos x="8" y="343"/>
              </a:cxn>
              <a:cxn ang="0">
                <a:pos x="55" y="258"/>
              </a:cxn>
              <a:cxn ang="0">
                <a:pos x="120" y="273"/>
              </a:cxn>
              <a:cxn ang="0">
                <a:pos x="126" y="200"/>
              </a:cxn>
              <a:cxn ang="0">
                <a:pos x="31" y="181"/>
              </a:cxn>
              <a:cxn ang="0">
                <a:pos x="44" y="38"/>
              </a:cxn>
              <a:cxn ang="0">
                <a:pos x="133" y="2"/>
              </a:cxn>
              <a:cxn ang="0">
                <a:pos x="130" y="10"/>
              </a:cxn>
              <a:cxn ang="0">
                <a:pos x="90" y="141"/>
              </a:cxn>
              <a:cxn ang="0">
                <a:pos x="179" y="185"/>
              </a:cxn>
              <a:cxn ang="0">
                <a:pos x="160" y="277"/>
              </a:cxn>
              <a:cxn ang="0">
                <a:pos x="59" y="265"/>
              </a:cxn>
              <a:cxn ang="0">
                <a:pos x="128" y="345"/>
              </a:cxn>
              <a:cxn ang="0">
                <a:pos x="215" y="279"/>
              </a:cxn>
              <a:cxn ang="0">
                <a:pos x="206" y="130"/>
              </a:cxn>
              <a:cxn ang="0">
                <a:pos x="141" y="48"/>
              </a:cxn>
              <a:cxn ang="0">
                <a:pos x="254" y="21"/>
              </a:cxn>
              <a:cxn ang="0">
                <a:pos x="48" y="52"/>
              </a:cxn>
              <a:cxn ang="0">
                <a:pos x="53" y="40"/>
              </a:cxn>
              <a:cxn ang="0">
                <a:pos x="59" y="56"/>
              </a:cxn>
              <a:cxn ang="0">
                <a:pos x="74" y="59"/>
              </a:cxn>
              <a:cxn ang="0">
                <a:pos x="149" y="69"/>
              </a:cxn>
              <a:cxn ang="0">
                <a:pos x="149" y="82"/>
              </a:cxn>
              <a:cxn ang="0">
                <a:pos x="166" y="56"/>
              </a:cxn>
              <a:cxn ang="0">
                <a:pos x="194" y="67"/>
              </a:cxn>
              <a:cxn ang="0">
                <a:pos x="221" y="71"/>
              </a:cxn>
              <a:cxn ang="0">
                <a:pos x="229" y="75"/>
              </a:cxn>
              <a:cxn ang="0">
                <a:pos x="229" y="75"/>
              </a:cxn>
              <a:cxn ang="0">
                <a:pos x="50" y="105"/>
              </a:cxn>
              <a:cxn ang="0">
                <a:pos x="48" y="86"/>
              </a:cxn>
              <a:cxn ang="0">
                <a:pos x="71" y="117"/>
              </a:cxn>
              <a:cxn ang="0">
                <a:pos x="59" y="132"/>
              </a:cxn>
              <a:cxn ang="0">
                <a:pos x="69" y="136"/>
              </a:cxn>
              <a:cxn ang="0">
                <a:pos x="99" y="155"/>
              </a:cxn>
              <a:cxn ang="0">
                <a:pos x="103" y="168"/>
              </a:cxn>
              <a:cxn ang="0">
                <a:pos x="114" y="153"/>
              </a:cxn>
              <a:cxn ang="0">
                <a:pos x="147" y="160"/>
              </a:cxn>
              <a:cxn ang="0">
                <a:pos x="153" y="178"/>
              </a:cxn>
              <a:cxn ang="0">
                <a:pos x="160" y="178"/>
              </a:cxn>
              <a:cxn ang="0">
                <a:pos x="170" y="185"/>
              </a:cxn>
              <a:cxn ang="0">
                <a:pos x="168" y="206"/>
              </a:cxn>
              <a:cxn ang="0">
                <a:pos x="174" y="210"/>
              </a:cxn>
              <a:cxn ang="0">
                <a:pos x="175" y="225"/>
              </a:cxn>
              <a:cxn ang="0">
                <a:pos x="166" y="248"/>
              </a:cxn>
              <a:cxn ang="0">
                <a:pos x="153" y="267"/>
              </a:cxn>
              <a:cxn ang="0">
                <a:pos x="153" y="267"/>
              </a:cxn>
              <a:cxn ang="0">
                <a:pos x="23" y="282"/>
              </a:cxn>
              <a:cxn ang="0">
                <a:pos x="17" y="299"/>
              </a:cxn>
              <a:cxn ang="0">
                <a:pos x="36" y="307"/>
              </a:cxn>
              <a:cxn ang="0">
                <a:pos x="12" y="326"/>
              </a:cxn>
              <a:cxn ang="0">
                <a:pos x="19" y="343"/>
              </a:cxn>
              <a:cxn ang="0">
                <a:pos x="15" y="338"/>
              </a:cxn>
              <a:cxn ang="0">
                <a:pos x="42" y="340"/>
              </a:cxn>
              <a:cxn ang="0">
                <a:pos x="74" y="338"/>
              </a:cxn>
              <a:cxn ang="0">
                <a:pos x="48" y="355"/>
              </a:cxn>
              <a:cxn ang="0">
                <a:pos x="120" y="360"/>
              </a:cxn>
              <a:cxn ang="0">
                <a:pos x="92" y="362"/>
              </a:cxn>
              <a:cxn ang="0">
                <a:pos x="92" y="360"/>
              </a:cxn>
            </a:cxnLst>
            <a:rect l="0" t="0" r="r" b="b"/>
            <a:pathLst>
              <a:path w="261" h="370">
                <a:moveTo>
                  <a:pt x="261" y="16"/>
                </a:moveTo>
                <a:lnTo>
                  <a:pt x="261" y="16"/>
                </a:lnTo>
                <a:lnTo>
                  <a:pt x="261" y="44"/>
                </a:lnTo>
                <a:lnTo>
                  <a:pt x="259" y="59"/>
                </a:lnTo>
                <a:lnTo>
                  <a:pt x="255" y="69"/>
                </a:lnTo>
                <a:lnTo>
                  <a:pt x="255" y="69"/>
                </a:lnTo>
                <a:lnTo>
                  <a:pt x="252" y="75"/>
                </a:lnTo>
                <a:lnTo>
                  <a:pt x="246" y="78"/>
                </a:lnTo>
                <a:lnTo>
                  <a:pt x="235" y="84"/>
                </a:lnTo>
                <a:lnTo>
                  <a:pt x="235" y="84"/>
                </a:lnTo>
                <a:lnTo>
                  <a:pt x="223" y="90"/>
                </a:lnTo>
                <a:lnTo>
                  <a:pt x="215" y="94"/>
                </a:lnTo>
                <a:lnTo>
                  <a:pt x="210" y="96"/>
                </a:lnTo>
                <a:lnTo>
                  <a:pt x="210" y="96"/>
                </a:lnTo>
                <a:lnTo>
                  <a:pt x="202" y="96"/>
                </a:lnTo>
                <a:lnTo>
                  <a:pt x="193" y="94"/>
                </a:lnTo>
                <a:lnTo>
                  <a:pt x="172" y="90"/>
                </a:lnTo>
                <a:lnTo>
                  <a:pt x="172" y="90"/>
                </a:lnTo>
                <a:lnTo>
                  <a:pt x="162" y="90"/>
                </a:lnTo>
                <a:lnTo>
                  <a:pt x="154" y="88"/>
                </a:lnTo>
                <a:lnTo>
                  <a:pt x="149" y="88"/>
                </a:lnTo>
                <a:lnTo>
                  <a:pt x="145" y="90"/>
                </a:lnTo>
                <a:lnTo>
                  <a:pt x="143" y="94"/>
                </a:lnTo>
                <a:lnTo>
                  <a:pt x="141" y="97"/>
                </a:lnTo>
                <a:lnTo>
                  <a:pt x="141" y="97"/>
                </a:lnTo>
                <a:lnTo>
                  <a:pt x="158" y="101"/>
                </a:lnTo>
                <a:lnTo>
                  <a:pt x="177" y="107"/>
                </a:lnTo>
                <a:lnTo>
                  <a:pt x="193" y="113"/>
                </a:lnTo>
                <a:lnTo>
                  <a:pt x="204" y="120"/>
                </a:lnTo>
                <a:lnTo>
                  <a:pt x="204" y="120"/>
                </a:lnTo>
                <a:lnTo>
                  <a:pt x="212" y="128"/>
                </a:lnTo>
                <a:lnTo>
                  <a:pt x="219" y="136"/>
                </a:lnTo>
                <a:lnTo>
                  <a:pt x="227" y="145"/>
                </a:lnTo>
                <a:lnTo>
                  <a:pt x="233" y="155"/>
                </a:lnTo>
                <a:lnTo>
                  <a:pt x="236" y="168"/>
                </a:lnTo>
                <a:lnTo>
                  <a:pt x="240" y="179"/>
                </a:lnTo>
                <a:lnTo>
                  <a:pt x="244" y="193"/>
                </a:lnTo>
                <a:lnTo>
                  <a:pt x="244" y="208"/>
                </a:lnTo>
                <a:lnTo>
                  <a:pt x="244" y="208"/>
                </a:lnTo>
                <a:lnTo>
                  <a:pt x="242" y="227"/>
                </a:lnTo>
                <a:lnTo>
                  <a:pt x="238" y="248"/>
                </a:lnTo>
                <a:lnTo>
                  <a:pt x="233" y="267"/>
                </a:lnTo>
                <a:lnTo>
                  <a:pt x="225" y="286"/>
                </a:lnTo>
                <a:lnTo>
                  <a:pt x="214" y="305"/>
                </a:lnTo>
                <a:lnTo>
                  <a:pt x="198" y="322"/>
                </a:lnTo>
                <a:lnTo>
                  <a:pt x="181" y="341"/>
                </a:lnTo>
                <a:lnTo>
                  <a:pt x="160" y="357"/>
                </a:lnTo>
                <a:lnTo>
                  <a:pt x="160" y="357"/>
                </a:lnTo>
                <a:lnTo>
                  <a:pt x="149" y="362"/>
                </a:lnTo>
                <a:lnTo>
                  <a:pt x="133" y="366"/>
                </a:lnTo>
                <a:lnTo>
                  <a:pt x="101" y="370"/>
                </a:lnTo>
                <a:lnTo>
                  <a:pt x="101" y="370"/>
                </a:lnTo>
                <a:lnTo>
                  <a:pt x="82" y="370"/>
                </a:lnTo>
                <a:lnTo>
                  <a:pt x="63" y="368"/>
                </a:lnTo>
                <a:lnTo>
                  <a:pt x="44" y="366"/>
                </a:lnTo>
                <a:lnTo>
                  <a:pt x="29" y="360"/>
                </a:lnTo>
                <a:lnTo>
                  <a:pt x="29" y="360"/>
                </a:lnTo>
                <a:lnTo>
                  <a:pt x="21" y="355"/>
                </a:lnTo>
                <a:lnTo>
                  <a:pt x="13" y="349"/>
                </a:lnTo>
                <a:lnTo>
                  <a:pt x="8" y="343"/>
                </a:lnTo>
                <a:lnTo>
                  <a:pt x="0" y="338"/>
                </a:lnTo>
                <a:lnTo>
                  <a:pt x="0" y="338"/>
                </a:lnTo>
                <a:lnTo>
                  <a:pt x="4" y="309"/>
                </a:lnTo>
                <a:lnTo>
                  <a:pt x="12" y="280"/>
                </a:lnTo>
                <a:lnTo>
                  <a:pt x="12" y="280"/>
                </a:lnTo>
                <a:lnTo>
                  <a:pt x="21" y="275"/>
                </a:lnTo>
                <a:lnTo>
                  <a:pt x="32" y="269"/>
                </a:lnTo>
                <a:lnTo>
                  <a:pt x="44" y="261"/>
                </a:lnTo>
                <a:lnTo>
                  <a:pt x="50" y="259"/>
                </a:lnTo>
                <a:lnTo>
                  <a:pt x="55" y="258"/>
                </a:lnTo>
                <a:lnTo>
                  <a:pt x="55" y="258"/>
                </a:lnTo>
                <a:lnTo>
                  <a:pt x="63" y="259"/>
                </a:lnTo>
                <a:lnTo>
                  <a:pt x="71" y="263"/>
                </a:lnTo>
                <a:lnTo>
                  <a:pt x="78" y="269"/>
                </a:lnTo>
                <a:lnTo>
                  <a:pt x="86" y="273"/>
                </a:lnTo>
                <a:lnTo>
                  <a:pt x="86" y="273"/>
                </a:lnTo>
                <a:lnTo>
                  <a:pt x="95" y="275"/>
                </a:lnTo>
                <a:lnTo>
                  <a:pt x="103" y="277"/>
                </a:lnTo>
                <a:lnTo>
                  <a:pt x="111" y="275"/>
                </a:lnTo>
                <a:lnTo>
                  <a:pt x="120" y="273"/>
                </a:lnTo>
                <a:lnTo>
                  <a:pt x="120" y="273"/>
                </a:lnTo>
                <a:lnTo>
                  <a:pt x="126" y="265"/>
                </a:lnTo>
                <a:lnTo>
                  <a:pt x="132" y="258"/>
                </a:lnTo>
                <a:lnTo>
                  <a:pt x="133" y="248"/>
                </a:lnTo>
                <a:lnTo>
                  <a:pt x="135" y="237"/>
                </a:lnTo>
                <a:lnTo>
                  <a:pt x="133" y="227"/>
                </a:lnTo>
                <a:lnTo>
                  <a:pt x="132" y="216"/>
                </a:lnTo>
                <a:lnTo>
                  <a:pt x="130" y="208"/>
                </a:lnTo>
                <a:lnTo>
                  <a:pt x="126" y="200"/>
                </a:lnTo>
                <a:lnTo>
                  <a:pt x="126" y="200"/>
                </a:lnTo>
                <a:lnTo>
                  <a:pt x="116" y="193"/>
                </a:lnTo>
                <a:lnTo>
                  <a:pt x="105" y="183"/>
                </a:lnTo>
                <a:lnTo>
                  <a:pt x="93" y="178"/>
                </a:lnTo>
                <a:lnTo>
                  <a:pt x="82" y="174"/>
                </a:lnTo>
                <a:lnTo>
                  <a:pt x="82" y="174"/>
                </a:lnTo>
                <a:lnTo>
                  <a:pt x="74" y="174"/>
                </a:lnTo>
                <a:lnTo>
                  <a:pt x="67" y="174"/>
                </a:lnTo>
                <a:lnTo>
                  <a:pt x="55" y="176"/>
                </a:lnTo>
                <a:lnTo>
                  <a:pt x="44" y="179"/>
                </a:lnTo>
                <a:lnTo>
                  <a:pt x="31" y="181"/>
                </a:lnTo>
                <a:lnTo>
                  <a:pt x="31" y="181"/>
                </a:lnTo>
                <a:lnTo>
                  <a:pt x="29" y="162"/>
                </a:lnTo>
                <a:lnTo>
                  <a:pt x="31" y="141"/>
                </a:lnTo>
                <a:lnTo>
                  <a:pt x="36" y="97"/>
                </a:lnTo>
                <a:lnTo>
                  <a:pt x="36" y="97"/>
                </a:lnTo>
                <a:lnTo>
                  <a:pt x="38" y="65"/>
                </a:lnTo>
                <a:lnTo>
                  <a:pt x="40" y="50"/>
                </a:lnTo>
                <a:lnTo>
                  <a:pt x="42" y="44"/>
                </a:lnTo>
                <a:lnTo>
                  <a:pt x="44" y="38"/>
                </a:lnTo>
                <a:lnTo>
                  <a:pt x="44" y="38"/>
                </a:lnTo>
                <a:lnTo>
                  <a:pt x="50" y="35"/>
                </a:lnTo>
                <a:lnTo>
                  <a:pt x="53" y="31"/>
                </a:lnTo>
                <a:lnTo>
                  <a:pt x="65" y="25"/>
                </a:lnTo>
                <a:lnTo>
                  <a:pt x="65" y="25"/>
                </a:lnTo>
                <a:lnTo>
                  <a:pt x="80" y="14"/>
                </a:lnTo>
                <a:lnTo>
                  <a:pt x="95" y="2"/>
                </a:lnTo>
                <a:lnTo>
                  <a:pt x="95" y="2"/>
                </a:lnTo>
                <a:lnTo>
                  <a:pt x="105" y="4"/>
                </a:lnTo>
                <a:lnTo>
                  <a:pt x="114" y="4"/>
                </a:lnTo>
                <a:lnTo>
                  <a:pt x="133" y="2"/>
                </a:lnTo>
                <a:lnTo>
                  <a:pt x="153" y="0"/>
                </a:lnTo>
                <a:lnTo>
                  <a:pt x="172" y="0"/>
                </a:lnTo>
                <a:lnTo>
                  <a:pt x="172" y="0"/>
                </a:lnTo>
                <a:lnTo>
                  <a:pt x="194" y="2"/>
                </a:lnTo>
                <a:lnTo>
                  <a:pt x="217" y="8"/>
                </a:lnTo>
                <a:lnTo>
                  <a:pt x="261" y="16"/>
                </a:lnTo>
                <a:lnTo>
                  <a:pt x="261" y="16"/>
                </a:lnTo>
                <a:close/>
                <a:moveTo>
                  <a:pt x="156" y="6"/>
                </a:moveTo>
                <a:lnTo>
                  <a:pt x="156" y="6"/>
                </a:lnTo>
                <a:lnTo>
                  <a:pt x="130" y="10"/>
                </a:lnTo>
                <a:lnTo>
                  <a:pt x="116" y="12"/>
                </a:lnTo>
                <a:lnTo>
                  <a:pt x="101" y="10"/>
                </a:lnTo>
                <a:lnTo>
                  <a:pt x="101" y="10"/>
                </a:lnTo>
                <a:lnTo>
                  <a:pt x="95" y="19"/>
                </a:lnTo>
                <a:lnTo>
                  <a:pt x="92" y="33"/>
                </a:lnTo>
                <a:lnTo>
                  <a:pt x="84" y="73"/>
                </a:lnTo>
                <a:lnTo>
                  <a:pt x="78" y="115"/>
                </a:lnTo>
                <a:lnTo>
                  <a:pt x="76" y="143"/>
                </a:lnTo>
                <a:lnTo>
                  <a:pt x="76" y="143"/>
                </a:lnTo>
                <a:lnTo>
                  <a:pt x="90" y="141"/>
                </a:lnTo>
                <a:lnTo>
                  <a:pt x="103" y="139"/>
                </a:lnTo>
                <a:lnTo>
                  <a:pt x="113" y="139"/>
                </a:lnTo>
                <a:lnTo>
                  <a:pt x="124" y="141"/>
                </a:lnTo>
                <a:lnTo>
                  <a:pt x="133" y="145"/>
                </a:lnTo>
                <a:lnTo>
                  <a:pt x="143" y="149"/>
                </a:lnTo>
                <a:lnTo>
                  <a:pt x="160" y="158"/>
                </a:lnTo>
                <a:lnTo>
                  <a:pt x="160" y="158"/>
                </a:lnTo>
                <a:lnTo>
                  <a:pt x="168" y="166"/>
                </a:lnTo>
                <a:lnTo>
                  <a:pt x="174" y="176"/>
                </a:lnTo>
                <a:lnTo>
                  <a:pt x="179" y="185"/>
                </a:lnTo>
                <a:lnTo>
                  <a:pt x="181" y="197"/>
                </a:lnTo>
                <a:lnTo>
                  <a:pt x="183" y="210"/>
                </a:lnTo>
                <a:lnTo>
                  <a:pt x="185" y="223"/>
                </a:lnTo>
                <a:lnTo>
                  <a:pt x="183" y="235"/>
                </a:lnTo>
                <a:lnTo>
                  <a:pt x="179" y="246"/>
                </a:lnTo>
                <a:lnTo>
                  <a:pt x="179" y="246"/>
                </a:lnTo>
                <a:lnTo>
                  <a:pt x="177" y="254"/>
                </a:lnTo>
                <a:lnTo>
                  <a:pt x="172" y="265"/>
                </a:lnTo>
                <a:lnTo>
                  <a:pt x="166" y="273"/>
                </a:lnTo>
                <a:lnTo>
                  <a:pt x="160" y="277"/>
                </a:lnTo>
                <a:lnTo>
                  <a:pt x="153" y="282"/>
                </a:lnTo>
                <a:lnTo>
                  <a:pt x="145" y="284"/>
                </a:lnTo>
                <a:lnTo>
                  <a:pt x="145" y="284"/>
                </a:lnTo>
                <a:lnTo>
                  <a:pt x="124" y="286"/>
                </a:lnTo>
                <a:lnTo>
                  <a:pt x="109" y="286"/>
                </a:lnTo>
                <a:lnTo>
                  <a:pt x="97" y="284"/>
                </a:lnTo>
                <a:lnTo>
                  <a:pt x="88" y="280"/>
                </a:lnTo>
                <a:lnTo>
                  <a:pt x="74" y="273"/>
                </a:lnTo>
                <a:lnTo>
                  <a:pt x="69" y="269"/>
                </a:lnTo>
                <a:lnTo>
                  <a:pt x="59" y="265"/>
                </a:lnTo>
                <a:lnTo>
                  <a:pt x="59" y="265"/>
                </a:lnTo>
                <a:lnTo>
                  <a:pt x="55" y="277"/>
                </a:lnTo>
                <a:lnTo>
                  <a:pt x="52" y="288"/>
                </a:lnTo>
                <a:lnTo>
                  <a:pt x="46" y="313"/>
                </a:lnTo>
                <a:lnTo>
                  <a:pt x="46" y="313"/>
                </a:lnTo>
                <a:lnTo>
                  <a:pt x="55" y="320"/>
                </a:lnTo>
                <a:lnTo>
                  <a:pt x="76" y="330"/>
                </a:lnTo>
                <a:lnTo>
                  <a:pt x="103" y="341"/>
                </a:lnTo>
                <a:lnTo>
                  <a:pt x="116" y="343"/>
                </a:lnTo>
                <a:lnTo>
                  <a:pt x="128" y="345"/>
                </a:lnTo>
                <a:lnTo>
                  <a:pt x="128" y="345"/>
                </a:lnTo>
                <a:lnTo>
                  <a:pt x="137" y="345"/>
                </a:lnTo>
                <a:lnTo>
                  <a:pt x="147" y="341"/>
                </a:lnTo>
                <a:lnTo>
                  <a:pt x="158" y="336"/>
                </a:lnTo>
                <a:lnTo>
                  <a:pt x="170" y="330"/>
                </a:lnTo>
                <a:lnTo>
                  <a:pt x="181" y="320"/>
                </a:lnTo>
                <a:lnTo>
                  <a:pt x="194" y="309"/>
                </a:lnTo>
                <a:lnTo>
                  <a:pt x="204" y="296"/>
                </a:lnTo>
                <a:lnTo>
                  <a:pt x="215" y="279"/>
                </a:lnTo>
                <a:lnTo>
                  <a:pt x="215" y="279"/>
                </a:lnTo>
                <a:lnTo>
                  <a:pt x="223" y="261"/>
                </a:lnTo>
                <a:lnTo>
                  <a:pt x="231" y="242"/>
                </a:lnTo>
                <a:lnTo>
                  <a:pt x="233" y="223"/>
                </a:lnTo>
                <a:lnTo>
                  <a:pt x="235" y="204"/>
                </a:lnTo>
                <a:lnTo>
                  <a:pt x="233" y="187"/>
                </a:lnTo>
                <a:lnTo>
                  <a:pt x="229" y="168"/>
                </a:lnTo>
                <a:lnTo>
                  <a:pt x="223" y="153"/>
                </a:lnTo>
                <a:lnTo>
                  <a:pt x="214" y="137"/>
                </a:lnTo>
                <a:lnTo>
                  <a:pt x="214" y="137"/>
                </a:lnTo>
                <a:lnTo>
                  <a:pt x="206" y="130"/>
                </a:lnTo>
                <a:lnTo>
                  <a:pt x="196" y="124"/>
                </a:lnTo>
                <a:lnTo>
                  <a:pt x="187" y="118"/>
                </a:lnTo>
                <a:lnTo>
                  <a:pt x="177" y="115"/>
                </a:lnTo>
                <a:lnTo>
                  <a:pt x="156" y="109"/>
                </a:lnTo>
                <a:lnTo>
                  <a:pt x="133" y="107"/>
                </a:lnTo>
                <a:lnTo>
                  <a:pt x="133" y="107"/>
                </a:lnTo>
                <a:lnTo>
                  <a:pt x="133" y="92"/>
                </a:lnTo>
                <a:lnTo>
                  <a:pt x="135" y="77"/>
                </a:lnTo>
                <a:lnTo>
                  <a:pt x="141" y="48"/>
                </a:lnTo>
                <a:lnTo>
                  <a:pt x="141" y="48"/>
                </a:lnTo>
                <a:lnTo>
                  <a:pt x="151" y="48"/>
                </a:lnTo>
                <a:lnTo>
                  <a:pt x="164" y="50"/>
                </a:lnTo>
                <a:lnTo>
                  <a:pt x="198" y="56"/>
                </a:lnTo>
                <a:lnTo>
                  <a:pt x="229" y="61"/>
                </a:lnTo>
                <a:lnTo>
                  <a:pt x="244" y="63"/>
                </a:lnTo>
                <a:lnTo>
                  <a:pt x="244" y="63"/>
                </a:lnTo>
                <a:lnTo>
                  <a:pt x="248" y="59"/>
                </a:lnTo>
                <a:lnTo>
                  <a:pt x="250" y="56"/>
                </a:lnTo>
                <a:lnTo>
                  <a:pt x="252" y="46"/>
                </a:lnTo>
                <a:lnTo>
                  <a:pt x="254" y="21"/>
                </a:lnTo>
                <a:lnTo>
                  <a:pt x="254" y="21"/>
                </a:lnTo>
                <a:lnTo>
                  <a:pt x="240" y="19"/>
                </a:lnTo>
                <a:lnTo>
                  <a:pt x="229" y="17"/>
                </a:lnTo>
                <a:lnTo>
                  <a:pt x="204" y="12"/>
                </a:lnTo>
                <a:lnTo>
                  <a:pt x="181" y="8"/>
                </a:lnTo>
                <a:lnTo>
                  <a:pt x="170" y="6"/>
                </a:lnTo>
                <a:lnTo>
                  <a:pt x="156" y="6"/>
                </a:lnTo>
                <a:lnTo>
                  <a:pt x="156" y="6"/>
                </a:lnTo>
                <a:close/>
                <a:moveTo>
                  <a:pt x="48" y="52"/>
                </a:moveTo>
                <a:lnTo>
                  <a:pt x="48" y="52"/>
                </a:lnTo>
                <a:lnTo>
                  <a:pt x="59" y="46"/>
                </a:lnTo>
                <a:lnTo>
                  <a:pt x="72" y="38"/>
                </a:lnTo>
                <a:lnTo>
                  <a:pt x="78" y="35"/>
                </a:lnTo>
                <a:lnTo>
                  <a:pt x="82" y="31"/>
                </a:lnTo>
                <a:lnTo>
                  <a:pt x="84" y="25"/>
                </a:lnTo>
                <a:lnTo>
                  <a:pt x="82" y="19"/>
                </a:lnTo>
                <a:lnTo>
                  <a:pt x="82" y="19"/>
                </a:lnTo>
                <a:lnTo>
                  <a:pt x="74" y="27"/>
                </a:lnTo>
                <a:lnTo>
                  <a:pt x="63" y="33"/>
                </a:lnTo>
                <a:lnTo>
                  <a:pt x="53" y="40"/>
                </a:lnTo>
                <a:lnTo>
                  <a:pt x="52" y="46"/>
                </a:lnTo>
                <a:lnTo>
                  <a:pt x="48" y="52"/>
                </a:lnTo>
                <a:lnTo>
                  <a:pt x="48" y="52"/>
                </a:lnTo>
                <a:close/>
                <a:moveTo>
                  <a:pt x="50" y="65"/>
                </a:moveTo>
                <a:lnTo>
                  <a:pt x="50" y="65"/>
                </a:lnTo>
                <a:lnTo>
                  <a:pt x="52" y="63"/>
                </a:lnTo>
                <a:lnTo>
                  <a:pt x="53" y="61"/>
                </a:lnTo>
                <a:lnTo>
                  <a:pt x="57" y="59"/>
                </a:lnTo>
                <a:lnTo>
                  <a:pt x="59" y="56"/>
                </a:lnTo>
                <a:lnTo>
                  <a:pt x="59" y="56"/>
                </a:lnTo>
                <a:lnTo>
                  <a:pt x="53" y="57"/>
                </a:lnTo>
                <a:lnTo>
                  <a:pt x="50" y="59"/>
                </a:lnTo>
                <a:lnTo>
                  <a:pt x="48" y="63"/>
                </a:lnTo>
                <a:lnTo>
                  <a:pt x="50" y="65"/>
                </a:lnTo>
                <a:lnTo>
                  <a:pt x="50" y="65"/>
                </a:lnTo>
                <a:close/>
                <a:moveTo>
                  <a:pt x="57" y="71"/>
                </a:moveTo>
                <a:lnTo>
                  <a:pt x="57" y="71"/>
                </a:lnTo>
                <a:lnTo>
                  <a:pt x="71" y="65"/>
                </a:lnTo>
                <a:lnTo>
                  <a:pt x="74" y="61"/>
                </a:lnTo>
                <a:lnTo>
                  <a:pt x="74" y="59"/>
                </a:lnTo>
                <a:lnTo>
                  <a:pt x="72" y="56"/>
                </a:lnTo>
                <a:lnTo>
                  <a:pt x="72" y="56"/>
                </a:lnTo>
                <a:lnTo>
                  <a:pt x="71" y="61"/>
                </a:lnTo>
                <a:lnTo>
                  <a:pt x="65" y="63"/>
                </a:lnTo>
                <a:lnTo>
                  <a:pt x="61" y="67"/>
                </a:lnTo>
                <a:lnTo>
                  <a:pt x="57" y="71"/>
                </a:lnTo>
                <a:lnTo>
                  <a:pt x="57" y="71"/>
                </a:lnTo>
                <a:close/>
                <a:moveTo>
                  <a:pt x="145" y="71"/>
                </a:moveTo>
                <a:lnTo>
                  <a:pt x="145" y="71"/>
                </a:lnTo>
                <a:lnTo>
                  <a:pt x="149" y="69"/>
                </a:lnTo>
                <a:lnTo>
                  <a:pt x="151" y="67"/>
                </a:lnTo>
                <a:lnTo>
                  <a:pt x="153" y="57"/>
                </a:lnTo>
                <a:lnTo>
                  <a:pt x="153" y="57"/>
                </a:lnTo>
                <a:lnTo>
                  <a:pt x="151" y="56"/>
                </a:lnTo>
                <a:lnTo>
                  <a:pt x="147" y="56"/>
                </a:lnTo>
                <a:lnTo>
                  <a:pt x="147" y="56"/>
                </a:lnTo>
                <a:lnTo>
                  <a:pt x="145" y="63"/>
                </a:lnTo>
                <a:lnTo>
                  <a:pt x="145" y="71"/>
                </a:lnTo>
                <a:lnTo>
                  <a:pt x="145" y="71"/>
                </a:lnTo>
                <a:close/>
                <a:moveTo>
                  <a:pt x="149" y="82"/>
                </a:moveTo>
                <a:lnTo>
                  <a:pt x="149" y="82"/>
                </a:lnTo>
                <a:lnTo>
                  <a:pt x="160" y="78"/>
                </a:lnTo>
                <a:lnTo>
                  <a:pt x="170" y="75"/>
                </a:lnTo>
                <a:lnTo>
                  <a:pt x="177" y="69"/>
                </a:lnTo>
                <a:lnTo>
                  <a:pt x="183" y="61"/>
                </a:lnTo>
                <a:lnTo>
                  <a:pt x="183" y="61"/>
                </a:lnTo>
                <a:lnTo>
                  <a:pt x="179" y="59"/>
                </a:lnTo>
                <a:lnTo>
                  <a:pt x="175" y="57"/>
                </a:lnTo>
                <a:lnTo>
                  <a:pt x="170" y="57"/>
                </a:lnTo>
                <a:lnTo>
                  <a:pt x="166" y="56"/>
                </a:lnTo>
                <a:lnTo>
                  <a:pt x="166" y="56"/>
                </a:lnTo>
                <a:lnTo>
                  <a:pt x="162" y="63"/>
                </a:lnTo>
                <a:lnTo>
                  <a:pt x="156" y="67"/>
                </a:lnTo>
                <a:lnTo>
                  <a:pt x="153" y="75"/>
                </a:lnTo>
                <a:lnTo>
                  <a:pt x="149" y="82"/>
                </a:lnTo>
                <a:lnTo>
                  <a:pt x="149" y="82"/>
                </a:lnTo>
                <a:close/>
                <a:moveTo>
                  <a:pt x="191" y="67"/>
                </a:moveTo>
                <a:lnTo>
                  <a:pt x="191" y="67"/>
                </a:lnTo>
                <a:lnTo>
                  <a:pt x="193" y="67"/>
                </a:lnTo>
                <a:lnTo>
                  <a:pt x="194" y="67"/>
                </a:lnTo>
                <a:lnTo>
                  <a:pt x="196" y="65"/>
                </a:lnTo>
                <a:lnTo>
                  <a:pt x="196" y="63"/>
                </a:lnTo>
                <a:lnTo>
                  <a:pt x="196" y="63"/>
                </a:lnTo>
                <a:lnTo>
                  <a:pt x="193" y="63"/>
                </a:lnTo>
                <a:lnTo>
                  <a:pt x="191" y="67"/>
                </a:lnTo>
                <a:lnTo>
                  <a:pt x="191" y="67"/>
                </a:lnTo>
                <a:close/>
                <a:moveTo>
                  <a:pt x="210" y="73"/>
                </a:moveTo>
                <a:lnTo>
                  <a:pt x="210" y="73"/>
                </a:lnTo>
                <a:lnTo>
                  <a:pt x="217" y="73"/>
                </a:lnTo>
                <a:lnTo>
                  <a:pt x="221" y="71"/>
                </a:lnTo>
                <a:lnTo>
                  <a:pt x="223" y="65"/>
                </a:lnTo>
                <a:lnTo>
                  <a:pt x="223" y="65"/>
                </a:lnTo>
                <a:lnTo>
                  <a:pt x="221" y="63"/>
                </a:lnTo>
                <a:lnTo>
                  <a:pt x="217" y="63"/>
                </a:lnTo>
                <a:lnTo>
                  <a:pt x="212" y="65"/>
                </a:lnTo>
                <a:lnTo>
                  <a:pt x="210" y="67"/>
                </a:lnTo>
                <a:lnTo>
                  <a:pt x="210" y="71"/>
                </a:lnTo>
                <a:lnTo>
                  <a:pt x="210" y="73"/>
                </a:lnTo>
                <a:lnTo>
                  <a:pt x="210" y="73"/>
                </a:lnTo>
                <a:close/>
                <a:moveTo>
                  <a:pt x="229" y="75"/>
                </a:moveTo>
                <a:lnTo>
                  <a:pt x="229" y="75"/>
                </a:lnTo>
                <a:lnTo>
                  <a:pt x="231" y="77"/>
                </a:lnTo>
                <a:lnTo>
                  <a:pt x="235" y="77"/>
                </a:lnTo>
                <a:lnTo>
                  <a:pt x="238" y="75"/>
                </a:lnTo>
                <a:lnTo>
                  <a:pt x="238" y="75"/>
                </a:lnTo>
                <a:lnTo>
                  <a:pt x="238" y="71"/>
                </a:lnTo>
                <a:lnTo>
                  <a:pt x="235" y="71"/>
                </a:lnTo>
                <a:lnTo>
                  <a:pt x="231" y="71"/>
                </a:lnTo>
                <a:lnTo>
                  <a:pt x="229" y="75"/>
                </a:lnTo>
                <a:lnTo>
                  <a:pt x="229" y="75"/>
                </a:lnTo>
                <a:close/>
                <a:moveTo>
                  <a:pt x="50" y="105"/>
                </a:moveTo>
                <a:lnTo>
                  <a:pt x="50" y="105"/>
                </a:lnTo>
                <a:lnTo>
                  <a:pt x="67" y="96"/>
                </a:lnTo>
                <a:lnTo>
                  <a:pt x="72" y="90"/>
                </a:lnTo>
                <a:lnTo>
                  <a:pt x="74" y="86"/>
                </a:lnTo>
                <a:lnTo>
                  <a:pt x="76" y="80"/>
                </a:lnTo>
                <a:lnTo>
                  <a:pt x="76" y="80"/>
                </a:lnTo>
                <a:lnTo>
                  <a:pt x="67" y="84"/>
                </a:lnTo>
                <a:lnTo>
                  <a:pt x="61" y="90"/>
                </a:lnTo>
                <a:lnTo>
                  <a:pt x="50" y="105"/>
                </a:lnTo>
                <a:lnTo>
                  <a:pt x="50" y="105"/>
                </a:lnTo>
                <a:close/>
                <a:moveTo>
                  <a:pt x="44" y="94"/>
                </a:moveTo>
                <a:lnTo>
                  <a:pt x="44" y="94"/>
                </a:lnTo>
                <a:lnTo>
                  <a:pt x="50" y="94"/>
                </a:lnTo>
                <a:lnTo>
                  <a:pt x="53" y="90"/>
                </a:lnTo>
                <a:lnTo>
                  <a:pt x="55" y="84"/>
                </a:lnTo>
                <a:lnTo>
                  <a:pt x="55" y="82"/>
                </a:lnTo>
                <a:lnTo>
                  <a:pt x="55" y="82"/>
                </a:lnTo>
                <a:lnTo>
                  <a:pt x="52" y="84"/>
                </a:lnTo>
                <a:lnTo>
                  <a:pt x="48" y="86"/>
                </a:lnTo>
                <a:lnTo>
                  <a:pt x="46" y="90"/>
                </a:lnTo>
                <a:lnTo>
                  <a:pt x="44" y="94"/>
                </a:lnTo>
                <a:lnTo>
                  <a:pt x="44" y="94"/>
                </a:lnTo>
                <a:close/>
                <a:moveTo>
                  <a:pt x="44" y="128"/>
                </a:moveTo>
                <a:lnTo>
                  <a:pt x="44" y="128"/>
                </a:lnTo>
                <a:lnTo>
                  <a:pt x="52" y="126"/>
                </a:lnTo>
                <a:lnTo>
                  <a:pt x="57" y="122"/>
                </a:lnTo>
                <a:lnTo>
                  <a:pt x="63" y="120"/>
                </a:lnTo>
                <a:lnTo>
                  <a:pt x="71" y="117"/>
                </a:lnTo>
                <a:lnTo>
                  <a:pt x="71" y="117"/>
                </a:lnTo>
                <a:lnTo>
                  <a:pt x="72" y="107"/>
                </a:lnTo>
                <a:lnTo>
                  <a:pt x="72" y="103"/>
                </a:lnTo>
                <a:lnTo>
                  <a:pt x="71" y="99"/>
                </a:lnTo>
                <a:lnTo>
                  <a:pt x="71" y="99"/>
                </a:lnTo>
                <a:lnTo>
                  <a:pt x="65" y="107"/>
                </a:lnTo>
                <a:lnTo>
                  <a:pt x="57" y="115"/>
                </a:lnTo>
                <a:lnTo>
                  <a:pt x="50" y="120"/>
                </a:lnTo>
                <a:lnTo>
                  <a:pt x="44" y="128"/>
                </a:lnTo>
                <a:lnTo>
                  <a:pt x="44" y="128"/>
                </a:lnTo>
                <a:close/>
                <a:moveTo>
                  <a:pt x="59" y="132"/>
                </a:moveTo>
                <a:lnTo>
                  <a:pt x="59" y="132"/>
                </a:lnTo>
                <a:lnTo>
                  <a:pt x="59" y="134"/>
                </a:lnTo>
                <a:lnTo>
                  <a:pt x="57" y="137"/>
                </a:lnTo>
                <a:lnTo>
                  <a:pt x="53" y="139"/>
                </a:lnTo>
                <a:lnTo>
                  <a:pt x="53" y="143"/>
                </a:lnTo>
                <a:lnTo>
                  <a:pt x="53" y="143"/>
                </a:lnTo>
                <a:lnTo>
                  <a:pt x="57" y="143"/>
                </a:lnTo>
                <a:lnTo>
                  <a:pt x="61" y="143"/>
                </a:lnTo>
                <a:lnTo>
                  <a:pt x="65" y="139"/>
                </a:lnTo>
                <a:lnTo>
                  <a:pt x="69" y="136"/>
                </a:lnTo>
                <a:lnTo>
                  <a:pt x="69" y="134"/>
                </a:lnTo>
                <a:lnTo>
                  <a:pt x="69" y="130"/>
                </a:lnTo>
                <a:lnTo>
                  <a:pt x="65" y="130"/>
                </a:lnTo>
                <a:lnTo>
                  <a:pt x="59" y="132"/>
                </a:lnTo>
                <a:lnTo>
                  <a:pt x="59" y="132"/>
                </a:lnTo>
                <a:close/>
                <a:moveTo>
                  <a:pt x="74" y="164"/>
                </a:moveTo>
                <a:lnTo>
                  <a:pt x="74" y="164"/>
                </a:lnTo>
                <a:lnTo>
                  <a:pt x="84" y="164"/>
                </a:lnTo>
                <a:lnTo>
                  <a:pt x="92" y="160"/>
                </a:lnTo>
                <a:lnTo>
                  <a:pt x="99" y="155"/>
                </a:lnTo>
                <a:lnTo>
                  <a:pt x="105" y="151"/>
                </a:lnTo>
                <a:lnTo>
                  <a:pt x="105" y="151"/>
                </a:lnTo>
                <a:lnTo>
                  <a:pt x="97" y="149"/>
                </a:lnTo>
                <a:lnTo>
                  <a:pt x="86" y="151"/>
                </a:lnTo>
                <a:lnTo>
                  <a:pt x="82" y="153"/>
                </a:lnTo>
                <a:lnTo>
                  <a:pt x="78" y="155"/>
                </a:lnTo>
                <a:lnTo>
                  <a:pt x="74" y="158"/>
                </a:lnTo>
                <a:lnTo>
                  <a:pt x="74" y="164"/>
                </a:lnTo>
                <a:lnTo>
                  <a:pt x="74" y="164"/>
                </a:lnTo>
                <a:close/>
                <a:moveTo>
                  <a:pt x="103" y="168"/>
                </a:moveTo>
                <a:lnTo>
                  <a:pt x="103" y="168"/>
                </a:lnTo>
                <a:lnTo>
                  <a:pt x="114" y="166"/>
                </a:lnTo>
                <a:lnTo>
                  <a:pt x="122" y="164"/>
                </a:lnTo>
                <a:lnTo>
                  <a:pt x="130" y="158"/>
                </a:lnTo>
                <a:lnTo>
                  <a:pt x="135" y="153"/>
                </a:lnTo>
                <a:lnTo>
                  <a:pt x="135" y="153"/>
                </a:lnTo>
                <a:lnTo>
                  <a:pt x="130" y="151"/>
                </a:lnTo>
                <a:lnTo>
                  <a:pt x="126" y="149"/>
                </a:lnTo>
                <a:lnTo>
                  <a:pt x="120" y="151"/>
                </a:lnTo>
                <a:lnTo>
                  <a:pt x="114" y="153"/>
                </a:lnTo>
                <a:lnTo>
                  <a:pt x="111" y="155"/>
                </a:lnTo>
                <a:lnTo>
                  <a:pt x="107" y="158"/>
                </a:lnTo>
                <a:lnTo>
                  <a:pt x="105" y="162"/>
                </a:lnTo>
                <a:lnTo>
                  <a:pt x="103" y="168"/>
                </a:lnTo>
                <a:lnTo>
                  <a:pt x="103" y="168"/>
                </a:lnTo>
                <a:close/>
                <a:moveTo>
                  <a:pt x="122" y="176"/>
                </a:moveTo>
                <a:lnTo>
                  <a:pt x="122" y="176"/>
                </a:lnTo>
                <a:lnTo>
                  <a:pt x="137" y="170"/>
                </a:lnTo>
                <a:lnTo>
                  <a:pt x="143" y="166"/>
                </a:lnTo>
                <a:lnTo>
                  <a:pt x="147" y="160"/>
                </a:lnTo>
                <a:lnTo>
                  <a:pt x="147" y="160"/>
                </a:lnTo>
                <a:lnTo>
                  <a:pt x="139" y="160"/>
                </a:lnTo>
                <a:lnTo>
                  <a:pt x="132" y="164"/>
                </a:lnTo>
                <a:lnTo>
                  <a:pt x="126" y="170"/>
                </a:lnTo>
                <a:lnTo>
                  <a:pt x="122" y="176"/>
                </a:lnTo>
                <a:lnTo>
                  <a:pt x="122" y="176"/>
                </a:lnTo>
                <a:close/>
                <a:moveTo>
                  <a:pt x="141" y="181"/>
                </a:moveTo>
                <a:lnTo>
                  <a:pt x="141" y="181"/>
                </a:lnTo>
                <a:lnTo>
                  <a:pt x="147" y="179"/>
                </a:lnTo>
                <a:lnTo>
                  <a:pt x="153" y="178"/>
                </a:lnTo>
                <a:lnTo>
                  <a:pt x="160" y="170"/>
                </a:lnTo>
                <a:lnTo>
                  <a:pt x="160" y="170"/>
                </a:lnTo>
                <a:lnTo>
                  <a:pt x="158" y="168"/>
                </a:lnTo>
                <a:lnTo>
                  <a:pt x="158" y="166"/>
                </a:lnTo>
                <a:lnTo>
                  <a:pt x="158" y="166"/>
                </a:lnTo>
                <a:lnTo>
                  <a:pt x="153" y="168"/>
                </a:lnTo>
                <a:lnTo>
                  <a:pt x="147" y="172"/>
                </a:lnTo>
                <a:lnTo>
                  <a:pt x="141" y="181"/>
                </a:lnTo>
                <a:lnTo>
                  <a:pt x="141" y="181"/>
                </a:lnTo>
                <a:close/>
                <a:moveTo>
                  <a:pt x="160" y="178"/>
                </a:moveTo>
                <a:lnTo>
                  <a:pt x="160" y="178"/>
                </a:lnTo>
                <a:lnTo>
                  <a:pt x="149" y="189"/>
                </a:lnTo>
                <a:lnTo>
                  <a:pt x="143" y="195"/>
                </a:lnTo>
                <a:lnTo>
                  <a:pt x="139" y="200"/>
                </a:lnTo>
                <a:lnTo>
                  <a:pt x="139" y="200"/>
                </a:lnTo>
                <a:lnTo>
                  <a:pt x="147" y="198"/>
                </a:lnTo>
                <a:lnTo>
                  <a:pt x="154" y="195"/>
                </a:lnTo>
                <a:lnTo>
                  <a:pt x="162" y="189"/>
                </a:lnTo>
                <a:lnTo>
                  <a:pt x="170" y="185"/>
                </a:lnTo>
                <a:lnTo>
                  <a:pt x="170" y="185"/>
                </a:lnTo>
                <a:lnTo>
                  <a:pt x="168" y="181"/>
                </a:lnTo>
                <a:lnTo>
                  <a:pt x="166" y="178"/>
                </a:lnTo>
                <a:lnTo>
                  <a:pt x="166" y="178"/>
                </a:lnTo>
                <a:lnTo>
                  <a:pt x="160" y="178"/>
                </a:lnTo>
                <a:lnTo>
                  <a:pt x="160" y="178"/>
                </a:lnTo>
                <a:close/>
                <a:moveTo>
                  <a:pt x="151" y="212"/>
                </a:moveTo>
                <a:lnTo>
                  <a:pt x="151" y="212"/>
                </a:lnTo>
                <a:lnTo>
                  <a:pt x="158" y="212"/>
                </a:lnTo>
                <a:lnTo>
                  <a:pt x="164" y="210"/>
                </a:lnTo>
                <a:lnTo>
                  <a:pt x="168" y="206"/>
                </a:lnTo>
                <a:lnTo>
                  <a:pt x="174" y="202"/>
                </a:lnTo>
                <a:lnTo>
                  <a:pt x="174" y="202"/>
                </a:lnTo>
                <a:lnTo>
                  <a:pt x="172" y="197"/>
                </a:lnTo>
                <a:lnTo>
                  <a:pt x="170" y="195"/>
                </a:lnTo>
                <a:lnTo>
                  <a:pt x="166" y="197"/>
                </a:lnTo>
                <a:lnTo>
                  <a:pt x="162" y="198"/>
                </a:lnTo>
                <a:lnTo>
                  <a:pt x="154" y="206"/>
                </a:lnTo>
                <a:lnTo>
                  <a:pt x="151" y="212"/>
                </a:lnTo>
                <a:lnTo>
                  <a:pt x="151" y="212"/>
                </a:lnTo>
                <a:close/>
                <a:moveTo>
                  <a:pt x="174" y="210"/>
                </a:moveTo>
                <a:lnTo>
                  <a:pt x="174" y="210"/>
                </a:lnTo>
                <a:lnTo>
                  <a:pt x="166" y="218"/>
                </a:lnTo>
                <a:lnTo>
                  <a:pt x="158" y="223"/>
                </a:lnTo>
                <a:lnTo>
                  <a:pt x="151" y="231"/>
                </a:lnTo>
                <a:lnTo>
                  <a:pt x="145" y="239"/>
                </a:lnTo>
                <a:lnTo>
                  <a:pt x="145" y="239"/>
                </a:lnTo>
                <a:lnTo>
                  <a:pt x="154" y="237"/>
                </a:lnTo>
                <a:lnTo>
                  <a:pt x="162" y="233"/>
                </a:lnTo>
                <a:lnTo>
                  <a:pt x="168" y="229"/>
                </a:lnTo>
                <a:lnTo>
                  <a:pt x="175" y="225"/>
                </a:lnTo>
                <a:lnTo>
                  <a:pt x="175" y="225"/>
                </a:lnTo>
                <a:lnTo>
                  <a:pt x="177" y="218"/>
                </a:lnTo>
                <a:lnTo>
                  <a:pt x="175" y="210"/>
                </a:lnTo>
                <a:lnTo>
                  <a:pt x="175" y="210"/>
                </a:lnTo>
                <a:lnTo>
                  <a:pt x="174" y="210"/>
                </a:lnTo>
                <a:lnTo>
                  <a:pt x="174" y="210"/>
                </a:lnTo>
                <a:close/>
                <a:moveTo>
                  <a:pt x="149" y="254"/>
                </a:moveTo>
                <a:lnTo>
                  <a:pt x="149" y="254"/>
                </a:lnTo>
                <a:lnTo>
                  <a:pt x="156" y="252"/>
                </a:lnTo>
                <a:lnTo>
                  <a:pt x="166" y="248"/>
                </a:lnTo>
                <a:lnTo>
                  <a:pt x="170" y="246"/>
                </a:lnTo>
                <a:lnTo>
                  <a:pt x="172" y="244"/>
                </a:lnTo>
                <a:lnTo>
                  <a:pt x="172" y="240"/>
                </a:lnTo>
                <a:lnTo>
                  <a:pt x="170" y="237"/>
                </a:lnTo>
                <a:lnTo>
                  <a:pt x="170" y="237"/>
                </a:lnTo>
                <a:lnTo>
                  <a:pt x="158" y="242"/>
                </a:lnTo>
                <a:lnTo>
                  <a:pt x="153" y="248"/>
                </a:lnTo>
                <a:lnTo>
                  <a:pt x="149" y="254"/>
                </a:lnTo>
                <a:lnTo>
                  <a:pt x="149" y="254"/>
                </a:lnTo>
                <a:close/>
                <a:moveTo>
                  <a:pt x="153" y="267"/>
                </a:moveTo>
                <a:lnTo>
                  <a:pt x="153" y="267"/>
                </a:lnTo>
                <a:lnTo>
                  <a:pt x="154" y="269"/>
                </a:lnTo>
                <a:lnTo>
                  <a:pt x="158" y="267"/>
                </a:lnTo>
                <a:lnTo>
                  <a:pt x="160" y="263"/>
                </a:lnTo>
                <a:lnTo>
                  <a:pt x="158" y="261"/>
                </a:lnTo>
                <a:lnTo>
                  <a:pt x="158" y="261"/>
                </a:lnTo>
                <a:lnTo>
                  <a:pt x="154" y="263"/>
                </a:lnTo>
                <a:lnTo>
                  <a:pt x="153" y="265"/>
                </a:lnTo>
                <a:lnTo>
                  <a:pt x="153" y="267"/>
                </a:lnTo>
                <a:lnTo>
                  <a:pt x="153" y="267"/>
                </a:lnTo>
                <a:close/>
                <a:moveTo>
                  <a:pt x="19" y="288"/>
                </a:moveTo>
                <a:lnTo>
                  <a:pt x="19" y="288"/>
                </a:lnTo>
                <a:lnTo>
                  <a:pt x="27" y="284"/>
                </a:lnTo>
                <a:lnTo>
                  <a:pt x="36" y="280"/>
                </a:lnTo>
                <a:lnTo>
                  <a:pt x="44" y="277"/>
                </a:lnTo>
                <a:lnTo>
                  <a:pt x="46" y="273"/>
                </a:lnTo>
                <a:lnTo>
                  <a:pt x="48" y="269"/>
                </a:lnTo>
                <a:lnTo>
                  <a:pt x="48" y="269"/>
                </a:lnTo>
                <a:lnTo>
                  <a:pt x="31" y="277"/>
                </a:lnTo>
                <a:lnTo>
                  <a:pt x="23" y="282"/>
                </a:lnTo>
                <a:lnTo>
                  <a:pt x="21" y="284"/>
                </a:lnTo>
                <a:lnTo>
                  <a:pt x="19" y="288"/>
                </a:lnTo>
                <a:lnTo>
                  <a:pt x="19" y="288"/>
                </a:lnTo>
                <a:close/>
                <a:moveTo>
                  <a:pt x="13" y="305"/>
                </a:moveTo>
                <a:lnTo>
                  <a:pt x="13" y="305"/>
                </a:lnTo>
                <a:lnTo>
                  <a:pt x="17" y="303"/>
                </a:lnTo>
                <a:lnTo>
                  <a:pt x="19" y="301"/>
                </a:lnTo>
                <a:lnTo>
                  <a:pt x="25" y="296"/>
                </a:lnTo>
                <a:lnTo>
                  <a:pt x="25" y="296"/>
                </a:lnTo>
                <a:lnTo>
                  <a:pt x="17" y="299"/>
                </a:lnTo>
                <a:lnTo>
                  <a:pt x="13" y="305"/>
                </a:lnTo>
                <a:lnTo>
                  <a:pt x="13" y="305"/>
                </a:lnTo>
                <a:close/>
                <a:moveTo>
                  <a:pt x="25" y="324"/>
                </a:moveTo>
                <a:lnTo>
                  <a:pt x="25" y="324"/>
                </a:lnTo>
                <a:lnTo>
                  <a:pt x="31" y="322"/>
                </a:lnTo>
                <a:lnTo>
                  <a:pt x="36" y="319"/>
                </a:lnTo>
                <a:lnTo>
                  <a:pt x="38" y="313"/>
                </a:lnTo>
                <a:lnTo>
                  <a:pt x="38" y="311"/>
                </a:lnTo>
                <a:lnTo>
                  <a:pt x="36" y="307"/>
                </a:lnTo>
                <a:lnTo>
                  <a:pt x="36" y="307"/>
                </a:lnTo>
                <a:lnTo>
                  <a:pt x="34" y="313"/>
                </a:lnTo>
                <a:lnTo>
                  <a:pt x="29" y="315"/>
                </a:lnTo>
                <a:lnTo>
                  <a:pt x="25" y="319"/>
                </a:lnTo>
                <a:lnTo>
                  <a:pt x="25" y="320"/>
                </a:lnTo>
                <a:lnTo>
                  <a:pt x="25" y="324"/>
                </a:lnTo>
                <a:lnTo>
                  <a:pt x="25" y="324"/>
                </a:lnTo>
                <a:close/>
                <a:moveTo>
                  <a:pt x="12" y="332"/>
                </a:moveTo>
                <a:lnTo>
                  <a:pt x="12" y="332"/>
                </a:lnTo>
                <a:lnTo>
                  <a:pt x="12" y="328"/>
                </a:lnTo>
                <a:lnTo>
                  <a:pt x="12" y="326"/>
                </a:lnTo>
                <a:lnTo>
                  <a:pt x="10" y="326"/>
                </a:lnTo>
                <a:lnTo>
                  <a:pt x="10" y="326"/>
                </a:lnTo>
                <a:lnTo>
                  <a:pt x="8" y="330"/>
                </a:lnTo>
                <a:lnTo>
                  <a:pt x="10" y="332"/>
                </a:lnTo>
                <a:lnTo>
                  <a:pt x="12" y="332"/>
                </a:lnTo>
                <a:lnTo>
                  <a:pt x="12" y="332"/>
                </a:lnTo>
                <a:close/>
                <a:moveTo>
                  <a:pt x="15" y="338"/>
                </a:moveTo>
                <a:lnTo>
                  <a:pt x="15" y="338"/>
                </a:lnTo>
                <a:lnTo>
                  <a:pt x="17" y="341"/>
                </a:lnTo>
                <a:lnTo>
                  <a:pt x="19" y="343"/>
                </a:lnTo>
                <a:lnTo>
                  <a:pt x="25" y="347"/>
                </a:lnTo>
                <a:lnTo>
                  <a:pt x="25" y="347"/>
                </a:lnTo>
                <a:lnTo>
                  <a:pt x="27" y="343"/>
                </a:lnTo>
                <a:lnTo>
                  <a:pt x="32" y="340"/>
                </a:lnTo>
                <a:lnTo>
                  <a:pt x="36" y="336"/>
                </a:lnTo>
                <a:lnTo>
                  <a:pt x="38" y="332"/>
                </a:lnTo>
                <a:lnTo>
                  <a:pt x="38" y="332"/>
                </a:lnTo>
                <a:lnTo>
                  <a:pt x="27" y="334"/>
                </a:lnTo>
                <a:lnTo>
                  <a:pt x="15" y="338"/>
                </a:lnTo>
                <a:lnTo>
                  <a:pt x="15" y="338"/>
                </a:lnTo>
                <a:close/>
                <a:moveTo>
                  <a:pt x="38" y="343"/>
                </a:moveTo>
                <a:lnTo>
                  <a:pt x="38" y="343"/>
                </a:lnTo>
                <a:lnTo>
                  <a:pt x="50" y="341"/>
                </a:lnTo>
                <a:lnTo>
                  <a:pt x="55" y="340"/>
                </a:lnTo>
                <a:lnTo>
                  <a:pt x="59" y="336"/>
                </a:lnTo>
                <a:lnTo>
                  <a:pt x="59" y="336"/>
                </a:lnTo>
                <a:lnTo>
                  <a:pt x="57" y="332"/>
                </a:lnTo>
                <a:lnTo>
                  <a:pt x="53" y="332"/>
                </a:lnTo>
                <a:lnTo>
                  <a:pt x="48" y="334"/>
                </a:lnTo>
                <a:lnTo>
                  <a:pt x="42" y="340"/>
                </a:lnTo>
                <a:lnTo>
                  <a:pt x="38" y="343"/>
                </a:lnTo>
                <a:lnTo>
                  <a:pt x="38" y="343"/>
                </a:lnTo>
                <a:close/>
                <a:moveTo>
                  <a:pt x="63" y="351"/>
                </a:moveTo>
                <a:lnTo>
                  <a:pt x="63" y="351"/>
                </a:lnTo>
                <a:lnTo>
                  <a:pt x="72" y="349"/>
                </a:lnTo>
                <a:lnTo>
                  <a:pt x="78" y="345"/>
                </a:lnTo>
                <a:lnTo>
                  <a:pt x="82" y="341"/>
                </a:lnTo>
                <a:lnTo>
                  <a:pt x="82" y="341"/>
                </a:lnTo>
                <a:lnTo>
                  <a:pt x="78" y="340"/>
                </a:lnTo>
                <a:lnTo>
                  <a:pt x="74" y="338"/>
                </a:lnTo>
                <a:lnTo>
                  <a:pt x="74" y="338"/>
                </a:lnTo>
                <a:lnTo>
                  <a:pt x="72" y="341"/>
                </a:lnTo>
                <a:lnTo>
                  <a:pt x="69" y="345"/>
                </a:lnTo>
                <a:lnTo>
                  <a:pt x="65" y="347"/>
                </a:lnTo>
                <a:lnTo>
                  <a:pt x="63" y="351"/>
                </a:lnTo>
                <a:lnTo>
                  <a:pt x="63" y="351"/>
                </a:lnTo>
                <a:close/>
                <a:moveTo>
                  <a:pt x="42" y="353"/>
                </a:moveTo>
                <a:lnTo>
                  <a:pt x="42" y="353"/>
                </a:lnTo>
                <a:lnTo>
                  <a:pt x="46" y="355"/>
                </a:lnTo>
                <a:lnTo>
                  <a:pt x="48" y="355"/>
                </a:lnTo>
                <a:lnTo>
                  <a:pt x="50" y="351"/>
                </a:lnTo>
                <a:lnTo>
                  <a:pt x="50" y="347"/>
                </a:lnTo>
                <a:lnTo>
                  <a:pt x="50" y="347"/>
                </a:lnTo>
                <a:lnTo>
                  <a:pt x="46" y="349"/>
                </a:lnTo>
                <a:lnTo>
                  <a:pt x="44" y="351"/>
                </a:lnTo>
                <a:lnTo>
                  <a:pt x="42" y="353"/>
                </a:lnTo>
                <a:lnTo>
                  <a:pt x="42" y="353"/>
                </a:lnTo>
                <a:close/>
                <a:moveTo>
                  <a:pt x="118" y="360"/>
                </a:moveTo>
                <a:lnTo>
                  <a:pt x="118" y="360"/>
                </a:lnTo>
                <a:lnTo>
                  <a:pt x="120" y="360"/>
                </a:lnTo>
                <a:lnTo>
                  <a:pt x="124" y="360"/>
                </a:lnTo>
                <a:lnTo>
                  <a:pt x="126" y="359"/>
                </a:lnTo>
                <a:lnTo>
                  <a:pt x="126" y="355"/>
                </a:lnTo>
                <a:lnTo>
                  <a:pt x="126" y="355"/>
                </a:lnTo>
                <a:lnTo>
                  <a:pt x="120" y="357"/>
                </a:lnTo>
                <a:lnTo>
                  <a:pt x="118" y="360"/>
                </a:lnTo>
                <a:lnTo>
                  <a:pt x="118" y="360"/>
                </a:lnTo>
                <a:close/>
                <a:moveTo>
                  <a:pt x="92" y="360"/>
                </a:moveTo>
                <a:lnTo>
                  <a:pt x="92" y="360"/>
                </a:lnTo>
                <a:lnTo>
                  <a:pt x="92" y="362"/>
                </a:lnTo>
                <a:lnTo>
                  <a:pt x="93" y="362"/>
                </a:lnTo>
                <a:lnTo>
                  <a:pt x="97" y="362"/>
                </a:lnTo>
                <a:lnTo>
                  <a:pt x="97" y="362"/>
                </a:lnTo>
                <a:lnTo>
                  <a:pt x="97" y="359"/>
                </a:lnTo>
                <a:lnTo>
                  <a:pt x="95" y="357"/>
                </a:lnTo>
                <a:lnTo>
                  <a:pt x="95" y="357"/>
                </a:lnTo>
                <a:lnTo>
                  <a:pt x="95" y="359"/>
                </a:lnTo>
                <a:lnTo>
                  <a:pt x="93" y="359"/>
                </a:lnTo>
                <a:lnTo>
                  <a:pt x="92" y="359"/>
                </a:lnTo>
                <a:lnTo>
                  <a:pt x="92" y="360"/>
                </a:lnTo>
                <a:lnTo>
                  <a:pt x="9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5" name="文本框 4">
            <a:extLst>
              <a:ext uri="{FF2B5EF4-FFF2-40B4-BE49-F238E27FC236}">
                <a16:creationId xmlns:a16="http://schemas.microsoft.com/office/drawing/2014/main" id="{0448E075-84C0-4A7E-A430-2B6DD94E80D9}"/>
              </a:ext>
            </a:extLst>
          </p:cNvPr>
          <p:cNvSpPr txBox="1"/>
          <p:nvPr/>
        </p:nvSpPr>
        <p:spPr>
          <a:xfrm>
            <a:off x="1324021" y="614394"/>
            <a:ext cx="5240594" cy="523220"/>
          </a:xfrm>
          <a:prstGeom prst="rect">
            <a:avLst/>
          </a:prstGeom>
          <a:noFill/>
        </p:spPr>
        <p:txBody>
          <a:bodyPr wrap="square" rtlCol="0">
            <a:spAutoFit/>
          </a:bodyPr>
          <a:lstStyle/>
          <a:p>
            <a:r>
              <a:rPr lang="zh-CN" altLang="en-US" sz="2800" b="1" dirty="0">
                <a:solidFill>
                  <a:schemeClr val="bg1"/>
                </a:solidFill>
                <a:cs typeface="+mn-ea"/>
                <a:sym typeface="+mn-lt"/>
              </a:rPr>
              <a:t>编程和数学归纳法</a:t>
            </a:r>
          </a:p>
        </p:txBody>
      </p:sp>
      <p:sp>
        <p:nvSpPr>
          <p:cNvPr id="6" name="文本框 5">
            <a:extLst>
              <a:ext uri="{FF2B5EF4-FFF2-40B4-BE49-F238E27FC236}">
                <a16:creationId xmlns:a16="http://schemas.microsoft.com/office/drawing/2014/main" id="{E0AA78C6-5BFA-47D8-AFD7-8A4596904F00}"/>
              </a:ext>
            </a:extLst>
          </p:cNvPr>
          <p:cNvSpPr txBox="1"/>
          <p:nvPr/>
        </p:nvSpPr>
        <p:spPr>
          <a:xfrm>
            <a:off x="5307981" y="522061"/>
            <a:ext cx="5314275" cy="707886"/>
          </a:xfrm>
          <a:prstGeom prst="rect">
            <a:avLst/>
          </a:prstGeom>
          <a:noFill/>
        </p:spPr>
        <p:txBody>
          <a:bodyPr wrap="none" rtlCol="0">
            <a:spAutoFit/>
          </a:bodyPr>
          <a:lstStyle/>
          <a:p>
            <a:r>
              <a:rPr lang="zh-CN" altLang="en-US" sz="2000" dirty="0">
                <a:solidFill>
                  <a:srgbClr val="FFFF00"/>
                </a:solidFill>
              </a:rPr>
              <a:t>循环不变式：让每次循环都成立的逻辑表达式</a:t>
            </a:r>
            <a:endParaRPr lang="en-US" altLang="zh-CN" sz="2000" dirty="0">
              <a:solidFill>
                <a:srgbClr val="FFFF00"/>
              </a:solidFill>
            </a:endParaRPr>
          </a:p>
          <a:p>
            <a:r>
              <a:rPr lang="zh-CN" altLang="en-US" sz="2000" dirty="0">
                <a:solidFill>
                  <a:schemeClr val="bg1"/>
                </a:solidFill>
              </a:rPr>
              <a:t>相当于数学归纳法里的断言</a:t>
            </a:r>
          </a:p>
        </p:txBody>
      </p:sp>
      <p:pic>
        <p:nvPicPr>
          <p:cNvPr id="8" name="图片 7">
            <a:extLst>
              <a:ext uri="{FF2B5EF4-FFF2-40B4-BE49-F238E27FC236}">
                <a16:creationId xmlns:a16="http://schemas.microsoft.com/office/drawing/2014/main" id="{79E03C8C-5A81-4305-A3A7-24DFDE01C529}"/>
              </a:ext>
            </a:extLst>
          </p:cNvPr>
          <p:cNvPicPr>
            <a:picLocks noChangeAspect="1"/>
          </p:cNvPicPr>
          <p:nvPr/>
        </p:nvPicPr>
        <p:blipFill>
          <a:blip r:embed="rId2"/>
          <a:stretch>
            <a:fillRect/>
          </a:stretch>
        </p:blipFill>
        <p:spPr>
          <a:xfrm>
            <a:off x="804451" y="1629687"/>
            <a:ext cx="3879061" cy="4883878"/>
          </a:xfrm>
          <a:prstGeom prst="rect">
            <a:avLst/>
          </a:prstGeom>
        </p:spPr>
      </p:pic>
      <p:sp>
        <p:nvSpPr>
          <p:cNvPr id="9" name="文本框 8">
            <a:extLst>
              <a:ext uri="{FF2B5EF4-FFF2-40B4-BE49-F238E27FC236}">
                <a16:creationId xmlns:a16="http://schemas.microsoft.com/office/drawing/2014/main" id="{BE86F4A9-4EFA-4044-9183-CC4D30B983FA}"/>
              </a:ext>
            </a:extLst>
          </p:cNvPr>
          <p:cNvSpPr txBox="1"/>
          <p:nvPr/>
        </p:nvSpPr>
        <p:spPr>
          <a:xfrm>
            <a:off x="804451" y="1179063"/>
            <a:ext cx="2236510" cy="400110"/>
          </a:xfrm>
          <a:prstGeom prst="rect">
            <a:avLst/>
          </a:prstGeom>
          <a:noFill/>
        </p:spPr>
        <p:txBody>
          <a:bodyPr wrap="none" rtlCol="0">
            <a:spAutoFit/>
          </a:bodyPr>
          <a:lstStyle/>
          <a:p>
            <a:r>
              <a:rPr lang="zh-CN" altLang="en-US" sz="2000" dirty="0">
                <a:solidFill>
                  <a:schemeClr val="bg1"/>
                </a:solidFill>
              </a:rPr>
              <a:t>求数组元素之和：</a:t>
            </a:r>
          </a:p>
        </p:txBody>
      </p:sp>
      <p:sp>
        <p:nvSpPr>
          <p:cNvPr id="10" name="文本框 9">
            <a:extLst>
              <a:ext uri="{FF2B5EF4-FFF2-40B4-BE49-F238E27FC236}">
                <a16:creationId xmlns:a16="http://schemas.microsoft.com/office/drawing/2014/main" id="{6DC2A405-A7CC-4A2F-A8FC-C7C73699B400}"/>
              </a:ext>
            </a:extLst>
          </p:cNvPr>
          <p:cNvSpPr txBox="1"/>
          <p:nvPr/>
        </p:nvSpPr>
        <p:spPr>
          <a:xfrm>
            <a:off x="5307981" y="1322280"/>
            <a:ext cx="6336991"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M(n):</a:t>
            </a:r>
            <a:r>
              <a:rPr lang="zh-CN" altLang="en-US" sz="2000" dirty="0">
                <a:solidFill>
                  <a:schemeClr val="bg1"/>
                </a:solidFill>
              </a:rPr>
              <a:t>数组 </a:t>
            </a:r>
            <a:r>
              <a:rPr lang="en-US" altLang="zh-CN" sz="2000" dirty="0">
                <a:solidFill>
                  <a:schemeClr val="bg1"/>
                </a:solidFill>
              </a:rPr>
              <a:t>array </a:t>
            </a:r>
            <a:r>
              <a:rPr lang="zh-CN" altLang="en-US" sz="2000" dirty="0">
                <a:solidFill>
                  <a:schemeClr val="bg1"/>
                </a:solidFill>
              </a:rPr>
              <a:t>的前</a:t>
            </a:r>
            <a:r>
              <a:rPr lang="en-US" altLang="zh-CN" sz="2000" dirty="0">
                <a:solidFill>
                  <a:schemeClr val="bg1"/>
                </a:solidFill>
              </a:rPr>
              <a:t>n</a:t>
            </a:r>
            <a:r>
              <a:rPr lang="zh-CN" altLang="en-US" sz="2000" dirty="0">
                <a:solidFill>
                  <a:schemeClr val="bg1"/>
                </a:solidFill>
              </a:rPr>
              <a:t>个元素之和，等于变量</a:t>
            </a:r>
            <a:r>
              <a:rPr lang="en-US" altLang="zh-CN" sz="2000" dirty="0">
                <a:solidFill>
                  <a:schemeClr val="bg1"/>
                </a:solidFill>
              </a:rPr>
              <a:t>s</a:t>
            </a:r>
            <a:r>
              <a:rPr lang="zh-CN" altLang="en-US" sz="2000" dirty="0">
                <a:solidFill>
                  <a:schemeClr val="bg1"/>
                </a:solidFill>
              </a:rPr>
              <a:t>的值</a:t>
            </a:r>
          </a:p>
        </p:txBody>
      </p:sp>
      <p:pic>
        <p:nvPicPr>
          <p:cNvPr id="11" name="图片 10">
            <a:extLst>
              <a:ext uri="{FF2B5EF4-FFF2-40B4-BE49-F238E27FC236}">
                <a16:creationId xmlns:a16="http://schemas.microsoft.com/office/drawing/2014/main" id="{B36EAAE9-400C-41F7-B00D-3ACD351A7F7B}"/>
              </a:ext>
            </a:extLst>
          </p:cNvPr>
          <p:cNvPicPr>
            <a:picLocks noChangeAspect="1"/>
          </p:cNvPicPr>
          <p:nvPr/>
        </p:nvPicPr>
        <p:blipFill>
          <a:blip r:embed="rId3"/>
          <a:stretch>
            <a:fillRect/>
          </a:stretch>
        </p:blipFill>
        <p:spPr>
          <a:xfrm>
            <a:off x="5465661" y="1738001"/>
            <a:ext cx="5781675" cy="4667250"/>
          </a:xfrm>
          <a:prstGeom prst="rect">
            <a:avLst/>
          </a:prstGeom>
        </p:spPr>
      </p:pic>
    </p:spTree>
    <p:extLst>
      <p:ext uri="{BB962C8B-B14F-4D97-AF65-F5344CB8AC3E}">
        <p14:creationId xmlns:p14="http://schemas.microsoft.com/office/powerpoint/2010/main" val="241714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CFDF9A-6E82-4A89-B611-7E26F4162CD4}"/>
              </a:ext>
            </a:extLst>
          </p:cNvPr>
          <p:cNvSpPr/>
          <p:nvPr/>
        </p:nvSpPr>
        <p:spPr>
          <a:xfrm>
            <a:off x="1615634" y="398076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BB88B1A4-8880-4BDC-8EE4-23E5FF710263}"/>
              </a:ext>
            </a:extLst>
          </p:cNvPr>
          <p:cNvSpPr/>
          <p:nvPr/>
        </p:nvSpPr>
        <p:spPr>
          <a:xfrm>
            <a:off x="2663848" y="398076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B442C73B-A147-44F9-8A02-9B0C2BE88C47}"/>
              </a:ext>
            </a:extLst>
          </p:cNvPr>
          <p:cNvSpPr/>
          <p:nvPr/>
        </p:nvSpPr>
        <p:spPr>
          <a:xfrm>
            <a:off x="3712062" y="398076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80334E39-4021-4746-80F5-555F89E6C14E}"/>
              </a:ext>
            </a:extLst>
          </p:cNvPr>
          <p:cNvSpPr/>
          <p:nvPr/>
        </p:nvSpPr>
        <p:spPr>
          <a:xfrm>
            <a:off x="4760276" y="3980769"/>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Array[k]</a:t>
            </a:r>
            <a:endParaRPr lang="zh-CN" altLang="en-US" dirty="0"/>
          </a:p>
        </p:txBody>
      </p:sp>
      <p:sp>
        <p:nvSpPr>
          <p:cNvPr id="8" name="矩形 7">
            <a:extLst>
              <a:ext uri="{FF2B5EF4-FFF2-40B4-BE49-F238E27FC236}">
                <a16:creationId xmlns:a16="http://schemas.microsoft.com/office/drawing/2014/main" id="{14F5126C-26A7-4877-BFF8-7A815A085E57}"/>
              </a:ext>
            </a:extLst>
          </p:cNvPr>
          <p:cNvSpPr/>
          <p:nvPr/>
        </p:nvSpPr>
        <p:spPr>
          <a:xfrm>
            <a:off x="5808490" y="3980769"/>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093BF82F-55DE-4C59-B67E-31F78FAB7A6C}"/>
              </a:ext>
            </a:extLst>
          </p:cNvPr>
          <p:cNvSpPr/>
          <p:nvPr/>
        </p:nvSpPr>
        <p:spPr>
          <a:xfrm>
            <a:off x="6856704" y="3980769"/>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4DB2D4B6-30A8-4B2C-ACD1-702660D29E1A}"/>
              </a:ext>
            </a:extLst>
          </p:cNvPr>
          <p:cNvSpPr/>
          <p:nvPr/>
        </p:nvSpPr>
        <p:spPr>
          <a:xfrm>
            <a:off x="7904918" y="3980769"/>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2A0FB588-F822-4CA2-BA2C-BAEB218A4A7C}"/>
              </a:ext>
            </a:extLst>
          </p:cNvPr>
          <p:cNvSpPr/>
          <p:nvPr/>
        </p:nvSpPr>
        <p:spPr>
          <a:xfrm>
            <a:off x="8953132" y="3980769"/>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2DB6D7B1-9A3A-4A89-BD5C-173037BE7393}"/>
              </a:ext>
            </a:extLst>
          </p:cNvPr>
          <p:cNvSpPr txBox="1"/>
          <p:nvPr/>
        </p:nvSpPr>
        <p:spPr>
          <a:xfrm>
            <a:off x="4582182" y="3262138"/>
            <a:ext cx="356188" cy="400110"/>
          </a:xfrm>
          <a:prstGeom prst="rect">
            <a:avLst/>
          </a:prstGeom>
          <a:noFill/>
        </p:spPr>
        <p:txBody>
          <a:bodyPr wrap="none" rtlCol="0">
            <a:spAutoFit/>
          </a:bodyPr>
          <a:lstStyle/>
          <a:p>
            <a:r>
              <a:rPr lang="en-US" altLang="zh-CN" sz="2000" dirty="0">
                <a:solidFill>
                  <a:srgbClr val="FFFF00"/>
                </a:solidFill>
              </a:rPr>
              <a:t>K</a:t>
            </a:r>
            <a:endParaRPr lang="zh-CN" altLang="en-US" sz="2000" dirty="0">
              <a:solidFill>
                <a:srgbClr val="FFFF00"/>
              </a:solidFill>
            </a:endParaRPr>
          </a:p>
        </p:txBody>
      </p:sp>
      <p:cxnSp>
        <p:nvCxnSpPr>
          <p:cNvPr id="16" name="直接箭头连接符 15">
            <a:extLst>
              <a:ext uri="{FF2B5EF4-FFF2-40B4-BE49-F238E27FC236}">
                <a16:creationId xmlns:a16="http://schemas.microsoft.com/office/drawing/2014/main" id="{53CA8A3A-B30C-4379-9AF5-C3E089103AC6}"/>
              </a:ext>
            </a:extLst>
          </p:cNvPr>
          <p:cNvCxnSpPr>
            <a:cxnSpLocks/>
          </p:cNvCxnSpPr>
          <p:nvPr/>
        </p:nvCxnSpPr>
        <p:spPr>
          <a:xfrm>
            <a:off x="4760276" y="3600167"/>
            <a:ext cx="0" cy="3652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7" name="文本框 16">
            <a:extLst>
              <a:ext uri="{FF2B5EF4-FFF2-40B4-BE49-F238E27FC236}">
                <a16:creationId xmlns:a16="http://schemas.microsoft.com/office/drawing/2014/main" id="{D89DDB41-9BEB-4C29-80F6-6EFDE11D4C57}"/>
              </a:ext>
            </a:extLst>
          </p:cNvPr>
          <p:cNvSpPr txBox="1"/>
          <p:nvPr/>
        </p:nvSpPr>
        <p:spPr>
          <a:xfrm>
            <a:off x="1295264" y="1142137"/>
            <a:ext cx="2236510" cy="400110"/>
          </a:xfrm>
          <a:prstGeom prst="rect">
            <a:avLst/>
          </a:prstGeom>
          <a:noFill/>
        </p:spPr>
        <p:txBody>
          <a:bodyPr wrap="none" rtlCol="0">
            <a:spAutoFit/>
          </a:bodyPr>
          <a:lstStyle/>
          <a:p>
            <a:r>
              <a:rPr lang="zh-CN" altLang="en-US" sz="2000" dirty="0">
                <a:solidFill>
                  <a:schemeClr val="bg1"/>
                </a:solidFill>
              </a:rPr>
              <a:t>求数组元素之和：</a:t>
            </a:r>
          </a:p>
        </p:txBody>
      </p:sp>
      <p:sp>
        <p:nvSpPr>
          <p:cNvPr id="18" name="Freeform 33">
            <a:extLst>
              <a:ext uri="{FF2B5EF4-FFF2-40B4-BE49-F238E27FC236}">
                <a16:creationId xmlns:a16="http://schemas.microsoft.com/office/drawing/2014/main" id="{2B0D7112-292D-48DB-9F07-7A6D22522F67}"/>
              </a:ext>
            </a:extLst>
          </p:cNvPr>
          <p:cNvSpPr>
            <a:spLocks noEditPoints="1"/>
          </p:cNvSpPr>
          <p:nvPr/>
        </p:nvSpPr>
        <p:spPr bwMode="auto">
          <a:xfrm>
            <a:off x="804451" y="588773"/>
            <a:ext cx="383959" cy="544309"/>
          </a:xfrm>
          <a:custGeom>
            <a:avLst/>
            <a:gdLst/>
            <a:ahLst/>
            <a:cxnLst>
              <a:cxn ang="0">
                <a:pos x="235" y="84"/>
              </a:cxn>
              <a:cxn ang="0">
                <a:pos x="154" y="88"/>
              </a:cxn>
              <a:cxn ang="0">
                <a:pos x="204" y="120"/>
              </a:cxn>
              <a:cxn ang="0">
                <a:pos x="242" y="227"/>
              </a:cxn>
              <a:cxn ang="0">
                <a:pos x="133" y="366"/>
              </a:cxn>
              <a:cxn ang="0">
                <a:pos x="8" y="343"/>
              </a:cxn>
              <a:cxn ang="0">
                <a:pos x="55" y="258"/>
              </a:cxn>
              <a:cxn ang="0">
                <a:pos x="120" y="273"/>
              </a:cxn>
              <a:cxn ang="0">
                <a:pos x="126" y="200"/>
              </a:cxn>
              <a:cxn ang="0">
                <a:pos x="31" y="181"/>
              </a:cxn>
              <a:cxn ang="0">
                <a:pos x="44" y="38"/>
              </a:cxn>
              <a:cxn ang="0">
                <a:pos x="133" y="2"/>
              </a:cxn>
              <a:cxn ang="0">
                <a:pos x="130" y="10"/>
              </a:cxn>
              <a:cxn ang="0">
                <a:pos x="90" y="141"/>
              </a:cxn>
              <a:cxn ang="0">
                <a:pos x="179" y="185"/>
              </a:cxn>
              <a:cxn ang="0">
                <a:pos x="160" y="277"/>
              </a:cxn>
              <a:cxn ang="0">
                <a:pos x="59" y="265"/>
              </a:cxn>
              <a:cxn ang="0">
                <a:pos x="128" y="345"/>
              </a:cxn>
              <a:cxn ang="0">
                <a:pos x="215" y="279"/>
              </a:cxn>
              <a:cxn ang="0">
                <a:pos x="206" y="130"/>
              </a:cxn>
              <a:cxn ang="0">
                <a:pos x="141" y="48"/>
              </a:cxn>
              <a:cxn ang="0">
                <a:pos x="254" y="21"/>
              </a:cxn>
              <a:cxn ang="0">
                <a:pos x="48" y="52"/>
              </a:cxn>
              <a:cxn ang="0">
                <a:pos x="53" y="40"/>
              </a:cxn>
              <a:cxn ang="0">
                <a:pos x="59" y="56"/>
              </a:cxn>
              <a:cxn ang="0">
                <a:pos x="74" y="59"/>
              </a:cxn>
              <a:cxn ang="0">
                <a:pos x="149" y="69"/>
              </a:cxn>
              <a:cxn ang="0">
                <a:pos x="149" y="82"/>
              </a:cxn>
              <a:cxn ang="0">
                <a:pos x="166" y="56"/>
              </a:cxn>
              <a:cxn ang="0">
                <a:pos x="194" y="67"/>
              </a:cxn>
              <a:cxn ang="0">
                <a:pos x="221" y="71"/>
              </a:cxn>
              <a:cxn ang="0">
                <a:pos x="229" y="75"/>
              </a:cxn>
              <a:cxn ang="0">
                <a:pos x="229" y="75"/>
              </a:cxn>
              <a:cxn ang="0">
                <a:pos x="50" y="105"/>
              </a:cxn>
              <a:cxn ang="0">
                <a:pos x="48" y="86"/>
              </a:cxn>
              <a:cxn ang="0">
                <a:pos x="71" y="117"/>
              </a:cxn>
              <a:cxn ang="0">
                <a:pos x="59" y="132"/>
              </a:cxn>
              <a:cxn ang="0">
                <a:pos x="69" y="136"/>
              </a:cxn>
              <a:cxn ang="0">
                <a:pos x="99" y="155"/>
              </a:cxn>
              <a:cxn ang="0">
                <a:pos x="103" y="168"/>
              </a:cxn>
              <a:cxn ang="0">
                <a:pos x="114" y="153"/>
              </a:cxn>
              <a:cxn ang="0">
                <a:pos x="147" y="160"/>
              </a:cxn>
              <a:cxn ang="0">
                <a:pos x="153" y="178"/>
              </a:cxn>
              <a:cxn ang="0">
                <a:pos x="160" y="178"/>
              </a:cxn>
              <a:cxn ang="0">
                <a:pos x="170" y="185"/>
              </a:cxn>
              <a:cxn ang="0">
                <a:pos x="168" y="206"/>
              </a:cxn>
              <a:cxn ang="0">
                <a:pos x="174" y="210"/>
              </a:cxn>
              <a:cxn ang="0">
                <a:pos x="175" y="225"/>
              </a:cxn>
              <a:cxn ang="0">
                <a:pos x="166" y="248"/>
              </a:cxn>
              <a:cxn ang="0">
                <a:pos x="153" y="267"/>
              </a:cxn>
              <a:cxn ang="0">
                <a:pos x="153" y="267"/>
              </a:cxn>
              <a:cxn ang="0">
                <a:pos x="23" y="282"/>
              </a:cxn>
              <a:cxn ang="0">
                <a:pos x="17" y="299"/>
              </a:cxn>
              <a:cxn ang="0">
                <a:pos x="36" y="307"/>
              </a:cxn>
              <a:cxn ang="0">
                <a:pos x="12" y="326"/>
              </a:cxn>
              <a:cxn ang="0">
                <a:pos x="19" y="343"/>
              </a:cxn>
              <a:cxn ang="0">
                <a:pos x="15" y="338"/>
              </a:cxn>
              <a:cxn ang="0">
                <a:pos x="42" y="340"/>
              </a:cxn>
              <a:cxn ang="0">
                <a:pos x="74" y="338"/>
              </a:cxn>
              <a:cxn ang="0">
                <a:pos x="48" y="355"/>
              </a:cxn>
              <a:cxn ang="0">
                <a:pos x="120" y="360"/>
              </a:cxn>
              <a:cxn ang="0">
                <a:pos x="92" y="362"/>
              </a:cxn>
              <a:cxn ang="0">
                <a:pos x="92" y="360"/>
              </a:cxn>
            </a:cxnLst>
            <a:rect l="0" t="0" r="r" b="b"/>
            <a:pathLst>
              <a:path w="261" h="370">
                <a:moveTo>
                  <a:pt x="261" y="16"/>
                </a:moveTo>
                <a:lnTo>
                  <a:pt x="261" y="16"/>
                </a:lnTo>
                <a:lnTo>
                  <a:pt x="261" y="44"/>
                </a:lnTo>
                <a:lnTo>
                  <a:pt x="259" y="59"/>
                </a:lnTo>
                <a:lnTo>
                  <a:pt x="255" y="69"/>
                </a:lnTo>
                <a:lnTo>
                  <a:pt x="255" y="69"/>
                </a:lnTo>
                <a:lnTo>
                  <a:pt x="252" y="75"/>
                </a:lnTo>
                <a:lnTo>
                  <a:pt x="246" y="78"/>
                </a:lnTo>
                <a:lnTo>
                  <a:pt x="235" y="84"/>
                </a:lnTo>
                <a:lnTo>
                  <a:pt x="235" y="84"/>
                </a:lnTo>
                <a:lnTo>
                  <a:pt x="223" y="90"/>
                </a:lnTo>
                <a:lnTo>
                  <a:pt x="215" y="94"/>
                </a:lnTo>
                <a:lnTo>
                  <a:pt x="210" y="96"/>
                </a:lnTo>
                <a:lnTo>
                  <a:pt x="210" y="96"/>
                </a:lnTo>
                <a:lnTo>
                  <a:pt x="202" y="96"/>
                </a:lnTo>
                <a:lnTo>
                  <a:pt x="193" y="94"/>
                </a:lnTo>
                <a:lnTo>
                  <a:pt x="172" y="90"/>
                </a:lnTo>
                <a:lnTo>
                  <a:pt x="172" y="90"/>
                </a:lnTo>
                <a:lnTo>
                  <a:pt x="162" y="90"/>
                </a:lnTo>
                <a:lnTo>
                  <a:pt x="154" y="88"/>
                </a:lnTo>
                <a:lnTo>
                  <a:pt x="149" y="88"/>
                </a:lnTo>
                <a:lnTo>
                  <a:pt x="145" y="90"/>
                </a:lnTo>
                <a:lnTo>
                  <a:pt x="143" y="94"/>
                </a:lnTo>
                <a:lnTo>
                  <a:pt x="141" y="97"/>
                </a:lnTo>
                <a:lnTo>
                  <a:pt x="141" y="97"/>
                </a:lnTo>
                <a:lnTo>
                  <a:pt x="158" y="101"/>
                </a:lnTo>
                <a:lnTo>
                  <a:pt x="177" y="107"/>
                </a:lnTo>
                <a:lnTo>
                  <a:pt x="193" y="113"/>
                </a:lnTo>
                <a:lnTo>
                  <a:pt x="204" y="120"/>
                </a:lnTo>
                <a:lnTo>
                  <a:pt x="204" y="120"/>
                </a:lnTo>
                <a:lnTo>
                  <a:pt x="212" y="128"/>
                </a:lnTo>
                <a:lnTo>
                  <a:pt x="219" y="136"/>
                </a:lnTo>
                <a:lnTo>
                  <a:pt x="227" y="145"/>
                </a:lnTo>
                <a:lnTo>
                  <a:pt x="233" y="155"/>
                </a:lnTo>
                <a:lnTo>
                  <a:pt x="236" y="168"/>
                </a:lnTo>
                <a:lnTo>
                  <a:pt x="240" y="179"/>
                </a:lnTo>
                <a:lnTo>
                  <a:pt x="244" y="193"/>
                </a:lnTo>
                <a:lnTo>
                  <a:pt x="244" y="208"/>
                </a:lnTo>
                <a:lnTo>
                  <a:pt x="244" y="208"/>
                </a:lnTo>
                <a:lnTo>
                  <a:pt x="242" y="227"/>
                </a:lnTo>
                <a:lnTo>
                  <a:pt x="238" y="248"/>
                </a:lnTo>
                <a:lnTo>
                  <a:pt x="233" y="267"/>
                </a:lnTo>
                <a:lnTo>
                  <a:pt x="225" y="286"/>
                </a:lnTo>
                <a:lnTo>
                  <a:pt x="214" y="305"/>
                </a:lnTo>
                <a:lnTo>
                  <a:pt x="198" y="322"/>
                </a:lnTo>
                <a:lnTo>
                  <a:pt x="181" y="341"/>
                </a:lnTo>
                <a:lnTo>
                  <a:pt x="160" y="357"/>
                </a:lnTo>
                <a:lnTo>
                  <a:pt x="160" y="357"/>
                </a:lnTo>
                <a:lnTo>
                  <a:pt x="149" y="362"/>
                </a:lnTo>
                <a:lnTo>
                  <a:pt x="133" y="366"/>
                </a:lnTo>
                <a:lnTo>
                  <a:pt x="101" y="370"/>
                </a:lnTo>
                <a:lnTo>
                  <a:pt x="101" y="370"/>
                </a:lnTo>
                <a:lnTo>
                  <a:pt x="82" y="370"/>
                </a:lnTo>
                <a:lnTo>
                  <a:pt x="63" y="368"/>
                </a:lnTo>
                <a:lnTo>
                  <a:pt x="44" y="366"/>
                </a:lnTo>
                <a:lnTo>
                  <a:pt x="29" y="360"/>
                </a:lnTo>
                <a:lnTo>
                  <a:pt x="29" y="360"/>
                </a:lnTo>
                <a:lnTo>
                  <a:pt x="21" y="355"/>
                </a:lnTo>
                <a:lnTo>
                  <a:pt x="13" y="349"/>
                </a:lnTo>
                <a:lnTo>
                  <a:pt x="8" y="343"/>
                </a:lnTo>
                <a:lnTo>
                  <a:pt x="0" y="338"/>
                </a:lnTo>
                <a:lnTo>
                  <a:pt x="0" y="338"/>
                </a:lnTo>
                <a:lnTo>
                  <a:pt x="4" y="309"/>
                </a:lnTo>
                <a:lnTo>
                  <a:pt x="12" y="280"/>
                </a:lnTo>
                <a:lnTo>
                  <a:pt x="12" y="280"/>
                </a:lnTo>
                <a:lnTo>
                  <a:pt x="21" y="275"/>
                </a:lnTo>
                <a:lnTo>
                  <a:pt x="32" y="269"/>
                </a:lnTo>
                <a:lnTo>
                  <a:pt x="44" y="261"/>
                </a:lnTo>
                <a:lnTo>
                  <a:pt x="50" y="259"/>
                </a:lnTo>
                <a:lnTo>
                  <a:pt x="55" y="258"/>
                </a:lnTo>
                <a:lnTo>
                  <a:pt x="55" y="258"/>
                </a:lnTo>
                <a:lnTo>
                  <a:pt x="63" y="259"/>
                </a:lnTo>
                <a:lnTo>
                  <a:pt x="71" y="263"/>
                </a:lnTo>
                <a:lnTo>
                  <a:pt x="78" y="269"/>
                </a:lnTo>
                <a:lnTo>
                  <a:pt x="86" y="273"/>
                </a:lnTo>
                <a:lnTo>
                  <a:pt x="86" y="273"/>
                </a:lnTo>
                <a:lnTo>
                  <a:pt x="95" y="275"/>
                </a:lnTo>
                <a:lnTo>
                  <a:pt x="103" y="277"/>
                </a:lnTo>
                <a:lnTo>
                  <a:pt x="111" y="275"/>
                </a:lnTo>
                <a:lnTo>
                  <a:pt x="120" y="273"/>
                </a:lnTo>
                <a:lnTo>
                  <a:pt x="120" y="273"/>
                </a:lnTo>
                <a:lnTo>
                  <a:pt x="126" y="265"/>
                </a:lnTo>
                <a:lnTo>
                  <a:pt x="132" y="258"/>
                </a:lnTo>
                <a:lnTo>
                  <a:pt x="133" y="248"/>
                </a:lnTo>
                <a:lnTo>
                  <a:pt x="135" y="237"/>
                </a:lnTo>
                <a:lnTo>
                  <a:pt x="133" y="227"/>
                </a:lnTo>
                <a:lnTo>
                  <a:pt x="132" y="216"/>
                </a:lnTo>
                <a:lnTo>
                  <a:pt x="130" y="208"/>
                </a:lnTo>
                <a:lnTo>
                  <a:pt x="126" y="200"/>
                </a:lnTo>
                <a:lnTo>
                  <a:pt x="126" y="200"/>
                </a:lnTo>
                <a:lnTo>
                  <a:pt x="116" y="193"/>
                </a:lnTo>
                <a:lnTo>
                  <a:pt x="105" y="183"/>
                </a:lnTo>
                <a:lnTo>
                  <a:pt x="93" y="178"/>
                </a:lnTo>
                <a:lnTo>
                  <a:pt x="82" y="174"/>
                </a:lnTo>
                <a:lnTo>
                  <a:pt x="82" y="174"/>
                </a:lnTo>
                <a:lnTo>
                  <a:pt x="74" y="174"/>
                </a:lnTo>
                <a:lnTo>
                  <a:pt x="67" y="174"/>
                </a:lnTo>
                <a:lnTo>
                  <a:pt x="55" y="176"/>
                </a:lnTo>
                <a:lnTo>
                  <a:pt x="44" y="179"/>
                </a:lnTo>
                <a:lnTo>
                  <a:pt x="31" y="181"/>
                </a:lnTo>
                <a:lnTo>
                  <a:pt x="31" y="181"/>
                </a:lnTo>
                <a:lnTo>
                  <a:pt x="29" y="162"/>
                </a:lnTo>
                <a:lnTo>
                  <a:pt x="31" y="141"/>
                </a:lnTo>
                <a:lnTo>
                  <a:pt x="36" y="97"/>
                </a:lnTo>
                <a:lnTo>
                  <a:pt x="36" y="97"/>
                </a:lnTo>
                <a:lnTo>
                  <a:pt x="38" y="65"/>
                </a:lnTo>
                <a:lnTo>
                  <a:pt x="40" y="50"/>
                </a:lnTo>
                <a:lnTo>
                  <a:pt x="42" y="44"/>
                </a:lnTo>
                <a:lnTo>
                  <a:pt x="44" y="38"/>
                </a:lnTo>
                <a:lnTo>
                  <a:pt x="44" y="38"/>
                </a:lnTo>
                <a:lnTo>
                  <a:pt x="50" y="35"/>
                </a:lnTo>
                <a:lnTo>
                  <a:pt x="53" y="31"/>
                </a:lnTo>
                <a:lnTo>
                  <a:pt x="65" y="25"/>
                </a:lnTo>
                <a:lnTo>
                  <a:pt x="65" y="25"/>
                </a:lnTo>
                <a:lnTo>
                  <a:pt x="80" y="14"/>
                </a:lnTo>
                <a:lnTo>
                  <a:pt x="95" y="2"/>
                </a:lnTo>
                <a:lnTo>
                  <a:pt x="95" y="2"/>
                </a:lnTo>
                <a:lnTo>
                  <a:pt x="105" y="4"/>
                </a:lnTo>
                <a:lnTo>
                  <a:pt x="114" y="4"/>
                </a:lnTo>
                <a:lnTo>
                  <a:pt x="133" y="2"/>
                </a:lnTo>
                <a:lnTo>
                  <a:pt x="153" y="0"/>
                </a:lnTo>
                <a:lnTo>
                  <a:pt x="172" y="0"/>
                </a:lnTo>
                <a:lnTo>
                  <a:pt x="172" y="0"/>
                </a:lnTo>
                <a:lnTo>
                  <a:pt x="194" y="2"/>
                </a:lnTo>
                <a:lnTo>
                  <a:pt x="217" y="8"/>
                </a:lnTo>
                <a:lnTo>
                  <a:pt x="261" y="16"/>
                </a:lnTo>
                <a:lnTo>
                  <a:pt x="261" y="16"/>
                </a:lnTo>
                <a:close/>
                <a:moveTo>
                  <a:pt x="156" y="6"/>
                </a:moveTo>
                <a:lnTo>
                  <a:pt x="156" y="6"/>
                </a:lnTo>
                <a:lnTo>
                  <a:pt x="130" y="10"/>
                </a:lnTo>
                <a:lnTo>
                  <a:pt x="116" y="12"/>
                </a:lnTo>
                <a:lnTo>
                  <a:pt x="101" y="10"/>
                </a:lnTo>
                <a:lnTo>
                  <a:pt x="101" y="10"/>
                </a:lnTo>
                <a:lnTo>
                  <a:pt x="95" y="19"/>
                </a:lnTo>
                <a:lnTo>
                  <a:pt x="92" y="33"/>
                </a:lnTo>
                <a:lnTo>
                  <a:pt x="84" y="73"/>
                </a:lnTo>
                <a:lnTo>
                  <a:pt x="78" y="115"/>
                </a:lnTo>
                <a:lnTo>
                  <a:pt x="76" y="143"/>
                </a:lnTo>
                <a:lnTo>
                  <a:pt x="76" y="143"/>
                </a:lnTo>
                <a:lnTo>
                  <a:pt x="90" y="141"/>
                </a:lnTo>
                <a:lnTo>
                  <a:pt x="103" y="139"/>
                </a:lnTo>
                <a:lnTo>
                  <a:pt x="113" y="139"/>
                </a:lnTo>
                <a:lnTo>
                  <a:pt x="124" y="141"/>
                </a:lnTo>
                <a:lnTo>
                  <a:pt x="133" y="145"/>
                </a:lnTo>
                <a:lnTo>
                  <a:pt x="143" y="149"/>
                </a:lnTo>
                <a:lnTo>
                  <a:pt x="160" y="158"/>
                </a:lnTo>
                <a:lnTo>
                  <a:pt x="160" y="158"/>
                </a:lnTo>
                <a:lnTo>
                  <a:pt x="168" y="166"/>
                </a:lnTo>
                <a:lnTo>
                  <a:pt x="174" y="176"/>
                </a:lnTo>
                <a:lnTo>
                  <a:pt x="179" y="185"/>
                </a:lnTo>
                <a:lnTo>
                  <a:pt x="181" y="197"/>
                </a:lnTo>
                <a:lnTo>
                  <a:pt x="183" y="210"/>
                </a:lnTo>
                <a:lnTo>
                  <a:pt x="185" y="223"/>
                </a:lnTo>
                <a:lnTo>
                  <a:pt x="183" y="235"/>
                </a:lnTo>
                <a:lnTo>
                  <a:pt x="179" y="246"/>
                </a:lnTo>
                <a:lnTo>
                  <a:pt x="179" y="246"/>
                </a:lnTo>
                <a:lnTo>
                  <a:pt x="177" y="254"/>
                </a:lnTo>
                <a:lnTo>
                  <a:pt x="172" y="265"/>
                </a:lnTo>
                <a:lnTo>
                  <a:pt x="166" y="273"/>
                </a:lnTo>
                <a:lnTo>
                  <a:pt x="160" y="277"/>
                </a:lnTo>
                <a:lnTo>
                  <a:pt x="153" y="282"/>
                </a:lnTo>
                <a:lnTo>
                  <a:pt x="145" y="284"/>
                </a:lnTo>
                <a:lnTo>
                  <a:pt x="145" y="284"/>
                </a:lnTo>
                <a:lnTo>
                  <a:pt x="124" y="286"/>
                </a:lnTo>
                <a:lnTo>
                  <a:pt x="109" y="286"/>
                </a:lnTo>
                <a:lnTo>
                  <a:pt x="97" y="284"/>
                </a:lnTo>
                <a:lnTo>
                  <a:pt x="88" y="280"/>
                </a:lnTo>
                <a:lnTo>
                  <a:pt x="74" y="273"/>
                </a:lnTo>
                <a:lnTo>
                  <a:pt x="69" y="269"/>
                </a:lnTo>
                <a:lnTo>
                  <a:pt x="59" y="265"/>
                </a:lnTo>
                <a:lnTo>
                  <a:pt x="59" y="265"/>
                </a:lnTo>
                <a:lnTo>
                  <a:pt x="55" y="277"/>
                </a:lnTo>
                <a:lnTo>
                  <a:pt x="52" y="288"/>
                </a:lnTo>
                <a:lnTo>
                  <a:pt x="46" y="313"/>
                </a:lnTo>
                <a:lnTo>
                  <a:pt x="46" y="313"/>
                </a:lnTo>
                <a:lnTo>
                  <a:pt x="55" y="320"/>
                </a:lnTo>
                <a:lnTo>
                  <a:pt x="76" y="330"/>
                </a:lnTo>
                <a:lnTo>
                  <a:pt x="103" y="341"/>
                </a:lnTo>
                <a:lnTo>
                  <a:pt x="116" y="343"/>
                </a:lnTo>
                <a:lnTo>
                  <a:pt x="128" y="345"/>
                </a:lnTo>
                <a:lnTo>
                  <a:pt x="128" y="345"/>
                </a:lnTo>
                <a:lnTo>
                  <a:pt x="137" y="345"/>
                </a:lnTo>
                <a:lnTo>
                  <a:pt x="147" y="341"/>
                </a:lnTo>
                <a:lnTo>
                  <a:pt x="158" y="336"/>
                </a:lnTo>
                <a:lnTo>
                  <a:pt x="170" y="330"/>
                </a:lnTo>
                <a:lnTo>
                  <a:pt x="181" y="320"/>
                </a:lnTo>
                <a:lnTo>
                  <a:pt x="194" y="309"/>
                </a:lnTo>
                <a:lnTo>
                  <a:pt x="204" y="296"/>
                </a:lnTo>
                <a:lnTo>
                  <a:pt x="215" y="279"/>
                </a:lnTo>
                <a:lnTo>
                  <a:pt x="215" y="279"/>
                </a:lnTo>
                <a:lnTo>
                  <a:pt x="223" y="261"/>
                </a:lnTo>
                <a:lnTo>
                  <a:pt x="231" y="242"/>
                </a:lnTo>
                <a:lnTo>
                  <a:pt x="233" y="223"/>
                </a:lnTo>
                <a:lnTo>
                  <a:pt x="235" y="204"/>
                </a:lnTo>
                <a:lnTo>
                  <a:pt x="233" y="187"/>
                </a:lnTo>
                <a:lnTo>
                  <a:pt x="229" y="168"/>
                </a:lnTo>
                <a:lnTo>
                  <a:pt x="223" y="153"/>
                </a:lnTo>
                <a:lnTo>
                  <a:pt x="214" y="137"/>
                </a:lnTo>
                <a:lnTo>
                  <a:pt x="214" y="137"/>
                </a:lnTo>
                <a:lnTo>
                  <a:pt x="206" y="130"/>
                </a:lnTo>
                <a:lnTo>
                  <a:pt x="196" y="124"/>
                </a:lnTo>
                <a:lnTo>
                  <a:pt x="187" y="118"/>
                </a:lnTo>
                <a:lnTo>
                  <a:pt x="177" y="115"/>
                </a:lnTo>
                <a:lnTo>
                  <a:pt x="156" y="109"/>
                </a:lnTo>
                <a:lnTo>
                  <a:pt x="133" y="107"/>
                </a:lnTo>
                <a:lnTo>
                  <a:pt x="133" y="107"/>
                </a:lnTo>
                <a:lnTo>
                  <a:pt x="133" y="92"/>
                </a:lnTo>
                <a:lnTo>
                  <a:pt x="135" y="77"/>
                </a:lnTo>
                <a:lnTo>
                  <a:pt x="141" y="48"/>
                </a:lnTo>
                <a:lnTo>
                  <a:pt x="141" y="48"/>
                </a:lnTo>
                <a:lnTo>
                  <a:pt x="151" y="48"/>
                </a:lnTo>
                <a:lnTo>
                  <a:pt x="164" y="50"/>
                </a:lnTo>
                <a:lnTo>
                  <a:pt x="198" y="56"/>
                </a:lnTo>
                <a:lnTo>
                  <a:pt x="229" y="61"/>
                </a:lnTo>
                <a:lnTo>
                  <a:pt x="244" y="63"/>
                </a:lnTo>
                <a:lnTo>
                  <a:pt x="244" y="63"/>
                </a:lnTo>
                <a:lnTo>
                  <a:pt x="248" y="59"/>
                </a:lnTo>
                <a:lnTo>
                  <a:pt x="250" y="56"/>
                </a:lnTo>
                <a:lnTo>
                  <a:pt x="252" y="46"/>
                </a:lnTo>
                <a:lnTo>
                  <a:pt x="254" y="21"/>
                </a:lnTo>
                <a:lnTo>
                  <a:pt x="254" y="21"/>
                </a:lnTo>
                <a:lnTo>
                  <a:pt x="240" y="19"/>
                </a:lnTo>
                <a:lnTo>
                  <a:pt x="229" y="17"/>
                </a:lnTo>
                <a:lnTo>
                  <a:pt x="204" y="12"/>
                </a:lnTo>
                <a:lnTo>
                  <a:pt x="181" y="8"/>
                </a:lnTo>
                <a:lnTo>
                  <a:pt x="170" y="6"/>
                </a:lnTo>
                <a:lnTo>
                  <a:pt x="156" y="6"/>
                </a:lnTo>
                <a:lnTo>
                  <a:pt x="156" y="6"/>
                </a:lnTo>
                <a:close/>
                <a:moveTo>
                  <a:pt x="48" y="52"/>
                </a:moveTo>
                <a:lnTo>
                  <a:pt x="48" y="52"/>
                </a:lnTo>
                <a:lnTo>
                  <a:pt x="59" y="46"/>
                </a:lnTo>
                <a:lnTo>
                  <a:pt x="72" y="38"/>
                </a:lnTo>
                <a:lnTo>
                  <a:pt x="78" y="35"/>
                </a:lnTo>
                <a:lnTo>
                  <a:pt x="82" y="31"/>
                </a:lnTo>
                <a:lnTo>
                  <a:pt x="84" y="25"/>
                </a:lnTo>
                <a:lnTo>
                  <a:pt x="82" y="19"/>
                </a:lnTo>
                <a:lnTo>
                  <a:pt x="82" y="19"/>
                </a:lnTo>
                <a:lnTo>
                  <a:pt x="74" y="27"/>
                </a:lnTo>
                <a:lnTo>
                  <a:pt x="63" y="33"/>
                </a:lnTo>
                <a:lnTo>
                  <a:pt x="53" y="40"/>
                </a:lnTo>
                <a:lnTo>
                  <a:pt x="52" y="46"/>
                </a:lnTo>
                <a:lnTo>
                  <a:pt x="48" y="52"/>
                </a:lnTo>
                <a:lnTo>
                  <a:pt x="48" y="52"/>
                </a:lnTo>
                <a:close/>
                <a:moveTo>
                  <a:pt x="50" y="65"/>
                </a:moveTo>
                <a:lnTo>
                  <a:pt x="50" y="65"/>
                </a:lnTo>
                <a:lnTo>
                  <a:pt x="52" y="63"/>
                </a:lnTo>
                <a:lnTo>
                  <a:pt x="53" y="61"/>
                </a:lnTo>
                <a:lnTo>
                  <a:pt x="57" y="59"/>
                </a:lnTo>
                <a:lnTo>
                  <a:pt x="59" y="56"/>
                </a:lnTo>
                <a:lnTo>
                  <a:pt x="59" y="56"/>
                </a:lnTo>
                <a:lnTo>
                  <a:pt x="53" y="57"/>
                </a:lnTo>
                <a:lnTo>
                  <a:pt x="50" y="59"/>
                </a:lnTo>
                <a:lnTo>
                  <a:pt x="48" y="63"/>
                </a:lnTo>
                <a:lnTo>
                  <a:pt x="50" y="65"/>
                </a:lnTo>
                <a:lnTo>
                  <a:pt x="50" y="65"/>
                </a:lnTo>
                <a:close/>
                <a:moveTo>
                  <a:pt x="57" y="71"/>
                </a:moveTo>
                <a:lnTo>
                  <a:pt x="57" y="71"/>
                </a:lnTo>
                <a:lnTo>
                  <a:pt x="71" y="65"/>
                </a:lnTo>
                <a:lnTo>
                  <a:pt x="74" y="61"/>
                </a:lnTo>
                <a:lnTo>
                  <a:pt x="74" y="59"/>
                </a:lnTo>
                <a:lnTo>
                  <a:pt x="72" y="56"/>
                </a:lnTo>
                <a:lnTo>
                  <a:pt x="72" y="56"/>
                </a:lnTo>
                <a:lnTo>
                  <a:pt x="71" y="61"/>
                </a:lnTo>
                <a:lnTo>
                  <a:pt x="65" y="63"/>
                </a:lnTo>
                <a:lnTo>
                  <a:pt x="61" y="67"/>
                </a:lnTo>
                <a:lnTo>
                  <a:pt x="57" y="71"/>
                </a:lnTo>
                <a:lnTo>
                  <a:pt x="57" y="71"/>
                </a:lnTo>
                <a:close/>
                <a:moveTo>
                  <a:pt x="145" y="71"/>
                </a:moveTo>
                <a:lnTo>
                  <a:pt x="145" y="71"/>
                </a:lnTo>
                <a:lnTo>
                  <a:pt x="149" y="69"/>
                </a:lnTo>
                <a:lnTo>
                  <a:pt x="151" y="67"/>
                </a:lnTo>
                <a:lnTo>
                  <a:pt x="153" y="57"/>
                </a:lnTo>
                <a:lnTo>
                  <a:pt x="153" y="57"/>
                </a:lnTo>
                <a:lnTo>
                  <a:pt x="151" y="56"/>
                </a:lnTo>
                <a:lnTo>
                  <a:pt x="147" y="56"/>
                </a:lnTo>
                <a:lnTo>
                  <a:pt x="147" y="56"/>
                </a:lnTo>
                <a:lnTo>
                  <a:pt x="145" y="63"/>
                </a:lnTo>
                <a:lnTo>
                  <a:pt x="145" y="71"/>
                </a:lnTo>
                <a:lnTo>
                  <a:pt x="145" y="71"/>
                </a:lnTo>
                <a:close/>
                <a:moveTo>
                  <a:pt x="149" y="82"/>
                </a:moveTo>
                <a:lnTo>
                  <a:pt x="149" y="82"/>
                </a:lnTo>
                <a:lnTo>
                  <a:pt x="160" y="78"/>
                </a:lnTo>
                <a:lnTo>
                  <a:pt x="170" y="75"/>
                </a:lnTo>
                <a:lnTo>
                  <a:pt x="177" y="69"/>
                </a:lnTo>
                <a:lnTo>
                  <a:pt x="183" y="61"/>
                </a:lnTo>
                <a:lnTo>
                  <a:pt x="183" y="61"/>
                </a:lnTo>
                <a:lnTo>
                  <a:pt x="179" y="59"/>
                </a:lnTo>
                <a:lnTo>
                  <a:pt x="175" y="57"/>
                </a:lnTo>
                <a:lnTo>
                  <a:pt x="170" y="57"/>
                </a:lnTo>
                <a:lnTo>
                  <a:pt x="166" y="56"/>
                </a:lnTo>
                <a:lnTo>
                  <a:pt x="166" y="56"/>
                </a:lnTo>
                <a:lnTo>
                  <a:pt x="162" y="63"/>
                </a:lnTo>
                <a:lnTo>
                  <a:pt x="156" y="67"/>
                </a:lnTo>
                <a:lnTo>
                  <a:pt x="153" y="75"/>
                </a:lnTo>
                <a:lnTo>
                  <a:pt x="149" y="82"/>
                </a:lnTo>
                <a:lnTo>
                  <a:pt x="149" y="82"/>
                </a:lnTo>
                <a:close/>
                <a:moveTo>
                  <a:pt x="191" y="67"/>
                </a:moveTo>
                <a:lnTo>
                  <a:pt x="191" y="67"/>
                </a:lnTo>
                <a:lnTo>
                  <a:pt x="193" y="67"/>
                </a:lnTo>
                <a:lnTo>
                  <a:pt x="194" y="67"/>
                </a:lnTo>
                <a:lnTo>
                  <a:pt x="196" y="65"/>
                </a:lnTo>
                <a:lnTo>
                  <a:pt x="196" y="63"/>
                </a:lnTo>
                <a:lnTo>
                  <a:pt x="196" y="63"/>
                </a:lnTo>
                <a:lnTo>
                  <a:pt x="193" y="63"/>
                </a:lnTo>
                <a:lnTo>
                  <a:pt x="191" y="67"/>
                </a:lnTo>
                <a:lnTo>
                  <a:pt x="191" y="67"/>
                </a:lnTo>
                <a:close/>
                <a:moveTo>
                  <a:pt x="210" y="73"/>
                </a:moveTo>
                <a:lnTo>
                  <a:pt x="210" y="73"/>
                </a:lnTo>
                <a:lnTo>
                  <a:pt x="217" y="73"/>
                </a:lnTo>
                <a:lnTo>
                  <a:pt x="221" y="71"/>
                </a:lnTo>
                <a:lnTo>
                  <a:pt x="223" y="65"/>
                </a:lnTo>
                <a:lnTo>
                  <a:pt x="223" y="65"/>
                </a:lnTo>
                <a:lnTo>
                  <a:pt x="221" y="63"/>
                </a:lnTo>
                <a:lnTo>
                  <a:pt x="217" y="63"/>
                </a:lnTo>
                <a:lnTo>
                  <a:pt x="212" y="65"/>
                </a:lnTo>
                <a:lnTo>
                  <a:pt x="210" y="67"/>
                </a:lnTo>
                <a:lnTo>
                  <a:pt x="210" y="71"/>
                </a:lnTo>
                <a:lnTo>
                  <a:pt x="210" y="73"/>
                </a:lnTo>
                <a:lnTo>
                  <a:pt x="210" y="73"/>
                </a:lnTo>
                <a:close/>
                <a:moveTo>
                  <a:pt x="229" y="75"/>
                </a:moveTo>
                <a:lnTo>
                  <a:pt x="229" y="75"/>
                </a:lnTo>
                <a:lnTo>
                  <a:pt x="231" y="77"/>
                </a:lnTo>
                <a:lnTo>
                  <a:pt x="235" y="77"/>
                </a:lnTo>
                <a:lnTo>
                  <a:pt x="238" y="75"/>
                </a:lnTo>
                <a:lnTo>
                  <a:pt x="238" y="75"/>
                </a:lnTo>
                <a:lnTo>
                  <a:pt x="238" y="71"/>
                </a:lnTo>
                <a:lnTo>
                  <a:pt x="235" y="71"/>
                </a:lnTo>
                <a:lnTo>
                  <a:pt x="231" y="71"/>
                </a:lnTo>
                <a:lnTo>
                  <a:pt x="229" y="75"/>
                </a:lnTo>
                <a:lnTo>
                  <a:pt x="229" y="75"/>
                </a:lnTo>
                <a:close/>
                <a:moveTo>
                  <a:pt x="50" y="105"/>
                </a:moveTo>
                <a:lnTo>
                  <a:pt x="50" y="105"/>
                </a:lnTo>
                <a:lnTo>
                  <a:pt x="67" y="96"/>
                </a:lnTo>
                <a:lnTo>
                  <a:pt x="72" y="90"/>
                </a:lnTo>
                <a:lnTo>
                  <a:pt x="74" y="86"/>
                </a:lnTo>
                <a:lnTo>
                  <a:pt x="76" y="80"/>
                </a:lnTo>
                <a:lnTo>
                  <a:pt x="76" y="80"/>
                </a:lnTo>
                <a:lnTo>
                  <a:pt x="67" y="84"/>
                </a:lnTo>
                <a:lnTo>
                  <a:pt x="61" y="90"/>
                </a:lnTo>
                <a:lnTo>
                  <a:pt x="50" y="105"/>
                </a:lnTo>
                <a:lnTo>
                  <a:pt x="50" y="105"/>
                </a:lnTo>
                <a:close/>
                <a:moveTo>
                  <a:pt x="44" y="94"/>
                </a:moveTo>
                <a:lnTo>
                  <a:pt x="44" y="94"/>
                </a:lnTo>
                <a:lnTo>
                  <a:pt x="50" y="94"/>
                </a:lnTo>
                <a:lnTo>
                  <a:pt x="53" y="90"/>
                </a:lnTo>
                <a:lnTo>
                  <a:pt x="55" y="84"/>
                </a:lnTo>
                <a:lnTo>
                  <a:pt x="55" y="82"/>
                </a:lnTo>
                <a:lnTo>
                  <a:pt x="55" y="82"/>
                </a:lnTo>
                <a:lnTo>
                  <a:pt x="52" y="84"/>
                </a:lnTo>
                <a:lnTo>
                  <a:pt x="48" y="86"/>
                </a:lnTo>
                <a:lnTo>
                  <a:pt x="46" y="90"/>
                </a:lnTo>
                <a:lnTo>
                  <a:pt x="44" y="94"/>
                </a:lnTo>
                <a:lnTo>
                  <a:pt x="44" y="94"/>
                </a:lnTo>
                <a:close/>
                <a:moveTo>
                  <a:pt x="44" y="128"/>
                </a:moveTo>
                <a:lnTo>
                  <a:pt x="44" y="128"/>
                </a:lnTo>
                <a:lnTo>
                  <a:pt x="52" y="126"/>
                </a:lnTo>
                <a:lnTo>
                  <a:pt x="57" y="122"/>
                </a:lnTo>
                <a:lnTo>
                  <a:pt x="63" y="120"/>
                </a:lnTo>
                <a:lnTo>
                  <a:pt x="71" y="117"/>
                </a:lnTo>
                <a:lnTo>
                  <a:pt x="71" y="117"/>
                </a:lnTo>
                <a:lnTo>
                  <a:pt x="72" y="107"/>
                </a:lnTo>
                <a:lnTo>
                  <a:pt x="72" y="103"/>
                </a:lnTo>
                <a:lnTo>
                  <a:pt x="71" y="99"/>
                </a:lnTo>
                <a:lnTo>
                  <a:pt x="71" y="99"/>
                </a:lnTo>
                <a:lnTo>
                  <a:pt x="65" y="107"/>
                </a:lnTo>
                <a:lnTo>
                  <a:pt x="57" y="115"/>
                </a:lnTo>
                <a:lnTo>
                  <a:pt x="50" y="120"/>
                </a:lnTo>
                <a:lnTo>
                  <a:pt x="44" y="128"/>
                </a:lnTo>
                <a:lnTo>
                  <a:pt x="44" y="128"/>
                </a:lnTo>
                <a:close/>
                <a:moveTo>
                  <a:pt x="59" y="132"/>
                </a:moveTo>
                <a:lnTo>
                  <a:pt x="59" y="132"/>
                </a:lnTo>
                <a:lnTo>
                  <a:pt x="59" y="134"/>
                </a:lnTo>
                <a:lnTo>
                  <a:pt x="57" y="137"/>
                </a:lnTo>
                <a:lnTo>
                  <a:pt x="53" y="139"/>
                </a:lnTo>
                <a:lnTo>
                  <a:pt x="53" y="143"/>
                </a:lnTo>
                <a:lnTo>
                  <a:pt x="53" y="143"/>
                </a:lnTo>
                <a:lnTo>
                  <a:pt x="57" y="143"/>
                </a:lnTo>
                <a:lnTo>
                  <a:pt x="61" y="143"/>
                </a:lnTo>
                <a:lnTo>
                  <a:pt x="65" y="139"/>
                </a:lnTo>
                <a:lnTo>
                  <a:pt x="69" y="136"/>
                </a:lnTo>
                <a:lnTo>
                  <a:pt x="69" y="134"/>
                </a:lnTo>
                <a:lnTo>
                  <a:pt x="69" y="130"/>
                </a:lnTo>
                <a:lnTo>
                  <a:pt x="65" y="130"/>
                </a:lnTo>
                <a:lnTo>
                  <a:pt x="59" y="132"/>
                </a:lnTo>
                <a:lnTo>
                  <a:pt x="59" y="132"/>
                </a:lnTo>
                <a:close/>
                <a:moveTo>
                  <a:pt x="74" y="164"/>
                </a:moveTo>
                <a:lnTo>
                  <a:pt x="74" y="164"/>
                </a:lnTo>
                <a:lnTo>
                  <a:pt x="84" y="164"/>
                </a:lnTo>
                <a:lnTo>
                  <a:pt x="92" y="160"/>
                </a:lnTo>
                <a:lnTo>
                  <a:pt x="99" y="155"/>
                </a:lnTo>
                <a:lnTo>
                  <a:pt x="105" y="151"/>
                </a:lnTo>
                <a:lnTo>
                  <a:pt x="105" y="151"/>
                </a:lnTo>
                <a:lnTo>
                  <a:pt x="97" y="149"/>
                </a:lnTo>
                <a:lnTo>
                  <a:pt x="86" y="151"/>
                </a:lnTo>
                <a:lnTo>
                  <a:pt x="82" y="153"/>
                </a:lnTo>
                <a:lnTo>
                  <a:pt x="78" y="155"/>
                </a:lnTo>
                <a:lnTo>
                  <a:pt x="74" y="158"/>
                </a:lnTo>
                <a:lnTo>
                  <a:pt x="74" y="164"/>
                </a:lnTo>
                <a:lnTo>
                  <a:pt x="74" y="164"/>
                </a:lnTo>
                <a:close/>
                <a:moveTo>
                  <a:pt x="103" y="168"/>
                </a:moveTo>
                <a:lnTo>
                  <a:pt x="103" y="168"/>
                </a:lnTo>
                <a:lnTo>
                  <a:pt x="114" y="166"/>
                </a:lnTo>
                <a:lnTo>
                  <a:pt x="122" y="164"/>
                </a:lnTo>
                <a:lnTo>
                  <a:pt x="130" y="158"/>
                </a:lnTo>
                <a:lnTo>
                  <a:pt x="135" y="153"/>
                </a:lnTo>
                <a:lnTo>
                  <a:pt x="135" y="153"/>
                </a:lnTo>
                <a:lnTo>
                  <a:pt x="130" y="151"/>
                </a:lnTo>
                <a:lnTo>
                  <a:pt x="126" y="149"/>
                </a:lnTo>
                <a:lnTo>
                  <a:pt x="120" y="151"/>
                </a:lnTo>
                <a:lnTo>
                  <a:pt x="114" y="153"/>
                </a:lnTo>
                <a:lnTo>
                  <a:pt x="111" y="155"/>
                </a:lnTo>
                <a:lnTo>
                  <a:pt x="107" y="158"/>
                </a:lnTo>
                <a:lnTo>
                  <a:pt x="105" y="162"/>
                </a:lnTo>
                <a:lnTo>
                  <a:pt x="103" y="168"/>
                </a:lnTo>
                <a:lnTo>
                  <a:pt x="103" y="168"/>
                </a:lnTo>
                <a:close/>
                <a:moveTo>
                  <a:pt x="122" y="176"/>
                </a:moveTo>
                <a:lnTo>
                  <a:pt x="122" y="176"/>
                </a:lnTo>
                <a:lnTo>
                  <a:pt x="137" y="170"/>
                </a:lnTo>
                <a:lnTo>
                  <a:pt x="143" y="166"/>
                </a:lnTo>
                <a:lnTo>
                  <a:pt x="147" y="160"/>
                </a:lnTo>
                <a:lnTo>
                  <a:pt x="147" y="160"/>
                </a:lnTo>
                <a:lnTo>
                  <a:pt x="139" y="160"/>
                </a:lnTo>
                <a:lnTo>
                  <a:pt x="132" y="164"/>
                </a:lnTo>
                <a:lnTo>
                  <a:pt x="126" y="170"/>
                </a:lnTo>
                <a:lnTo>
                  <a:pt x="122" y="176"/>
                </a:lnTo>
                <a:lnTo>
                  <a:pt x="122" y="176"/>
                </a:lnTo>
                <a:close/>
                <a:moveTo>
                  <a:pt x="141" y="181"/>
                </a:moveTo>
                <a:lnTo>
                  <a:pt x="141" y="181"/>
                </a:lnTo>
                <a:lnTo>
                  <a:pt x="147" y="179"/>
                </a:lnTo>
                <a:lnTo>
                  <a:pt x="153" y="178"/>
                </a:lnTo>
                <a:lnTo>
                  <a:pt x="160" y="170"/>
                </a:lnTo>
                <a:lnTo>
                  <a:pt x="160" y="170"/>
                </a:lnTo>
                <a:lnTo>
                  <a:pt x="158" y="168"/>
                </a:lnTo>
                <a:lnTo>
                  <a:pt x="158" y="166"/>
                </a:lnTo>
                <a:lnTo>
                  <a:pt x="158" y="166"/>
                </a:lnTo>
                <a:lnTo>
                  <a:pt x="153" y="168"/>
                </a:lnTo>
                <a:lnTo>
                  <a:pt x="147" y="172"/>
                </a:lnTo>
                <a:lnTo>
                  <a:pt x="141" y="181"/>
                </a:lnTo>
                <a:lnTo>
                  <a:pt x="141" y="181"/>
                </a:lnTo>
                <a:close/>
                <a:moveTo>
                  <a:pt x="160" y="178"/>
                </a:moveTo>
                <a:lnTo>
                  <a:pt x="160" y="178"/>
                </a:lnTo>
                <a:lnTo>
                  <a:pt x="149" y="189"/>
                </a:lnTo>
                <a:lnTo>
                  <a:pt x="143" y="195"/>
                </a:lnTo>
                <a:lnTo>
                  <a:pt x="139" y="200"/>
                </a:lnTo>
                <a:lnTo>
                  <a:pt x="139" y="200"/>
                </a:lnTo>
                <a:lnTo>
                  <a:pt x="147" y="198"/>
                </a:lnTo>
                <a:lnTo>
                  <a:pt x="154" y="195"/>
                </a:lnTo>
                <a:lnTo>
                  <a:pt x="162" y="189"/>
                </a:lnTo>
                <a:lnTo>
                  <a:pt x="170" y="185"/>
                </a:lnTo>
                <a:lnTo>
                  <a:pt x="170" y="185"/>
                </a:lnTo>
                <a:lnTo>
                  <a:pt x="168" y="181"/>
                </a:lnTo>
                <a:lnTo>
                  <a:pt x="166" y="178"/>
                </a:lnTo>
                <a:lnTo>
                  <a:pt x="166" y="178"/>
                </a:lnTo>
                <a:lnTo>
                  <a:pt x="160" y="178"/>
                </a:lnTo>
                <a:lnTo>
                  <a:pt x="160" y="178"/>
                </a:lnTo>
                <a:close/>
                <a:moveTo>
                  <a:pt x="151" y="212"/>
                </a:moveTo>
                <a:lnTo>
                  <a:pt x="151" y="212"/>
                </a:lnTo>
                <a:lnTo>
                  <a:pt x="158" y="212"/>
                </a:lnTo>
                <a:lnTo>
                  <a:pt x="164" y="210"/>
                </a:lnTo>
                <a:lnTo>
                  <a:pt x="168" y="206"/>
                </a:lnTo>
                <a:lnTo>
                  <a:pt x="174" y="202"/>
                </a:lnTo>
                <a:lnTo>
                  <a:pt x="174" y="202"/>
                </a:lnTo>
                <a:lnTo>
                  <a:pt x="172" y="197"/>
                </a:lnTo>
                <a:lnTo>
                  <a:pt x="170" y="195"/>
                </a:lnTo>
                <a:lnTo>
                  <a:pt x="166" y="197"/>
                </a:lnTo>
                <a:lnTo>
                  <a:pt x="162" y="198"/>
                </a:lnTo>
                <a:lnTo>
                  <a:pt x="154" y="206"/>
                </a:lnTo>
                <a:lnTo>
                  <a:pt x="151" y="212"/>
                </a:lnTo>
                <a:lnTo>
                  <a:pt x="151" y="212"/>
                </a:lnTo>
                <a:close/>
                <a:moveTo>
                  <a:pt x="174" y="210"/>
                </a:moveTo>
                <a:lnTo>
                  <a:pt x="174" y="210"/>
                </a:lnTo>
                <a:lnTo>
                  <a:pt x="166" y="218"/>
                </a:lnTo>
                <a:lnTo>
                  <a:pt x="158" y="223"/>
                </a:lnTo>
                <a:lnTo>
                  <a:pt x="151" y="231"/>
                </a:lnTo>
                <a:lnTo>
                  <a:pt x="145" y="239"/>
                </a:lnTo>
                <a:lnTo>
                  <a:pt x="145" y="239"/>
                </a:lnTo>
                <a:lnTo>
                  <a:pt x="154" y="237"/>
                </a:lnTo>
                <a:lnTo>
                  <a:pt x="162" y="233"/>
                </a:lnTo>
                <a:lnTo>
                  <a:pt x="168" y="229"/>
                </a:lnTo>
                <a:lnTo>
                  <a:pt x="175" y="225"/>
                </a:lnTo>
                <a:lnTo>
                  <a:pt x="175" y="225"/>
                </a:lnTo>
                <a:lnTo>
                  <a:pt x="177" y="218"/>
                </a:lnTo>
                <a:lnTo>
                  <a:pt x="175" y="210"/>
                </a:lnTo>
                <a:lnTo>
                  <a:pt x="175" y="210"/>
                </a:lnTo>
                <a:lnTo>
                  <a:pt x="174" y="210"/>
                </a:lnTo>
                <a:lnTo>
                  <a:pt x="174" y="210"/>
                </a:lnTo>
                <a:close/>
                <a:moveTo>
                  <a:pt x="149" y="254"/>
                </a:moveTo>
                <a:lnTo>
                  <a:pt x="149" y="254"/>
                </a:lnTo>
                <a:lnTo>
                  <a:pt x="156" y="252"/>
                </a:lnTo>
                <a:lnTo>
                  <a:pt x="166" y="248"/>
                </a:lnTo>
                <a:lnTo>
                  <a:pt x="170" y="246"/>
                </a:lnTo>
                <a:lnTo>
                  <a:pt x="172" y="244"/>
                </a:lnTo>
                <a:lnTo>
                  <a:pt x="172" y="240"/>
                </a:lnTo>
                <a:lnTo>
                  <a:pt x="170" y="237"/>
                </a:lnTo>
                <a:lnTo>
                  <a:pt x="170" y="237"/>
                </a:lnTo>
                <a:lnTo>
                  <a:pt x="158" y="242"/>
                </a:lnTo>
                <a:lnTo>
                  <a:pt x="153" y="248"/>
                </a:lnTo>
                <a:lnTo>
                  <a:pt x="149" y="254"/>
                </a:lnTo>
                <a:lnTo>
                  <a:pt x="149" y="254"/>
                </a:lnTo>
                <a:close/>
                <a:moveTo>
                  <a:pt x="153" y="267"/>
                </a:moveTo>
                <a:lnTo>
                  <a:pt x="153" y="267"/>
                </a:lnTo>
                <a:lnTo>
                  <a:pt x="154" y="269"/>
                </a:lnTo>
                <a:lnTo>
                  <a:pt x="158" y="267"/>
                </a:lnTo>
                <a:lnTo>
                  <a:pt x="160" y="263"/>
                </a:lnTo>
                <a:lnTo>
                  <a:pt x="158" y="261"/>
                </a:lnTo>
                <a:lnTo>
                  <a:pt x="158" y="261"/>
                </a:lnTo>
                <a:lnTo>
                  <a:pt x="154" y="263"/>
                </a:lnTo>
                <a:lnTo>
                  <a:pt x="153" y="265"/>
                </a:lnTo>
                <a:lnTo>
                  <a:pt x="153" y="267"/>
                </a:lnTo>
                <a:lnTo>
                  <a:pt x="153" y="267"/>
                </a:lnTo>
                <a:close/>
                <a:moveTo>
                  <a:pt x="19" y="288"/>
                </a:moveTo>
                <a:lnTo>
                  <a:pt x="19" y="288"/>
                </a:lnTo>
                <a:lnTo>
                  <a:pt x="27" y="284"/>
                </a:lnTo>
                <a:lnTo>
                  <a:pt x="36" y="280"/>
                </a:lnTo>
                <a:lnTo>
                  <a:pt x="44" y="277"/>
                </a:lnTo>
                <a:lnTo>
                  <a:pt x="46" y="273"/>
                </a:lnTo>
                <a:lnTo>
                  <a:pt x="48" y="269"/>
                </a:lnTo>
                <a:lnTo>
                  <a:pt x="48" y="269"/>
                </a:lnTo>
                <a:lnTo>
                  <a:pt x="31" y="277"/>
                </a:lnTo>
                <a:lnTo>
                  <a:pt x="23" y="282"/>
                </a:lnTo>
                <a:lnTo>
                  <a:pt x="21" y="284"/>
                </a:lnTo>
                <a:lnTo>
                  <a:pt x="19" y="288"/>
                </a:lnTo>
                <a:lnTo>
                  <a:pt x="19" y="288"/>
                </a:lnTo>
                <a:close/>
                <a:moveTo>
                  <a:pt x="13" y="305"/>
                </a:moveTo>
                <a:lnTo>
                  <a:pt x="13" y="305"/>
                </a:lnTo>
                <a:lnTo>
                  <a:pt x="17" y="303"/>
                </a:lnTo>
                <a:lnTo>
                  <a:pt x="19" y="301"/>
                </a:lnTo>
                <a:lnTo>
                  <a:pt x="25" y="296"/>
                </a:lnTo>
                <a:lnTo>
                  <a:pt x="25" y="296"/>
                </a:lnTo>
                <a:lnTo>
                  <a:pt x="17" y="299"/>
                </a:lnTo>
                <a:lnTo>
                  <a:pt x="13" y="305"/>
                </a:lnTo>
                <a:lnTo>
                  <a:pt x="13" y="305"/>
                </a:lnTo>
                <a:close/>
                <a:moveTo>
                  <a:pt x="25" y="324"/>
                </a:moveTo>
                <a:lnTo>
                  <a:pt x="25" y="324"/>
                </a:lnTo>
                <a:lnTo>
                  <a:pt x="31" y="322"/>
                </a:lnTo>
                <a:lnTo>
                  <a:pt x="36" y="319"/>
                </a:lnTo>
                <a:lnTo>
                  <a:pt x="38" y="313"/>
                </a:lnTo>
                <a:lnTo>
                  <a:pt x="38" y="311"/>
                </a:lnTo>
                <a:lnTo>
                  <a:pt x="36" y="307"/>
                </a:lnTo>
                <a:lnTo>
                  <a:pt x="36" y="307"/>
                </a:lnTo>
                <a:lnTo>
                  <a:pt x="34" y="313"/>
                </a:lnTo>
                <a:lnTo>
                  <a:pt x="29" y="315"/>
                </a:lnTo>
                <a:lnTo>
                  <a:pt x="25" y="319"/>
                </a:lnTo>
                <a:lnTo>
                  <a:pt x="25" y="320"/>
                </a:lnTo>
                <a:lnTo>
                  <a:pt x="25" y="324"/>
                </a:lnTo>
                <a:lnTo>
                  <a:pt x="25" y="324"/>
                </a:lnTo>
                <a:close/>
                <a:moveTo>
                  <a:pt x="12" y="332"/>
                </a:moveTo>
                <a:lnTo>
                  <a:pt x="12" y="332"/>
                </a:lnTo>
                <a:lnTo>
                  <a:pt x="12" y="328"/>
                </a:lnTo>
                <a:lnTo>
                  <a:pt x="12" y="326"/>
                </a:lnTo>
                <a:lnTo>
                  <a:pt x="10" y="326"/>
                </a:lnTo>
                <a:lnTo>
                  <a:pt x="10" y="326"/>
                </a:lnTo>
                <a:lnTo>
                  <a:pt x="8" y="330"/>
                </a:lnTo>
                <a:lnTo>
                  <a:pt x="10" y="332"/>
                </a:lnTo>
                <a:lnTo>
                  <a:pt x="12" y="332"/>
                </a:lnTo>
                <a:lnTo>
                  <a:pt x="12" y="332"/>
                </a:lnTo>
                <a:close/>
                <a:moveTo>
                  <a:pt x="15" y="338"/>
                </a:moveTo>
                <a:lnTo>
                  <a:pt x="15" y="338"/>
                </a:lnTo>
                <a:lnTo>
                  <a:pt x="17" y="341"/>
                </a:lnTo>
                <a:lnTo>
                  <a:pt x="19" y="343"/>
                </a:lnTo>
                <a:lnTo>
                  <a:pt x="25" y="347"/>
                </a:lnTo>
                <a:lnTo>
                  <a:pt x="25" y="347"/>
                </a:lnTo>
                <a:lnTo>
                  <a:pt x="27" y="343"/>
                </a:lnTo>
                <a:lnTo>
                  <a:pt x="32" y="340"/>
                </a:lnTo>
                <a:lnTo>
                  <a:pt x="36" y="336"/>
                </a:lnTo>
                <a:lnTo>
                  <a:pt x="38" y="332"/>
                </a:lnTo>
                <a:lnTo>
                  <a:pt x="38" y="332"/>
                </a:lnTo>
                <a:lnTo>
                  <a:pt x="27" y="334"/>
                </a:lnTo>
                <a:lnTo>
                  <a:pt x="15" y="338"/>
                </a:lnTo>
                <a:lnTo>
                  <a:pt x="15" y="338"/>
                </a:lnTo>
                <a:close/>
                <a:moveTo>
                  <a:pt x="38" y="343"/>
                </a:moveTo>
                <a:lnTo>
                  <a:pt x="38" y="343"/>
                </a:lnTo>
                <a:lnTo>
                  <a:pt x="50" y="341"/>
                </a:lnTo>
                <a:lnTo>
                  <a:pt x="55" y="340"/>
                </a:lnTo>
                <a:lnTo>
                  <a:pt x="59" y="336"/>
                </a:lnTo>
                <a:lnTo>
                  <a:pt x="59" y="336"/>
                </a:lnTo>
                <a:lnTo>
                  <a:pt x="57" y="332"/>
                </a:lnTo>
                <a:lnTo>
                  <a:pt x="53" y="332"/>
                </a:lnTo>
                <a:lnTo>
                  <a:pt x="48" y="334"/>
                </a:lnTo>
                <a:lnTo>
                  <a:pt x="42" y="340"/>
                </a:lnTo>
                <a:lnTo>
                  <a:pt x="38" y="343"/>
                </a:lnTo>
                <a:lnTo>
                  <a:pt x="38" y="343"/>
                </a:lnTo>
                <a:close/>
                <a:moveTo>
                  <a:pt x="63" y="351"/>
                </a:moveTo>
                <a:lnTo>
                  <a:pt x="63" y="351"/>
                </a:lnTo>
                <a:lnTo>
                  <a:pt x="72" y="349"/>
                </a:lnTo>
                <a:lnTo>
                  <a:pt x="78" y="345"/>
                </a:lnTo>
                <a:lnTo>
                  <a:pt x="82" y="341"/>
                </a:lnTo>
                <a:lnTo>
                  <a:pt x="82" y="341"/>
                </a:lnTo>
                <a:lnTo>
                  <a:pt x="78" y="340"/>
                </a:lnTo>
                <a:lnTo>
                  <a:pt x="74" y="338"/>
                </a:lnTo>
                <a:lnTo>
                  <a:pt x="74" y="338"/>
                </a:lnTo>
                <a:lnTo>
                  <a:pt x="72" y="341"/>
                </a:lnTo>
                <a:lnTo>
                  <a:pt x="69" y="345"/>
                </a:lnTo>
                <a:lnTo>
                  <a:pt x="65" y="347"/>
                </a:lnTo>
                <a:lnTo>
                  <a:pt x="63" y="351"/>
                </a:lnTo>
                <a:lnTo>
                  <a:pt x="63" y="351"/>
                </a:lnTo>
                <a:close/>
                <a:moveTo>
                  <a:pt x="42" y="353"/>
                </a:moveTo>
                <a:lnTo>
                  <a:pt x="42" y="353"/>
                </a:lnTo>
                <a:lnTo>
                  <a:pt x="46" y="355"/>
                </a:lnTo>
                <a:lnTo>
                  <a:pt x="48" y="355"/>
                </a:lnTo>
                <a:lnTo>
                  <a:pt x="50" y="351"/>
                </a:lnTo>
                <a:lnTo>
                  <a:pt x="50" y="347"/>
                </a:lnTo>
                <a:lnTo>
                  <a:pt x="50" y="347"/>
                </a:lnTo>
                <a:lnTo>
                  <a:pt x="46" y="349"/>
                </a:lnTo>
                <a:lnTo>
                  <a:pt x="44" y="351"/>
                </a:lnTo>
                <a:lnTo>
                  <a:pt x="42" y="353"/>
                </a:lnTo>
                <a:lnTo>
                  <a:pt x="42" y="353"/>
                </a:lnTo>
                <a:close/>
                <a:moveTo>
                  <a:pt x="118" y="360"/>
                </a:moveTo>
                <a:lnTo>
                  <a:pt x="118" y="360"/>
                </a:lnTo>
                <a:lnTo>
                  <a:pt x="120" y="360"/>
                </a:lnTo>
                <a:lnTo>
                  <a:pt x="124" y="360"/>
                </a:lnTo>
                <a:lnTo>
                  <a:pt x="126" y="359"/>
                </a:lnTo>
                <a:lnTo>
                  <a:pt x="126" y="355"/>
                </a:lnTo>
                <a:lnTo>
                  <a:pt x="126" y="355"/>
                </a:lnTo>
                <a:lnTo>
                  <a:pt x="120" y="357"/>
                </a:lnTo>
                <a:lnTo>
                  <a:pt x="118" y="360"/>
                </a:lnTo>
                <a:lnTo>
                  <a:pt x="118" y="360"/>
                </a:lnTo>
                <a:close/>
                <a:moveTo>
                  <a:pt x="92" y="360"/>
                </a:moveTo>
                <a:lnTo>
                  <a:pt x="92" y="360"/>
                </a:lnTo>
                <a:lnTo>
                  <a:pt x="92" y="362"/>
                </a:lnTo>
                <a:lnTo>
                  <a:pt x="93" y="362"/>
                </a:lnTo>
                <a:lnTo>
                  <a:pt x="97" y="362"/>
                </a:lnTo>
                <a:lnTo>
                  <a:pt x="97" y="362"/>
                </a:lnTo>
                <a:lnTo>
                  <a:pt x="97" y="359"/>
                </a:lnTo>
                <a:lnTo>
                  <a:pt x="95" y="357"/>
                </a:lnTo>
                <a:lnTo>
                  <a:pt x="95" y="357"/>
                </a:lnTo>
                <a:lnTo>
                  <a:pt x="95" y="359"/>
                </a:lnTo>
                <a:lnTo>
                  <a:pt x="93" y="359"/>
                </a:lnTo>
                <a:lnTo>
                  <a:pt x="92" y="359"/>
                </a:lnTo>
                <a:lnTo>
                  <a:pt x="92" y="360"/>
                </a:lnTo>
                <a:lnTo>
                  <a:pt x="9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9" name="文本框 18">
            <a:extLst>
              <a:ext uri="{FF2B5EF4-FFF2-40B4-BE49-F238E27FC236}">
                <a16:creationId xmlns:a16="http://schemas.microsoft.com/office/drawing/2014/main" id="{34E3DF64-6450-4020-A5DF-D4C1558CA46E}"/>
              </a:ext>
            </a:extLst>
          </p:cNvPr>
          <p:cNvSpPr txBox="1"/>
          <p:nvPr/>
        </p:nvSpPr>
        <p:spPr>
          <a:xfrm>
            <a:off x="1324021" y="614394"/>
            <a:ext cx="5240594" cy="523220"/>
          </a:xfrm>
          <a:prstGeom prst="rect">
            <a:avLst/>
          </a:prstGeom>
          <a:noFill/>
        </p:spPr>
        <p:txBody>
          <a:bodyPr wrap="square" rtlCol="0">
            <a:spAutoFit/>
          </a:bodyPr>
          <a:lstStyle/>
          <a:p>
            <a:r>
              <a:rPr lang="zh-CN" altLang="en-US" sz="2800" b="1" dirty="0">
                <a:solidFill>
                  <a:schemeClr val="bg1"/>
                </a:solidFill>
                <a:cs typeface="+mn-ea"/>
                <a:sym typeface="+mn-lt"/>
              </a:rPr>
              <a:t>编程和数学归纳法</a:t>
            </a:r>
          </a:p>
        </p:txBody>
      </p:sp>
      <p:sp>
        <p:nvSpPr>
          <p:cNvPr id="20" name="文本框 19">
            <a:extLst>
              <a:ext uri="{FF2B5EF4-FFF2-40B4-BE49-F238E27FC236}">
                <a16:creationId xmlns:a16="http://schemas.microsoft.com/office/drawing/2014/main" id="{7D81F069-27AB-4ECC-9FAC-187EBF6924EC}"/>
              </a:ext>
            </a:extLst>
          </p:cNvPr>
          <p:cNvSpPr txBox="1"/>
          <p:nvPr/>
        </p:nvSpPr>
        <p:spPr>
          <a:xfrm>
            <a:off x="5307981" y="522061"/>
            <a:ext cx="5314275" cy="707886"/>
          </a:xfrm>
          <a:prstGeom prst="rect">
            <a:avLst/>
          </a:prstGeom>
          <a:noFill/>
        </p:spPr>
        <p:txBody>
          <a:bodyPr wrap="none" rtlCol="0">
            <a:spAutoFit/>
          </a:bodyPr>
          <a:lstStyle/>
          <a:p>
            <a:r>
              <a:rPr lang="zh-CN" altLang="en-US" sz="2000" dirty="0">
                <a:solidFill>
                  <a:srgbClr val="FFFF00"/>
                </a:solidFill>
              </a:rPr>
              <a:t>循环不变式：让每次循环都成立的逻辑表达式</a:t>
            </a:r>
            <a:endParaRPr lang="en-US" altLang="zh-CN" sz="2000" dirty="0">
              <a:solidFill>
                <a:srgbClr val="FFFF00"/>
              </a:solidFill>
            </a:endParaRPr>
          </a:p>
          <a:p>
            <a:r>
              <a:rPr lang="zh-CN" altLang="en-US" sz="2000" dirty="0">
                <a:solidFill>
                  <a:schemeClr val="bg1"/>
                </a:solidFill>
              </a:rPr>
              <a:t>相当于数学归纳法里的断言</a:t>
            </a:r>
          </a:p>
        </p:txBody>
      </p:sp>
      <p:sp>
        <p:nvSpPr>
          <p:cNvPr id="21" name="文本框 20">
            <a:extLst>
              <a:ext uri="{FF2B5EF4-FFF2-40B4-BE49-F238E27FC236}">
                <a16:creationId xmlns:a16="http://schemas.microsoft.com/office/drawing/2014/main" id="{B0F95278-32DA-4558-B89B-96AF8315C102}"/>
              </a:ext>
            </a:extLst>
          </p:cNvPr>
          <p:cNvSpPr txBox="1"/>
          <p:nvPr/>
        </p:nvSpPr>
        <p:spPr>
          <a:xfrm>
            <a:off x="5307981" y="1322280"/>
            <a:ext cx="6336991"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M(n):</a:t>
            </a:r>
            <a:r>
              <a:rPr lang="zh-CN" altLang="en-US" sz="2000" dirty="0">
                <a:solidFill>
                  <a:schemeClr val="bg1"/>
                </a:solidFill>
              </a:rPr>
              <a:t>数组 </a:t>
            </a:r>
            <a:r>
              <a:rPr lang="en-US" altLang="zh-CN" sz="2000" dirty="0">
                <a:solidFill>
                  <a:schemeClr val="bg1"/>
                </a:solidFill>
              </a:rPr>
              <a:t>array </a:t>
            </a:r>
            <a:r>
              <a:rPr lang="zh-CN" altLang="en-US" sz="2000" dirty="0">
                <a:solidFill>
                  <a:schemeClr val="bg1"/>
                </a:solidFill>
              </a:rPr>
              <a:t>的前</a:t>
            </a:r>
            <a:r>
              <a:rPr lang="en-US" altLang="zh-CN" sz="2000" dirty="0">
                <a:solidFill>
                  <a:schemeClr val="bg1"/>
                </a:solidFill>
              </a:rPr>
              <a:t>n</a:t>
            </a:r>
            <a:r>
              <a:rPr lang="zh-CN" altLang="en-US" sz="2000" dirty="0">
                <a:solidFill>
                  <a:schemeClr val="bg1"/>
                </a:solidFill>
              </a:rPr>
              <a:t>个元素之和，等于变量</a:t>
            </a:r>
            <a:r>
              <a:rPr lang="en-US" altLang="zh-CN" sz="2000" dirty="0">
                <a:solidFill>
                  <a:schemeClr val="bg1"/>
                </a:solidFill>
              </a:rPr>
              <a:t>s</a:t>
            </a:r>
            <a:r>
              <a:rPr lang="zh-CN" altLang="en-US" sz="2000" dirty="0">
                <a:solidFill>
                  <a:schemeClr val="bg1"/>
                </a:solidFill>
              </a:rPr>
              <a:t>的值</a:t>
            </a:r>
          </a:p>
        </p:txBody>
      </p:sp>
      <p:sp>
        <p:nvSpPr>
          <p:cNvPr id="22" name="文本框 21">
            <a:extLst>
              <a:ext uri="{FF2B5EF4-FFF2-40B4-BE49-F238E27FC236}">
                <a16:creationId xmlns:a16="http://schemas.microsoft.com/office/drawing/2014/main" id="{2178FB39-9ADF-4C35-8CA9-5B9897F9ABDB}"/>
              </a:ext>
            </a:extLst>
          </p:cNvPr>
          <p:cNvSpPr txBox="1"/>
          <p:nvPr/>
        </p:nvSpPr>
        <p:spPr>
          <a:xfrm>
            <a:off x="2042790" y="3504348"/>
            <a:ext cx="2279791" cy="400110"/>
          </a:xfrm>
          <a:prstGeom prst="rect">
            <a:avLst/>
          </a:prstGeom>
          <a:noFill/>
        </p:spPr>
        <p:txBody>
          <a:bodyPr wrap="none" rtlCol="0">
            <a:spAutoFit/>
          </a:bodyPr>
          <a:lstStyle/>
          <a:p>
            <a:r>
              <a:rPr lang="en-US" altLang="zh-CN" sz="2000" dirty="0">
                <a:solidFill>
                  <a:schemeClr val="bg1"/>
                </a:solidFill>
              </a:rPr>
              <a:t>S</a:t>
            </a:r>
            <a:r>
              <a:rPr lang="zh-CN" altLang="en-US" sz="2000" dirty="0">
                <a:solidFill>
                  <a:schemeClr val="bg1"/>
                </a:solidFill>
              </a:rPr>
              <a:t>为前面</a:t>
            </a:r>
            <a:r>
              <a:rPr lang="en-US" altLang="zh-CN" sz="2000" dirty="0">
                <a:solidFill>
                  <a:schemeClr val="bg1"/>
                </a:solidFill>
              </a:rPr>
              <a:t>k</a:t>
            </a:r>
            <a:r>
              <a:rPr lang="zh-CN" altLang="en-US" sz="2000" dirty="0">
                <a:solidFill>
                  <a:schemeClr val="bg1"/>
                </a:solidFill>
              </a:rPr>
              <a:t>元素之和</a:t>
            </a:r>
            <a:endParaRPr lang="en-US" altLang="zh-CN" sz="2000" dirty="0">
              <a:solidFill>
                <a:schemeClr val="bg1"/>
              </a:solidFill>
            </a:endParaRPr>
          </a:p>
        </p:txBody>
      </p:sp>
      <p:sp>
        <p:nvSpPr>
          <p:cNvPr id="23" name="文本框 22">
            <a:extLst>
              <a:ext uri="{FF2B5EF4-FFF2-40B4-BE49-F238E27FC236}">
                <a16:creationId xmlns:a16="http://schemas.microsoft.com/office/drawing/2014/main" id="{D2350EFB-8831-4275-8D8C-E18577DC532A}"/>
              </a:ext>
            </a:extLst>
          </p:cNvPr>
          <p:cNvSpPr txBox="1"/>
          <p:nvPr/>
        </p:nvSpPr>
        <p:spPr>
          <a:xfrm>
            <a:off x="1528984" y="4661645"/>
            <a:ext cx="4041491" cy="400110"/>
          </a:xfrm>
          <a:prstGeom prst="rect">
            <a:avLst/>
          </a:prstGeom>
          <a:noFill/>
        </p:spPr>
        <p:txBody>
          <a:bodyPr wrap="none" rtlCol="0">
            <a:spAutoFit/>
          </a:bodyPr>
          <a:lstStyle/>
          <a:p>
            <a:r>
              <a:rPr lang="en-US" altLang="zh-CN" sz="2000" dirty="0">
                <a:solidFill>
                  <a:schemeClr val="bg1"/>
                </a:solidFill>
              </a:rPr>
              <a:t>S + array[k] </a:t>
            </a:r>
            <a:r>
              <a:rPr lang="zh-CN" altLang="en-US" sz="2000" dirty="0">
                <a:solidFill>
                  <a:schemeClr val="bg1"/>
                </a:solidFill>
              </a:rPr>
              <a:t>即为前面</a:t>
            </a:r>
            <a:r>
              <a:rPr lang="en-US" altLang="zh-CN" sz="2000" dirty="0">
                <a:solidFill>
                  <a:schemeClr val="bg1"/>
                </a:solidFill>
              </a:rPr>
              <a:t>k+1</a:t>
            </a:r>
            <a:r>
              <a:rPr lang="zh-CN" altLang="en-US" sz="2000" dirty="0">
                <a:solidFill>
                  <a:schemeClr val="bg1"/>
                </a:solidFill>
              </a:rPr>
              <a:t>元素之和</a:t>
            </a:r>
          </a:p>
        </p:txBody>
      </p:sp>
      <p:sp>
        <p:nvSpPr>
          <p:cNvPr id="28" name="文本框 27">
            <a:extLst>
              <a:ext uri="{FF2B5EF4-FFF2-40B4-BE49-F238E27FC236}">
                <a16:creationId xmlns:a16="http://schemas.microsoft.com/office/drawing/2014/main" id="{D5ED24B6-A52D-4BD5-8A9C-7902603C1817}"/>
              </a:ext>
            </a:extLst>
          </p:cNvPr>
          <p:cNvSpPr txBox="1"/>
          <p:nvPr/>
        </p:nvSpPr>
        <p:spPr>
          <a:xfrm>
            <a:off x="5527490" y="3220087"/>
            <a:ext cx="647934" cy="400110"/>
          </a:xfrm>
          <a:prstGeom prst="rect">
            <a:avLst/>
          </a:prstGeom>
          <a:noFill/>
        </p:spPr>
        <p:txBody>
          <a:bodyPr wrap="none" rtlCol="0">
            <a:spAutoFit/>
          </a:bodyPr>
          <a:lstStyle/>
          <a:p>
            <a:r>
              <a:rPr lang="en-US" altLang="zh-CN" sz="2000" dirty="0">
                <a:solidFill>
                  <a:srgbClr val="FFFF00"/>
                </a:solidFill>
              </a:rPr>
              <a:t>K+1</a:t>
            </a:r>
            <a:endParaRPr lang="zh-CN" altLang="en-US" sz="2000" dirty="0">
              <a:solidFill>
                <a:srgbClr val="FFFF00"/>
              </a:solidFill>
            </a:endParaRPr>
          </a:p>
        </p:txBody>
      </p:sp>
      <p:cxnSp>
        <p:nvCxnSpPr>
          <p:cNvPr id="29" name="直接箭头连接符 28">
            <a:extLst>
              <a:ext uri="{FF2B5EF4-FFF2-40B4-BE49-F238E27FC236}">
                <a16:creationId xmlns:a16="http://schemas.microsoft.com/office/drawing/2014/main" id="{4A4DF146-3A97-4653-949E-57081016AC90}"/>
              </a:ext>
            </a:extLst>
          </p:cNvPr>
          <p:cNvCxnSpPr>
            <a:cxnSpLocks/>
          </p:cNvCxnSpPr>
          <p:nvPr/>
        </p:nvCxnSpPr>
        <p:spPr>
          <a:xfrm>
            <a:off x="5808490" y="3600167"/>
            <a:ext cx="0" cy="324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0" name="矩形 29">
            <a:extLst>
              <a:ext uri="{FF2B5EF4-FFF2-40B4-BE49-F238E27FC236}">
                <a16:creationId xmlns:a16="http://schemas.microsoft.com/office/drawing/2014/main" id="{4A061829-10F3-4405-B249-995AB8ACE8F4}"/>
              </a:ext>
            </a:extLst>
          </p:cNvPr>
          <p:cNvSpPr/>
          <p:nvPr/>
        </p:nvSpPr>
        <p:spPr>
          <a:xfrm>
            <a:off x="1435346"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A2A5AF25-D226-42E7-B117-4E9A4DA264D7}"/>
              </a:ext>
            </a:extLst>
          </p:cNvPr>
          <p:cNvSpPr/>
          <p:nvPr/>
        </p:nvSpPr>
        <p:spPr>
          <a:xfrm>
            <a:off x="2483560"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a:extLst>
              <a:ext uri="{FF2B5EF4-FFF2-40B4-BE49-F238E27FC236}">
                <a16:creationId xmlns:a16="http://schemas.microsoft.com/office/drawing/2014/main" id="{0507278A-60BE-4E2C-A074-BE3B45DC396D}"/>
              </a:ext>
            </a:extLst>
          </p:cNvPr>
          <p:cNvSpPr/>
          <p:nvPr/>
        </p:nvSpPr>
        <p:spPr>
          <a:xfrm>
            <a:off x="3531774"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a:extLst>
              <a:ext uri="{FF2B5EF4-FFF2-40B4-BE49-F238E27FC236}">
                <a16:creationId xmlns:a16="http://schemas.microsoft.com/office/drawing/2014/main" id="{C7A75B7B-FB5D-4F7F-8521-976D6795F3E5}"/>
              </a:ext>
            </a:extLst>
          </p:cNvPr>
          <p:cNvSpPr/>
          <p:nvPr/>
        </p:nvSpPr>
        <p:spPr>
          <a:xfrm>
            <a:off x="4579988"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5799D297-D7C5-4411-A4D7-F69EE8E8EAD0}"/>
              </a:ext>
            </a:extLst>
          </p:cNvPr>
          <p:cNvSpPr/>
          <p:nvPr/>
        </p:nvSpPr>
        <p:spPr>
          <a:xfrm>
            <a:off x="5628202"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a:extLst>
              <a:ext uri="{FF2B5EF4-FFF2-40B4-BE49-F238E27FC236}">
                <a16:creationId xmlns:a16="http://schemas.microsoft.com/office/drawing/2014/main" id="{77754150-1729-44B4-B226-E7B34F866156}"/>
              </a:ext>
            </a:extLst>
          </p:cNvPr>
          <p:cNvSpPr/>
          <p:nvPr/>
        </p:nvSpPr>
        <p:spPr>
          <a:xfrm>
            <a:off x="6676416"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a:extLst>
              <a:ext uri="{FF2B5EF4-FFF2-40B4-BE49-F238E27FC236}">
                <a16:creationId xmlns:a16="http://schemas.microsoft.com/office/drawing/2014/main" id="{4A6620C1-16B8-41AA-82F8-CBAD5346B95A}"/>
              </a:ext>
            </a:extLst>
          </p:cNvPr>
          <p:cNvSpPr/>
          <p:nvPr/>
        </p:nvSpPr>
        <p:spPr>
          <a:xfrm>
            <a:off x="7724630"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6A0F9E70-8690-46E4-819D-E231FFBA3E2E}"/>
              </a:ext>
            </a:extLst>
          </p:cNvPr>
          <p:cNvSpPr/>
          <p:nvPr/>
        </p:nvSpPr>
        <p:spPr>
          <a:xfrm>
            <a:off x="8772844" y="5866699"/>
            <a:ext cx="1048214" cy="624374"/>
          </a:xfrm>
          <a:prstGeom prst="rect">
            <a:avLst/>
          </a:prstGeom>
          <a:solidFill>
            <a:schemeClr val="bg1">
              <a:lumMod val="6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a:extLst>
              <a:ext uri="{FF2B5EF4-FFF2-40B4-BE49-F238E27FC236}">
                <a16:creationId xmlns:a16="http://schemas.microsoft.com/office/drawing/2014/main" id="{81B202A2-352D-45DB-988B-AC67DFE01E64}"/>
              </a:ext>
            </a:extLst>
          </p:cNvPr>
          <p:cNvSpPr txBox="1"/>
          <p:nvPr/>
        </p:nvSpPr>
        <p:spPr>
          <a:xfrm>
            <a:off x="9339996" y="5174201"/>
            <a:ext cx="962123" cy="400110"/>
          </a:xfrm>
          <a:prstGeom prst="rect">
            <a:avLst/>
          </a:prstGeom>
          <a:noFill/>
        </p:spPr>
        <p:txBody>
          <a:bodyPr wrap="none" rtlCol="0">
            <a:spAutoFit/>
          </a:bodyPr>
          <a:lstStyle/>
          <a:p>
            <a:r>
              <a:rPr lang="en-US" altLang="zh-CN" sz="2000" dirty="0">
                <a:solidFill>
                  <a:srgbClr val="FFFF00"/>
                </a:solidFill>
              </a:rPr>
              <a:t>K=size</a:t>
            </a:r>
            <a:endParaRPr lang="zh-CN" altLang="en-US" sz="2000" dirty="0">
              <a:solidFill>
                <a:srgbClr val="FFFF00"/>
              </a:solidFill>
            </a:endParaRPr>
          </a:p>
        </p:txBody>
      </p:sp>
      <p:cxnSp>
        <p:nvCxnSpPr>
          <p:cNvPr id="39" name="直接箭头连接符 38">
            <a:extLst>
              <a:ext uri="{FF2B5EF4-FFF2-40B4-BE49-F238E27FC236}">
                <a16:creationId xmlns:a16="http://schemas.microsoft.com/office/drawing/2014/main" id="{BD2CA2AD-29DD-4391-95C7-2882A6344E26}"/>
              </a:ext>
            </a:extLst>
          </p:cNvPr>
          <p:cNvCxnSpPr>
            <a:cxnSpLocks/>
          </p:cNvCxnSpPr>
          <p:nvPr/>
        </p:nvCxnSpPr>
        <p:spPr>
          <a:xfrm>
            <a:off x="9821058" y="5519848"/>
            <a:ext cx="0" cy="29558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0" name="文本框 39">
            <a:extLst>
              <a:ext uri="{FF2B5EF4-FFF2-40B4-BE49-F238E27FC236}">
                <a16:creationId xmlns:a16="http://schemas.microsoft.com/office/drawing/2014/main" id="{3AE9D01C-C859-4932-9E0D-5D52B0D44366}"/>
              </a:ext>
            </a:extLst>
          </p:cNvPr>
          <p:cNvSpPr txBox="1"/>
          <p:nvPr/>
        </p:nvSpPr>
        <p:spPr>
          <a:xfrm>
            <a:off x="7172961" y="5267531"/>
            <a:ext cx="2151551" cy="400110"/>
          </a:xfrm>
          <a:prstGeom prst="rect">
            <a:avLst/>
          </a:prstGeom>
          <a:noFill/>
        </p:spPr>
        <p:txBody>
          <a:bodyPr wrap="none" rtlCol="0">
            <a:spAutoFit/>
          </a:bodyPr>
          <a:lstStyle/>
          <a:p>
            <a:r>
              <a:rPr lang="en-US" altLang="zh-CN" sz="2000" dirty="0">
                <a:solidFill>
                  <a:schemeClr val="bg1"/>
                </a:solidFill>
              </a:rPr>
              <a:t>S</a:t>
            </a:r>
            <a:r>
              <a:rPr lang="zh-CN" altLang="en-US" sz="2000" dirty="0">
                <a:solidFill>
                  <a:schemeClr val="bg1"/>
                </a:solidFill>
              </a:rPr>
              <a:t>为所有元素之和</a:t>
            </a:r>
            <a:endParaRPr lang="en-US" altLang="zh-CN" sz="2000" dirty="0">
              <a:solidFill>
                <a:schemeClr val="bg1"/>
              </a:solidFill>
            </a:endParaRPr>
          </a:p>
        </p:txBody>
      </p:sp>
      <p:sp>
        <p:nvSpPr>
          <p:cNvPr id="44" name="矩形 43">
            <a:extLst>
              <a:ext uri="{FF2B5EF4-FFF2-40B4-BE49-F238E27FC236}">
                <a16:creationId xmlns:a16="http://schemas.microsoft.com/office/drawing/2014/main" id="{96A3EB67-8227-4CC9-B637-55BF2D74BC46}"/>
              </a:ext>
            </a:extLst>
          </p:cNvPr>
          <p:cNvSpPr/>
          <p:nvPr/>
        </p:nvSpPr>
        <p:spPr>
          <a:xfrm>
            <a:off x="1619231" y="2469106"/>
            <a:ext cx="1048214" cy="62437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6330C831-1CD1-4139-9850-923C46B28692}"/>
              </a:ext>
            </a:extLst>
          </p:cNvPr>
          <p:cNvSpPr/>
          <p:nvPr/>
        </p:nvSpPr>
        <p:spPr>
          <a:xfrm>
            <a:off x="2667445" y="2469106"/>
            <a:ext cx="1048214" cy="62437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a:extLst>
              <a:ext uri="{FF2B5EF4-FFF2-40B4-BE49-F238E27FC236}">
                <a16:creationId xmlns:a16="http://schemas.microsoft.com/office/drawing/2014/main" id="{58F84A23-AD0A-4911-8EC9-3C88A46E5A17}"/>
              </a:ext>
            </a:extLst>
          </p:cNvPr>
          <p:cNvSpPr/>
          <p:nvPr/>
        </p:nvSpPr>
        <p:spPr>
          <a:xfrm>
            <a:off x="3715659" y="2469106"/>
            <a:ext cx="1048214" cy="624374"/>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矩形 47">
            <a:extLst>
              <a:ext uri="{FF2B5EF4-FFF2-40B4-BE49-F238E27FC236}">
                <a16:creationId xmlns:a16="http://schemas.microsoft.com/office/drawing/2014/main" id="{C04693FE-A388-4A41-A568-D85869FDAB21}"/>
              </a:ext>
            </a:extLst>
          </p:cNvPr>
          <p:cNvSpPr/>
          <p:nvPr/>
        </p:nvSpPr>
        <p:spPr>
          <a:xfrm>
            <a:off x="5812087" y="2469106"/>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矩形 48">
            <a:extLst>
              <a:ext uri="{FF2B5EF4-FFF2-40B4-BE49-F238E27FC236}">
                <a16:creationId xmlns:a16="http://schemas.microsoft.com/office/drawing/2014/main" id="{32357ED5-BD1B-4B38-B1C2-548F82F9B084}"/>
              </a:ext>
            </a:extLst>
          </p:cNvPr>
          <p:cNvSpPr/>
          <p:nvPr/>
        </p:nvSpPr>
        <p:spPr>
          <a:xfrm>
            <a:off x="6860301" y="2469106"/>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a:extLst>
              <a:ext uri="{FF2B5EF4-FFF2-40B4-BE49-F238E27FC236}">
                <a16:creationId xmlns:a16="http://schemas.microsoft.com/office/drawing/2014/main" id="{02E73324-0937-4CB0-8EC3-AAC3EC95AB9A}"/>
              </a:ext>
            </a:extLst>
          </p:cNvPr>
          <p:cNvSpPr/>
          <p:nvPr/>
        </p:nvSpPr>
        <p:spPr>
          <a:xfrm>
            <a:off x="7908515" y="2469106"/>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a:extLst>
              <a:ext uri="{FF2B5EF4-FFF2-40B4-BE49-F238E27FC236}">
                <a16:creationId xmlns:a16="http://schemas.microsoft.com/office/drawing/2014/main" id="{DE69C642-21B3-4C14-8511-A1FEFEE9812A}"/>
              </a:ext>
            </a:extLst>
          </p:cNvPr>
          <p:cNvSpPr/>
          <p:nvPr/>
        </p:nvSpPr>
        <p:spPr>
          <a:xfrm>
            <a:off x="8956729" y="2469106"/>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84EEB592-B189-492D-ACE4-8F2ED02543FF}"/>
              </a:ext>
            </a:extLst>
          </p:cNvPr>
          <p:cNvSpPr txBox="1"/>
          <p:nvPr/>
        </p:nvSpPr>
        <p:spPr>
          <a:xfrm>
            <a:off x="1295264" y="1749140"/>
            <a:ext cx="647934" cy="400110"/>
          </a:xfrm>
          <a:prstGeom prst="rect">
            <a:avLst/>
          </a:prstGeom>
          <a:noFill/>
        </p:spPr>
        <p:txBody>
          <a:bodyPr wrap="none" rtlCol="0">
            <a:spAutoFit/>
          </a:bodyPr>
          <a:lstStyle/>
          <a:p>
            <a:r>
              <a:rPr lang="en-US" altLang="zh-CN" sz="2000" dirty="0">
                <a:solidFill>
                  <a:srgbClr val="FFFF00"/>
                </a:solidFill>
              </a:rPr>
              <a:t>K=0</a:t>
            </a:r>
            <a:endParaRPr lang="zh-CN" altLang="en-US" sz="2000" dirty="0">
              <a:solidFill>
                <a:srgbClr val="FFFF00"/>
              </a:solidFill>
            </a:endParaRPr>
          </a:p>
        </p:txBody>
      </p:sp>
      <p:cxnSp>
        <p:nvCxnSpPr>
          <p:cNvPr id="53" name="直接箭头连接符 52">
            <a:extLst>
              <a:ext uri="{FF2B5EF4-FFF2-40B4-BE49-F238E27FC236}">
                <a16:creationId xmlns:a16="http://schemas.microsoft.com/office/drawing/2014/main" id="{28FC2C85-F86F-4EE7-9CFB-3F43DCC2F9D0}"/>
              </a:ext>
            </a:extLst>
          </p:cNvPr>
          <p:cNvCxnSpPr>
            <a:cxnSpLocks/>
          </p:cNvCxnSpPr>
          <p:nvPr/>
        </p:nvCxnSpPr>
        <p:spPr>
          <a:xfrm>
            <a:off x="1619231" y="2103892"/>
            <a:ext cx="0" cy="36521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6" name="矩形 55">
            <a:extLst>
              <a:ext uri="{FF2B5EF4-FFF2-40B4-BE49-F238E27FC236}">
                <a16:creationId xmlns:a16="http://schemas.microsoft.com/office/drawing/2014/main" id="{3657F183-FFAE-451F-83A9-346D37B1BE93}"/>
              </a:ext>
            </a:extLst>
          </p:cNvPr>
          <p:cNvSpPr/>
          <p:nvPr/>
        </p:nvSpPr>
        <p:spPr>
          <a:xfrm>
            <a:off x="4762882" y="2463964"/>
            <a:ext cx="1048214" cy="62437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文本框 56">
            <a:extLst>
              <a:ext uri="{FF2B5EF4-FFF2-40B4-BE49-F238E27FC236}">
                <a16:creationId xmlns:a16="http://schemas.microsoft.com/office/drawing/2014/main" id="{786E885F-A0BF-4E80-9C2B-EA63B65658C6}"/>
              </a:ext>
            </a:extLst>
          </p:cNvPr>
          <p:cNvSpPr txBox="1"/>
          <p:nvPr/>
        </p:nvSpPr>
        <p:spPr>
          <a:xfrm>
            <a:off x="1790469" y="2020418"/>
            <a:ext cx="2279791" cy="400110"/>
          </a:xfrm>
          <a:prstGeom prst="rect">
            <a:avLst/>
          </a:prstGeom>
          <a:noFill/>
        </p:spPr>
        <p:txBody>
          <a:bodyPr wrap="none" rtlCol="0">
            <a:spAutoFit/>
          </a:bodyPr>
          <a:lstStyle/>
          <a:p>
            <a:r>
              <a:rPr lang="en-US" altLang="zh-CN" sz="2000" dirty="0">
                <a:solidFill>
                  <a:schemeClr val="bg1"/>
                </a:solidFill>
              </a:rPr>
              <a:t>S</a:t>
            </a:r>
            <a:r>
              <a:rPr lang="zh-CN" altLang="en-US" sz="2000" dirty="0">
                <a:solidFill>
                  <a:schemeClr val="bg1"/>
                </a:solidFill>
              </a:rPr>
              <a:t>为前面</a:t>
            </a:r>
            <a:r>
              <a:rPr lang="en-US" altLang="zh-CN" sz="2000" dirty="0">
                <a:solidFill>
                  <a:schemeClr val="bg1"/>
                </a:solidFill>
              </a:rPr>
              <a:t>k</a:t>
            </a:r>
            <a:r>
              <a:rPr lang="zh-CN" altLang="en-US" sz="2000" dirty="0">
                <a:solidFill>
                  <a:schemeClr val="bg1"/>
                </a:solidFill>
              </a:rPr>
              <a:t>元素之和</a:t>
            </a:r>
            <a:endParaRPr lang="en-US" altLang="zh-CN" sz="2000" dirty="0">
              <a:solidFill>
                <a:schemeClr val="bg1"/>
              </a:solidFill>
            </a:endParaRPr>
          </a:p>
        </p:txBody>
      </p:sp>
    </p:spTree>
    <p:extLst>
      <p:ext uri="{BB962C8B-B14F-4D97-AF65-F5344CB8AC3E}">
        <p14:creationId xmlns:p14="http://schemas.microsoft.com/office/powerpoint/2010/main" val="184357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900" decel="100000" fill="hold"/>
                                        <p:tgtEl>
                                          <p:spTgt spid="1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163105" y="523696"/>
            <a:ext cx="1865791" cy="602562"/>
            <a:chOff x="4205902" y="977538"/>
            <a:chExt cx="1865791" cy="602562"/>
          </a:xfrm>
        </p:grpSpPr>
        <p:grpSp>
          <p:nvGrpSpPr>
            <p:cNvPr id="3" name="组合 2"/>
            <p:cNvGrpSpPr/>
            <p:nvPr/>
          </p:nvGrpSpPr>
          <p:grpSpPr>
            <a:xfrm>
              <a:off x="4205902" y="1116591"/>
              <a:ext cx="985571" cy="463509"/>
              <a:chOff x="1806831" y="1502686"/>
              <a:chExt cx="985571" cy="463509"/>
            </a:xfrm>
          </p:grpSpPr>
          <p:sp>
            <p:nvSpPr>
              <p:cNvPr id="157" name="Freeform 14"/>
              <p:cNvSpPr>
                <a:spLocks noEditPoints="1"/>
              </p:cNvSpPr>
              <p:nvPr/>
            </p:nvSpPr>
            <p:spPr bwMode="auto">
              <a:xfrm>
                <a:off x="2409406" y="1556945"/>
                <a:ext cx="382996" cy="409250"/>
              </a:xfrm>
              <a:custGeom>
                <a:avLst/>
                <a:gdLst/>
                <a:ahLst/>
                <a:cxnLst>
                  <a:cxn ang="0">
                    <a:pos x="160" y="21"/>
                  </a:cxn>
                  <a:cxn ang="0">
                    <a:pos x="149" y="147"/>
                  </a:cxn>
                  <a:cxn ang="0">
                    <a:pos x="124" y="181"/>
                  </a:cxn>
                  <a:cxn ang="0">
                    <a:pos x="107" y="117"/>
                  </a:cxn>
                  <a:cxn ang="0">
                    <a:pos x="78" y="6"/>
                  </a:cxn>
                  <a:cxn ang="0">
                    <a:pos x="8" y="31"/>
                  </a:cxn>
                  <a:cxn ang="0">
                    <a:pos x="8" y="172"/>
                  </a:cxn>
                  <a:cxn ang="0">
                    <a:pos x="50" y="239"/>
                  </a:cxn>
                  <a:cxn ang="0">
                    <a:pos x="141" y="263"/>
                  </a:cxn>
                  <a:cxn ang="0">
                    <a:pos x="219" y="218"/>
                  </a:cxn>
                  <a:cxn ang="0">
                    <a:pos x="248" y="75"/>
                  </a:cxn>
                  <a:cxn ang="0">
                    <a:pos x="172" y="134"/>
                  </a:cxn>
                  <a:cxn ang="0">
                    <a:pos x="172" y="138"/>
                  </a:cxn>
                  <a:cxn ang="0">
                    <a:pos x="174" y="151"/>
                  </a:cxn>
                  <a:cxn ang="0">
                    <a:pos x="170" y="115"/>
                  </a:cxn>
                  <a:cxn ang="0">
                    <a:pos x="164" y="128"/>
                  </a:cxn>
                  <a:cxn ang="0">
                    <a:pos x="181" y="86"/>
                  </a:cxn>
                  <a:cxn ang="0">
                    <a:pos x="162" y="88"/>
                  </a:cxn>
                  <a:cxn ang="0">
                    <a:pos x="176" y="77"/>
                  </a:cxn>
                  <a:cxn ang="0">
                    <a:pos x="172" y="56"/>
                  </a:cxn>
                  <a:cxn ang="0">
                    <a:pos x="164" y="71"/>
                  </a:cxn>
                  <a:cxn ang="0">
                    <a:pos x="183" y="31"/>
                  </a:cxn>
                  <a:cxn ang="0">
                    <a:pos x="179" y="21"/>
                  </a:cxn>
                  <a:cxn ang="0">
                    <a:pos x="183" y="16"/>
                  </a:cxn>
                  <a:cxn ang="0">
                    <a:pos x="155" y="143"/>
                  </a:cxn>
                  <a:cxn ang="0">
                    <a:pos x="36" y="115"/>
                  </a:cxn>
                  <a:cxn ang="0">
                    <a:pos x="40" y="103"/>
                  </a:cxn>
                  <a:cxn ang="0">
                    <a:pos x="40" y="46"/>
                  </a:cxn>
                  <a:cxn ang="0">
                    <a:pos x="27" y="50"/>
                  </a:cxn>
                  <a:cxn ang="0">
                    <a:pos x="40" y="46"/>
                  </a:cxn>
                  <a:cxn ang="0">
                    <a:pos x="23" y="113"/>
                  </a:cxn>
                  <a:cxn ang="0">
                    <a:pos x="42" y="17"/>
                  </a:cxn>
                  <a:cxn ang="0">
                    <a:pos x="21" y="42"/>
                  </a:cxn>
                  <a:cxn ang="0">
                    <a:pos x="38" y="54"/>
                  </a:cxn>
                  <a:cxn ang="0">
                    <a:pos x="19" y="97"/>
                  </a:cxn>
                  <a:cxn ang="0">
                    <a:pos x="29" y="71"/>
                  </a:cxn>
                  <a:cxn ang="0">
                    <a:pos x="31" y="61"/>
                  </a:cxn>
                  <a:cxn ang="0">
                    <a:pos x="14" y="113"/>
                  </a:cxn>
                  <a:cxn ang="0">
                    <a:pos x="15" y="130"/>
                  </a:cxn>
                  <a:cxn ang="0">
                    <a:pos x="19" y="179"/>
                  </a:cxn>
                  <a:cxn ang="0">
                    <a:pos x="19" y="179"/>
                  </a:cxn>
                  <a:cxn ang="0">
                    <a:pos x="42" y="120"/>
                  </a:cxn>
                  <a:cxn ang="0">
                    <a:pos x="21" y="147"/>
                  </a:cxn>
                  <a:cxn ang="0">
                    <a:pos x="29" y="157"/>
                  </a:cxn>
                  <a:cxn ang="0">
                    <a:pos x="31" y="170"/>
                  </a:cxn>
                  <a:cxn ang="0">
                    <a:pos x="42" y="166"/>
                  </a:cxn>
                  <a:cxn ang="0">
                    <a:pos x="33" y="185"/>
                  </a:cxn>
                  <a:cxn ang="0">
                    <a:pos x="40" y="181"/>
                  </a:cxn>
                  <a:cxn ang="0">
                    <a:pos x="40" y="195"/>
                  </a:cxn>
                  <a:cxn ang="0">
                    <a:pos x="40" y="202"/>
                  </a:cxn>
                  <a:cxn ang="0">
                    <a:pos x="208" y="221"/>
                  </a:cxn>
                  <a:cxn ang="0">
                    <a:pos x="136" y="254"/>
                  </a:cxn>
                  <a:cxn ang="0">
                    <a:pos x="69" y="218"/>
                  </a:cxn>
                  <a:cxn ang="0">
                    <a:pos x="48" y="94"/>
                  </a:cxn>
                  <a:cxn ang="0">
                    <a:pos x="78" y="14"/>
                  </a:cxn>
                  <a:cxn ang="0">
                    <a:pos x="101" y="143"/>
                  </a:cxn>
                  <a:cxn ang="0">
                    <a:pos x="132" y="193"/>
                  </a:cxn>
                  <a:cxn ang="0">
                    <a:pos x="176" y="172"/>
                  </a:cxn>
                  <a:cxn ang="0">
                    <a:pos x="195" y="12"/>
                  </a:cxn>
                  <a:cxn ang="0">
                    <a:pos x="238" y="35"/>
                  </a:cxn>
                </a:cxnLst>
                <a:rect l="0" t="0" r="r" b="b"/>
                <a:pathLst>
                  <a:path w="248" h="265">
                    <a:moveTo>
                      <a:pt x="244" y="0"/>
                    </a:moveTo>
                    <a:lnTo>
                      <a:pt x="244" y="0"/>
                    </a:lnTo>
                    <a:lnTo>
                      <a:pt x="219" y="0"/>
                    </a:lnTo>
                    <a:lnTo>
                      <a:pt x="193" y="0"/>
                    </a:lnTo>
                    <a:lnTo>
                      <a:pt x="193" y="0"/>
                    </a:lnTo>
                    <a:lnTo>
                      <a:pt x="172" y="14"/>
                    </a:lnTo>
                    <a:lnTo>
                      <a:pt x="160" y="21"/>
                    </a:lnTo>
                    <a:lnTo>
                      <a:pt x="149" y="27"/>
                    </a:lnTo>
                    <a:lnTo>
                      <a:pt x="149" y="27"/>
                    </a:lnTo>
                    <a:lnTo>
                      <a:pt x="149" y="52"/>
                    </a:lnTo>
                    <a:lnTo>
                      <a:pt x="151" y="78"/>
                    </a:lnTo>
                    <a:lnTo>
                      <a:pt x="151" y="78"/>
                    </a:lnTo>
                    <a:lnTo>
                      <a:pt x="151" y="113"/>
                    </a:lnTo>
                    <a:lnTo>
                      <a:pt x="149" y="147"/>
                    </a:lnTo>
                    <a:lnTo>
                      <a:pt x="147" y="162"/>
                    </a:lnTo>
                    <a:lnTo>
                      <a:pt x="143" y="174"/>
                    </a:lnTo>
                    <a:lnTo>
                      <a:pt x="137" y="181"/>
                    </a:lnTo>
                    <a:lnTo>
                      <a:pt x="134" y="181"/>
                    </a:lnTo>
                    <a:lnTo>
                      <a:pt x="130" y="183"/>
                    </a:lnTo>
                    <a:lnTo>
                      <a:pt x="130" y="183"/>
                    </a:lnTo>
                    <a:lnTo>
                      <a:pt x="124" y="181"/>
                    </a:lnTo>
                    <a:lnTo>
                      <a:pt x="120" y="178"/>
                    </a:lnTo>
                    <a:lnTo>
                      <a:pt x="116" y="172"/>
                    </a:lnTo>
                    <a:lnTo>
                      <a:pt x="113" y="164"/>
                    </a:lnTo>
                    <a:lnTo>
                      <a:pt x="109" y="149"/>
                    </a:lnTo>
                    <a:lnTo>
                      <a:pt x="109" y="134"/>
                    </a:lnTo>
                    <a:lnTo>
                      <a:pt x="109" y="134"/>
                    </a:lnTo>
                    <a:lnTo>
                      <a:pt x="107" y="117"/>
                    </a:lnTo>
                    <a:lnTo>
                      <a:pt x="107" y="101"/>
                    </a:lnTo>
                    <a:lnTo>
                      <a:pt x="111" y="67"/>
                    </a:lnTo>
                    <a:lnTo>
                      <a:pt x="113" y="35"/>
                    </a:lnTo>
                    <a:lnTo>
                      <a:pt x="113" y="19"/>
                    </a:lnTo>
                    <a:lnTo>
                      <a:pt x="113" y="6"/>
                    </a:lnTo>
                    <a:lnTo>
                      <a:pt x="113" y="6"/>
                    </a:lnTo>
                    <a:lnTo>
                      <a:pt x="78" y="6"/>
                    </a:lnTo>
                    <a:lnTo>
                      <a:pt x="36" y="8"/>
                    </a:lnTo>
                    <a:lnTo>
                      <a:pt x="36" y="8"/>
                    </a:lnTo>
                    <a:lnTo>
                      <a:pt x="29" y="12"/>
                    </a:lnTo>
                    <a:lnTo>
                      <a:pt x="21" y="17"/>
                    </a:lnTo>
                    <a:lnTo>
                      <a:pt x="14" y="23"/>
                    </a:lnTo>
                    <a:lnTo>
                      <a:pt x="10" y="27"/>
                    </a:lnTo>
                    <a:lnTo>
                      <a:pt x="8" y="31"/>
                    </a:lnTo>
                    <a:lnTo>
                      <a:pt x="8" y="31"/>
                    </a:lnTo>
                    <a:lnTo>
                      <a:pt x="4" y="42"/>
                    </a:lnTo>
                    <a:lnTo>
                      <a:pt x="2" y="61"/>
                    </a:lnTo>
                    <a:lnTo>
                      <a:pt x="0" y="86"/>
                    </a:lnTo>
                    <a:lnTo>
                      <a:pt x="0" y="113"/>
                    </a:lnTo>
                    <a:lnTo>
                      <a:pt x="2" y="143"/>
                    </a:lnTo>
                    <a:lnTo>
                      <a:pt x="8" y="172"/>
                    </a:lnTo>
                    <a:lnTo>
                      <a:pt x="12" y="185"/>
                    </a:lnTo>
                    <a:lnTo>
                      <a:pt x="15" y="198"/>
                    </a:lnTo>
                    <a:lnTo>
                      <a:pt x="23" y="210"/>
                    </a:lnTo>
                    <a:lnTo>
                      <a:pt x="31" y="221"/>
                    </a:lnTo>
                    <a:lnTo>
                      <a:pt x="31" y="221"/>
                    </a:lnTo>
                    <a:lnTo>
                      <a:pt x="38" y="231"/>
                    </a:lnTo>
                    <a:lnTo>
                      <a:pt x="50" y="239"/>
                    </a:lnTo>
                    <a:lnTo>
                      <a:pt x="61" y="246"/>
                    </a:lnTo>
                    <a:lnTo>
                      <a:pt x="75" y="254"/>
                    </a:lnTo>
                    <a:lnTo>
                      <a:pt x="88" y="259"/>
                    </a:lnTo>
                    <a:lnTo>
                      <a:pt x="105" y="263"/>
                    </a:lnTo>
                    <a:lnTo>
                      <a:pt x="122" y="265"/>
                    </a:lnTo>
                    <a:lnTo>
                      <a:pt x="141" y="263"/>
                    </a:lnTo>
                    <a:lnTo>
                      <a:pt x="141" y="263"/>
                    </a:lnTo>
                    <a:lnTo>
                      <a:pt x="156" y="261"/>
                    </a:lnTo>
                    <a:lnTo>
                      <a:pt x="168" y="259"/>
                    </a:lnTo>
                    <a:lnTo>
                      <a:pt x="179" y="254"/>
                    </a:lnTo>
                    <a:lnTo>
                      <a:pt x="191" y="248"/>
                    </a:lnTo>
                    <a:lnTo>
                      <a:pt x="198" y="242"/>
                    </a:lnTo>
                    <a:lnTo>
                      <a:pt x="208" y="235"/>
                    </a:lnTo>
                    <a:lnTo>
                      <a:pt x="219" y="218"/>
                    </a:lnTo>
                    <a:lnTo>
                      <a:pt x="229" y="200"/>
                    </a:lnTo>
                    <a:lnTo>
                      <a:pt x="235" y="181"/>
                    </a:lnTo>
                    <a:lnTo>
                      <a:pt x="238" y="164"/>
                    </a:lnTo>
                    <a:lnTo>
                      <a:pt x="240" y="151"/>
                    </a:lnTo>
                    <a:lnTo>
                      <a:pt x="240" y="151"/>
                    </a:lnTo>
                    <a:lnTo>
                      <a:pt x="244" y="120"/>
                    </a:lnTo>
                    <a:lnTo>
                      <a:pt x="248" y="75"/>
                    </a:lnTo>
                    <a:lnTo>
                      <a:pt x="248" y="29"/>
                    </a:lnTo>
                    <a:lnTo>
                      <a:pt x="248" y="12"/>
                    </a:lnTo>
                    <a:lnTo>
                      <a:pt x="244" y="0"/>
                    </a:lnTo>
                    <a:lnTo>
                      <a:pt x="244" y="0"/>
                    </a:lnTo>
                    <a:close/>
                    <a:moveTo>
                      <a:pt x="172" y="138"/>
                    </a:moveTo>
                    <a:lnTo>
                      <a:pt x="172" y="138"/>
                    </a:lnTo>
                    <a:lnTo>
                      <a:pt x="172" y="134"/>
                    </a:lnTo>
                    <a:lnTo>
                      <a:pt x="174" y="130"/>
                    </a:lnTo>
                    <a:lnTo>
                      <a:pt x="179" y="126"/>
                    </a:lnTo>
                    <a:lnTo>
                      <a:pt x="179" y="126"/>
                    </a:lnTo>
                    <a:lnTo>
                      <a:pt x="177" y="128"/>
                    </a:lnTo>
                    <a:lnTo>
                      <a:pt x="176" y="132"/>
                    </a:lnTo>
                    <a:lnTo>
                      <a:pt x="172" y="138"/>
                    </a:lnTo>
                    <a:lnTo>
                      <a:pt x="172" y="138"/>
                    </a:lnTo>
                    <a:close/>
                    <a:moveTo>
                      <a:pt x="166" y="157"/>
                    </a:moveTo>
                    <a:lnTo>
                      <a:pt x="166" y="157"/>
                    </a:lnTo>
                    <a:lnTo>
                      <a:pt x="170" y="151"/>
                    </a:lnTo>
                    <a:lnTo>
                      <a:pt x="174" y="143"/>
                    </a:lnTo>
                    <a:lnTo>
                      <a:pt x="174" y="143"/>
                    </a:lnTo>
                    <a:lnTo>
                      <a:pt x="174" y="147"/>
                    </a:lnTo>
                    <a:lnTo>
                      <a:pt x="174" y="151"/>
                    </a:lnTo>
                    <a:lnTo>
                      <a:pt x="170" y="155"/>
                    </a:lnTo>
                    <a:lnTo>
                      <a:pt x="166" y="157"/>
                    </a:lnTo>
                    <a:lnTo>
                      <a:pt x="166" y="157"/>
                    </a:lnTo>
                    <a:close/>
                    <a:moveTo>
                      <a:pt x="164" y="128"/>
                    </a:moveTo>
                    <a:lnTo>
                      <a:pt x="164" y="128"/>
                    </a:lnTo>
                    <a:lnTo>
                      <a:pt x="166" y="122"/>
                    </a:lnTo>
                    <a:lnTo>
                      <a:pt x="170" y="115"/>
                    </a:lnTo>
                    <a:lnTo>
                      <a:pt x="179" y="103"/>
                    </a:lnTo>
                    <a:lnTo>
                      <a:pt x="179" y="103"/>
                    </a:lnTo>
                    <a:lnTo>
                      <a:pt x="177" y="111"/>
                    </a:lnTo>
                    <a:lnTo>
                      <a:pt x="174" y="118"/>
                    </a:lnTo>
                    <a:lnTo>
                      <a:pt x="168" y="122"/>
                    </a:lnTo>
                    <a:lnTo>
                      <a:pt x="164" y="128"/>
                    </a:lnTo>
                    <a:lnTo>
                      <a:pt x="164" y="128"/>
                    </a:lnTo>
                    <a:close/>
                    <a:moveTo>
                      <a:pt x="162" y="111"/>
                    </a:moveTo>
                    <a:lnTo>
                      <a:pt x="162" y="111"/>
                    </a:lnTo>
                    <a:lnTo>
                      <a:pt x="164" y="103"/>
                    </a:lnTo>
                    <a:lnTo>
                      <a:pt x="170" y="96"/>
                    </a:lnTo>
                    <a:lnTo>
                      <a:pt x="181" y="80"/>
                    </a:lnTo>
                    <a:lnTo>
                      <a:pt x="181" y="80"/>
                    </a:lnTo>
                    <a:lnTo>
                      <a:pt x="181" y="86"/>
                    </a:lnTo>
                    <a:lnTo>
                      <a:pt x="179" y="90"/>
                    </a:lnTo>
                    <a:lnTo>
                      <a:pt x="174" y="97"/>
                    </a:lnTo>
                    <a:lnTo>
                      <a:pt x="168" y="105"/>
                    </a:lnTo>
                    <a:lnTo>
                      <a:pt x="162" y="111"/>
                    </a:lnTo>
                    <a:lnTo>
                      <a:pt x="162" y="111"/>
                    </a:lnTo>
                    <a:close/>
                    <a:moveTo>
                      <a:pt x="162" y="88"/>
                    </a:moveTo>
                    <a:lnTo>
                      <a:pt x="162" y="88"/>
                    </a:lnTo>
                    <a:lnTo>
                      <a:pt x="166" y="82"/>
                    </a:lnTo>
                    <a:lnTo>
                      <a:pt x="170" y="75"/>
                    </a:lnTo>
                    <a:lnTo>
                      <a:pt x="181" y="57"/>
                    </a:lnTo>
                    <a:lnTo>
                      <a:pt x="181" y="57"/>
                    </a:lnTo>
                    <a:lnTo>
                      <a:pt x="181" y="63"/>
                    </a:lnTo>
                    <a:lnTo>
                      <a:pt x="181" y="69"/>
                    </a:lnTo>
                    <a:lnTo>
                      <a:pt x="176" y="77"/>
                    </a:lnTo>
                    <a:lnTo>
                      <a:pt x="168" y="82"/>
                    </a:lnTo>
                    <a:lnTo>
                      <a:pt x="162" y="88"/>
                    </a:lnTo>
                    <a:lnTo>
                      <a:pt x="162" y="88"/>
                    </a:lnTo>
                    <a:close/>
                    <a:moveTo>
                      <a:pt x="164" y="71"/>
                    </a:moveTo>
                    <a:lnTo>
                      <a:pt x="164" y="71"/>
                    </a:lnTo>
                    <a:lnTo>
                      <a:pt x="166" y="63"/>
                    </a:lnTo>
                    <a:lnTo>
                      <a:pt x="172" y="56"/>
                    </a:lnTo>
                    <a:lnTo>
                      <a:pt x="177" y="50"/>
                    </a:lnTo>
                    <a:lnTo>
                      <a:pt x="185" y="44"/>
                    </a:lnTo>
                    <a:lnTo>
                      <a:pt x="185" y="44"/>
                    </a:lnTo>
                    <a:lnTo>
                      <a:pt x="179" y="52"/>
                    </a:lnTo>
                    <a:lnTo>
                      <a:pt x="176" y="57"/>
                    </a:lnTo>
                    <a:lnTo>
                      <a:pt x="170" y="63"/>
                    </a:lnTo>
                    <a:lnTo>
                      <a:pt x="164" y="71"/>
                    </a:lnTo>
                    <a:lnTo>
                      <a:pt x="164" y="71"/>
                    </a:lnTo>
                    <a:close/>
                    <a:moveTo>
                      <a:pt x="164" y="50"/>
                    </a:moveTo>
                    <a:lnTo>
                      <a:pt x="164" y="50"/>
                    </a:lnTo>
                    <a:lnTo>
                      <a:pt x="174" y="38"/>
                    </a:lnTo>
                    <a:lnTo>
                      <a:pt x="183" y="27"/>
                    </a:lnTo>
                    <a:lnTo>
                      <a:pt x="183" y="27"/>
                    </a:lnTo>
                    <a:lnTo>
                      <a:pt x="183" y="31"/>
                    </a:lnTo>
                    <a:lnTo>
                      <a:pt x="181" y="35"/>
                    </a:lnTo>
                    <a:lnTo>
                      <a:pt x="177" y="40"/>
                    </a:lnTo>
                    <a:lnTo>
                      <a:pt x="164" y="50"/>
                    </a:lnTo>
                    <a:lnTo>
                      <a:pt x="164" y="50"/>
                    </a:lnTo>
                    <a:close/>
                    <a:moveTo>
                      <a:pt x="183" y="16"/>
                    </a:moveTo>
                    <a:lnTo>
                      <a:pt x="183" y="16"/>
                    </a:lnTo>
                    <a:lnTo>
                      <a:pt x="179" y="21"/>
                    </a:lnTo>
                    <a:lnTo>
                      <a:pt x="174" y="29"/>
                    </a:lnTo>
                    <a:lnTo>
                      <a:pt x="160" y="40"/>
                    </a:lnTo>
                    <a:lnTo>
                      <a:pt x="160" y="40"/>
                    </a:lnTo>
                    <a:lnTo>
                      <a:pt x="164" y="33"/>
                    </a:lnTo>
                    <a:lnTo>
                      <a:pt x="170" y="25"/>
                    </a:lnTo>
                    <a:lnTo>
                      <a:pt x="176" y="19"/>
                    </a:lnTo>
                    <a:lnTo>
                      <a:pt x="183" y="16"/>
                    </a:lnTo>
                    <a:lnTo>
                      <a:pt x="183" y="16"/>
                    </a:lnTo>
                    <a:close/>
                    <a:moveTo>
                      <a:pt x="160" y="138"/>
                    </a:moveTo>
                    <a:lnTo>
                      <a:pt x="160" y="138"/>
                    </a:lnTo>
                    <a:lnTo>
                      <a:pt x="158" y="143"/>
                    </a:lnTo>
                    <a:lnTo>
                      <a:pt x="156" y="145"/>
                    </a:lnTo>
                    <a:lnTo>
                      <a:pt x="156" y="145"/>
                    </a:lnTo>
                    <a:lnTo>
                      <a:pt x="155" y="143"/>
                    </a:lnTo>
                    <a:lnTo>
                      <a:pt x="155" y="141"/>
                    </a:lnTo>
                    <a:lnTo>
                      <a:pt x="156" y="139"/>
                    </a:lnTo>
                    <a:lnTo>
                      <a:pt x="160" y="138"/>
                    </a:lnTo>
                    <a:lnTo>
                      <a:pt x="160" y="138"/>
                    </a:lnTo>
                    <a:close/>
                    <a:moveTo>
                      <a:pt x="42" y="113"/>
                    </a:moveTo>
                    <a:lnTo>
                      <a:pt x="42" y="113"/>
                    </a:lnTo>
                    <a:lnTo>
                      <a:pt x="36" y="115"/>
                    </a:lnTo>
                    <a:lnTo>
                      <a:pt x="31" y="118"/>
                    </a:lnTo>
                    <a:lnTo>
                      <a:pt x="29" y="122"/>
                    </a:lnTo>
                    <a:lnTo>
                      <a:pt x="25" y="128"/>
                    </a:lnTo>
                    <a:lnTo>
                      <a:pt x="25" y="128"/>
                    </a:lnTo>
                    <a:lnTo>
                      <a:pt x="27" y="122"/>
                    </a:lnTo>
                    <a:lnTo>
                      <a:pt x="31" y="115"/>
                    </a:lnTo>
                    <a:lnTo>
                      <a:pt x="40" y="103"/>
                    </a:lnTo>
                    <a:lnTo>
                      <a:pt x="40" y="103"/>
                    </a:lnTo>
                    <a:lnTo>
                      <a:pt x="42" y="103"/>
                    </a:lnTo>
                    <a:lnTo>
                      <a:pt x="42" y="107"/>
                    </a:lnTo>
                    <a:lnTo>
                      <a:pt x="42" y="113"/>
                    </a:lnTo>
                    <a:lnTo>
                      <a:pt x="42" y="113"/>
                    </a:lnTo>
                    <a:close/>
                    <a:moveTo>
                      <a:pt x="40" y="46"/>
                    </a:moveTo>
                    <a:lnTo>
                      <a:pt x="40" y="46"/>
                    </a:lnTo>
                    <a:lnTo>
                      <a:pt x="33" y="50"/>
                    </a:lnTo>
                    <a:lnTo>
                      <a:pt x="27" y="56"/>
                    </a:lnTo>
                    <a:lnTo>
                      <a:pt x="21" y="61"/>
                    </a:lnTo>
                    <a:lnTo>
                      <a:pt x="15" y="65"/>
                    </a:lnTo>
                    <a:lnTo>
                      <a:pt x="15" y="65"/>
                    </a:lnTo>
                    <a:lnTo>
                      <a:pt x="21" y="57"/>
                    </a:lnTo>
                    <a:lnTo>
                      <a:pt x="27" y="50"/>
                    </a:lnTo>
                    <a:lnTo>
                      <a:pt x="35" y="42"/>
                    </a:lnTo>
                    <a:lnTo>
                      <a:pt x="40" y="35"/>
                    </a:lnTo>
                    <a:lnTo>
                      <a:pt x="40" y="35"/>
                    </a:lnTo>
                    <a:lnTo>
                      <a:pt x="40" y="36"/>
                    </a:lnTo>
                    <a:lnTo>
                      <a:pt x="40" y="38"/>
                    </a:lnTo>
                    <a:lnTo>
                      <a:pt x="40" y="42"/>
                    </a:lnTo>
                    <a:lnTo>
                      <a:pt x="40" y="46"/>
                    </a:lnTo>
                    <a:lnTo>
                      <a:pt x="40" y="46"/>
                    </a:lnTo>
                    <a:close/>
                    <a:moveTo>
                      <a:pt x="40" y="88"/>
                    </a:moveTo>
                    <a:lnTo>
                      <a:pt x="40" y="88"/>
                    </a:lnTo>
                    <a:lnTo>
                      <a:pt x="36" y="96"/>
                    </a:lnTo>
                    <a:lnTo>
                      <a:pt x="33" y="101"/>
                    </a:lnTo>
                    <a:lnTo>
                      <a:pt x="27" y="107"/>
                    </a:lnTo>
                    <a:lnTo>
                      <a:pt x="23" y="113"/>
                    </a:lnTo>
                    <a:lnTo>
                      <a:pt x="23" y="113"/>
                    </a:lnTo>
                    <a:lnTo>
                      <a:pt x="25" y="107"/>
                    </a:lnTo>
                    <a:lnTo>
                      <a:pt x="29" y="99"/>
                    </a:lnTo>
                    <a:lnTo>
                      <a:pt x="40" y="88"/>
                    </a:lnTo>
                    <a:lnTo>
                      <a:pt x="40" y="88"/>
                    </a:lnTo>
                    <a:close/>
                    <a:moveTo>
                      <a:pt x="42" y="17"/>
                    </a:moveTo>
                    <a:lnTo>
                      <a:pt x="42" y="17"/>
                    </a:lnTo>
                    <a:lnTo>
                      <a:pt x="42" y="25"/>
                    </a:lnTo>
                    <a:lnTo>
                      <a:pt x="40" y="31"/>
                    </a:lnTo>
                    <a:lnTo>
                      <a:pt x="40" y="31"/>
                    </a:lnTo>
                    <a:lnTo>
                      <a:pt x="36" y="31"/>
                    </a:lnTo>
                    <a:lnTo>
                      <a:pt x="33" y="33"/>
                    </a:lnTo>
                    <a:lnTo>
                      <a:pt x="27" y="36"/>
                    </a:lnTo>
                    <a:lnTo>
                      <a:pt x="21" y="42"/>
                    </a:lnTo>
                    <a:lnTo>
                      <a:pt x="14" y="48"/>
                    </a:lnTo>
                    <a:lnTo>
                      <a:pt x="14" y="48"/>
                    </a:lnTo>
                    <a:lnTo>
                      <a:pt x="19" y="38"/>
                    </a:lnTo>
                    <a:lnTo>
                      <a:pt x="25" y="31"/>
                    </a:lnTo>
                    <a:lnTo>
                      <a:pt x="42" y="17"/>
                    </a:lnTo>
                    <a:lnTo>
                      <a:pt x="42" y="17"/>
                    </a:lnTo>
                    <a:close/>
                    <a:moveTo>
                      <a:pt x="38" y="54"/>
                    </a:moveTo>
                    <a:lnTo>
                      <a:pt x="38" y="54"/>
                    </a:lnTo>
                    <a:lnTo>
                      <a:pt x="38" y="61"/>
                    </a:lnTo>
                    <a:lnTo>
                      <a:pt x="38" y="69"/>
                    </a:lnTo>
                    <a:lnTo>
                      <a:pt x="35" y="80"/>
                    </a:lnTo>
                    <a:lnTo>
                      <a:pt x="29" y="90"/>
                    </a:lnTo>
                    <a:lnTo>
                      <a:pt x="19" y="97"/>
                    </a:lnTo>
                    <a:lnTo>
                      <a:pt x="19" y="97"/>
                    </a:lnTo>
                    <a:lnTo>
                      <a:pt x="23" y="90"/>
                    </a:lnTo>
                    <a:lnTo>
                      <a:pt x="27" y="84"/>
                    </a:lnTo>
                    <a:lnTo>
                      <a:pt x="33" y="77"/>
                    </a:lnTo>
                    <a:lnTo>
                      <a:pt x="36" y="71"/>
                    </a:lnTo>
                    <a:lnTo>
                      <a:pt x="36" y="71"/>
                    </a:lnTo>
                    <a:lnTo>
                      <a:pt x="33" y="71"/>
                    </a:lnTo>
                    <a:lnTo>
                      <a:pt x="29" y="71"/>
                    </a:lnTo>
                    <a:lnTo>
                      <a:pt x="23" y="77"/>
                    </a:lnTo>
                    <a:lnTo>
                      <a:pt x="17" y="82"/>
                    </a:lnTo>
                    <a:lnTo>
                      <a:pt x="15" y="86"/>
                    </a:lnTo>
                    <a:lnTo>
                      <a:pt x="12" y="88"/>
                    </a:lnTo>
                    <a:lnTo>
                      <a:pt x="12" y="88"/>
                    </a:lnTo>
                    <a:lnTo>
                      <a:pt x="23" y="69"/>
                    </a:lnTo>
                    <a:lnTo>
                      <a:pt x="31" y="61"/>
                    </a:lnTo>
                    <a:lnTo>
                      <a:pt x="38" y="54"/>
                    </a:lnTo>
                    <a:lnTo>
                      <a:pt x="38" y="54"/>
                    </a:lnTo>
                    <a:close/>
                    <a:moveTo>
                      <a:pt x="10" y="136"/>
                    </a:moveTo>
                    <a:lnTo>
                      <a:pt x="10" y="136"/>
                    </a:lnTo>
                    <a:lnTo>
                      <a:pt x="10" y="115"/>
                    </a:lnTo>
                    <a:lnTo>
                      <a:pt x="10" y="115"/>
                    </a:lnTo>
                    <a:lnTo>
                      <a:pt x="14" y="113"/>
                    </a:lnTo>
                    <a:lnTo>
                      <a:pt x="15" y="109"/>
                    </a:lnTo>
                    <a:lnTo>
                      <a:pt x="15" y="109"/>
                    </a:lnTo>
                    <a:lnTo>
                      <a:pt x="14" y="118"/>
                    </a:lnTo>
                    <a:lnTo>
                      <a:pt x="14" y="124"/>
                    </a:lnTo>
                    <a:lnTo>
                      <a:pt x="14" y="126"/>
                    </a:lnTo>
                    <a:lnTo>
                      <a:pt x="15" y="130"/>
                    </a:lnTo>
                    <a:lnTo>
                      <a:pt x="15" y="130"/>
                    </a:lnTo>
                    <a:lnTo>
                      <a:pt x="14" y="130"/>
                    </a:lnTo>
                    <a:lnTo>
                      <a:pt x="14" y="132"/>
                    </a:lnTo>
                    <a:lnTo>
                      <a:pt x="12" y="136"/>
                    </a:lnTo>
                    <a:lnTo>
                      <a:pt x="10" y="136"/>
                    </a:lnTo>
                    <a:lnTo>
                      <a:pt x="10" y="136"/>
                    </a:lnTo>
                    <a:close/>
                    <a:moveTo>
                      <a:pt x="19" y="179"/>
                    </a:moveTo>
                    <a:lnTo>
                      <a:pt x="19" y="179"/>
                    </a:lnTo>
                    <a:lnTo>
                      <a:pt x="15" y="174"/>
                    </a:lnTo>
                    <a:lnTo>
                      <a:pt x="15" y="166"/>
                    </a:lnTo>
                    <a:lnTo>
                      <a:pt x="17" y="158"/>
                    </a:lnTo>
                    <a:lnTo>
                      <a:pt x="21" y="155"/>
                    </a:lnTo>
                    <a:lnTo>
                      <a:pt x="21" y="155"/>
                    </a:lnTo>
                    <a:lnTo>
                      <a:pt x="21" y="166"/>
                    </a:lnTo>
                    <a:lnTo>
                      <a:pt x="19" y="179"/>
                    </a:lnTo>
                    <a:lnTo>
                      <a:pt x="19" y="179"/>
                    </a:lnTo>
                    <a:close/>
                    <a:moveTo>
                      <a:pt x="21" y="147"/>
                    </a:moveTo>
                    <a:lnTo>
                      <a:pt x="21" y="147"/>
                    </a:lnTo>
                    <a:lnTo>
                      <a:pt x="31" y="132"/>
                    </a:lnTo>
                    <a:lnTo>
                      <a:pt x="40" y="118"/>
                    </a:lnTo>
                    <a:lnTo>
                      <a:pt x="40" y="118"/>
                    </a:lnTo>
                    <a:lnTo>
                      <a:pt x="42" y="120"/>
                    </a:lnTo>
                    <a:lnTo>
                      <a:pt x="42" y="122"/>
                    </a:lnTo>
                    <a:lnTo>
                      <a:pt x="42" y="128"/>
                    </a:lnTo>
                    <a:lnTo>
                      <a:pt x="42" y="128"/>
                    </a:lnTo>
                    <a:lnTo>
                      <a:pt x="36" y="132"/>
                    </a:lnTo>
                    <a:lnTo>
                      <a:pt x="31" y="138"/>
                    </a:lnTo>
                    <a:lnTo>
                      <a:pt x="21" y="147"/>
                    </a:lnTo>
                    <a:lnTo>
                      <a:pt x="21" y="147"/>
                    </a:lnTo>
                    <a:close/>
                    <a:moveTo>
                      <a:pt x="40" y="138"/>
                    </a:moveTo>
                    <a:lnTo>
                      <a:pt x="40" y="138"/>
                    </a:lnTo>
                    <a:lnTo>
                      <a:pt x="42" y="139"/>
                    </a:lnTo>
                    <a:lnTo>
                      <a:pt x="42" y="143"/>
                    </a:lnTo>
                    <a:lnTo>
                      <a:pt x="38" y="147"/>
                    </a:lnTo>
                    <a:lnTo>
                      <a:pt x="33" y="153"/>
                    </a:lnTo>
                    <a:lnTo>
                      <a:pt x="29" y="157"/>
                    </a:lnTo>
                    <a:lnTo>
                      <a:pt x="29" y="157"/>
                    </a:lnTo>
                    <a:lnTo>
                      <a:pt x="33" y="149"/>
                    </a:lnTo>
                    <a:lnTo>
                      <a:pt x="40" y="138"/>
                    </a:lnTo>
                    <a:lnTo>
                      <a:pt x="40" y="138"/>
                    </a:lnTo>
                    <a:close/>
                    <a:moveTo>
                      <a:pt x="31" y="174"/>
                    </a:moveTo>
                    <a:lnTo>
                      <a:pt x="31" y="174"/>
                    </a:lnTo>
                    <a:lnTo>
                      <a:pt x="31" y="170"/>
                    </a:lnTo>
                    <a:lnTo>
                      <a:pt x="35" y="164"/>
                    </a:lnTo>
                    <a:lnTo>
                      <a:pt x="38" y="158"/>
                    </a:lnTo>
                    <a:lnTo>
                      <a:pt x="42" y="155"/>
                    </a:lnTo>
                    <a:lnTo>
                      <a:pt x="42" y="155"/>
                    </a:lnTo>
                    <a:lnTo>
                      <a:pt x="42" y="160"/>
                    </a:lnTo>
                    <a:lnTo>
                      <a:pt x="42" y="166"/>
                    </a:lnTo>
                    <a:lnTo>
                      <a:pt x="42" y="166"/>
                    </a:lnTo>
                    <a:lnTo>
                      <a:pt x="38" y="166"/>
                    </a:lnTo>
                    <a:lnTo>
                      <a:pt x="35" y="168"/>
                    </a:lnTo>
                    <a:lnTo>
                      <a:pt x="31" y="174"/>
                    </a:lnTo>
                    <a:lnTo>
                      <a:pt x="31" y="174"/>
                    </a:lnTo>
                    <a:close/>
                    <a:moveTo>
                      <a:pt x="33" y="189"/>
                    </a:moveTo>
                    <a:lnTo>
                      <a:pt x="33" y="189"/>
                    </a:lnTo>
                    <a:lnTo>
                      <a:pt x="33" y="185"/>
                    </a:lnTo>
                    <a:lnTo>
                      <a:pt x="35" y="179"/>
                    </a:lnTo>
                    <a:lnTo>
                      <a:pt x="38" y="174"/>
                    </a:lnTo>
                    <a:lnTo>
                      <a:pt x="44" y="170"/>
                    </a:lnTo>
                    <a:lnTo>
                      <a:pt x="44" y="170"/>
                    </a:lnTo>
                    <a:lnTo>
                      <a:pt x="44" y="179"/>
                    </a:lnTo>
                    <a:lnTo>
                      <a:pt x="44" y="179"/>
                    </a:lnTo>
                    <a:lnTo>
                      <a:pt x="40" y="181"/>
                    </a:lnTo>
                    <a:lnTo>
                      <a:pt x="36" y="183"/>
                    </a:lnTo>
                    <a:lnTo>
                      <a:pt x="33" y="189"/>
                    </a:lnTo>
                    <a:lnTo>
                      <a:pt x="33" y="189"/>
                    </a:lnTo>
                    <a:close/>
                    <a:moveTo>
                      <a:pt x="40" y="202"/>
                    </a:moveTo>
                    <a:lnTo>
                      <a:pt x="40" y="202"/>
                    </a:lnTo>
                    <a:lnTo>
                      <a:pt x="38" y="198"/>
                    </a:lnTo>
                    <a:lnTo>
                      <a:pt x="40" y="195"/>
                    </a:lnTo>
                    <a:lnTo>
                      <a:pt x="44" y="187"/>
                    </a:lnTo>
                    <a:lnTo>
                      <a:pt x="44" y="187"/>
                    </a:lnTo>
                    <a:lnTo>
                      <a:pt x="46" y="189"/>
                    </a:lnTo>
                    <a:lnTo>
                      <a:pt x="46" y="191"/>
                    </a:lnTo>
                    <a:lnTo>
                      <a:pt x="46" y="197"/>
                    </a:lnTo>
                    <a:lnTo>
                      <a:pt x="40" y="202"/>
                    </a:lnTo>
                    <a:lnTo>
                      <a:pt x="40" y="202"/>
                    </a:lnTo>
                    <a:close/>
                    <a:moveTo>
                      <a:pt x="235" y="111"/>
                    </a:moveTo>
                    <a:lnTo>
                      <a:pt x="235" y="111"/>
                    </a:lnTo>
                    <a:lnTo>
                      <a:pt x="231" y="151"/>
                    </a:lnTo>
                    <a:lnTo>
                      <a:pt x="227" y="172"/>
                    </a:lnTo>
                    <a:lnTo>
                      <a:pt x="221" y="191"/>
                    </a:lnTo>
                    <a:lnTo>
                      <a:pt x="216" y="206"/>
                    </a:lnTo>
                    <a:lnTo>
                      <a:pt x="208" y="221"/>
                    </a:lnTo>
                    <a:lnTo>
                      <a:pt x="197" y="235"/>
                    </a:lnTo>
                    <a:lnTo>
                      <a:pt x="185" y="244"/>
                    </a:lnTo>
                    <a:lnTo>
                      <a:pt x="185" y="244"/>
                    </a:lnTo>
                    <a:lnTo>
                      <a:pt x="177" y="248"/>
                    </a:lnTo>
                    <a:lnTo>
                      <a:pt x="170" y="250"/>
                    </a:lnTo>
                    <a:lnTo>
                      <a:pt x="153" y="254"/>
                    </a:lnTo>
                    <a:lnTo>
                      <a:pt x="136" y="254"/>
                    </a:lnTo>
                    <a:lnTo>
                      <a:pt x="118" y="252"/>
                    </a:lnTo>
                    <a:lnTo>
                      <a:pt x="118" y="252"/>
                    </a:lnTo>
                    <a:lnTo>
                      <a:pt x="109" y="248"/>
                    </a:lnTo>
                    <a:lnTo>
                      <a:pt x="99" y="244"/>
                    </a:lnTo>
                    <a:lnTo>
                      <a:pt x="92" y="239"/>
                    </a:lnTo>
                    <a:lnTo>
                      <a:pt x="84" y="233"/>
                    </a:lnTo>
                    <a:lnTo>
                      <a:pt x="69" y="218"/>
                    </a:lnTo>
                    <a:lnTo>
                      <a:pt x="57" y="198"/>
                    </a:lnTo>
                    <a:lnTo>
                      <a:pt x="57" y="198"/>
                    </a:lnTo>
                    <a:lnTo>
                      <a:pt x="54" y="189"/>
                    </a:lnTo>
                    <a:lnTo>
                      <a:pt x="52" y="178"/>
                    </a:lnTo>
                    <a:lnTo>
                      <a:pt x="50" y="151"/>
                    </a:lnTo>
                    <a:lnTo>
                      <a:pt x="48" y="122"/>
                    </a:lnTo>
                    <a:lnTo>
                      <a:pt x="48" y="94"/>
                    </a:lnTo>
                    <a:lnTo>
                      <a:pt x="48" y="94"/>
                    </a:lnTo>
                    <a:lnTo>
                      <a:pt x="46" y="73"/>
                    </a:lnTo>
                    <a:lnTo>
                      <a:pt x="48" y="52"/>
                    </a:lnTo>
                    <a:lnTo>
                      <a:pt x="52" y="14"/>
                    </a:lnTo>
                    <a:lnTo>
                      <a:pt x="52" y="14"/>
                    </a:lnTo>
                    <a:lnTo>
                      <a:pt x="63" y="14"/>
                    </a:lnTo>
                    <a:lnTo>
                      <a:pt x="78" y="14"/>
                    </a:lnTo>
                    <a:lnTo>
                      <a:pt x="92" y="14"/>
                    </a:lnTo>
                    <a:lnTo>
                      <a:pt x="105" y="14"/>
                    </a:lnTo>
                    <a:lnTo>
                      <a:pt x="105" y="14"/>
                    </a:lnTo>
                    <a:lnTo>
                      <a:pt x="105" y="36"/>
                    </a:lnTo>
                    <a:lnTo>
                      <a:pt x="105" y="61"/>
                    </a:lnTo>
                    <a:lnTo>
                      <a:pt x="101" y="117"/>
                    </a:lnTo>
                    <a:lnTo>
                      <a:pt x="101" y="143"/>
                    </a:lnTo>
                    <a:lnTo>
                      <a:pt x="103" y="155"/>
                    </a:lnTo>
                    <a:lnTo>
                      <a:pt x="105" y="166"/>
                    </a:lnTo>
                    <a:lnTo>
                      <a:pt x="109" y="176"/>
                    </a:lnTo>
                    <a:lnTo>
                      <a:pt x="115" y="183"/>
                    </a:lnTo>
                    <a:lnTo>
                      <a:pt x="122" y="189"/>
                    </a:lnTo>
                    <a:lnTo>
                      <a:pt x="132" y="193"/>
                    </a:lnTo>
                    <a:lnTo>
                      <a:pt x="132" y="193"/>
                    </a:lnTo>
                    <a:lnTo>
                      <a:pt x="139" y="193"/>
                    </a:lnTo>
                    <a:lnTo>
                      <a:pt x="145" y="193"/>
                    </a:lnTo>
                    <a:lnTo>
                      <a:pt x="153" y="191"/>
                    </a:lnTo>
                    <a:lnTo>
                      <a:pt x="158" y="189"/>
                    </a:lnTo>
                    <a:lnTo>
                      <a:pt x="168" y="181"/>
                    </a:lnTo>
                    <a:lnTo>
                      <a:pt x="176" y="172"/>
                    </a:lnTo>
                    <a:lnTo>
                      <a:pt x="176" y="172"/>
                    </a:lnTo>
                    <a:lnTo>
                      <a:pt x="181" y="155"/>
                    </a:lnTo>
                    <a:lnTo>
                      <a:pt x="185" y="138"/>
                    </a:lnTo>
                    <a:lnTo>
                      <a:pt x="187" y="117"/>
                    </a:lnTo>
                    <a:lnTo>
                      <a:pt x="187" y="96"/>
                    </a:lnTo>
                    <a:lnTo>
                      <a:pt x="189" y="52"/>
                    </a:lnTo>
                    <a:lnTo>
                      <a:pt x="191" y="31"/>
                    </a:lnTo>
                    <a:lnTo>
                      <a:pt x="195" y="12"/>
                    </a:lnTo>
                    <a:lnTo>
                      <a:pt x="195" y="12"/>
                    </a:lnTo>
                    <a:lnTo>
                      <a:pt x="206" y="14"/>
                    </a:lnTo>
                    <a:lnTo>
                      <a:pt x="216" y="14"/>
                    </a:lnTo>
                    <a:lnTo>
                      <a:pt x="227" y="12"/>
                    </a:lnTo>
                    <a:lnTo>
                      <a:pt x="237" y="12"/>
                    </a:lnTo>
                    <a:lnTo>
                      <a:pt x="237" y="12"/>
                    </a:lnTo>
                    <a:lnTo>
                      <a:pt x="238" y="35"/>
                    </a:lnTo>
                    <a:lnTo>
                      <a:pt x="237" y="59"/>
                    </a:lnTo>
                    <a:lnTo>
                      <a:pt x="235" y="111"/>
                    </a:lnTo>
                    <a:lnTo>
                      <a:pt x="235" y="111"/>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sp>
            <p:nvSpPr>
              <p:cNvPr id="158" name="Freeform 94"/>
              <p:cNvSpPr>
                <a:spLocks noEditPoints="1"/>
              </p:cNvSpPr>
              <p:nvPr/>
            </p:nvSpPr>
            <p:spPr bwMode="auto">
              <a:xfrm>
                <a:off x="1806831" y="1502686"/>
                <a:ext cx="500204" cy="463509"/>
              </a:xfrm>
              <a:custGeom>
                <a:avLst/>
                <a:gdLst/>
                <a:ahLst/>
                <a:cxnLst>
                  <a:cxn ang="0">
                    <a:pos x="206" y="4"/>
                  </a:cxn>
                  <a:cxn ang="0">
                    <a:pos x="257" y="181"/>
                  </a:cxn>
                  <a:cxn ang="0">
                    <a:pos x="177" y="225"/>
                  </a:cxn>
                  <a:cxn ang="0">
                    <a:pos x="126" y="200"/>
                  </a:cxn>
                  <a:cxn ang="0">
                    <a:pos x="89" y="225"/>
                  </a:cxn>
                  <a:cxn ang="0">
                    <a:pos x="0" y="231"/>
                  </a:cxn>
                  <a:cxn ang="0">
                    <a:pos x="67" y="0"/>
                  </a:cxn>
                  <a:cxn ang="0">
                    <a:pos x="131" y="97"/>
                  </a:cxn>
                  <a:cxn ang="0">
                    <a:pos x="46" y="176"/>
                  </a:cxn>
                  <a:cxn ang="0">
                    <a:pos x="120" y="153"/>
                  </a:cxn>
                  <a:cxn ang="0">
                    <a:pos x="206" y="116"/>
                  </a:cxn>
                  <a:cxn ang="0">
                    <a:pos x="248" y="214"/>
                  </a:cxn>
                  <a:cxn ang="0">
                    <a:pos x="208" y="15"/>
                  </a:cxn>
                  <a:cxn ang="0">
                    <a:pos x="103" y="40"/>
                  </a:cxn>
                  <a:cxn ang="0">
                    <a:pos x="168" y="33"/>
                  </a:cxn>
                  <a:cxn ang="0">
                    <a:pos x="9" y="44"/>
                  </a:cxn>
                  <a:cxn ang="0">
                    <a:pos x="9" y="44"/>
                  </a:cxn>
                  <a:cxn ang="0">
                    <a:pos x="23" y="44"/>
                  </a:cxn>
                  <a:cxn ang="0">
                    <a:pos x="187" y="40"/>
                  </a:cxn>
                  <a:cxn ang="0">
                    <a:pos x="40" y="48"/>
                  </a:cxn>
                  <a:cxn ang="0">
                    <a:pos x="21" y="54"/>
                  </a:cxn>
                  <a:cxn ang="0">
                    <a:pos x="164" y="63"/>
                  </a:cxn>
                  <a:cxn ang="0">
                    <a:pos x="152" y="63"/>
                  </a:cxn>
                  <a:cxn ang="0">
                    <a:pos x="9" y="63"/>
                  </a:cxn>
                  <a:cxn ang="0">
                    <a:pos x="40" y="73"/>
                  </a:cxn>
                  <a:cxn ang="0">
                    <a:pos x="168" y="71"/>
                  </a:cxn>
                  <a:cxn ang="0">
                    <a:pos x="171" y="76"/>
                  </a:cxn>
                  <a:cxn ang="0">
                    <a:pos x="28" y="88"/>
                  </a:cxn>
                  <a:cxn ang="0">
                    <a:pos x="40" y="88"/>
                  </a:cxn>
                  <a:cxn ang="0">
                    <a:pos x="139" y="97"/>
                  </a:cxn>
                  <a:cxn ang="0">
                    <a:pos x="13" y="135"/>
                  </a:cxn>
                  <a:cxn ang="0">
                    <a:pos x="13" y="135"/>
                  </a:cxn>
                  <a:cxn ang="0">
                    <a:pos x="6" y="124"/>
                  </a:cxn>
                  <a:cxn ang="0">
                    <a:pos x="6" y="124"/>
                  </a:cxn>
                  <a:cxn ang="0">
                    <a:pos x="188" y="145"/>
                  </a:cxn>
                  <a:cxn ang="0">
                    <a:pos x="11" y="147"/>
                  </a:cxn>
                  <a:cxn ang="0">
                    <a:pos x="11" y="147"/>
                  </a:cxn>
                  <a:cxn ang="0">
                    <a:pos x="95" y="151"/>
                  </a:cxn>
                  <a:cxn ang="0">
                    <a:pos x="6" y="168"/>
                  </a:cxn>
                  <a:cxn ang="0">
                    <a:pos x="15" y="179"/>
                  </a:cxn>
                  <a:cxn ang="0">
                    <a:pos x="101" y="172"/>
                  </a:cxn>
                  <a:cxn ang="0">
                    <a:pos x="192" y="172"/>
                  </a:cxn>
                  <a:cxn ang="0">
                    <a:pos x="116" y="177"/>
                  </a:cxn>
                  <a:cxn ang="0">
                    <a:pos x="38" y="183"/>
                  </a:cxn>
                  <a:cxn ang="0">
                    <a:pos x="206" y="185"/>
                  </a:cxn>
                  <a:cxn ang="0">
                    <a:pos x="131" y="177"/>
                  </a:cxn>
                  <a:cxn ang="0">
                    <a:pos x="103" y="179"/>
                  </a:cxn>
                  <a:cxn ang="0">
                    <a:pos x="4" y="204"/>
                  </a:cxn>
                  <a:cxn ang="0">
                    <a:pos x="28" y="210"/>
                  </a:cxn>
                  <a:cxn ang="0">
                    <a:pos x="206" y="202"/>
                  </a:cxn>
                  <a:cxn ang="0">
                    <a:pos x="190" y="198"/>
                  </a:cxn>
                  <a:cxn ang="0">
                    <a:pos x="19" y="202"/>
                  </a:cxn>
                  <a:cxn ang="0">
                    <a:pos x="200" y="214"/>
                  </a:cxn>
                  <a:cxn ang="0">
                    <a:pos x="13" y="231"/>
                  </a:cxn>
                  <a:cxn ang="0">
                    <a:pos x="185" y="225"/>
                  </a:cxn>
                  <a:cxn ang="0">
                    <a:pos x="230" y="219"/>
                  </a:cxn>
                  <a:cxn ang="0">
                    <a:pos x="28" y="229"/>
                  </a:cxn>
                  <a:cxn ang="0">
                    <a:pos x="200" y="233"/>
                  </a:cxn>
                  <a:cxn ang="0">
                    <a:pos x="80" y="223"/>
                  </a:cxn>
                  <a:cxn ang="0">
                    <a:pos x="59" y="227"/>
                  </a:cxn>
                  <a:cxn ang="0">
                    <a:pos x="234" y="233"/>
                  </a:cxn>
                  <a:cxn ang="0">
                    <a:pos x="211" y="233"/>
                  </a:cxn>
                </a:cxnLst>
                <a:rect l="0" t="0" r="r" b="b"/>
                <a:pathLst>
                  <a:path w="259" h="240">
                    <a:moveTo>
                      <a:pt x="131" y="97"/>
                    </a:moveTo>
                    <a:lnTo>
                      <a:pt x="131" y="97"/>
                    </a:lnTo>
                    <a:lnTo>
                      <a:pt x="137" y="90"/>
                    </a:lnTo>
                    <a:lnTo>
                      <a:pt x="141" y="82"/>
                    </a:lnTo>
                    <a:lnTo>
                      <a:pt x="147" y="67"/>
                    </a:lnTo>
                    <a:lnTo>
                      <a:pt x="147" y="67"/>
                    </a:lnTo>
                    <a:lnTo>
                      <a:pt x="152" y="50"/>
                    </a:lnTo>
                    <a:lnTo>
                      <a:pt x="156" y="33"/>
                    </a:lnTo>
                    <a:lnTo>
                      <a:pt x="156" y="33"/>
                    </a:lnTo>
                    <a:lnTo>
                      <a:pt x="168" y="25"/>
                    </a:lnTo>
                    <a:lnTo>
                      <a:pt x="179" y="15"/>
                    </a:lnTo>
                    <a:lnTo>
                      <a:pt x="192" y="8"/>
                    </a:lnTo>
                    <a:lnTo>
                      <a:pt x="206" y="4"/>
                    </a:lnTo>
                    <a:lnTo>
                      <a:pt x="206" y="4"/>
                    </a:lnTo>
                    <a:lnTo>
                      <a:pt x="217" y="4"/>
                    </a:lnTo>
                    <a:lnTo>
                      <a:pt x="230" y="4"/>
                    </a:lnTo>
                    <a:lnTo>
                      <a:pt x="244" y="6"/>
                    </a:lnTo>
                    <a:lnTo>
                      <a:pt x="257" y="6"/>
                    </a:lnTo>
                    <a:lnTo>
                      <a:pt x="257" y="6"/>
                    </a:lnTo>
                    <a:lnTo>
                      <a:pt x="257" y="23"/>
                    </a:lnTo>
                    <a:lnTo>
                      <a:pt x="257" y="40"/>
                    </a:lnTo>
                    <a:lnTo>
                      <a:pt x="255" y="78"/>
                    </a:lnTo>
                    <a:lnTo>
                      <a:pt x="255" y="78"/>
                    </a:lnTo>
                    <a:lnTo>
                      <a:pt x="255" y="132"/>
                    </a:lnTo>
                    <a:lnTo>
                      <a:pt x="257" y="181"/>
                    </a:lnTo>
                    <a:lnTo>
                      <a:pt x="257" y="181"/>
                    </a:lnTo>
                    <a:lnTo>
                      <a:pt x="259" y="198"/>
                    </a:lnTo>
                    <a:lnTo>
                      <a:pt x="259" y="208"/>
                    </a:lnTo>
                    <a:lnTo>
                      <a:pt x="259" y="216"/>
                    </a:lnTo>
                    <a:lnTo>
                      <a:pt x="259" y="216"/>
                    </a:lnTo>
                    <a:lnTo>
                      <a:pt x="255" y="221"/>
                    </a:lnTo>
                    <a:lnTo>
                      <a:pt x="249" y="229"/>
                    </a:lnTo>
                    <a:lnTo>
                      <a:pt x="236" y="240"/>
                    </a:lnTo>
                    <a:lnTo>
                      <a:pt x="236" y="240"/>
                    </a:lnTo>
                    <a:lnTo>
                      <a:pt x="204" y="238"/>
                    </a:lnTo>
                    <a:lnTo>
                      <a:pt x="190" y="238"/>
                    </a:lnTo>
                    <a:lnTo>
                      <a:pt x="179" y="235"/>
                    </a:lnTo>
                    <a:lnTo>
                      <a:pt x="179" y="235"/>
                    </a:lnTo>
                    <a:lnTo>
                      <a:pt x="177" y="225"/>
                    </a:lnTo>
                    <a:lnTo>
                      <a:pt x="175" y="217"/>
                    </a:lnTo>
                    <a:lnTo>
                      <a:pt x="175" y="198"/>
                    </a:lnTo>
                    <a:lnTo>
                      <a:pt x="177" y="179"/>
                    </a:lnTo>
                    <a:lnTo>
                      <a:pt x="175" y="162"/>
                    </a:lnTo>
                    <a:lnTo>
                      <a:pt x="175" y="162"/>
                    </a:lnTo>
                    <a:lnTo>
                      <a:pt x="169" y="166"/>
                    </a:lnTo>
                    <a:lnTo>
                      <a:pt x="164" y="172"/>
                    </a:lnTo>
                    <a:lnTo>
                      <a:pt x="156" y="179"/>
                    </a:lnTo>
                    <a:lnTo>
                      <a:pt x="148" y="187"/>
                    </a:lnTo>
                    <a:lnTo>
                      <a:pt x="148" y="187"/>
                    </a:lnTo>
                    <a:lnTo>
                      <a:pt x="135" y="193"/>
                    </a:lnTo>
                    <a:lnTo>
                      <a:pt x="135" y="193"/>
                    </a:lnTo>
                    <a:lnTo>
                      <a:pt x="126" y="200"/>
                    </a:lnTo>
                    <a:lnTo>
                      <a:pt x="122" y="204"/>
                    </a:lnTo>
                    <a:lnTo>
                      <a:pt x="116" y="206"/>
                    </a:lnTo>
                    <a:lnTo>
                      <a:pt x="116" y="206"/>
                    </a:lnTo>
                    <a:lnTo>
                      <a:pt x="112" y="204"/>
                    </a:lnTo>
                    <a:lnTo>
                      <a:pt x="110" y="202"/>
                    </a:lnTo>
                    <a:lnTo>
                      <a:pt x="107" y="196"/>
                    </a:lnTo>
                    <a:lnTo>
                      <a:pt x="103" y="189"/>
                    </a:lnTo>
                    <a:lnTo>
                      <a:pt x="99" y="187"/>
                    </a:lnTo>
                    <a:lnTo>
                      <a:pt x="95" y="185"/>
                    </a:lnTo>
                    <a:lnTo>
                      <a:pt x="95" y="185"/>
                    </a:lnTo>
                    <a:lnTo>
                      <a:pt x="95" y="200"/>
                    </a:lnTo>
                    <a:lnTo>
                      <a:pt x="93" y="214"/>
                    </a:lnTo>
                    <a:lnTo>
                      <a:pt x="89" y="225"/>
                    </a:lnTo>
                    <a:lnTo>
                      <a:pt x="86" y="229"/>
                    </a:lnTo>
                    <a:lnTo>
                      <a:pt x="80" y="233"/>
                    </a:lnTo>
                    <a:lnTo>
                      <a:pt x="80" y="233"/>
                    </a:lnTo>
                    <a:lnTo>
                      <a:pt x="70" y="235"/>
                    </a:lnTo>
                    <a:lnTo>
                      <a:pt x="61" y="235"/>
                    </a:lnTo>
                    <a:lnTo>
                      <a:pt x="40" y="236"/>
                    </a:lnTo>
                    <a:lnTo>
                      <a:pt x="40" y="236"/>
                    </a:lnTo>
                    <a:lnTo>
                      <a:pt x="21" y="240"/>
                    </a:lnTo>
                    <a:lnTo>
                      <a:pt x="11" y="240"/>
                    </a:lnTo>
                    <a:lnTo>
                      <a:pt x="7" y="238"/>
                    </a:lnTo>
                    <a:lnTo>
                      <a:pt x="4" y="236"/>
                    </a:lnTo>
                    <a:lnTo>
                      <a:pt x="4" y="236"/>
                    </a:lnTo>
                    <a:lnTo>
                      <a:pt x="0" y="231"/>
                    </a:lnTo>
                    <a:lnTo>
                      <a:pt x="0" y="221"/>
                    </a:lnTo>
                    <a:lnTo>
                      <a:pt x="0" y="202"/>
                    </a:lnTo>
                    <a:lnTo>
                      <a:pt x="0" y="202"/>
                    </a:lnTo>
                    <a:lnTo>
                      <a:pt x="2" y="118"/>
                    </a:lnTo>
                    <a:lnTo>
                      <a:pt x="2" y="78"/>
                    </a:lnTo>
                    <a:lnTo>
                      <a:pt x="4" y="36"/>
                    </a:lnTo>
                    <a:lnTo>
                      <a:pt x="4" y="36"/>
                    </a:lnTo>
                    <a:lnTo>
                      <a:pt x="11" y="27"/>
                    </a:lnTo>
                    <a:lnTo>
                      <a:pt x="23" y="19"/>
                    </a:lnTo>
                    <a:lnTo>
                      <a:pt x="42" y="2"/>
                    </a:lnTo>
                    <a:lnTo>
                      <a:pt x="42" y="2"/>
                    </a:lnTo>
                    <a:lnTo>
                      <a:pt x="55" y="2"/>
                    </a:lnTo>
                    <a:lnTo>
                      <a:pt x="67" y="0"/>
                    </a:lnTo>
                    <a:lnTo>
                      <a:pt x="78" y="0"/>
                    </a:lnTo>
                    <a:lnTo>
                      <a:pt x="89" y="0"/>
                    </a:lnTo>
                    <a:lnTo>
                      <a:pt x="89" y="0"/>
                    </a:lnTo>
                    <a:lnTo>
                      <a:pt x="93" y="2"/>
                    </a:lnTo>
                    <a:lnTo>
                      <a:pt x="97" y="6"/>
                    </a:lnTo>
                    <a:lnTo>
                      <a:pt x="105" y="19"/>
                    </a:lnTo>
                    <a:lnTo>
                      <a:pt x="110" y="34"/>
                    </a:lnTo>
                    <a:lnTo>
                      <a:pt x="114" y="46"/>
                    </a:lnTo>
                    <a:lnTo>
                      <a:pt x="114" y="46"/>
                    </a:lnTo>
                    <a:lnTo>
                      <a:pt x="122" y="74"/>
                    </a:lnTo>
                    <a:lnTo>
                      <a:pt x="126" y="86"/>
                    </a:lnTo>
                    <a:lnTo>
                      <a:pt x="131" y="97"/>
                    </a:lnTo>
                    <a:lnTo>
                      <a:pt x="131" y="97"/>
                    </a:lnTo>
                    <a:close/>
                    <a:moveTo>
                      <a:pt x="87" y="8"/>
                    </a:moveTo>
                    <a:lnTo>
                      <a:pt x="87" y="8"/>
                    </a:lnTo>
                    <a:lnTo>
                      <a:pt x="78" y="6"/>
                    </a:lnTo>
                    <a:lnTo>
                      <a:pt x="68" y="6"/>
                    </a:lnTo>
                    <a:lnTo>
                      <a:pt x="57" y="6"/>
                    </a:lnTo>
                    <a:lnTo>
                      <a:pt x="49" y="10"/>
                    </a:lnTo>
                    <a:lnTo>
                      <a:pt x="49" y="10"/>
                    </a:lnTo>
                    <a:lnTo>
                      <a:pt x="46" y="23"/>
                    </a:lnTo>
                    <a:lnTo>
                      <a:pt x="46" y="36"/>
                    </a:lnTo>
                    <a:lnTo>
                      <a:pt x="47" y="65"/>
                    </a:lnTo>
                    <a:lnTo>
                      <a:pt x="47" y="65"/>
                    </a:lnTo>
                    <a:lnTo>
                      <a:pt x="46" y="139"/>
                    </a:lnTo>
                    <a:lnTo>
                      <a:pt x="46" y="176"/>
                    </a:lnTo>
                    <a:lnTo>
                      <a:pt x="47" y="210"/>
                    </a:lnTo>
                    <a:lnTo>
                      <a:pt x="47" y="210"/>
                    </a:lnTo>
                    <a:lnTo>
                      <a:pt x="67" y="212"/>
                    </a:lnTo>
                    <a:lnTo>
                      <a:pt x="76" y="212"/>
                    </a:lnTo>
                    <a:lnTo>
                      <a:pt x="87" y="208"/>
                    </a:lnTo>
                    <a:lnTo>
                      <a:pt x="87" y="208"/>
                    </a:lnTo>
                    <a:lnTo>
                      <a:pt x="89" y="179"/>
                    </a:lnTo>
                    <a:lnTo>
                      <a:pt x="89" y="153"/>
                    </a:lnTo>
                    <a:lnTo>
                      <a:pt x="87" y="134"/>
                    </a:lnTo>
                    <a:lnTo>
                      <a:pt x="87" y="120"/>
                    </a:lnTo>
                    <a:lnTo>
                      <a:pt x="87" y="120"/>
                    </a:lnTo>
                    <a:lnTo>
                      <a:pt x="120" y="153"/>
                    </a:lnTo>
                    <a:lnTo>
                      <a:pt x="120" y="153"/>
                    </a:lnTo>
                    <a:lnTo>
                      <a:pt x="131" y="166"/>
                    </a:lnTo>
                    <a:lnTo>
                      <a:pt x="139" y="172"/>
                    </a:lnTo>
                    <a:lnTo>
                      <a:pt x="141" y="174"/>
                    </a:lnTo>
                    <a:lnTo>
                      <a:pt x="145" y="176"/>
                    </a:lnTo>
                    <a:lnTo>
                      <a:pt x="145" y="176"/>
                    </a:lnTo>
                    <a:lnTo>
                      <a:pt x="150" y="174"/>
                    </a:lnTo>
                    <a:lnTo>
                      <a:pt x="154" y="172"/>
                    </a:lnTo>
                    <a:lnTo>
                      <a:pt x="160" y="164"/>
                    </a:lnTo>
                    <a:lnTo>
                      <a:pt x="173" y="149"/>
                    </a:lnTo>
                    <a:lnTo>
                      <a:pt x="173" y="149"/>
                    </a:lnTo>
                    <a:lnTo>
                      <a:pt x="188" y="130"/>
                    </a:lnTo>
                    <a:lnTo>
                      <a:pt x="196" y="122"/>
                    </a:lnTo>
                    <a:lnTo>
                      <a:pt x="206" y="116"/>
                    </a:lnTo>
                    <a:lnTo>
                      <a:pt x="206" y="116"/>
                    </a:lnTo>
                    <a:lnTo>
                      <a:pt x="209" y="126"/>
                    </a:lnTo>
                    <a:lnTo>
                      <a:pt x="211" y="137"/>
                    </a:lnTo>
                    <a:lnTo>
                      <a:pt x="213" y="164"/>
                    </a:lnTo>
                    <a:lnTo>
                      <a:pt x="215" y="193"/>
                    </a:lnTo>
                    <a:lnTo>
                      <a:pt x="215" y="204"/>
                    </a:lnTo>
                    <a:lnTo>
                      <a:pt x="219" y="214"/>
                    </a:lnTo>
                    <a:lnTo>
                      <a:pt x="219" y="214"/>
                    </a:lnTo>
                    <a:lnTo>
                      <a:pt x="227" y="214"/>
                    </a:lnTo>
                    <a:lnTo>
                      <a:pt x="234" y="216"/>
                    </a:lnTo>
                    <a:lnTo>
                      <a:pt x="240" y="216"/>
                    </a:lnTo>
                    <a:lnTo>
                      <a:pt x="248" y="214"/>
                    </a:lnTo>
                    <a:lnTo>
                      <a:pt x="248" y="214"/>
                    </a:lnTo>
                    <a:lnTo>
                      <a:pt x="249" y="210"/>
                    </a:lnTo>
                    <a:lnTo>
                      <a:pt x="251" y="202"/>
                    </a:lnTo>
                    <a:lnTo>
                      <a:pt x="249" y="191"/>
                    </a:lnTo>
                    <a:lnTo>
                      <a:pt x="249" y="191"/>
                    </a:lnTo>
                    <a:lnTo>
                      <a:pt x="248" y="101"/>
                    </a:lnTo>
                    <a:lnTo>
                      <a:pt x="248" y="57"/>
                    </a:lnTo>
                    <a:lnTo>
                      <a:pt x="249" y="12"/>
                    </a:lnTo>
                    <a:lnTo>
                      <a:pt x="249" y="12"/>
                    </a:lnTo>
                    <a:lnTo>
                      <a:pt x="227" y="10"/>
                    </a:lnTo>
                    <a:lnTo>
                      <a:pt x="217" y="12"/>
                    </a:lnTo>
                    <a:lnTo>
                      <a:pt x="211" y="12"/>
                    </a:lnTo>
                    <a:lnTo>
                      <a:pt x="208" y="15"/>
                    </a:lnTo>
                    <a:lnTo>
                      <a:pt x="208" y="15"/>
                    </a:lnTo>
                    <a:lnTo>
                      <a:pt x="204" y="21"/>
                    </a:lnTo>
                    <a:lnTo>
                      <a:pt x="200" y="29"/>
                    </a:lnTo>
                    <a:lnTo>
                      <a:pt x="200" y="29"/>
                    </a:lnTo>
                    <a:lnTo>
                      <a:pt x="164" y="109"/>
                    </a:lnTo>
                    <a:lnTo>
                      <a:pt x="164" y="109"/>
                    </a:lnTo>
                    <a:lnTo>
                      <a:pt x="154" y="126"/>
                    </a:lnTo>
                    <a:lnTo>
                      <a:pt x="150" y="135"/>
                    </a:lnTo>
                    <a:lnTo>
                      <a:pt x="143" y="141"/>
                    </a:lnTo>
                    <a:lnTo>
                      <a:pt x="143" y="141"/>
                    </a:lnTo>
                    <a:lnTo>
                      <a:pt x="135" y="126"/>
                    </a:lnTo>
                    <a:lnTo>
                      <a:pt x="127" y="111"/>
                    </a:lnTo>
                    <a:lnTo>
                      <a:pt x="116" y="74"/>
                    </a:lnTo>
                    <a:lnTo>
                      <a:pt x="103" y="40"/>
                    </a:lnTo>
                    <a:lnTo>
                      <a:pt x="97" y="23"/>
                    </a:lnTo>
                    <a:lnTo>
                      <a:pt x="87" y="8"/>
                    </a:lnTo>
                    <a:lnTo>
                      <a:pt x="87" y="8"/>
                    </a:lnTo>
                    <a:close/>
                    <a:moveTo>
                      <a:pt x="34" y="15"/>
                    </a:moveTo>
                    <a:lnTo>
                      <a:pt x="34" y="15"/>
                    </a:lnTo>
                    <a:lnTo>
                      <a:pt x="38" y="15"/>
                    </a:lnTo>
                    <a:lnTo>
                      <a:pt x="40" y="14"/>
                    </a:lnTo>
                    <a:lnTo>
                      <a:pt x="40" y="14"/>
                    </a:lnTo>
                    <a:lnTo>
                      <a:pt x="36" y="14"/>
                    </a:lnTo>
                    <a:lnTo>
                      <a:pt x="34" y="15"/>
                    </a:lnTo>
                    <a:lnTo>
                      <a:pt x="34" y="15"/>
                    </a:lnTo>
                    <a:close/>
                    <a:moveTo>
                      <a:pt x="168" y="33"/>
                    </a:moveTo>
                    <a:lnTo>
                      <a:pt x="168" y="33"/>
                    </a:lnTo>
                    <a:lnTo>
                      <a:pt x="175" y="29"/>
                    </a:lnTo>
                    <a:lnTo>
                      <a:pt x="185" y="25"/>
                    </a:lnTo>
                    <a:lnTo>
                      <a:pt x="194" y="21"/>
                    </a:lnTo>
                    <a:lnTo>
                      <a:pt x="196" y="17"/>
                    </a:lnTo>
                    <a:lnTo>
                      <a:pt x="200" y="14"/>
                    </a:lnTo>
                    <a:lnTo>
                      <a:pt x="200" y="14"/>
                    </a:lnTo>
                    <a:lnTo>
                      <a:pt x="190" y="15"/>
                    </a:lnTo>
                    <a:lnTo>
                      <a:pt x="181" y="21"/>
                    </a:lnTo>
                    <a:lnTo>
                      <a:pt x="173" y="27"/>
                    </a:lnTo>
                    <a:lnTo>
                      <a:pt x="168" y="33"/>
                    </a:lnTo>
                    <a:lnTo>
                      <a:pt x="168" y="33"/>
                    </a:lnTo>
                    <a:close/>
                    <a:moveTo>
                      <a:pt x="9" y="44"/>
                    </a:moveTo>
                    <a:lnTo>
                      <a:pt x="9" y="44"/>
                    </a:lnTo>
                    <a:lnTo>
                      <a:pt x="7" y="48"/>
                    </a:lnTo>
                    <a:lnTo>
                      <a:pt x="9" y="52"/>
                    </a:lnTo>
                    <a:lnTo>
                      <a:pt x="9" y="52"/>
                    </a:lnTo>
                    <a:lnTo>
                      <a:pt x="9" y="52"/>
                    </a:lnTo>
                    <a:lnTo>
                      <a:pt x="15" y="44"/>
                    </a:lnTo>
                    <a:lnTo>
                      <a:pt x="23" y="36"/>
                    </a:lnTo>
                    <a:lnTo>
                      <a:pt x="30" y="29"/>
                    </a:lnTo>
                    <a:lnTo>
                      <a:pt x="36" y="21"/>
                    </a:lnTo>
                    <a:lnTo>
                      <a:pt x="36" y="21"/>
                    </a:lnTo>
                    <a:lnTo>
                      <a:pt x="28" y="25"/>
                    </a:lnTo>
                    <a:lnTo>
                      <a:pt x="21" y="33"/>
                    </a:lnTo>
                    <a:lnTo>
                      <a:pt x="9" y="44"/>
                    </a:lnTo>
                    <a:lnTo>
                      <a:pt x="9" y="44"/>
                    </a:lnTo>
                    <a:close/>
                    <a:moveTo>
                      <a:pt x="23" y="44"/>
                    </a:moveTo>
                    <a:lnTo>
                      <a:pt x="23" y="44"/>
                    </a:lnTo>
                    <a:lnTo>
                      <a:pt x="28" y="40"/>
                    </a:lnTo>
                    <a:lnTo>
                      <a:pt x="34" y="36"/>
                    </a:lnTo>
                    <a:lnTo>
                      <a:pt x="38" y="34"/>
                    </a:lnTo>
                    <a:lnTo>
                      <a:pt x="40" y="31"/>
                    </a:lnTo>
                    <a:lnTo>
                      <a:pt x="40" y="29"/>
                    </a:lnTo>
                    <a:lnTo>
                      <a:pt x="40" y="29"/>
                    </a:lnTo>
                    <a:lnTo>
                      <a:pt x="34" y="31"/>
                    </a:lnTo>
                    <a:lnTo>
                      <a:pt x="28" y="34"/>
                    </a:lnTo>
                    <a:lnTo>
                      <a:pt x="25" y="40"/>
                    </a:lnTo>
                    <a:lnTo>
                      <a:pt x="23" y="44"/>
                    </a:lnTo>
                    <a:lnTo>
                      <a:pt x="23" y="44"/>
                    </a:lnTo>
                    <a:close/>
                    <a:moveTo>
                      <a:pt x="158" y="46"/>
                    </a:moveTo>
                    <a:lnTo>
                      <a:pt x="158" y="46"/>
                    </a:lnTo>
                    <a:lnTo>
                      <a:pt x="173" y="40"/>
                    </a:lnTo>
                    <a:lnTo>
                      <a:pt x="187" y="29"/>
                    </a:lnTo>
                    <a:lnTo>
                      <a:pt x="187" y="29"/>
                    </a:lnTo>
                    <a:lnTo>
                      <a:pt x="171" y="34"/>
                    </a:lnTo>
                    <a:lnTo>
                      <a:pt x="164" y="40"/>
                    </a:lnTo>
                    <a:lnTo>
                      <a:pt x="158" y="46"/>
                    </a:lnTo>
                    <a:lnTo>
                      <a:pt x="158" y="46"/>
                    </a:lnTo>
                    <a:close/>
                    <a:moveTo>
                      <a:pt x="173" y="46"/>
                    </a:moveTo>
                    <a:lnTo>
                      <a:pt x="173" y="46"/>
                    </a:lnTo>
                    <a:lnTo>
                      <a:pt x="183" y="42"/>
                    </a:lnTo>
                    <a:lnTo>
                      <a:pt x="187" y="40"/>
                    </a:lnTo>
                    <a:lnTo>
                      <a:pt x="188" y="36"/>
                    </a:lnTo>
                    <a:lnTo>
                      <a:pt x="188" y="36"/>
                    </a:lnTo>
                    <a:lnTo>
                      <a:pt x="185" y="38"/>
                    </a:lnTo>
                    <a:lnTo>
                      <a:pt x="179" y="40"/>
                    </a:lnTo>
                    <a:lnTo>
                      <a:pt x="173" y="46"/>
                    </a:lnTo>
                    <a:lnTo>
                      <a:pt x="173" y="46"/>
                    </a:lnTo>
                    <a:close/>
                    <a:moveTo>
                      <a:pt x="15" y="71"/>
                    </a:moveTo>
                    <a:lnTo>
                      <a:pt x="15" y="71"/>
                    </a:lnTo>
                    <a:lnTo>
                      <a:pt x="30" y="57"/>
                    </a:lnTo>
                    <a:lnTo>
                      <a:pt x="30" y="57"/>
                    </a:lnTo>
                    <a:lnTo>
                      <a:pt x="36" y="54"/>
                    </a:lnTo>
                    <a:lnTo>
                      <a:pt x="40" y="52"/>
                    </a:lnTo>
                    <a:lnTo>
                      <a:pt x="40" y="48"/>
                    </a:lnTo>
                    <a:lnTo>
                      <a:pt x="40" y="48"/>
                    </a:lnTo>
                    <a:lnTo>
                      <a:pt x="32" y="52"/>
                    </a:lnTo>
                    <a:lnTo>
                      <a:pt x="25" y="57"/>
                    </a:lnTo>
                    <a:lnTo>
                      <a:pt x="19" y="65"/>
                    </a:lnTo>
                    <a:lnTo>
                      <a:pt x="15" y="71"/>
                    </a:lnTo>
                    <a:lnTo>
                      <a:pt x="15" y="71"/>
                    </a:lnTo>
                    <a:close/>
                    <a:moveTo>
                      <a:pt x="17" y="59"/>
                    </a:moveTo>
                    <a:lnTo>
                      <a:pt x="17" y="59"/>
                    </a:lnTo>
                    <a:lnTo>
                      <a:pt x="23" y="55"/>
                    </a:lnTo>
                    <a:lnTo>
                      <a:pt x="25" y="52"/>
                    </a:lnTo>
                    <a:lnTo>
                      <a:pt x="25" y="50"/>
                    </a:lnTo>
                    <a:lnTo>
                      <a:pt x="25" y="50"/>
                    </a:lnTo>
                    <a:lnTo>
                      <a:pt x="21" y="54"/>
                    </a:lnTo>
                    <a:lnTo>
                      <a:pt x="17" y="59"/>
                    </a:lnTo>
                    <a:lnTo>
                      <a:pt x="17" y="59"/>
                    </a:lnTo>
                    <a:close/>
                    <a:moveTo>
                      <a:pt x="164" y="57"/>
                    </a:moveTo>
                    <a:lnTo>
                      <a:pt x="164" y="57"/>
                    </a:lnTo>
                    <a:lnTo>
                      <a:pt x="168" y="55"/>
                    </a:lnTo>
                    <a:lnTo>
                      <a:pt x="169" y="55"/>
                    </a:lnTo>
                    <a:lnTo>
                      <a:pt x="169" y="54"/>
                    </a:lnTo>
                    <a:lnTo>
                      <a:pt x="169" y="54"/>
                    </a:lnTo>
                    <a:lnTo>
                      <a:pt x="166" y="55"/>
                    </a:lnTo>
                    <a:lnTo>
                      <a:pt x="164" y="55"/>
                    </a:lnTo>
                    <a:lnTo>
                      <a:pt x="164" y="57"/>
                    </a:lnTo>
                    <a:lnTo>
                      <a:pt x="164" y="57"/>
                    </a:lnTo>
                    <a:close/>
                    <a:moveTo>
                      <a:pt x="164" y="63"/>
                    </a:moveTo>
                    <a:lnTo>
                      <a:pt x="164" y="63"/>
                    </a:lnTo>
                    <a:lnTo>
                      <a:pt x="173" y="61"/>
                    </a:lnTo>
                    <a:lnTo>
                      <a:pt x="181" y="59"/>
                    </a:lnTo>
                    <a:lnTo>
                      <a:pt x="181" y="59"/>
                    </a:lnTo>
                    <a:lnTo>
                      <a:pt x="181" y="55"/>
                    </a:lnTo>
                    <a:lnTo>
                      <a:pt x="181" y="55"/>
                    </a:lnTo>
                    <a:lnTo>
                      <a:pt x="181" y="54"/>
                    </a:lnTo>
                    <a:lnTo>
                      <a:pt x="181" y="54"/>
                    </a:lnTo>
                    <a:lnTo>
                      <a:pt x="171" y="57"/>
                    </a:lnTo>
                    <a:lnTo>
                      <a:pt x="168" y="61"/>
                    </a:lnTo>
                    <a:lnTo>
                      <a:pt x="164" y="63"/>
                    </a:lnTo>
                    <a:lnTo>
                      <a:pt x="164" y="63"/>
                    </a:lnTo>
                    <a:close/>
                    <a:moveTo>
                      <a:pt x="152" y="63"/>
                    </a:moveTo>
                    <a:lnTo>
                      <a:pt x="152" y="63"/>
                    </a:lnTo>
                    <a:lnTo>
                      <a:pt x="156" y="61"/>
                    </a:lnTo>
                    <a:lnTo>
                      <a:pt x="158" y="59"/>
                    </a:lnTo>
                    <a:lnTo>
                      <a:pt x="158" y="59"/>
                    </a:lnTo>
                    <a:lnTo>
                      <a:pt x="154" y="59"/>
                    </a:lnTo>
                    <a:lnTo>
                      <a:pt x="152" y="63"/>
                    </a:lnTo>
                    <a:lnTo>
                      <a:pt x="152" y="63"/>
                    </a:lnTo>
                    <a:close/>
                    <a:moveTo>
                      <a:pt x="9" y="69"/>
                    </a:moveTo>
                    <a:lnTo>
                      <a:pt x="9" y="69"/>
                    </a:lnTo>
                    <a:lnTo>
                      <a:pt x="13" y="65"/>
                    </a:lnTo>
                    <a:lnTo>
                      <a:pt x="15" y="61"/>
                    </a:lnTo>
                    <a:lnTo>
                      <a:pt x="15" y="61"/>
                    </a:lnTo>
                    <a:lnTo>
                      <a:pt x="9" y="63"/>
                    </a:lnTo>
                    <a:lnTo>
                      <a:pt x="7" y="65"/>
                    </a:lnTo>
                    <a:lnTo>
                      <a:pt x="9" y="69"/>
                    </a:lnTo>
                    <a:lnTo>
                      <a:pt x="9" y="69"/>
                    </a:lnTo>
                    <a:close/>
                    <a:moveTo>
                      <a:pt x="23" y="78"/>
                    </a:moveTo>
                    <a:lnTo>
                      <a:pt x="23" y="78"/>
                    </a:lnTo>
                    <a:lnTo>
                      <a:pt x="15" y="86"/>
                    </a:lnTo>
                    <a:lnTo>
                      <a:pt x="13" y="90"/>
                    </a:lnTo>
                    <a:lnTo>
                      <a:pt x="13" y="94"/>
                    </a:lnTo>
                    <a:lnTo>
                      <a:pt x="13" y="94"/>
                    </a:lnTo>
                    <a:lnTo>
                      <a:pt x="19" y="88"/>
                    </a:lnTo>
                    <a:lnTo>
                      <a:pt x="25" y="82"/>
                    </a:lnTo>
                    <a:lnTo>
                      <a:pt x="32" y="76"/>
                    </a:lnTo>
                    <a:lnTo>
                      <a:pt x="40" y="73"/>
                    </a:lnTo>
                    <a:lnTo>
                      <a:pt x="40" y="73"/>
                    </a:lnTo>
                    <a:lnTo>
                      <a:pt x="40" y="67"/>
                    </a:lnTo>
                    <a:lnTo>
                      <a:pt x="40" y="65"/>
                    </a:lnTo>
                    <a:lnTo>
                      <a:pt x="38" y="63"/>
                    </a:lnTo>
                    <a:lnTo>
                      <a:pt x="38" y="63"/>
                    </a:lnTo>
                    <a:lnTo>
                      <a:pt x="30" y="71"/>
                    </a:lnTo>
                    <a:lnTo>
                      <a:pt x="23" y="78"/>
                    </a:lnTo>
                    <a:lnTo>
                      <a:pt x="23" y="78"/>
                    </a:lnTo>
                    <a:close/>
                    <a:moveTo>
                      <a:pt x="147" y="80"/>
                    </a:moveTo>
                    <a:lnTo>
                      <a:pt x="147" y="80"/>
                    </a:lnTo>
                    <a:lnTo>
                      <a:pt x="160" y="74"/>
                    </a:lnTo>
                    <a:lnTo>
                      <a:pt x="166" y="71"/>
                    </a:lnTo>
                    <a:lnTo>
                      <a:pt x="168" y="71"/>
                    </a:lnTo>
                    <a:lnTo>
                      <a:pt x="168" y="69"/>
                    </a:lnTo>
                    <a:lnTo>
                      <a:pt x="168" y="69"/>
                    </a:lnTo>
                    <a:lnTo>
                      <a:pt x="162" y="71"/>
                    </a:lnTo>
                    <a:lnTo>
                      <a:pt x="156" y="73"/>
                    </a:lnTo>
                    <a:lnTo>
                      <a:pt x="150" y="76"/>
                    </a:lnTo>
                    <a:lnTo>
                      <a:pt x="147" y="80"/>
                    </a:lnTo>
                    <a:lnTo>
                      <a:pt x="147" y="80"/>
                    </a:lnTo>
                    <a:close/>
                    <a:moveTo>
                      <a:pt x="162" y="80"/>
                    </a:moveTo>
                    <a:lnTo>
                      <a:pt x="162" y="80"/>
                    </a:lnTo>
                    <a:lnTo>
                      <a:pt x="169" y="80"/>
                    </a:lnTo>
                    <a:lnTo>
                      <a:pt x="171" y="78"/>
                    </a:lnTo>
                    <a:lnTo>
                      <a:pt x="171" y="76"/>
                    </a:lnTo>
                    <a:lnTo>
                      <a:pt x="171" y="76"/>
                    </a:lnTo>
                    <a:lnTo>
                      <a:pt x="166" y="76"/>
                    </a:lnTo>
                    <a:lnTo>
                      <a:pt x="162" y="80"/>
                    </a:lnTo>
                    <a:lnTo>
                      <a:pt x="162" y="80"/>
                    </a:lnTo>
                    <a:close/>
                    <a:moveTo>
                      <a:pt x="6" y="103"/>
                    </a:moveTo>
                    <a:lnTo>
                      <a:pt x="6" y="103"/>
                    </a:lnTo>
                    <a:lnTo>
                      <a:pt x="6" y="111"/>
                    </a:lnTo>
                    <a:lnTo>
                      <a:pt x="6" y="111"/>
                    </a:lnTo>
                    <a:lnTo>
                      <a:pt x="9" y="111"/>
                    </a:lnTo>
                    <a:lnTo>
                      <a:pt x="11" y="107"/>
                    </a:lnTo>
                    <a:lnTo>
                      <a:pt x="15" y="99"/>
                    </a:lnTo>
                    <a:lnTo>
                      <a:pt x="15" y="99"/>
                    </a:lnTo>
                    <a:lnTo>
                      <a:pt x="25" y="92"/>
                    </a:lnTo>
                    <a:lnTo>
                      <a:pt x="28" y="88"/>
                    </a:lnTo>
                    <a:lnTo>
                      <a:pt x="30" y="84"/>
                    </a:lnTo>
                    <a:lnTo>
                      <a:pt x="30" y="84"/>
                    </a:lnTo>
                    <a:lnTo>
                      <a:pt x="19" y="94"/>
                    </a:lnTo>
                    <a:lnTo>
                      <a:pt x="13" y="99"/>
                    </a:lnTo>
                    <a:lnTo>
                      <a:pt x="6" y="103"/>
                    </a:lnTo>
                    <a:lnTo>
                      <a:pt x="6" y="103"/>
                    </a:lnTo>
                    <a:close/>
                    <a:moveTo>
                      <a:pt x="15" y="113"/>
                    </a:moveTo>
                    <a:lnTo>
                      <a:pt x="15" y="113"/>
                    </a:lnTo>
                    <a:lnTo>
                      <a:pt x="26" y="103"/>
                    </a:lnTo>
                    <a:lnTo>
                      <a:pt x="40" y="95"/>
                    </a:lnTo>
                    <a:lnTo>
                      <a:pt x="40" y="95"/>
                    </a:lnTo>
                    <a:lnTo>
                      <a:pt x="40" y="88"/>
                    </a:lnTo>
                    <a:lnTo>
                      <a:pt x="40" y="88"/>
                    </a:lnTo>
                    <a:lnTo>
                      <a:pt x="30" y="92"/>
                    </a:lnTo>
                    <a:lnTo>
                      <a:pt x="23" y="97"/>
                    </a:lnTo>
                    <a:lnTo>
                      <a:pt x="17" y="105"/>
                    </a:lnTo>
                    <a:lnTo>
                      <a:pt x="15" y="113"/>
                    </a:lnTo>
                    <a:lnTo>
                      <a:pt x="15" y="113"/>
                    </a:lnTo>
                    <a:close/>
                    <a:moveTo>
                      <a:pt x="139" y="97"/>
                    </a:moveTo>
                    <a:lnTo>
                      <a:pt x="139" y="97"/>
                    </a:lnTo>
                    <a:lnTo>
                      <a:pt x="148" y="94"/>
                    </a:lnTo>
                    <a:lnTo>
                      <a:pt x="154" y="90"/>
                    </a:lnTo>
                    <a:lnTo>
                      <a:pt x="154" y="90"/>
                    </a:lnTo>
                    <a:lnTo>
                      <a:pt x="147" y="92"/>
                    </a:lnTo>
                    <a:lnTo>
                      <a:pt x="143" y="94"/>
                    </a:lnTo>
                    <a:lnTo>
                      <a:pt x="139" y="97"/>
                    </a:lnTo>
                    <a:lnTo>
                      <a:pt x="139" y="97"/>
                    </a:lnTo>
                    <a:close/>
                    <a:moveTo>
                      <a:pt x="156" y="95"/>
                    </a:moveTo>
                    <a:lnTo>
                      <a:pt x="156" y="95"/>
                    </a:lnTo>
                    <a:lnTo>
                      <a:pt x="162" y="95"/>
                    </a:lnTo>
                    <a:lnTo>
                      <a:pt x="164" y="94"/>
                    </a:lnTo>
                    <a:lnTo>
                      <a:pt x="166" y="92"/>
                    </a:lnTo>
                    <a:lnTo>
                      <a:pt x="166" y="92"/>
                    </a:lnTo>
                    <a:lnTo>
                      <a:pt x="162" y="92"/>
                    </a:lnTo>
                    <a:lnTo>
                      <a:pt x="160" y="92"/>
                    </a:lnTo>
                    <a:lnTo>
                      <a:pt x="156" y="95"/>
                    </a:lnTo>
                    <a:lnTo>
                      <a:pt x="156" y="95"/>
                    </a:lnTo>
                    <a:close/>
                    <a:moveTo>
                      <a:pt x="13" y="135"/>
                    </a:moveTo>
                    <a:lnTo>
                      <a:pt x="13" y="135"/>
                    </a:lnTo>
                    <a:lnTo>
                      <a:pt x="15" y="134"/>
                    </a:lnTo>
                    <a:lnTo>
                      <a:pt x="19" y="132"/>
                    </a:lnTo>
                    <a:lnTo>
                      <a:pt x="25" y="124"/>
                    </a:lnTo>
                    <a:lnTo>
                      <a:pt x="25" y="124"/>
                    </a:lnTo>
                    <a:lnTo>
                      <a:pt x="36" y="118"/>
                    </a:lnTo>
                    <a:lnTo>
                      <a:pt x="40" y="113"/>
                    </a:lnTo>
                    <a:lnTo>
                      <a:pt x="40" y="107"/>
                    </a:lnTo>
                    <a:lnTo>
                      <a:pt x="40" y="107"/>
                    </a:lnTo>
                    <a:lnTo>
                      <a:pt x="30" y="113"/>
                    </a:lnTo>
                    <a:lnTo>
                      <a:pt x="23" y="118"/>
                    </a:lnTo>
                    <a:lnTo>
                      <a:pt x="17" y="128"/>
                    </a:lnTo>
                    <a:lnTo>
                      <a:pt x="13" y="135"/>
                    </a:lnTo>
                    <a:lnTo>
                      <a:pt x="13" y="135"/>
                    </a:lnTo>
                    <a:close/>
                    <a:moveTo>
                      <a:pt x="137" y="111"/>
                    </a:moveTo>
                    <a:lnTo>
                      <a:pt x="137" y="111"/>
                    </a:lnTo>
                    <a:lnTo>
                      <a:pt x="139" y="113"/>
                    </a:lnTo>
                    <a:lnTo>
                      <a:pt x="141" y="111"/>
                    </a:lnTo>
                    <a:lnTo>
                      <a:pt x="145" y="109"/>
                    </a:lnTo>
                    <a:lnTo>
                      <a:pt x="145" y="109"/>
                    </a:lnTo>
                    <a:lnTo>
                      <a:pt x="143" y="107"/>
                    </a:lnTo>
                    <a:lnTo>
                      <a:pt x="141" y="107"/>
                    </a:lnTo>
                    <a:lnTo>
                      <a:pt x="139" y="109"/>
                    </a:lnTo>
                    <a:lnTo>
                      <a:pt x="137" y="111"/>
                    </a:lnTo>
                    <a:lnTo>
                      <a:pt x="137" y="111"/>
                    </a:lnTo>
                    <a:close/>
                    <a:moveTo>
                      <a:pt x="6" y="124"/>
                    </a:moveTo>
                    <a:lnTo>
                      <a:pt x="6" y="124"/>
                    </a:lnTo>
                    <a:lnTo>
                      <a:pt x="6" y="132"/>
                    </a:lnTo>
                    <a:lnTo>
                      <a:pt x="6" y="134"/>
                    </a:lnTo>
                    <a:lnTo>
                      <a:pt x="7" y="135"/>
                    </a:lnTo>
                    <a:lnTo>
                      <a:pt x="7" y="135"/>
                    </a:lnTo>
                    <a:lnTo>
                      <a:pt x="9" y="130"/>
                    </a:lnTo>
                    <a:lnTo>
                      <a:pt x="13" y="126"/>
                    </a:lnTo>
                    <a:lnTo>
                      <a:pt x="17" y="122"/>
                    </a:lnTo>
                    <a:lnTo>
                      <a:pt x="17" y="116"/>
                    </a:lnTo>
                    <a:lnTo>
                      <a:pt x="17" y="116"/>
                    </a:lnTo>
                    <a:lnTo>
                      <a:pt x="13" y="122"/>
                    </a:lnTo>
                    <a:lnTo>
                      <a:pt x="9" y="124"/>
                    </a:lnTo>
                    <a:lnTo>
                      <a:pt x="6" y="124"/>
                    </a:lnTo>
                    <a:lnTo>
                      <a:pt x="6" y="124"/>
                    </a:lnTo>
                    <a:close/>
                    <a:moveTo>
                      <a:pt x="28" y="139"/>
                    </a:moveTo>
                    <a:lnTo>
                      <a:pt x="28" y="139"/>
                    </a:lnTo>
                    <a:lnTo>
                      <a:pt x="34" y="137"/>
                    </a:lnTo>
                    <a:lnTo>
                      <a:pt x="40" y="134"/>
                    </a:lnTo>
                    <a:lnTo>
                      <a:pt x="40" y="134"/>
                    </a:lnTo>
                    <a:lnTo>
                      <a:pt x="40" y="128"/>
                    </a:lnTo>
                    <a:lnTo>
                      <a:pt x="40" y="128"/>
                    </a:lnTo>
                    <a:lnTo>
                      <a:pt x="36" y="130"/>
                    </a:lnTo>
                    <a:lnTo>
                      <a:pt x="32" y="132"/>
                    </a:lnTo>
                    <a:lnTo>
                      <a:pt x="30" y="135"/>
                    </a:lnTo>
                    <a:lnTo>
                      <a:pt x="28" y="139"/>
                    </a:lnTo>
                    <a:lnTo>
                      <a:pt x="28" y="139"/>
                    </a:lnTo>
                    <a:close/>
                    <a:moveTo>
                      <a:pt x="188" y="145"/>
                    </a:moveTo>
                    <a:lnTo>
                      <a:pt x="188" y="145"/>
                    </a:lnTo>
                    <a:lnTo>
                      <a:pt x="192" y="141"/>
                    </a:lnTo>
                    <a:lnTo>
                      <a:pt x="198" y="137"/>
                    </a:lnTo>
                    <a:lnTo>
                      <a:pt x="204" y="134"/>
                    </a:lnTo>
                    <a:lnTo>
                      <a:pt x="204" y="132"/>
                    </a:lnTo>
                    <a:lnTo>
                      <a:pt x="204" y="128"/>
                    </a:lnTo>
                    <a:lnTo>
                      <a:pt x="204" y="128"/>
                    </a:lnTo>
                    <a:lnTo>
                      <a:pt x="196" y="130"/>
                    </a:lnTo>
                    <a:lnTo>
                      <a:pt x="192" y="134"/>
                    </a:lnTo>
                    <a:lnTo>
                      <a:pt x="188" y="139"/>
                    </a:lnTo>
                    <a:lnTo>
                      <a:pt x="188" y="145"/>
                    </a:lnTo>
                    <a:lnTo>
                      <a:pt x="188" y="145"/>
                    </a:lnTo>
                    <a:close/>
                    <a:moveTo>
                      <a:pt x="11" y="147"/>
                    </a:moveTo>
                    <a:lnTo>
                      <a:pt x="11" y="147"/>
                    </a:lnTo>
                    <a:lnTo>
                      <a:pt x="7" y="149"/>
                    </a:lnTo>
                    <a:lnTo>
                      <a:pt x="6" y="151"/>
                    </a:lnTo>
                    <a:lnTo>
                      <a:pt x="6" y="153"/>
                    </a:lnTo>
                    <a:lnTo>
                      <a:pt x="6" y="155"/>
                    </a:lnTo>
                    <a:lnTo>
                      <a:pt x="6" y="155"/>
                    </a:lnTo>
                    <a:lnTo>
                      <a:pt x="19" y="143"/>
                    </a:lnTo>
                    <a:lnTo>
                      <a:pt x="23" y="135"/>
                    </a:lnTo>
                    <a:lnTo>
                      <a:pt x="26" y="130"/>
                    </a:lnTo>
                    <a:lnTo>
                      <a:pt x="26" y="130"/>
                    </a:lnTo>
                    <a:lnTo>
                      <a:pt x="19" y="139"/>
                    </a:lnTo>
                    <a:lnTo>
                      <a:pt x="11" y="147"/>
                    </a:lnTo>
                    <a:lnTo>
                      <a:pt x="11" y="147"/>
                    </a:lnTo>
                    <a:close/>
                    <a:moveTo>
                      <a:pt x="95" y="151"/>
                    </a:moveTo>
                    <a:lnTo>
                      <a:pt x="95" y="151"/>
                    </a:lnTo>
                    <a:lnTo>
                      <a:pt x="97" y="151"/>
                    </a:lnTo>
                    <a:lnTo>
                      <a:pt x="99" y="149"/>
                    </a:lnTo>
                    <a:lnTo>
                      <a:pt x="99" y="145"/>
                    </a:lnTo>
                    <a:lnTo>
                      <a:pt x="99" y="145"/>
                    </a:lnTo>
                    <a:lnTo>
                      <a:pt x="97" y="143"/>
                    </a:lnTo>
                    <a:lnTo>
                      <a:pt x="95" y="143"/>
                    </a:lnTo>
                    <a:lnTo>
                      <a:pt x="95" y="143"/>
                    </a:lnTo>
                    <a:lnTo>
                      <a:pt x="93" y="145"/>
                    </a:lnTo>
                    <a:lnTo>
                      <a:pt x="93" y="147"/>
                    </a:lnTo>
                    <a:lnTo>
                      <a:pt x="95" y="151"/>
                    </a:lnTo>
                    <a:lnTo>
                      <a:pt x="95" y="151"/>
                    </a:lnTo>
                    <a:close/>
                    <a:moveTo>
                      <a:pt x="6" y="168"/>
                    </a:moveTo>
                    <a:lnTo>
                      <a:pt x="6" y="168"/>
                    </a:lnTo>
                    <a:lnTo>
                      <a:pt x="4" y="176"/>
                    </a:lnTo>
                    <a:lnTo>
                      <a:pt x="4" y="179"/>
                    </a:lnTo>
                    <a:lnTo>
                      <a:pt x="6" y="183"/>
                    </a:lnTo>
                    <a:lnTo>
                      <a:pt x="6" y="183"/>
                    </a:lnTo>
                    <a:lnTo>
                      <a:pt x="19" y="164"/>
                    </a:lnTo>
                    <a:lnTo>
                      <a:pt x="32" y="145"/>
                    </a:lnTo>
                    <a:lnTo>
                      <a:pt x="32" y="145"/>
                    </a:lnTo>
                    <a:lnTo>
                      <a:pt x="25" y="151"/>
                    </a:lnTo>
                    <a:lnTo>
                      <a:pt x="19" y="156"/>
                    </a:lnTo>
                    <a:lnTo>
                      <a:pt x="13" y="164"/>
                    </a:lnTo>
                    <a:lnTo>
                      <a:pt x="6" y="168"/>
                    </a:lnTo>
                    <a:lnTo>
                      <a:pt x="6" y="168"/>
                    </a:lnTo>
                    <a:close/>
                    <a:moveTo>
                      <a:pt x="188" y="158"/>
                    </a:moveTo>
                    <a:lnTo>
                      <a:pt x="188" y="158"/>
                    </a:lnTo>
                    <a:lnTo>
                      <a:pt x="198" y="155"/>
                    </a:lnTo>
                    <a:lnTo>
                      <a:pt x="202" y="151"/>
                    </a:lnTo>
                    <a:lnTo>
                      <a:pt x="204" y="147"/>
                    </a:lnTo>
                    <a:lnTo>
                      <a:pt x="204" y="147"/>
                    </a:lnTo>
                    <a:lnTo>
                      <a:pt x="200" y="147"/>
                    </a:lnTo>
                    <a:lnTo>
                      <a:pt x="196" y="151"/>
                    </a:lnTo>
                    <a:lnTo>
                      <a:pt x="188" y="158"/>
                    </a:lnTo>
                    <a:lnTo>
                      <a:pt x="188" y="158"/>
                    </a:lnTo>
                    <a:close/>
                    <a:moveTo>
                      <a:pt x="15" y="179"/>
                    </a:moveTo>
                    <a:lnTo>
                      <a:pt x="15" y="179"/>
                    </a:lnTo>
                    <a:lnTo>
                      <a:pt x="21" y="176"/>
                    </a:lnTo>
                    <a:lnTo>
                      <a:pt x="26" y="170"/>
                    </a:lnTo>
                    <a:lnTo>
                      <a:pt x="32" y="164"/>
                    </a:lnTo>
                    <a:lnTo>
                      <a:pt x="38" y="160"/>
                    </a:lnTo>
                    <a:lnTo>
                      <a:pt x="38" y="160"/>
                    </a:lnTo>
                    <a:lnTo>
                      <a:pt x="40" y="155"/>
                    </a:lnTo>
                    <a:lnTo>
                      <a:pt x="40" y="149"/>
                    </a:lnTo>
                    <a:lnTo>
                      <a:pt x="40" y="149"/>
                    </a:lnTo>
                    <a:lnTo>
                      <a:pt x="32" y="155"/>
                    </a:lnTo>
                    <a:lnTo>
                      <a:pt x="25" y="162"/>
                    </a:lnTo>
                    <a:lnTo>
                      <a:pt x="15" y="179"/>
                    </a:lnTo>
                    <a:lnTo>
                      <a:pt x="15" y="179"/>
                    </a:lnTo>
                    <a:close/>
                    <a:moveTo>
                      <a:pt x="101" y="172"/>
                    </a:moveTo>
                    <a:lnTo>
                      <a:pt x="101" y="172"/>
                    </a:lnTo>
                    <a:lnTo>
                      <a:pt x="107" y="170"/>
                    </a:lnTo>
                    <a:lnTo>
                      <a:pt x="110" y="166"/>
                    </a:lnTo>
                    <a:lnTo>
                      <a:pt x="114" y="162"/>
                    </a:lnTo>
                    <a:lnTo>
                      <a:pt x="112" y="156"/>
                    </a:lnTo>
                    <a:lnTo>
                      <a:pt x="112" y="156"/>
                    </a:lnTo>
                    <a:lnTo>
                      <a:pt x="105" y="162"/>
                    </a:lnTo>
                    <a:lnTo>
                      <a:pt x="103" y="166"/>
                    </a:lnTo>
                    <a:lnTo>
                      <a:pt x="101" y="172"/>
                    </a:lnTo>
                    <a:lnTo>
                      <a:pt x="101" y="172"/>
                    </a:lnTo>
                    <a:close/>
                    <a:moveTo>
                      <a:pt x="188" y="174"/>
                    </a:moveTo>
                    <a:lnTo>
                      <a:pt x="188" y="174"/>
                    </a:lnTo>
                    <a:lnTo>
                      <a:pt x="192" y="172"/>
                    </a:lnTo>
                    <a:lnTo>
                      <a:pt x="196" y="170"/>
                    </a:lnTo>
                    <a:lnTo>
                      <a:pt x="202" y="166"/>
                    </a:lnTo>
                    <a:lnTo>
                      <a:pt x="206" y="164"/>
                    </a:lnTo>
                    <a:lnTo>
                      <a:pt x="206" y="164"/>
                    </a:lnTo>
                    <a:lnTo>
                      <a:pt x="204" y="162"/>
                    </a:lnTo>
                    <a:lnTo>
                      <a:pt x="200" y="162"/>
                    </a:lnTo>
                    <a:lnTo>
                      <a:pt x="194" y="166"/>
                    </a:lnTo>
                    <a:lnTo>
                      <a:pt x="190" y="170"/>
                    </a:lnTo>
                    <a:lnTo>
                      <a:pt x="188" y="174"/>
                    </a:lnTo>
                    <a:lnTo>
                      <a:pt x="188" y="174"/>
                    </a:lnTo>
                    <a:close/>
                    <a:moveTo>
                      <a:pt x="110" y="179"/>
                    </a:moveTo>
                    <a:lnTo>
                      <a:pt x="110" y="179"/>
                    </a:lnTo>
                    <a:lnTo>
                      <a:pt x="116" y="177"/>
                    </a:lnTo>
                    <a:lnTo>
                      <a:pt x="120" y="176"/>
                    </a:lnTo>
                    <a:lnTo>
                      <a:pt x="124" y="172"/>
                    </a:lnTo>
                    <a:lnTo>
                      <a:pt x="124" y="166"/>
                    </a:lnTo>
                    <a:lnTo>
                      <a:pt x="124" y="166"/>
                    </a:lnTo>
                    <a:lnTo>
                      <a:pt x="118" y="168"/>
                    </a:lnTo>
                    <a:lnTo>
                      <a:pt x="114" y="172"/>
                    </a:lnTo>
                    <a:lnTo>
                      <a:pt x="110" y="179"/>
                    </a:lnTo>
                    <a:lnTo>
                      <a:pt x="110" y="179"/>
                    </a:lnTo>
                    <a:close/>
                    <a:moveTo>
                      <a:pt x="15" y="200"/>
                    </a:moveTo>
                    <a:lnTo>
                      <a:pt x="15" y="200"/>
                    </a:lnTo>
                    <a:lnTo>
                      <a:pt x="25" y="191"/>
                    </a:lnTo>
                    <a:lnTo>
                      <a:pt x="38" y="183"/>
                    </a:lnTo>
                    <a:lnTo>
                      <a:pt x="38" y="183"/>
                    </a:lnTo>
                    <a:lnTo>
                      <a:pt x="38" y="174"/>
                    </a:lnTo>
                    <a:lnTo>
                      <a:pt x="38" y="174"/>
                    </a:lnTo>
                    <a:lnTo>
                      <a:pt x="30" y="179"/>
                    </a:lnTo>
                    <a:lnTo>
                      <a:pt x="25" y="187"/>
                    </a:lnTo>
                    <a:lnTo>
                      <a:pt x="19" y="193"/>
                    </a:lnTo>
                    <a:lnTo>
                      <a:pt x="15" y="200"/>
                    </a:lnTo>
                    <a:lnTo>
                      <a:pt x="15" y="200"/>
                    </a:lnTo>
                    <a:close/>
                    <a:moveTo>
                      <a:pt x="185" y="195"/>
                    </a:moveTo>
                    <a:lnTo>
                      <a:pt x="185" y="195"/>
                    </a:lnTo>
                    <a:lnTo>
                      <a:pt x="194" y="189"/>
                    </a:lnTo>
                    <a:lnTo>
                      <a:pt x="200" y="187"/>
                    </a:lnTo>
                    <a:lnTo>
                      <a:pt x="206" y="185"/>
                    </a:lnTo>
                    <a:lnTo>
                      <a:pt x="206" y="185"/>
                    </a:lnTo>
                    <a:lnTo>
                      <a:pt x="206" y="179"/>
                    </a:lnTo>
                    <a:lnTo>
                      <a:pt x="206" y="176"/>
                    </a:lnTo>
                    <a:lnTo>
                      <a:pt x="204" y="176"/>
                    </a:lnTo>
                    <a:lnTo>
                      <a:pt x="204" y="176"/>
                    </a:lnTo>
                    <a:lnTo>
                      <a:pt x="194" y="185"/>
                    </a:lnTo>
                    <a:lnTo>
                      <a:pt x="185" y="195"/>
                    </a:lnTo>
                    <a:lnTo>
                      <a:pt x="185" y="195"/>
                    </a:lnTo>
                    <a:close/>
                    <a:moveTo>
                      <a:pt x="122" y="187"/>
                    </a:moveTo>
                    <a:lnTo>
                      <a:pt x="122" y="187"/>
                    </a:lnTo>
                    <a:lnTo>
                      <a:pt x="124" y="185"/>
                    </a:lnTo>
                    <a:lnTo>
                      <a:pt x="127" y="183"/>
                    </a:lnTo>
                    <a:lnTo>
                      <a:pt x="131" y="181"/>
                    </a:lnTo>
                    <a:lnTo>
                      <a:pt x="131" y="177"/>
                    </a:lnTo>
                    <a:lnTo>
                      <a:pt x="131" y="177"/>
                    </a:lnTo>
                    <a:lnTo>
                      <a:pt x="124" y="181"/>
                    </a:lnTo>
                    <a:lnTo>
                      <a:pt x="122" y="183"/>
                    </a:lnTo>
                    <a:lnTo>
                      <a:pt x="122" y="187"/>
                    </a:lnTo>
                    <a:lnTo>
                      <a:pt x="122" y="187"/>
                    </a:lnTo>
                    <a:close/>
                    <a:moveTo>
                      <a:pt x="101" y="181"/>
                    </a:moveTo>
                    <a:lnTo>
                      <a:pt x="101" y="181"/>
                    </a:lnTo>
                    <a:lnTo>
                      <a:pt x="103" y="181"/>
                    </a:lnTo>
                    <a:lnTo>
                      <a:pt x="105" y="181"/>
                    </a:lnTo>
                    <a:lnTo>
                      <a:pt x="105" y="181"/>
                    </a:lnTo>
                    <a:lnTo>
                      <a:pt x="105" y="179"/>
                    </a:lnTo>
                    <a:lnTo>
                      <a:pt x="105" y="179"/>
                    </a:lnTo>
                    <a:lnTo>
                      <a:pt x="103" y="179"/>
                    </a:lnTo>
                    <a:lnTo>
                      <a:pt x="101" y="181"/>
                    </a:lnTo>
                    <a:lnTo>
                      <a:pt x="101" y="181"/>
                    </a:lnTo>
                    <a:close/>
                    <a:moveTo>
                      <a:pt x="4" y="204"/>
                    </a:moveTo>
                    <a:lnTo>
                      <a:pt x="4" y="204"/>
                    </a:lnTo>
                    <a:lnTo>
                      <a:pt x="15" y="193"/>
                    </a:lnTo>
                    <a:lnTo>
                      <a:pt x="19" y="187"/>
                    </a:lnTo>
                    <a:lnTo>
                      <a:pt x="19" y="183"/>
                    </a:lnTo>
                    <a:lnTo>
                      <a:pt x="19" y="183"/>
                    </a:lnTo>
                    <a:lnTo>
                      <a:pt x="15" y="187"/>
                    </a:lnTo>
                    <a:lnTo>
                      <a:pt x="9" y="191"/>
                    </a:lnTo>
                    <a:lnTo>
                      <a:pt x="6" y="196"/>
                    </a:lnTo>
                    <a:lnTo>
                      <a:pt x="4" y="200"/>
                    </a:lnTo>
                    <a:lnTo>
                      <a:pt x="4" y="204"/>
                    </a:lnTo>
                    <a:lnTo>
                      <a:pt x="4" y="204"/>
                    </a:lnTo>
                    <a:close/>
                    <a:moveTo>
                      <a:pt x="183" y="191"/>
                    </a:moveTo>
                    <a:lnTo>
                      <a:pt x="183" y="191"/>
                    </a:lnTo>
                    <a:lnTo>
                      <a:pt x="188" y="183"/>
                    </a:lnTo>
                    <a:lnTo>
                      <a:pt x="188" y="183"/>
                    </a:lnTo>
                    <a:lnTo>
                      <a:pt x="185" y="183"/>
                    </a:lnTo>
                    <a:lnTo>
                      <a:pt x="181" y="185"/>
                    </a:lnTo>
                    <a:lnTo>
                      <a:pt x="181" y="189"/>
                    </a:lnTo>
                    <a:lnTo>
                      <a:pt x="183" y="191"/>
                    </a:lnTo>
                    <a:lnTo>
                      <a:pt x="183" y="191"/>
                    </a:lnTo>
                    <a:close/>
                    <a:moveTo>
                      <a:pt x="13" y="223"/>
                    </a:moveTo>
                    <a:lnTo>
                      <a:pt x="13" y="223"/>
                    </a:lnTo>
                    <a:lnTo>
                      <a:pt x="28" y="210"/>
                    </a:lnTo>
                    <a:lnTo>
                      <a:pt x="36" y="204"/>
                    </a:lnTo>
                    <a:lnTo>
                      <a:pt x="36" y="198"/>
                    </a:lnTo>
                    <a:lnTo>
                      <a:pt x="36" y="195"/>
                    </a:lnTo>
                    <a:lnTo>
                      <a:pt x="36" y="195"/>
                    </a:lnTo>
                    <a:lnTo>
                      <a:pt x="23" y="208"/>
                    </a:lnTo>
                    <a:lnTo>
                      <a:pt x="19" y="214"/>
                    </a:lnTo>
                    <a:lnTo>
                      <a:pt x="13" y="223"/>
                    </a:lnTo>
                    <a:lnTo>
                      <a:pt x="13" y="223"/>
                    </a:lnTo>
                    <a:close/>
                    <a:moveTo>
                      <a:pt x="185" y="212"/>
                    </a:moveTo>
                    <a:lnTo>
                      <a:pt x="185" y="212"/>
                    </a:lnTo>
                    <a:lnTo>
                      <a:pt x="194" y="206"/>
                    </a:lnTo>
                    <a:lnTo>
                      <a:pt x="200" y="204"/>
                    </a:lnTo>
                    <a:lnTo>
                      <a:pt x="206" y="202"/>
                    </a:lnTo>
                    <a:lnTo>
                      <a:pt x="206" y="202"/>
                    </a:lnTo>
                    <a:lnTo>
                      <a:pt x="206" y="198"/>
                    </a:lnTo>
                    <a:lnTo>
                      <a:pt x="206" y="195"/>
                    </a:lnTo>
                    <a:lnTo>
                      <a:pt x="206" y="195"/>
                    </a:lnTo>
                    <a:lnTo>
                      <a:pt x="200" y="198"/>
                    </a:lnTo>
                    <a:lnTo>
                      <a:pt x="194" y="202"/>
                    </a:lnTo>
                    <a:lnTo>
                      <a:pt x="185" y="212"/>
                    </a:lnTo>
                    <a:lnTo>
                      <a:pt x="185" y="212"/>
                    </a:lnTo>
                    <a:close/>
                    <a:moveTo>
                      <a:pt x="181" y="210"/>
                    </a:moveTo>
                    <a:lnTo>
                      <a:pt x="181" y="210"/>
                    </a:lnTo>
                    <a:lnTo>
                      <a:pt x="188" y="202"/>
                    </a:lnTo>
                    <a:lnTo>
                      <a:pt x="190" y="200"/>
                    </a:lnTo>
                    <a:lnTo>
                      <a:pt x="190" y="198"/>
                    </a:lnTo>
                    <a:lnTo>
                      <a:pt x="190" y="198"/>
                    </a:lnTo>
                    <a:lnTo>
                      <a:pt x="188" y="200"/>
                    </a:lnTo>
                    <a:lnTo>
                      <a:pt x="183" y="202"/>
                    </a:lnTo>
                    <a:lnTo>
                      <a:pt x="181" y="206"/>
                    </a:lnTo>
                    <a:lnTo>
                      <a:pt x="181" y="208"/>
                    </a:lnTo>
                    <a:lnTo>
                      <a:pt x="181" y="210"/>
                    </a:lnTo>
                    <a:lnTo>
                      <a:pt x="181" y="210"/>
                    </a:lnTo>
                    <a:close/>
                    <a:moveTo>
                      <a:pt x="4" y="223"/>
                    </a:moveTo>
                    <a:lnTo>
                      <a:pt x="4" y="223"/>
                    </a:lnTo>
                    <a:lnTo>
                      <a:pt x="15" y="214"/>
                    </a:lnTo>
                    <a:lnTo>
                      <a:pt x="19" y="208"/>
                    </a:lnTo>
                    <a:lnTo>
                      <a:pt x="19" y="202"/>
                    </a:lnTo>
                    <a:lnTo>
                      <a:pt x="19" y="202"/>
                    </a:lnTo>
                    <a:lnTo>
                      <a:pt x="15" y="208"/>
                    </a:lnTo>
                    <a:lnTo>
                      <a:pt x="9" y="212"/>
                    </a:lnTo>
                    <a:lnTo>
                      <a:pt x="6" y="217"/>
                    </a:lnTo>
                    <a:lnTo>
                      <a:pt x="4" y="219"/>
                    </a:lnTo>
                    <a:lnTo>
                      <a:pt x="4" y="223"/>
                    </a:lnTo>
                    <a:lnTo>
                      <a:pt x="4" y="223"/>
                    </a:lnTo>
                    <a:close/>
                    <a:moveTo>
                      <a:pt x="198" y="219"/>
                    </a:moveTo>
                    <a:lnTo>
                      <a:pt x="198" y="219"/>
                    </a:lnTo>
                    <a:lnTo>
                      <a:pt x="202" y="217"/>
                    </a:lnTo>
                    <a:lnTo>
                      <a:pt x="202" y="216"/>
                    </a:lnTo>
                    <a:lnTo>
                      <a:pt x="204" y="212"/>
                    </a:lnTo>
                    <a:lnTo>
                      <a:pt x="204" y="212"/>
                    </a:lnTo>
                    <a:lnTo>
                      <a:pt x="200" y="214"/>
                    </a:lnTo>
                    <a:lnTo>
                      <a:pt x="200" y="216"/>
                    </a:lnTo>
                    <a:lnTo>
                      <a:pt x="198" y="219"/>
                    </a:lnTo>
                    <a:lnTo>
                      <a:pt x="198" y="219"/>
                    </a:lnTo>
                    <a:close/>
                    <a:moveTo>
                      <a:pt x="13" y="231"/>
                    </a:moveTo>
                    <a:lnTo>
                      <a:pt x="13" y="231"/>
                    </a:lnTo>
                    <a:lnTo>
                      <a:pt x="15" y="231"/>
                    </a:lnTo>
                    <a:lnTo>
                      <a:pt x="19" y="231"/>
                    </a:lnTo>
                    <a:lnTo>
                      <a:pt x="25" y="225"/>
                    </a:lnTo>
                    <a:lnTo>
                      <a:pt x="32" y="216"/>
                    </a:lnTo>
                    <a:lnTo>
                      <a:pt x="32" y="216"/>
                    </a:lnTo>
                    <a:lnTo>
                      <a:pt x="26" y="217"/>
                    </a:lnTo>
                    <a:lnTo>
                      <a:pt x="21" y="221"/>
                    </a:lnTo>
                    <a:lnTo>
                      <a:pt x="13" y="231"/>
                    </a:lnTo>
                    <a:lnTo>
                      <a:pt x="13" y="231"/>
                    </a:lnTo>
                    <a:close/>
                    <a:moveTo>
                      <a:pt x="59" y="219"/>
                    </a:moveTo>
                    <a:lnTo>
                      <a:pt x="59" y="219"/>
                    </a:lnTo>
                    <a:lnTo>
                      <a:pt x="65" y="219"/>
                    </a:lnTo>
                    <a:lnTo>
                      <a:pt x="68" y="216"/>
                    </a:lnTo>
                    <a:lnTo>
                      <a:pt x="68" y="216"/>
                    </a:lnTo>
                    <a:lnTo>
                      <a:pt x="63" y="216"/>
                    </a:lnTo>
                    <a:lnTo>
                      <a:pt x="61" y="217"/>
                    </a:lnTo>
                    <a:lnTo>
                      <a:pt x="59" y="219"/>
                    </a:lnTo>
                    <a:lnTo>
                      <a:pt x="59" y="219"/>
                    </a:lnTo>
                    <a:close/>
                    <a:moveTo>
                      <a:pt x="183" y="229"/>
                    </a:moveTo>
                    <a:lnTo>
                      <a:pt x="183" y="229"/>
                    </a:lnTo>
                    <a:lnTo>
                      <a:pt x="185" y="225"/>
                    </a:lnTo>
                    <a:lnTo>
                      <a:pt x="187" y="223"/>
                    </a:lnTo>
                    <a:lnTo>
                      <a:pt x="188" y="219"/>
                    </a:lnTo>
                    <a:lnTo>
                      <a:pt x="190" y="217"/>
                    </a:lnTo>
                    <a:lnTo>
                      <a:pt x="190" y="217"/>
                    </a:lnTo>
                    <a:lnTo>
                      <a:pt x="187" y="219"/>
                    </a:lnTo>
                    <a:lnTo>
                      <a:pt x="183" y="221"/>
                    </a:lnTo>
                    <a:lnTo>
                      <a:pt x="181" y="225"/>
                    </a:lnTo>
                    <a:lnTo>
                      <a:pt x="183" y="229"/>
                    </a:lnTo>
                    <a:lnTo>
                      <a:pt x="183" y="229"/>
                    </a:lnTo>
                    <a:close/>
                    <a:moveTo>
                      <a:pt x="227" y="223"/>
                    </a:moveTo>
                    <a:lnTo>
                      <a:pt x="227" y="223"/>
                    </a:lnTo>
                    <a:lnTo>
                      <a:pt x="230" y="223"/>
                    </a:lnTo>
                    <a:lnTo>
                      <a:pt x="230" y="219"/>
                    </a:lnTo>
                    <a:lnTo>
                      <a:pt x="230" y="219"/>
                    </a:lnTo>
                    <a:lnTo>
                      <a:pt x="229" y="221"/>
                    </a:lnTo>
                    <a:lnTo>
                      <a:pt x="227" y="223"/>
                    </a:lnTo>
                    <a:lnTo>
                      <a:pt x="227" y="223"/>
                    </a:lnTo>
                    <a:close/>
                    <a:moveTo>
                      <a:pt x="28" y="229"/>
                    </a:moveTo>
                    <a:lnTo>
                      <a:pt x="28" y="229"/>
                    </a:lnTo>
                    <a:lnTo>
                      <a:pt x="36" y="225"/>
                    </a:lnTo>
                    <a:lnTo>
                      <a:pt x="42" y="221"/>
                    </a:lnTo>
                    <a:lnTo>
                      <a:pt x="42" y="221"/>
                    </a:lnTo>
                    <a:lnTo>
                      <a:pt x="36" y="221"/>
                    </a:lnTo>
                    <a:lnTo>
                      <a:pt x="32" y="223"/>
                    </a:lnTo>
                    <a:lnTo>
                      <a:pt x="28" y="229"/>
                    </a:lnTo>
                    <a:lnTo>
                      <a:pt x="28" y="229"/>
                    </a:lnTo>
                    <a:close/>
                    <a:moveTo>
                      <a:pt x="242" y="225"/>
                    </a:moveTo>
                    <a:lnTo>
                      <a:pt x="242" y="225"/>
                    </a:lnTo>
                    <a:lnTo>
                      <a:pt x="244" y="225"/>
                    </a:lnTo>
                    <a:lnTo>
                      <a:pt x="246" y="223"/>
                    </a:lnTo>
                    <a:lnTo>
                      <a:pt x="246" y="221"/>
                    </a:lnTo>
                    <a:lnTo>
                      <a:pt x="244" y="221"/>
                    </a:lnTo>
                    <a:lnTo>
                      <a:pt x="244" y="221"/>
                    </a:lnTo>
                    <a:lnTo>
                      <a:pt x="242" y="223"/>
                    </a:lnTo>
                    <a:lnTo>
                      <a:pt x="242" y="225"/>
                    </a:lnTo>
                    <a:lnTo>
                      <a:pt x="242" y="225"/>
                    </a:lnTo>
                    <a:close/>
                    <a:moveTo>
                      <a:pt x="194" y="235"/>
                    </a:moveTo>
                    <a:lnTo>
                      <a:pt x="194" y="235"/>
                    </a:lnTo>
                    <a:lnTo>
                      <a:pt x="200" y="233"/>
                    </a:lnTo>
                    <a:lnTo>
                      <a:pt x="204" y="229"/>
                    </a:lnTo>
                    <a:lnTo>
                      <a:pt x="211" y="221"/>
                    </a:lnTo>
                    <a:lnTo>
                      <a:pt x="211" y="221"/>
                    </a:lnTo>
                    <a:lnTo>
                      <a:pt x="204" y="223"/>
                    </a:lnTo>
                    <a:lnTo>
                      <a:pt x="200" y="225"/>
                    </a:lnTo>
                    <a:lnTo>
                      <a:pt x="196" y="231"/>
                    </a:lnTo>
                    <a:lnTo>
                      <a:pt x="194" y="235"/>
                    </a:lnTo>
                    <a:lnTo>
                      <a:pt x="194" y="235"/>
                    </a:lnTo>
                    <a:close/>
                    <a:moveTo>
                      <a:pt x="76" y="229"/>
                    </a:moveTo>
                    <a:lnTo>
                      <a:pt x="76" y="229"/>
                    </a:lnTo>
                    <a:lnTo>
                      <a:pt x="78" y="229"/>
                    </a:lnTo>
                    <a:lnTo>
                      <a:pt x="80" y="229"/>
                    </a:lnTo>
                    <a:lnTo>
                      <a:pt x="80" y="223"/>
                    </a:lnTo>
                    <a:lnTo>
                      <a:pt x="80" y="223"/>
                    </a:lnTo>
                    <a:lnTo>
                      <a:pt x="76" y="225"/>
                    </a:lnTo>
                    <a:lnTo>
                      <a:pt x="76" y="229"/>
                    </a:lnTo>
                    <a:lnTo>
                      <a:pt x="76" y="229"/>
                    </a:lnTo>
                    <a:close/>
                    <a:moveTo>
                      <a:pt x="59" y="229"/>
                    </a:moveTo>
                    <a:lnTo>
                      <a:pt x="59" y="229"/>
                    </a:lnTo>
                    <a:lnTo>
                      <a:pt x="61" y="231"/>
                    </a:lnTo>
                    <a:lnTo>
                      <a:pt x="63" y="229"/>
                    </a:lnTo>
                    <a:lnTo>
                      <a:pt x="65" y="227"/>
                    </a:lnTo>
                    <a:lnTo>
                      <a:pt x="63" y="225"/>
                    </a:lnTo>
                    <a:lnTo>
                      <a:pt x="63" y="225"/>
                    </a:lnTo>
                    <a:lnTo>
                      <a:pt x="61" y="227"/>
                    </a:lnTo>
                    <a:lnTo>
                      <a:pt x="59" y="227"/>
                    </a:lnTo>
                    <a:lnTo>
                      <a:pt x="59" y="229"/>
                    </a:lnTo>
                    <a:lnTo>
                      <a:pt x="59" y="229"/>
                    </a:lnTo>
                    <a:close/>
                    <a:moveTo>
                      <a:pt x="40" y="229"/>
                    </a:moveTo>
                    <a:lnTo>
                      <a:pt x="40" y="229"/>
                    </a:lnTo>
                    <a:lnTo>
                      <a:pt x="44" y="229"/>
                    </a:lnTo>
                    <a:lnTo>
                      <a:pt x="46" y="227"/>
                    </a:lnTo>
                    <a:lnTo>
                      <a:pt x="46" y="225"/>
                    </a:lnTo>
                    <a:lnTo>
                      <a:pt x="46" y="225"/>
                    </a:lnTo>
                    <a:lnTo>
                      <a:pt x="42" y="227"/>
                    </a:lnTo>
                    <a:lnTo>
                      <a:pt x="42" y="227"/>
                    </a:lnTo>
                    <a:lnTo>
                      <a:pt x="40" y="229"/>
                    </a:lnTo>
                    <a:lnTo>
                      <a:pt x="40" y="229"/>
                    </a:lnTo>
                    <a:close/>
                    <a:moveTo>
                      <a:pt x="234" y="233"/>
                    </a:moveTo>
                    <a:lnTo>
                      <a:pt x="234" y="233"/>
                    </a:lnTo>
                    <a:lnTo>
                      <a:pt x="236" y="233"/>
                    </a:lnTo>
                    <a:lnTo>
                      <a:pt x="238" y="231"/>
                    </a:lnTo>
                    <a:lnTo>
                      <a:pt x="238" y="229"/>
                    </a:lnTo>
                    <a:lnTo>
                      <a:pt x="238" y="227"/>
                    </a:lnTo>
                    <a:lnTo>
                      <a:pt x="238" y="227"/>
                    </a:lnTo>
                    <a:lnTo>
                      <a:pt x="236" y="229"/>
                    </a:lnTo>
                    <a:lnTo>
                      <a:pt x="234" y="233"/>
                    </a:lnTo>
                    <a:lnTo>
                      <a:pt x="234" y="233"/>
                    </a:lnTo>
                    <a:close/>
                    <a:moveTo>
                      <a:pt x="206" y="235"/>
                    </a:moveTo>
                    <a:lnTo>
                      <a:pt x="206" y="235"/>
                    </a:lnTo>
                    <a:lnTo>
                      <a:pt x="209" y="235"/>
                    </a:lnTo>
                    <a:lnTo>
                      <a:pt x="211" y="233"/>
                    </a:lnTo>
                    <a:lnTo>
                      <a:pt x="213" y="231"/>
                    </a:lnTo>
                    <a:lnTo>
                      <a:pt x="211" y="227"/>
                    </a:lnTo>
                    <a:lnTo>
                      <a:pt x="211" y="227"/>
                    </a:lnTo>
                    <a:lnTo>
                      <a:pt x="208" y="231"/>
                    </a:lnTo>
                    <a:lnTo>
                      <a:pt x="206" y="235"/>
                    </a:lnTo>
                    <a:lnTo>
                      <a:pt x="206" y="235"/>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grpSp>
        <p:grpSp>
          <p:nvGrpSpPr>
            <p:cNvPr id="2" name="组合 1"/>
            <p:cNvGrpSpPr/>
            <p:nvPr/>
          </p:nvGrpSpPr>
          <p:grpSpPr>
            <a:xfrm>
              <a:off x="5406929" y="977538"/>
              <a:ext cx="664764" cy="602562"/>
              <a:chOff x="1886980" y="2353172"/>
              <a:chExt cx="664764" cy="602562"/>
            </a:xfrm>
          </p:grpSpPr>
          <p:sp>
            <p:nvSpPr>
              <p:cNvPr id="156" name="Freeform 6"/>
              <p:cNvSpPr>
                <a:spLocks noEditPoints="1"/>
              </p:cNvSpPr>
              <p:nvPr/>
            </p:nvSpPr>
            <p:spPr bwMode="auto">
              <a:xfrm>
                <a:off x="1886980" y="2353172"/>
                <a:ext cx="169953" cy="602562"/>
              </a:xfrm>
              <a:custGeom>
                <a:avLst/>
                <a:gdLst/>
                <a:ahLst/>
                <a:cxnLst>
                  <a:cxn ang="0">
                    <a:pos x="78" y="80"/>
                  </a:cxn>
                  <a:cxn ang="0">
                    <a:pos x="88" y="255"/>
                  </a:cxn>
                  <a:cxn ang="0">
                    <a:pos x="71" y="308"/>
                  </a:cxn>
                  <a:cxn ang="0">
                    <a:pos x="15" y="306"/>
                  </a:cxn>
                  <a:cxn ang="0">
                    <a:pos x="6" y="261"/>
                  </a:cxn>
                  <a:cxn ang="0">
                    <a:pos x="0" y="47"/>
                  </a:cxn>
                  <a:cxn ang="0">
                    <a:pos x="38" y="1"/>
                  </a:cxn>
                  <a:cxn ang="0">
                    <a:pos x="33" y="20"/>
                  </a:cxn>
                  <a:cxn ang="0">
                    <a:pos x="38" y="135"/>
                  </a:cxn>
                  <a:cxn ang="0">
                    <a:pos x="74" y="278"/>
                  </a:cxn>
                  <a:cxn ang="0">
                    <a:pos x="80" y="238"/>
                  </a:cxn>
                  <a:cxn ang="0">
                    <a:pos x="73" y="64"/>
                  </a:cxn>
                  <a:cxn ang="0">
                    <a:pos x="50" y="7"/>
                  </a:cxn>
                  <a:cxn ang="0">
                    <a:pos x="10" y="36"/>
                  </a:cxn>
                  <a:cxn ang="0">
                    <a:pos x="25" y="19"/>
                  </a:cxn>
                  <a:cxn ang="0">
                    <a:pos x="10" y="57"/>
                  </a:cxn>
                  <a:cxn ang="0">
                    <a:pos x="17" y="38"/>
                  </a:cxn>
                  <a:cxn ang="0">
                    <a:pos x="19" y="57"/>
                  </a:cxn>
                  <a:cxn ang="0">
                    <a:pos x="27" y="47"/>
                  </a:cxn>
                  <a:cxn ang="0">
                    <a:pos x="10" y="85"/>
                  </a:cxn>
                  <a:cxn ang="0">
                    <a:pos x="13" y="72"/>
                  </a:cxn>
                  <a:cxn ang="0">
                    <a:pos x="19" y="85"/>
                  </a:cxn>
                  <a:cxn ang="0">
                    <a:pos x="23" y="74"/>
                  </a:cxn>
                  <a:cxn ang="0">
                    <a:pos x="13" y="120"/>
                  </a:cxn>
                  <a:cxn ang="0">
                    <a:pos x="27" y="89"/>
                  </a:cxn>
                  <a:cxn ang="0">
                    <a:pos x="10" y="120"/>
                  </a:cxn>
                  <a:cxn ang="0">
                    <a:pos x="23" y="120"/>
                  </a:cxn>
                  <a:cxn ang="0">
                    <a:pos x="12" y="144"/>
                  </a:cxn>
                  <a:cxn ang="0">
                    <a:pos x="21" y="123"/>
                  </a:cxn>
                  <a:cxn ang="0">
                    <a:pos x="27" y="137"/>
                  </a:cxn>
                  <a:cxn ang="0">
                    <a:pos x="31" y="129"/>
                  </a:cxn>
                  <a:cxn ang="0">
                    <a:pos x="17" y="173"/>
                  </a:cxn>
                  <a:cxn ang="0">
                    <a:pos x="33" y="158"/>
                  </a:cxn>
                  <a:cxn ang="0">
                    <a:pos x="17" y="173"/>
                  </a:cxn>
                  <a:cxn ang="0">
                    <a:pos x="13" y="163"/>
                  </a:cxn>
                  <a:cxn ang="0">
                    <a:pos x="19" y="150"/>
                  </a:cxn>
                  <a:cxn ang="0">
                    <a:pos x="19" y="196"/>
                  </a:cxn>
                  <a:cxn ang="0">
                    <a:pos x="29" y="192"/>
                  </a:cxn>
                  <a:cxn ang="0">
                    <a:pos x="21" y="217"/>
                  </a:cxn>
                  <a:cxn ang="0">
                    <a:pos x="33" y="182"/>
                  </a:cxn>
                  <a:cxn ang="0">
                    <a:pos x="12" y="194"/>
                  </a:cxn>
                  <a:cxn ang="0">
                    <a:pos x="17" y="179"/>
                  </a:cxn>
                  <a:cxn ang="0">
                    <a:pos x="10" y="219"/>
                  </a:cxn>
                  <a:cxn ang="0">
                    <a:pos x="19" y="203"/>
                  </a:cxn>
                  <a:cxn ang="0">
                    <a:pos x="10" y="219"/>
                  </a:cxn>
                  <a:cxn ang="0">
                    <a:pos x="27" y="245"/>
                  </a:cxn>
                  <a:cxn ang="0">
                    <a:pos x="33" y="228"/>
                  </a:cxn>
                  <a:cxn ang="0">
                    <a:pos x="21" y="240"/>
                  </a:cxn>
                  <a:cxn ang="0">
                    <a:pos x="23" y="223"/>
                  </a:cxn>
                  <a:cxn ang="0">
                    <a:pos x="25" y="247"/>
                  </a:cxn>
                  <a:cxn ang="0">
                    <a:pos x="15" y="274"/>
                  </a:cxn>
                  <a:cxn ang="0">
                    <a:pos x="23" y="251"/>
                  </a:cxn>
                  <a:cxn ang="0">
                    <a:pos x="25" y="266"/>
                  </a:cxn>
                  <a:cxn ang="0">
                    <a:pos x="34" y="253"/>
                  </a:cxn>
                  <a:cxn ang="0">
                    <a:pos x="25" y="263"/>
                  </a:cxn>
                  <a:cxn ang="0">
                    <a:pos x="31" y="280"/>
                  </a:cxn>
                  <a:cxn ang="0">
                    <a:pos x="34" y="270"/>
                  </a:cxn>
                  <a:cxn ang="0">
                    <a:pos x="27" y="278"/>
                  </a:cxn>
                </a:cxnLst>
                <a:rect l="0" t="0" r="r" b="b"/>
                <a:pathLst>
                  <a:path w="88" h="312">
                    <a:moveTo>
                      <a:pt x="76" y="0"/>
                    </a:moveTo>
                    <a:lnTo>
                      <a:pt x="76" y="0"/>
                    </a:lnTo>
                    <a:lnTo>
                      <a:pt x="78" y="9"/>
                    </a:lnTo>
                    <a:lnTo>
                      <a:pt x="80" y="19"/>
                    </a:lnTo>
                    <a:lnTo>
                      <a:pt x="80" y="38"/>
                    </a:lnTo>
                    <a:lnTo>
                      <a:pt x="78" y="80"/>
                    </a:lnTo>
                    <a:lnTo>
                      <a:pt x="78" y="80"/>
                    </a:lnTo>
                    <a:lnTo>
                      <a:pt x="80" y="106"/>
                    </a:lnTo>
                    <a:lnTo>
                      <a:pt x="82" y="135"/>
                    </a:lnTo>
                    <a:lnTo>
                      <a:pt x="82" y="135"/>
                    </a:lnTo>
                    <a:lnTo>
                      <a:pt x="86" y="213"/>
                    </a:lnTo>
                    <a:lnTo>
                      <a:pt x="88" y="255"/>
                    </a:lnTo>
                    <a:lnTo>
                      <a:pt x="88" y="272"/>
                    </a:lnTo>
                    <a:lnTo>
                      <a:pt x="86" y="280"/>
                    </a:lnTo>
                    <a:lnTo>
                      <a:pt x="86" y="280"/>
                    </a:lnTo>
                    <a:lnTo>
                      <a:pt x="80" y="293"/>
                    </a:lnTo>
                    <a:lnTo>
                      <a:pt x="76" y="303"/>
                    </a:lnTo>
                    <a:lnTo>
                      <a:pt x="71" y="308"/>
                    </a:lnTo>
                    <a:lnTo>
                      <a:pt x="71" y="308"/>
                    </a:lnTo>
                    <a:lnTo>
                      <a:pt x="57" y="310"/>
                    </a:lnTo>
                    <a:lnTo>
                      <a:pt x="44" y="312"/>
                    </a:lnTo>
                    <a:lnTo>
                      <a:pt x="44" y="312"/>
                    </a:lnTo>
                    <a:lnTo>
                      <a:pt x="23" y="308"/>
                    </a:lnTo>
                    <a:lnTo>
                      <a:pt x="15" y="306"/>
                    </a:lnTo>
                    <a:lnTo>
                      <a:pt x="6" y="303"/>
                    </a:lnTo>
                    <a:lnTo>
                      <a:pt x="6" y="303"/>
                    </a:lnTo>
                    <a:lnTo>
                      <a:pt x="6" y="293"/>
                    </a:lnTo>
                    <a:lnTo>
                      <a:pt x="4" y="282"/>
                    </a:lnTo>
                    <a:lnTo>
                      <a:pt x="6" y="261"/>
                    </a:lnTo>
                    <a:lnTo>
                      <a:pt x="6" y="261"/>
                    </a:lnTo>
                    <a:lnTo>
                      <a:pt x="4" y="127"/>
                    </a:lnTo>
                    <a:lnTo>
                      <a:pt x="4" y="127"/>
                    </a:lnTo>
                    <a:lnTo>
                      <a:pt x="4" y="108"/>
                    </a:lnTo>
                    <a:lnTo>
                      <a:pt x="4" y="108"/>
                    </a:lnTo>
                    <a:lnTo>
                      <a:pt x="2" y="72"/>
                    </a:lnTo>
                    <a:lnTo>
                      <a:pt x="0" y="47"/>
                    </a:lnTo>
                    <a:lnTo>
                      <a:pt x="2" y="26"/>
                    </a:lnTo>
                    <a:lnTo>
                      <a:pt x="2" y="26"/>
                    </a:lnTo>
                    <a:lnTo>
                      <a:pt x="15" y="13"/>
                    </a:lnTo>
                    <a:lnTo>
                      <a:pt x="31" y="1"/>
                    </a:lnTo>
                    <a:lnTo>
                      <a:pt x="31" y="1"/>
                    </a:lnTo>
                    <a:lnTo>
                      <a:pt x="38" y="1"/>
                    </a:lnTo>
                    <a:lnTo>
                      <a:pt x="53" y="0"/>
                    </a:lnTo>
                    <a:lnTo>
                      <a:pt x="76" y="0"/>
                    </a:lnTo>
                    <a:lnTo>
                      <a:pt x="76" y="0"/>
                    </a:lnTo>
                    <a:close/>
                    <a:moveTo>
                      <a:pt x="33" y="11"/>
                    </a:moveTo>
                    <a:lnTo>
                      <a:pt x="33" y="11"/>
                    </a:lnTo>
                    <a:lnTo>
                      <a:pt x="33" y="20"/>
                    </a:lnTo>
                    <a:lnTo>
                      <a:pt x="33" y="32"/>
                    </a:lnTo>
                    <a:lnTo>
                      <a:pt x="33" y="53"/>
                    </a:lnTo>
                    <a:lnTo>
                      <a:pt x="33" y="53"/>
                    </a:lnTo>
                    <a:lnTo>
                      <a:pt x="36" y="112"/>
                    </a:lnTo>
                    <a:lnTo>
                      <a:pt x="36" y="112"/>
                    </a:lnTo>
                    <a:lnTo>
                      <a:pt x="38" y="135"/>
                    </a:lnTo>
                    <a:lnTo>
                      <a:pt x="38" y="135"/>
                    </a:lnTo>
                    <a:lnTo>
                      <a:pt x="40" y="207"/>
                    </a:lnTo>
                    <a:lnTo>
                      <a:pt x="44" y="276"/>
                    </a:lnTo>
                    <a:lnTo>
                      <a:pt x="44" y="276"/>
                    </a:lnTo>
                    <a:lnTo>
                      <a:pt x="63" y="278"/>
                    </a:lnTo>
                    <a:lnTo>
                      <a:pt x="74" y="278"/>
                    </a:lnTo>
                    <a:lnTo>
                      <a:pt x="80" y="278"/>
                    </a:lnTo>
                    <a:lnTo>
                      <a:pt x="80" y="278"/>
                    </a:lnTo>
                    <a:lnTo>
                      <a:pt x="82" y="270"/>
                    </a:lnTo>
                    <a:lnTo>
                      <a:pt x="82" y="259"/>
                    </a:lnTo>
                    <a:lnTo>
                      <a:pt x="80" y="238"/>
                    </a:lnTo>
                    <a:lnTo>
                      <a:pt x="80" y="238"/>
                    </a:lnTo>
                    <a:lnTo>
                      <a:pt x="78" y="160"/>
                    </a:lnTo>
                    <a:lnTo>
                      <a:pt x="78" y="160"/>
                    </a:lnTo>
                    <a:lnTo>
                      <a:pt x="74" y="122"/>
                    </a:lnTo>
                    <a:lnTo>
                      <a:pt x="71" y="85"/>
                    </a:lnTo>
                    <a:lnTo>
                      <a:pt x="71" y="85"/>
                    </a:lnTo>
                    <a:lnTo>
                      <a:pt x="73" y="64"/>
                    </a:lnTo>
                    <a:lnTo>
                      <a:pt x="73" y="45"/>
                    </a:lnTo>
                    <a:lnTo>
                      <a:pt x="74" y="26"/>
                    </a:lnTo>
                    <a:lnTo>
                      <a:pt x="71" y="9"/>
                    </a:lnTo>
                    <a:lnTo>
                      <a:pt x="71" y="9"/>
                    </a:lnTo>
                    <a:lnTo>
                      <a:pt x="63" y="7"/>
                    </a:lnTo>
                    <a:lnTo>
                      <a:pt x="50" y="7"/>
                    </a:lnTo>
                    <a:lnTo>
                      <a:pt x="33" y="11"/>
                    </a:lnTo>
                    <a:lnTo>
                      <a:pt x="33" y="11"/>
                    </a:lnTo>
                    <a:close/>
                    <a:moveTo>
                      <a:pt x="8" y="28"/>
                    </a:moveTo>
                    <a:lnTo>
                      <a:pt x="8" y="28"/>
                    </a:lnTo>
                    <a:lnTo>
                      <a:pt x="8" y="34"/>
                    </a:lnTo>
                    <a:lnTo>
                      <a:pt x="10" y="36"/>
                    </a:lnTo>
                    <a:lnTo>
                      <a:pt x="10" y="38"/>
                    </a:lnTo>
                    <a:lnTo>
                      <a:pt x="10" y="38"/>
                    </a:lnTo>
                    <a:lnTo>
                      <a:pt x="15" y="32"/>
                    </a:lnTo>
                    <a:lnTo>
                      <a:pt x="21" y="28"/>
                    </a:lnTo>
                    <a:lnTo>
                      <a:pt x="25" y="22"/>
                    </a:lnTo>
                    <a:lnTo>
                      <a:pt x="25" y="19"/>
                    </a:lnTo>
                    <a:lnTo>
                      <a:pt x="25" y="15"/>
                    </a:lnTo>
                    <a:lnTo>
                      <a:pt x="25" y="15"/>
                    </a:lnTo>
                    <a:lnTo>
                      <a:pt x="15" y="22"/>
                    </a:lnTo>
                    <a:lnTo>
                      <a:pt x="8" y="28"/>
                    </a:lnTo>
                    <a:lnTo>
                      <a:pt x="8" y="28"/>
                    </a:lnTo>
                    <a:close/>
                    <a:moveTo>
                      <a:pt x="10" y="57"/>
                    </a:moveTo>
                    <a:lnTo>
                      <a:pt x="10" y="57"/>
                    </a:lnTo>
                    <a:lnTo>
                      <a:pt x="12" y="51"/>
                    </a:lnTo>
                    <a:lnTo>
                      <a:pt x="15" y="47"/>
                    </a:lnTo>
                    <a:lnTo>
                      <a:pt x="17" y="43"/>
                    </a:lnTo>
                    <a:lnTo>
                      <a:pt x="17" y="38"/>
                    </a:lnTo>
                    <a:lnTo>
                      <a:pt x="17" y="38"/>
                    </a:lnTo>
                    <a:lnTo>
                      <a:pt x="10" y="47"/>
                    </a:lnTo>
                    <a:lnTo>
                      <a:pt x="8" y="51"/>
                    </a:lnTo>
                    <a:lnTo>
                      <a:pt x="10" y="57"/>
                    </a:lnTo>
                    <a:lnTo>
                      <a:pt x="10" y="57"/>
                    </a:lnTo>
                    <a:close/>
                    <a:moveTo>
                      <a:pt x="19" y="57"/>
                    </a:moveTo>
                    <a:lnTo>
                      <a:pt x="19" y="57"/>
                    </a:lnTo>
                    <a:lnTo>
                      <a:pt x="23" y="57"/>
                    </a:lnTo>
                    <a:lnTo>
                      <a:pt x="25" y="55"/>
                    </a:lnTo>
                    <a:lnTo>
                      <a:pt x="25" y="55"/>
                    </a:lnTo>
                    <a:lnTo>
                      <a:pt x="25" y="51"/>
                    </a:lnTo>
                    <a:lnTo>
                      <a:pt x="27" y="47"/>
                    </a:lnTo>
                    <a:lnTo>
                      <a:pt x="27" y="47"/>
                    </a:lnTo>
                    <a:lnTo>
                      <a:pt x="25" y="47"/>
                    </a:lnTo>
                    <a:lnTo>
                      <a:pt x="23" y="47"/>
                    </a:lnTo>
                    <a:lnTo>
                      <a:pt x="23" y="47"/>
                    </a:lnTo>
                    <a:lnTo>
                      <a:pt x="19" y="57"/>
                    </a:lnTo>
                    <a:lnTo>
                      <a:pt x="19" y="57"/>
                    </a:lnTo>
                    <a:close/>
                    <a:moveTo>
                      <a:pt x="10" y="85"/>
                    </a:moveTo>
                    <a:lnTo>
                      <a:pt x="10" y="85"/>
                    </a:lnTo>
                    <a:lnTo>
                      <a:pt x="12" y="81"/>
                    </a:lnTo>
                    <a:lnTo>
                      <a:pt x="15" y="78"/>
                    </a:lnTo>
                    <a:lnTo>
                      <a:pt x="17" y="68"/>
                    </a:lnTo>
                    <a:lnTo>
                      <a:pt x="17" y="68"/>
                    </a:lnTo>
                    <a:lnTo>
                      <a:pt x="13" y="72"/>
                    </a:lnTo>
                    <a:lnTo>
                      <a:pt x="10" y="74"/>
                    </a:lnTo>
                    <a:lnTo>
                      <a:pt x="10" y="80"/>
                    </a:lnTo>
                    <a:lnTo>
                      <a:pt x="10" y="85"/>
                    </a:lnTo>
                    <a:lnTo>
                      <a:pt x="10" y="85"/>
                    </a:lnTo>
                    <a:close/>
                    <a:moveTo>
                      <a:pt x="19" y="85"/>
                    </a:moveTo>
                    <a:lnTo>
                      <a:pt x="19" y="85"/>
                    </a:lnTo>
                    <a:lnTo>
                      <a:pt x="25" y="83"/>
                    </a:lnTo>
                    <a:lnTo>
                      <a:pt x="27" y="80"/>
                    </a:lnTo>
                    <a:lnTo>
                      <a:pt x="29" y="76"/>
                    </a:lnTo>
                    <a:lnTo>
                      <a:pt x="27" y="70"/>
                    </a:lnTo>
                    <a:lnTo>
                      <a:pt x="27" y="70"/>
                    </a:lnTo>
                    <a:lnTo>
                      <a:pt x="23" y="74"/>
                    </a:lnTo>
                    <a:lnTo>
                      <a:pt x="21" y="78"/>
                    </a:lnTo>
                    <a:lnTo>
                      <a:pt x="19" y="85"/>
                    </a:lnTo>
                    <a:lnTo>
                      <a:pt x="19" y="85"/>
                    </a:lnTo>
                    <a:close/>
                    <a:moveTo>
                      <a:pt x="10" y="120"/>
                    </a:moveTo>
                    <a:lnTo>
                      <a:pt x="10" y="120"/>
                    </a:lnTo>
                    <a:lnTo>
                      <a:pt x="13" y="120"/>
                    </a:lnTo>
                    <a:lnTo>
                      <a:pt x="15" y="118"/>
                    </a:lnTo>
                    <a:lnTo>
                      <a:pt x="17" y="112"/>
                    </a:lnTo>
                    <a:lnTo>
                      <a:pt x="17" y="112"/>
                    </a:lnTo>
                    <a:lnTo>
                      <a:pt x="23" y="101"/>
                    </a:lnTo>
                    <a:lnTo>
                      <a:pt x="27" y="97"/>
                    </a:lnTo>
                    <a:lnTo>
                      <a:pt x="27" y="89"/>
                    </a:lnTo>
                    <a:lnTo>
                      <a:pt x="27" y="89"/>
                    </a:lnTo>
                    <a:lnTo>
                      <a:pt x="17" y="93"/>
                    </a:lnTo>
                    <a:lnTo>
                      <a:pt x="12" y="99"/>
                    </a:lnTo>
                    <a:lnTo>
                      <a:pt x="10" y="108"/>
                    </a:lnTo>
                    <a:lnTo>
                      <a:pt x="10" y="120"/>
                    </a:lnTo>
                    <a:lnTo>
                      <a:pt x="10" y="120"/>
                    </a:lnTo>
                    <a:close/>
                    <a:moveTo>
                      <a:pt x="23" y="122"/>
                    </a:moveTo>
                    <a:lnTo>
                      <a:pt x="23" y="122"/>
                    </a:lnTo>
                    <a:lnTo>
                      <a:pt x="25" y="122"/>
                    </a:lnTo>
                    <a:lnTo>
                      <a:pt x="25" y="122"/>
                    </a:lnTo>
                    <a:lnTo>
                      <a:pt x="25" y="120"/>
                    </a:lnTo>
                    <a:lnTo>
                      <a:pt x="23" y="120"/>
                    </a:lnTo>
                    <a:lnTo>
                      <a:pt x="23" y="120"/>
                    </a:lnTo>
                    <a:lnTo>
                      <a:pt x="23" y="122"/>
                    </a:lnTo>
                    <a:lnTo>
                      <a:pt x="23" y="122"/>
                    </a:lnTo>
                    <a:close/>
                    <a:moveTo>
                      <a:pt x="10" y="131"/>
                    </a:moveTo>
                    <a:lnTo>
                      <a:pt x="10" y="131"/>
                    </a:lnTo>
                    <a:lnTo>
                      <a:pt x="12" y="144"/>
                    </a:lnTo>
                    <a:lnTo>
                      <a:pt x="12" y="144"/>
                    </a:lnTo>
                    <a:lnTo>
                      <a:pt x="15" y="141"/>
                    </a:lnTo>
                    <a:lnTo>
                      <a:pt x="19" y="135"/>
                    </a:lnTo>
                    <a:lnTo>
                      <a:pt x="23" y="123"/>
                    </a:lnTo>
                    <a:lnTo>
                      <a:pt x="23" y="123"/>
                    </a:lnTo>
                    <a:lnTo>
                      <a:pt x="21" y="123"/>
                    </a:lnTo>
                    <a:lnTo>
                      <a:pt x="19" y="122"/>
                    </a:lnTo>
                    <a:lnTo>
                      <a:pt x="19" y="122"/>
                    </a:lnTo>
                    <a:lnTo>
                      <a:pt x="17" y="127"/>
                    </a:lnTo>
                    <a:lnTo>
                      <a:pt x="10" y="131"/>
                    </a:lnTo>
                    <a:lnTo>
                      <a:pt x="10" y="131"/>
                    </a:lnTo>
                    <a:close/>
                    <a:moveTo>
                      <a:pt x="27" y="137"/>
                    </a:moveTo>
                    <a:lnTo>
                      <a:pt x="27" y="137"/>
                    </a:lnTo>
                    <a:lnTo>
                      <a:pt x="29" y="137"/>
                    </a:lnTo>
                    <a:lnTo>
                      <a:pt x="31" y="135"/>
                    </a:lnTo>
                    <a:lnTo>
                      <a:pt x="31" y="131"/>
                    </a:lnTo>
                    <a:lnTo>
                      <a:pt x="31" y="129"/>
                    </a:lnTo>
                    <a:lnTo>
                      <a:pt x="31" y="129"/>
                    </a:lnTo>
                    <a:lnTo>
                      <a:pt x="29" y="129"/>
                    </a:lnTo>
                    <a:lnTo>
                      <a:pt x="29" y="129"/>
                    </a:lnTo>
                    <a:lnTo>
                      <a:pt x="27" y="137"/>
                    </a:lnTo>
                    <a:lnTo>
                      <a:pt x="27" y="137"/>
                    </a:lnTo>
                    <a:close/>
                    <a:moveTo>
                      <a:pt x="17" y="173"/>
                    </a:moveTo>
                    <a:lnTo>
                      <a:pt x="17" y="173"/>
                    </a:lnTo>
                    <a:lnTo>
                      <a:pt x="19" y="169"/>
                    </a:lnTo>
                    <a:lnTo>
                      <a:pt x="25" y="167"/>
                    </a:lnTo>
                    <a:lnTo>
                      <a:pt x="29" y="167"/>
                    </a:lnTo>
                    <a:lnTo>
                      <a:pt x="31" y="171"/>
                    </a:lnTo>
                    <a:lnTo>
                      <a:pt x="31" y="171"/>
                    </a:lnTo>
                    <a:lnTo>
                      <a:pt x="33" y="158"/>
                    </a:lnTo>
                    <a:lnTo>
                      <a:pt x="33" y="152"/>
                    </a:lnTo>
                    <a:lnTo>
                      <a:pt x="31" y="148"/>
                    </a:lnTo>
                    <a:lnTo>
                      <a:pt x="31" y="148"/>
                    </a:lnTo>
                    <a:lnTo>
                      <a:pt x="21" y="160"/>
                    </a:lnTo>
                    <a:lnTo>
                      <a:pt x="19" y="165"/>
                    </a:lnTo>
                    <a:lnTo>
                      <a:pt x="17" y="173"/>
                    </a:lnTo>
                    <a:lnTo>
                      <a:pt x="17" y="173"/>
                    </a:lnTo>
                    <a:close/>
                    <a:moveTo>
                      <a:pt x="10" y="169"/>
                    </a:moveTo>
                    <a:lnTo>
                      <a:pt x="10" y="169"/>
                    </a:lnTo>
                    <a:lnTo>
                      <a:pt x="12" y="167"/>
                    </a:lnTo>
                    <a:lnTo>
                      <a:pt x="13" y="165"/>
                    </a:lnTo>
                    <a:lnTo>
                      <a:pt x="13" y="163"/>
                    </a:lnTo>
                    <a:lnTo>
                      <a:pt x="15" y="162"/>
                    </a:lnTo>
                    <a:lnTo>
                      <a:pt x="15" y="162"/>
                    </a:lnTo>
                    <a:lnTo>
                      <a:pt x="17" y="158"/>
                    </a:lnTo>
                    <a:lnTo>
                      <a:pt x="19" y="156"/>
                    </a:lnTo>
                    <a:lnTo>
                      <a:pt x="19" y="152"/>
                    </a:lnTo>
                    <a:lnTo>
                      <a:pt x="19" y="150"/>
                    </a:lnTo>
                    <a:lnTo>
                      <a:pt x="19" y="150"/>
                    </a:lnTo>
                    <a:lnTo>
                      <a:pt x="12" y="158"/>
                    </a:lnTo>
                    <a:lnTo>
                      <a:pt x="10" y="163"/>
                    </a:lnTo>
                    <a:lnTo>
                      <a:pt x="10" y="169"/>
                    </a:lnTo>
                    <a:lnTo>
                      <a:pt x="10" y="169"/>
                    </a:lnTo>
                    <a:close/>
                    <a:moveTo>
                      <a:pt x="19" y="196"/>
                    </a:moveTo>
                    <a:lnTo>
                      <a:pt x="19" y="196"/>
                    </a:lnTo>
                    <a:lnTo>
                      <a:pt x="23" y="192"/>
                    </a:lnTo>
                    <a:lnTo>
                      <a:pt x="27" y="190"/>
                    </a:lnTo>
                    <a:lnTo>
                      <a:pt x="27" y="190"/>
                    </a:lnTo>
                    <a:lnTo>
                      <a:pt x="29" y="192"/>
                    </a:lnTo>
                    <a:lnTo>
                      <a:pt x="29" y="192"/>
                    </a:lnTo>
                    <a:lnTo>
                      <a:pt x="29" y="192"/>
                    </a:lnTo>
                    <a:lnTo>
                      <a:pt x="27" y="200"/>
                    </a:lnTo>
                    <a:lnTo>
                      <a:pt x="25" y="205"/>
                    </a:lnTo>
                    <a:lnTo>
                      <a:pt x="21" y="211"/>
                    </a:lnTo>
                    <a:lnTo>
                      <a:pt x="21" y="217"/>
                    </a:lnTo>
                    <a:lnTo>
                      <a:pt x="21" y="217"/>
                    </a:lnTo>
                    <a:lnTo>
                      <a:pt x="25" y="213"/>
                    </a:lnTo>
                    <a:lnTo>
                      <a:pt x="29" y="211"/>
                    </a:lnTo>
                    <a:lnTo>
                      <a:pt x="31" y="211"/>
                    </a:lnTo>
                    <a:lnTo>
                      <a:pt x="31" y="211"/>
                    </a:lnTo>
                    <a:lnTo>
                      <a:pt x="33" y="192"/>
                    </a:lnTo>
                    <a:lnTo>
                      <a:pt x="33" y="182"/>
                    </a:lnTo>
                    <a:lnTo>
                      <a:pt x="29" y="173"/>
                    </a:lnTo>
                    <a:lnTo>
                      <a:pt x="29" y="173"/>
                    </a:lnTo>
                    <a:lnTo>
                      <a:pt x="23" y="184"/>
                    </a:lnTo>
                    <a:lnTo>
                      <a:pt x="19" y="196"/>
                    </a:lnTo>
                    <a:lnTo>
                      <a:pt x="19" y="196"/>
                    </a:lnTo>
                    <a:close/>
                    <a:moveTo>
                      <a:pt x="12" y="194"/>
                    </a:moveTo>
                    <a:lnTo>
                      <a:pt x="12" y="194"/>
                    </a:lnTo>
                    <a:lnTo>
                      <a:pt x="13" y="190"/>
                    </a:lnTo>
                    <a:lnTo>
                      <a:pt x="17" y="186"/>
                    </a:lnTo>
                    <a:lnTo>
                      <a:pt x="19" y="182"/>
                    </a:lnTo>
                    <a:lnTo>
                      <a:pt x="17" y="179"/>
                    </a:lnTo>
                    <a:lnTo>
                      <a:pt x="17" y="179"/>
                    </a:lnTo>
                    <a:lnTo>
                      <a:pt x="12" y="184"/>
                    </a:lnTo>
                    <a:lnTo>
                      <a:pt x="10" y="188"/>
                    </a:lnTo>
                    <a:lnTo>
                      <a:pt x="12" y="194"/>
                    </a:lnTo>
                    <a:lnTo>
                      <a:pt x="12" y="194"/>
                    </a:lnTo>
                    <a:close/>
                    <a:moveTo>
                      <a:pt x="10" y="219"/>
                    </a:moveTo>
                    <a:lnTo>
                      <a:pt x="10" y="219"/>
                    </a:lnTo>
                    <a:lnTo>
                      <a:pt x="12" y="219"/>
                    </a:lnTo>
                    <a:lnTo>
                      <a:pt x="13" y="217"/>
                    </a:lnTo>
                    <a:lnTo>
                      <a:pt x="13" y="213"/>
                    </a:lnTo>
                    <a:lnTo>
                      <a:pt x="13" y="213"/>
                    </a:lnTo>
                    <a:lnTo>
                      <a:pt x="19" y="207"/>
                    </a:lnTo>
                    <a:lnTo>
                      <a:pt x="19" y="203"/>
                    </a:lnTo>
                    <a:lnTo>
                      <a:pt x="19" y="200"/>
                    </a:lnTo>
                    <a:lnTo>
                      <a:pt x="19" y="200"/>
                    </a:lnTo>
                    <a:lnTo>
                      <a:pt x="15" y="203"/>
                    </a:lnTo>
                    <a:lnTo>
                      <a:pt x="12" y="207"/>
                    </a:lnTo>
                    <a:lnTo>
                      <a:pt x="10" y="213"/>
                    </a:lnTo>
                    <a:lnTo>
                      <a:pt x="10" y="219"/>
                    </a:lnTo>
                    <a:lnTo>
                      <a:pt x="10" y="219"/>
                    </a:lnTo>
                    <a:close/>
                    <a:moveTo>
                      <a:pt x="21" y="247"/>
                    </a:moveTo>
                    <a:lnTo>
                      <a:pt x="21" y="247"/>
                    </a:lnTo>
                    <a:lnTo>
                      <a:pt x="23" y="245"/>
                    </a:lnTo>
                    <a:lnTo>
                      <a:pt x="25" y="243"/>
                    </a:lnTo>
                    <a:lnTo>
                      <a:pt x="27" y="245"/>
                    </a:lnTo>
                    <a:lnTo>
                      <a:pt x="27" y="245"/>
                    </a:lnTo>
                    <a:lnTo>
                      <a:pt x="25" y="242"/>
                    </a:lnTo>
                    <a:lnTo>
                      <a:pt x="25" y="242"/>
                    </a:lnTo>
                    <a:lnTo>
                      <a:pt x="31" y="240"/>
                    </a:lnTo>
                    <a:lnTo>
                      <a:pt x="33" y="234"/>
                    </a:lnTo>
                    <a:lnTo>
                      <a:pt x="33" y="228"/>
                    </a:lnTo>
                    <a:lnTo>
                      <a:pt x="33" y="223"/>
                    </a:lnTo>
                    <a:lnTo>
                      <a:pt x="33" y="223"/>
                    </a:lnTo>
                    <a:lnTo>
                      <a:pt x="31" y="223"/>
                    </a:lnTo>
                    <a:lnTo>
                      <a:pt x="31" y="223"/>
                    </a:lnTo>
                    <a:lnTo>
                      <a:pt x="23" y="234"/>
                    </a:lnTo>
                    <a:lnTo>
                      <a:pt x="21" y="240"/>
                    </a:lnTo>
                    <a:lnTo>
                      <a:pt x="21" y="247"/>
                    </a:lnTo>
                    <a:lnTo>
                      <a:pt x="21" y="247"/>
                    </a:lnTo>
                    <a:close/>
                    <a:moveTo>
                      <a:pt x="13" y="243"/>
                    </a:moveTo>
                    <a:lnTo>
                      <a:pt x="13" y="243"/>
                    </a:lnTo>
                    <a:lnTo>
                      <a:pt x="23" y="223"/>
                    </a:lnTo>
                    <a:lnTo>
                      <a:pt x="23" y="223"/>
                    </a:lnTo>
                    <a:lnTo>
                      <a:pt x="17" y="226"/>
                    </a:lnTo>
                    <a:lnTo>
                      <a:pt x="13" y="232"/>
                    </a:lnTo>
                    <a:lnTo>
                      <a:pt x="12" y="238"/>
                    </a:lnTo>
                    <a:lnTo>
                      <a:pt x="13" y="243"/>
                    </a:lnTo>
                    <a:lnTo>
                      <a:pt x="13" y="243"/>
                    </a:lnTo>
                    <a:close/>
                    <a:moveTo>
                      <a:pt x="25" y="247"/>
                    </a:moveTo>
                    <a:lnTo>
                      <a:pt x="25" y="247"/>
                    </a:lnTo>
                    <a:lnTo>
                      <a:pt x="19" y="253"/>
                    </a:lnTo>
                    <a:lnTo>
                      <a:pt x="15" y="259"/>
                    </a:lnTo>
                    <a:lnTo>
                      <a:pt x="13" y="266"/>
                    </a:lnTo>
                    <a:lnTo>
                      <a:pt x="13" y="270"/>
                    </a:lnTo>
                    <a:lnTo>
                      <a:pt x="15" y="274"/>
                    </a:lnTo>
                    <a:lnTo>
                      <a:pt x="15" y="274"/>
                    </a:lnTo>
                    <a:lnTo>
                      <a:pt x="17" y="268"/>
                    </a:lnTo>
                    <a:lnTo>
                      <a:pt x="19" y="263"/>
                    </a:lnTo>
                    <a:lnTo>
                      <a:pt x="23" y="259"/>
                    </a:lnTo>
                    <a:lnTo>
                      <a:pt x="23" y="251"/>
                    </a:lnTo>
                    <a:lnTo>
                      <a:pt x="23" y="251"/>
                    </a:lnTo>
                    <a:lnTo>
                      <a:pt x="27" y="251"/>
                    </a:lnTo>
                    <a:lnTo>
                      <a:pt x="27" y="249"/>
                    </a:lnTo>
                    <a:lnTo>
                      <a:pt x="27" y="249"/>
                    </a:lnTo>
                    <a:lnTo>
                      <a:pt x="25" y="247"/>
                    </a:lnTo>
                    <a:lnTo>
                      <a:pt x="25" y="247"/>
                    </a:lnTo>
                    <a:close/>
                    <a:moveTo>
                      <a:pt x="25" y="266"/>
                    </a:moveTo>
                    <a:lnTo>
                      <a:pt x="25" y="266"/>
                    </a:lnTo>
                    <a:lnTo>
                      <a:pt x="29" y="263"/>
                    </a:lnTo>
                    <a:lnTo>
                      <a:pt x="34" y="263"/>
                    </a:lnTo>
                    <a:lnTo>
                      <a:pt x="34" y="263"/>
                    </a:lnTo>
                    <a:lnTo>
                      <a:pt x="34" y="257"/>
                    </a:lnTo>
                    <a:lnTo>
                      <a:pt x="34" y="253"/>
                    </a:lnTo>
                    <a:lnTo>
                      <a:pt x="34" y="253"/>
                    </a:lnTo>
                    <a:lnTo>
                      <a:pt x="33" y="253"/>
                    </a:lnTo>
                    <a:lnTo>
                      <a:pt x="33" y="253"/>
                    </a:lnTo>
                    <a:lnTo>
                      <a:pt x="31" y="257"/>
                    </a:lnTo>
                    <a:lnTo>
                      <a:pt x="29" y="259"/>
                    </a:lnTo>
                    <a:lnTo>
                      <a:pt x="25" y="263"/>
                    </a:lnTo>
                    <a:lnTo>
                      <a:pt x="25" y="266"/>
                    </a:lnTo>
                    <a:lnTo>
                      <a:pt x="25" y="266"/>
                    </a:lnTo>
                    <a:close/>
                    <a:moveTo>
                      <a:pt x="27" y="284"/>
                    </a:moveTo>
                    <a:lnTo>
                      <a:pt x="27" y="284"/>
                    </a:lnTo>
                    <a:lnTo>
                      <a:pt x="29" y="282"/>
                    </a:lnTo>
                    <a:lnTo>
                      <a:pt x="31" y="280"/>
                    </a:lnTo>
                    <a:lnTo>
                      <a:pt x="31" y="280"/>
                    </a:lnTo>
                    <a:lnTo>
                      <a:pt x="31" y="276"/>
                    </a:lnTo>
                    <a:lnTo>
                      <a:pt x="31" y="276"/>
                    </a:lnTo>
                    <a:lnTo>
                      <a:pt x="34" y="274"/>
                    </a:lnTo>
                    <a:lnTo>
                      <a:pt x="34" y="270"/>
                    </a:lnTo>
                    <a:lnTo>
                      <a:pt x="34" y="270"/>
                    </a:lnTo>
                    <a:lnTo>
                      <a:pt x="31" y="272"/>
                    </a:lnTo>
                    <a:lnTo>
                      <a:pt x="31" y="274"/>
                    </a:lnTo>
                    <a:lnTo>
                      <a:pt x="31" y="276"/>
                    </a:lnTo>
                    <a:lnTo>
                      <a:pt x="31" y="276"/>
                    </a:lnTo>
                    <a:lnTo>
                      <a:pt x="27" y="278"/>
                    </a:lnTo>
                    <a:lnTo>
                      <a:pt x="27" y="278"/>
                    </a:lnTo>
                    <a:lnTo>
                      <a:pt x="27" y="284"/>
                    </a:lnTo>
                    <a:lnTo>
                      <a:pt x="27" y="284"/>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91" name="Freeform 14"/>
              <p:cNvSpPr>
                <a:spLocks noEditPoints="1"/>
              </p:cNvSpPr>
              <p:nvPr/>
            </p:nvSpPr>
            <p:spPr bwMode="auto">
              <a:xfrm>
                <a:off x="2168748" y="2516988"/>
                <a:ext cx="382996" cy="409250"/>
              </a:xfrm>
              <a:custGeom>
                <a:avLst/>
                <a:gdLst/>
                <a:ahLst/>
                <a:cxnLst>
                  <a:cxn ang="0">
                    <a:pos x="160" y="21"/>
                  </a:cxn>
                  <a:cxn ang="0">
                    <a:pos x="149" y="147"/>
                  </a:cxn>
                  <a:cxn ang="0">
                    <a:pos x="124" y="181"/>
                  </a:cxn>
                  <a:cxn ang="0">
                    <a:pos x="107" y="117"/>
                  </a:cxn>
                  <a:cxn ang="0">
                    <a:pos x="78" y="6"/>
                  </a:cxn>
                  <a:cxn ang="0">
                    <a:pos x="8" y="31"/>
                  </a:cxn>
                  <a:cxn ang="0">
                    <a:pos x="8" y="172"/>
                  </a:cxn>
                  <a:cxn ang="0">
                    <a:pos x="50" y="239"/>
                  </a:cxn>
                  <a:cxn ang="0">
                    <a:pos x="141" y="263"/>
                  </a:cxn>
                  <a:cxn ang="0">
                    <a:pos x="219" y="218"/>
                  </a:cxn>
                  <a:cxn ang="0">
                    <a:pos x="248" y="75"/>
                  </a:cxn>
                  <a:cxn ang="0">
                    <a:pos x="172" y="134"/>
                  </a:cxn>
                  <a:cxn ang="0">
                    <a:pos x="172" y="138"/>
                  </a:cxn>
                  <a:cxn ang="0">
                    <a:pos x="174" y="151"/>
                  </a:cxn>
                  <a:cxn ang="0">
                    <a:pos x="170" y="115"/>
                  </a:cxn>
                  <a:cxn ang="0">
                    <a:pos x="164" y="128"/>
                  </a:cxn>
                  <a:cxn ang="0">
                    <a:pos x="181" y="86"/>
                  </a:cxn>
                  <a:cxn ang="0">
                    <a:pos x="162" y="88"/>
                  </a:cxn>
                  <a:cxn ang="0">
                    <a:pos x="176" y="77"/>
                  </a:cxn>
                  <a:cxn ang="0">
                    <a:pos x="172" y="56"/>
                  </a:cxn>
                  <a:cxn ang="0">
                    <a:pos x="164" y="71"/>
                  </a:cxn>
                  <a:cxn ang="0">
                    <a:pos x="183" y="31"/>
                  </a:cxn>
                  <a:cxn ang="0">
                    <a:pos x="179" y="21"/>
                  </a:cxn>
                  <a:cxn ang="0">
                    <a:pos x="183" y="16"/>
                  </a:cxn>
                  <a:cxn ang="0">
                    <a:pos x="155" y="143"/>
                  </a:cxn>
                  <a:cxn ang="0">
                    <a:pos x="36" y="115"/>
                  </a:cxn>
                  <a:cxn ang="0">
                    <a:pos x="40" y="103"/>
                  </a:cxn>
                  <a:cxn ang="0">
                    <a:pos x="40" y="46"/>
                  </a:cxn>
                  <a:cxn ang="0">
                    <a:pos x="27" y="50"/>
                  </a:cxn>
                  <a:cxn ang="0">
                    <a:pos x="40" y="46"/>
                  </a:cxn>
                  <a:cxn ang="0">
                    <a:pos x="23" y="113"/>
                  </a:cxn>
                  <a:cxn ang="0">
                    <a:pos x="42" y="17"/>
                  </a:cxn>
                  <a:cxn ang="0">
                    <a:pos x="21" y="42"/>
                  </a:cxn>
                  <a:cxn ang="0">
                    <a:pos x="38" y="54"/>
                  </a:cxn>
                  <a:cxn ang="0">
                    <a:pos x="19" y="97"/>
                  </a:cxn>
                  <a:cxn ang="0">
                    <a:pos x="29" y="71"/>
                  </a:cxn>
                  <a:cxn ang="0">
                    <a:pos x="31" y="61"/>
                  </a:cxn>
                  <a:cxn ang="0">
                    <a:pos x="14" y="113"/>
                  </a:cxn>
                  <a:cxn ang="0">
                    <a:pos x="15" y="130"/>
                  </a:cxn>
                  <a:cxn ang="0">
                    <a:pos x="19" y="179"/>
                  </a:cxn>
                  <a:cxn ang="0">
                    <a:pos x="19" y="179"/>
                  </a:cxn>
                  <a:cxn ang="0">
                    <a:pos x="42" y="120"/>
                  </a:cxn>
                  <a:cxn ang="0">
                    <a:pos x="21" y="147"/>
                  </a:cxn>
                  <a:cxn ang="0">
                    <a:pos x="29" y="157"/>
                  </a:cxn>
                  <a:cxn ang="0">
                    <a:pos x="31" y="170"/>
                  </a:cxn>
                  <a:cxn ang="0">
                    <a:pos x="42" y="166"/>
                  </a:cxn>
                  <a:cxn ang="0">
                    <a:pos x="33" y="185"/>
                  </a:cxn>
                  <a:cxn ang="0">
                    <a:pos x="40" y="181"/>
                  </a:cxn>
                  <a:cxn ang="0">
                    <a:pos x="40" y="195"/>
                  </a:cxn>
                  <a:cxn ang="0">
                    <a:pos x="40" y="202"/>
                  </a:cxn>
                  <a:cxn ang="0">
                    <a:pos x="208" y="221"/>
                  </a:cxn>
                  <a:cxn ang="0">
                    <a:pos x="136" y="254"/>
                  </a:cxn>
                  <a:cxn ang="0">
                    <a:pos x="69" y="218"/>
                  </a:cxn>
                  <a:cxn ang="0">
                    <a:pos x="48" y="94"/>
                  </a:cxn>
                  <a:cxn ang="0">
                    <a:pos x="78" y="14"/>
                  </a:cxn>
                  <a:cxn ang="0">
                    <a:pos x="101" y="143"/>
                  </a:cxn>
                  <a:cxn ang="0">
                    <a:pos x="132" y="193"/>
                  </a:cxn>
                  <a:cxn ang="0">
                    <a:pos x="176" y="172"/>
                  </a:cxn>
                  <a:cxn ang="0">
                    <a:pos x="195" y="12"/>
                  </a:cxn>
                  <a:cxn ang="0">
                    <a:pos x="238" y="35"/>
                  </a:cxn>
                </a:cxnLst>
                <a:rect l="0" t="0" r="r" b="b"/>
                <a:pathLst>
                  <a:path w="248" h="265">
                    <a:moveTo>
                      <a:pt x="244" y="0"/>
                    </a:moveTo>
                    <a:lnTo>
                      <a:pt x="244" y="0"/>
                    </a:lnTo>
                    <a:lnTo>
                      <a:pt x="219" y="0"/>
                    </a:lnTo>
                    <a:lnTo>
                      <a:pt x="193" y="0"/>
                    </a:lnTo>
                    <a:lnTo>
                      <a:pt x="193" y="0"/>
                    </a:lnTo>
                    <a:lnTo>
                      <a:pt x="172" y="14"/>
                    </a:lnTo>
                    <a:lnTo>
                      <a:pt x="160" y="21"/>
                    </a:lnTo>
                    <a:lnTo>
                      <a:pt x="149" y="27"/>
                    </a:lnTo>
                    <a:lnTo>
                      <a:pt x="149" y="27"/>
                    </a:lnTo>
                    <a:lnTo>
                      <a:pt x="149" y="52"/>
                    </a:lnTo>
                    <a:lnTo>
                      <a:pt x="151" y="78"/>
                    </a:lnTo>
                    <a:lnTo>
                      <a:pt x="151" y="78"/>
                    </a:lnTo>
                    <a:lnTo>
                      <a:pt x="151" y="113"/>
                    </a:lnTo>
                    <a:lnTo>
                      <a:pt x="149" y="147"/>
                    </a:lnTo>
                    <a:lnTo>
                      <a:pt x="147" y="162"/>
                    </a:lnTo>
                    <a:lnTo>
                      <a:pt x="143" y="174"/>
                    </a:lnTo>
                    <a:lnTo>
                      <a:pt x="137" y="181"/>
                    </a:lnTo>
                    <a:lnTo>
                      <a:pt x="134" y="181"/>
                    </a:lnTo>
                    <a:lnTo>
                      <a:pt x="130" y="183"/>
                    </a:lnTo>
                    <a:lnTo>
                      <a:pt x="130" y="183"/>
                    </a:lnTo>
                    <a:lnTo>
                      <a:pt x="124" y="181"/>
                    </a:lnTo>
                    <a:lnTo>
                      <a:pt x="120" y="178"/>
                    </a:lnTo>
                    <a:lnTo>
                      <a:pt x="116" y="172"/>
                    </a:lnTo>
                    <a:lnTo>
                      <a:pt x="113" y="164"/>
                    </a:lnTo>
                    <a:lnTo>
                      <a:pt x="109" y="149"/>
                    </a:lnTo>
                    <a:lnTo>
                      <a:pt x="109" y="134"/>
                    </a:lnTo>
                    <a:lnTo>
                      <a:pt x="109" y="134"/>
                    </a:lnTo>
                    <a:lnTo>
                      <a:pt x="107" y="117"/>
                    </a:lnTo>
                    <a:lnTo>
                      <a:pt x="107" y="101"/>
                    </a:lnTo>
                    <a:lnTo>
                      <a:pt x="111" y="67"/>
                    </a:lnTo>
                    <a:lnTo>
                      <a:pt x="113" y="35"/>
                    </a:lnTo>
                    <a:lnTo>
                      <a:pt x="113" y="19"/>
                    </a:lnTo>
                    <a:lnTo>
                      <a:pt x="113" y="6"/>
                    </a:lnTo>
                    <a:lnTo>
                      <a:pt x="113" y="6"/>
                    </a:lnTo>
                    <a:lnTo>
                      <a:pt x="78" y="6"/>
                    </a:lnTo>
                    <a:lnTo>
                      <a:pt x="36" y="8"/>
                    </a:lnTo>
                    <a:lnTo>
                      <a:pt x="36" y="8"/>
                    </a:lnTo>
                    <a:lnTo>
                      <a:pt x="29" y="12"/>
                    </a:lnTo>
                    <a:lnTo>
                      <a:pt x="21" y="17"/>
                    </a:lnTo>
                    <a:lnTo>
                      <a:pt x="14" y="23"/>
                    </a:lnTo>
                    <a:lnTo>
                      <a:pt x="10" y="27"/>
                    </a:lnTo>
                    <a:lnTo>
                      <a:pt x="8" y="31"/>
                    </a:lnTo>
                    <a:lnTo>
                      <a:pt x="8" y="31"/>
                    </a:lnTo>
                    <a:lnTo>
                      <a:pt x="4" y="42"/>
                    </a:lnTo>
                    <a:lnTo>
                      <a:pt x="2" y="61"/>
                    </a:lnTo>
                    <a:lnTo>
                      <a:pt x="0" y="86"/>
                    </a:lnTo>
                    <a:lnTo>
                      <a:pt x="0" y="113"/>
                    </a:lnTo>
                    <a:lnTo>
                      <a:pt x="2" y="143"/>
                    </a:lnTo>
                    <a:lnTo>
                      <a:pt x="8" y="172"/>
                    </a:lnTo>
                    <a:lnTo>
                      <a:pt x="12" y="185"/>
                    </a:lnTo>
                    <a:lnTo>
                      <a:pt x="15" y="198"/>
                    </a:lnTo>
                    <a:lnTo>
                      <a:pt x="23" y="210"/>
                    </a:lnTo>
                    <a:lnTo>
                      <a:pt x="31" y="221"/>
                    </a:lnTo>
                    <a:lnTo>
                      <a:pt x="31" y="221"/>
                    </a:lnTo>
                    <a:lnTo>
                      <a:pt x="38" y="231"/>
                    </a:lnTo>
                    <a:lnTo>
                      <a:pt x="50" y="239"/>
                    </a:lnTo>
                    <a:lnTo>
                      <a:pt x="61" y="246"/>
                    </a:lnTo>
                    <a:lnTo>
                      <a:pt x="75" y="254"/>
                    </a:lnTo>
                    <a:lnTo>
                      <a:pt x="88" y="259"/>
                    </a:lnTo>
                    <a:lnTo>
                      <a:pt x="105" y="263"/>
                    </a:lnTo>
                    <a:lnTo>
                      <a:pt x="122" y="265"/>
                    </a:lnTo>
                    <a:lnTo>
                      <a:pt x="141" y="263"/>
                    </a:lnTo>
                    <a:lnTo>
                      <a:pt x="141" y="263"/>
                    </a:lnTo>
                    <a:lnTo>
                      <a:pt x="156" y="261"/>
                    </a:lnTo>
                    <a:lnTo>
                      <a:pt x="168" y="259"/>
                    </a:lnTo>
                    <a:lnTo>
                      <a:pt x="179" y="254"/>
                    </a:lnTo>
                    <a:lnTo>
                      <a:pt x="191" y="248"/>
                    </a:lnTo>
                    <a:lnTo>
                      <a:pt x="198" y="242"/>
                    </a:lnTo>
                    <a:lnTo>
                      <a:pt x="208" y="235"/>
                    </a:lnTo>
                    <a:lnTo>
                      <a:pt x="219" y="218"/>
                    </a:lnTo>
                    <a:lnTo>
                      <a:pt x="229" y="200"/>
                    </a:lnTo>
                    <a:lnTo>
                      <a:pt x="235" y="181"/>
                    </a:lnTo>
                    <a:lnTo>
                      <a:pt x="238" y="164"/>
                    </a:lnTo>
                    <a:lnTo>
                      <a:pt x="240" y="151"/>
                    </a:lnTo>
                    <a:lnTo>
                      <a:pt x="240" y="151"/>
                    </a:lnTo>
                    <a:lnTo>
                      <a:pt x="244" y="120"/>
                    </a:lnTo>
                    <a:lnTo>
                      <a:pt x="248" y="75"/>
                    </a:lnTo>
                    <a:lnTo>
                      <a:pt x="248" y="29"/>
                    </a:lnTo>
                    <a:lnTo>
                      <a:pt x="248" y="12"/>
                    </a:lnTo>
                    <a:lnTo>
                      <a:pt x="244" y="0"/>
                    </a:lnTo>
                    <a:lnTo>
                      <a:pt x="244" y="0"/>
                    </a:lnTo>
                    <a:close/>
                    <a:moveTo>
                      <a:pt x="172" y="138"/>
                    </a:moveTo>
                    <a:lnTo>
                      <a:pt x="172" y="138"/>
                    </a:lnTo>
                    <a:lnTo>
                      <a:pt x="172" y="134"/>
                    </a:lnTo>
                    <a:lnTo>
                      <a:pt x="174" y="130"/>
                    </a:lnTo>
                    <a:lnTo>
                      <a:pt x="179" y="126"/>
                    </a:lnTo>
                    <a:lnTo>
                      <a:pt x="179" y="126"/>
                    </a:lnTo>
                    <a:lnTo>
                      <a:pt x="177" y="128"/>
                    </a:lnTo>
                    <a:lnTo>
                      <a:pt x="176" y="132"/>
                    </a:lnTo>
                    <a:lnTo>
                      <a:pt x="172" y="138"/>
                    </a:lnTo>
                    <a:lnTo>
                      <a:pt x="172" y="138"/>
                    </a:lnTo>
                    <a:close/>
                    <a:moveTo>
                      <a:pt x="166" y="157"/>
                    </a:moveTo>
                    <a:lnTo>
                      <a:pt x="166" y="157"/>
                    </a:lnTo>
                    <a:lnTo>
                      <a:pt x="170" y="151"/>
                    </a:lnTo>
                    <a:lnTo>
                      <a:pt x="174" y="143"/>
                    </a:lnTo>
                    <a:lnTo>
                      <a:pt x="174" y="143"/>
                    </a:lnTo>
                    <a:lnTo>
                      <a:pt x="174" y="147"/>
                    </a:lnTo>
                    <a:lnTo>
                      <a:pt x="174" y="151"/>
                    </a:lnTo>
                    <a:lnTo>
                      <a:pt x="170" y="155"/>
                    </a:lnTo>
                    <a:lnTo>
                      <a:pt x="166" y="157"/>
                    </a:lnTo>
                    <a:lnTo>
                      <a:pt x="166" y="157"/>
                    </a:lnTo>
                    <a:close/>
                    <a:moveTo>
                      <a:pt x="164" y="128"/>
                    </a:moveTo>
                    <a:lnTo>
                      <a:pt x="164" y="128"/>
                    </a:lnTo>
                    <a:lnTo>
                      <a:pt x="166" y="122"/>
                    </a:lnTo>
                    <a:lnTo>
                      <a:pt x="170" y="115"/>
                    </a:lnTo>
                    <a:lnTo>
                      <a:pt x="179" y="103"/>
                    </a:lnTo>
                    <a:lnTo>
                      <a:pt x="179" y="103"/>
                    </a:lnTo>
                    <a:lnTo>
                      <a:pt x="177" y="111"/>
                    </a:lnTo>
                    <a:lnTo>
                      <a:pt x="174" y="118"/>
                    </a:lnTo>
                    <a:lnTo>
                      <a:pt x="168" y="122"/>
                    </a:lnTo>
                    <a:lnTo>
                      <a:pt x="164" y="128"/>
                    </a:lnTo>
                    <a:lnTo>
                      <a:pt x="164" y="128"/>
                    </a:lnTo>
                    <a:close/>
                    <a:moveTo>
                      <a:pt x="162" y="111"/>
                    </a:moveTo>
                    <a:lnTo>
                      <a:pt x="162" y="111"/>
                    </a:lnTo>
                    <a:lnTo>
                      <a:pt x="164" y="103"/>
                    </a:lnTo>
                    <a:lnTo>
                      <a:pt x="170" y="96"/>
                    </a:lnTo>
                    <a:lnTo>
                      <a:pt x="181" y="80"/>
                    </a:lnTo>
                    <a:lnTo>
                      <a:pt x="181" y="80"/>
                    </a:lnTo>
                    <a:lnTo>
                      <a:pt x="181" y="86"/>
                    </a:lnTo>
                    <a:lnTo>
                      <a:pt x="179" y="90"/>
                    </a:lnTo>
                    <a:lnTo>
                      <a:pt x="174" y="97"/>
                    </a:lnTo>
                    <a:lnTo>
                      <a:pt x="168" y="105"/>
                    </a:lnTo>
                    <a:lnTo>
                      <a:pt x="162" y="111"/>
                    </a:lnTo>
                    <a:lnTo>
                      <a:pt x="162" y="111"/>
                    </a:lnTo>
                    <a:close/>
                    <a:moveTo>
                      <a:pt x="162" y="88"/>
                    </a:moveTo>
                    <a:lnTo>
                      <a:pt x="162" y="88"/>
                    </a:lnTo>
                    <a:lnTo>
                      <a:pt x="166" y="82"/>
                    </a:lnTo>
                    <a:lnTo>
                      <a:pt x="170" y="75"/>
                    </a:lnTo>
                    <a:lnTo>
                      <a:pt x="181" y="57"/>
                    </a:lnTo>
                    <a:lnTo>
                      <a:pt x="181" y="57"/>
                    </a:lnTo>
                    <a:lnTo>
                      <a:pt x="181" y="63"/>
                    </a:lnTo>
                    <a:lnTo>
                      <a:pt x="181" y="69"/>
                    </a:lnTo>
                    <a:lnTo>
                      <a:pt x="176" y="77"/>
                    </a:lnTo>
                    <a:lnTo>
                      <a:pt x="168" y="82"/>
                    </a:lnTo>
                    <a:lnTo>
                      <a:pt x="162" y="88"/>
                    </a:lnTo>
                    <a:lnTo>
                      <a:pt x="162" y="88"/>
                    </a:lnTo>
                    <a:close/>
                    <a:moveTo>
                      <a:pt x="164" y="71"/>
                    </a:moveTo>
                    <a:lnTo>
                      <a:pt x="164" y="71"/>
                    </a:lnTo>
                    <a:lnTo>
                      <a:pt x="166" y="63"/>
                    </a:lnTo>
                    <a:lnTo>
                      <a:pt x="172" y="56"/>
                    </a:lnTo>
                    <a:lnTo>
                      <a:pt x="177" y="50"/>
                    </a:lnTo>
                    <a:lnTo>
                      <a:pt x="185" y="44"/>
                    </a:lnTo>
                    <a:lnTo>
                      <a:pt x="185" y="44"/>
                    </a:lnTo>
                    <a:lnTo>
                      <a:pt x="179" y="52"/>
                    </a:lnTo>
                    <a:lnTo>
                      <a:pt x="176" y="57"/>
                    </a:lnTo>
                    <a:lnTo>
                      <a:pt x="170" y="63"/>
                    </a:lnTo>
                    <a:lnTo>
                      <a:pt x="164" y="71"/>
                    </a:lnTo>
                    <a:lnTo>
                      <a:pt x="164" y="71"/>
                    </a:lnTo>
                    <a:close/>
                    <a:moveTo>
                      <a:pt x="164" y="50"/>
                    </a:moveTo>
                    <a:lnTo>
                      <a:pt x="164" y="50"/>
                    </a:lnTo>
                    <a:lnTo>
                      <a:pt x="174" y="38"/>
                    </a:lnTo>
                    <a:lnTo>
                      <a:pt x="183" y="27"/>
                    </a:lnTo>
                    <a:lnTo>
                      <a:pt x="183" y="27"/>
                    </a:lnTo>
                    <a:lnTo>
                      <a:pt x="183" y="31"/>
                    </a:lnTo>
                    <a:lnTo>
                      <a:pt x="181" y="35"/>
                    </a:lnTo>
                    <a:lnTo>
                      <a:pt x="177" y="40"/>
                    </a:lnTo>
                    <a:lnTo>
                      <a:pt x="164" y="50"/>
                    </a:lnTo>
                    <a:lnTo>
                      <a:pt x="164" y="50"/>
                    </a:lnTo>
                    <a:close/>
                    <a:moveTo>
                      <a:pt x="183" y="16"/>
                    </a:moveTo>
                    <a:lnTo>
                      <a:pt x="183" y="16"/>
                    </a:lnTo>
                    <a:lnTo>
                      <a:pt x="179" y="21"/>
                    </a:lnTo>
                    <a:lnTo>
                      <a:pt x="174" y="29"/>
                    </a:lnTo>
                    <a:lnTo>
                      <a:pt x="160" y="40"/>
                    </a:lnTo>
                    <a:lnTo>
                      <a:pt x="160" y="40"/>
                    </a:lnTo>
                    <a:lnTo>
                      <a:pt x="164" y="33"/>
                    </a:lnTo>
                    <a:lnTo>
                      <a:pt x="170" y="25"/>
                    </a:lnTo>
                    <a:lnTo>
                      <a:pt x="176" y="19"/>
                    </a:lnTo>
                    <a:lnTo>
                      <a:pt x="183" y="16"/>
                    </a:lnTo>
                    <a:lnTo>
                      <a:pt x="183" y="16"/>
                    </a:lnTo>
                    <a:close/>
                    <a:moveTo>
                      <a:pt x="160" y="138"/>
                    </a:moveTo>
                    <a:lnTo>
                      <a:pt x="160" y="138"/>
                    </a:lnTo>
                    <a:lnTo>
                      <a:pt x="158" y="143"/>
                    </a:lnTo>
                    <a:lnTo>
                      <a:pt x="156" y="145"/>
                    </a:lnTo>
                    <a:lnTo>
                      <a:pt x="156" y="145"/>
                    </a:lnTo>
                    <a:lnTo>
                      <a:pt x="155" y="143"/>
                    </a:lnTo>
                    <a:lnTo>
                      <a:pt x="155" y="141"/>
                    </a:lnTo>
                    <a:lnTo>
                      <a:pt x="156" y="139"/>
                    </a:lnTo>
                    <a:lnTo>
                      <a:pt x="160" y="138"/>
                    </a:lnTo>
                    <a:lnTo>
                      <a:pt x="160" y="138"/>
                    </a:lnTo>
                    <a:close/>
                    <a:moveTo>
                      <a:pt x="42" y="113"/>
                    </a:moveTo>
                    <a:lnTo>
                      <a:pt x="42" y="113"/>
                    </a:lnTo>
                    <a:lnTo>
                      <a:pt x="36" y="115"/>
                    </a:lnTo>
                    <a:lnTo>
                      <a:pt x="31" y="118"/>
                    </a:lnTo>
                    <a:lnTo>
                      <a:pt x="29" y="122"/>
                    </a:lnTo>
                    <a:lnTo>
                      <a:pt x="25" y="128"/>
                    </a:lnTo>
                    <a:lnTo>
                      <a:pt x="25" y="128"/>
                    </a:lnTo>
                    <a:lnTo>
                      <a:pt x="27" y="122"/>
                    </a:lnTo>
                    <a:lnTo>
                      <a:pt x="31" y="115"/>
                    </a:lnTo>
                    <a:lnTo>
                      <a:pt x="40" y="103"/>
                    </a:lnTo>
                    <a:lnTo>
                      <a:pt x="40" y="103"/>
                    </a:lnTo>
                    <a:lnTo>
                      <a:pt x="42" y="103"/>
                    </a:lnTo>
                    <a:lnTo>
                      <a:pt x="42" y="107"/>
                    </a:lnTo>
                    <a:lnTo>
                      <a:pt x="42" y="113"/>
                    </a:lnTo>
                    <a:lnTo>
                      <a:pt x="42" y="113"/>
                    </a:lnTo>
                    <a:close/>
                    <a:moveTo>
                      <a:pt x="40" y="46"/>
                    </a:moveTo>
                    <a:lnTo>
                      <a:pt x="40" y="46"/>
                    </a:lnTo>
                    <a:lnTo>
                      <a:pt x="33" y="50"/>
                    </a:lnTo>
                    <a:lnTo>
                      <a:pt x="27" y="56"/>
                    </a:lnTo>
                    <a:lnTo>
                      <a:pt x="21" y="61"/>
                    </a:lnTo>
                    <a:lnTo>
                      <a:pt x="15" y="65"/>
                    </a:lnTo>
                    <a:lnTo>
                      <a:pt x="15" y="65"/>
                    </a:lnTo>
                    <a:lnTo>
                      <a:pt x="21" y="57"/>
                    </a:lnTo>
                    <a:lnTo>
                      <a:pt x="27" y="50"/>
                    </a:lnTo>
                    <a:lnTo>
                      <a:pt x="35" y="42"/>
                    </a:lnTo>
                    <a:lnTo>
                      <a:pt x="40" y="35"/>
                    </a:lnTo>
                    <a:lnTo>
                      <a:pt x="40" y="35"/>
                    </a:lnTo>
                    <a:lnTo>
                      <a:pt x="40" y="36"/>
                    </a:lnTo>
                    <a:lnTo>
                      <a:pt x="40" y="38"/>
                    </a:lnTo>
                    <a:lnTo>
                      <a:pt x="40" y="42"/>
                    </a:lnTo>
                    <a:lnTo>
                      <a:pt x="40" y="46"/>
                    </a:lnTo>
                    <a:lnTo>
                      <a:pt x="40" y="46"/>
                    </a:lnTo>
                    <a:close/>
                    <a:moveTo>
                      <a:pt x="40" y="88"/>
                    </a:moveTo>
                    <a:lnTo>
                      <a:pt x="40" y="88"/>
                    </a:lnTo>
                    <a:lnTo>
                      <a:pt x="36" y="96"/>
                    </a:lnTo>
                    <a:lnTo>
                      <a:pt x="33" y="101"/>
                    </a:lnTo>
                    <a:lnTo>
                      <a:pt x="27" y="107"/>
                    </a:lnTo>
                    <a:lnTo>
                      <a:pt x="23" y="113"/>
                    </a:lnTo>
                    <a:lnTo>
                      <a:pt x="23" y="113"/>
                    </a:lnTo>
                    <a:lnTo>
                      <a:pt x="25" y="107"/>
                    </a:lnTo>
                    <a:lnTo>
                      <a:pt x="29" y="99"/>
                    </a:lnTo>
                    <a:lnTo>
                      <a:pt x="40" y="88"/>
                    </a:lnTo>
                    <a:lnTo>
                      <a:pt x="40" y="88"/>
                    </a:lnTo>
                    <a:close/>
                    <a:moveTo>
                      <a:pt x="42" y="17"/>
                    </a:moveTo>
                    <a:lnTo>
                      <a:pt x="42" y="17"/>
                    </a:lnTo>
                    <a:lnTo>
                      <a:pt x="42" y="25"/>
                    </a:lnTo>
                    <a:lnTo>
                      <a:pt x="40" y="31"/>
                    </a:lnTo>
                    <a:lnTo>
                      <a:pt x="40" y="31"/>
                    </a:lnTo>
                    <a:lnTo>
                      <a:pt x="36" y="31"/>
                    </a:lnTo>
                    <a:lnTo>
                      <a:pt x="33" y="33"/>
                    </a:lnTo>
                    <a:lnTo>
                      <a:pt x="27" y="36"/>
                    </a:lnTo>
                    <a:lnTo>
                      <a:pt x="21" y="42"/>
                    </a:lnTo>
                    <a:lnTo>
                      <a:pt x="14" y="48"/>
                    </a:lnTo>
                    <a:lnTo>
                      <a:pt x="14" y="48"/>
                    </a:lnTo>
                    <a:lnTo>
                      <a:pt x="19" y="38"/>
                    </a:lnTo>
                    <a:lnTo>
                      <a:pt x="25" y="31"/>
                    </a:lnTo>
                    <a:lnTo>
                      <a:pt x="42" y="17"/>
                    </a:lnTo>
                    <a:lnTo>
                      <a:pt x="42" y="17"/>
                    </a:lnTo>
                    <a:close/>
                    <a:moveTo>
                      <a:pt x="38" y="54"/>
                    </a:moveTo>
                    <a:lnTo>
                      <a:pt x="38" y="54"/>
                    </a:lnTo>
                    <a:lnTo>
                      <a:pt x="38" y="61"/>
                    </a:lnTo>
                    <a:lnTo>
                      <a:pt x="38" y="69"/>
                    </a:lnTo>
                    <a:lnTo>
                      <a:pt x="35" y="80"/>
                    </a:lnTo>
                    <a:lnTo>
                      <a:pt x="29" y="90"/>
                    </a:lnTo>
                    <a:lnTo>
                      <a:pt x="19" y="97"/>
                    </a:lnTo>
                    <a:lnTo>
                      <a:pt x="19" y="97"/>
                    </a:lnTo>
                    <a:lnTo>
                      <a:pt x="23" y="90"/>
                    </a:lnTo>
                    <a:lnTo>
                      <a:pt x="27" y="84"/>
                    </a:lnTo>
                    <a:lnTo>
                      <a:pt x="33" y="77"/>
                    </a:lnTo>
                    <a:lnTo>
                      <a:pt x="36" y="71"/>
                    </a:lnTo>
                    <a:lnTo>
                      <a:pt x="36" y="71"/>
                    </a:lnTo>
                    <a:lnTo>
                      <a:pt x="33" y="71"/>
                    </a:lnTo>
                    <a:lnTo>
                      <a:pt x="29" y="71"/>
                    </a:lnTo>
                    <a:lnTo>
                      <a:pt x="23" y="77"/>
                    </a:lnTo>
                    <a:lnTo>
                      <a:pt x="17" y="82"/>
                    </a:lnTo>
                    <a:lnTo>
                      <a:pt x="15" y="86"/>
                    </a:lnTo>
                    <a:lnTo>
                      <a:pt x="12" y="88"/>
                    </a:lnTo>
                    <a:lnTo>
                      <a:pt x="12" y="88"/>
                    </a:lnTo>
                    <a:lnTo>
                      <a:pt x="23" y="69"/>
                    </a:lnTo>
                    <a:lnTo>
                      <a:pt x="31" y="61"/>
                    </a:lnTo>
                    <a:lnTo>
                      <a:pt x="38" y="54"/>
                    </a:lnTo>
                    <a:lnTo>
                      <a:pt x="38" y="54"/>
                    </a:lnTo>
                    <a:close/>
                    <a:moveTo>
                      <a:pt x="10" y="136"/>
                    </a:moveTo>
                    <a:lnTo>
                      <a:pt x="10" y="136"/>
                    </a:lnTo>
                    <a:lnTo>
                      <a:pt x="10" y="115"/>
                    </a:lnTo>
                    <a:lnTo>
                      <a:pt x="10" y="115"/>
                    </a:lnTo>
                    <a:lnTo>
                      <a:pt x="14" y="113"/>
                    </a:lnTo>
                    <a:lnTo>
                      <a:pt x="15" y="109"/>
                    </a:lnTo>
                    <a:lnTo>
                      <a:pt x="15" y="109"/>
                    </a:lnTo>
                    <a:lnTo>
                      <a:pt x="14" y="118"/>
                    </a:lnTo>
                    <a:lnTo>
                      <a:pt x="14" y="124"/>
                    </a:lnTo>
                    <a:lnTo>
                      <a:pt x="14" y="126"/>
                    </a:lnTo>
                    <a:lnTo>
                      <a:pt x="15" y="130"/>
                    </a:lnTo>
                    <a:lnTo>
                      <a:pt x="15" y="130"/>
                    </a:lnTo>
                    <a:lnTo>
                      <a:pt x="14" y="130"/>
                    </a:lnTo>
                    <a:lnTo>
                      <a:pt x="14" y="132"/>
                    </a:lnTo>
                    <a:lnTo>
                      <a:pt x="12" y="136"/>
                    </a:lnTo>
                    <a:lnTo>
                      <a:pt x="10" y="136"/>
                    </a:lnTo>
                    <a:lnTo>
                      <a:pt x="10" y="136"/>
                    </a:lnTo>
                    <a:close/>
                    <a:moveTo>
                      <a:pt x="19" y="179"/>
                    </a:moveTo>
                    <a:lnTo>
                      <a:pt x="19" y="179"/>
                    </a:lnTo>
                    <a:lnTo>
                      <a:pt x="15" y="174"/>
                    </a:lnTo>
                    <a:lnTo>
                      <a:pt x="15" y="166"/>
                    </a:lnTo>
                    <a:lnTo>
                      <a:pt x="17" y="158"/>
                    </a:lnTo>
                    <a:lnTo>
                      <a:pt x="21" y="155"/>
                    </a:lnTo>
                    <a:lnTo>
                      <a:pt x="21" y="155"/>
                    </a:lnTo>
                    <a:lnTo>
                      <a:pt x="21" y="166"/>
                    </a:lnTo>
                    <a:lnTo>
                      <a:pt x="19" y="179"/>
                    </a:lnTo>
                    <a:lnTo>
                      <a:pt x="19" y="179"/>
                    </a:lnTo>
                    <a:close/>
                    <a:moveTo>
                      <a:pt x="21" y="147"/>
                    </a:moveTo>
                    <a:lnTo>
                      <a:pt x="21" y="147"/>
                    </a:lnTo>
                    <a:lnTo>
                      <a:pt x="31" y="132"/>
                    </a:lnTo>
                    <a:lnTo>
                      <a:pt x="40" y="118"/>
                    </a:lnTo>
                    <a:lnTo>
                      <a:pt x="40" y="118"/>
                    </a:lnTo>
                    <a:lnTo>
                      <a:pt x="42" y="120"/>
                    </a:lnTo>
                    <a:lnTo>
                      <a:pt x="42" y="122"/>
                    </a:lnTo>
                    <a:lnTo>
                      <a:pt x="42" y="128"/>
                    </a:lnTo>
                    <a:lnTo>
                      <a:pt x="42" y="128"/>
                    </a:lnTo>
                    <a:lnTo>
                      <a:pt x="36" y="132"/>
                    </a:lnTo>
                    <a:lnTo>
                      <a:pt x="31" y="138"/>
                    </a:lnTo>
                    <a:lnTo>
                      <a:pt x="21" y="147"/>
                    </a:lnTo>
                    <a:lnTo>
                      <a:pt x="21" y="147"/>
                    </a:lnTo>
                    <a:close/>
                    <a:moveTo>
                      <a:pt x="40" y="138"/>
                    </a:moveTo>
                    <a:lnTo>
                      <a:pt x="40" y="138"/>
                    </a:lnTo>
                    <a:lnTo>
                      <a:pt x="42" y="139"/>
                    </a:lnTo>
                    <a:lnTo>
                      <a:pt x="42" y="143"/>
                    </a:lnTo>
                    <a:lnTo>
                      <a:pt x="38" y="147"/>
                    </a:lnTo>
                    <a:lnTo>
                      <a:pt x="33" y="153"/>
                    </a:lnTo>
                    <a:lnTo>
                      <a:pt x="29" y="157"/>
                    </a:lnTo>
                    <a:lnTo>
                      <a:pt x="29" y="157"/>
                    </a:lnTo>
                    <a:lnTo>
                      <a:pt x="33" y="149"/>
                    </a:lnTo>
                    <a:lnTo>
                      <a:pt x="40" y="138"/>
                    </a:lnTo>
                    <a:lnTo>
                      <a:pt x="40" y="138"/>
                    </a:lnTo>
                    <a:close/>
                    <a:moveTo>
                      <a:pt x="31" y="174"/>
                    </a:moveTo>
                    <a:lnTo>
                      <a:pt x="31" y="174"/>
                    </a:lnTo>
                    <a:lnTo>
                      <a:pt x="31" y="170"/>
                    </a:lnTo>
                    <a:lnTo>
                      <a:pt x="35" y="164"/>
                    </a:lnTo>
                    <a:lnTo>
                      <a:pt x="38" y="158"/>
                    </a:lnTo>
                    <a:lnTo>
                      <a:pt x="42" y="155"/>
                    </a:lnTo>
                    <a:lnTo>
                      <a:pt x="42" y="155"/>
                    </a:lnTo>
                    <a:lnTo>
                      <a:pt x="42" y="160"/>
                    </a:lnTo>
                    <a:lnTo>
                      <a:pt x="42" y="166"/>
                    </a:lnTo>
                    <a:lnTo>
                      <a:pt x="42" y="166"/>
                    </a:lnTo>
                    <a:lnTo>
                      <a:pt x="38" y="166"/>
                    </a:lnTo>
                    <a:lnTo>
                      <a:pt x="35" y="168"/>
                    </a:lnTo>
                    <a:lnTo>
                      <a:pt x="31" y="174"/>
                    </a:lnTo>
                    <a:lnTo>
                      <a:pt x="31" y="174"/>
                    </a:lnTo>
                    <a:close/>
                    <a:moveTo>
                      <a:pt x="33" y="189"/>
                    </a:moveTo>
                    <a:lnTo>
                      <a:pt x="33" y="189"/>
                    </a:lnTo>
                    <a:lnTo>
                      <a:pt x="33" y="185"/>
                    </a:lnTo>
                    <a:lnTo>
                      <a:pt x="35" y="179"/>
                    </a:lnTo>
                    <a:lnTo>
                      <a:pt x="38" y="174"/>
                    </a:lnTo>
                    <a:lnTo>
                      <a:pt x="44" y="170"/>
                    </a:lnTo>
                    <a:lnTo>
                      <a:pt x="44" y="170"/>
                    </a:lnTo>
                    <a:lnTo>
                      <a:pt x="44" y="179"/>
                    </a:lnTo>
                    <a:lnTo>
                      <a:pt x="44" y="179"/>
                    </a:lnTo>
                    <a:lnTo>
                      <a:pt x="40" y="181"/>
                    </a:lnTo>
                    <a:lnTo>
                      <a:pt x="36" y="183"/>
                    </a:lnTo>
                    <a:lnTo>
                      <a:pt x="33" y="189"/>
                    </a:lnTo>
                    <a:lnTo>
                      <a:pt x="33" y="189"/>
                    </a:lnTo>
                    <a:close/>
                    <a:moveTo>
                      <a:pt x="40" y="202"/>
                    </a:moveTo>
                    <a:lnTo>
                      <a:pt x="40" y="202"/>
                    </a:lnTo>
                    <a:lnTo>
                      <a:pt x="38" y="198"/>
                    </a:lnTo>
                    <a:lnTo>
                      <a:pt x="40" y="195"/>
                    </a:lnTo>
                    <a:lnTo>
                      <a:pt x="44" y="187"/>
                    </a:lnTo>
                    <a:lnTo>
                      <a:pt x="44" y="187"/>
                    </a:lnTo>
                    <a:lnTo>
                      <a:pt x="46" y="189"/>
                    </a:lnTo>
                    <a:lnTo>
                      <a:pt x="46" y="191"/>
                    </a:lnTo>
                    <a:lnTo>
                      <a:pt x="46" y="197"/>
                    </a:lnTo>
                    <a:lnTo>
                      <a:pt x="40" y="202"/>
                    </a:lnTo>
                    <a:lnTo>
                      <a:pt x="40" y="202"/>
                    </a:lnTo>
                    <a:close/>
                    <a:moveTo>
                      <a:pt x="235" y="111"/>
                    </a:moveTo>
                    <a:lnTo>
                      <a:pt x="235" y="111"/>
                    </a:lnTo>
                    <a:lnTo>
                      <a:pt x="231" y="151"/>
                    </a:lnTo>
                    <a:lnTo>
                      <a:pt x="227" y="172"/>
                    </a:lnTo>
                    <a:lnTo>
                      <a:pt x="221" y="191"/>
                    </a:lnTo>
                    <a:lnTo>
                      <a:pt x="216" y="206"/>
                    </a:lnTo>
                    <a:lnTo>
                      <a:pt x="208" y="221"/>
                    </a:lnTo>
                    <a:lnTo>
                      <a:pt x="197" y="235"/>
                    </a:lnTo>
                    <a:lnTo>
                      <a:pt x="185" y="244"/>
                    </a:lnTo>
                    <a:lnTo>
                      <a:pt x="185" y="244"/>
                    </a:lnTo>
                    <a:lnTo>
                      <a:pt x="177" y="248"/>
                    </a:lnTo>
                    <a:lnTo>
                      <a:pt x="170" y="250"/>
                    </a:lnTo>
                    <a:lnTo>
                      <a:pt x="153" y="254"/>
                    </a:lnTo>
                    <a:lnTo>
                      <a:pt x="136" y="254"/>
                    </a:lnTo>
                    <a:lnTo>
                      <a:pt x="118" y="252"/>
                    </a:lnTo>
                    <a:lnTo>
                      <a:pt x="118" y="252"/>
                    </a:lnTo>
                    <a:lnTo>
                      <a:pt x="109" y="248"/>
                    </a:lnTo>
                    <a:lnTo>
                      <a:pt x="99" y="244"/>
                    </a:lnTo>
                    <a:lnTo>
                      <a:pt x="92" y="239"/>
                    </a:lnTo>
                    <a:lnTo>
                      <a:pt x="84" y="233"/>
                    </a:lnTo>
                    <a:lnTo>
                      <a:pt x="69" y="218"/>
                    </a:lnTo>
                    <a:lnTo>
                      <a:pt x="57" y="198"/>
                    </a:lnTo>
                    <a:lnTo>
                      <a:pt x="57" y="198"/>
                    </a:lnTo>
                    <a:lnTo>
                      <a:pt x="54" y="189"/>
                    </a:lnTo>
                    <a:lnTo>
                      <a:pt x="52" y="178"/>
                    </a:lnTo>
                    <a:lnTo>
                      <a:pt x="50" y="151"/>
                    </a:lnTo>
                    <a:lnTo>
                      <a:pt x="48" y="122"/>
                    </a:lnTo>
                    <a:lnTo>
                      <a:pt x="48" y="94"/>
                    </a:lnTo>
                    <a:lnTo>
                      <a:pt x="48" y="94"/>
                    </a:lnTo>
                    <a:lnTo>
                      <a:pt x="46" y="73"/>
                    </a:lnTo>
                    <a:lnTo>
                      <a:pt x="48" y="52"/>
                    </a:lnTo>
                    <a:lnTo>
                      <a:pt x="52" y="14"/>
                    </a:lnTo>
                    <a:lnTo>
                      <a:pt x="52" y="14"/>
                    </a:lnTo>
                    <a:lnTo>
                      <a:pt x="63" y="14"/>
                    </a:lnTo>
                    <a:lnTo>
                      <a:pt x="78" y="14"/>
                    </a:lnTo>
                    <a:lnTo>
                      <a:pt x="92" y="14"/>
                    </a:lnTo>
                    <a:lnTo>
                      <a:pt x="105" y="14"/>
                    </a:lnTo>
                    <a:lnTo>
                      <a:pt x="105" y="14"/>
                    </a:lnTo>
                    <a:lnTo>
                      <a:pt x="105" y="36"/>
                    </a:lnTo>
                    <a:lnTo>
                      <a:pt x="105" y="61"/>
                    </a:lnTo>
                    <a:lnTo>
                      <a:pt x="101" y="117"/>
                    </a:lnTo>
                    <a:lnTo>
                      <a:pt x="101" y="143"/>
                    </a:lnTo>
                    <a:lnTo>
                      <a:pt x="103" y="155"/>
                    </a:lnTo>
                    <a:lnTo>
                      <a:pt x="105" y="166"/>
                    </a:lnTo>
                    <a:lnTo>
                      <a:pt x="109" y="176"/>
                    </a:lnTo>
                    <a:lnTo>
                      <a:pt x="115" y="183"/>
                    </a:lnTo>
                    <a:lnTo>
                      <a:pt x="122" y="189"/>
                    </a:lnTo>
                    <a:lnTo>
                      <a:pt x="132" y="193"/>
                    </a:lnTo>
                    <a:lnTo>
                      <a:pt x="132" y="193"/>
                    </a:lnTo>
                    <a:lnTo>
                      <a:pt x="139" y="193"/>
                    </a:lnTo>
                    <a:lnTo>
                      <a:pt x="145" y="193"/>
                    </a:lnTo>
                    <a:lnTo>
                      <a:pt x="153" y="191"/>
                    </a:lnTo>
                    <a:lnTo>
                      <a:pt x="158" y="189"/>
                    </a:lnTo>
                    <a:lnTo>
                      <a:pt x="168" y="181"/>
                    </a:lnTo>
                    <a:lnTo>
                      <a:pt x="176" y="172"/>
                    </a:lnTo>
                    <a:lnTo>
                      <a:pt x="176" y="172"/>
                    </a:lnTo>
                    <a:lnTo>
                      <a:pt x="181" y="155"/>
                    </a:lnTo>
                    <a:lnTo>
                      <a:pt x="185" y="138"/>
                    </a:lnTo>
                    <a:lnTo>
                      <a:pt x="187" y="117"/>
                    </a:lnTo>
                    <a:lnTo>
                      <a:pt x="187" y="96"/>
                    </a:lnTo>
                    <a:lnTo>
                      <a:pt x="189" y="52"/>
                    </a:lnTo>
                    <a:lnTo>
                      <a:pt x="191" y="31"/>
                    </a:lnTo>
                    <a:lnTo>
                      <a:pt x="195" y="12"/>
                    </a:lnTo>
                    <a:lnTo>
                      <a:pt x="195" y="12"/>
                    </a:lnTo>
                    <a:lnTo>
                      <a:pt x="206" y="14"/>
                    </a:lnTo>
                    <a:lnTo>
                      <a:pt x="216" y="14"/>
                    </a:lnTo>
                    <a:lnTo>
                      <a:pt x="227" y="12"/>
                    </a:lnTo>
                    <a:lnTo>
                      <a:pt x="237" y="12"/>
                    </a:lnTo>
                    <a:lnTo>
                      <a:pt x="237" y="12"/>
                    </a:lnTo>
                    <a:lnTo>
                      <a:pt x="238" y="35"/>
                    </a:lnTo>
                    <a:lnTo>
                      <a:pt x="237" y="59"/>
                    </a:lnTo>
                    <a:lnTo>
                      <a:pt x="235" y="111"/>
                    </a:lnTo>
                    <a:lnTo>
                      <a:pt x="235" y="111"/>
                    </a:lnTo>
                    <a:close/>
                  </a:path>
                </a:pathLst>
              </a:custGeom>
              <a:solidFill>
                <a:schemeClr val="bg1"/>
              </a:solidFill>
              <a:ln w="9525">
                <a:noFill/>
                <a:round/>
              </a:ln>
            </p:spPr>
            <p:txBody>
              <a:bodyPr vert="horz" wrap="square" lIns="91440" tIns="45720" rIns="91440" bIns="45720" numCol="1" anchor="t" anchorCtr="0" compatLnSpc="1"/>
              <a:lstStyle/>
              <a:p>
                <a:endParaRPr lang="zh-CN" altLang="en-US" dirty="0">
                  <a:cs typeface="+mn-ea"/>
                  <a:sym typeface="+mn-lt"/>
                </a:endParaRPr>
              </a:p>
            </p:txBody>
          </p:sp>
        </p:grpSp>
      </p:grpSp>
      <p:sp>
        <p:nvSpPr>
          <p:cNvPr id="125" name="文本框 124"/>
          <p:cNvSpPr txBox="1"/>
          <p:nvPr/>
        </p:nvSpPr>
        <p:spPr>
          <a:xfrm>
            <a:off x="3691630" y="1551353"/>
            <a:ext cx="5240594" cy="523220"/>
          </a:xfrm>
          <a:prstGeom prst="rect">
            <a:avLst/>
          </a:prstGeom>
          <a:noFill/>
        </p:spPr>
        <p:txBody>
          <a:bodyPr wrap="square" rtlCol="0">
            <a:spAutoFit/>
          </a:bodyPr>
          <a:lstStyle/>
          <a:p>
            <a:r>
              <a:rPr lang="zh-CN" altLang="en-US" sz="2800" b="1" dirty="0">
                <a:solidFill>
                  <a:schemeClr val="bg1"/>
                </a:solidFill>
                <a:cs typeface="+mn-ea"/>
                <a:sym typeface="+mn-lt"/>
              </a:rPr>
              <a:t>高斯求和</a:t>
            </a:r>
          </a:p>
        </p:txBody>
      </p:sp>
      <p:sp>
        <p:nvSpPr>
          <p:cNvPr id="200" name="文本框 199"/>
          <p:cNvSpPr txBox="1"/>
          <p:nvPr/>
        </p:nvSpPr>
        <p:spPr>
          <a:xfrm>
            <a:off x="3702872" y="2381467"/>
            <a:ext cx="6248021" cy="523220"/>
          </a:xfrm>
          <a:prstGeom prst="rect">
            <a:avLst/>
          </a:prstGeom>
          <a:noFill/>
        </p:spPr>
        <p:txBody>
          <a:bodyPr wrap="square" rtlCol="0">
            <a:spAutoFit/>
          </a:bodyPr>
          <a:lstStyle/>
          <a:p>
            <a:r>
              <a:rPr lang="zh-CN" altLang="en-US" sz="2800" b="1" dirty="0">
                <a:solidFill>
                  <a:schemeClr val="bg1"/>
                </a:solidFill>
                <a:cs typeface="+mn-ea"/>
                <a:sym typeface="+mn-lt"/>
              </a:rPr>
              <a:t>数学归纳法</a:t>
            </a:r>
            <a:r>
              <a:rPr lang="en-US" altLang="zh-CN" sz="2800" b="1" dirty="0">
                <a:solidFill>
                  <a:schemeClr val="bg1"/>
                </a:solidFill>
                <a:cs typeface="+mn-ea"/>
                <a:sym typeface="+mn-lt"/>
              </a:rPr>
              <a:t>—</a:t>
            </a:r>
            <a:r>
              <a:rPr lang="zh-CN" altLang="en-US" sz="2800" b="1" dirty="0">
                <a:solidFill>
                  <a:schemeClr val="bg1"/>
                </a:solidFill>
                <a:cs typeface="+mn-ea"/>
                <a:sym typeface="+mn-lt"/>
              </a:rPr>
              <a:t>如何征服无穷数列</a:t>
            </a:r>
          </a:p>
        </p:txBody>
      </p:sp>
      <p:sp>
        <p:nvSpPr>
          <p:cNvPr id="202" name="文本框 201"/>
          <p:cNvSpPr txBox="1"/>
          <p:nvPr/>
        </p:nvSpPr>
        <p:spPr>
          <a:xfrm>
            <a:off x="3743835" y="3269734"/>
            <a:ext cx="5240594" cy="523220"/>
          </a:xfrm>
          <a:prstGeom prst="rect">
            <a:avLst/>
          </a:prstGeom>
          <a:noFill/>
        </p:spPr>
        <p:txBody>
          <a:bodyPr wrap="square" rtlCol="0">
            <a:spAutoFit/>
          </a:bodyPr>
          <a:lstStyle/>
          <a:p>
            <a:r>
              <a:rPr lang="zh-CN" altLang="en-US" sz="2800" b="1" dirty="0">
                <a:solidFill>
                  <a:schemeClr val="bg1"/>
                </a:solidFill>
                <a:cs typeface="+mn-ea"/>
                <a:sym typeface="+mn-lt"/>
              </a:rPr>
              <a:t>求出奇数的和</a:t>
            </a:r>
            <a:r>
              <a:rPr lang="en-US" altLang="zh-CN" sz="2800" b="1" dirty="0">
                <a:solidFill>
                  <a:schemeClr val="bg1"/>
                </a:solidFill>
                <a:cs typeface="+mn-ea"/>
                <a:sym typeface="+mn-lt"/>
              </a:rPr>
              <a:t>—</a:t>
            </a:r>
            <a:r>
              <a:rPr lang="zh-CN" altLang="en-US" sz="2800" b="1" dirty="0">
                <a:solidFill>
                  <a:schemeClr val="bg1"/>
                </a:solidFill>
                <a:cs typeface="+mn-ea"/>
                <a:sym typeface="+mn-lt"/>
              </a:rPr>
              <a:t>数学归纳法实例</a:t>
            </a:r>
          </a:p>
        </p:txBody>
      </p:sp>
      <p:sp>
        <p:nvSpPr>
          <p:cNvPr id="17" name="Freeform 33">
            <a:extLst>
              <a:ext uri="{FF2B5EF4-FFF2-40B4-BE49-F238E27FC236}">
                <a16:creationId xmlns:a16="http://schemas.microsoft.com/office/drawing/2014/main" id="{5E8A4BDA-594F-4598-942F-1F8DC83FC6E2}"/>
              </a:ext>
            </a:extLst>
          </p:cNvPr>
          <p:cNvSpPr>
            <a:spLocks noEditPoints="1"/>
          </p:cNvSpPr>
          <p:nvPr/>
        </p:nvSpPr>
        <p:spPr bwMode="auto">
          <a:xfrm>
            <a:off x="3224265" y="4893144"/>
            <a:ext cx="383959" cy="544309"/>
          </a:xfrm>
          <a:custGeom>
            <a:avLst/>
            <a:gdLst/>
            <a:ahLst/>
            <a:cxnLst>
              <a:cxn ang="0">
                <a:pos x="235" y="84"/>
              </a:cxn>
              <a:cxn ang="0">
                <a:pos x="154" y="88"/>
              </a:cxn>
              <a:cxn ang="0">
                <a:pos x="204" y="120"/>
              </a:cxn>
              <a:cxn ang="0">
                <a:pos x="242" y="227"/>
              </a:cxn>
              <a:cxn ang="0">
                <a:pos x="133" y="366"/>
              </a:cxn>
              <a:cxn ang="0">
                <a:pos x="8" y="343"/>
              </a:cxn>
              <a:cxn ang="0">
                <a:pos x="55" y="258"/>
              </a:cxn>
              <a:cxn ang="0">
                <a:pos x="120" y="273"/>
              </a:cxn>
              <a:cxn ang="0">
                <a:pos x="126" y="200"/>
              </a:cxn>
              <a:cxn ang="0">
                <a:pos x="31" y="181"/>
              </a:cxn>
              <a:cxn ang="0">
                <a:pos x="44" y="38"/>
              </a:cxn>
              <a:cxn ang="0">
                <a:pos x="133" y="2"/>
              </a:cxn>
              <a:cxn ang="0">
                <a:pos x="130" y="10"/>
              </a:cxn>
              <a:cxn ang="0">
                <a:pos x="90" y="141"/>
              </a:cxn>
              <a:cxn ang="0">
                <a:pos x="179" y="185"/>
              </a:cxn>
              <a:cxn ang="0">
                <a:pos x="160" y="277"/>
              </a:cxn>
              <a:cxn ang="0">
                <a:pos x="59" y="265"/>
              </a:cxn>
              <a:cxn ang="0">
                <a:pos x="128" y="345"/>
              </a:cxn>
              <a:cxn ang="0">
                <a:pos x="215" y="279"/>
              </a:cxn>
              <a:cxn ang="0">
                <a:pos x="206" y="130"/>
              </a:cxn>
              <a:cxn ang="0">
                <a:pos x="141" y="48"/>
              </a:cxn>
              <a:cxn ang="0">
                <a:pos x="254" y="21"/>
              </a:cxn>
              <a:cxn ang="0">
                <a:pos x="48" y="52"/>
              </a:cxn>
              <a:cxn ang="0">
                <a:pos x="53" y="40"/>
              </a:cxn>
              <a:cxn ang="0">
                <a:pos x="59" y="56"/>
              </a:cxn>
              <a:cxn ang="0">
                <a:pos x="74" y="59"/>
              </a:cxn>
              <a:cxn ang="0">
                <a:pos x="149" y="69"/>
              </a:cxn>
              <a:cxn ang="0">
                <a:pos x="149" y="82"/>
              </a:cxn>
              <a:cxn ang="0">
                <a:pos x="166" y="56"/>
              </a:cxn>
              <a:cxn ang="0">
                <a:pos x="194" y="67"/>
              </a:cxn>
              <a:cxn ang="0">
                <a:pos x="221" y="71"/>
              </a:cxn>
              <a:cxn ang="0">
                <a:pos x="229" y="75"/>
              </a:cxn>
              <a:cxn ang="0">
                <a:pos x="229" y="75"/>
              </a:cxn>
              <a:cxn ang="0">
                <a:pos x="50" y="105"/>
              </a:cxn>
              <a:cxn ang="0">
                <a:pos x="48" y="86"/>
              </a:cxn>
              <a:cxn ang="0">
                <a:pos x="71" y="117"/>
              </a:cxn>
              <a:cxn ang="0">
                <a:pos x="59" y="132"/>
              </a:cxn>
              <a:cxn ang="0">
                <a:pos x="69" y="136"/>
              </a:cxn>
              <a:cxn ang="0">
                <a:pos x="99" y="155"/>
              </a:cxn>
              <a:cxn ang="0">
                <a:pos x="103" y="168"/>
              </a:cxn>
              <a:cxn ang="0">
                <a:pos x="114" y="153"/>
              </a:cxn>
              <a:cxn ang="0">
                <a:pos x="147" y="160"/>
              </a:cxn>
              <a:cxn ang="0">
                <a:pos x="153" y="178"/>
              </a:cxn>
              <a:cxn ang="0">
                <a:pos x="160" y="178"/>
              </a:cxn>
              <a:cxn ang="0">
                <a:pos x="170" y="185"/>
              </a:cxn>
              <a:cxn ang="0">
                <a:pos x="168" y="206"/>
              </a:cxn>
              <a:cxn ang="0">
                <a:pos x="174" y="210"/>
              </a:cxn>
              <a:cxn ang="0">
                <a:pos x="175" y="225"/>
              </a:cxn>
              <a:cxn ang="0">
                <a:pos x="166" y="248"/>
              </a:cxn>
              <a:cxn ang="0">
                <a:pos x="153" y="267"/>
              </a:cxn>
              <a:cxn ang="0">
                <a:pos x="153" y="267"/>
              </a:cxn>
              <a:cxn ang="0">
                <a:pos x="23" y="282"/>
              </a:cxn>
              <a:cxn ang="0">
                <a:pos x="17" y="299"/>
              </a:cxn>
              <a:cxn ang="0">
                <a:pos x="36" y="307"/>
              </a:cxn>
              <a:cxn ang="0">
                <a:pos x="12" y="326"/>
              </a:cxn>
              <a:cxn ang="0">
                <a:pos x="19" y="343"/>
              </a:cxn>
              <a:cxn ang="0">
                <a:pos x="15" y="338"/>
              </a:cxn>
              <a:cxn ang="0">
                <a:pos x="42" y="340"/>
              </a:cxn>
              <a:cxn ang="0">
                <a:pos x="74" y="338"/>
              </a:cxn>
              <a:cxn ang="0">
                <a:pos x="48" y="355"/>
              </a:cxn>
              <a:cxn ang="0">
                <a:pos x="120" y="360"/>
              </a:cxn>
              <a:cxn ang="0">
                <a:pos x="92" y="362"/>
              </a:cxn>
              <a:cxn ang="0">
                <a:pos x="92" y="360"/>
              </a:cxn>
            </a:cxnLst>
            <a:rect l="0" t="0" r="r" b="b"/>
            <a:pathLst>
              <a:path w="261" h="370">
                <a:moveTo>
                  <a:pt x="261" y="16"/>
                </a:moveTo>
                <a:lnTo>
                  <a:pt x="261" y="16"/>
                </a:lnTo>
                <a:lnTo>
                  <a:pt x="261" y="44"/>
                </a:lnTo>
                <a:lnTo>
                  <a:pt x="259" y="59"/>
                </a:lnTo>
                <a:lnTo>
                  <a:pt x="255" y="69"/>
                </a:lnTo>
                <a:lnTo>
                  <a:pt x="255" y="69"/>
                </a:lnTo>
                <a:lnTo>
                  <a:pt x="252" y="75"/>
                </a:lnTo>
                <a:lnTo>
                  <a:pt x="246" y="78"/>
                </a:lnTo>
                <a:lnTo>
                  <a:pt x="235" y="84"/>
                </a:lnTo>
                <a:lnTo>
                  <a:pt x="235" y="84"/>
                </a:lnTo>
                <a:lnTo>
                  <a:pt x="223" y="90"/>
                </a:lnTo>
                <a:lnTo>
                  <a:pt x="215" y="94"/>
                </a:lnTo>
                <a:lnTo>
                  <a:pt x="210" y="96"/>
                </a:lnTo>
                <a:lnTo>
                  <a:pt x="210" y="96"/>
                </a:lnTo>
                <a:lnTo>
                  <a:pt x="202" y="96"/>
                </a:lnTo>
                <a:lnTo>
                  <a:pt x="193" y="94"/>
                </a:lnTo>
                <a:lnTo>
                  <a:pt x="172" y="90"/>
                </a:lnTo>
                <a:lnTo>
                  <a:pt x="172" y="90"/>
                </a:lnTo>
                <a:lnTo>
                  <a:pt x="162" y="90"/>
                </a:lnTo>
                <a:lnTo>
                  <a:pt x="154" y="88"/>
                </a:lnTo>
                <a:lnTo>
                  <a:pt x="149" y="88"/>
                </a:lnTo>
                <a:lnTo>
                  <a:pt x="145" y="90"/>
                </a:lnTo>
                <a:lnTo>
                  <a:pt x="143" y="94"/>
                </a:lnTo>
                <a:lnTo>
                  <a:pt x="141" y="97"/>
                </a:lnTo>
                <a:lnTo>
                  <a:pt x="141" y="97"/>
                </a:lnTo>
                <a:lnTo>
                  <a:pt x="158" y="101"/>
                </a:lnTo>
                <a:lnTo>
                  <a:pt x="177" y="107"/>
                </a:lnTo>
                <a:lnTo>
                  <a:pt x="193" y="113"/>
                </a:lnTo>
                <a:lnTo>
                  <a:pt x="204" y="120"/>
                </a:lnTo>
                <a:lnTo>
                  <a:pt x="204" y="120"/>
                </a:lnTo>
                <a:lnTo>
                  <a:pt x="212" y="128"/>
                </a:lnTo>
                <a:lnTo>
                  <a:pt x="219" y="136"/>
                </a:lnTo>
                <a:lnTo>
                  <a:pt x="227" y="145"/>
                </a:lnTo>
                <a:lnTo>
                  <a:pt x="233" y="155"/>
                </a:lnTo>
                <a:lnTo>
                  <a:pt x="236" y="168"/>
                </a:lnTo>
                <a:lnTo>
                  <a:pt x="240" y="179"/>
                </a:lnTo>
                <a:lnTo>
                  <a:pt x="244" y="193"/>
                </a:lnTo>
                <a:lnTo>
                  <a:pt x="244" y="208"/>
                </a:lnTo>
                <a:lnTo>
                  <a:pt x="244" y="208"/>
                </a:lnTo>
                <a:lnTo>
                  <a:pt x="242" y="227"/>
                </a:lnTo>
                <a:lnTo>
                  <a:pt x="238" y="248"/>
                </a:lnTo>
                <a:lnTo>
                  <a:pt x="233" y="267"/>
                </a:lnTo>
                <a:lnTo>
                  <a:pt x="225" y="286"/>
                </a:lnTo>
                <a:lnTo>
                  <a:pt x="214" y="305"/>
                </a:lnTo>
                <a:lnTo>
                  <a:pt x="198" y="322"/>
                </a:lnTo>
                <a:lnTo>
                  <a:pt x="181" y="341"/>
                </a:lnTo>
                <a:lnTo>
                  <a:pt x="160" y="357"/>
                </a:lnTo>
                <a:lnTo>
                  <a:pt x="160" y="357"/>
                </a:lnTo>
                <a:lnTo>
                  <a:pt x="149" y="362"/>
                </a:lnTo>
                <a:lnTo>
                  <a:pt x="133" y="366"/>
                </a:lnTo>
                <a:lnTo>
                  <a:pt x="101" y="370"/>
                </a:lnTo>
                <a:lnTo>
                  <a:pt x="101" y="370"/>
                </a:lnTo>
                <a:lnTo>
                  <a:pt x="82" y="370"/>
                </a:lnTo>
                <a:lnTo>
                  <a:pt x="63" y="368"/>
                </a:lnTo>
                <a:lnTo>
                  <a:pt x="44" y="366"/>
                </a:lnTo>
                <a:lnTo>
                  <a:pt x="29" y="360"/>
                </a:lnTo>
                <a:lnTo>
                  <a:pt x="29" y="360"/>
                </a:lnTo>
                <a:lnTo>
                  <a:pt x="21" y="355"/>
                </a:lnTo>
                <a:lnTo>
                  <a:pt x="13" y="349"/>
                </a:lnTo>
                <a:lnTo>
                  <a:pt x="8" y="343"/>
                </a:lnTo>
                <a:lnTo>
                  <a:pt x="0" y="338"/>
                </a:lnTo>
                <a:lnTo>
                  <a:pt x="0" y="338"/>
                </a:lnTo>
                <a:lnTo>
                  <a:pt x="4" y="309"/>
                </a:lnTo>
                <a:lnTo>
                  <a:pt x="12" y="280"/>
                </a:lnTo>
                <a:lnTo>
                  <a:pt x="12" y="280"/>
                </a:lnTo>
                <a:lnTo>
                  <a:pt x="21" y="275"/>
                </a:lnTo>
                <a:lnTo>
                  <a:pt x="32" y="269"/>
                </a:lnTo>
                <a:lnTo>
                  <a:pt x="44" y="261"/>
                </a:lnTo>
                <a:lnTo>
                  <a:pt x="50" y="259"/>
                </a:lnTo>
                <a:lnTo>
                  <a:pt x="55" y="258"/>
                </a:lnTo>
                <a:lnTo>
                  <a:pt x="55" y="258"/>
                </a:lnTo>
                <a:lnTo>
                  <a:pt x="63" y="259"/>
                </a:lnTo>
                <a:lnTo>
                  <a:pt x="71" y="263"/>
                </a:lnTo>
                <a:lnTo>
                  <a:pt x="78" y="269"/>
                </a:lnTo>
                <a:lnTo>
                  <a:pt x="86" y="273"/>
                </a:lnTo>
                <a:lnTo>
                  <a:pt x="86" y="273"/>
                </a:lnTo>
                <a:lnTo>
                  <a:pt x="95" y="275"/>
                </a:lnTo>
                <a:lnTo>
                  <a:pt x="103" y="277"/>
                </a:lnTo>
                <a:lnTo>
                  <a:pt x="111" y="275"/>
                </a:lnTo>
                <a:lnTo>
                  <a:pt x="120" y="273"/>
                </a:lnTo>
                <a:lnTo>
                  <a:pt x="120" y="273"/>
                </a:lnTo>
                <a:lnTo>
                  <a:pt x="126" y="265"/>
                </a:lnTo>
                <a:lnTo>
                  <a:pt x="132" y="258"/>
                </a:lnTo>
                <a:lnTo>
                  <a:pt x="133" y="248"/>
                </a:lnTo>
                <a:lnTo>
                  <a:pt x="135" y="237"/>
                </a:lnTo>
                <a:lnTo>
                  <a:pt x="133" y="227"/>
                </a:lnTo>
                <a:lnTo>
                  <a:pt x="132" y="216"/>
                </a:lnTo>
                <a:lnTo>
                  <a:pt x="130" y="208"/>
                </a:lnTo>
                <a:lnTo>
                  <a:pt x="126" y="200"/>
                </a:lnTo>
                <a:lnTo>
                  <a:pt x="126" y="200"/>
                </a:lnTo>
                <a:lnTo>
                  <a:pt x="116" y="193"/>
                </a:lnTo>
                <a:lnTo>
                  <a:pt x="105" y="183"/>
                </a:lnTo>
                <a:lnTo>
                  <a:pt x="93" y="178"/>
                </a:lnTo>
                <a:lnTo>
                  <a:pt x="82" y="174"/>
                </a:lnTo>
                <a:lnTo>
                  <a:pt x="82" y="174"/>
                </a:lnTo>
                <a:lnTo>
                  <a:pt x="74" y="174"/>
                </a:lnTo>
                <a:lnTo>
                  <a:pt x="67" y="174"/>
                </a:lnTo>
                <a:lnTo>
                  <a:pt x="55" y="176"/>
                </a:lnTo>
                <a:lnTo>
                  <a:pt x="44" y="179"/>
                </a:lnTo>
                <a:lnTo>
                  <a:pt x="31" y="181"/>
                </a:lnTo>
                <a:lnTo>
                  <a:pt x="31" y="181"/>
                </a:lnTo>
                <a:lnTo>
                  <a:pt x="29" y="162"/>
                </a:lnTo>
                <a:lnTo>
                  <a:pt x="31" y="141"/>
                </a:lnTo>
                <a:lnTo>
                  <a:pt x="36" y="97"/>
                </a:lnTo>
                <a:lnTo>
                  <a:pt x="36" y="97"/>
                </a:lnTo>
                <a:lnTo>
                  <a:pt x="38" y="65"/>
                </a:lnTo>
                <a:lnTo>
                  <a:pt x="40" y="50"/>
                </a:lnTo>
                <a:lnTo>
                  <a:pt x="42" y="44"/>
                </a:lnTo>
                <a:lnTo>
                  <a:pt x="44" y="38"/>
                </a:lnTo>
                <a:lnTo>
                  <a:pt x="44" y="38"/>
                </a:lnTo>
                <a:lnTo>
                  <a:pt x="50" y="35"/>
                </a:lnTo>
                <a:lnTo>
                  <a:pt x="53" y="31"/>
                </a:lnTo>
                <a:lnTo>
                  <a:pt x="65" y="25"/>
                </a:lnTo>
                <a:lnTo>
                  <a:pt x="65" y="25"/>
                </a:lnTo>
                <a:lnTo>
                  <a:pt x="80" y="14"/>
                </a:lnTo>
                <a:lnTo>
                  <a:pt x="95" y="2"/>
                </a:lnTo>
                <a:lnTo>
                  <a:pt x="95" y="2"/>
                </a:lnTo>
                <a:lnTo>
                  <a:pt x="105" y="4"/>
                </a:lnTo>
                <a:lnTo>
                  <a:pt x="114" y="4"/>
                </a:lnTo>
                <a:lnTo>
                  <a:pt x="133" y="2"/>
                </a:lnTo>
                <a:lnTo>
                  <a:pt x="153" y="0"/>
                </a:lnTo>
                <a:lnTo>
                  <a:pt x="172" y="0"/>
                </a:lnTo>
                <a:lnTo>
                  <a:pt x="172" y="0"/>
                </a:lnTo>
                <a:lnTo>
                  <a:pt x="194" y="2"/>
                </a:lnTo>
                <a:lnTo>
                  <a:pt x="217" y="8"/>
                </a:lnTo>
                <a:lnTo>
                  <a:pt x="261" y="16"/>
                </a:lnTo>
                <a:lnTo>
                  <a:pt x="261" y="16"/>
                </a:lnTo>
                <a:close/>
                <a:moveTo>
                  <a:pt x="156" y="6"/>
                </a:moveTo>
                <a:lnTo>
                  <a:pt x="156" y="6"/>
                </a:lnTo>
                <a:lnTo>
                  <a:pt x="130" y="10"/>
                </a:lnTo>
                <a:lnTo>
                  <a:pt x="116" y="12"/>
                </a:lnTo>
                <a:lnTo>
                  <a:pt x="101" y="10"/>
                </a:lnTo>
                <a:lnTo>
                  <a:pt x="101" y="10"/>
                </a:lnTo>
                <a:lnTo>
                  <a:pt x="95" y="19"/>
                </a:lnTo>
                <a:lnTo>
                  <a:pt x="92" y="33"/>
                </a:lnTo>
                <a:lnTo>
                  <a:pt x="84" y="73"/>
                </a:lnTo>
                <a:lnTo>
                  <a:pt x="78" y="115"/>
                </a:lnTo>
                <a:lnTo>
                  <a:pt x="76" y="143"/>
                </a:lnTo>
                <a:lnTo>
                  <a:pt x="76" y="143"/>
                </a:lnTo>
                <a:lnTo>
                  <a:pt x="90" y="141"/>
                </a:lnTo>
                <a:lnTo>
                  <a:pt x="103" y="139"/>
                </a:lnTo>
                <a:lnTo>
                  <a:pt x="113" y="139"/>
                </a:lnTo>
                <a:lnTo>
                  <a:pt x="124" y="141"/>
                </a:lnTo>
                <a:lnTo>
                  <a:pt x="133" y="145"/>
                </a:lnTo>
                <a:lnTo>
                  <a:pt x="143" y="149"/>
                </a:lnTo>
                <a:lnTo>
                  <a:pt x="160" y="158"/>
                </a:lnTo>
                <a:lnTo>
                  <a:pt x="160" y="158"/>
                </a:lnTo>
                <a:lnTo>
                  <a:pt x="168" y="166"/>
                </a:lnTo>
                <a:lnTo>
                  <a:pt x="174" y="176"/>
                </a:lnTo>
                <a:lnTo>
                  <a:pt x="179" y="185"/>
                </a:lnTo>
                <a:lnTo>
                  <a:pt x="181" y="197"/>
                </a:lnTo>
                <a:lnTo>
                  <a:pt x="183" y="210"/>
                </a:lnTo>
                <a:lnTo>
                  <a:pt x="185" y="223"/>
                </a:lnTo>
                <a:lnTo>
                  <a:pt x="183" y="235"/>
                </a:lnTo>
                <a:lnTo>
                  <a:pt x="179" y="246"/>
                </a:lnTo>
                <a:lnTo>
                  <a:pt x="179" y="246"/>
                </a:lnTo>
                <a:lnTo>
                  <a:pt x="177" y="254"/>
                </a:lnTo>
                <a:lnTo>
                  <a:pt x="172" y="265"/>
                </a:lnTo>
                <a:lnTo>
                  <a:pt x="166" y="273"/>
                </a:lnTo>
                <a:lnTo>
                  <a:pt x="160" y="277"/>
                </a:lnTo>
                <a:lnTo>
                  <a:pt x="153" y="282"/>
                </a:lnTo>
                <a:lnTo>
                  <a:pt x="145" y="284"/>
                </a:lnTo>
                <a:lnTo>
                  <a:pt x="145" y="284"/>
                </a:lnTo>
                <a:lnTo>
                  <a:pt x="124" y="286"/>
                </a:lnTo>
                <a:lnTo>
                  <a:pt x="109" y="286"/>
                </a:lnTo>
                <a:lnTo>
                  <a:pt x="97" y="284"/>
                </a:lnTo>
                <a:lnTo>
                  <a:pt x="88" y="280"/>
                </a:lnTo>
                <a:lnTo>
                  <a:pt x="74" y="273"/>
                </a:lnTo>
                <a:lnTo>
                  <a:pt x="69" y="269"/>
                </a:lnTo>
                <a:lnTo>
                  <a:pt x="59" y="265"/>
                </a:lnTo>
                <a:lnTo>
                  <a:pt x="59" y="265"/>
                </a:lnTo>
                <a:lnTo>
                  <a:pt x="55" y="277"/>
                </a:lnTo>
                <a:lnTo>
                  <a:pt x="52" y="288"/>
                </a:lnTo>
                <a:lnTo>
                  <a:pt x="46" y="313"/>
                </a:lnTo>
                <a:lnTo>
                  <a:pt x="46" y="313"/>
                </a:lnTo>
                <a:lnTo>
                  <a:pt x="55" y="320"/>
                </a:lnTo>
                <a:lnTo>
                  <a:pt x="76" y="330"/>
                </a:lnTo>
                <a:lnTo>
                  <a:pt x="103" y="341"/>
                </a:lnTo>
                <a:lnTo>
                  <a:pt x="116" y="343"/>
                </a:lnTo>
                <a:lnTo>
                  <a:pt x="128" y="345"/>
                </a:lnTo>
                <a:lnTo>
                  <a:pt x="128" y="345"/>
                </a:lnTo>
                <a:lnTo>
                  <a:pt x="137" y="345"/>
                </a:lnTo>
                <a:lnTo>
                  <a:pt x="147" y="341"/>
                </a:lnTo>
                <a:lnTo>
                  <a:pt x="158" y="336"/>
                </a:lnTo>
                <a:lnTo>
                  <a:pt x="170" y="330"/>
                </a:lnTo>
                <a:lnTo>
                  <a:pt x="181" y="320"/>
                </a:lnTo>
                <a:lnTo>
                  <a:pt x="194" y="309"/>
                </a:lnTo>
                <a:lnTo>
                  <a:pt x="204" y="296"/>
                </a:lnTo>
                <a:lnTo>
                  <a:pt x="215" y="279"/>
                </a:lnTo>
                <a:lnTo>
                  <a:pt x="215" y="279"/>
                </a:lnTo>
                <a:lnTo>
                  <a:pt x="223" y="261"/>
                </a:lnTo>
                <a:lnTo>
                  <a:pt x="231" y="242"/>
                </a:lnTo>
                <a:lnTo>
                  <a:pt x="233" y="223"/>
                </a:lnTo>
                <a:lnTo>
                  <a:pt x="235" y="204"/>
                </a:lnTo>
                <a:lnTo>
                  <a:pt x="233" y="187"/>
                </a:lnTo>
                <a:lnTo>
                  <a:pt x="229" y="168"/>
                </a:lnTo>
                <a:lnTo>
                  <a:pt x="223" y="153"/>
                </a:lnTo>
                <a:lnTo>
                  <a:pt x="214" y="137"/>
                </a:lnTo>
                <a:lnTo>
                  <a:pt x="214" y="137"/>
                </a:lnTo>
                <a:lnTo>
                  <a:pt x="206" y="130"/>
                </a:lnTo>
                <a:lnTo>
                  <a:pt x="196" y="124"/>
                </a:lnTo>
                <a:lnTo>
                  <a:pt x="187" y="118"/>
                </a:lnTo>
                <a:lnTo>
                  <a:pt x="177" y="115"/>
                </a:lnTo>
                <a:lnTo>
                  <a:pt x="156" y="109"/>
                </a:lnTo>
                <a:lnTo>
                  <a:pt x="133" y="107"/>
                </a:lnTo>
                <a:lnTo>
                  <a:pt x="133" y="107"/>
                </a:lnTo>
                <a:lnTo>
                  <a:pt x="133" y="92"/>
                </a:lnTo>
                <a:lnTo>
                  <a:pt x="135" y="77"/>
                </a:lnTo>
                <a:lnTo>
                  <a:pt x="141" y="48"/>
                </a:lnTo>
                <a:lnTo>
                  <a:pt x="141" y="48"/>
                </a:lnTo>
                <a:lnTo>
                  <a:pt x="151" y="48"/>
                </a:lnTo>
                <a:lnTo>
                  <a:pt x="164" y="50"/>
                </a:lnTo>
                <a:lnTo>
                  <a:pt x="198" y="56"/>
                </a:lnTo>
                <a:lnTo>
                  <a:pt x="229" y="61"/>
                </a:lnTo>
                <a:lnTo>
                  <a:pt x="244" y="63"/>
                </a:lnTo>
                <a:lnTo>
                  <a:pt x="244" y="63"/>
                </a:lnTo>
                <a:lnTo>
                  <a:pt x="248" y="59"/>
                </a:lnTo>
                <a:lnTo>
                  <a:pt x="250" y="56"/>
                </a:lnTo>
                <a:lnTo>
                  <a:pt x="252" y="46"/>
                </a:lnTo>
                <a:lnTo>
                  <a:pt x="254" y="21"/>
                </a:lnTo>
                <a:lnTo>
                  <a:pt x="254" y="21"/>
                </a:lnTo>
                <a:lnTo>
                  <a:pt x="240" y="19"/>
                </a:lnTo>
                <a:lnTo>
                  <a:pt x="229" y="17"/>
                </a:lnTo>
                <a:lnTo>
                  <a:pt x="204" y="12"/>
                </a:lnTo>
                <a:lnTo>
                  <a:pt x="181" y="8"/>
                </a:lnTo>
                <a:lnTo>
                  <a:pt x="170" y="6"/>
                </a:lnTo>
                <a:lnTo>
                  <a:pt x="156" y="6"/>
                </a:lnTo>
                <a:lnTo>
                  <a:pt x="156" y="6"/>
                </a:lnTo>
                <a:close/>
                <a:moveTo>
                  <a:pt x="48" y="52"/>
                </a:moveTo>
                <a:lnTo>
                  <a:pt x="48" y="52"/>
                </a:lnTo>
                <a:lnTo>
                  <a:pt x="59" y="46"/>
                </a:lnTo>
                <a:lnTo>
                  <a:pt x="72" y="38"/>
                </a:lnTo>
                <a:lnTo>
                  <a:pt x="78" y="35"/>
                </a:lnTo>
                <a:lnTo>
                  <a:pt x="82" y="31"/>
                </a:lnTo>
                <a:lnTo>
                  <a:pt x="84" y="25"/>
                </a:lnTo>
                <a:lnTo>
                  <a:pt x="82" y="19"/>
                </a:lnTo>
                <a:lnTo>
                  <a:pt x="82" y="19"/>
                </a:lnTo>
                <a:lnTo>
                  <a:pt x="74" y="27"/>
                </a:lnTo>
                <a:lnTo>
                  <a:pt x="63" y="33"/>
                </a:lnTo>
                <a:lnTo>
                  <a:pt x="53" y="40"/>
                </a:lnTo>
                <a:lnTo>
                  <a:pt x="52" y="46"/>
                </a:lnTo>
                <a:lnTo>
                  <a:pt x="48" y="52"/>
                </a:lnTo>
                <a:lnTo>
                  <a:pt x="48" y="52"/>
                </a:lnTo>
                <a:close/>
                <a:moveTo>
                  <a:pt x="50" y="65"/>
                </a:moveTo>
                <a:lnTo>
                  <a:pt x="50" y="65"/>
                </a:lnTo>
                <a:lnTo>
                  <a:pt x="52" y="63"/>
                </a:lnTo>
                <a:lnTo>
                  <a:pt x="53" y="61"/>
                </a:lnTo>
                <a:lnTo>
                  <a:pt x="57" y="59"/>
                </a:lnTo>
                <a:lnTo>
                  <a:pt x="59" y="56"/>
                </a:lnTo>
                <a:lnTo>
                  <a:pt x="59" y="56"/>
                </a:lnTo>
                <a:lnTo>
                  <a:pt x="53" y="57"/>
                </a:lnTo>
                <a:lnTo>
                  <a:pt x="50" y="59"/>
                </a:lnTo>
                <a:lnTo>
                  <a:pt x="48" y="63"/>
                </a:lnTo>
                <a:lnTo>
                  <a:pt x="50" y="65"/>
                </a:lnTo>
                <a:lnTo>
                  <a:pt x="50" y="65"/>
                </a:lnTo>
                <a:close/>
                <a:moveTo>
                  <a:pt x="57" y="71"/>
                </a:moveTo>
                <a:lnTo>
                  <a:pt x="57" y="71"/>
                </a:lnTo>
                <a:lnTo>
                  <a:pt x="71" y="65"/>
                </a:lnTo>
                <a:lnTo>
                  <a:pt x="74" y="61"/>
                </a:lnTo>
                <a:lnTo>
                  <a:pt x="74" y="59"/>
                </a:lnTo>
                <a:lnTo>
                  <a:pt x="72" y="56"/>
                </a:lnTo>
                <a:lnTo>
                  <a:pt x="72" y="56"/>
                </a:lnTo>
                <a:lnTo>
                  <a:pt x="71" y="61"/>
                </a:lnTo>
                <a:lnTo>
                  <a:pt x="65" y="63"/>
                </a:lnTo>
                <a:lnTo>
                  <a:pt x="61" y="67"/>
                </a:lnTo>
                <a:lnTo>
                  <a:pt x="57" y="71"/>
                </a:lnTo>
                <a:lnTo>
                  <a:pt x="57" y="71"/>
                </a:lnTo>
                <a:close/>
                <a:moveTo>
                  <a:pt x="145" y="71"/>
                </a:moveTo>
                <a:lnTo>
                  <a:pt x="145" y="71"/>
                </a:lnTo>
                <a:lnTo>
                  <a:pt x="149" y="69"/>
                </a:lnTo>
                <a:lnTo>
                  <a:pt x="151" y="67"/>
                </a:lnTo>
                <a:lnTo>
                  <a:pt x="153" y="57"/>
                </a:lnTo>
                <a:lnTo>
                  <a:pt x="153" y="57"/>
                </a:lnTo>
                <a:lnTo>
                  <a:pt x="151" y="56"/>
                </a:lnTo>
                <a:lnTo>
                  <a:pt x="147" y="56"/>
                </a:lnTo>
                <a:lnTo>
                  <a:pt x="147" y="56"/>
                </a:lnTo>
                <a:lnTo>
                  <a:pt x="145" y="63"/>
                </a:lnTo>
                <a:lnTo>
                  <a:pt x="145" y="71"/>
                </a:lnTo>
                <a:lnTo>
                  <a:pt x="145" y="71"/>
                </a:lnTo>
                <a:close/>
                <a:moveTo>
                  <a:pt x="149" y="82"/>
                </a:moveTo>
                <a:lnTo>
                  <a:pt x="149" y="82"/>
                </a:lnTo>
                <a:lnTo>
                  <a:pt x="160" y="78"/>
                </a:lnTo>
                <a:lnTo>
                  <a:pt x="170" y="75"/>
                </a:lnTo>
                <a:lnTo>
                  <a:pt x="177" y="69"/>
                </a:lnTo>
                <a:lnTo>
                  <a:pt x="183" y="61"/>
                </a:lnTo>
                <a:lnTo>
                  <a:pt x="183" y="61"/>
                </a:lnTo>
                <a:lnTo>
                  <a:pt x="179" y="59"/>
                </a:lnTo>
                <a:lnTo>
                  <a:pt x="175" y="57"/>
                </a:lnTo>
                <a:lnTo>
                  <a:pt x="170" y="57"/>
                </a:lnTo>
                <a:lnTo>
                  <a:pt x="166" y="56"/>
                </a:lnTo>
                <a:lnTo>
                  <a:pt x="166" y="56"/>
                </a:lnTo>
                <a:lnTo>
                  <a:pt x="162" y="63"/>
                </a:lnTo>
                <a:lnTo>
                  <a:pt x="156" y="67"/>
                </a:lnTo>
                <a:lnTo>
                  <a:pt x="153" y="75"/>
                </a:lnTo>
                <a:lnTo>
                  <a:pt x="149" y="82"/>
                </a:lnTo>
                <a:lnTo>
                  <a:pt x="149" y="82"/>
                </a:lnTo>
                <a:close/>
                <a:moveTo>
                  <a:pt x="191" y="67"/>
                </a:moveTo>
                <a:lnTo>
                  <a:pt x="191" y="67"/>
                </a:lnTo>
                <a:lnTo>
                  <a:pt x="193" y="67"/>
                </a:lnTo>
                <a:lnTo>
                  <a:pt x="194" y="67"/>
                </a:lnTo>
                <a:lnTo>
                  <a:pt x="196" y="65"/>
                </a:lnTo>
                <a:lnTo>
                  <a:pt x="196" y="63"/>
                </a:lnTo>
                <a:lnTo>
                  <a:pt x="196" y="63"/>
                </a:lnTo>
                <a:lnTo>
                  <a:pt x="193" y="63"/>
                </a:lnTo>
                <a:lnTo>
                  <a:pt x="191" y="67"/>
                </a:lnTo>
                <a:lnTo>
                  <a:pt x="191" y="67"/>
                </a:lnTo>
                <a:close/>
                <a:moveTo>
                  <a:pt x="210" y="73"/>
                </a:moveTo>
                <a:lnTo>
                  <a:pt x="210" y="73"/>
                </a:lnTo>
                <a:lnTo>
                  <a:pt x="217" y="73"/>
                </a:lnTo>
                <a:lnTo>
                  <a:pt x="221" y="71"/>
                </a:lnTo>
                <a:lnTo>
                  <a:pt x="223" y="65"/>
                </a:lnTo>
                <a:lnTo>
                  <a:pt x="223" y="65"/>
                </a:lnTo>
                <a:lnTo>
                  <a:pt x="221" y="63"/>
                </a:lnTo>
                <a:lnTo>
                  <a:pt x="217" y="63"/>
                </a:lnTo>
                <a:lnTo>
                  <a:pt x="212" y="65"/>
                </a:lnTo>
                <a:lnTo>
                  <a:pt x="210" y="67"/>
                </a:lnTo>
                <a:lnTo>
                  <a:pt x="210" y="71"/>
                </a:lnTo>
                <a:lnTo>
                  <a:pt x="210" y="73"/>
                </a:lnTo>
                <a:lnTo>
                  <a:pt x="210" y="73"/>
                </a:lnTo>
                <a:close/>
                <a:moveTo>
                  <a:pt x="229" y="75"/>
                </a:moveTo>
                <a:lnTo>
                  <a:pt x="229" y="75"/>
                </a:lnTo>
                <a:lnTo>
                  <a:pt x="231" y="77"/>
                </a:lnTo>
                <a:lnTo>
                  <a:pt x="235" y="77"/>
                </a:lnTo>
                <a:lnTo>
                  <a:pt x="238" y="75"/>
                </a:lnTo>
                <a:lnTo>
                  <a:pt x="238" y="75"/>
                </a:lnTo>
                <a:lnTo>
                  <a:pt x="238" y="71"/>
                </a:lnTo>
                <a:lnTo>
                  <a:pt x="235" y="71"/>
                </a:lnTo>
                <a:lnTo>
                  <a:pt x="231" y="71"/>
                </a:lnTo>
                <a:lnTo>
                  <a:pt x="229" y="75"/>
                </a:lnTo>
                <a:lnTo>
                  <a:pt x="229" y="75"/>
                </a:lnTo>
                <a:close/>
                <a:moveTo>
                  <a:pt x="50" y="105"/>
                </a:moveTo>
                <a:lnTo>
                  <a:pt x="50" y="105"/>
                </a:lnTo>
                <a:lnTo>
                  <a:pt x="67" y="96"/>
                </a:lnTo>
                <a:lnTo>
                  <a:pt x="72" y="90"/>
                </a:lnTo>
                <a:lnTo>
                  <a:pt x="74" y="86"/>
                </a:lnTo>
                <a:lnTo>
                  <a:pt x="76" y="80"/>
                </a:lnTo>
                <a:lnTo>
                  <a:pt x="76" y="80"/>
                </a:lnTo>
                <a:lnTo>
                  <a:pt x="67" y="84"/>
                </a:lnTo>
                <a:lnTo>
                  <a:pt x="61" y="90"/>
                </a:lnTo>
                <a:lnTo>
                  <a:pt x="50" y="105"/>
                </a:lnTo>
                <a:lnTo>
                  <a:pt x="50" y="105"/>
                </a:lnTo>
                <a:close/>
                <a:moveTo>
                  <a:pt x="44" y="94"/>
                </a:moveTo>
                <a:lnTo>
                  <a:pt x="44" y="94"/>
                </a:lnTo>
                <a:lnTo>
                  <a:pt x="50" y="94"/>
                </a:lnTo>
                <a:lnTo>
                  <a:pt x="53" y="90"/>
                </a:lnTo>
                <a:lnTo>
                  <a:pt x="55" y="84"/>
                </a:lnTo>
                <a:lnTo>
                  <a:pt x="55" y="82"/>
                </a:lnTo>
                <a:lnTo>
                  <a:pt x="55" y="82"/>
                </a:lnTo>
                <a:lnTo>
                  <a:pt x="52" y="84"/>
                </a:lnTo>
                <a:lnTo>
                  <a:pt x="48" y="86"/>
                </a:lnTo>
                <a:lnTo>
                  <a:pt x="46" y="90"/>
                </a:lnTo>
                <a:lnTo>
                  <a:pt x="44" y="94"/>
                </a:lnTo>
                <a:lnTo>
                  <a:pt x="44" y="94"/>
                </a:lnTo>
                <a:close/>
                <a:moveTo>
                  <a:pt x="44" y="128"/>
                </a:moveTo>
                <a:lnTo>
                  <a:pt x="44" y="128"/>
                </a:lnTo>
                <a:lnTo>
                  <a:pt x="52" y="126"/>
                </a:lnTo>
                <a:lnTo>
                  <a:pt x="57" y="122"/>
                </a:lnTo>
                <a:lnTo>
                  <a:pt x="63" y="120"/>
                </a:lnTo>
                <a:lnTo>
                  <a:pt x="71" y="117"/>
                </a:lnTo>
                <a:lnTo>
                  <a:pt x="71" y="117"/>
                </a:lnTo>
                <a:lnTo>
                  <a:pt x="72" y="107"/>
                </a:lnTo>
                <a:lnTo>
                  <a:pt x="72" y="103"/>
                </a:lnTo>
                <a:lnTo>
                  <a:pt x="71" y="99"/>
                </a:lnTo>
                <a:lnTo>
                  <a:pt x="71" y="99"/>
                </a:lnTo>
                <a:lnTo>
                  <a:pt x="65" y="107"/>
                </a:lnTo>
                <a:lnTo>
                  <a:pt x="57" y="115"/>
                </a:lnTo>
                <a:lnTo>
                  <a:pt x="50" y="120"/>
                </a:lnTo>
                <a:lnTo>
                  <a:pt x="44" y="128"/>
                </a:lnTo>
                <a:lnTo>
                  <a:pt x="44" y="128"/>
                </a:lnTo>
                <a:close/>
                <a:moveTo>
                  <a:pt x="59" y="132"/>
                </a:moveTo>
                <a:lnTo>
                  <a:pt x="59" y="132"/>
                </a:lnTo>
                <a:lnTo>
                  <a:pt x="59" y="134"/>
                </a:lnTo>
                <a:lnTo>
                  <a:pt x="57" y="137"/>
                </a:lnTo>
                <a:lnTo>
                  <a:pt x="53" y="139"/>
                </a:lnTo>
                <a:lnTo>
                  <a:pt x="53" y="143"/>
                </a:lnTo>
                <a:lnTo>
                  <a:pt x="53" y="143"/>
                </a:lnTo>
                <a:lnTo>
                  <a:pt x="57" y="143"/>
                </a:lnTo>
                <a:lnTo>
                  <a:pt x="61" y="143"/>
                </a:lnTo>
                <a:lnTo>
                  <a:pt x="65" y="139"/>
                </a:lnTo>
                <a:lnTo>
                  <a:pt x="69" y="136"/>
                </a:lnTo>
                <a:lnTo>
                  <a:pt x="69" y="134"/>
                </a:lnTo>
                <a:lnTo>
                  <a:pt x="69" y="130"/>
                </a:lnTo>
                <a:lnTo>
                  <a:pt x="65" y="130"/>
                </a:lnTo>
                <a:lnTo>
                  <a:pt x="59" y="132"/>
                </a:lnTo>
                <a:lnTo>
                  <a:pt x="59" y="132"/>
                </a:lnTo>
                <a:close/>
                <a:moveTo>
                  <a:pt x="74" y="164"/>
                </a:moveTo>
                <a:lnTo>
                  <a:pt x="74" y="164"/>
                </a:lnTo>
                <a:lnTo>
                  <a:pt x="84" y="164"/>
                </a:lnTo>
                <a:lnTo>
                  <a:pt x="92" y="160"/>
                </a:lnTo>
                <a:lnTo>
                  <a:pt x="99" y="155"/>
                </a:lnTo>
                <a:lnTo>
                  <a:pt x="105" y="151"/>
                </a:lnTo>
                <a:lnTo>
                  <a:pt x="105" y="151"/>
                </a:lnTo>
                <a:lnTo>
                  <a:pt x="97" y="149"/>
                </a:lnTo>
                <a:lnTo>
                  <a:pt x="86" y="151"/>
                </a:lnTo>
                <a:lnTo>
                  <a:pt x="82" y="153"/>
                </a:lnTo>
                <a:lnTo>
                  <a:pt x="78" y="155"/>
                </a:lnTo>
                <a:lnTo>
                  <a:pt x="74" y="158"/>
                </a:lnTo>
                <a:lnTo>
                  <a:pt x="74" y="164"/>
                </a:lnTo>
                <a:lnTo>
                  <a:pt x="74" y="164"/>
                </a:lnTo>
                <a:close/>
                <a:moveTo>
                  <a:pt x="103" y="168"/>
                </a:moveTo>
                <a:lnTo>
                  <a:pt x="103" y="168"/>
                </a:lnTo>
                <a:lnTo>
                  <a:pt x="114" y="166"/>
                </a:lnTo>
                <a:lnTo>
                  <a:pt x="122" y="164"/>
                </a:lnTo>
                <a:lnTo>
                  <a:pt x="130" y="158"/>
                </a:lnTo>
                <a:lnTo>
                  <a:pt x="135" y="153"/>
                </a:lnTo>
                <a:lnTo>
                  <a:pt x="135" y="153"/>
                </a:lnTo>
                <a:lnTo>
                  <a:pt x="130" y="151"/>
                </a:lnTo>
                <a:lnTo>
                  <a:pt x="126" y="149"/>
                </a:lnTo>
                <a:lnTo>
                  <a:pt x="120" y="151"/>
                </a:lnTo>
                <a:lnTo>
                  <a:pt x="114" y="153"/>
                </a:lnTo>
                <a:lnTo>
                  <a:pt x="111" y="155"/>
                </a:lnTo>
                <a:lnTo>
                  <a:pt x="107" y="158"/>
                </a:lnTo>
                <a:lnTo>
                  <a:pt x="105" y="162"/>
                </a:lnTo>
                <a:lnTo>
                  <a:pt x="103" y="168"/>
                </a:lnTo>
                <a:lnTo>
                  <a:pt x="103" y="168"/>
                </a:lnTo>
                <a:close/>
                <a:moveTo>
                  <a:pt x="122" y="176"/>
                </a:moveTo>
                <a:lnTo>
                  <a:pt x="122" y="176"/>
                </a:lnTo>
                <a:lnTo>
                  <a:pt x="137" y="170"/>
                </a:lnTo>
                <a:lnTo>
                  <a:pt x="143" y="166"/>
                </a:lnTo>
                <a:lnTo>
                  <a:pt x="147" y="160"/>
                </a:lnTo>
                <a:lnTo>
                  <a:pt x="147" y="160"/>
                </a:lnTo>
                <a:lnTo>
                  <a:pt x="139" y="160"/>
                </a:lnTo>
                <a:lnTo>
                  <a:pt x="132" y="164"/>
                </a:lnTo>
                <a:lnTo>
                  <a:pt x="126" y="170"/>
                </a:lnTo>
                <a:lnTo>
                  <a:pt x="122" y="176"/>
                </a:lnTo>
                <a:lnTo>
                  <a:pt x="122" y="176"/>
                </a:lnTo>
                <a:close/>
                <a:moveTo>
                  <a:pt x="141" y="181"/>
                </a:moveTo>
                <a:lnTo>
                  <a:pt x="141" y="181"/>
                </a:lnTo>
                <a:lnTo>
                  <a:pt x="147" y="179"/>
                </a:lnTo>
                <a:lnTo>
                  <a:pt x="153" y="178"/>
                </a:lnTo>
                <a:lnTo>
                  <a:pt x="160" y="170"/>
                </a:lnTo>
                <a:lnTo>
                  <a:pt x="160" y="170"/>
                </a:lnTo>
                <a:lnTo>
                  <a:pt x="158" y="168"/>
                </a:lnTo>
                <a:lnTo>
                  <a:pt x="158" y="166"/>
                </a:lnTo>
                <a:lnTo>
                  <a:pt x="158" y="166"/>
                </a:lnTo>
                <a:lnTo>
                  <a:pt x="153" y="168"/>
                </a:lnTo>
                <a:lnTo>
                  <a:pt x="147" y="172"/>
                </a:lnTo>
                <a:lnTo>
                  <a:pt x="141" y="181"/>
                </a:lnTo>
                <a:lnTo>
                  <a:pt x="141" y="181"/>
                </a:lnTo>
                <a:close/>
                <a:moveTo>
                  <a:pt x="160" y="178"/>
                </a:moveTo>
                <a:lnTo>
                  <a:pt x="160" y="178"/>
                </a:lnTo>
                <a:lnTo>
                  <a:pt x="149" y="189"/>
                </a:lnTo>
                <a:lnTo>
                  <a:pt x="143" y="195"/>
                </a:lnTo>
                <a:lnTo>
                  <a:pt x="139" y="200"/>
                </a:lnTo>
                <a:lnTo>
                  <a:pt x="139" y="200"/>
                </a:lnTo>
                <a:lnTo>
                  <a:pt x="147" y="198"/>
                </a:lnTo>
                <a:lnTo>
                  <a:pt x="154" y="195"/>
                </a:lnTo>
                <a:lnTo>
                  <a:pt x="162" y="189"/>
                </a:lnTo>
                <a:lnTo>
                  <a:pt x="170" y="185"/>
                </a:lnTo>
                <a:lnTo>
                  <a:pt x="170" y="185"/>
                </a:lnTo>
                <a:lnTo>
                  <a:pt x="168" y="181"/>
                </a:lnTo>
                <a:lnTo>
                  <a:pt x="166" y="178"/>
                </a:lnTo>
                <a:lnTo>
                  <a:pt x="166" y="178"/>
                </a:lnTo>
                <a:lnTo>
                  <a:pt x="160" y="178"/>
                </a:lnTo>
                <a:lnTo>
                  <a:pt x="160" y="178"/>
                </a:lnTo>
                <a:close/>
                <a:moveTo>
                  <a:pt x="151" y="212"/>
                </a:moveTo>
                <a:lnTo>
                  <a:pt x="151" y="212"/>
                </a:lnTo>
                <a:lnTo>
                  <a:pt x="158" y="212"/>
                </a:lnTo>
                <a:lnTo>
                  <a:pt x="164" y="210"/>
                </a:lnTo>
                <a:lnTo>
                  <a:pt x="168" y="206"/>
                </a:lnTo>
                <a:lnTo>
                  <a:pt x="174" y="202"/>
                </a:lnTo>
                <a:lnTo>
                  <a:pt x="174" y="202"/>
                </a:lnTo>
                <a:lnTo>
                  <a:pt x="172" y="197"/>
                </a:lnTo>
                <a:lnTo>
                  <a:pt x="170" y="195"/>
                </a:lnTo>
                <a:lnTo>
                  <a:pt x="166" y="197"/>
                </a:lnTo>
                <a:lnTo>
                  <a:pt x="162" y="198"/>
                </a:lnTo>
                <a:lnTo>
                  <a:pt x="154" y="206"/>
                </a:lnTo>
                <a:lnTo>
                  <a:pt x="151" y="212"/>
                </a:lnTo>
                <a:lnTo>
                  <a:pt x="151" y="212"/>
                </a:lnTo>
                <a:close/>
                <a:moveTo>
                  <a:pt x="174" y="210"/>
                </a:moveTo>
                <a:lnTo>
                  <a:pt x="174" y="210"/>
                </a:lnTo>
                <a:lnTo>
                  <a:pt x="166" y="218"/>
                </a:lnTo>
                <a:lnTo>
                  <a:pt x="158" y="223"/>
                </a:lnTo>
                <a:lnTo>
                  <a:pt x="151" y="231"/>
                </a:lnTo>
                <a:lnTo>
                  <a:pt x="145" y="239"/>
                </a:lnTo>
                <a:lnTo>
                  <a:pt x="145" y="239"/>
                </a:lnTo>
                <a:lnTo>
                  <a:pt x="154" y="237"/>
                </a:lnTo>
                <a:lnTo>
                  <a:pt x="162" y="233"/>
                </a:lnTo>
                <a:lnTo>
                  <a:pt x="168" y="229"/>
                </a:lnTo>
                <a:lnTo>
                  <a:pt x="175" y="225"/>
                </a:lnTo>
                <a:lnTo>
                  <a:pt x="175" y="225"/>
                </a:lnTo>
                <a:lnTo>
                  <a:pt x="177" y="218"/>
                </a:lnTo>
                <a:lnTo>
                  <a:pt x="175" y="210"/>
                </a:lnTo>
                <a:lnTo>
                  <a:pt x="175" y="210"/>
                </a:lnTo>
                <a:lnTo>
                  <a:pt x="174" y="210"/>
                </a:lnTo>
                <a:lnTo>
                  <a:pt x="174" y="210"/>
                </a:lnTo>
                <a:close/>
                <a:moveTo>
                  <a:pt x="149" y="254"/>
                </a:moveTo>
                <a:lnTo>
                  <a:pt x="149" y="254"/>
                </a:lnTo>
                <a:lnTo>
                  <a:pt x="156" y="252"/>
                </a:lnTo>
                <a:lnTo>
                  <a:pt x="166" y="248"/>
                </a:lnTo>
                <a:lnTo>
                  <a:pt x="170" y="246"/>
                </a:lnTo>
                <a:lnTo>
                  <a:pt x="172" y="244"/>
                </a:lnTo>
                <a:lnTo>
                  <a:pt x="172" y="240"/>
                </a:lnTo>
                <a:lnTo>
                  <a:pt x="170" y="237"/>
                </a:lnTo>
                <a:lnTo>
                  <a:pt x="170" y="237"/>
                </a:lnTo>
                <a:lnTo>
                  <a:pt x="158" y="242"/>
                </a:lnTo>
                <a:lnTo>
                  <a:pt x="153" y="248"/>
                </a:lnTo>
                <a:lnTo>
                  <a:pt x="149" y="254"/>
                </a:lnTo>
                <a:lnTo>
                  <a:pt x="149" y="254"/>
                </a:lnTo>
                <a:close/>
                <a:moveTo>
                  <a:pt x="153" y="267"/>
                </a:moveTo>
                <a:lnTo>
                  <a:pt x="153" y="267"/>
                </a:lnTo>
                <a:lnTo>
                  <a:pt x="154" y="269"/>
                </a:lnTo>
                <a:lnTo>
                  <a:pt x="158" y="267"/>
                </a:lnTo>
                <a:lnTo>
                  <a:pt x="160" y="263"/>
                </a:lnTo>
                <a:lnTo>
                  <a:pt x="158" y="261"/>
                </a:lnTo>
                <a:lnTo>
                  <a:pt x="158" y="261"/>
                </a:lnTo>
                <a:lnTo>
                  <a:pt x="154" y="263"/>
                </a:lnTo>
                <a:lnTo>
                  <a:pt x="153" y="265"/>
                </a:lnTo>
                <a:lnTo>
                  <a:pt x="153" y="267"/>
                </a:lnTo>
                <a:lnTo>
                  <a:pt x="153" y="267"/>
                </a:lnTo>
                <a:close/>
                <a:moveTo>
                  <a:pt x="19" y="288"/>
                </a:moveTo>
                <a:lnTo>
                  <a:pt x="19" y="288"/>
                </a:lnTo>
                <a:lnTo>
                  <a:pt x="27" y="284"/>
                </a:lnTo>
                <a:lnTo>
                  <a:pt x="36" y="280"/>
                </a:lnTo>
                <a:lnTo>
                  <a:pt x="44" y="277"/>
                </a:lnTo>
                <a:lnTo>
                  <a:pt x="46" y="273"/>
                </a:lnTo>
                <a:lnTo>
                  <a:pt x="48" y="269"/>
                </a:lnTo>
                <a:lnTo>
                  <a:pt x="48" y="269"/>
                </a:lnTo>
                <a:lnTo>
                  <a:pt x="31" y="277"/>
                </a:lnTo>
                <a:lnTo>
                  <a:pt x="23" y="282"/>
                </a:lnTo>
                <a:lnTo>
                  <a:pt x="21" y="284"/>
                </a:lnTo>
                <a:lnTo>
                  <a:pt x="19" y="288"/>
                </a:lnTo>
                <a:lnTo>
                  <a:pt x="19" y="288"/>
                </a:lnTo>
                <a:close/>
                <a:moveTo>
                  <a:pt x="13" y="305"/>
                </a:moveTo>
                <a:lnTo>
                  <a:pt x="13" y="305"/>
                </a:lnTo>
                <a:lnTo>
                  <a:pt x="17" y="303"/>
                </a:lnTo>
                <a:lnTo>
                  <a:pt x="19" y="301"/>
                </a:lnTo>
                <a:lnTo>
                  <a:pt x="25" y="296"/>
                </a:lnTo>
                <a:lnTo>
                  <a:pt x="25" y="296"/>
                </a:lnTo>
                <a:lnTo>
                  <a:pt x="17" y="299"/>
                </a:lnTo>
                <a:lnTo>
                  <a:pt x="13" y="305"/>
                </a:lnTo>
                <a:lnTo>
                  <a:pt x="13" y="305"/>
                </a:lnTo>
                <a:close/>
                <a:moveTo>
                  <a:pt x="25" y="324"/>
                </a:moveTo>
                <a:lnTo>
                  <a:pt x="25" y="324"/>
                </a:lnTo>
                <a:lnTo>
                  <a:pt x="31" y="322"/>
                </a:lnTo>
                <a:lnTo>
                  <a:pt x="36" y="319"/>
                </a:lnTo>
                <a:lnTo>
                  <a:pt x="38" y="313"/>
                </a:lnTo>
                <a:lnTo>
                  <a:pt x="38" y="311"/>
                </a:lnTo>
                <a:lnTo>
                  <a:pt x="36" y="307"/>
                </a:lnTo>
                <a:lnTo>
                  <a:pt x="36" y="307"/>
                </a:lnTo>
                <a:lnTo>
                  <a:pt x="34" y="313"/>
                </a:lnTo>
                <a:lnTo>
                  <a:pt x="29" y="315"/>
                </a:lnTo>
                <a:lnTo>
                  <a:pt x="25" y="319"/>
                </a:lnTo>
                <a:lnTo>
                  <a:pt x="25" y="320"/>
                </a:lnTo>
                <a:lnTo>
                  <a:pt x="25" y="324"/>
                </a:lnTo>
                <a:lnTo>
                  <a:pt x="25" y="324"/>
                </a:lnTo>
                <a:close/>
                <a:moveTo>
                  <a:pt x="12" y="332"/>
                </a:moveTo>
                <a:lnTo>
                  <a:pt x="12" y="332"/>
                </a:lnTo>
                <a:lnTo>
                  <a:pt x="12" y="328"/>
                </a:lnTo>
                <a:lnTo>
                  <a:pt x="12" y="326"/>
                </a:lnTo>
                <a:lnTo>
                  <a:pt x="10" y="326"/>
                </a:lnTo>
                <a:lnTo>
                  <a:pt x="10" y="326"/>
                </a:lnTo>
                <a:lnTo>
                  <a:pt x="8" y="330"/>
                </a:lnTo>
                <a:lnTo>
                  <a:pt x="10" y="332"/>
                </a:lnTo>
                <a:lnTo>
                  <a:pt x="12" y="332"/>
                </a:lnTo>
                <a:lnTo>
                  <a:pt x="12" y="332"/>
                </a:lnTo>
                <a:close/>
                <a:moveTo>
                  <a:pt x="15" y="338"/>
                </a:moveTo>
                <a:lnTo>
                  <a:pt x="15" y="338"/>
                </a:lnTo>
                <a:lnTo>
                  <a:pt x="17" y="341"/>
                </a:lnTo>
                <a:lnTo>
                  <a:pt x="19" y="343"/>
                </a:lnTo>
                <a:lnTo>
                  <a:pt x="25" y="347"/>
                </a:lnTo>
                <a:lnTo>
                  <a:pt x="25" y="347"/>
                </a:lnTo>
                <a:lnTo>
                  <a:pt x="27" y="343"/>
                </a:lnTo>
                <a:lnTo>
                  <a:pt x="32" y="340"/>
                </a:lnTo>
                <a:lnTo>
                  <a:pt x="36" y="336"/>
                </a:lnTo>
                <a:lnTo>
                  <a:pt x="38" y="332"/>
                </a:lnTo>
                <a:lnTo>
                  <a:pt x="38" y="332"/>
                </a:lnTo>
                <a:lnTo>
                  <a:pt x="27" y="334"/>
                </a:lnTo>
                <a:lnTo>
                  <a:pt x="15" y="338"/>
                </a:lnTo>
                <a:lnTo>
                  <a:pt x="15" y="338"/>
                </a:lnTo>
                <a:close/>
                <a:moveTo>
                  <a:pt x="38" y="343"/>
                </a:moveTo>
                <a:lnTo>
                  <a:pt x="38" y="343"/>
                </a:lnTo>
                <a:lnTo>
                  <a:pt x="50" y="341"/>
                </a:lnTo>
                <a:lnTo>
                  <a:pt x="55" y="340"/>
                </a:lnTo>
                <a:lnTo>
                  <a:pt x="59" y="336"/>
                </a:lnTo>
                <a:lnTo>
                  <a:pt x="59" y="336"/>
                </a:lnTo>
                <a:lnTo>
                  <a:pt x="57" y="332"/>
                </a:lnTo>
                <a:lnTo>
                  <a:pt x="53" y="332"/>
                </a:lnTo>
                <a:lnTo>
                  <a:pt x="48" y="334"/>
                </a:lnTo>
                <a:lnTo>
                  <a:pt x="42" y="340"/>
                </a:lnTo>
                <a:lnTo>
                  <a:pt x="38" y="343"/>
                </a:lnTo>
                <a:lnTo>
                  <a:pt x="38" y="343"/>
                </a:lnTo>
                <a:close/>
                <a:moveTo>
                  <a:pt x="63" y="351"/>
                </a:moveTo>
                <a:lnTo>
                  <a:pt x="63" y="351"/>
                </a:lnTo>
                <a:lnTo>
                  <a:pt x="72" y="349"/>
                </a:lnTo>
                <a:lnTo>
                  <a:pt x="78" y="345"/>
                </a:lnTo>
                <a:lnTo>
                  <a:pt x="82" y="341"/>
                </a:lnTo>
                <a:lnTo>
                  <a:pt x="82" y="341"/>
                </a:lnTo>
                <a:lnTo>
                  <a:pt x="78" y="340"/>
                </a:lnTo>
                <a:lnTo>
                  <a:pt x="74" y="338"/>
                </a:lnTo>
                <a:lnTo>
                  <a:pt x="74" y="338"/>
                </a:lnTo>
                <a:lnTo>
                  <a:pt x="72" y="341"/>
                </a:lnTo>
                <a:lnTo>
                  <a:pt x="69" y="345"/>
                </a:lnTo>
                <a:lnTo>
                  <a:pt x="65" y="347"/>
                </a:lnTo>
                <a:lnTo>
                  <a:pt x="63" y="351"/>
                </a:lnTo>
                <a:lnTo>
                  <a:pt x="63" y="351"/>
                </a:lnTo>
                <a:close/>
                <a:moveTo>
                  <a:pt x="42" y="353"/>
                </a:moveTo>
                <a:lnTo>
                  <a:pt x="42" y="353"/>
                </a:lnTo>
                <a:lnTo>
                  <a:pt x="46" y="355"/>
                </a:lnTo>
                <a:lnTo>
                  <a:pt x="48" y="355"/>
                </a:lnTo>
                <a:lnTo>
                  <a:pt x="50" y="351"/>
                </a:lnTo>
                <a:lnTo>
                  <a:pt x="50" y="347"/>
                </a:lnTo>
                <a:lnTo>
                  <a:pt x="50" y="347"/>
                </a:lnTo>
                <a:lnTo>
                  <a:pt x="46" y="349"/>
                </a:lnTo>
                <a:lnTo>
                  <a:pt x="44" y="351"/>
                </a:lnTo>
                <a:lnTo>
                  <a:pt x="42" y="353"/>
                </a:lnTo>
                <a:lnTo>
                  <a:pt x="42" y="353"/>
                </a:lnTo>
                <a:close/>
                <a:moveTo>
                  <a:pt x="118" y="360"/>
                </a:moveTo>
                <a:lnTo>
                  <a:pt x="118" y="360"/>
                </a:lnTo>
                <a:lnTo>
                  <a:pt x="120" y="360"/>
                </a:lnTo>
                <a:lnTo>
                  <a:pt x="124" y="360"/>
                </a:lnTo>
                <a:lnTo>
                  <a:pt x="126" y="359"/>
                </a:lnTo>
                <a:lnTo>
                  <a:pt x="126" y="355"/>
                </a:lnTo>
                <a:lnTo>
                  <a:pt x="126" y="355"/>
                </a:lnTo>
                <a:lnTo>
                  <a:pt x="120" y="357"/>
                </a:lnTo>
                <a:lnTo>
                  <a:pt x="118" y="360"/>
                </a:lnTo>
                <a:lnTo>
                  <a:pt x="118" y="360"/>
                </a:lnTo>
                <a:close/>
                <a:moveTo>
                  <a:pt x="92" y="360"/>
                </a:moveTo>
                <a:lnTo>
                  <a:pt x="92" y="360"/>
                </a:lnTo>
                <a:lnTo>
                  <a:pt x="92" y="362"/>
                </a:lnTo>
                <a:lnTo>
                  <a:pt x="93" y="362"/>
                </a:lnTo>
                <a:lnTo>
                  <a:pt x="97" y="362"/>
                </a:lnTo>
                <a:lnTo>
                  <a:pt x="97" y="362"/>
                </a:lnTo>
                <a:lnTo>
                  <a:pt x="97" y="359"/>
                </a:lnTo>
                <a:lnTo>
                  <a:pt x="95" y="357"/>
                </a:lnTo>
                <a:lnTo>
                  <a:pt x="95" y="357"/>
                </a:lnTo>
                <a:lnTo>
                  <a:pt x="95" y="359"/>
                </a:lnTo>
                <a:lnTo>
                  <a:pt x="93" y="359"/>
                </a:lnTo>
                <a:lnTo>
                  <a:pt x="92" y="359"/>
                </a:lnTo>
                <a:lnTo>
                  <a:pt x="92" y="360"/>
                </a:lnTo>
                <a:lnTo>
                  <a:pt x="9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8" name="文本框 17">
            <a:extLst>
              <a:ext uri="{FF2B5EF4-FFF2-40B4-BE49-F238E27FC236}">
                <a16:creationId xmlns:a16="http://schemas.microsoft.com/office/drawing/2014/main" id="{DDECE69E-7A0A-436B-AF03-D8CB365FA2A1}"/>
              </a:ext>
            </a:extLst>
          </p:cNvPr>
          <p:cNvSpPr txBox="1"/>
          <p:nvPr/>
        </p:nvSpPr>
        <p:spPr>
          <a:xfrm>
            <a:off x="3734724" y="4089763"/>
            <a:ext cx="6248020" cy="523220"/>
          </a:xfrm>
          <a:prstGeom prst="rect">
            <a:avLst/>
          </a:prstGeom>
          <a:noFill/>
        </p:spPr>
        <p:txBody>
          <a:bodyPr wrap="square" rtlCol="0">
            <a:spAutoFit/>
          </a:bodyPr>
          <a:lstStyle/>
          <a:p>
            <a:r>
              <a:rPr lang="zh-CN" altLang="en-US" sz="2800" b="1" dirty="0">
                <a:solidFill>
                  <a:schemeClr val="bg1"/>
                </a:solidFill>
                <a:cs typeface="+mn-ea"/>
                <a:sym typeface="+mn-lt"/>
              </a:rPr>
              <a:t>黑白棋思考题</a:t>
            </a:r>
            <a:r>
              <a:rPr lang="en-US" altLang="zh-CN" sz="2800" b="1" dirty="0">
                <a:solidFill>
                  <a:schemeClr val="bg1"/>
                </a:solidFill>
                <a:cs typeface="+mn-ea"/>
                <a:sym typeface="+mn-lt"/>
              </a:rPr>
              <a:t>—</a:t>
            </a:r>
            <a:r>
              <a:rPr lang="zh-CN" altLang="en-US" sz="2800" b="1" dirty="0">
                <a:solidFill>
                  <a:schemeClr val="bg1"/>
                </a:solidFill>
                <a:cs typeface="+mn-ea"/>
                <a:sym typeface="+mn-lt"/>
              </a:rPr>
              <a:t>错误的数学归纳法</a:t>
            </a:r>
          </a:p>
        </p:txBody>
      </p:sp>
      <p:sp>
        <p:nvSpPr>
          <p:cNvPr id="20" name="Freeform 47">
            <a:extLst>
              <a:ext uri="{FF2B5EF4-FFF2-40B4-BE49-F238E27FC236}">
                <a16:creationId xmlns:a16="http://schemas.microsoft.com/office/drawing/2014/main" id="{4E7E6A9E-5C46-49DC-A460-6A17F8E59BCD}"/>
              </a:ext>
            </a:extLst>
          </p:cNvPr>
          <p:cNvSpPr>
            <a:spLocks noEditPoints="1"/>
          </p:cNvSpPr>
          <p:nvPr/>
        </p:nvSpPr>
        <p:spPr bwMode="auto">
          <a:xfrm>
            <a:off x="3224265" y="1542280"/>
            <a:ext cx="310404" cy="541366"/>
          </a:xfrm>
          <a:custGeom>
            <a:avLst/>
            <a:gdLst/>
            <a:ahLst/>
            <a:cxnLst>
              <a:cxn ang="0">
                <a:pos x="114" y="6"/>
              </a:cxn>
              <a:cxn ang="0">
                <a:pos x="53" y="57"/>
              </a:cxn>
              <a:cxn ang="0">
                <a:pos x="13" y="139"/>
              </a:cxn>
              <a:cxn ang="0">
                <a:pos x="61" y="193"/>
              </a:cxn>
              <a:cxn ang="0">
                <a:pos x="74" y="296"/>
              </a:cxn>
              <a:cxn ang="0">
                <a:pos x="120" y="368"/>
              </a:cxn>
              <a:cxn ang="0">
                <a:pos x="177" y="362"/>
              </a:cxn>
              <a:cxn ang="0">
                <a:pos x="205" y="166"/>
              </a:cxn>
              <a:cxn ang="0">
                <a:pos x="95" y="40"/>
              </a:cxn>
              <a:cxn ang="0">
                <a:pos x="114" y="31"/>
              </a:cxn>
              <a:cxn ang="0">
                <a:pos x="78" y="65"/>
              </a:cxn>
              <a:cxn ang="0">
                <a:pos x="102" y="50"/>
              </a:cxn>
              <a:cxn ang="0">
                <a:pos x="80" y="86"/>
              </a:cxn>
              <a:cxn ang="0">
                <a:pos x="85" y="73"/>
              </a:cxn>
              <a:cxn ang="0">
                <a:pos x="64" y="103"/>
              </a:cxn>
              <a:cxn ang="0">
                <a:pos x="68" y="107"/>
              </a:cxn>
              <a:cxn ang="0">
                <a:pos x="41" y="132"/>
              </a:cxn>
              <a:cxn ang="0">
                <a:pos x="38" y="101"/>
              </a:cxn>
              <a:cxn ang="0">
                <a:pos x="38" y="107"/>
              </a:cxn>
              <a:cxn ang="0">
                <a:pos x="38" y="172"/>
              </a:cxn>
              <a:cxn ang="0">
                <a:pos x="28" y="176"/>
              </a:cxn>
              <a:cxn ang="0">
                <a:pos x="17" y="168"/>
              </a:cxn>
              <a:cxn ang="0">
                <a:pos x="20" y="170"/>
              </a:cxn>
              <a:cxn ang="0">
                <a:pos x="62" y="166"/>
              </a:cxn>
              <a:cxn ang="0">
                <a:pos x="51" y="179"/>
              </a:cxn>
              <a:cxn ang="0">
                <a:pos x="121" y="294"/>
              </a:cxn>
              <a:cxn ang="0">
                <a:pos x="104" y="290"/>
              </a:cxn>
              <a:cxn ang="0">
                <a:pos x="112" y="252"/>
              </a:cxn>
              <a:cxn ang="0">
                <a:pos x="108" y="275"/>
              </a:cxn>
              <a:cxn ang="0">
                <a:pos x="118" y="235"/>
              </a:cxn>
              <a:cxn ang="0">
                <a:pos x="101" y="238"/>
              </a:cxn>
              <a:cxn ang="0">
                <a:pos x="121" y="229"/>
              </a:cxn>
              <a:cxn ang="0">
                <a:pos x="116" y="198"/>
              </a:cxn>
              <a:cxn ang="0">
                <a:pos x="125" y="202"/>
              </a:cxn>
              <a:cxn ang="0">
                <a:pos x="112" y="174"/>
              </a:cxn>
              <a:cxn ang="0">
                <a:pos x="123" y="156"/>
              </a:cxn>
              <a:cxn ang="0">
                <a:pos x="116" y="183"/>
              </a:cxn>
              <a:cxn ang="0">
                <a:pos x="91" y="210"/>
              </a:cxn>
              <a:cxn ang="0">
                <a:pos x="114" y="183"/>
              </a:cxn>
              <a:cxn ang="0">
                <a:pos x="95" y="185"/>
              </a:cxn>
              <a:cxn ang="0">
                <a:pos x="95" y="229"/>
              </a:cxn>
              <a:cxn ang="0">
                <a:pos x="91" y="227"/>
              </a:cxn>
              <a:cxn ang="0">
                <a:pos x="85" y="269"/>
              </a:cxn>
              <a:cxn ang="0">
                <a:pos x="120" y="299"/>
              </a:cxn>
              <a:cxn ang="0">
                <a:pos x="110" y="318"/>
              </a:cxn>
              <a:cxn ang="0">
                <a:pos x="112" y="309"/>
              </a:cxn>
              <a:cxn ang="0">
                <a:pos x="93" y="357"/>
              </a:cxn>
              <a:cxn ang="0">
                <a:pos x="116" y="345"/>
              </a:cxn>
              <a:cxn ang="0">
                <a:pos x="131" y="338"/>
              </a:cxn>
              <a:cxn ang="0">
                <a:pos x="146" y="338"/>
              </a:cxn>
              <a:cxn ang="0">
                <a:pos x="160" y="338"/>
              </a:cxn>
              <a:cxn ang="0">
                <a:pos x="162" y="343"/>
              </a:cxn>
              <a:cxn ang="0">
                <a:pos x="148" y="322"/>
              </a:cxn>
              <a:cxn ang="0">
                <a:pos x="135" y="179"/>
              </a:cxn>
              <a:cxn ang="0">
                <a:pos x="106" y="158"/>
              </a:cxn>
              <a:cxn ang="0">
                <a:pos x="59" y="134"/>
              </a:cxn>
              <a:cxn ang="0">
                <a:pos x="182" y="12"/>
              </a:cxn>
            </a:cxnLst>
            <a:rect l="0" t="0" r="r" b="b"/>
            <a:pathLst>
              <a:path w="211" h="368">
                <a:moveTo>
                  <a:pt x="207" y="4"/>
                </a:moveTo>
                <a:lnTo>
                  <a:pt x="207" y="4"/>
                </a:lnTo>
                <a:lnTo>
                  <a:pt x="182" y="2"/>
                </a:lnTo>
                <a:lnTo>
                  <a:pt x="158" y="0"/>
                </a:lnTo>
                <a:lnTo>
                  <a:pt x="135" y="2"/>
                </a:lnTo>
                <a:lnTo>
                  <a:pt x="123" y="4"/>
                </a:lnTo>
                <a:lnTo>
                  <a:pt x="114" y="6"/>
                </a:lnTo>
                <a:lnTo>
                  <a:pt x="114" y="6"/>
                </a:lnTo>
                <a:lnTo>
                  <a:pt x="101" y="14"/>
                </a:lnTo>
                <a:lnTo>
                  <a:pt x="85" y="23"/>
                </a:lnTo>
                <a:lnTo>
                  <a:pt x="70" y="34"/>
                </a:lnTo>
                <a:lnTo>
                  <a:pt x="61" y="42"/>
                </a:lnTo>
                <a:lnTo>
                  <a:pt x="61" y="42"/>
                </a:lnTo>
                <a:lnTo>
                  <a:pt x="53" y="57"/>
                </a:lnTo>
                <a:lnTo>
                  <a:pt x="45" y="75"/>
                </a:lnTo>
                <a:lnTo>
                  <a:pt x="45" y="75"/>
                </a:lnTo>
                <a:lnTo>
                  <a:pt x="38" y="92"/>
                </a:lnTo>
                <a:lnTo>
                  <a:pt x="30" y="107"/>
                </a:lnTo>
                <a:lnTo>
                  <a:pt x="30" y="107"/>
                </a:lnTo>
                <a:lnTo>
                  <a:pt x="22" y="124"/>
                </a:lnTo>
                <a:lnTo>
                  <a:pt x="13" y="139"/>
                </a:lnTo>
                <a:lnTo>
                  <a:pt x="5" y="156"/>
                </a:lnTo>
                <a:lnTo>
                  <a:pt x="0" y="174"/>
                </a:lnTo>
                <a:lnTo>
                  <a:pt x="0" y="174"/>
                </a:lnTo>
                <a:lnTo>
                  <a:pt x="17" y="181"/>
                </a:lnTo>
                <a:lnTo>
                  <a:pt x="38" y="189"/>
                </a:lnTo>
                <a:lnTo>
                  <a:pt x="49" y="191"/>
                </a:lnTo>
                <a:lnTo>
                  <a:pt x="61" y="193"/>
                </a:lnTo>
                <a:lnTo>
                  <a:pt x="70" y="191"/>
                </a:lnTo>
                <a:lnTo>
                  <a:pt x="80" y="189"/>
                </a:lnTo>
                <a:lnTo>
                  <a:pt x="80" y="189"/>
                </a:lnTo>
                <a:lnTo>
                  <a:pt x="80" y="210"/>
                </a:lnTo>
                <a:lnTo>
                  <a:pt x="80" y="231"/>
                </a:lnTo>
                <a:lnTo>
                  <a:pt x="76" y="275"/>
                </a:lnTo>
                <a:lnTo>
                  <a:pt x="74" y="296"/>
                </a:lnTo>
                <a:lnTo>
                  <a:pt x="74" y="317"/>
                </a:lnTo>
                <a:lnTo>
                  <a:pt x="76" y="338"/>
                </a:lnTo>
                <a:lnTo>
                  <a:pt x="80" y="357"/>
                </a:lnTo>
                <a:lnTo>
                  <a:pt x="80" y="357"/>
                </a:lnTo>
                <a:lnTo>
                  <a:pt x="89" y="362"/>
                </a:lnTo>
                <a:lnTo>
                  <a:pt x="99" y="364"/>
                </a:lnTo>
                <a:lnTo>
                  <a:pt x="120" y="368"/>
                </a:lnTo>
                <a:lnTo>
                  <a:pt x="120" y="368"/>
                </a:lnTo>
                <a:lnTo>
                  <a:pt x="141" y="368"/>
                </a:lnTo>
                <a:lnTo>
                  <a:pt x="152" y="368"/>
                </a:lnTo>
                <a:lnTo>
                  <a:pt x="162" y="368"/>
                </a:lnTo>
                <a:lnTo>
                  <a:pt x="162" y="368"/>
                </a:lnTo>
                <a:lnTo>
                  <a:pt x="169" y="366"/>
                </a:lnTo>
                <a:lnTo>
                  <a:pt x="177" y="362"/>
                </a:lnTo>
                <a:lnTo>
                  <a:pt x="190" y="351"/>
                </a:lnTo>
                <a:lnTo>
                  <a:pt x="202" y="339"/>
                </a:lnTo>
                <a:lnTo>
                  <a:pt x="211" y="330"/>
                </a:lnTo>
                <a:lnTo>
                  <a:pt x="211" y="330"/>
                </a:lnTo>
                <a:lnTo>
                  <a:pt x="207" y="290"/>
                </a:lnTo>
                <a:lnTo>
                  <a:pt x="205" y="250"/>
                </a:lnTo>
                <a:lnTo>
                  <a:pt x="205" y="166"/>
                </a:lnTo>
                <a:lnTo>
                  <a:pt x="207" y="84"/>
                </a:lnTo>
                <a:lnTo>
                  <a:pt x="207" y="4"/>
                </a:lnTo>
                <a:lnTo>
                  <a:pt x="207" y="4"/>
                </a:lnTo>
                <a:close/>
                <a:moveTo>
                  <a:pt x="114" y="31"/>
                </a:moveTo>
                <a:lnTo>
                  <a:pt x="114" y="31"/>
                </a:lnTo>
                <a:lnTo>
                  <a:pt x="106" y="36"/>
                </a:lnTo>
                <a:lnTo>
                  <a:pt x="95" y="40"/>
                </a:lnTo>
                <a:lnTo>
                  <a:pt x="83" y="44"/>
                </a:lnTo>
                <a:lnTo>
                  <a:pt x="72" y="48"/>
                </a:lnTo>
                <a:lnTo>
                  <a:pt x="72" y="48"/>
                </a:lnTo>
                <a:lnTo>
                  <a:pt x="81" y="42"/>
                </a:lnTo>
                <a:lnTo>
                  <a:pt x="91" y="34"/>
                </a:lnTo>
                <a:lnTo>
                  <a:pt x="102" y="31"/>
                </a:lnTo>
                <a:lnTo>
                  <a:pt x="114" y="31"/>
                </a:lnTo>
                <a:lnTo>
                  <a:pt x="114" y="31"/>
                </a:lnTo>
                <a:close/>
                <a:moveTo>
                  <a:pt x="102" y="50"/>
                </a:moveTo>
                <a:lnTo>
                  <a:pt x="102" y="50"/>
                </a:lnTo>
                <a:lnTo>
                  <a:pt x="99" y="55"/>
                </a:lnTo>
                <a:lnTo>
                  <a:pt x="97" y="57"/>
                </a:lnTo>
                <a:lnTo>
                  <a:pt x="87" y="63"/>
                </a:lnTo>
                <a:lnTo>
                  <a:pt x="78" y="65"/>
                </a:lnTo>
                <a:lnTo>
                  <a:pt x="66" y="69"/>
                </a:lnTo>
                <a:lnTo>
                  <a:pt x="66" y="69"/>
                </a:lnTo>
                <a:lnTo>
                  <a:pt x="70" y="65"/>
                </a:lnTo>
                <a:lnTo>
                  <a:pt x="74" y="61"/>
                </a:lnTo>
                <a:lnTo>
                  <a:pt x="81" y="55"/>
                </a:lnTo>
                <a:lnTo>
                  <a:pt x="93" y="52"/>
                </a:lnTo>
                <a:lnTo>
                  <a:pt x="102" y="50"/>
                </a:lnTo>
                <a:lnTo>
                  <a:pt x="102" y="50"/>
                </a:lnTo>
                <a:close/>
                <a:moveTo>
                  <a:pt x="85" y="73"/>
                </a:moveTo>
                <a:lnTo>
                  <a:pt x="85" y="73"/>
                </a:lnTo>
                <a:lnTo>
                  <a:pt x="87" y="73"/>
                </a:lnTo>
                <a:lnTo>
                  <a:pt x="87" y="75"/>
                </a:lnTo>
                <a:lnTo>
                  <a:pt x="85" y="78"/>
                </a:lnTo>
                <a:lnTo>
                  <a:pt x="80" y="86"/>
                </a:lnTo>
                <a:lnTo>
                  <a:pt x="80" y="86"/>
                </a:lnTo>
                <a:lnTo>
                  <a:pt x="66" y="88"/>
                </a:lnTo>
                <a:lnTo>
                  <a:pt x="55" y="90"/>
                </a:lnTo>
                <a:lnTo>
                  <a:pt x="55" y="90"/>
                </a:lnTo>
                <a:lnTo>
                  <a:pt x="61" y="84"/>
                </a:lnTo>
                <a:lnTo>
                  <a:pt x="68" y="78"/>
                </a:lnTo>
                <a:lnTo>
                  <a:pt x="85" y="73"/>
                </a:lnTo>
                <a:lnTo>
                  <a:pt x="85" y="73"/>
                </a:lnTo>
                <a:close/>
                <a:moveTo>
                  <a:pt x="68" y="107"/>
                </a:moveTo>
                <a:lnTo>
                  <a:pt x="68" y="107"/>
                </a:lnTo>
                <a:lnTo>
                  <a:pt x="61" y="107"/>
                </a:lnTo>
                <a:lnTo>
                  <a:pt x="61" y="107"/>
                </a:lnTo>
                <a:lnTo>
                  <a:pt x="62" y="103"/>
                </a:lnTo>
                <a:lnTo>
                  <a:pt x="64" y="103"/>
                </a:lnTo>
                <a:lnTo>
                  <a:pt x="68" y="101"/>
                </a:lnTo>
                <a:lnTo>
                  <a:pt x="70" y="99"/>
                </a:lnTo>
                <a:lnTo>
                  <a:pt x="70" y="99"/>
                </a:lnTo>
                <a:lnTo>
                  <a:pt x="72" y="101"/>
                </a:lnTo>
                <a:lnTo>
                  <a:pt x="70" y="103"/>
                </a:lnTo>
                <a:lnTo>
                  <a:pt x="68" y="103"/>
                </a:lnTo>
                <a:lnTo>
                  <a:pt x="68" y="107"/>
                </a:lnTo>
                <a:lnTo>
                  <a:pt x="68" y="107"/>
                </a:lnTo>
                <a:close/>
                <a:moveTo>
                  <a:pt x="59" y="120"/>
                </a:moveTo>
                <a:lnTo>
                  <a:pt x="59" y="120"/>
                </a:lnTo>
                <a:lnTo>
                  <a:pt x="57" y="124"/>
                </a:lnTo>
                <a:lnTo>
                  <a:pt x="53" y="128"/>
                </a:lnTo>
                <a:lnTo>
                  <a:pt x="47" y="130"/>
                </a:lnTo>
                <a:lnTo>
                  <a:pt x="41" y="132"/>
                </a:lnTo>
                <a:lnTo>
                  <a:pt x="41" y="132"/>
                </a:lnTo>
                <a:lnTo>
                  <a:pt x="43" y="128"/>
                </a:lnTo>
                <a:lnTo>
                  <a:pt x="49" y="124"/>
                </a:lnTo>
                <a:lnTo>
                  <a:pt x="59" y="120"/>
                </a:lnTo>
                <a:lnTo>
                  <a:pt x="59" y="120"/>
                </a:lnTo>
                <a:close/>
                <a:moveTo>
                  <a:pt x="38" y="101"/>
                </a:moveTo>
                <a:lnTo>
                  <a:pt x="38" y="101"/>
                </a:lnTo>
                <a:lnTo>
                  <a:pt x="41" y="101"/>
                </a:lnTo>
                <a:lnTo>
                  <a:pt x="47" y="101"/>
                </a:lnTo>
                <a:lnTo>
                  <a:pt x="47" y="101"/>
                </a:lnTo>
                <a:lnTo>
                  <a:pt x="43" y="105"/>
                </a:lnTo>
                <a:lnTo>
                  <a:pt x="41" y="107"/>
                </a:lnTo>
                <a:lnTo>
                  <a:pt x="38" y="107"/>
                </a:lnTo>
                <a:lnTo>
                  <a:pt x="38" y="107"/>
                </a:lnTo>
                <a:lnTo>
                  <a:pt x="38" y="101"/>
                </a:lnTo>
                <a:lnTo>
                  <a:pt x="38" y="101"/>
                </a:lnTo>
                <a:close/>
                <a:moveTo>
                  <a:pt x="28" y="176"/>
                </a:moveTo>
                <a:lnTo>
                  <a:pt x="28" y="176"/>
                </a:lnTo>
                <a:lnTo>
                  <a:pt x="32" y="176"/>
                </a:lnTo>
                <a:lnTo>
                  <a:pt x="36" y="174"/>
                </a:lnTo>
                <a:lnTo>
                  <a:pt x="38" y="172"/>
                </a:lnTo>
                <a:lnTo>
                  <a:pt x="41" y="172"/>
                </a:lnTo>
                <a:lnTo>
                  <a:pt x="41" y="172"/>
                </a:lnTo>
                <a:lnTo>
                  <a:pt x="40" y="176"/>
                </a:lnTo>
                <a:lnTo>
                  <a:pt x="36" y="179"/>
                </a:lnTo>
                <a:lnTo>
                  <a:pt x="32" y="179"/>
                </a:lnTo>
                <a:lnTo>
                  <a:pt x="28" y="176"/>
                </a:lnTo>
                <a:lnTo>
                  <a:pt x="28" y="176"/>
                </a:lnTo>
                <a:close/>
                <a:moveTo>
                  <a:pt x="15" y="176"/>
                </a:moveTo>
                <a:lnTo>
                  <a:pt x="15" y="176"/>
                </a:lnTo>
                <a:lnTo>
                  <a:pt x="15" y="174"/>
                </a:lnTo>
                <a:lnTo>
                  <a:pt x="13" y="174"/>
                </a:lnTo>
                <a:lnTo>
                  <a:pt x="13" y="174"/>
                </a:lnTo>
                <a:lnTo>
                  <a:pt x="15" y="170"/>
                </a:lnTo>
                <a:lnTo>
                  <a:pt x="17" y="168"/>
                </a:lnTo>
                <a:lnTo>
                  <a:pt x="24" y="164"/>
                </a:lnTo>
                <a:lnTo>
                  <a:pt x="34" y="162"/>
                </a:lnTo>
                <a:lnTo>
                  <a:pt x="41" y="160"/>
                </a:lnTo>
                <a:lnTo>
                  <a:pt x="41" y="160"/>
                </a:lnTo>
                <a:lnTo>
                  <a:pt x="36" y="164"/>
                </a:lnTo>
                <a:lnTo>
                  <a:pt x="28" y="168"/>
                </a:lnTo>
                <a:lnTo>
                  <a:pt x="20" y="170"/>
                </a:lnTo>
                <a:lnTo>
                  <a:pt x="15" y="176"/>
                </a:lnTo>
                <a:lnTo>
                  <a:pt x="15" y="176"/>
                </a:lnTo>
                <a:close/>
                <a:moveTo>
                  <a:pt x="51" y="179"/>
                </a:moveTo>
                <a:lnTo>
                  <a:pt x="51" y="179"/>
                </a:lnTo>
                <a:lnTo>
                  <a:pt x="53" y="174"/>
                </a:lnTo>
                <a:lnTo>
                  <a:pt x="59" y="168"/>
                </a:lnTo>
                <a:lnTo>
                  <a:pt x="62" y="166"/>
                </a:lnTo>
                <a:lnTo>
                  <a:pt x="66" y="166"/>
                </a:lnTo>
                <a:lnTo>
                  <a:pt x="68" y="168"/>
                </a:lnTo>
                <a:lnTo>
                  <a:pt x="68" y="168"/>
                </a:lnTo>
                <a:lnTo>
                  <a:pt x="61" y="174"/>
                </a:lnTo>
                <a:lnTo>
                  <a:pt x="57" y="177"/>
                </a:lnTo>
                <a:lnTo>
                  <a:pt x="51" y="179"/>
                </a:lnTo>
                <a:lnTo>
                  <a:pt x="51" y="179"/>
                </a:lnTo>
                <a:close/>
                <a:moveTo>
                  <a:pt x="120" y="275"/>
                </a:moveTo>
                <a:lnTo>
                  <a:pt x="120" y="275"/>
                </a:lnTo>
                <a:lnTo>
                  <a:pt x="121" y="275"/>
                </a:lnTo>
                <a:lnTo>
                  <a:pt x="121" y="277"/>
                </a:lnTo>
                <a:lnTo>
                  <a:pt x="121" y="284"/>
                </a:lnTo>
                <a:lnTo>
                  <a:pt x="121" y="294"/>
                </a:lnTo>
                <a:lnTo>
                  <a:pt x="121" y="294"/>
                </a:lnTo>
                <a:lnTo>
                  <a:pt x="118" y="294"/>
                </a:lnTo>
                <a:lnTo>
                  <a:pt x="114" y="296"/>
                </a:lnTo>
                <a:lnTo>
                  <a:pt x="106" y="299"/>
                </a:lnTo>
                <a:lnTo>
                  <a:pt x="99" y="305"/>
                </a:lnTo>
                <a:lnTo>
                  <a:pt x="91" y="309"/>
                </a:lnTo>
                <a:lnTo>
                  <a:pt x="91" y="309"/>
                </a:lnTo>
                <a:lnTo>
                  <a:pt x="104" y="290"/>
                </a:lnTo>
                <a:lnTo>
                  <a:pt x="120" y="275"/>
                </a:lnTo>
                <a:lnTo>
                  <a:pt x="120" y="275"/>
                </a:lnTo>
                <a:close/>
                <a:moveTo>
                  <a:pt x="89" y="284"/>
                </a:moveTo>
                <a:lnTo>
                  <a:pt x="89" y="284"/>
                </a:lnTo>
                <a:lnTo>
                  <a:pt x="97" y="273"/>
                </a:lnTo>
                <a:lnTo>
                  <a:pt x="104" y="263"/>
                </a:lnTo>
                <a:lnTo>
                  <a:pt x="112" y="252"/>
                </a:lnTo>
                <a:lnTo>
                  <a:pt x="120" y="242"/>
                </a:lnTo>
                <a:lnTo>
                  <a:pt x="120" y="242"/>
                </a:lnTo>
                <a:lnTo>
                  <a:pt x="121" y="250"/>
                </a:lnTo>
                <a:lnTo>
                  <a:pt x="121" y="256"/>
                </a:lnTo>
                <a:lnTo>
                  <a:pt x="118" y="263"/>
                </a:lnTo>
                <a:lnTo>
                  <a:pt x="114" y="269"/>
                </a:lnTo>
                <a:lnTo>
                  <a:pt x="108" y="275"/>
                </a:lnTo>
                <a:lnTo>
                  <a:pt x="102" y="278"/>
                </a:lnTo>
                <a:lnTo>
                  <a:pt x="97" y="282"/>
                </a:lnTo>
                <a:lnTo>
                  <a:pt x="89" y="284"/>
                </a:lnTo>
                <a:lnTo>
                  <a:pt x="89" y="284"/>
                </a:lnTo>
                <a:close/>
                <a:moveTo>
                  <a:pt x="121" y="237"/>
                </a:moveTo>
                <a:lnTo>
                  <a:pt x="121" y="237"/>
                </a:lnTo>
                <a:lnTo>
                  <a:pt x="118" y="235"/>
                </a:lnTo>
                <a:lnTo>
                  <a:pt x="114" y="237"/>
                </a:lnTo>
                <a:lnTo>
                  <a:pt x="106" y="240"/>
                </a:lnTo>
                <a:lnTo>
                  <a:pt x="101" y="246"/>
                </a:lnTo>
                <a:lnTo>
                  <a:pt x="97" y="248"/>
                </a:lnTo>
                <a:lnTo>
                  <a:pt x="95" y="248"/>
                </a:lnTo>
                <a:lnTo>
                  <a:pt x="95" y="248"/>
                </a:lnTo>
                <a:lnTo>
                  <a:pt x="101" y="238"/>
                </a:lnTo>
                <a:lnTo>
                  <a:pt x="108" y="229"/>
                </a:lnTo>
                <a:lnTo>
                  <a:pt x="116" y="221"/>
                </a:lnTo>
                <a:lnTo>
                  <a:pt x="121" y="212"/>
                </a:lnTo>
                <a:lnTo>
                  <a:pt x="121" y="212"/>
                </a:lnTo>
                <a:lnTo>
                  <a:pt x="123" y="217"/>
                </a:lnTo>
                <a:lnTo>
                  <a:pt x="123" y="223"/>
                </a:lnTo>
                <a:lnTo>
                  <a:pt x="121" y="229"/>
                </a:lnTo>
                <a:lnTo>
                  <a:pt x="121" y="237"/>
                </a:lnTo>
                <a:lnTo>
                  <a:pt x="121" y="237"/>
                </a:lnTo>
                <a:close/>
                <a:moveTo>
                  <a:pt x="112" y="208"/>
                </a:moveTo>
                <a:lnTo>
                  <a:pt x="112" y="208"/>
                </a:lnTo>
                <a:lnTo>
                  <a:pt x="110" y="204"/>
                </a:lnTo>
                <a:lnTo>
                  <a:pt x="112" y="202"/>
                </a:lnTo>
                <a:lnTo>
                  <a:pt x="116" y="198"/>
                </a:lnTo>
                <a:lnTo>
                  <a:pt x="120" y="195"/>
                </a:lnTo>
                <a:lnTo>
                  <a:pt x="121" y="191"/>
                </a:lnTo>
                <a:lnTo>
                  <a:pt x="121" y="191"/>
                </a:lnTo>
                <a:lnTo>
                  <a:pt x="125" y="191"/>
                </a:lnTo>
                <a:lnTo>
                  <a:pt x="125" y="195"/>
                </a:lnTo>
                <a:lnTo>
                  <a:pt x="125" y="202"/>
                </a:lnTo>
                <a:lnTo>
                  <a:pt x="125" y="202"/>
                </a:lnTo>
                <a:lnTo>
                  <a:pt x="120" y="202"/>
                </a:lnTo>
                <a:lnTo>
                  <a:pt x="116" y="202"/>
                </a:lnTo>
                <a:lnTo>
                  <a:pt x="112" y="208"/>
                </a:lnTo>
                <a:lnTo>
                  <a:pt x="112" y="208"/>
                </a:lnTo>
                <a:close/>
                <a:moveTo>
                  <a:pt x="121" y="174"/>
                </a:moveTo>
                <a:lnTo>
                  <a:pt x="121" y="174"/>
                </a:lnTo>
                <a:lnTo>
                  <a:pt x="112" y="174"/>
                </a:lnTo>
                <a:lnTo>
                  <a:pt x="112" y="174"/>
                </a:lnTo>
                <a:lnTo>
                  <a:pt x="114" y="168"/>
                </a:lnTo>
                <a:lnTo>
                  <a:pt x="116" y="164"/>
                </a:lnTo>
                <a:lnTo>
                  <a:pt x="120" y="155"/>
                </a:lnTo>
                <a:lnTo>
                  <a:pt x="120" y="155"/>
                </a:lnTo>
                <a:lnTo>
                  <a:pt x="121" y="155"/>
                </a:lnTo>
                <a:lnTo>
                  <a:pt x="123" y="156"/>
                </a:lnTo>
                <a:lnTo>
                  <a:pt x="123" y="162"/>
                </a:lnTo>
                <a:lnTo>
                  <a:pt x="121" y="168"/>
                </a:lnTo>
                <a:lnTo>
                  <a:pt x="121" y="174"/>
                </a:lnTo>
                <a:lnTo>
                  <a:pt x="121" y="174"/>
                </a:lnTo>
                <a:close/>
                <a:moveTo>
                  <a:pt x="114" y="183"/>
                </a:moveTo>
                <a:lnTo>
                  <a:pt x="114" y="183"/>
                </a:lnTo>
                <a:lnTo>
                  <a:pt x="116" y="183"/>
                </a:lnTo>
                <a:lnTo>
                  <a:pt x="114" y="185"/>
                </a:lnTo>
                <a:lnTo>
                  <a:pt x="112" y="187"/>
                </a:lnTo>
                <a:lnTo>
                  <a:pt x="108" y="189"/>
                </a:lnTo>
                <a:lnTo>
                  <a:pt x="108" y="189"/>
                </a:lnTo>
                <a:lnTo>
                  <a:pt x="101" y="200"/>
                </a:lnTo>
                <a:lnTo>
                  <a:pt x="97" y="206"/>
                </a:lnTo>
                <a:lnTo>
                  <a:pt x="91" y="210"/>
                </a:lnTo>
                <a:lnTo>
                  <a:pt x="91" y="210"/>
                </a:lnTo>
                <a:lnTo>
                  <a:pt x="91" y="202"/>
                </a:lnTo>
                <a:lnTo>
                  <a:pt x="93" y="196"/>
                </a:lnTo>
                <a:lnTo>
                  <a:pt x="93" y="196"/>
                </a:lnTo>
                <a:lnTo>
                  <a:pt x="99" y="193"/>
                </a:lnTo>
                <a:lnTo>
                  <a:pt x="104" y="191"/>
                </a:lnTo>
                <a:lnTo>
                  <a:pt x="114" y="183"/>
                </a:lnTo>
                <a:lnTo>
                  <a:pt x="114" y="183"/>
                </a:lnTo>
                <a:close/>
                <a:moveTo>
                  <a:pt x="91" y="191"/>
                </a:moveTo>
                <a:lnTo>
                  <a:pt x="91" y="191"/>
                </a:lnTo>
                <a:lnTo>
                  <a:pt x="91" y="187"/>
                </a:lnTo>
                <a:lnTo>
                  <a:pt x="89" y="185"/>
                </a:lnTo>
                <a:lnTo>
                  <a:pt x="89" y="185"/>
                </a:lnTo>
                <a:lnTo>
                  <a:pt x="95" y="185"/>
                </a:lnTo>
                <a:lnTo>
                  <a:pt x="95" y="185"/>
                </a:lnTo>
                <a:lnTo>
                  <a:pt x="93" y="187"/>
                </a:lnTo>
                <a:lnTo>
                  <a:pt x="91" y="191"/>
                </a:lnTo>
                <a:lnTo>
                  <a:pt x="91" y="191"/>
                </a:lnTo>
                <a:close/>
                <a:moveTo>
                  <a:pt x="91" y="227"/>
                </a:moveTo>
                <a:lnTo>
                  <a:pt x="91" y="227"/>
                </a:lnTo>
                <a:lnTo>
                  <a:pt x="95" y="229"/>
                </a:lnTo>
                <a:lnTo>
                  <a:pt x="95" y="229"/>
                </a:lnTo>
                <a:lnTo>
                  <a:pt x="95" y="235"/>
                </a:lnTo>
                <a:lnTo>
                  <a:pt x="91" y="238"/>
                </a:lnTo>
                <a:lnTo>
                  <a:pt x="91" y="238"/>
                </a:lnTo>
                <a:lnTo>
                  <a:pt x="89" y="237"/>
                </a:lnTo>
                <a:lnTo>
                  <a:pt x="89" y="233"/>
                </a:lnTo>
                <a:lnTo>
                  <a:pt x="91" y="227"/>
                </a:lnTo>
                <a:lnTo>
                  <a:pt x="91" y="227"/>
                </a:lnTo>
                <a:close/>
                <a:moveTo>
                  <a:pt x="91" y="263"/>
                </a:moveTo>
                <a:lnTo>
                  <a:pt x="91" y="263"/>
                </a:lnTo>
                <a:lnTo>
                  <a:pt x="89" y="267"/>
                </a:lnTo>
                <a:lnTo>
                  <a:pt x="89" y="269"/>
                </a:lnTo>
                <a:lnTo>
                  <a:pt x="85" y="269"/>
                </a:lnTo>
                <a:lnTo>
                  <a:pt x="85" y="269"/>
                </a:lnTo>
                <a:lnTo>
                  <a:pt x="87" y="267"/>
                </a:lnTo>
                <a:lnTo>
                  <a:pt x="87" y="263"/>
                </a:lnTo>
                <a:lnTo>
                  <a:pt x="87" y="263"/>
                </a:lnTo>
                <a:lnTo>
                  <a:pt x="91" y="263"/>
                </a:lnTo>
                <a:lnTo>
                  <a:pt x="91" y="263"/>
                </a:lnTo>
                <a:close/>
                <a:moveTo>
                  <a:pt x="120" y="299"/>
                </a:moveTo>
                <a:lnTo>
                  <a:pt x="120" y="299"/>
                </a:lnTo>
                <a:lnTo>
                  <a:pt x="121" y="301"/>
                </a:lnTo>
                <a:lnTo>
                  <a:pt x="121" y="301"/>
                </a:lnTo>
                <a:lnTo>
                  <a:pt x="121" y="307"/>
                </a:lnTo>
                <a:lnTo>
                  <a:pt x="120" y="317"/>
                </a:lnTo>
                <a:lnTo>
                  <a:pt x="120" y="317"/>
                </a:lnTo>
                <a:lnTo>
                  <a:pt x="114" y="318"/>
                </a:lnTo>
                <a:lnTo>
                  <a:pt x="110" y="318"/>
                </a:lnTo>
                <a:lnTo>
                  <a:pt x="101" y="324"/>
                </a:lnTo>
                <a:lnTo>
                  <a:pt x="95" y="330"/>
                </a:lnTo>
                <a:lnTo>
                  <a:pt x="87" y="336"/>
                </a:lnTo>
                <a:lnTo>
                  <a:pt x="87" y="336"/>
                </a:lnTo>
                <a:lnTo>
                  <a:pt x="95" y="326"/>
                </a:lnTo>
                <a:lnTo>
                  <a:pt x="102" y="317"/>
                </a:lnTo>
                <a:lnTo>
                  <a:pt x="112" y="309"/>
                </a:lnTo>
                <a:lnTo>
                  <a:pt x="120" y="299"/>
                </a:lnTo>
                <a:lnTo>
                  <a:pt x="120" y="299"/>
                </a:lnTo>
                <a:close/>
                <a:moveTo>
                  <a:pt x="106" y="358"/>
                </a:moveTo>
                <a:lnTo>
                  <a:pt x="106" y="358"/>
                </a:lnTo>
                <a:lnTo>
                  <a:pt x="99" y="358"/>
                </a:lnTo>
                <a:lnTo>
                  <a:pt x="97" y="357"/>
                </a:lnTo>
                <a:lnTo>
                  <a:pt x="93" y="357"/>
                </a:lnTo>
                <a:lnTo>
                  <a:pt x="93" y="357"/>
                </a:lnTo>
                <a:lnTo>
                  <a:pt x="99" y="349"/>
                </a:lnTo>
                <a:lnTo>
                  <a:pt x="106" y="341"/>
                </a:lnTo>
                <a:lnTo>
                  <a:pt x="116" y="336"/>
                </a:lnTo>
                <a:lnTo>
                  <a:pt x="127" y="332"/>
                </a:lnTo>
                <a:lnTo>
                  <a:pt x="127" y="332"/>
                </a:lnTo>
                <a:lnTo>
                  <a:pt x="116" y="345"/>
                </a:lnTo>
                <a:lnTo>
                  <a:pt x="106" y="358"/>
                </a:lnTo>
                <a:lnTo>
                  <a:pt x="106" y="358"/>
                </a:lnTo>
                <a:close/>
                <a:moveTo>
                  <a:pt x="121" y="351"/>
                </a:moveTo>
                <a:lnTo>
                  <a:pt x="121" y="351"/>
                </a:lnTo>
                <a:lnTo>
                  <a:pt x="123" y="345"/>
                </a:lnTo>
                <a:lnTo>
                  <a:pt x="127" y="341"/>
                </a:lnTo>
                <a:lnTo>
                  <a:pt x="131" y="338"/>
                </a:lnTo>
                <a:lnTo>
                  <a:pt x="131" y="332"/>
                </a:lnTo>
                <a:lnTo>
                  <a:pt x="131" y="332"/>
                </a:lnTo>
                <a:lnTo>
                  <a:pt x="142" y="332"/>
                </a:lnTo>
                <a:lnTo>
                  <a:pt x="148" y="330"/>
                </a:lnTo>
                <a:lnTo>
                  <a:pt x="152" y="332"/>
                </a:lnTo>
                <a:lnTo>
                  <a:pt x="152" y="332"/>
                </a:lnTo>
                <a:lnTo>
                  <a:pt x="146" y="338"/>
                </a:lnTo>
                <a:lnTo>
                  <a:pt x="139" y="343"/>
                </a:lnTo>
                <a:lnTo>
                  <a:pt x="121" y="351"/>
                </a:lnTo>
                <a:lnTo>
                  <a:pt x="121" y="351"/>
                </a:lnTo>
                <a:close/>
                <a:moveTo>
                  <a:pt x="148" y="351"/>
                </a:moveTo>
                <a:lnTo>
                  <a:pt x="148" y="351"/>
                </a:lnTo>
                <a:lnTo>
                  <a:pt x="154" y="343"/>
                </a:lnTo>
                <a:lnTo>
                  <a:pt x="160" y="338"/>
                </a:lnTo>
                <a:lnTo>
                  <a:pt x="162" y="334"/>
                </a:lnTo>
                <a:lnTo>
                  <a:pt x="162" y="334"/>
                </a:lnTo>
                <a:lnTo>
                  <a:pt x="169" y="334"/>
                </a:lnTo>
                <a:lnTo>
                  <a:pt x="173" y="334"/>
                </a:lnTo>
                <a:lnTo>
                  <a:pt x="173" y="334"/>
                </a:lnTo>
                <a:lnTo>
                  <a:pt x="167" y="339"/>
                </a:lnTo>
                <a:lnTo>
                  <a:pt x="162" y="343"/>
                </a:lnTo>
                <a:lnTo>
                  <a:pt x="148" y="351"/>
                </a:lnTo>
                <a:lnTo>
                  <a:pt x="148" y="351"/>
                </a:lnTo>
                <a:close/>
                <a:moveTo>
                  <a:pt x="202" y="318"/>
                </a:moveTo>
                <a:lnTo>
                  <a:pt x="202" y="318"/>
                </a:lnTo>
                <a:lnTo>
                  <a:pt x="186" y="322"/>
                </a:lnTo>
                <a:lnTo>
                  <a:pt x="167" y="324"/>
                </a:lnTo>
                <a:lnTo>
                  <a:pt x="148" y="322"/>
                </a:lnTo>
                <a:lnTo>
                  <a:pt x="131" y="320"/>
                </a:lnTo>
                <a:lnTo>
                  <a:pt x="131" y="320"/>
                </a:lnTo>
                <a:lnTo>
                  <a:pt x="129" y="297"/>
                </a:lnTo>
                <a:lnTo>
                  <a:pt x="129" y="273"/>
                </a:lnTo>
                <a:lnTo>
                  <a:pt x="133" y="225"/>
                </a:lnTo>
                <a:lnTo>
                  <a:pt x="135" y="202"/>
                </a:lnTo>
                <a:lnTo>
                  <a:pt x="135" y="179"/>
                </a:lnTo>
                <a:lnTo>
                  <a:pt x="133" y="156"/>
                </a:lnTo>
                <a:lnTo>
                  <a:pt x="129" y="135"/>
                </a:lnTo>
                <a:lnTo>
                  <a:pt x="129" y="135"/>
                </a:lnTo>
                <a:lnTo>
                  <a:pt x="125" y="137"/>
                </a:lnTo>
                <a:lnTo>
                  <a:pt x="121" y="139"/>
                </a:lnTo>
                <a:lnTo>
                  <a:pt x="114" y="149"/>
                </a:lnTo>
                <a:lnTo>
                  <a:pt x="106" y="158"/>
                </a:lnTo>
                <a:lnTo>
                  <a:pt x="101" y="168"/>
                </a:lnTo>
                <a:lnTo>
                  <a:pt x="101" y="168"/>
                </a:lnTo>
                <a:lnTo>
                  <a:pt x="76" y="160"/>
                </a:lnTo>
                <a:lnTo>
                  <a:pt x="53" y="151"/>
                </a:lnTo>
                <a:lnTo>
                  <a:pt x="53" y="151"/>
                </a:lnTo>
                <a:lnTo>
                  <a:pt x="55" y="141"/>
                </a:lnTo>
                <a:lnTo>
                  <a:pt x="59" y="134"/>
                </a:lnTo>
                <a:lnTo>
                  <a:pt x="70" y="116"/>
                </a:lnTo>
                <a:lnTo>
                  <a:pt x="70" y="116"/>
                </a:lnTo>
                <a:lnTo>
                  <a:pt x="131" y="14"/>
                </a:lnTo>
                <a:lnTo>
                  <a:pt x="131" y="14"/>
                </a:lnTo>
                <a:lnTo>
                  <a:pt x="148" y="12"/>
                </a:lnTo>
                <a:lnTo>
                  <a:pt x="163" y="10"/>
                </a:lnTo>
                <a:lnTo>
                  <a:pt x="182" y="12"/>
                </a:lnTo>
                <a:lnTo>
                  <a:pt x="202" y="12"/>
                </a:lnTo>
                <a:lnTo>
                  <a:pt x="202" y="12"/>
                </a:lnTo>
                <a:lnTo>
                  <a:pt x="198" y="166"/>
                </a:lnTo>
                <a:lnTo>
                  <a:pt x="198" y="244"/>
                </a:lnTo>
                <a:lnTo>
                  <a:pt x="202" y="318"/>
                </a:lnTo>
                <a:lnTo>
                  <a:pt x="202" y="318"/>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1" name="Freeform 49">
            <a:extLst>
              <a:ext uri="{FF2B5EF4-FFF2-40B4-BE49-F238E27FC236}">
                <a16:creationId xmlns:a16="http://schemas.microsoft.com/office/drawing/2014/main" id="{38618D9B-01C7-4055-A780-5F7CF175C289}"/>
              </a:ext>
            </a:extLst>
          </p:cNvPr>
          <p:cNvSpPr>
            <a:spLocks noEditPoints="1"/>
          </p:cNvSpPr>
          <p:nvPr/>
        </p:nvSpPr>
        <p:spPr bwMode="auto">
          <a:xfrm>
            <a:off x="3224265" y="2381467"/>
            <a:ext cx="383958" cy="538424"/>
          </a:xfrm>
          <a:custGeom>
            <a:avLst/>
            <a:gdLst/>
            <a:ahLst/>
            <a:cxnLst>
              <a:cxn ang="0">
                <a:pos x="261" y="280"/>
              </a:cxn>
              <a:cxn ang="0">
                <a:pos x="72" y="364"/>
              </a:cxn>
              <a:cxn ang="0">
                <a:pos x="24" y="246"/>
              </a:cxn>
              <a:cxn ang="0">
                <a:pos x="116" y="124"/>
              </a:cxn>
              <a:cxn ang="0">
                <a:pos x="68" y="137"/>
              </a:cxn>
              <a:cxn ang="0">
                <a:pos x="2" y="82"/>
              </a:cxn>
              <a:cxn ang="0">
                <a:pos x="95" y="4"/>
              </a:cxn>
              <a:cxn ang="0">
                <a:pos x="213" y="42"/>
              </a:cxn>
              <a:cxn ang="0">
                <a:pos x="215" y="172"/>
              </a:cxn>
              <a:cxn ang="0">
                <a:pos x="120" y="265"/>
              </a:cxn>
              <a:cxn ang="0">
                <a:pos x="217" y="75"/>
              </a:cxn>
              <a:cxn ang="0">
                <a:pos x="91" y="16"/>
              </a:cxn>
              <a:cxn ang="0">
                <a:pos x="85" y="111"/>
              </a:cxn>
              <a:cxn ang="0">
                <a:pos x="162" y="92"/>
              </a:cxn>
              <a:cxn ang="0">
                <a:pos x="95" y="197"/>
              </a:cxn>
              <a:cxn ang="0">
                <a:pos x="204" y="324"/>
              </a:cxn>
              <a:cxn ang="0">
                <a:pos x="108" y="273"/>
              </a:cxn>
              <a:cxn ang="0">
                <a:pos x="213" y="164"/>
              </a:cxn>
              <a:cxn ang="0">
                <a:pos x="59" y="29"/>
              </a:cxn>
              <a:cxn ang="0">
                <a:pos x="45" y="50"/>
              </a:cxn>
              <a:cxn ang="0">
                <a:pos x="21" y="82"/>
              </a:cxn>
              <a:cxn ang="0">
                <a:pos x="106" y="92"/>
              </a:cxn>
              <a:cxn ang="0">
                <a:pos x="21" y="103"/>
              </a:cxn>
              <a:cxn ang="0">
                <a:pos x="24" y="96"/>
              </a:cxn>
              <a:cxn ang="0">
                <a:pos x="135" y="92"/>
              </a:cxn>
              <a:cxn ang="0">
                <a:pos x="148" y="99"/>
              </a:cxn>
              <a:cxn ang="0">
                <a:pos x="19" y="117"/>
              </a:cxn>
              <a:cxn ang="0">
                <a:pos x="122" y="149"/>
              </a:cxn>
              <a:cxn ang="0">
                <a:pos x="104" y="174"/>
              </a:cxn>
              <a:cxn ang="0">
                <a:pos x="150" y="113"/>
              </a:cxn>
              <a:cxn ang="0">
                <a:pos x="122" y="149"/>
              </a:cxn>
              <a:cxn ang="0">
                <a:pos x="47" y="128"/>
              </a:cxn>
              <a:cxn ang="0">
                <a:pos x="21" y="137"/>
              </a:cxn>
              <a:cxn ang="0">
                <a:pos x="84" y="164"/>
              </a:cxn>
              <a:cxn ang="0">
                <a:pos x="38" y="233"/>
              </a:cxn>
              <a:cxn ang="0">
                <a:pos x="64" y="197"/>
              </a:cxn>
              <a:cxn ang="0">
                <a:pos x="42" y="218"/>
              </a:cxn>
              <a:cxn ang="0">
                <a:pos x="74" y="212"/>
              </a:cxn>
              <a:cxn ang="0">
                <a:pos x="38" y="252"/>
              </a:cxn>
              <a:cxn ang="0">
                <a:pos x="51" y="252"/>
              </a:cxn>
              <a:cxn ang="0">
                <a:pos x="28" y="269"/>
              </a:cxn>
              <a:cxn ang="0">
                <a:pos x="36" y="267"/>
              </a:cxn>
              <a:cxn ang="0">
                <a:pos x="53" y="271"/>
              </a:cxn>
              <a:cxn ang="0">
                <a:pos x="26" y="303"/>
              </a:cxn>
              <a:cxn ang="0">
                <a:pos x="42" y="299"/>
              </a:cxn>
              <a:cxn ang="0">
                <a:pos x="40" y="328"/>
              </a:cxn>
              <a:cxn ang="0">
                <a:pos x="225" y="336"/>
              </a:cxn>
              <a:cxn ang="0">
                <a:pos x="24" y="338"/>
              </a:cxn>
              <a:cxn ang="0">
                <a:pos x="68" y="340"/>
              </a:cxn>
              <a:cxn ang="0">
                <a:pos x="120" y="347"/>
              </a:cxn>
              <a:cxn ang="0">
                <a:pos x="152" y="345"/>
              </a:cxn>
              <a:cxn ang="0">
                <a:pos x="186" y="343"/>
              </a:cxn>
              <a:cxn ang="0">
                <a:pos x="26" y="351"/>
              </a:cxn>
              <a:cxn ang="0">
                <a:pos x="38" y="343"/>
              </a:cxn>
              <a:cxn ang="0">
                <a:pos x="89" y="338"/>
              </a:cxn>
              <a:cxn ang="0">
                <a:pos x="114" y="340"/>
              </a:cxn>
              <a:cxn ang="0">
                <a:pos x="204" y="347"/>
              </a:cxn>
              <a:cxn ang="0">
                <a:pos x="68" y="357"/>
              </a:cxn>
              <a:cxn ang="0">
                <a:pos x="57" y="355"/>
              </a:cxn>
              <a:cxn ang="0">
                <a:pos x="150" y="359"/>
              </a:cxn>
              <a:cxn ang="0">
                <a:pos x="122" y="360"/>
              </a:cxn>
            </a:cxnLst>
            <a:rect l="0" t="0" r="r" b="b"/>
            <a:pathLst>
              <a:path w="261" h="366">
                <a:moveTo>
                  <a:pt x="120" y="265"/>
                </a:moveTo>
                <a:lnTo>
                  <a:pt x="120" y="265"/>
                </a:lnTo>
                <a:lnTo>
                  <a:pt x="137" y="267"/>
                </a:lnTo>
                <a:lnTo>
                  <a:pt x="156" y="269"/>
                </a:lnTo>
                <a:lnTo>
                  <a:pt x="190" y="267"/>
                </a:lnTo>
                <a:lnTo>
                  <a:pt x="225" y="267"/>
                </a:lnTo>
                <a:lnTo>
                  <a:pt x="242" y="267"/>
                </a:lnTo>
                <a:lnTo>
                  <a:pt x="257" y="269"/>
                </a:lnTo>
                <a:lnTo>
                  <a:pt x="257" y="269"/>
                </a:lnTo>
                <a:lnTo>
                  <a:pt x="261" y="275"/>
                </a:lnTo>
                <a:lnTo>
                  <a:pt x="261" y="280"/>
                </a:lnTo>
                <a:lnTo>
                  <a:pt x="261" y="296"/>
                </a:lnTo>
                <a:lnTo>
                  <a:pt x="261" y="296"/>
                </a:lnTo>
                <a:lnTo>
                  <a:pt x="261" y="315"/>
                </a:lnTo>
                <a:lnTo>
                  <a:pt x="257" y="328"/>
                </a:lnTo>
                <a:lnTo>
                  <a:pt x="251" y="338"/>
                </a:lnTo>
                <a:lnTo>
                  <a:pt x="240" y="347"/>
                </a:lnTo>
                <a:lnTo>
                  <a:pt x="240" y="347"/>
                </a:lnTo>
                <a:lnTo>
                  <a:pt x="219" y="364"/>
                </a:lnTo>
                <a:lnTo>
                  <a:pt x="219" y="364"/>
                </a:lnTo>
                <a:lnTo>
                  <a:pt x="122" y="366"/>
                </a:lnTo>
                <a:lnTo>
                  <a:pt x="72" y="364"/>
                </a:lnTo>
                <a:lnTo>
                  <a:pt x="49" y="362"/>
                </a:lnTo>
                <a:lnTo>
                  <a:pt x="24" y="360"/>
                </a:lnTo>
                <a:lnTo>
                  <a:pt x="24" y="360"/>
                </a:lnTo>
                <a:lnTo>
                  <a:pt x="21" y="357"/>
                </a:lnTo>
                <a:lnTo>
                  <a:pt x="17" y="355"/>
                </a:lnTo>
                <a:lnTo>
                  <a:pt x="15" y="351"/>
                </a:lnTo>
                <a:lnTo>
                  <a:pt x="15" y="347"/>
                </a:lnTo>
                <a:lnTo>
                  <a:pt x="15" y="347"/>
                </a:lnTo>
                <a:lnTo>
                  <a:pt x="17" y="305"/>
                </a:lnTo>
                <a:lnTo>
                  <a:pt x="21" y="265"/>
                </a:lnTo>
                <a:lnTo>
                  <a:pt x="24" y="246"/>
                </a:lnTo>
                <a:lnTo>
                  <a:pt x="28" y="229"/>
                </a:lnTo>
                <a:lnTo>
                  <a:pt x="34" y="212"/>
                </a:lnTo>
                <a:lnTo>
                  <a:pt x="42" y="197"/>
                </a:lnTo>
                <a:lnTo>
                  <a:pt x="42" y="197"/>
                </a:lnTo>
                <a:lnTo>
                  <a:pt x="57" y="179"/>
                </a:lnTo>
                <a:lnTo>
                  <a:pt x="72" y="162"/>
                </a:lnTo>
                <a:lnTo>
                  <a:pt x="72" y="162"/>
                </a:lnTo>
                <a:lnTo>
                  <a:pt x="89" y="151"/>
                </a:lnTo>
                <a:lnTo>
                  <a:pt x="99" y="141"/>
                </a:lnTo>
                <a:lnTo>
                  <a:pt x="108" y="134"/>
                </a:lnTo>
                <a:lnTo>
                  <a:pt x="116" y="124"/>
                </a:lnTo>
                <a:lnTo>
                  <a:pt x="118" y="118"/>
                </a:lnTo>
                <a:lnTo>
                  <a:pt x="118" y="115"/>
                </a:lnTo>
                <a:lnTo>
                  <a:pt x="118" y="111"/>
                </a:lnTo>
                <a:lnTo>
                  <a:pt x="114" y="107"/>
                </a:lnTo>
                <a:lnTo>
                  <a:pt x="110" y="101"/>
                </a:lnTo>
                <a:lnTo>
                  <a:pt x="103" y="99"/>
                </a:lnTo>
                <a:lnTo>
                  <a:pt x="103" y="99"/>
                </a:lnTo>
                <a:lnTo>
                  <a:pt x="99" y="107"/>
                </a:lnTo>
                <a:lnTo>
                  <a:pt x="95" y="115"/>
                </a:lnTo>
                <a:lnTo>
                  <a:pt x="82" y="126"/>
                </a:lnTo>
                <a:lnTo>
                  <a:pt x="68" y="137"/>
                </a:lnTo>
                <a:lnTo>
                  <a:pt x="53" y="147"/>
                </a:lnTo>
                <a:lnTo>
                  <a:pt x="53" y="147"/>
                </a:lnTo>
                <a:lnTo>
                  <a:pt x="28" y="145"/>
                </a:lnTo>
                <a:lnTo>
                  <a:pt x="17" y="143"/>
                </a:lnTo>
                <a:lnTo>
                  <a:pt x="7" y="141"/>
                </a:lnTo>
                <a:lnTo>
                  <a:pt x="7" y="141"/>
                </a:lnTo>
                <a:lnTo>
                  <a:pt x="3" y="132"/>
                </a:lnTo>
                <a:lnTo>
                  <a:pt x="0" y="120"/>
                </a:lnTo>
                <a:lnTo>
                  <a:pt x="0" y="107"/>
                </a:lnTo>
                <a:lnTo>
                  <a:pt x="0" y="94"/>
                </a:lnTo>
                <a:lnTo>
                  <a:pt x="2" y="82"/>
                </a:lnTo>
                <a:lnTo>
                  <a:pt x="3" y="69"/>
                </a:lnTo>
                <a:lnTo>
                  <a:pt x="9" y="59"/>
                </a:lnTo>
                <a:lnTo>
                  <a:pt x="13" y="52"/>
                </a:lnTo>
                <a:lnTo>
                  <a:pt x="13" y="52"/>
                </a:lnTo>
                <a:lnTo>
                  <a:pt x="19" y="46"/>
                </a:lnTo>
                <a:lnTo>
                  <a:pt x="28" y="40"/>
                </a:lnTo>
                <a:lnTo>
                  <a:pt x="47" y="29"/>
                </a:lnTo>
                <a:lnTo>
                  <a:pt x="47" y="29"/>
                </a:lnTo>
                <a:lnTo>
                  <a:pt x="64" y="19"/>
                </a:lnTo>
                <a:lnTo>
                  <a:pt x="85" y="8"/>
                </a:lnTo>
                <a:lnTo>
                  <a:pt x="95" y="4"/>
                </a:lnTo>
                <a:lnTo>
                  <a:pt x="106" y="2"/>
                </a:lnTo>
                <a:lnTo>
                  <a:pt x="118" y="0"/>
                </a:lnTo>
                <a:lnTo>
                  <a:pt x="131" y="0"/>
                </a:lnTo>
                <a:lnTo>
                  <a:pt x="131" y="0"/>
                </a:lnTo>
                <a:lnTo>
                  <a:pt x="152" y="4"/>
                </a:lnTo>
                <a:lnTo>
                  <a:pt x="169" y="8"/>
                </a:lnTo>
                <a:lnTo>
                  <a:pt x="185" y="16"/>
                </a:lnTo>
                <a:lnTo>
                  <a:pt x="198" y="25"/>
                </a:lnTo>
                <a:lnTo>
                  <a:pt x="198" y="25"/>
                </a:lnTo>
                <a:lnTo>
                  <a:pt x="207" y="33"/>
                </a:lnTo>
                <a:lnTo>
                  <a:pt x="213" y="42"/>
                </a:lnTo>
                <a:lnTo>
                  <a:pt x="219" y="52"/>
                </a:lnTo>
                <a:lnTo>
                  <a:pt x="225" y="63"/>
                </a:lnTo>
                <a:lnTo>
                  <a:pt x="230" y="77"/>
                </a:lnTo>
                <a:lnTo>
                  <a:pt x="232" y="90"/>
                </a:lnTo>
                <a:lnTo>
                  <a:pt x="234" y="103"/>
                </a:lnTo>
                <a:lnTo>
                  <a:pt x="234" y="117"/>
                </a:lnTo>
                <a:lnTo>
                  <a:pt x="234" y="117"/>
                </a:lnTo>
                <a:lnTo>
                  <a:pt x="232" y="134"/>
                </a:lnTo>
                <a:lnTo>
                  <a:pt x="228" y="147"/>
                </a:lnTo>
                <a:lnTo>
                  <a:pt x="223" y="160"/>
                </a:lnTo>
                <a:lnTo>
                  <a:pt x="215" y="172"/>
                </a:lnTo>
                <a:lnTo>
                  <a:pt x="207" y="183"/>
                </a:lnTo>
                <a:lnTo>
                  <a:pt x="198" y="193"/>
                </a:lnTo>
                <a:lnTo>
                  <a:pt x="188" y="200"/>
                </a:lnTo>
                <a:lnTo>
                  <a:pt x="177" y="208"/>
                </a:lnTo>
                <a:lnTo>
                  <a:pt x="177" y="208"/>
                </a:lnTo>
                <a:lnTo>
                  <a:pt x="160" y="219"/>
                </a:lnTo>
                <a:lnTo>
                  <a:pt x="143" y="231"/>
                </a:lnTo>
                <a:lnTo>
                  <a:pt x="135" y="237"/>
                </a:lnTo>
                <a:lnTo>
                  <a:pt x="129" y="244"/>
                </a:lnTo>
                <a:lnTo>
                  <a:pt x="124" y="254"/>
                </a:lnTo>
                <a:lnTo>
                  <a:pt x="120" y="265"/>
                </a:lnTo>
                <a:lnTo>
                  <a:pt x="120" y="265"/>
                </a:lnTo>
                <a:close/>
                <a:moveTo>
                  <a:pt x="213" y="164"/>
                </a:moveTo>
                <a:lnTo>
                  <a:pt x="213" y="164"/>
                </a:lnTo>
                <a:lnTo>
                  <a:pt x="219" y="153"/>
                </a:lnTo>
                <a:lnTo>
                  <a:pt x="223" y="139"/>
                </a:lnTo>
                <a:lnTo>
                  <a:pt x="226" y="126"/>
                </a:lnTo>
                <a:lnTo>
                  <a:pt x="226" y="113"/>
                </a:lnTo>
                <a:lnTo>
                  <a:pt x="226" y="113"/>
                </a:lnTo>
                <a:lnTo>
                  <a:pt x="226" y="103"/>
                </a:lnTo>
                <a:lnTo>
                  <a:pt x="225" y="94"/>
                </a:lnTo>
                <a:lnTo>
                  <a:pt x="217" y="75"/>
                </a:lnTo>
                <a:lnTo>
                  <a:pt x="205" y="56"/>
                </a:lnTo>
                <a:lnTo>
                  <a:pt x="192" y="38"/>
                </a:lnTo>
                <a:lnTo>
                  <a:pt x="175" y="25"/>
                </a:lnTo>
                <a:lnTo>
                  <a:pt x="164" y="19"/>
                </a:lnTo>
                <a:lnTo>
                  <a:pt x="154" y="16"/>
                </a:lnTo>
                <a:lnTo>
                  <a:pt x="143" y="12"/>
                </a:lnTo>
                <a:lnTo>
                  <a:pt x="131" y="10"/>
                </a:lnTo>
                <a:lnTo>
                  <a:pt x="120" y="8"/>
                </a:lnTo>
                <a:lnTo>
                  <a:pt x="106" y="10"/>
                </a:lnTo>
                <a:lnTo>
                  <a:pt x="106" y="10"/>
                </a:lnTo>
                <a:lnTo>
                  <a:pt x="91" y="16"/>
                </a:lnTo>
                <a:lnTo>
                  <a:pt x="78" y="21"/>
                </a:lnTo>
                <a:lnTo>
                  <a:pt x="66" y="31"/>
                </a:lnTo>
                <a:lnTo>
                  <a:pt x="57" y="42"/>
                </a:lnTo>
                <a:lnTo>
                  <a:pt x="49" y="57"/>
                </a:lnTo>
                <a:lnTo>
                  <a:pt x="45" y="71"/>
                </a:lnTo>
                <a:lnTo>
                  <a:pt x="42" y="88"/>
                </a:lnTo>
                <a:lnTo>
                  <a:pt x="42" y="107"/>
                </a:lnTo>
                <a:lnTo>
                  <a:pt x="42" y="107"/>
                </a:lnTo>
                <a:lnTo>
                  <a:pt x="51" y="111"/>
                </a:lnTo>
                <a:lnTo>
                  <a:pt x="63" y="111"/>
                </a:lnTo>
                <a:lnTo>
                  <a:pt x="85" y="111"/>
                </a:lnTo>
                <a:lnTo>
                  <a:pt x="85" y="111"/>
                </a:lnTo>
                <a:lnTo>
                  <a:pt x="93" y="96"/>
                </a:lnTo>
                <a:lnTo>
                  <a:pt x="99" y="86"/>
                </a:lnTo>
                <a:lnTo>
                  <a:pt x="104" y="80"/>
                </a:lnTo>
                <a:lnTo>
                  <a:pt x="110" y="75"/>
                </a:lnTo>
                <a:lnTo>
                  <a:pt x="120" y="71"/>
                </a:lnTo>
                <a:lnTo>
                  <a:pt x="129" y="71"/>
                </a:lnTo>
                <a:lnTo>
                  <a:pt x="143" y="73"/>
                </a:lnTo>
                <a:lnTo>
                  <a:pt x="143" y="73"/>
                </a:lnTo>
                <a:lnTo>
                  <a:pt x="156" y="86"/>
                </a:lnTo>
                <a:lnTo>
                  <a:pt x="162" y="92"/>
                </a:lnTo>
                <a:lnTo>
                  <a:pt x="164" y="101"/>
                </a:lnTo>
                <a:lnTo>
                  <a:pt x="164" y="101"/>
                </a:lnTo>
                <a:lnTo>
                  <a:pt x="164" y="117"/>
                </a:lnTo>
                <a:lnTo>
                  <a:pt x="160" y="130"/>
                </a:lnTo>
                <a:lnTo>
                  <a:pt x="154" y="141"/>
                </a:lnTo>
                <a:lnTo>
                  <a:pt x="146" y="151"/>
                </a:lnTo>
                <a:lnTo>
                  <a:pt x="137" y="160"/>
                </a:lnTo>
                <a:lnTo>
                  <a:pt x="125" y="168"/>
                </a:lnTo>
                <a:lnTo>
                  <a:pt x="106" y="183"/>
                </a:lnTo>
                <a:lnTo>
                  <a:pt x="106" y="183"/>
                </a:lnTo>
                <a:lnTo>
                  <a:pt x="95" y="197"/>
                </a:lnTo>
                <a:lnTo>
                  <a:pt x="85" y="210"/>
                </a:lnTo>
                <a:lnTo>
                  <a:pt x="76" y="225"/>
                </a:lnTo>
                <a:lnTo>
                  <a:pt x="70" y="244"/>
                </a:lnTo>
                <a:lnTo>
                  <a:pt x="64" y="261"/>
                </a:lnTo>
                <a:lnTo>
                  <a:pt x="61" y="280"/>
                </a:lnTo>
                <a:lnTo>
                  <a:pt x="61" y="301"/>
                </a:lnTo>
                <a:lnTo>
                  <a:pt x="61" y="320"/>
                </a:lnTo>
                <a:lnTo>
                  <a:pt x="61" y="320"/>
                </a:lnTo>
                <a:lnTo>
                  <a:pt x="106" y="324"/>
                </a:lnTo>
                <a:lnTo>
                  <a:pt x="154" y="324"/>
                </a:lnTo>
                <a:lnTo>
                  <a:pt x="204" y="324"/>
                </a:lnTo>
                <a:lnTo>
                  <a:pt x="251" y="319"/>
                </a:lnTo>
                <a:lnTo>
                  <a:pt x="251" y="319"/>
                </a:lnTo>
                <a:lnTo>
                  <a:pt x="251" y="298"/>
                </a:lnTo>
                <a:lnTo>
                  <a:pt x="251" y="277"/>
                </a:lnTo>
                <a:lnTo>
                  <a:pt x="251" y="277"/>
                </a:lnTo>
                <a:lnTo>
                  <a:pt x="223" y="280"/>
                </a:lnTo>
                <a:lnTo>
                  <a:pt x="179" y="280"/>
                </a:lnTo>
                <a:lnTo>
                  <a:pt x="137" y="279"/>
                </a:lnTo>
                <a:lnTo>
                  <a:pt x="120" y="277"/>
                </a:lnTo>
                <a:lnTo>
                  <a:pt x="108" y="273"/>
                </a:lnTo>
                <a:lnTo>
                  <a:pt x="108" y="273"/>
                </a:lnTo>
                <a:lnTo>
                  <a:pt x="110" y="259"/>
                </a:lnTo>
                <a:lnTo>
                  <a:pt x="114" y="250"/>
                </a:lnTo>
                <a:lnTo>
                  <a:pt x="120" y="239"/>
                </a:lnTo>
                <a:lnTo>
                  <a:pt x="125" y="231"/>
                </a:lnTo>
                <a:lnTo>
                  <a:pt x="133" y="223"/>
                </a:lnTo>
                <a:lnTo>
                  <a:pt x="141" y="216"/>
                </a:lnTo>
                <a:lnTo>
                  <a:pt x="156" y="204"/>
                </a:lnTo>
                <a:lnTo>
                  <a:pt x="190" y="185"/>
                </a:lnTo>
                <a:lnTo>
                  <a:pt x="204" y="176"/>
                </a:lnTo>
                <a:lnTo>
                  <a:pt x="209" y="170"/>
                </a:lnTo>
                <a:lnTo>
                  <a:pt x="213" y="164"/>
                </a:lnTo>
                <a:lnTo>
                  <a:pt x="213" y="164"/>
                </a:lnTo>
                <a:close/>
                <a:moveTo>
                  <a:pt x="51" y="31"/>
                </a:moveTo>
                <a:lnTo>
                  <a:pt x="51" y="31"/>
                </a:lnTo>
                <a:lnTo>
                  <a:pt x="51" y="33"/>
                </a:lnTo>
                <a:lnTo>
                  <a:pt x="51" y="35"/>
                </a:lnTo>
                <a:lnTo>
                  <a:pt x="55" y="35"/>
                </a:lnTo>
                <a:lnTo>
                  <a:pt x="55" y="35"/>
                </a:lnTo>
                <a:lnTo>
                  <a:pt x="55" y="33"/>
                </a:lnTo>
                <a:lnTo>
                  <a:pt x="55" y="31"/>
                </a:lnTo>
                <a:lnTo>
                  <a:pt x="57" y="31"/>
                </a:lnTo>
                <a:lnTo>
                  <a:pt x="59" y="29"/>
                </a:lnTo>
                <a:lnTo>
                  <a:pt x="59" y="29"/>
                </a:lnTo>
                <a:lnTo>
                  <a:pt x="57" y="29"/>
                </a:lnTo>
                <a:lnTo>
                  <a:pt x="55" y="31"/>
                </a:lnTo>
                <a:lnTo>
                  <a:pt x="53" y="31"/>
                </a:lnTo>
                <a:lnTo>
                  <a:pt x="51" y="31"/>
                </a:lnTo>
                <a:lnTo>
                  <a:pt x="51" y="31"/>
                </a:lnTo>
                <a:close/>
                <a:moveTo>
                  <a:pt x="23" y="63"/>
                </a:moveTo>
                <a:lnTo>
                  <a:pt x="23" y="63"/>
                </a:lnTo>
                <a:lnTo>
                  <a:pt x="32" y="61"/>
                </a:lnTo>
                <a:lnTo>
                  <a:pt x="40" y="56"/>
                </a:lnTo>
                <a:lnTo>
                  <a:pt x="45" y="50"/>
                </a:lnTo>
                <a:lnTo>
                  <a:pt x="47" y="46"/>
                </a:lnTo>
                <a:lnTo>
                  <a:pt x="47" y="42"/>
                </a:lnTo>
                <a:lnTo>
                  <a:pt x="47" y="42"/>
                </a:lnTo>
                <a:lnTo>
                  <a:pt x="40" y="48"/>
                </a:lnTo>
                <a:lnTo>
                  <a:pt x="32" y="52"/>
                </a:lnTo>
                <a:lnTo>
                  <a:pt x="26" y="56"/>
                </a:lnTo>
                <a:lnTo>
                  <a:pt x="24" y="59"/>
                </a:lnTo>
                <a:lnTo>
                  <a:pt x="23" y="63"/>
                </a:lnTo>
                <a:lnTo>
                  <a:pt x="23" y="63"/>
                </a:lnTo>
                <a:close/>
                <a:moveTo>
                  <a:pt x="21" y="82"/>
                </a:moveTo>
                <a:lnTo>
                  <a:pt x="21" y="82"/>
                </a:lnTo>
                <a:lnTo>
                  <a:pt x="26" y="80"/>
                </a:lnTo>
                <a:lnTo>
                  <a:pt x="32" y="78"/>
                </a:lnTo>
                <a:lnTo>
                  <a:pt x="36" y="75"/>
                </a:lnTo>
                <a:lnTo>
                  <a:pt x="38" y="69"/>
                </a:lnTo>
                <a:lnTo>
                  <a:pt x="38" y="69"/>
                </a:lnTo>
                <a:lnTo>
                  <a:pt x="34" y="69"/>
                </a:lnTo>
                <a:lnTo>
                  <a:pt x="28" y="73"/>
                </a:lnTo>
                <a:lnTo>
                  <a:pt x="24" y="77"/>
                </a:lnTo>
                <a:lnTo>
                  <a:pt x="21" y="82"/>
                </a:lnTo>
                <a:lnTo>
                  <a:pt x="21" y="82"/>
                </a:lnTo>
                <a:close/>
                <a:moveTo>
                  <a:pt x="106" y="92"/>
                </a:moveTo>
                <a:lnTo>
                  <a:pt x="106" y="92"/>
                </a:lnTo>
                <a:lnTo>
                  <a:pt x="120" y="88"/>
                </a:lnTo>
                <a:lnTo>
                  <a:pt x="125" y="84"/>
                </a:lnTo>
                <a:lnTo>
                  <a:pt x="129" y="80"/>
                </a:lnTo>
                <a:lnTo>
                  <a:pt x="129" y="80"/>
                </a:lnTo>
                <a:lnTo>
                  <a:pt x="122" y="80"/>
                </a:lnTo>
                <a:lnTo>
                  <a:pt x="116" y="82"/>
                </a:lnTo>
                <a:lnTo>
                  <a:pt x="110" y="86"/>
                </a:lnTo>
                <a:lnTo>
                  <a:pt x="106" y="92"/>
                </a:lnTo>
                <a:lnTo>
                  <a:pt x="106" y="92"/>
                </a:lnTo>
                <a:close/>
                <a:moveTo>
                  <a:pt x="21" y="103"/>
                </a:moveTo>
                <a:lnTo>
                  <a:pt x="21" y="103"/>
                </a:lnTo>
                <a:lnTo>
                  <a:pt x="26" y="97"/>
                </a:lnTo>
                <a:lnTo>
                  <a:pt x="28" y="96"/>
                </a:lnTo>
                <a:lnTo>
                  <a:pt x="34" y="96"/>
                </a:lnTo>
                <a:lnTo>
                  <a:pt x="34" y="96"/>
                </a:lnTo>
                <a:lnTo>
                  <a:pt x="34" y="92"/>
                </a:lnTo>
                <a:lnTo>
                  <a:pt x="34" y="90"/>
                </a:lnTo>
                <a:lnTo>
                  <a:pt x="32" y="88"/>
                </a:lnTo>
                <a:lnTo>
                  <a:pt x="32" y="88"/>
                </a:lnTo>
                <a:lnTo>
                  <a:pt x="28" y="92"/>
                </a:lnTo>
                <a:lnTo>
                  <a:pt x="24" y="96"/>
                </a:lnTo>
                <a:lnTo>
                  <a:pt x="21" y="97"/>
                </a:lnTo>
                <a:lnTo>
                  <a:pt x="21" y="99"/>
                </a:lnTo>
                <a:lnTo>
                  <a:pt x="21" y="103"/>
                </a:lnTo>
                <a:lnTo>
                  <a:pt x="21" y="103"/>
                </a:lnTo>
                <a:close/>
                <a:moveTo>
                  <a:pt x="116" y="96"/>
                </a:moveTo>
                <a:lnTo>
                  <a:pt x="116" y="96"/>
                </a:lnTo>
                <a:lnTo>
                  <a:pt x="120" y="101"/>
                </a:lnTo>
                <a:lnTo>
                  <a:pt x="125" y="103"/>
                </a:lnTo>
                <a:lnTo>
                  <a:pt x="125" y="103"/>
                </a:lnTo>
                <a:lnTo>
                  <a:pt x="131" y="96"/>
                </a:lnTo>
                <a:lnTo>
                  <a:pt x="135" y="92"/>
                </a:lnTo>
                <a:lnTo>
                  <a:pt x="137" y="88"/>
                </a:lnTo>
                <a:lnTo>
                  <a:pt x="137" y="88"/>
                </a:lnTo>
                <a:lnTo>
                  <a:pt x="131" y="90"/>
                </a:lnTo>
                <a:lnTo>
                  <a:pt x="127" y="92"/>
                </a:lnTo>
                <a:lnTo>
                  <a:pt x="116" y="96"/>
                </a:lnTo>
                <a:lnTo>
                  <a:pt x="116" y="96"/>
                </a:lnTo>
                <a:close/>
                <a:moveTo>
                  <a:pt x="137" y="103"/>
                </a:moveTo>
                <a:lnTo>
                  <a:pt x="137" y="103"/>
                </a:lnTo>
                <a:lnTo>
                  <a:pt x="143" y="103"/>
                </a:lnTo>
                <a:lnTo>
                  <a:pt x="145" y="101"/>
                </a:lnTo>
                <a:lnTo>
                  <a:pt x="148" y="99"/>
                </a:lnTo>
                <a:lnTo>
                  <a:pt x="152" y="99"/>
                </a:lnTo>
                <a:lnTo>
                  <a:pt x="152" y="99"/>
                </a:lnTo>
                <a:lnTo>
                  <a:pt x="150" y="94"/>
                </a:lnTo>
                <a:lnTo>
                  <a:pt x="150" y="92"/>
                </a:lnTo>
                <a:lnTo>
                  <a:pt x="146" y="90"/>
                </a:lnTo>
                <a:lnTo>
                  <a:pt x="146" y="90"/>
                </a:lnTo>
                <a:lnTo>
                  <a:pt x="141" y="96"/>
                </a:lnTo>
                <a:lnTo>
                  <a:pt x="139" y="99"/>
                </a:lnTo>
                <a:lnTo>
                  <a:pt x="137" y="103"/>
                </a:lnTo>
                <a:lnTo>
                  <a:pt x="137" y="103"/>
                </a:lnTo>
                <a:close/>
                <a:moveTo>
                  <a:pt x="19" y="117"/>
                </a:moveTo>
                <a:lnTo>
                  <a:pt x="19" y="117"/>
                </a:lnTo>
                <a:lnTo>
                  <a:pt x="23" y="117"/>
                </a:lnTo>
                <a:lnTo>
                  <a:pt x="26" y="115"/>
                </a:lnTo>
                <a:lnTo>
                  <a:pt x="32" y="111"/>
                </a:lnTo>
                <a:lnTo>
                  <a:pt x="34" y="105"/>
                </a:lnTo>
                <a:lnTo>
                  <a:pt x="34" y="105"/>
                </a:lnTo>
                <a:lnTo>
                  <a:pt x="28" y="107"/>
                </a:lnTo>
                <a:lnTo>
                  <a:pt x="24" y="109"/>
                </a:lnTo>
                <a:lnTo>
                  <a:pt x="19" y="117"/>
                </a:lnTo>
                <a:lnTo>
                  <a:pt x="19" y="117"/>
                </a:lnTo>
                <a:close/>
                <a:moveTo>
                  <a:pt x="122" y="149"/>
                </a:moveTo>
                <a:lnTo>
                  <a:pt x="122" y="149"/>
                </a:lnTo>
                <a:lnTo>
                  <a:pt x="120" y="157"/>
                </a:lnTo>
                <a:lnTo>
                  <a:pt x="116" y="162"/>
                </a:lnTo>
                <a:lnTo>
                  <a:pt x="108" y="166"/>
                </a:lnTo>
                <a:lnTo>
                  <a:pt x="101" y="168"/>
                </a:lnTo>
                <a:lnTo>
                  <a:pt x="101" y="168"/>
                </a:lnTo>
                <a:lnTo>
                  <a:pt x="101" y="170"/>
                </a:lnTo>
                <a:lnTo>
                  <a:pt x="103" y="172"/>
                </a:lnTo>
                <a:lnTo>
                  <a:pt x="104" y="172"/>
                </a:lnTo>
                <a:lnTo>
                  <a:pt x="104" y="174"/>
                </a:lnTo>
                <a:lnTo>
                  <a:pt x="104" y="174"/>
                </a:lnTo>
                <a:lnTo>
                  <a:pt x="112" y="170"/>
                </a:lnTo>
                <a:lnTo>
                  <a:pt x="118" y="166"/>
                </a:lnTo>
                <a:lnTo>
                  <a:pt x="129" y="155"/>
                </a:lnTo>
                <a:lnTo>
                  <a:pt x="141" y="143"/>
                </a:lnTo>
                <a:lnTo>
                  <a:pt x="150" y="134"/>
                </a:lnTo>
                <a:lnTo>
                  <a:pt x="150" y="134"/>
                </a:lnTo>
                <a:lnTo>
                  <a:pt x="152" y="120"/>
                </a:lnTo>
                <a:lnTo>
                  <a:pt x="154" y="115"/>
                </a:lnTo>
                <a:lnTo>
                  <a:pt x="152" y="109"/>
                </a:lnTo>
                <a:lnTo>
                  <a:pt x="152" y="109"/>
                </a:lnTo>
                <a:lnTo>
                  <a:pt x="150" y="113"/>
                </a:lnTo>
                <a:lnTo>
                  <a:pt x="148" y="115"/>
                </a:lnTo>
                <a:lnTo>
                  <a:pt x="143" y="117"/>
                </a:lnTo>
                <a:lnTo>
                  <a:pt x="143" y="117"/>
                </a:lnTo>
                <a:lnTo>
                  <a:pt x="145" y="120"/>
                </a:lnTo>
                <a:lnTo>
                  <a:pt x="146" y="122"/>
                </a:lnTo>
                <a:lnTo>
                  <a:pt x="148" y="124"/>
                </a:lnTo>
                <a:lnTo>
                  <a:pt x="150" y="128"/>
                </a:lnTo>
                <a:lnTo>
                  <a:pt x="150" y="128"/>
                </a:lnTo>
                <a:lnTo>
                  <a:pt x="145" y="136"/>
                </a:lnTo>
                <a:lnTo>
                  <a:pt x="139" y="141"/>
                </a:lnTo>
                <a:lnTo>
                  <a:pt x="122" y="149"/>
                </a:lnTo>
                <a:lnTo>
                  <a:pt x="122" y="149"/>
                </a:lnTo>
                <a:close/>
                <a:moveTo>
                  <a:pt x="47" y="128"/>
                </a:moveTo>
                <a:lnTo>
                  <a:pt x="47" y="128"/>
                </a:lnTo>
                <a:lnTo>
                  <a:pt x="53" y="126"/>
                </a:lnTo>
                <a:lnTo>
                  <a:pt x="55" y="124"/>
                </a:lnTo>
                <a:lnTo>
                  <a:pt x="55" y="120"/>
                </a:lnTo>
                <a:lnTo>
                  <a:pt x="55" y="120"/>
                </a:lnTo>
                <a:lnTo>
                  <a:pt x="51" y="120"/>
                </a:lnTo>
                <a:lnTo>
                  <a:pt x="49" y="120"/>
                </a:lnTo>
                <a:lnTo>
                  <a:pt x="47" y="124"/>
                </a:lnTo>
                <a:lnTo>
                  <a:pt x="47" y="128"/>
                </a:lnTo>
                <a:lnTo>
                  <a:pt x="47" y="128"/>
                </a:lnTo>
                <a:close/>
                <a:moveTo>
                  <a:pt x="21" y="137"/>
                </a:moveTo>
                <a:lnTo>
                  <a:pt x="21" y="137"/>
                </a:lnTo>
                <a:lnTo>
                  <a:pt x="24" y="137"/>
                </a:lnTo>
                <a:lnTo>
                  <a:pt x="28" y="137"/>
                </a:lnTo>
                <a:lnTo>
                  <a:pt x="32" y="134"/>
                </a:lnTo>
                <a:lnTo>
                  <a:pt x="34" y="130"/>
                </a:lnTo>
                <a:lnTo>
                  <a:pt x="34" y="130"/>
                </a:lnTo>
                <a:lnTo>
                  <a:pt x="26" y="134"/>
                </a:lnTo>
                <a:lnTo>
                  <a:pt x="23" y="136"/>
                </a:lnTo>
                <a:lnTo>
                  <a:pt x="21" y="137"/>
                </a:lnTo>
                <a:lnTo>
                  <a:pt x="21" y="137"/>
                </a:lnTo>
                <a:close/>
                <a:moveTo>
                  <a:pt x="106" y="147"/>
                </a:moveTo>
                <a:lnTo>
                  <a:pt x="106" y="147"/>
                </a:lnTo>
                <a:lnTo>
                  <a:pt x="120" y="143"/>
                </a:lnTo>
                <a:lnTo>
                  <a:pt x="129" y="134"/>
                </a:lnTo>
                <a:lnTo>
                  <a:pt x="129" y="134"/>
                </a:lnTo>
                <a:lnTo>
                  <a:pt x="118" y="139"/>
                </a:lnTo>
                <a:lnTo>
                  <a:pt x="112" y="143"/>
                </a:lnTo>
                <a:lnTo>
                  <a:pt x="106" y="147"/>
                </a:lnTo>
                <a:lnTo>
                  <a:pt x="106" y="147"/>
                </a:lnTo>
                <a:close/>
                <a:moveTo>
                  <a:pt x="84" y="164"/>
                </a:moveTo>
                <a:lnTo>
                  <a:pt x="84" y="164"/>
                </a:lnTo>
                <a:lnTo>
                  <a:pt x="82" y="168"/>
                </a:lnTo>
                <a:lnTo>
                  <a:pt x="78" y="172"/>
                </a:lnTo>
                <a:lnTo>
                  <a:pt x="78" y="172"/>
                </a:lnTo>
                <a:lnTo>
                  <a:pt x="87" y="168"/>
                </a:lnTo>
                <a:lnTo>
                  <a:pt x="95" y="162"/>
                </a:lnTo>
                <a:lnTo>
                  <a:pt x="95" y="162"/>
                </a:lnTo>
                <a:lnTo>
                  <a:pt x="89" y="162"/>
                </a:lnTo>
                <a:lnTo>
                  <a:pt x="84" y="164"/>
                </a:lnTo>
                <a:lnTo>
                  <a:pt x="84" y="164"/>
                </a:lnTo>
                <a:close/>
                <a:moveTo>
                  <a:pt x="38" y="233"/>
                </a:moveTo>
                <a:lnTo>
                  <a:pt x="38" y="233"/>
                </a:lnTo>
                <a:lnTo>
                  <a:pt x="51" y="221"/>
                </a:lnTo>
                <a:lnTo>
                  <a:pt x="59" y="216"/>
                </a:lnTo>
                <a:lnTo>
                  <a:pt x="64" y="208"/>
                </a:lnTo>
                <a:lnTo>
                  <a:pt x="64" y="208"/>
                </a:lnTo>
                <a:lnTo>
                  <a:pt x="55" y="212"/>
                </a:lnTo>
                <a:lnTo>
                  <a:pt x="51" y="210"/>
                </a:lnTo>
                <a:lnTo>
                  <a:pt x="49" y="206"/>
                </a:lnTo>
                <a:lnTo>
                  <a:pt x="49" y="206"/>
                </a:lnTo>
                <a:lnTo>
                  <a:pt x="57" y="200"/>
                </a:lnTo>
                <a:lnTo>
                  <a:pt x="64" y="197"/>
                </a:lnTo>
                <a:lnTo>
                  <a:pt x="72" y="191"/>
                </a:lnTo>
                <a:lnTo>
                  <a:pt x="78" y="185"/>
                </a:lnTo>
                <a:lnTo>
                  <a:pt x="78" y="185"/>
                </a:lnTo>
                <a:lnTo>
                  <a:pt x="80" y="183"/>
                </a:lnTo>
                <a:lnTo>
                  <a:pt x="78" y="183"/>
                </a:lnTo>
                <a:lnTo>
                  <a:pt x="78" y="183"/>
                </a:lnTo>
                <a:lnTo>
                  <a:pt x="68" y="185"/>
                </a:lnTo>
                <a:lnTo>
                  <a:pt x="61" y="189"/>
                </a:lnTo>
                <a:lnTo>
                  <a:pt x="55" y="195"/>
                </a:lnTo>
                <a:lnTo>
                  <a:pt x="49" y="202"/>
                </a:lnTo>
                <a:lnTo>
                  <a:pt x="42" y="218"/>
                </a:lnTo>
                <a:lnTo>
                  <a:pt x="38" y="233"/>
                </a:lnTo>
                <a:lnTo>
                  <a:pt x="38" y="233"/>
                </a:lnTo>
                <a:close/>
                <a:moveTo>
                  <a:pt x="64" y="221"/>
                </a:moveTo>
                <a:lnTo>
                  <a:pt x="64" y="221"/>
                </a:lnTo>
                <a:lnTo>
                  <a:pt x="68" y="221"/>
                </a:lnTo>
                <a:lnTo>
                  <a:pt x="70" y="221"/>
                </a:lnTo>
                <a:lnTo>
                  <a:pt x="70" y="221"/>
                </a:lnTo>
                <a:lnTo>
                  <a:pt x="70" y="218"/>
                </a:lnTo>
                <a:lnTo>
                  <a:pt x="72" y="216"/>
                </a:lnTo>
                <a:lnTo>
                  <a:pt x="74" y="214"/>
                </a:lnTo>
                <a:lnTo>
                  <a:pt x="74" y="212"/>
                </a:lnTo>
                <a:lnTo>
                  <a:pt x="74" y="212"/>
                </a:lnTo>
                <a:lnTo>
                  <a:pt x="70" y="216"/>
                </a:lnTo>
                <a:lnTo>
                  <a:pt x="64" y="221"/>
                </a:lnTo>
                <a:lnTo>
                  <a:pt x="64" y="221"/>
                </a:lnTo>
                <a:close/>
                <a:moveTo>
                  <a:pt x="34" y="239"/>
                </a:moveTo>
                <a:lnTo>
                  <a:pt x="34" y="239"/>
                </a:lnTo>
                <a:lnTo>
                  <a:pt x="30" y="248"/>
                </a:lnTo>
                <a:lnTo>
                  <a:pt x="30" y="254"/>
                </a:lnTo>
                <a:lnTo>
                  <a:pt x="32" y="258"/>
                </a:lnTo>
                <a:lnTo>
                  <a:pt x="32" y="258"/>
                </a:lnTo>
                <a:lnTo>
                  <a:pt x="38" y="252"/>
                </a:lnTo>
                <a:lnTo>
                  <a:pt x="43" y="246"/>
                </a:lnTo>
                <a:lnTo>
                  <a:pt x="49" y="240"/>
                </a:lnTo>
                <a:lnTo>
                  <a:pt x="53" y="233"/>
                </a:lnTo>
                <a:lnTo>
                  <a:pt x="53" y="233"/>
                </a:lnTo>
                <a:lnTo>
                  <a:pt x="47" y="235"/>
                </a:lnTo>
                <a:lnTo>
                  <a:pt x="43" y="239"/>
                </a:lnTo>
                <a:lnTo>
                  <a:pt x="40" y="240"/>
                </a:lnTo>
                <a:lnTo>
                  <a:pt x="34" y="239"/>
                </a:lnTo>
                <a:lnTo>
                  <a:pt x="34" y="239"/>
                </a:lnTo>
                <a:close/>
                <a:moveTo>
                  <a:pt x="51" y="252"/>
                </a:moveTo>
                <a:lnTo>
                  <a:pt x="51" y="252"/>
                </a:lnTo>
                <a:lnTo>
                  <a:pt x="55" y="250"/>
                </a:lnTo>
                <a:lnTo>
                  <a:pt x="59" y="250"/>
                </a:lnTo>
                <a:lnTo>
                  <a:pt x="59" y="250"/>
                </a:lnTo>
                <a:lnTo>
                  <a:pt x="61" y="246"/>
                </a:lnTo>
                <a:lnTo>
                  <a:pt x="63" y="240"/>
                </a:lnTo>
                <a:lnTo>
                  <a:pt x="63" y="240"/>
                </a:lnTo>
                <a:lnTo>
                  <a:pt x="59" y="242"/>
                </a:lnTo>
                <a:lnTo>
                  <a:pt x="55" y="244"/>
                </a:lnTo>
                <a:lnTo>
                  <a:pt x="51" y="252"/>
                </a:lnTo>
                <a:lnTo>
                  <a:pt x="51" y="252"/>
                </a:lnTo>
                <a:close/>
                <a:moveTo>
                  <a:pt x="28" y="269"/>
                </a:moveTo>
                <a:lnTo>
                  <a:pt x="28" y="269"/>
                </a:lnTo>
                <a:lnTo>
                  <a:pt x="28" y="277"/>
                </a:lnTo>
                <a:lnTo>
                  <a:pt x="28" y="280"/>
                </a:lnTo>
                <a:lnTo>
                  <a:pt x="28" y="282"/>
                </a:lnTo>
                <a:lnTo>
                  <a:pt x="28" y="282"/>
                </a:lnTo>
                <a:lnTo>
                  <a:pt x="32" y="279"/>
                </a:lnTo>
                <a:lnTo>
                  <a:pt x="36" y="275"/>
                </a:lnTo>
                <a:lnTo>
                  <a:pt x="40" y="269"/>
                </a:lnTo>
                <a:lnTo>
                  <a:pt x="42" y="263"/>
                </a:lnTo>
                <a:lnTo>
                  <a:pt x="42" y="263"/>
                </a:lnTo>
                <a:lnTo>
                  <a:pt x="36" y="267"/>
                </a:lnTo>
                <a:lnTo>
                  <a:pt x="32" y="267"/>
                </a:lnTo>
                <a:lnTo>
                  <a:pt x="28" y="269"/>
                </a:lnTo>
                <a:lnTo>
                  <a:pt x="28" y="269"/>
                </a:lnTo>
                <a:close/>
                <a:moveTo>
                  <a:pt x="45" y="277"/>
                </a:moveTo>
                <a:lnTo>
                  <a:pt x="45" y="277"/>
                </a:lnTo>
                <a:lnTo>
                  <a:pt x="49" y="277"/>
                </a:lnTo>
                <a:lnTo>
                  <a:pt x="51" y="279"/>
                </a:lnTo>
                <a:lnTo>
                  <a:pt x="51" y="279"/>
                </a:lnTo>
                <a:lnTo>
                  <a:pt x="53" y="277"/>
                </a:lnTo>
                <a:lnTo>
                  <a:pt x="53" y="275"/>
                </a:lnTo>
                <a:lnTo>
                  <a:pt x="53" y="271"/>
                </a:lnTo>
                <a:lnTo>
                  <a:pt x="55" y="269"/>
                </a:lnTo>
                <a:lnTo>
                  <a:pt x="55" y="269"/>
                </a:lnTo>
                <a:lnTo>
                  <a:pt x="51" y="269"/>
                </a:lnTo>
                <a:lnTo>
                  <a:pt x="47" y="271"/>
                </a:lnTo>
                <a:lnTo>
                  <a:pt x="45" y="277"/>
                </a:lnTo>
                <a:lnTo>
                  <a:pt x="45" y="277"/>
                </a:lnTo>
                <a:close/>
                <a:moveTo>
                  <a:pt x="26" y="294"/>
                </a:moveTo>
                <a:lnTo>
                  <a:pt x="26" y="294"/>
                </a:lnTo>
                <a:lnTo>
                  <a:pt x="26" y="298"/>
                </a:lnTo>
                <a:lnTo>
                  <a:pt x="26" y="301"/>
                </a:lnTo>
                <a:lnTo>
                  <a:pt x="26" y="303"/>
                </a:lnTo>
                <a:lnTo>
                  <a:pt x="28" y="303"/>
                </a:lnTo>
                <a:lnTo>
                  <a:pt x="28" y="303"/>
                </a:lnTo>
                <a:lnTo>
                  <a:pt x="30" y="299"/>
                </a:lnTo>
                <a:lnTo>
                  <a:pt x="34" y="296"/>
                </a:lnTo>
                <a:lnTo>
                  <a:pt x="36" y="292"/>
                </a:lnTo>
                <a:lnTo>
                  <a:pt x="36" y="290"/>
                </a:lnTo>
                <a:lnTo>
                  <a:pt x="36" y="290"/>
                </a:lnTo>
                <a:lnTo>
                  <a:pt x="30" y="292"/>
                </a:lnTo>
                <a:lnTo>
                  <a:pt x="26" y="294"/>
                </a:lnTo>
                <a:lnTo>
                  <a:pt x="26" y="294"/>
                </a:lnTo>
                <a:close/>
                <a:moveTo>
                  <a:pt x="42" y="299"/>
                </a:moveTo>
                <a:lnTo>
                  <a:pt x="42" y="299"/>
                </a:lnTo>
                <a:lnTo>
                  <a:pt x="47" y="299"/>
                </a:lnTo>
                <a:lnTo>
                  <a:pt x="51" y="299"/>
                </a:lnTo>
                <a:lnTo>
                  <a:pt x="51" y="299"/>
                </a:lnTo>
                <a:lnTo>
                  <a:pt x="51" y="294"/>
                </a:lnTo>
                <a:lnTo>
                  <a:pt x="51" y="294"/>
                </a:lnTo>
                <a:lnTo>
                  <a:pt x="45" y="296"/>
                </a:lnTo>
                <a:lnTo>
                  <a:pt x="42" y="299"/>
                </a:lnTo>
                <a:lnTo>
                  <a:pt x="42" y="299"/>
                </a:lnTo>
                <a:close/>
                <a:moveTo>
                  <a:pt x="40" y="328"/>
                </a:moveTo>
                <a:lnTo>
                  <a:pt x="40" y="328"/>
                </a:lnTo>
                <a:lnTo>
                  <a:pt x="45" y="326"/>
                </a:lnTo>
                <a:lnTo>
                  <a:pt x="49" y="322"/>
                </a:lnTo>
                <a:lnTo>
                  <a:pt x="51" y="317"/>
                </a:lnTo>
                <a:lnTo>
                  <a:pt x="51" y="311"/>
                </a:lnTo>
                <a:lnTo>
                  <a:pt x="51" y="311"/>
                </a:lnTo>
                <a:lnTo>
                  <a:pt x="45" y="313"/>
                </a:lnTo>
                <a:lnTo>
                  <a:pt x="43" y="317"/>
                </a:lnTo>
                <a:lnTo>
                  <a:pt x="40" y="320"/>
                </a:lnTo>
                <a:lnTo>
                  <a:pt x="40" y="328"/>
                </a:lnTo>
                <a:lnTo>
                  <a:pt x="40" y="328"/>
                </a:lnTo>
                <a:close/>
                <a:moveTo>
                  <a:pt x="225" y="336"/>
                </a:moveTo>
                <a:lnTo>
                  <a:pt x="225" y="336"/>
                </a:lnTo>
                <a:lnTo>
                  <a:pt x="230" y="334"/>
                </a:lnTo>
                <a:lnTo>
                  <a:pt x="232" y="332"/>
                </a:lnTo>
                <a:lnTo>
                  <a:pt x="234" y="330"/>
                </a:lnTo>
                <a:lnTo>
                  <a:pt x="234" y="330"/>
                </a:lnTo>
                <a:lnTo>
                  <a:pt x="230" y="330"/>
                </a:lnTo>
                <a:lnTo>
                  <a:pt x="228" y="332"/>
                </a:lnTo>
                <a:lnTo>
                  <a:pt x="225" y="336"/>
                </a:lnTo>
                <a:lnTo>
                  <a:pt x="225" y="336"/>
                </a:lnTo>
                <a:close/>
                <a:moveTo>
                  <a:pt x="24" y="338"/>
                </a:moveTo>
                <a:lnTo>
                  <a:pt x="24" y="338"/>
                </a:lnTo>
                <a:lnTo>
                  <a:pt x="30" y="336"/>
                </a:lnTo>
                <a:lnTo>
                  <a:pt x="36" y="332"/>
                </a:lnTo>
                <a:lnTo>
                  <a:pt x="36" y="332"/>
                </a:lnTo>
                <a:lnTo>
                  <a:pt x="28" y="334"/>
                </a:lnTo>
                <a:lnTo>
                  <a:pt x="26" y="336"/>
                </a:lnTo>
                <a:lnTo>
                  <a:pt x="24" y="338"/>
                </a:lnTo>
                <a:lnTo>
                  <a:pt x="24" y="338"/>
                </a:lnTo>
                <a:close/>
                <a:moveTo>
                  <a:pt x="61" y="341"/>
                </a:moveTo>
                <a:lnTo>
                  <a:pt x="61" y="341"/>
                </a:lnTo>
                <a:lnTo>
                  <a:pt x="64" y="340"/>
                </a:lnTo>
                <a:lnTo>
                  <a:pt x="68" y="340"/>
                </a:lnTo>
                <a:lnTo>
                  <a:pt x="72" y="338"/>
                </a:lnTo>
                <a:lnTo>
                  <a:pt x="74" y="334"/>
                </a:lnTo>
                <a:lnTo>
                  <a:pt x="74" y="334"/>
                </a:lnTo>
                <a:lnTo>
                  <a:pt x="68" y="332"/>
                </a:lnTo>
                <a:lnTo>
                  <a:pt x="63" y="334"/>
                </a:lnTo>
                <a:lnTo>
                  <a:pt x="61" y="338"/>
                </a:lnTo>
                <a:lnTo>
                  <a:pt x="61" y="340"/>
                </a:lnTo>
                <a:lnTo>
                  <a:pt x="61" y="341"/>
                </a:lnTo>
                <a:lnTo>
                  <a:pt x="61" y="341"/>
                </a:lnTo>
                <a:close/>
                <a:moveTo>
                  <a:pt x="120" y="347"/>
                </a:moveTo>
                <a:lnTo>
                  <a:pt x="120" y="347"/>
                </a:lnTo>
                <a:lnTo>
                  <a:pt x="133" y="341"/>
                </a:lnTo>
                <a:lnTo>
                  <a:pt x="141" y="338"/>
                </a:lnTo>
                <a:lnTo>
                  <a:pt x="146" y="334"/>
                </a:lnTo>
                <a:lnTo>
                  <a:pt x="146" y="334"/>
                </a:lnTo>
                <a:lnTo>
                  <a:pt x="137" y="334"/>
                </a:lnTo>
                <a:lnTo>
                  <a:pt x="129" y="336"/>
                </a:lnTo>
                <a:lnTo>
                  <a:pt x="124" y="341"/>
                </a:lnTo>
                <a:lnTo>
                  <a:pt x="120" y="347"/>
                </a:lnTo>
                <a:lnTo>
                  <a:pt x="120" y="347"/>
                </a:lnTo>
                <a:close/>
                <a:moveTo>
                  <a:pt x="152" y="345"/>
                </a:moveTo>
                <a:lnTo>
                  <a:pt x="152" y="345"/>
                </a:lnTo>
                <a:lnTo>
                  <a:pt x="162" y="341"/>
                </a:lnTo>
                <a:lnTo>
                  <a:pt x="165" y="338"/>
                </a:lnTo>
                <a:lnTo>
                  <a:pt x="169" y="334"/>
                </a:lnTo>
                <a:lnTo>
                  <a:pt x="169" y="334"/>
                </a:lnTo>
                <a:lnTo>
                  <a:pt x="165" y="334"/>
                </a:lnTo>
                <a:lnTo>
                  <a:pt x="162" y="334"/>
                </a:lnTo>
                <a:lnTo>
                  <a:pt x="162" y="334"/>
                </a:lnTo>
                <a:lnTo>
                  <a:pt x="156" y="340"/>
                </a:lnTo>
                <a:lnTo>
                  <a:pt x="152" y="345"/>
                </a:lnTo>
                <a:lnTo>
                  <a:pt x="152" y="345"/>
                </a:lnTo>
                <a:close/>
                <a:moveTo>
                  <a:pt x="186" y="343"/>
                </a:moveTo>
                <a:lnTo>
                  <a:pt x="186" y="343"/>
                </a:lnTo>
                <a:lnTo>
                  <a:pt x="196" y="340"/>
                </a:lnTo>
                <a:lnTo>
                  <a:pt x="204" y="334"/>
                </a:lnTo>
                <a:lnTo>
                  <a:pt x="204" y="334"/>
                </a:lnTo>
                <a:lnTo>
                  <a:pt x="196" y="332"/>
                </a:lnTo>
                <a:lnTo>
                  <a:pt x="192" y="334"/>
                </a:lnTo>
                <a:lnTo>
                  <a:pt x="188" y="338"/>
                </a:lnTo>
                <a:lnTo>
                  <a:pt x="186" y="343"/>
                </a:lnTo>
                <a:lnTo>
                  <a:pt x="186" y="343"/>
                </a:lnTo>
                <a:close/>
                <a:moveTo>
                  <a:pt x="26" y="351"/>
                </a:moveTo>
                <a:lnTo>
                  <a:pt x="26" y="351"/>
                </a:lnTo>
                <a:lnTo>
                  <a:pt x="36" y="353"/>
                </a:lnTo>
                <a:lnTo>
                  <a:pt x="47" y="353"/>
                </a:lnTo>
                <a:lnTo>
                  <a:pt x="47" y="353"/>
                </a:lnTo>
                <a:lnTo>
                  <a:pt x="45" y="349"/>
                </a:lnTo>
                <a:lnTo>
                  <a:pt x="47" y="347"/>
                </a:lnTo>
                <a:lnTo>
                  <a:pt x="49" y="341"/>
                </a:lnTo>
                <a:lnTo>
                  <a:pt x="51" y="338"/>
                </a:lnTo>
                <a:lnTo>
                  <a:pt x="51" y="336"/>
                </a:lnTo>
                <a:lnTo>
                  <a:pt x="51" y="334"/>
                </a:lnTo>
                <a:lnTo>
                  <a:pt x="51" y="334"/>
                </a:lnTo>
                <a:lnTo>
                  <a:pt x="38" y="343"/>
                </a:lnTo>
                <a:lnTo>
                  <a:pt x="26" y="351"/>
                </a:lnTo>
                <a:lnTo>
                  <a:pt x="26" y="351"/>
                </a:lnTo>
                <a:close/>
                <a:moveTo>
                  <a:pt x="89" y="341"/>
                </a:moveTo>
                <a:lnTo>
                  <a:pt x="89" y="341"/>
                </a:lnTo>
                <a:lnTo>
                  <a:pt x="91" y="341"/>
                </a:lnTo>
                <a:lnTo>
                  <a:pt x="93" y="340"/>
                </a:lnTo>
                <a:lnTo>
                  <a:pt x="97" y="336"/>
                </a:lnTo>
                <a:lnTo>
                  <a:pt x="97" y="336"/>
                </a:lnTo>
                <a:lnTo>
                  <a:pt x="95" y="334"/>
                </a:lnTo>
                <a:lnTo>
                  <a:pt x="91" y="336"/>
                </a:lnTo>
                <a:lnTo>
                  <a:pt x="89" y="338"/>
                </a:lnTo>
                <a:lnTo>
                  <a:pt x="89" y="341"/>
                </a:lnTo>
                <a:lnTo>
                  <a:pt x="89" y="341"/>
                </a:lnTo>
                <a:close/>
                <a:moveTo>
                  <a:pt x="82" y="359"/>
                </a:moveTo>
                <a:lnTo>
                  <a:pt x="82" y="359"/>
                </a:lnTo>
                <a:lnTo>
                  <a:pt x="95" y="359"/>
                </a:lnTo>
                <a:lnTo>
                  <a:pt x="101" y="357"/>
                </a:lnTo>
                <a:lnTo>
                  <a:pt x="106" y="359"/>
                </a:lnTo>
                <a:lnTo>
                  <a:pt x="106" y="359"/>
                </a:lnTo>
                <a:lnTo>
                  <a:pt x="106" y="353"/>
                </a:lnTo>
                <a:lnTo>
                  <a:pt x="108" y="349"/>
                </a:lnTo>
                <a:lnTo>
                  <a:pt x="114" y="340"/>
                </a:lnTo>
                <a:lnTo>
                  <a:pt x="114" y="340"/>
                </a:lnTo>
                <a:lnTo>
                  <a:pt x="106" y="341"/>
                </a:lnTo>
                <a:lnTo>
                  <a:pt x="97" y="347"/>
                </a:lnTo>
                <a:lnTo>
                  <a:pt x="89" y="353"/>
                </a:lnTo>
                <a:lnTo>
                  <a:pt x="82" y="359"/>
                </a:lnTo>
                <a:lnTo>
                  <a:pt x="82" y="359"/>
                </a:lnTo>
                <a:close/>
                <a:moveTo>
                  <a:pt x="185" y="357"/>
                </a:moveTo>
                <a:lnTo>
                  <a:pt x="185" y="357"/>
                </a:lnTo>
                <a:lnTo>
                  <a:pt x="196" y="357"/>
                </a:lnTo>
                <a:lnTo>
                  <a:pt x="196" y="357"/>
                </a:lnTo>
                <a:lnTo>
                  <a:pt x="204" y="347"/>
                </a:lnTo>
                <a:lnTo>
                  <a:pt x="207" y="343"/>
                </a:lnTo>
                <a:lnTo>
                  <a:pt x="207" y="338"/>
                </a:lnTo>
                <a:lnTo>
                  <a:pt x="207" y="338"/>
                </a:lnTo>
                <a:lnTo>
                  <a:pt x="202" y="343"/>
                </a:lnTo>
                <a:lnTo>
                  <a:pt x="196" y="347"/>
                </a:lnTo>
                <a:lnTo>
                  <a:pt x="190" y="353"/>
                </a:lnTo>
                <a:lnTo>
                  <a:pt x="185" y="357"/>
                </a:lnTo>
                <a:lnTo>
                  <a:pt x="185" y="357"/>
                </a:lnTo>
                <a:close/>
                <a:moveTo>
                  <a:pt x="57" y="355"/>
                </a:moveTo>
                <a:lnTo>
                  <a:pt x="57" y="355"/>
                </a:lnTo>
                <a:lnTo>
                  <a:pt x="68" y="357"/>
                </a:lnTo>
                <a:lnTo>
                  <a:pt x="78" y="359"/>
                </a:lnTo>
                <a:lnTo>
                  <a:pt x="78" y="359"/>
                </a:lnTo>
                <a:lnTo>
                  <a:pt x="76" y="355"/>
                </a:lnTo>
                <a:lnTo>
                  <a:pt x="74" y="351"/>
                </a:lnTo>
                <a:lnTo>
                  <a:pt x="74" y="345"/>
                </a:lnTo>
                <a:lnTo>
                  <a:pt x="72" y="343"/>
                </a:lnTo>
                <a:lnTo>
                  <a:pt x="72" y="343"/>
                </a:lnTo>
                <a:lnTo>
                  <a:pt x="70" y="347"/>
                </a:lnTo>
                <a:lnTo>
                  <a:pt x="64" y="349"/>
                </a:lnTo>
                <a:lnTo>
                  <a:pt x="61" y="351"/>
                </a:lnTo>
                <a:lnTo>
                  <a:pt x="57" y="355"/>
                </a:lnTo>
                <a:lnTo>
                  <a:pt x="57" y="355"/>
                </a:lnTo>
                <a:close/>
                <a:moveTo>
                  <a:pt x="150" y="359"/>
                </a:moveTo>
                <a:lnTo>
                  <a:pt x="150" y="359"/>
                </a:lnTo>
                <a:lnTo>
                  <a:pt x="160" y="359"/>
                </a:lnTo>
                <a:lnTo>
                  <a:pt x="165" y="357"/>
                </a:lnTo>
                <a:lnTo>
                  <a:pt x="169" y="351"/>
                </a:lnTo>
                <a:lnTo>
                  <a:pt x="173" y="343"/>
                </a:lnTo>
                <a:lnTo>
                  <a:pt x="173" y="343"/>
                </a:lnTo>
                <a:lnTo>
                  <a:pt x="165" y="345"/>
                </a:lnTo>
                <a:lnTo>
                  <a:pt x="160" y="349"/>
                </a:lnTo>
                <a:lnTo>
                  <a:pt x="150" y="359"/>
                </a:lnTo>
                <a:lnTo>
                  <a:pt x="150" y="359"/>
                </a:lnTo>
                <a:close/>
                <a:moveTo>
                  <a:pt x="122" y="360"/>
                </a:moveTo>
                <a:lnTo>
                  <a:pt x="122" y="360"/>
                </a:lnTo>
                <a:lnTo>
                  <a:pt x="127" y="359"/>
                </a:lnTo>
                <a:lnTo>
                  <a:pt x="131" y="357"/>
                </a:lnTo>
                <a:lnTo>
                  <a:pt x="135" y="351"/>
                </a:lnTo>
                <a:lnTo>
                  <a:pt x="135" y="351"/>
                </a:lnTo>
                <a:lnTo>
                  <a:pt x="131" y="351"/>
                </a:lnTo>
                <a:lnTo>
                  <a:pt x="127" y="353"/>
                </a:lnTo>
                <a:lnTo>
                  <a:pt x="122" y="360"/>
                </a:lnTo>
                <a:lnTo>
                  <a:pt x="12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2" name="Freeform 50">
            <a:extLst>
              <a:ext uri="{FF2B5EF4-FFF2-40B4-BE49-F238E27FC236}">
                <a16:creationId xmlns:a16="http://schemas.microsoft.com/office/drawing/2014/main" id="{D79D86B7-6F6D-4277-BBE3-5560332FECDA}"/>
              </a:ext>
            </a:extLst>
          </p:cNvPr>
          <p:cNvSpPr>
            <a:spLocks noEditPoints="1"/>
          </p:cNvSpPr>
          <p:nvPr/>
        </p:nvSpPr>
        <p:spPr bwMode="auto">
          <a:xfrm>
            <a:off x="3224265" y="4053957"/>
            <a:ext cx="353065" cy="541366"/>
          </a:xfrm>
          <a:custGeom>
            <a:avLst/>
            <a:gdLst/>
            <a:ahLst/>
            <a:cxnLst>
              <a:cxn ang="0">
                <a:pos x="137" y="113"/>
              </a:cxn>
              <a:cxn ang="0">
                <a:pos x="165" y="25"/>
              </a:cxn>
              <a:cxn ang="0">
                <a:pos x="238" y="101"/>
              </a:cxn>
              <a:cxn ang="0">
                <a:pos x="230" y="322"/>
              </a:cxn>
              <a:cxn ang="0">
                <a:pos x="123" y="349"/>
              </a:cxn>
              <a:cxn ang="0">
                <a:pos x="59" y="214"/>
              </a:cxn>
              <a:cxn ang="0">
                <a:pos x="19" y="77"/>
              </a:cxn>
              <a:cxn ang="0">
                <a:pos x="85" y="0"/>
              </a:cxn>
              <a:cxn ang="0">
                <a:pos x="57" y="134"/>
              </a:cxn>
              <a:cxn ang="0">
                <a:pos x="167" y="174"/>
              </a:cxn>
              <a:cxn ang="0">
                <a:pos x="181" y="322"/>
              </a:cxn>
              <a:cxn ang="0">
                <a:pos x="224" y="185"/>
              </a:cxn>
              <a:cxn ang="0">
                <a:pos x="188" y="23"/>
              </a:cxn>
              <a:cxn ang="0">
                <a:pos x="122" y="124"/>
              </a:cxn>
              <a:cxn ang="0">
                <a:pos x="85" y="12"/>
              </a:cxn>
              <a:cxn ang="0">
                <a:pos x="70" y="19"/>
              </a:cxn>
              <a:cxn ang="0">
                <a:pos x="51" y="57"/>
              </a:cxn>
              <a:cxn ang="0">
                <a:pos x="43" y="54"/>
              </a:cxn>
              <a:cxn ang="0">
                <a:pos x="162" y="38"/>
              </a:cxn>
              <a:cxn ang="0">
                <a:pos x="175" y="52"/>
              </a:cxn>
              <a:cxn ang="0">
                <a:pos x="162" y="57"/>
              </a:cxn>
              <a:cxn ang="0">
                <a:pos x="173" y="63"/>
              </a:cxn>
              <a:cxn ang="0">
                <a:pos x="49" y="75"/>
              </a:cxn>
              <a:cxn ang="0">
                <a:pos x="32" y="78"/>
              </a:cxn>
              <a:cxn ang="0">
                <a:pos x="30" y="82"/>
              </a:cxn>
              <a:cxn ang="0">
                <a:pos x="173" y="82"/>
              </a:cxn>
              <a:cxn ang="0">
                <a:pos x="40" y="109"/>
              </a:cxn>
              <a:cxn ang="0">
                <a:pos x="22" y="115"/>
              </a:cxn>
              <a:cxn ang="0">
                <a:pos x="150" y="84"/>
              </a:cxn>
              <a:cxn ang="0">
                <a:pos x="28" y="96"/>
              </a:cxn>
              <a:cxn ang="0">
                <a:pos x="164" y="111"/>
              </a:cxn>
              <a:cxn ang="0">
                <a:pos x="164" y="111"/>
              </a:cxn>
              <a:cxn ang="0">
                <a:pos x="49" y="117"/>
              </a:cxn>
              <a:cxn ang="0">
                <a:pos x="17" y="124"/>
              </a:cxn>
              <a:cxn ang="0">
                <a:pos x="22" y="168"/>
              </a:cxn>
              <a:cxn ang="0">
                <a:pos x="17" y="162"/>
              </a:cxn>
              <a:cxn ang="0">
                <a:pos x="17" y="153"/>
              </a:cxn>
              <a:cxn ang="0">
                <a:pos x="9" y="191"/>
              </a:cxn>
              <a:cxn ang="0">
                <a:pos x="7" y="187"/>
              </a:cxn>
              <a:cxn ang="0">
                <a:pos x="59" y="181"/>
              </a:cxn>
              <a:cxn ang="0">
                <a:pos x="74" y="198"/>
              </a:cxn>
              <a:cxn ang="0">
                <a:pos x="83" y="181"/>
              </a:cxn>
              <a:cxn ang="0">
                <a:pos x="116" y="183"/>
              </a:cxn>
              <a:cxn ang="0">
                <a:pos x="144" y="198"/>
              </a:cxn>
              <a:cxn ang="0">
                <a:pos x="125" y="208"/>
              </a:cxn>
              <a:cxn ang="0">
                <a:pos x="49" y="202"/>
              </a:cxn>
              <a:cxn ang="0">
                <a:pos x="162" y="202"/>
              </a:cxn>
              <a:cxn ang="0">
                <a:pos x="133" y="219"/>
              </a:cxn>
              <a:cxn ang="0">
                <a:pos x="137" y="244"/>
              </a:cxn>
              <a:cxn ang="0">
                <a:pos x="160" y="219"/>
              </a:cxn>
              <a:cxn ang="0">
                <a:pos x="158" y="259"/>
              </a:cxn>
              <a:cxn ang="0">
                <a:pos x="141" y="290"/>
              </a:cxn>
              <a:cxn ang="0">
                <a:pos x="150" y="279"/>
              </a:cxn>
              <a:cxn ang="0">
                <a:pos x="137" y="277"/>
              </a:cxn>
              <a:cxn ang="0">
                <a:pos x="141" y="311"/>
              </a:cxn>
              <a:cxn ang="0">
                <a:pos x="141" y="311"/>
              </a:cxn>
              <a:cxn ang="0">
                <a:pos x="160" y="311"/>
              </a:cxn>
              <a:cxn ang="0">
                <a:pos x="152" y="330"/>
              </a:cxn>
              <a:cxn ang="0">
                <a:pos x="169" y="349"/>
              </a:cxn>
              <a:cxn ang="0">
                <a:pos x="177" y="334"/>
              </a:cxn>
              <a:cxn ang="0">
                <a:pos x="202" y="334"/>
              </a:cxn>
              <a:cxn ang="0">
                <a:pos x="144" y="359"/>
              </a:cxn>
              <a:cxn ang="0">
                <a:pos x="143" y="351"/>
              </a:cxn>
            </a:cxnLst>
            <a:rect l="0" t="0" r="r" b="b"/>
            <a:pathLst>
              <a:path w="240" h="368">
                <a:moveTo>
                  <a:pt x="137" y="12"/>
                </a:moveTo>
                <a:lnTo>
                  <a:pt x="137" y="12"/>
                </a:lnTo>
                <a:lnTo>
                  <a:pt x="127" y="61"/>
                </a:lnTo>
                <a:lnTo>
                  <a:pt x="116" y="111"/>
                </a:lnTo>
                <a:lnTo>
                  <a:pt x="116" y="111"/>
                </a:lnTo>
                <a:lnTo>
                  <a:pt x="122" y="113"/>
                </a:lnTo>
                <a:lnTo>
                  <a:pt x="125" y="113"/>
                </a:lnTo>
                <a:lnTo>
                  <a:pt x="131" y="113"/>
                </a:lnTo>
                <a:lnTo>
                  <a:pt x="137" y="113"/>
                </a:lnTo>
                <a:lnTo>
                  <a:pt x="137" y="113"/>
                </a:lnTo>
                <a:lnTo>
                  <a:pt x="139" y="103"/>
                </a:lnTo>
                <a:lnTo>
                  <a:pt x="141" y="94"/>
                </a:lnTo>
                <a:lnTo>
                  <a:pt x="141" y="73"/>
                </a:lnTo>
                <a:lnTo>
                  <a:pt x="143" y="52"/>
                </a:lnTo>
                <a:lnTo>
                  <a:pt x="143" y="42"/>
                </a:lnTo>
                <a:lnTo>
                  <a:pt x="144" y="35"/>
                </a:lnTo>
                <a:lnTo>
                  <a:pt x="144" y="35"/>
                </a:lnTo>
                <a:lnTo>
                  <a:pt x="165" y="25"/>
                </a:lnTo>
                <a:lnTo>
                  <a:pt x="183" y="16"/>
                </a:lnTo>
                <a:lnTo>
                  <a:pt x="183" y="16"/>
                </a:lnTo>
                <a:lnTo>
                  <a:pt x="198" y="14"/>
                </a:lnTo>
                <a:lnTo>
                  <a:pt x="211" y="14"/>
                </a:lnTo>
                <a:lnTo>
                  <a:pt x="224" y="16"/>
                </a:lnTo>
                <a:lnTo>
                  <a:pt x="240" y="19"/>
                </a:lnTo>
                <a:lnTo>
                  <a:pt x="240" y="19"/>
                </a:lnTo>
                <a:lnTo>
                  <a:pt x="240" y="59"/>
                </a:lnTo>
                <a:lnTo>
                  <a:pt x="238" y="101"/>
                </a:lnTo>
                <a:lnTo>
                  <a:pt x="234" y="145"/>
                </a:lnTo>
                <a:lnTo>
                  <a:pt x="232" y="189"/>
                </a:lnTo>
                <a:lnTo>
                  <a:pt x="232" y="189"/>
                </a:lnTo>
                <a:lnTo>
                  <a:pt x="232" y="219"/>
                </a:lnTo>
                <a:lnTo>
                  <a:pt x="234" y="248"/>
                </a:lnTo>
                <a:lnTo>
                  <a:pt x="234" y="277"/>
                </a:lnTo>
                <a:lnTo>
                  <a:pt x="234" y="303"/>
                </a:lnTo>
                <a:lnTo>
                  <a:pt x="234" y="303"/>
                </a:lnTo>
                <a:lnTo>
                  <a:pt x="230" y="322"/>
                </a:lnTo>
                <a:lnTo>
                  <a:pt x="223" y="338"/>
                </a:lnTo>
                <a:lnTo>
                  <a:pt x="211" y="353"/>
                </a:lnTo>
                <a:lnTo>
                  <a:pt x="200" y="366"/>
                </a:lnTo>
                <a:lnTo>
                  <a:pt x="200" y="366"/>
                </a:lnTo>
                <a:lnTo>
                  <a:pt x="164" y="368"/>
                </a:lnTo>
                <a:lnTo>
                  <a:pt x="144" y="366"/>
                </a:lnTo>
                <a:lnTo>
                  <a:pt x="127" y="364"/>
                </a:lnTo>
                <a:lnTo>
                  <a:pt x="127" y="364"/>
                </a:lnTo>
                <a:lnTo>
                  <a:pt x="123" y="349"/>
                </a:lnTo>
                <a:lnTo>
                  <a:pt x="123" y="332"/>
                </a:lnTo>
                <a:lnTo>
                  <a:pt x="122" y="298"/>
                </a:lnTo>
                <a:lnTo>
                  <a:pt x="123" y="259"/>
                </a:lnTo>
                <a:lnTo>
                  <a:pt x="122" y="242"/>
                </a:lnTo>
                <a:lnTo>
                  <a:pt x="122" y="225"/>
                </a:lnTo>
                <a:lnTo>
                  <a:pt x="122" y="225"/>
                </a:lnTo>
                <a:lnTo>
                  <a:pt x="106" y="219"/>
                </a:lnTo>
                <a:lnTo>
                  <a:pt x="91" y="218"/>
                </a:lnTo>
                <a:lnTo>
                  <a:pt x="59" y="214"/>
                </a:lnTo>
                <a:lnTo>
                  <a:pt x="28" y="210"/>
                </a:lnTo>
                <a:lnTo>
                  <a:pt x="13" y="208"/>
                </a:lnTo>
                <a:lnTo>
                  <a:pt x="0" y="202"/>
                </a:lnTo>
                <a:lnTo>
                  <a:pt x="0" y="202"/>
                </a:lnTo>
                <a:lnTo>
                  <a:pt x="0" y="185"/>
                </a:lnTo>
                <a:lnTo>
                  <a:pt x="1" y="168"/>
                </a:lnTo>
                <a:lnTo>
                  <a:pt x="7" y="130"/>
                </a:lnTo>
                <a:lnTo>
                  <a:pt x="7" y="130"/>
                </a:lnTo>
                <a:lnTo>
                  <a:pt x="19" y="77"/>
                </a:lnTo>
                <a:lnTo>
                  <a:pt x="24" y="50"/>
                </a:lnTo>
                <a:lnTo>
                  <a:pt x="30" y="35"/>
                </a:lnTo>
                <a:lnTo>
                  <a:pt x="30" y="35"/>
                </a:lnTo>
                <a:lnTo>
                  <a:pt x="34" y="29"/>
                </a:lnTo>
                <a:lnTo>
                  <a:pt x="42" y="23"/>
                </a:lnTo>
                <a:lnTo>
                  <a:pt x="55" y="16"/>
                </a:lnTo>
                <a:lnTo>
                  <a:pt x="72" y="8"/>
                </a:lnTo>
                <a:lnTo>
                  <a:pt x="78" y="4"/>
                </a:lnTo>
                <a:lnTo>
                  <a:pt x="85" y="0"/>
                </a:lnTo>
                <a:lnTo>
                  <a:pt x="85" y="0"/>
                </a:lnTo>
                <a:lnTo>
                  <a:pt x="110" y="6"/>
                </a:lnTo>
                <a:lnTo>
                  <a:pt x="137" y="12"/>
                </a:lnTo>
                <a:lnTo>
                  <a:pt x="137" y="12"/>
                </a:lnTo>
                <a:close/>
                <a:moveTo>
                  <a:pt x="80" y="16"/>
                </a:moveTo>
                <a:lnTo>
                  <a:pt x="80" y="16"/>
                </a:lnTo>
                <a:lnTo>
                  <a:pt x="72" y="54"/>
                </a:lnTo>
                <a:lnTo>
                  <a:pt x="64" y="94"/>
                </a:lnTo>
                <a:lnTo>
                  <a:pt x="57" y="134"/>
                </a:lnTo>
                <a:lnTo>
                  <a:pt x="45" y="170"/>
                </a:lnTo>
                <a:lnTo>
                  <a:pt x="45" y="170"/>
                </a:lnTo>
                <a:lnTo>
                  <a:pt x="70" y="170"/>
                </a:lnTo>
                <a:lnTo>
                  <a:pt x="97" y="172"/>
                </a:lnTo>
                <a:lnTo>
                  <a:pt x="122" y="176"/>
                </a:lnTo>
                <a:lnTo>
                  <a:pt x="144" y="176"/>
                </a:lnTo>
                <a:lnTo>
                  <a:pt x="144" y="176"/>
                </a:lnTo>
                <a:lnTo>
                  <a:pt x="162" y="174"/>
                </a:lnTo>
                <a:lnTo>
                  <a:pt x="167" y="174"/>
                </a:lnTo>
                <a:lnTo>
                  <a:pt x="175" y="178"/>
                </a:lnTo>
                <a:lnTo>
                  <a:pt x="175" y="178"/>
                </a:lnTo>
                <a:lnTo>
                  <a:pt x="173" y="212"/>
                </a:lnTo>
                <a:lnTo>
                  <a:pt x="171" y="246"/>
                </a:lnTo>
                <a:lnTo>
                  <a:pt x="171" y="280"/>
                </a:lnTo>
                <a:lnTo>
                  <a:pt x="169" y="319"/>
                </a:lnTo>
                <a:lnTo>
                  <a:pt x="169" y="319"/>
                </a:lnTo>
                <a:lnTo>
                  <a:pt x="175" y="320"/>
                </a:lnTo>
                <a:lnTo>
                  <a:pt x="181" y="322"/>
                </a:lnTo>
                <a:lnTo>
                  <a:pt x="194" y="322"/>
                </a:lnTo>
                <a:lnTo>
                  <a:pt x="207" y="320"/>
                </a:lnTo>
                <a:lnTo>
                  <a:pt x="221" y="320"/>
                </a:lnTo>
                <a:lnTo>
                  <a:pt x="221" y="320"/>
                </a:lnTo>
                <a:lnTo>
                  <a:pt x="224" y="301"/>
                </a:lnTo>
                <a:lnTo>
                  <a:pt x="224" y="280"/>
                </a:lnTo>
                <a:lnTo>
                  <a:pt x="223" y="242"/>
                </a:lnTo>
                <a:lnTo>
                  <a:pt x="223" y="242"/>
                </a:lnTo>
                <a:lnTo>
                  <a:pt x="224" y="185"/>
                </a:lnTo>
                <a:lnTo>
                  <a:pt x="226" y="134"/>
                </a:lnTo>
                <a:lnTo>
                  <a:pt x="228" y="80"/>
                </a:lnTo>
                <a:lnTo>
                  <a:pt x="228" y="54"/>
                </a:lnTo>
                <a:lnTo>
                  <a:pt x="226" y="25"/>
                </a:lnTo>
                <a:lnTo>
                  <a:pt x="226" y="25"/>
                </a:lnTo>
                <a:lnTo>
                  <a:pt x="217" y="25"/>
                </a:lnTo>
                <a:lnTo>
                  <a:pt x="205" y="23"/>
                </a:lnTo>
                <a:lnTo>
                  <a:pt x="198" y="23"/>
                </a:lnTo>
                <a:lnTo>
                  <a:pt x="188" y="23"/>
                </a:lnTo>
                <a:lnTo>
                  <a:pt x="188" y="23"/>
                </a:lnTo>
                <a:lnTo>
                  <a:pt x="184" y="50"/>
                </a:lnTo>
                <a:lnTo>
                  <a:pt x="184" y="77"/>
                </a:lnTo>
                <a:lnTo>
                  <a:pt x="181" y="103"/>
                </a:lnTo>
                <a:lnTo>
                  <a:pt x="179" y="115"/>
                </a:lnTo>
                <a:lnTo>
                  <a:pt x="175" y="124"/>
                </a:lnTo>
                <a:lnTo>
                  <a:pt x="175" y="124"/>
                </a:lnTo>
                <a:lnTo>
                  <a:pt x="139" y="126"/>
                </a:lnTo>
                <a:lnTo>
                  <a:pt x="122" y="124"/>
                </a:lnTo>
                <a:lnTo>
                  <a:pt x="106" y="120"/>
                </a:lnTo>
                <a:lnTo>
                  <a:pt x="106" y="120"/>
                </a:lnTo>
                <a:lnTo>
                  <a:pt x="116" y="69"/>
                </a:lnTo>
                <a:lnTo>
                  <a:pt x="125" y="17"/>
                </a:lnTo>
                <a:lnTo>
                  <a:pt x="125" y="17"/>
                </a:lnTo>
                <a:lnTo>
                  <a:pt x="112" y="16"/>
                </a:lnTo>
                <a:lnTo>
                  <a:pt x="101" y="14"/>
                </a:lnTo>
                <a:lnTo>
                  <a:pt x="89" y="12"/>
                </a:lnTo>
                <a:lnTo>
                  <a:pt x="85" y="12"/>
                </a:lnTo>
                <a:lnTo>
                  <a:pt x="80" y="16"/>
                </a:lnTo>
                <a:lnTo>
                  <a:pt x="80" y="16"/>
                </a:lnTo>
                <a:close/>
                <a:moveTo>
                  <a:pt x="36" y="50"/>
                </a:moveTo>
                <a:lnTo>
                  <a:pt x="36" y="50"/>
                </a:lnTo>
                <a:lnTo>
                  <a:pt x="43" y="42"/>
                </a:lnTo>
                <a:lnTo>
                  <a:pt x="53" y="35"/>
                </a:lnTo>
                <a:lnTo>
                  <a:pt x="62" y="27"/>
                </a:lnTo>
                <a:lnTo>
                  <a:pt x="70" y="19"/>
                </a:lnTo>
                <a:lnTo>
                  <a:pt x="70" y="19"/>
                </a:lnTo>
                <a:lnTo>
                  <a:pt x="61" y="23"/>
                </a:lnTo>
                <a:lnTo>
                  <a:pt x="49" y="29"/>
                </a:lnTo>
                <a:lnTo>
                  <a:pt x="40" y="38"/>
                </a:lnTo>
                <a:lnTo>
                  <a:pt x="38" y="44"/>
                </a:lnTo>
                <a:lnTo>
                  <a:pt x="36" y="50"/>
                </a:lnTo>
                <a:lnTo>
                  <a:pt x="36" y="50"/>
                </a:lnTo>
                <a:close/>
                <a:moveTo>
                  <a:pt x="42" y="61"/>
                </a:moveTo>
                <a:lnTo>
                  <a:pt x="42" y="61"/>
                </a:lnTo>
                <a:lnTo>
                  <a:pt x="51" y="57"/>
                </a:lnTo>
                <a:lnTo>
                  <a:pt x="61" y="52"/>
                </a:lnTo>
                <a:lnTo>
                  <a:pt x="62" y="50"/>
                </a:lnTo>
                <a:lnTo>
                  <a:pt x="64" y="46"/>
                </a:lnTo>
                <a:lnTo>
                  <a:pt x="64" y="40"/>
                </a:lnTo>
                <a:lnTo>
                  <a:pt x="64" y="36"/>
                </a:lnTo>
                <a:lnTo>
                  <a:pt x="64" y="36"/>
                </a:lnTo>
                <a:lnTo>
                  <a:pt x="57" y="42"/>
                </a:lnTo>
                <a:lnTo>
                  <a:pt x="49" y="48"/>
                </a:lnTo>
                <a:lnTo>
                  <a:pt x="43" y="54"/>
                </a:lnTo>
                <a:lnTo>
                  <a:pt x="42" y="57"/>
                </a:lnTo>
                <a:lnTo>
                  <a:pt x="42" y="61"/>
                </a:lnTo>
                <a:lnTo>
                  <a:pt x="42" y="61"/>
                </a:lnTo>
                <a:close/>
                <a:moveTo>
                  <a:pt x="152" y="56"/>
                </a:moveTo>
                <a:lnTo>
                  <a:pt x="152" y="56"/>
                </a:lnTo>
                <a:lnTo>
                  <a:pt x="158" y="46"/>
                </a:lnTo>
                <a:lnTo>
                  <a:pt x="165" y="38"/>
                </a:lnTo>
                <a:lnTo>
                  <a:pt x="165" y="38"/>
                </a:lnTo>
                <a:lnTo>
                  <a:pt x="162" y="38"/>
                </a:lnTo>
                <a:lnTo>
                  <a:pt x="158" y="38"/>
                </a:lnTo>
                <a:lnTo>
                  <a:pt x="152" y="42"/>
                </a:lnTo>
                <a:lnTo>
                  <a:pt x="150" y="48"/>
                </a:lnTo>
                <a:lnTo>
                  <a:pt x="152" y="56"/>
                </a:lnTo>
                <a:lnTo>
                  <a:pt x="152" y="56"/>
                </a:lnTo>
                <a:close/>
                <a:moveTo>
                  <a:pt x="162" y="57"/>
                </a:moveTo>
                <a:lnTo>
                  <a:pt x="162" y="57"/>
                </a:lnTo>
                <a:lnTo>
                  <a:pt x="167" y="56"/>
                </a:lnTo>
                <a:lnTo>
                  <a:pt x="175" y="52"/>
                </a:lnTo>
                <a:lnTo>
                  <a:pt x="179" y="46"/>
                </a:lnTo>
                <a:lnTo>
                  <a:pt x="179" y="42"/>
                </a:lnTo>
                <a:lnTo>
                  <a:pt x="177" y="38"/>
                </a:lnTo>
                <a:lnTo>
                  <a:pt x="177" y="38"/>
                </a:lnTo>
                <a:lnTo>
                  <a:pt x="173" y="44"/>
                </a:lnTo>
                <a:lnTo>
                  <a:pt x="167" y="48"/>
                </a:lnTo>
                <a:lnTo>
                  <a:pt x="162" y="54"/>
                </a:lnTo>
                <a:lnTo>
                  <a:pt x="162" y="56"/>
                </a:lnTo>
                <a:lnTo>
                  <a:pt x="162" y="57"/>
                </a:lnTo>
                <a:lnTo>
                  <a:pt x="162" y="57"/>
                </a:lnTo>
                <a:close/>
                <a:moveTo>
                  <a:pt x="167" y="71"/>
                </a:moveTo>
                <a:lnTo>
                  <a:pt x="167" y="71"/>
                </a:lnTo>
                <a:lnTo>
                  <a:pt x="169" y="69"/>
                </a:lnTo>
                <a:lnTo>
                  <a:pt x="171" y="69"/>
                </a:lnTo>
                <a:lnTo>
                  <a:pt x="173" y="69"/>
                </a:lnTo>
                <a:lnTo>
                  <a:pt x="173" y="69"/>
                </a:lnTo>
                <a:lnTo>
                  <a:pt x="173" y="65"/>
                </a:lnTo>
                <a:lnTo>
                  <a:pt x="173" y="63"/>
                </a:lnTo>
                <a:lnTo>
                  <a:pt x="173" y="63"/>
                </a:lnTo>
                <a:lnTo>
                  <a:pt x="173" y="63"/>
                </a:lnTo>
                <a:lnTo>
                  <a:pt x="171" y="65"/>
                </a:lnTo>
                <a:lnTo>
                  <a:pt x="169" y="67"/>
                </a:lnTo>
                <a:lnTo>
                  <a:pt x="167" y="67"/>
                </a:lnTo>
                <a:lnTo>
                  <a:pt x="167" y="71"/>
                </a:lnTo>
                <a:lnTo>
                  <a:pt x="167" y="71"/>
                </a:lnTo>
                <a:close/>
                <a:moveTo>
                  <a:pt x="49" y="75"/>
                </a:moveTo>
                <a:lnTo>
                  <a:pt x="49" y="75"/>
                </a:lnTo>
                <a:lnTo>
                  <a:pt x="57" y="73"/>
                </a:lnTo>
                <a:lnTo>
                  <a:pt x="61" y="67"/>
                </a:lnTo>
                <a:lnTo>
                  <a:pt x="61" y="67"/>
                </a:lnTo>
                <a:lnTo>
                  <a:pt x="55" y="69"/>
                </a:lnTo>
                <a:lnTo>
                  <a:pt x="49" y="75"/>
                </a:lnTo>
                <a:lnTo>
                  <a:pt x="49" y="75"/>
                </a:lnTo>
                <a:close/>
                <a:moveTo>
                  <a:pt x="30" y="82"/>
                </a:moveTo>
                <a:lnTo>
                  <a:pt x="30" y="82"/>
                </a:lnTo>
                <a:lnTo>
                  <a:pt x="32" y="78"/>
                </a:lnTo>
                <a:lnTo>
                  <a:pt x="34" y="77"/>
                </a:lnTo>
                <a:lnTo>
                  <a:pt x="36" y="75"/>
                </a:lnTo>
                <a:lnTo>
                  <a:pt x="36" y="73"/>
                </a:lnTo>
                <a:lnTo>
                  <a:pt x="36" y="73"/>
                </a:lnTo>
                <a:lnTo>
                  <a:pt x="30" y="73"/>
                </a:lnTo>
                <a:lnTo>
                  <a:pt x="30" y="73"/>
                </a:lnTo>
                <a:lnTo>
                  <a:pt x="28" y="77"/>
                </a:lnTo>
                <a:lnTo>
                  <a:pt x="28" y="80"/>
                </a:lnTo>
                <a:lnTo>
                  <a:pt x="30" y="82"/>
                </a:lnTo>
                <a:lnTo>
                  <a:pt x="30" y="82"/>
                </a:lnTo>
                <a:close/>
                <a:moveTo>
                  <a:pt x="160" y="96"/>
                </a:moveTo>
                <a:lnTo>
                  <a:pt x="160" y="96"/>
                </a:lnTo>
                <a:lnTo>
                  <a:pt x="164" y="94"/>
                </a:lnTo>
                <a:lnTo>
                  <a:pt x="169" y="92"/>
                </a:lnTo>
                <a:lnTo>
                  <a:pt x="173" y="88"/>
                </a:lnTo>
                <a:lnTo>
                  <a:pt x="173" y="86"/>
                </a:lnTo>
                <a:lnTo>
                  <a:pt x="173" y="82"/>
                </a:lnTo>
                <a:lnTo>
                  <a:pt x="173" y="82"/>
                </a:lnTo>
                <a:lnTo>
                  <a:pt x="169" y="88"/>
                </a:lnTo>
                <a:lnTo>
                  <a:pt x="165" y="90"/>
                </a:lnTo>
                <a:lnTo>
                  <a:pt x="162" y="94"/>
                </a:lnTo>
                <a:lnTo>
                  <a:pt x="160" y="96"/>
                </a:lnTo>
                <a:lnTo>
                  <a:pt x="160" y="96"/>
                </a:lnTo>
                <a:close/>
                <a:moveTo>
                  <a:pt x="22" y="115"/>
                </a:moveTo>
                <a:lnTo>
                  <a:pt x="22" y="115"/>
                </a:lnTo>
                <a:lnTo>
                  <a:pt x="32" y="113"/>
                </a:lnTo>
                <a:lnTo>
                  <a:pt x="40" y="109"/>
                </a:lnTo>
                <a:lnTo>
                  <a:pt x="55" y="101"/>
                </a:lnTo>
                <a:lnTo>
                  <a:pt x="55" y="101"/>
                </a:lnTo>
                <a:lnTo>
                  <a:pt x="57" y="94"/>
                </a:lnTo>
                <a:lnTo>
                  <a:pt x="57" y="84"/>
                </a:lnTo>
                <a:lnTo>
                  <a:pt x="57" y="84"/>
                </a:lnTo>
                <a:lnTo>
                  <a:pt x="40" y="99"/>
                </a:lnTo>
                <a:lnTo>
                  <a:pt x="30" y="107"/>
                </a:lnTo>
                <a:lnTo>
                  <a:pt x="22" y="115"/>
                </a:lnTo>
                <a:lnTo>
                  <a:pt x="22" y="115"/>
                </a:lnTo>
                <a:close/>
                <a:moveTo>
                  <a:pt x="152" y="92"/>
                </a:moveTo>
                <a:lnTo>
                  <a:pt x="152" y="92"/>
                </a:lnTo>
                <a:lnTo>
                  <a:pt x="152" y="88"/>
                </a:lnTo>
                <a:lnTo>
                  <a:pt x="154" y="88"/>
                </a:lnTo>
                <a:lnTo>
                  <a:pt x="154" y="86"/>
                </a:lnTo>
                <a:lnTo>
                  <a:pt x="154" y="84"/>
                </a:lnTo>
                <a:lnTo>
                  <a:pt x="154" y="84"/>
                </a:lnTo>
                <a:lnTo>
                  <a:pt x="150" y="84"/>
                </a:lnTo>
                <a:lnTo>
                  <a:pt x="150" y="84"/>
                </a:lnTo>
                <a:lnTo>
                  <a:pt x="150" y="88"/>
                </a:lnTo>
                <a:lnTo>
                  <a:pt x="150" y="90"/>
                </a:lnTo>
                <a:lnTo>
                  <a:pt x="152" y="92"/>
                </a:lnTo>
                <a:lnTo>
                  <a:pt x="152" y="92"/>
                </a:lnTo>
                <a:close/>
                <a:moveTo>
                  <a:pt x="22" y="99"/>
                </a:moveTo>
                <a:lnTo>
                  <a:pt x="22" y="99"/>
                </a:lnTo>
                <a:lnTo>
                  <a:pt x="26" y="97"/>
                </a:lnTo>
                <a:lnTo>
                  <a:pt x="28" y="96"/>
                </a:lnTo>
                <a:lnTo>
                  <a:pt x="28" y="96"/>
                </a:lnTo>
                <a:lnTo>
                  <a:pt x="26" y="94"/>
                </a:lnTo>
                <a:lnTo>
                  <a:pt x="24" y="92"/>
                </a:lnTo>
                <a:lnTo>
                  <a:pt x="24" y="92"/>
                </a:lnTo>
                <a:lnTo>
                  <a:pt x="24" y="94"/>
                </a:lnTo>
                <a:lnTo>
                  <a:pt x="24" y="96"/>
                </a:lnTo>
                <a:lnTo>
                  <a:pt x="22" y="99"/>
                </a:lnTo>
                <a:lnTo>
                  <a:pt x="22" y="99"/>
                </a:lnTo>
                <a:close/>
                <a:moveTo>
                  <a:pt x="164" y="111"/>
                </a:moveTo>
                <a:lnTo>
                  <a:pt x="164" y="111"/>
                </a:lnTo>
                <a:lnTo>
                  <a:pt x="167" y="111"/>
                </a:lnTo>
                <a:lnTo>
                  <a:pt x="171" y="109"/>
                </a:lnTo>
                <a:lnTo>
                  <a:pt x="173" y="107"/>
                </a:lnTo>
                <a:lnTo>
                  <a:pt x="173" y="101"/>
                </a:lnTo>
                <a:lnTo>
                  <a:pt x="173" y="101"/>
                </a:lnTo>
                <a:lnTo>
                  <a:pt x="169" y="103"/>
                </a:lnTo>
                <a:lnTo>
                  <a:pt x="167" y="105"/>
                </a:lnTo>
                <a:lnTo>
                  <a:pt x="164" y="111"/>
                </a:lnTo>
                <a:lnTo>
                  <a:pt x="164" y="111"/>
                </a:lnTo>
                <a:close/>
                <a:moveTo>
                  <a:pt x="26" y="136"/>
                </a:moveTo>
                <a:lnTo>
                  <a:pt x="26" y="136"/>
                </a:lnTo>
                <a:lnTo>
                  <a:pt x="30" y="136"/>
                </a:lnTo>
                <a:lnTo>
                  <a:pt x="34" y="136"/>
                </a:lnTo>
                <a:lnTo>
                  <a:pt x="42" y="132"/>
                </a:lnTo>
                <a:lnTo>
                  <a:pt x="47" y="124"/>
                </a:lnTo>
                <a:lnTo>
                  <a:pt x="49" y="120"/>
                </a:lnTo>
                <a:lnTo>
                  <a:pt x="49" y="117"/>
                </a:lnTo>
                <a:lnTo>
                  <a:pt x="49" y="117"/>
                </a:lnTo>
                <a:lnTo>
                  <a:pt x="26" y="136"/>
                </a:lnTo>
                <a:lnTo>
                  <a:pt x="26" y="136"/>
                </a:lnTo>
                <a:close/>
                <a:moveTo>
                  <a:pt x="17" y="139"/>
                </a:moveTo>
                <a:lnTo>
                  <a:pt x="17" y="139"/>
                </a:lnTo>
                <a:lnTo>
                  <a:pt x="21" y="132"/>
                </a:lnTo>
                <a:lnTo>
                  <a:pt x="26" y="124"/>
                </a:lnTo>
                <a:lnTo>
                  <a:pt x="26" y="124"/>
                </a:lnTo>
                <a:lnTo>
                  <a:pt x="21" y="124"/>
                </a:lnTo>
                <a:lnTo>
                  <a:pt x="17" y="124"/>
                </a:lnTo>
                <a:lnTo>
                  <a:pt x="17" y="124"/>
                </a:lnTo>
                <a:lnTo>
                  <a:pt x="17" y="128"/>
                </a:lnTo>
                <a:lnTo>
                  <a:pt x="15" y="132"/>
                </a:lnTo>
                <a:lnTo>
                  <a:pt x="15" y="136"/>
                </a:lnTo>
                <a:lnTo>
                  <a:pt x="17" y="139"/>
                </a:lnTo>
                <a:lnTo>
                  <a:pt x="17" y="139"/>
                </a:lnTo>
                <a:close/>
                <a:moveTo>
                  <a:pt x="9" y="172"/>
                </a:moveTo>
                <a:lnTo>
                  <a:pt x="9" y="172"/>
                </a:lnTo>
                <a:lnTo>
                  <a:pt x="22" y="168"/>
                </a:lnTo>
                <a:lnTo>
                  <a:pt x="32" y="160"/>
                </a:lnTo>
                <a:lnTo>
                  <a:pt x="38" y="157"/>
                </a:lnTo>
                <a:lnTo>
                  <a:pt x="42" y="151"/>
                </a:lnTo>
                <a:lnTo>
                  <a:pt x="43" y="145"/>
                </a:lnTo>
                <a:lnTo>
                  <a:pt x="45" y="139"/>
                </a:lnTo>
                <a:lnTo>
                  <a:pt x="45" y="139"/>
                </a:lnTo>
                <a:lnTo>
                  <a:pt x="36" y="147"/>
                </a:lnTo>
                <a:lnTo>
                  <a:pt x="26" y="155"/>
                </a:lnTo>
                <a:lnTo>
                  <a:pt x="17" y="162"/>
                </a:lnTo>
                <a:lnTo>
                  <a:pt x="9" y="172"/>
                </a:lnTo>
                <a:lnTo>
                  <a:pt x="9" y="172"/>
                </a:lnTo>
                <a:close/>
                <a:moveTo>
                  <a:pt x="11" y="155"/>
                </a:moveTo>
                <a:lnTo>
                  <a:pt x="11" y="155"/>
                </a:lnTo>
                <a:lnTo>
                  <a:pt x="13" y="155"/>
                </a:lnTo>
                <a:lnTo>
                  <a:pt x="13" y="155"/>
                </a:lnTo>
                <a:lnTo>
                  <a:pt x="15" y="153"/>
                </a:lnTo>
                <a:lnTo>
                  <a:pt x="17" y="153"/>
                </a:lnTo>
                <a:lnTo>
                  <a:pt x="17" y="153"/>
                </a:lnTo>
                <a:lnTo>
                  <a:pt x="15" y="149"/>
                </a:lnTo>
                <a:lnTo>
                  <a:pt x="13" y="147"/>
                </a:lnTo>
                <a:lnTo>
                  <a:pt x="13" y="147"/>
                </a:lnTo>
                <a:lnTo>
                  <a:pt x="13" y="149"/>
                </a:lnTo>
                <a:lnTo>
                  <a:pt x="11" y="151"/>
                </a:lnTo>
                <a:lnTo>
                  <a:pt x="11" y="153"/>
                </a:lnTo>
                <a:lnTo>
                  <a:pt x="11" y="155"/>
                </a:lnTo>
                <a:lnTo>
                  <a:pt x="11" y="155"/>
                </a:lnTo>
                <a:close/>
                <a:moveTo>
                  <a:pt x="9" y="191"/>
                </a:moveTo>
                <a:lnTo>
                  <a:pt x="9" y="191"/>
                </a:lnTo>
                <a:lnTo>
                  <a:pt x="11" y="187"/>
                </a:lnTo>
                <a:lnTo>
                  <a:pt x="13" y="185"/>
                </a:lnTo>
                <a:lnTo>
                  <a:pt x="17" y="183"/>
                </a:lnTo>
                <a:lnTo>
                  <a:pt x="17" y="179"/>
                </a:lnTo>
                <a:lnTo>
                  <a:pt x="17" y="179"/>
                </a:lnTo>
                <a:lnTo>
                  <a:pt x="13" y="179"/>
                </a:lnTo>
                <a:lnTo>
                  <a:pt x="9" y="183"/>
                </a:lnTo>
                <a:lnTo>
                  <a:pt x="7" y="187"/>
                </a:lnTo>
                <a:lnTo>
                  <a:pt x="9" y="191"/>
                </a:lnTo>
                <a:lnTo>
                  <a:pt x="9" y="191"/>
                </a:lnTo>
                <a:close/>
                <a:moveTo>
                  <a:pt x="42" y="195"/>
                </a:moveTo>
                <a:lnTo>
                  <a:pt x="42" y="195"/>
                </a:lnTo>
                <a:lnTo>
                  <a:pt x="57" y="189"/>
                </a:lnTo>
                <a:lnTo>
                  <a:pt x="62" y="185"/>
                </a:lnTo>
                <a:lnTo>
                  <a:pt x="68" y="181"/>
                </a:lnTo>
                <a:lnTo>
                  <a:pt x="68" y="181"/>
                </a:lnTo>
                <a:lnTo>
                  <a:pt x="59" y="181"/>
                </a:lnTo>
                <a:lnTo>
                  <a:pt x="51" y="183"/>
                </a:lnTo>
                <a:lnTo>
                  <a:pt x="45" y="187"/>
                </a:lnTo>
                <a:lnTo>
                  <a:pt x="42" y="195"/>
                </a:lnTo>
                <a:lnTo>
                  <a:pt x="42" y="195"/>
                </a:lnTo>
                <a:close/>
                <a:moveTo>
                  <a:pt x="83" y="181"/>
                </a:moveTo>
                <a:lnTo>
                  <a:pt x="83" y="181"/>
                </a:lnTo>
                <a:lnTo>
                  <a:pt x="82" y="187"/>
                </a:lnTo>
                <a:lnTo>
                  <a:pt x="78" y="191"/>
                </a:lnTo>
                <a:lnTo>
                  <a:pt x="74" y="198"/>
                </a:lnTo>
                <a:lnTo>
                  <a:pt x="74" y="198"/>
                </a:lnTo>
                <a:lnTo>
                  <a:pt x="93" y="193"/>
                </a:lnTo>
                <a:lnTo>
                  <a:pt x="103" y="189"/>
                </a:lnTo>
                <a:lnTo>
                  <a:pt x="108" y="181"/>
                </a:lnTo>
                <a:lnTo>
                  <a:pt x="108" y="181"/>
                </a:lnTo>
                <a:lnTo>
                  <a:pt x="103" y="181"/>
                </a:lnTo>
                <a:lnTo>
                  <a:pt x="97" y="181"/>
                </a:lnTo>
                <a:lnTo>
                  <a:pt x="91" y="181"/>
                </a:lnTo>
                <a:lnTo>
                  <a:pt x="83" y="181"/>
                </a:lnTo>
                <a:lnTo>
                  <a:pt x="83" y="181"/>
                </a:lnTo>
                <a:close/>
                <a:moveTo>
                  <a:pt x="104" y="200"/>
                </a:moveTo>
                <a:lnTo>
                  <a:pt x="104" y="200"/>
                </a:lnTo>
                <a:lnTo>
                  <a:pt x="120" y="193"/>
                </a:lnTo>
                <a:lnTo>
                  <a:pt x="133" y="185"/>
                </a:lnTo>
                <a:lnTo>
                  <a:pt x="133" y="185"/>
                </a:lnTo>
                <a:lnTo>
                  <a:pt x="125" y="183"/>
                </a:lnTo>
                <a:lnTo>
                  <a:pt x="116" y="183"/>
                </a:lnTo>
                <a:lnTo>
                  <a:pt x="116" y="183"/>
                </a:lnTo>
                <a:lnTo>
                  <a:pt x="116" y="187"/>
                </a:lnTo>
                <a:lnTo>
                  <a:pt x="116" y="189"/>
                </a:lnTo>
                <a:lnTo>
                  <a:pt x="112" y="193"/>
                </a:lnTo>
                <a:lnTo>
                  <a:pt x="106" y="195"/>
                </a:lnTo>
                <a:lnTo>
                  <a:pt x="104" y="200"/>
                </a:lnTo>
                <a:lnTo>
                  <a:pt x="104" y="200"/>
                </a:lnTo>
                <a:close/>
                <a:moveTo>
                  <a:pt x="125" y="208"/>
                </a:moveTo>
                <a:lnTo>
                  <a:pt x="125" y="208"/>
                </a:lnTo>
                <a:lnTo>
                  <a:pt x="144" y="198"/>
                </a:lnTo>
                <a:lnTo>
                  <a:pt x="154" y="191"/>
                </a:lnTo>
                <a:lnTo>
                  <a:pt x="160" y="183"/>
                </a:lnTo>
                <a:lnTo>
                  <a:pt x="160" y="183"/>
                </a:lnTo>
                <a:lnTo>
                  <a:pt x="154" y="183"/>
                </a:lnTo>
                <a:lnTo>
                  <a:pt x="148" y="185"/>
                </a:lnTo>
                <a:lnTo>
                  <a:pt x="139" y="191"/>
                </a:lnTo>
                <a:lnTo>
                  <a:pt x="131" y="200"/>
                </a:lnTo>
                <a:lnTo>
                  <a:pt x="125" y="208"/>
                </a:lnTo>
                <a:lnTo>
                  <a:pt x="125" y="208"/>
                </a:lnTo>
                <a:close/>
                <a:moveTo>
                  <a:pt x="49" y="202"/>
                </a:moveTo>
                <a:lnTo>
                  <a:pt x="49" y="202"/>
                </a:lnTo>
                <a:lnTo>
                  <a:pt x="57" y="202"/>
                </a:lnTo>
                <a:lnTo>
                  <a:pt x="57" y="202"/>
                </a:lnTo>
                <a:lnTo>
                  <a:pt x="59" y="198"/>
                </a:lnTo>
                <a:lnTo>
                  <a:pt x="59" y="197"/>
                </a:lnTo>
                <a:lnTo>
                  <a:pt x="59" y="197"/>
                </a:lnTo>
                <a:lnTo>
                  <a:pt x="55" y="198"/>
                </a:lnTo>
                <a:lnTo>
                  <a:pt x="49" y="202"/>
                </a:lnTo>
                <a:lnTo>
                  <a:pt x="49" y="202"/>
                </a:lnTo>
                <a:close/>
                <a:moveTo>
                  <a:pt x="144" y="216"/>
                </a:moveTo>
                <a:lnTo>
                  <a:pt x="144" y="216"/>
                </a:lnTo>
                <a:lnTo>
                  <a:pt x="148" y="214"/>
                </a:lnTo>
                <a:lnTo>
                  <a:pt x="152" y="212"/>
                </a:lnTo>
                <a:lnTo>
                  <a:pt x="156" y="208"/>
                </a:lnTo>
                <a:lnTo>
                  <a:pt x="162" y="206"/>
                </a:lnTo>
                <a:lnTo>
                  <a:pt x="162" y="206"/>
                </a:lnTo>
                <a:lnTo>
                  <a:pt x="162" y="202"/>
                </a:lnTo>
                <a:lnTo>
                  <a:pt x="160" y="200"/>
                </a:lnTo>
                <a:lnTo>
                  <a:pt x="158" y="200"/>
                </a:lnTo>
                <a:lnTo>
                  <a:pt x="158" y="200"/>
                </a:lnTo>
                <a:lnTo>
                  <a:pt x="156" y="206"/>
                </a:lnTo>
                <a:lnTo>
                  <a:pt x="152" y="210"/>
                </a:lnTo>
                <a:lnTo>
                  <a:pt x="144" y="216"/>
                </a:lnTo>
                <a:lnTo>
                  <a:pt x="144" y="216"/>
                </a:lnTo>
                <a:close/>
                <a:moveTo>
                  <a:pt x="133" y="219"/>
                </a:moveTo>
                <a:lnTo>
                  <a:pt x="133" y="219"/>
                </a:lnTo>
                <a:lnTo>
                  <a:pt x="135" y="214"/>
                </a:lnTo>
                <a:lnTo>
                  <a:pt x="139" y="210"/>
                </a:lnTo>
                <a:lnTo>
                  <a:pt x="139" y="210"/>
                </a:lnTo>
                <a:lnTo>
                  <a:pt x="135" y="212"/>
                </a:lnTo>
                <a:lnTo>
                  <a:pt x="131" y="214"/>
                </a:lnTo>
                <a:lnTo>
                  <a:pt x="131" y="216"/>
                </a:lnTo>
                <a:lnTo>
                  <a:pt x="133" y="219"/>
                </a:lnTo>
                <a:lnTo>
                  <a:pt x="133" y="219"/>
                </a:lnTo>
                <a:close/>
                <a:moveTo>
                  <a:pt x="137" y="244"/>
                </a:moveTo>
                <a:lnTo>
                  <a:pt x="137" y="244"/>
                </a:lnTo>
                <a:lnTo>
                  <a:pt x="144" y="240"/>
                </a:lnTo>
                <a:lnTo>
                  <a:pt x="148" y="239"/>
                </a:lnTo>
                <a:lnTo>
                  <a:pt x="160" y="233"/>
                </a:lnTo>
                <a:lnTo>
                  <a:pt x="160" y="233"/>
                </a:lnTo>
                <a:lnTo>
                  <a:pt x="162" y="225"/>
                </a:lnTo>
                <a:lnTo>
                  <a:pt x="162" y="223"/>
                </a:lnTo>
                <a:lnTo>
                  <a:pt x="160" y="219"/>
                </a:lnTo>
                <a:lnTo>
                  <a:pt x="160" y="219"/>
                </a:lnTo>
                <a:lnTo>
                  <a:pt x="154" y="225"/>
                </a:lnTo>
                <a:lnTo>
                  <a:pt x="148" y="231"/>
                </a:lnTo>
                <a:lnTo>
                  <a:pt x="141" y="237"/>
                </a:lnTo>
                <a:lnTo>
                  <a:pt x="137" y="244"/>
                </a:lnTo>
                <a:lnTo>
                  <a:pt x="137" y="244"/>
                </a:lnTo>
                <a:close/>
                <a:moveTo>
                  <a:pt x="139" y="267"/>
                </a:moveTo>
                <a:lnTo>
                  <a:pt x="139" y="267"/>
                </a:lnTo>
                <a:lnTo>
                  <a:pt x="148" y="263"/>
                </a:lnTo>
                <a:lnTo>
                  <a:pt x="158" y="259"/>
                </a:lnTo>
                <a:lnTo>
                  <a:pt x="160" y="256"/>
                </a:lnTo>
                <a:lnTo>
                  <a:pt x="162" y="252"/>
                </a:lnTo>
                <a:lnTo>
                  <a:pt x="162" y="248"/>
                </a:lnTo>
                <a:lnTo>
                  <a:pt x="160" y="242"/>
                </a:lnTo>
                <a:lnTo>
                  <a:pt x="160" y="242"/>
                </a:lnTo>
                <a:lnTo>
                  <a:pt x="148" y="254"/>
                </a:lnTo>
                <a:lnTo>
                  <a:pt x="139" y="267"/>
                </a:lnTo>
                <a:lnTo>
                  <a:pt x="139" y="267"/>
                </a:lnTo>
                <a:close/>
                <a:moveTo>
                  <a:pt x="141" y="290"/>
                </a:moveTo>
                <a:lnTo>
                  <a:pt x="141" y="290"/>
                </a:lnTo>
                <a:lnTo>
                  <a:pt x="164" y="280"/>
                </a:lnTo>
                <a:lnTo>
                  <a:pt x="164" y="280"/>
                </a:lnTo>
                <a:lnTo>
                  <a:pt x="162" y="273"/>
                </a:lnTo>
                <a:lnTo>
                  <a:pt x="162" y="269"/>
                </a:lnTo>
                <a:lnTo>
                  <a:pt x="160" y="267"/>
                </a:lnTo>
                <a:lnTo>
                  <a:pt x="160" y="267"/>
                </a:lnTo>
                <a:lnTo>
                  <a:pt x="154" y="275"/>
                </a:lnTo>
                <a:lnTo>
                  <a:pt x="150" y="279"/>
                </a:lnTo>
                <a:lnTo>
                  <a:pt x="144" y="284"/>
                </a:lnTo>
                <a:lnTo>
                  <a:pt x="141" y="290"/>
                </a:lnTo>
                <a:lnTo>
                  <a:pt x="141" y="290"/>
                </a:lnTo>
                <a:close/>
                <a:moveTo>
                  <a:pt x="133" y="284"/>
                </a:moveTo>
                <a:lnTo>
                  <a:pt x="133" y="284"/>
                </a:lnTo>
                <a:lnTo>
                  <a:pt x="135" y="282"/>
                </a:lnTo>
                <a:lnTo>
                  <a:pt x="135" y="280"/>
                </a:lnTo>
                <a:lnTo>
                  <a:pt x="137" y="279"/>
                </a:lnTo>
                <a:lnTo>
                  <a:pt x="137" y="277"/>
                </a:lnTo>
                <a:lnTo>
                  <a:pt x="137" y="277"/>
                </a:lnTo>
                <a:lnTo>
                  <a:pt x="135" y="275"/>
                </a:lnTo>
                <a:lnTo>
                  <a:pt x="131" y="275"/>
                </a:lnTo>
                <a:lnTo>
                  <a:pt x="131" y="275"/>
                </a:lnTo>
                <a:lnTo>
                  <a:pt x="131" y="280"/>
                </a:lnTo>
                <a:lnTo>
                  <a:pt x="131" y="282"/>
                </a:lnTo>
                <a:lnTo>
                  <a:pt x="133" y="284"/>
                </a:lnTo>
                <a:lnTo>
                  <a:pt x="133" y="284"/>
                </a:lnTo>
                <a:close/>
                <a:moveTo>
                  <a:pt x="141" y="311"/>
                </a:moveTo>
                <a:lnTo>
                  <a:pt x="141" y="311"/>
                </a:lnTo>
                <a:lnTo>
                  <a:pt x="148" y="305"/>
                </a:lnTo>
                <a:lnTo>
                  <a:pt x="160" y="301"/>
                </a:lnTo>
                <a:lnTo>
                  <a:pt x="160" y="301"/>
                </a:lnTo>
                <a:lnTo>
                  <a:pt x="160" y="294"/>
                </a:lnTo>
                <a:lnTo>
                  <a:pt x="160" y="294"/>
                </a:lnTo>
                <a:lnTo>
                  <a:pt x="148" y="301"/>
                </a:lnTo>
                <a:lnTo>
                  <a:pt x="143" y="307"/>
                </a:lnTo>
                <a:lnTo>
                  <a:pt x="141" y="311"/>
                </a:lnTo>
                <a:lnTo>
                  <a:pt x="141" y="311"/>
                </a:lnTo>
                <a:close/>
                <a:moveTo>
                  <a:pt x="150" y="334"/>
                </a:moveTo>
                <a:lnTo>
                  <a:pt x="150" y="334"/>
                </a:lnTo>
                <a:lnTo>
                  <a:pt x="154" y="330"/>
                </a:lnTo>
                <a:lnTo>
                  <a:pt x="156" y="328"/>
                </a:lnTo>
                <a:lnTo>
                  <a:pt x="160" y="328"/>
                </a:lnTo>
                <a:lnTo>
                  <a:pt x="160" y="328"/>
                </a:lnTo>
                <a:lnTo>
                  <a:pt x="160" y="311"/>
                </a:lnTo>
                <a:lnTo>
                  <a:pt x="160" y="311"/>
                </a:lnTo>
                <a:lnTo>
                  <a:pt x="154" y="315"/>
                </a:lnTo>
                <a:lnTo>
                  <a:pt x="152" y="319"/>
                </a:lnTo>
                <a:lnTo>
                  <a:pt x="152" y="319"/>
                </a:lnTo>
                <a:lnTo>
                  <a:pt x="156" y="320"/>
                </a:lnTo>
                <a:lnTo>
                  <a:pt x="158" y="320"/>
                </a:lnTo>
                <a:lnTo>
                  <a:pt x="158" y="324"/>
                </a:lnTo>
                <a:lnTo>
                  <a:pt x="158" y="324"/>
                </a:lnTo>
                <a:lnTo>
                  <a:pt x="156" y="326"/>
                </a:lnTo>
                <a:lnTo>
                  <a:pt x="152" y="330"/>
                </a:lnTo>
                <a:lnTo>
                  <a:pt x="150" y="332"/>
                </a:lnTo>
                <a:lnTo>
                  <a:pt x="150" y="334"/>
                </a:lnTo>
                <a:lnTo>
                  <a:pt x="150" y="334"/>
                </a:lnTo>
                <a:close/>
                <a:moveTo>
                  <a:pt x="177" y="334"/>
                </a:moveTo>
                <a:lnTo>
                  <a:pt x="177" y="334"/>
                </a:lnTo>
                <a:lnTo>
                  <a:pt x="177" y="338"/>
                </a:lnTo>
                <a:lnTo>
                  <a:pt x="173" y="341"/>
                </a:lnTo>
                <a:lnTo>
                  <a:pt x="169" y="345"/>
                </a:lnTo>
                <a:lnTo>
                  <a:pt x="169" y="349"/>
                </a:lnTo>
                <a:lnTo>
                  <a:pt x="169" y="349"/>
                </a:lnTo>
                <a:lnTo>
                  <a:pt x="183" y="343"/>
                </a:lnTo>
                <a:lnTo>
                  <a:pt x="188" y="338"/>
                </a:lnTo>
                <a:lnTo>
                  <a:pt x="192" y="334"/>
                </a:lnTo>
                <a:lnTo>
                  <a:pt x="192" y="334"/>
                </a:lnTo>
                <a:lnTo>
                  <a:pt x="190" y="332"/>
                </a:lnTo>
                <a:lnTo>
                  <a:pt x="186" y="332"/>
                </a:lnTo>
                <a:lnTo>
                  <a:pt x="177" y="334"/>
                </a:lnTo>
                <a:lnTo>
                  <a:pt x="177" y="334"/>
                </a:lnTo>
                <a:close/>
                <a:moveTo>
                  <a:pt x="204" y="338"/>
                </a:moveTo>
                <a:lnTo>
                  <a:pt x="204" y="338"/>
                </a:lnTo>
                <a:lnTo>
                  <a:pt x="207" y="336"/>
                </a:lnTo>
                <a:lnTo>
                  <a:pt x="207" y="334"/>
                </a:lnTo>
                <a:lnTo>
                  <a:pt x="209" y="332"/>
                </a:lnTo>
                <a:lnTo>
                  <a:pt x="209" y="332"/>
                </a:lnTo>
                <a:lnTo>
                  <a:pt x="204" y="332"/>
                </a:lnTo>
                <a:lnTo>
                  <a:pt x="202" y="332"/>
                </a:lnTo>
                <a:lnTo>
                  <a:pt x="202" y="334"/>
                </a:lnTo>
                <a:lnTo>
                  <a:pt x="202" y="334"/>
                </a:lnTo>
                <a:lnTo>
                  <a:pt x="202" y="334"/>
                </a:lnTo>
                <a:lnTo>
                  <a:pt x="202" y="336"/>
                </a:lnTo>
                <a:lnTo>
                  <a:pt x="202" y="338"/>
                </a:lnTo>
                <a:lnTo>
                  <a:pt x="204" y="338"/>
                </a:lnTo>
                <a:lnTo>
                  <a:pt x="204" y="338"/>
                </a:lnTo>
                <a:close/>
                <a:moveTo>
                  <a:pt x="137" y="359"/>
                </a:moveTo>
                <a:lnTo>
                  <a:pt x="137" y="359"/>
                </a:lnTo>
                <a:lnTo>
                  <a:pt x="144" y="359"/>
                </a:lnTo>
                <a:lnTo>
                  <a:pt x="150" y="360"/>
                </a:lnTo>
                <a:lnTo>
                  <a:pt x="150" y="360"/>
                </a:lnTo>
                <a:lnTo>
                  <a:pt x="158" y="347"/>
                </a:lnTo>
                <a:lnTo>
                  <a:pt x="164" y="340"/>
                </a:lnTo>
                <a:lnTo>
                  <a:pt x="169" y="334"/>
                </a:lnTo>
                <a:lnTo>
                  <a:pt x="169" y="334"/>
                </a:lnTo>
                <a:lnTo>
                  <a:pt x="160" y="340"/>
                </a:lnTo>
                <a:lnTo>
                  <a:pt x="152" y="345"/>
                </a:lnTo>
                <a:lnTo>
                  <a:pt x="143" y="351"/>
                </a:lnTo>
                <a:lnTo>
                  <a:pt x="137" y="359"/>
                </a:lnTo>
                <a:lnTo>
                  <a:pt x="137" y="359"/>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3" name="Freeform 48">
            <a:extLst>
              <a:ext uri="{FF2B5EF4-FFF2-40B4-BE49-F238E27FC236}">
                <a16:creationId xmlns:a16="http://schemas.microsoft.com/office/drawing/2014/main" id="{94B595DA-549F-4172-A66A-68435E175AAE}"/>
              </a:ext>
            </a:extLst>
          </p:cNvPr>
          <p:cNvSpPr>
            <a:spLocks noEditPoints="1"/>
          </p:cNvSpPr>
          <p:nvPr/>
        </p:nvSpPr>
        <p:spPr bwMode="auto">
          <a:xfrm>
            <a:off x="3224265" y="3217712"/>
            <a:ext cx="330999" cy="538424"/>
          </a:xfrm>
          <a:custGeom>
            <a:avLst/>
            <a:gdLst/>
            <a:ahLst/>
            <a:cxnLst>
              <a:cxn ang="0">
                <a:pos x="225" y="242"/>
              </a:cxn>
              <a:cxn ang="0">
                <a:pos x="185" y="338"/>
              </a:cxn>
              <a:cxn ang="0">
                <a:pos x="15" y="351"/>
              </a:cxn>
              <a:cxn ang="0">
                <a:pos x="69" y="257"/>
              </a:cxn>
              <a:cxn ang="0">
                <a:pos x="112" y="252"/>
              </a:cxn>
              <a:cxn ang="0">
                <a:pos x="70" y="225"/>
              </a:cxn>
              <a:cxn ang="0">
                <a:pos x="34" y="170"/>
              </a:cxn>
              <a:cxn ang="0">
                <a:pos x="90" y="134"/>
              </a:cxn>
              <a:cxn ang="0">
                <a:pos x="78" y="80"/>
              </a:cxn>
              <a:cxn ang="0">
                <a:pos x="34" y="116"/>
              </a:cxn>
              <a:cxn ang="0">
                <a:pos x="15" y="34"/>
              </a:cxn>
              <a:cxn ang="0">
                <a:pos x="120" y="4"/>
              </a:cxn>
              <a:cxn ang="0">
                <a:pos x="179" y="97"/>
              </a:cxn>
              <a:cxn ang="0">
                <a:pos x="160" y="33"/>
              </a:cxn>
              <a:cxn ang="0">
                <a:pos x="72" y="17"/>
              </a:cxn>
              <a:cxn ang="0">
                <a:pos x="59" y="82"/>
              </a:cxn>
              <a:cxn ang="0">
                <a:pos x="110" y="59"/>
              </a:cxn>
              <a:cxn ang="0">
                <a:pos x="130" y="118"/>
              </a:cxn>
              <a:cxn ang="0">
                <a:pos x="72" y="151"/>
              </a:cxn>
              <a:cxn ang="0">
                <a:pos x="109" y="191"/>
              </a:cxn>
              <a:cxn ang="0">
                <a:pos x="160" y="259"/>
              </a:cxn>
              <a:cxn ang="0">
                <a:pos x="95" y="275"/>
              </a:cxn>
              <a:cxn ang="0">
                <a:pos x="51" y="313"/>
              </a:cxn>
              <a:cxn ang="0">
                <a:pos x="128" y="345"/>
              </a:cxn>
              <a:cxn ang="0">
                <a:pos x="202" y="305"/>
              </a:cxn>
              <a:cxn ang="0">
                <a:pos x="200" y="196"/>
              </a:cxn>
              <a:cxn ang="0">
                <a:pos x="135" y="151"/>
              </a:cxn>
              <a:cxn ang="0">
                <a:pos x="170" y="50"/>
              </a:cxn>
              <a:cxn ang="0">
                <a:pos x="36" y="36"/>
              </a:cxn>
              <a:cxn ang="0">
                <a:pos x="40" y="71"/>
              </a:cxn>
              <a:cxn ang="0">
                <a:pos x="21" y="82"/>
              </a:cxn>
              <a:cxn ang="0">
                <a:pos x="84" y="71"/>
              </a:cxn>
              <a:cxn ang="0">
                <a:pos x="11" y="80"/>
              </a:cxn>
              <a:cxn ang="0">
                <a:pos x="103" y="75"/>
              </a:cxn>
              <a:cxn ang="0">
                <a:pos x="122" y="82"/>
              </a:cxn>
              <a:cxn ang="0">
                <a:pos x="42" y="86"/>
              </a:cxn>
              <a:cxn ang="0">
                <a:pos x="105" y="101"/>
              </a:cxn>
              <a:cxn ang="0">
                <a:pos x="34" y="101"/>
              </a:cxn>
              <a:cxn ang="0">
                <a:pos x="44" y="170"/>
              </a:cxn>
              <a:cxn ang="0">
                <a:pos x="67" y="160"/>
              </a:cxn>
              <a:cxn ang="0">
                <a:pos x="51" y="189"/>
              </a:cxn>
              <a:cxn ang="0">
                <a:pos x="65" y="172"/>
              </a:cxn>
              <a:cxn ang="0">
                <a:pos x="67" y="193"/>
              </a:cxn>
              <a:cxn ang="0">
                <a:pos x="103" y="200"/>
              </a:cxn>
              <a:cxn ang="0">
                <a:pos x="69" y="214"/>
              </a:cxn>
              <a:cxn ang="0">
                <a:pos x="69" y="214"/>
              </a:cxn>
              <a:cxn ang="0">
                <a:pos x="135" y="221"/>
              </a:cxn>
              <a:cxn ang="0">
                <a:pos x="145" y="233"/>
              </a:cxn>
              <a:cxn ang="0">
                <a:pos x="152" y="244"/>
              </a:cxn>
              <a:cxn ang="0">
                <a:pos x="124" y="217"/>
              </a:cxn>
              <a:cxn ang="0">
                <a:pos x="107" y="275"/>
              </a:cxn>
              <a:cxn ang="0">
                <a:pos x="114" y="267"/>
              </a:cxn>
              <a:cxn ang="0">
                <a:pos x="147" y="259"/>
              </a:cxn>
              <a:cxn ang="0">
                <a:pos x="63" y="271"/>
              </a:cxn>
              <a:cxn ang="0">
                <a:pos x="30" y="343"/>
              </a:cxn>
              <a:cxn ang="0">
                <a:pos x="21" y="345"/>
              </a:cxn>
              <a:cxn ang="0">
                <a:pos x="50" y="330"/>
              </a:cxn>
              <a:cxn ang="0">
                <a:pos x="72" y="349"/>
              </a:cxn>
              <a:cxn ang="0">
                <a:pos x="65" y="349"/>
              </a:cxn>
              <a:cxn ang="0">
                <a:pos x="93" y="349"/>
              </a:cxn>
              <a:cxn ang="0">
                <a:pos x="42" y="353"/>
              </a:cxn>
              <a:cxn ang="0">
                <a:pos x="46" y="349"/>
              </a:cxn>
            </a:cxnLst>
            <a:rect l="0" t="0" r="r" b="b"/>
            <a:pathLst>
              <a:path w="225" h="366">
                <a:moveTo>
                  <a:pt x="149" y="147"/>
                </a:moveTo>
                <a:lnTo>
                  <a:pt x="149" y="147"/>
                </a:lnTo>
                <a:lnTo>
                  <a:pt x="164" y="155"/>
                </a:lnTo>
                <a:lnTo>
                  <a:pt x="179" y="164"/>
                </a:lnTo>
                <a:lnTo>
                  <a:pt x="192" y="176"/>
                </a:lnTo>
                <a:lnTo>
                  <a:pt x="206" y="189"/>
                </a:lnTo>
                <a:lnTo>
                  <a:pt x="215" y="204"/>
                </a:lnTo>
                <a:lnTo>
                  <a:pt x="221" y="221"/>
                </a:lnTo>
                <a:lnTo>
                  <a:pt x="225" y="242"/>
                </a:lnTo>
                <a:lnTo>
                  <a:pt x="225" y="263"/>
                </a:lnTo>
                <a:lnTo>
                  <a:pt x="225" y="263"/>
                </a:lnTo>
                <a:lnTo>
                  <a:pt x="223" y="277"/>
                </a:lnTo>
                <a:lnTo>
                  <a:pt x="221" y="286"/>
                </a:lnTo>
                <a:lnTo>
                  <a:pt x="215" y="297"/>
                </a:lnTo>
                <a:lnTo>
                  <a:pt x="210" y="309"/>
                </a:lnTo>
                <a:lnTo>
                  <a:pt x="210" y="309"/>
                </a:lnTo>
                <a:lnTo>
                  <a:pt x="200" y="324"/>
                </a:lnTo>
                <a:lnTo>
                  <a:pt x="185" y="338"/>
                </a:lnTo>
                <a:lnTo>
                  <a:pt x="166" y="349"/>
                </a:lnTo>
                <a:lnTo>
                  <a:pt x="143" y="357"/>
                </a:lnTo>
                <a:lnTo>
                  <a:pt x="120" y="364"/>
                </a:lnTo>
                <a:lnTo>
                  <a:pt x="95" y="366"/>
                </a:lnTo>
                <a:lnTo>
                  <a:pt x="70" y="366"/>
                </a:lnTo>
                <a:lnTo>
                  <a:pt x="46" y="362"/>
                </a:lnTo>
                <a:lnTo>
                  <a:pt x="46" y="362"/>
                </a:lnTo>
                <a:lnTo>
                  <a:pt x="25" y="355"/>
                </a:lnTo>
                <a:lnTo>
                  <a:pt x="15" y="351"/>
                </a:lnTo>
                <a:lnTo>
                  <a:pt x="6" y="345"/>
                </a:lnTo>
                <a:lnTo>
                  <a:pt x="6" y="345"/>
                </a:lnTo>
                <a:lnTo>
                  <a:pt x="13" y="322"/>
                </a:lnTo>
                <a:lnTo>
                  <a:pt x="23" y="303"/>
                </a:lnTo>
                <a:lnTo>
                  <a:pt x="36" y="284"/>
                </a:lnTo>
                <a:lnTo>
                  <a:pt x="51" y="269"/>
                </a:lnTo>
                <a:lnTo>
                  <a:pt x="51" y="269"/>
                </a:lnTo>
                <a:lnTo>
                  <a:pt x="63" y="261"/>
                </a:lnTo>
                <a:lnTo>
                  <a:pt x="69" y="257"/>
                </a:lnTo>
                <a:lnTo>
                  <a:pt x="76" y="257"/>
                </a:lnTo>
                <a:lnTo>
                  <a:pt x="82" y="257"/>
                </a:lnTo>
                <a:lnTo>
                  <a:pt x="88" y="259"/>
                </a:lnTo>
                <a:lnTo>
                  <a:pt x="93" y="263"/>
                </a:lnTo>
                <a:lnTo>
                  <a:pt x="99" y="269"/>
                </a:lnTo>
                <a:lnTo>
                  <a:pt x="99" y="269"/>
                </a:lnTo>
                <a:lnTo>
                  <a:pt x="105" y="265"/>
                </a:lnTo>
                <a:lnTo>
                  <a:pt x="110" y="259"/>
                </a:lnTo>
                <a:lnTo>
                  <a:pt x="112" y="252"/>
                </a:lnTo>
                <a:lnTo>
                  <a:pt x="114" y="244"/>
                </a:lnTo>
                <a:lnTo>
                  <a:pt x="114" y="237"/>
                </a:lnTo>
                <a:lnTo>
                  <a:pt x="110" y="231"/>
                </a:lnTo>
                <a:lnTo>
                  <a:pt x="107" y="225"/>
                </a:lnTo>
                <a:lnTo>
                  <a:pt x="99" y="221"/>
                </a:lnTo>
                <a:lnTo>
                  <a:pt x="99" y="221"/>
                </a:lnTo>
                <a:lnTo>
                  <a:pt x="91" y="221"/>
                </a:lnTo>
                <a:lnTo>
                  <a:pt x="84" y="221"/>
                </a:lnTo>
                <a:lnTo>
                  <a:pt x="70" y="225"/>
                </a:lnTo>
                <a:lnTo>
                  <a:pt x="55" y="227"/>
                </a:lnTo>
                <a:lnTo>
                  <a:pt x="48" y="227"/>
                </a:lnTo>
                <a:lnTo>
                  <a:pt x="42" y="227"/>
                </a:lnTo>
                <a:lnTo>
                  <a:pt x="42" y="227"/>
                </a:lnTo>
                <a:lnTo>
                  <a:pt x="40" y="221"/>
                </a:lnTo>
                <a:lnTo>
                  <a:pt x="38" y="214"/>
                </a:lnTo>
                <a:lnTo>
                  <a:pt x="36" y="198"/>
                </a:lnTo>
                <a:lnTo>
                  <a:pt x="36" y="183"/>
                </a:lnTo>
                <a:lnTo>
                  <a:pt x="34" y="170"/>
                </a:lnTo>
                <a:lnTo>
                  <a:pt x="34" y="170"/>
                </a:lnTo>
                <a:lnTo>
                  <a:pt x="40" y="162"/>
                </a:lnTo>
                <a:lnTo>
                  <a:pt x="46" y="155"/>
                </a:lnTo>
                <a:lnTo>
                  <a:pt x="53" y="147"/>
                </a:lnTo>
                <a:lnTo>
                  <a:pt x="63" y="141"/>
                </a:lnTo>
                <a:lnTo>
                  <a:pt x="63" y="141"/>
                </a:lnTo>
                <a:lnTo>
                  <a:pt x="70" y="139"/>
                </a:lnTo>
                <a:lnTo>
                  <a:pt x="80" y="137"/>
                </a:lnTo>
                <a:lnTo>
                  <a:pt x="90" y="134"/>
                </a:lnTo>
                <a:lnTo>
                  <a:pt x="93" y="132"/>
                </a:lnTo>
                <a:lnTo>
                  <a:pt x="95" y="128"/>
                </a:lnTo>
                <a:lnTo>
                  <a:pt x="95" y="128"/>
                </a:lnTo>
                <a:lnTo>
                  <a:pt x="97" y="111"/>
                </a:lnTo>
                <a:lnTo>
                  <a:pt x="95" y="95"/>
                </a:lnTo>
                <a:lnTo>
                  <a:pt x="93" y="88"/>
                </a:lnTo>
                <a:lnTo>
                  <a:pt x="90" y="84"/>
                </a:lnTo>
                <a:lnTo>
                  <a:pt x="84" y="80"/>
                </a:lnTo>
                <a:lnTo>
                  <a:pt x="78" y="80"/>
                </a:lnTo>
                <a:lnTo>
                  <a:pt x="78" y="80"/>
                </a:lnTo>
                <a:lnTo>
                  <a:pt x="72" y="82"/>
                </a:lnTo>
                <a:lnTo>
                  <a:pt x="70" y="86"/>
                </a:lnTo>
                <a:lnTo>
                  <a:pt x="67" y="92"/>
                </a:lnTo>
                <a:lnTo>
                  <a:pt x="63" y="95"/>
                </a:lnTo>
                <a:lnTo>
                  <a:pt x="63" y="95"/>
                </a:lnTo>
                <a:lnTo>
                  <a:pt x="48" y="107"/>
                </a:lnTo>
                <a:lnTo>
                  <a:pt x="34" y="116"/>
                </a:lnTo>
                <a:lnTo>
                  <a:pt x="34" y="116"/>
                </a:lnTo>
                <a:lnTo>
                  <a:pt x="25" y="109"/>
                </a:lnTo>
                <a:lnTo>
                  <a:pt x="17" y="99"/>
                </a:lnTo>
                <a:lnTo>
                  <a:pt x="9" y="88"/>
                </a:lnTo>
                <a:lnTo>
                  <a:pt x="0" y="78"/>
                </a:lnTo>
                <a:lnTo>
                  <a:pt x="0" y="78"/>
                </a:lnTo>
                <a:lnTo>
                  <a:pt x="2" y="67"/>
                </a:lnTo>
                <a:lnTo>
                  <a:pt x="6" y="55"/>
                </a:lnTo>
                <a:lnTo>
                  <a:pt x="9" y="44"/>
                </a:lnTo>
                <a:lnTo>
                  <a:pt x="15" y="34"/>
                </a:lnTo>
                <a:lnTo>
                  <a:pt x="23" y="25"/>
                </a:lnTo>
                <a:lnTo>
                  <a:pt x="30" y="17"/>
                </a:lnTo>
                <a:lnTo>
                  <a:pt x="40" y="12"/>
                </a:lnTo>
                <a:lnTo>
                  <a:pt x="51" y="6"/>
                </a:lnTo>
                <a:lnTo>
                  <a:pt x="51" y="6"/>
                </a:lnTo>
                <a:lnTo>
                  <a:pt x="67" y="2"/>
                </a:lnTo>
                <a:lnTo>
                  <a:pt x="86" y="0"/>
                </a:lnTo>
                <a:lnTo>
                  <a:pt x="103" y="0"/>
                </a:lnTo>
                <a:lnTo>
                  <a:pt x="120" y="4"/>
                </a:lnTo>
                <a:lnTo>
                  <a:pt x="137" y="8"/>
                </a:lnTo>
                <a:lnTo>
                  <a:pt x="151" y="15"/>
                </a:lnTo>
                <a:lnTo>
                  <a:pt x="164" y="25"/>
                </a:lnTo>
                <a:lnTo>
                  <a:pt x="171" y="38"/>
                </a:lnTo>
                <a:lnTo>
                  <a:pt x="171" y="38"/>
                </a:lnTo>
                <a:lnTo>
                  <a:pt x="177" y="52"/>
                </a:lnTo>
                <a:lnTo>
                  <a:pt x="181" y="67"/>
                </a:lnTo>
                <a:lnTo>
                  <a:pt x="181" y="82"/>
                </a:lnTo>
                <a:lnTo>
                  <a:pt x="179" y="97"/>
                </a:lnTo>
                <a:lnTo>
                  <a:pt x="175" y="113"/>
                </a:lnTo>
                <a:lnTo>
                  <a:pt x="168" y="126"/>
                </a:lnTo>
                <a:lnTo>
                  <a:pt x="158" y="139"/>
                </a:lnTo>
                <a:lnTo>
                  <a:pt x="149" y="147"/>
                </a:lnTo>
                <a:lnTo>
                  <a:pt x="149" y="147"/>
                </a:lnTo>
                <a:close/>
                <a:moveTo>
                  <a:pt x="170" y="50"/>
                </a:moveTo>
                <a:lnTo>
                  <a:pt x="170" y="50"/>
                </a:lnTo>
                <a:lnTo>
                  <a:pt x="166" y="40"/>
                </a:lnTo>
                <a:lnTo>
                  <a:pt x="160" y="33"/>
                </a:lnTo>
                <a:lnTo>
                  <a:pt x="152" y="25"/>
                </a:lnTo>
                <a:lnTo>
                  <a:pt x="145" y="19"/>
                </a:lnTo>
                <a:lnTo>
                  <a:pt x="135" y="15"/>
                </a:lnTo>
                <a:lnTo>
                  <a:pt x="124" y="12"/>
                </a:lnTo>
                <a:lnTo>
                  <a:pt x="114" y="10"/>
                </a:lnTo>
                <a:lnTo>
                  <a:pt x="103" y="10"/>
                </a:lnTo>
                <a:lnTo>
                  <a:pt x="93" y="12"/>
                </a:lnTo>
                <a:lnTo>
                  <a:pt x="82" y="14"/>
                </a:lnTo>
                <a:lnTo>
                  <a:pt x="72" y="17"/>
                </a:lnTo>
                <a:lnTo>
                  <a:pt x="63" y="21"/>
                </a:lnTo>
                <a:lnTo>
                  <a:pt x="55" y="27"/>
                </a:lnTo>
                <a:lnTo>
                  <a:pt x="48" y="34"/>
                </a:lnTo>
                <a:lnTo>
                  <a:pt x="42" y="44"/>
                </a:lnTo>
                <a:lnTo>
                  <a:pt x="38" y="54"/>
                </a:lnTo>
                <a:lnTo>
                  <a:pt x="38" y="54"/>
                </a:lnTo>
                <a:lnTo>
                  <a:pt x="48" y="69"/>
                </a:lnTo>
                <a:lnTo>
                  <a:pt x="53" y="76"/>
                </a:lnTo>
                <a:lnTo>
                  <a:pt x="59" y="82"/>
                </a:lnTo>
                <a:lnTo>
                  <a:pt x="59" y="82"/>
                </a:lnTo>
                <a:lnTo>
                  <a:pt x="69" y="71"/>
                </a:lnTo>
                <a:lnTo>
                  <a:pt x="78" y="63"/>
                </a:lnTo>
                <a:lnTo>
                  <a:pt x="84" y="59"/>
                </a:lnTo>
                <a:lnTo>
                  <a:pt x="90" y="57"/>
                </a:lnTo>
                <a:lnTo>
                  <a:pt x="97" y="57"/>
                </a:lnTo>
                <a:lnTo>
                  <a:pt x="105" y="57"/>
                </a:lnTo>
                <a:lnTo>
                  <a:pt x="105" y="57"/>
                </a:lnTo>
                <a:lnTo>
                  <a:pt x="110" y="59"/>
                </a:lnTo>
                <a:lnTo>
                  <a:pt x="116" y="61"/>
                </a:lnTo>
                <a:lnTo>
                  <a:pt x="126" y="71"/>
                </a:lnTo>
                <a:lnTo>
                  <a:pt x="133" y="82"/>
                </a:lnTo>
                <a:lnTo>
                  <a:pt x="135" y="88"/>
                </a:lnTo>
                <a:lnTo>
                  <a:pt x="135" y="94"/>
                </a:lnTo>
                <a:lnTo>
                  <a:pt x="135" y="94"/>
                </a:lnTo>
                <a:lnTo>
                  <a:pt x="135" y="99"/>
                </a:lnTo>
                <a:lnTo>
                  <a:pt x="133" y="107"/>
                </a:lnTo>
                <a:lnTo>
                  <a:pt x="130" y="118"/>
                </a:lnTo>
                <a:lnTo>
                  <a:pt x="122" y="126"/>
                </a:lnTo>
                <a:lnTo>
                  <a:pt x="112" y="134"/>
                </a:lnTo>
                <a:lnTo>
                  <a:pt x="112" y="134"/>
                </a:lnTo>
                <a:lnTo>
                  <a:pt x="101" y="137"/>
                </a:lnTo>
                <a:lnTo>
                  <a:pt x="90" y="141"/>
                </a:lnTo>
                <a:lnTo>
                  <a:pt x="80" y="145"/>
                </a:lnTo>
                <a:lnTo>
                  <a:pt x="76" y="149"/>
                </a:lnTo>
                <a:lnTo>
                  <a:pt x="72" y="151"/>
                </a:lnTo>
                <a:lnTo>
                  <a:pt x="72" y="151"/>
                </a:lnTo>
                <a:lnTo>
                  <a:pt x="76" y="174"/>
                </a:lnTo>
                <a:lnTo>
                  <a:pt x="78" y="185"/>
                </a:lnTo>
                <a:lnTo>
                  <a:pt x="80" y="196"/>
                </a:lnTo>
                <a:lnTo>
                  <a:pt x="80" y="196"/>
                </a:lnTo>
                <a:lnTo>
                  <a:pt x="90" y="195"/>
                </a:lnTo>
                <a:lnTo>
                  <a:pt x="97" y="193"/>
                </a:lnTo>
                <a:lnTo>
                  <a:pt x="103" y="191"/>
                </a:lnTo>
                <a:lnTo>
                  <a:pt x="109" y="191"/>
                </a:lnTo>
                <a:lnTo>
                  <a:pt x="109" y="191"/>
                </a:lnTo>
                <a:lnTo>
                  <a:pt x="120" y="193"/>
                </a:lnTo>
                <a:lnTo>
                  <a:pt x="131" y="196"/>
                </a:lnTo>
                <a:lnTo>
                  <a:pt x="141" y="204"/>
                </a:lnTo>
                <a:lnTo>
                  <a:pt x="149" y="214"/>
                </a:lnTo>
                <a:lnTo>
                  <a:pt x="156" y="223"/>
                </a:lnTo>
                <a:lnTo>
                  <a:pt x="160" y="237"/>
                </a:lnTo>
                <a:lnTo>
                  <a:pt x="162" y="248"/>
                </a:lnTo>
                <a:lnTo>
                  <a:pt x="160" y="259"/>
                </a:lnTo>
                <a:lnTo>
                  <a:pt x="160" y="259"/>
                </a:lnTo>
                <a:lnTo>
                  <a:pt x="156" y="269"/>
                </a:lnTo>
                <a:lnTo>
                  <a:pt x="151" y="278"/>
                </a:lnTo>
                <a:lnTo>
                  <a:pt x="143" y="286"/>
                </a:lnTo>
                <a:lnTo>
                  <a:pt x="131" y="288"/>
                </a:lnTo>
                <a:lnTo>
                  <a:pt x="131" y="288"/>
                </a:lnTo>
                <a:lnTo>
                  <a:pt x="124" y="290"/>
                </a:lnTo>
                <a:lnTo>
                  <a:pt x="116" y="288"/>
                </a:lnTo>
                <a:lnTo>
                  <a:pt x="105" y="282"/>
                </a:lnTo>
                <a:lnTo>
                  <a:pt x="95" y="275"/>
                </a:lnTo>
                <a:lnTo>
                  <a:pt x="84" y="269"/>
                </a:lnTo>
                <a:lnTo>
                  <a:pt x="84" y="269"/>
                </a:lnTo>
                <a:lnTo>
                  <a:pt x="78" y="273"/>
                </a:lnTo>
                <a:lnTo>
                  <a:pt x="74" y="278"/>
                </a:lnTo>
                <a:lnTo>
                  <a:pt x="67" y="290"/>
                </a:lnTo>
                <a:lnTo>
                  <a:pt x="67" y="290"/>
                </a:lnTo>
                <a:lnTo>
                  <a:pt x="57" y="301"/>
                </a:lnTo>
                <a:lnTo>
                  <a:pt x="53" y="307"/>
                </a:lnTo>
                <a:lnTo>
                  <a:pt x="51" y="313"/>
                </a:lnTo>
                <a:lnTo>
                  <a:pt x="51" y="313"/>
                </a:lnTo>
                <a:lnTo>
                  <a:pt x="51" y="318"/>
                </a:lnTo>
                <a:lnTo>
                  <a:pt x="57" y="326"/>
                </a:lnTo>
                <a:lnTo>
                  <a:pt x="63" y="332"/>
                </a:lnTo>
                <a:lnTo>
                  <a:pt x="67" y="336"/>
                </a:lnTo>
                <a:lnTo>
                  <a:pt x="67" y="336"/>
                </a:lnTo>
                <a:lnTo>
                  <a:pt x="80" y="339"/>
                </a:lnTo>
                <a:lnTo>
                  <a:pt x="95" y="343"/>
                </a:lnTo>
                <a:lnTo>
                  <a:pt x="128" y="345"/>
                </a:lnTo>
                <a:lnTo>
                  <a:pt x="128" y="345"/>
                </a:lnTo>
                <a:lnTo>
                  <a:pt x="139" y="345"/>
                </a:lnTo>
                <a:lnTo>
                  <a:pt x="151" y="343"/>
                </a:lnTo>
                <a:lnTo>
                  <a:pt x="162" y="339"/>
                </a:lnTo>
                <a:lnTo>
                  <a:pt x="171" y="334"/>
                </a:lnTo>
                <a:lnTo>
                  <a:pt x="181" y="328"/>
                </a:lnTo>
                <a:lnTo>
                  <a:pt x="189" y="320"/>
                </a:lnTo>
                <a:lnTo>
                  <a:pt x="196" y="313"/>
                </a:lnTo>
                <a:lnTo>
                  <a:pt x="202" y="305"/>
                </a:lnTo>
                <a:lnTo>
                  <a:pt x="202" y="305"/>
                </a:lnTo>
                <a:lnTo>
                  <a:pt x="208" y="296"/>
                </a:lnTo>
                <a:lnTo>
                  <a:pt x="212" y="284"/>
                </a:lnTo>
                <a:lnTo>
                  <a:pt x="215" y="273"/>
                </a:lnTo>
                <a:lnTo>
                  <a:pt x="215" y="261"/>
                </a:lnTo>
                <a:lnTo>
                  <a:pt x="215" y="250"/>
                </a:lnTo>
                <a:lnTo>
                  <a:pt x="215" y="238"/>
                </a:lnTo>
                <a:lnTo>
                  <a:pt x="210" y="217"/>
                </a:lnTo>
                <a:lnTo>
                  <a:pt x="200" y="196"/>
                </a:lnTo>
                <a:lnTo>
                  <a:pt x="187" y="179"/>
                </a:lnTo>
                <a:lnTo>
                  <a:pt x="179" y="172"/>
                </a:lnTo>
                <a:lnTo>
                  <a:pt x="171" y="166"/>
                </a:lnTo>
                <a:lnTo>
                  <a:pt x="162" y="162"/>
                </a:lnTo>
                <a:lnTo>
                  <a:pt x="152" y="158"/>
                </a:lnTo>
                <a:lnTo>
                  <a:pt x="152" y="158"/>
                </a:lnTo>
                <a:lnTo>
                  <a:pt x="141" y="156"/>
                </a:lnTo>
                <a:lnTo>
                  <a:pt x="137" y="155"/>
                </a:lnTo>
                <a:lnTo>
                  <a:pt x="135" y="151"/>
                </a:lnTo>
                <a:lnTo>
                  <a:pt x="135" y="151"/>
                </a:lnTo>
                <a:lnTo>
                  <a:pt x="143" y="141"/>
                </a:lnTo>
                <a:lnTo>
                  <a:pt x="152" y="134"/>
                </a:lnTo>
                <a:lnTo>
                  <a:pt x="160" y="122"/>
                </a:lnTo>
                <a:lnTo>
                  <a:pt x="168" y="111"/>
                </a:lnTo>
                <a:lnTo>
                  <a:pt x="171" y="97"/>
                </a:lnTo>
                <a:lnTo>
                  <a:pt x="173" y="84"/>
                </a:lnTo>
                <a:lnTo>
                  <a:pt x="173" y="67"/>
                </a:lnTo>
                <a:lnTo>
                  <a:pt x="170" y="50"/>
                </a:lnTo>
                <a:lnTo>
                  <a:pt x="170" y="50"/>
                </a:lnTo>
                <a:close/>
                <a:moveTo>
                  <a:pt x="30" y="40"/>
                </a:moveTo>
                <a:lnTo>
                  <a:pt x="30" y="40"/>
                </a:lnTo>
                <a:lnTo>
                  <a:pt x="38" y="38"/>
                </a:lnTo>
                <a:lnTo>
                  <a:pt x="40" y="38"/>
                </a:lnTo>
                <a:lnTo>
                  <a:pt x="42" y="34"/>
                </a:lnTo>
                <a:lnTo>
                  <a:pt x="42" y="34"/>
                </a:lnTo>
                <a:lnTo>
                  <a:pt x="38" y="34"/>
                </a:lnTo>
                <a:lnTo>
                  <a:pt x="36" y="36"/>
                </a:lnTo>
                <a:lnTo>
                  <a:pt x="30" y="40"/>
                </a:lnTo>
                <a:lnTo>
                  <a:pt x="30" y="40"/>
                </a:lnTo>
                <a:close/>
                <a:moveTo>
                  <a:pt x="21" y="82"/>
                </a:moveTo>
                <a:lnTo>
                  <a:pt x="21" y="82"/>
                </a:lnTo>
                <a:lnTo>
                  <a:pt x="27" y="80"/>
                </a:lnTo>
                <a:lnTo>
                  <a:pt x="32" y="78"/>
                </a:lnTo>
                <a:lnTo>
                  <a:pt x="36" y="75"/>
                </a:lnTo>
                <a:lnTo>
                  <a:pt x="40" y="71"/>
                </a:lnTo>
                <a:lnTo>
                  <a:pt x="40" y="71"/>
                </a:lnTo>
                <a:lnTo>
                  <a:pt x="36" y="67"/>
                </a:lnTo>
                <a:lnTo>
                  <a:pt x="36" y="65"/>
                </a:lnTo>
                <a:lnTo>
                  <a:pt x="32" y="65"/>
                </a:lnTo>
                <a:lnTo>
                  <a:pt x="32" y="65"/>
                </a:lnTo>
                <a:lnTo>
                  <a:pt x="30" y="69"/>
                </a:lnTo>
                <a:lnTo>
                  <a:pt x="27" y="73"/>
                </a:lnTo>
                <a:lnTo>
                  <a:pt x="23" y="76"/>
                </a:lnTo>
                <a:lnTo>
                  <a:pt x="21" y="82"/>
                </a:lnTo>
                <a:lnTo>
                  <a:pt x="21" y="82"/>
                </a:lnTo>
                <a:close/>
                <a:moveTo>
                  <a:pt x="84" y="71"/>
                </a:moveTo>
                <a:lnTo>
                  <a:pt x="84" y="71"/>
                </a:lnTo>
                <a:lnTo>
                  <a:pt x="93" y="69"/>
                </a:lnTo>
                <a:lnTo>
                  <a:pt x="99" y="67"/>
                </a:lnTo>
                <a:lnTo>
                  <a:pt x="99" y="67"/>
                </a:lnTo>
                <a:lnTo>
                  <a:pt x="90" y="67"/>
                </a:lnTo>
                <a:lnTo>
                  <a:pt x="86" y="67"/>
                </a:lnTo>
                <a:lnTo>
                  <a:pt x="84" y="71"/>
                </a:lnTo>
                <a:lnTo>
                  <a:pt x="84" y="71"/>
                </a:lnTo>
                <a:close/>
                <a:moveTo>
                  <a:pt x="11" y="80"/>
                </a:moveTo>
                <a:lnTo>
                  <a:pt x="11" y="80"/>
                </a:lnTo>
                <a:lnTo>
                  <a:pt x="13" y="80"/>
                </a:lnTo>
                <a:lnTo>
                  <a:pt x="15" y="78"/>
                </a:lnTo>
                <a:lnTo>
                  <a:pt x="15" y="75"/>
                </a:lnTo>
                <a:lnTo>
                  <a:pt x="15" y="75"/>
                </a:lnTo>
                <a:lnTo>
                  <a:pt x="13" y="75"/>
                </a:lnTo>
                <a:lnTo>
                  <a:pt x="11" y="76"/>
                </a:lnTo>
                <a:lnTo>
                  <a:pt x="11" y="80"/>
                </a:lnTo>
                <a:lnTo>
                  <a:pt x="11" y="80"/>
                </a:lnTo>
                <a:close/>
                <a:moveTo>
                  <a:pt x="97" y="76"/>
                </a:moveTo>
                <a:lnTo>
                  <a:pt x="97" y="76"/>
                </a:lnTo>
                <a:lnTo>
                  <a:pt x="99" y="80"/>
                </a:lnTo>
                <a:lnTo>
                  <a:pt x="99" y="80"/>
                </a:lnTo>
                <a:lnTo>
                  <a:pt x="101" y="80"/>
                </a:lnTo>
                <a:lnTo>
                  <a:pt x="103" y="78"/>
                </a:lnTo>
                <a:lnTo>
                  <a:pt x="103" y="75"/>
                </a:lnTo>
                <a:lnTo>
                  <a:pt x="103" y="75"/>
                </a:lnTo>
                <a:lnTo>
                  <a:pt x="99" y="75"/>
                </a:lnTo>
                <a:lnTo>
                  <a:pt x="97" y="76"/>
                </a:lnTo>
                <a:lnTo>
                  <a:pt x="97" y="76"/>
                </a:lnTo>
                <a:close/>
                <a:moveTo>
                  <a:pt x="110" y="86"/>
                </a:moveTo>
                <a:lnTo>
                  <a:pt x="110" y="86"/>
                </a:lnTo>
                <a:lnTo>
                  <a:pt x="112" y="84"/>
                </a:lnTo>
                <a:lnTo>
                  <a:pt x="116" y="84"/>
                </a:lnTo>
                <a:lnTo>
                  <a:pt x="122" y="82"/>
                </a:lnTo>
                <a:lnTo>
                  <a:pt x="122" y="82"/>
                </a:lnTo>
                <a:lnTo>
                  <a:pt x="120" y="78"/>
                </a:lnTo>
                <a:lnTo>
                  <a:pt x="118" y="76"/>
                </a:lnTo>
                <a:lnTo>
                  <a:pt x="116" y="76"/>
                </a:lnTo>
                <a:lnTo>
                  <a:pt x="114" y="76"/>
                </a:lnTo>
                <a:lnTo>
                  <a:pt x="109" y="82"/>
                </a:lnTo>
                <a:lnTo>
                  <a:pt x="109" y="84"/>
                </a:lnTo>
                <a:lnTo>
                  <a:pt x="110" y="86"/>
                </a:lnTo>
                <a:lnTo>
                  <a:pt x="110" y="86"/>
                </a:lnTo>
                <a:close/>
                <a:moveTo>
                  <a:pt x="42" y="86"/>
                </a:moveTo>
                <a:lnTo>
                  <a:pt x="42" y="86"/>
                </a:lnTo>
                <a:lnTo>
                  <a:pt x="46" y="84"/>
                </a:lnTo>
                <a:lnTo>
                  <a:pt x="48" y="80"/>
                </a:lnTo>
                <a:lnTo>
                  <a:pt x="48" y="80"/>
                </a:lnTo>
                <a:lnTo>
                  <a:pt x="44" y="82"/>
                </a:lnTo>
                <a:lnTo>
                  <a:pt x="42" y="86"/>
                </a:lnTo>
                <a:lnTo>
                  <a:pt x="42" y="86"/>
                </a:lnTo>
                <a:close/>
                <a:moveTo>
                  <a:pt x="105" y="101"/>
                </a:moveTo>
                <a:lnTo>
                  <a:pt x="105" y="101"/>
                </a:lnTo>
                <a:lnTo>
                  <a:pt x="110" y="97"/>
                </a:lnTo>
                <a:lnTo>
                  <a:pt x="114" y="92"/>
                </a:lnTo>
                <a:lnTo>
                  <a:pt x="114" y="92"/>
                </a:lnTo>
                <a:lnTo>
                  <a:pt x="107" y="95"/>
                </a:lnTo>
                <a:lnTo>
                  <a:pt x="105" y="97"/>
                </a:lnTo>
                <a:lnTo>
                  <a:pt x="105" y="101"/>
                </a:lnTo>
                <a:lnTo>
                  <a:pt x="105" y="101"/>
                </a:lnTo>
                <a:close/>
                <a:moveTo>
                  <a:pt x="34" y="101"/>
                </a:moveTo>
                <a:lnTo>
                  <a:pt x="34" y="101"/>
                </a:lnTo>
                <a:lnTo>
                  <a:pt x="36" y="101"/>
                </a:lnTo>
                <a:lnTo>
                  <a:pt x="38" y="101"/>
                </a:lnTo>
                <a:lnTo>
                  <a:pt x="42" y="97"/>
                </a:lnTo>
                <a:lnTo>
                  <a:pt x="42" y="97"/>
                </a:lnTo>
                <a:lnTo>
                  <a:pt x="36" y="97"/>
                </a:lnTo>
                <a:lnTo>
                  <a:pt x="34" y="101"/>
                </a:lnTo>
                <a:lnTo>
                  <a:pt x="34" y="101"/>
                </a:lnTo>
                <a:close/>
                <a:moveTo>
                  <a:pt x="44" y="170"/>
                </a:moveTo>
                <a:lnTo>
                  <a:pt x="44" y="170"/>
                </a:lnTo>
                <a:lnTo>
                  <a:pt x="44" y="177"/>
                </a:lnTo>
                <a:lnTo>
                  <a:pt x="44" y="181"/>
                </a:lnTo>
                <a:lnTo>
                  <a:pt x="48" y="183"/>
                </a:lnTo>
                <a:lnTo>
                  <a:pt x="48" y="183"/>
                </a:lnTo>
                <a:lnTo>
                  <a:pt x="51" y="177"/>
                </a:lnTo>
                <a:lnTo>
                  <a:pt x="57" y="172"/>
                </a:lnTo>
                <a:lnTo>
                  <a:pt x="61" y="166"/>
                </a:lnTo>
                <a:lnTo>
                  <a:pt x="67" y="160"/>
                </a:lnTo>
                <a:lnTo>
                  <a:pt x="67" y="160"/>
                </a:lnTo>
                <a:lnTo>
                  <a:pt x="65" y="158"/>
                </a:lnTo>
                <a:lnTo>
                  <a:pt x="65" y="156"/>
                </a:lnTo>
                <a:lnTo>
                  <a:pt x="65" y="156"/>
                </a:lnTo>
                <a:lnTo>
                  <a:pt x="59" y="158"/>
                </a:lnTo>
                <a:lnTo>
                  <a:pt x="53" y="162"/>
                </a:lnTo>
                <a:lnTo>
                  <a:pt x="50" y="166"/>
                </a:lnTo>
                <a:lnTo>
                  <a:pt x="44" y="170"/>
                </a:lnTo>
                <a:lnTo>
                  <a:pt x="44" y="170"/>
                </a:lnTo>
                <a:close/>
                <a:moveTo>
                  <a:pt x="51" y="189"/>
                </a:moveTo>
                <a:lnTo>
                  <a:pt x="51" y="189"/>
                </a:lnTo>
                <a:lnTo>
                  <a:pt x="61" y="185"/>
                </a:lnTo>
                <a:lnTo>
                  <a:pt x="69" y="181"/>
                </a:lnTo>
                <a:lnTo>
                  <a:pt x="69" y="181"/>
                </a:lnTo>
                <a:lnTo>
                  <a:pt x="69" y="179"/>
                </a:lnTo>
                <a:lnTo>
                  <a:pt x="69" y="176"/>
                </a:lnTo>
                <a:lnTo>
                  <a:pt x="67" y="174"/>
                </a:lnTo>
                <a:lnTo>
                  <a:pt x="65" y="172"/>
                </a:lnTo>
                <a:lnTo>
                  <a:pt x="65" y="172"/>
                </a:lnTo>
                <a:lnTo>
                  <a:pt x="57" y="181"/>
                </a:lnTo>
                <a:lnTo>
                  <a:pt x="53" y="185"/>
                </a:lnTo>
                <a:lnTo>
                  <a:pt x="51" y="189"/>
                </a:lnTo>
                <a:lnTo>
                  <a:pt x="51" y="189"/>
                </a:lnTo>
                <a:close/>
                <a:moveTo>
                  <a:pt x="59" y="208"/>
                </a:moveTo>
                <a:lnTo>
                  <a:pt x="59" y="208"/>
                </a:lnTo>
                <a:lnTo>
                  <a:pt x="65" y="200"/>
                </a:lnTo>
                <a:lnTo>
                  <a:pt x="67" y="196"/>
                </a:lnTo>
                <a:lnTo>
                  <a:pt x="67" y="193"/>
                </a:lnTo>
                <a:lnTo>
                  <a:pt x="67" y="193"/>
                </a:lnTo>
                <a:lnTo>
                  <a:pt x="61" y="200"/>
                </a:lnTo>
                <a:lnTo>
                  <a:pt x="59" y="204"/>
                </a:lnTo>
                <a:lnTo>
                  <a:pt x="59" y="208"/>
                </a:lnTo>
                <a:lnTo>
                  <a:pt x="59" y="208"/>
                </a:lnTo>
                <a:close/>
                <a:moveTo>
                  <a:pt x="120" y="202"/>
                </a:moveTo>
                <a:lnTo>
                  <a:pt x="120" y="202"/>
                </a:lnTo>
                <a:lnTo>
                  <a:pt x="112" y="200"/>
                </a:lnTo>
                <a:lnTo>
                  <a:pt x="103" y="200"/>
                </a:lnTo>
                <a:lnTo>
                  <a:pt x="103" y="200"/>
                </a:lnTo>
                <a:lnTo>
                  <a:pt x="105" y="202"/>
                </a:lnTo>
                <a:lnTo>
                  <a:pt x="107" y="204"/>
                </a:lnTo>
                <a:lnTo>
                  <a:pt x="110" y="206"/>
                </a:lnTo>
                <a:lnTo>
                  <a:pt x="116" y="204"/>
                </a:lnTo>
                <a:lnTo>
                  <a:pt x="120" y="202"/>
                </a:lnTo>
                <a:lnTo>
                  <a:pt x="120" y="202"/>
                </a:lnTo>
                <a:close/>
                <a:moveTo>
                  <a:pt x="69" y="214"/>
                </a:moveTo>
                <a:lnTo>
                  <a:pt x="69" y="214"/>
                </a:lnTo>
                <a:lnTo>
                  <a:pt x="84" y="212"/>
                </a:lnTo>
                <a:lnTo>
                  <a:pt x="91" y="212"/>
                </a:lnTo>
                <a:lnTo>
                  <a:pt x="93" y="210"/>
                </a:lnTo>
                <a:lnTo>
                  <a:pt x="95" y="208"/>
                </a:lnTo>
                <a:lnTo>
                  <a:pt x="95" y="208"/>
                </a:lnTo>
                <a:lnTo>
                  <a:pt x="82" y="208"/>
                </a:lnTo>
                <a:lnTo>
                  <a:pt x="74" y="210"/>
                </a:lnTo>
                <a:lnTo>
                  <a:pt x="70" y="212"/>
                </a:lnTo>
                <a:lnTo>
                  <a:pt x="69" y="214"/>
                </a:lnTo>
                <a:lnTo>
                  <a:pt x="69" y="214"/>
                </a:lnTo>
                <a:close/>
                <a:moveTo>
                  <a:pt x="124" y="217"/>
                </a:moveTo>
                <a:lnTo>
                  <a:pt x="124" y="217"/>
                </a:lnTo>
                <a:lnTo>
                  <a:pt x="130" y="217"/>
                </a:lnTo>
                <a:lnTo>
                  <a:pt x="131" y="217"/>
                </a:lnTo>
                <a:lnTo>
                  <a:pt x="135" y="219"/>
                </a:lnTo>
                <a:lnTo>
                  <a:pt x="135" y="219"/>
                </a:lnTo>
                <a:lnTo>
                  <a:pt x="135" y="221"/>
                </a:lnTo>
                <a:lnTo>
                  <a:pt x="135" y="221"/>
                </a:lnTo>
                <a:lnTo>
                  <a:pt x="135" y="225"/>
                </a:lnTo>
                <a:lnTo>
                  <a:pt x="131" y="227"/>
                </a:lnTo>
                <a:lnTo>
                  <a:pt x="130" y="231"/>
                </a:lnTo>
                <a:lnTo>
                  <a:pt x="131" y="233"/>
                </a:lnTo>
                <a:lnTo>
                  <a:pt x="131" y="233"/>
                </a:lnTo>
                <a:lnTo>
                  <a:pt x="137" y="231"/>
                </a:lnTo>
                <a:lnTo>
                  <a:pt x="143" y="229"/>
                </a:lnTo>
                <a:lnTo>
                  <a:pt x="143" y="229"/>
                </a:lnTo>
                <a:lnTo>
                  <a:pt x="145" y="233"/>
                </a:lnTo>
                <a:lnTo>
                  <a:pt x="145" y="233"/>
                </a:lnTo>
                <a:lnTo>
                  <a:pt x="145" y="237"/>
                </a:lnTo>
                <a:lnTo>
                  <a:pt x="141" y="240"/>
                </a:lnTo>
                <a:lnTo>
                  <a:pt x="135" y="248"/>
                </a:lnTo>
                <a:lnTo>
                  <a:pt x="135" y="248"/>
                </a:lnTo>
                <a:lnTo>
                  <a:pt x="139" y="246"/>
                </a:lnTo>
                <a:lnTo>
                  <a:pt x="143" y="244"/>
                </a:lnTo>
                <a:lnTo>
                  <a:pt x="152" y="244"/>
                </a:lnTo>
                <a:lnTo>
                  <a:pt x="152" y="244"/>
                </a:lnTo>
                <a:lnTo>
                  <a:pt x="149" y="233"/>
                </a:lnTo>
                <a:lnTo>
                  <a:pt x="145" y="223"/>
                </a:lnTo>
                <a:lnTo>
                  <a:pt x="139" y="216"/>
                </a:lnTo>
                <a:lnTo>
                  <a:pt x="131" y="208"/>
                </a:lnTo>
                <a:lnTo>
                  <a:pt x="131" y="208"/>
                </a:lnTo>
                <a:lnTo>
                  <a:pt x="128" y="210"/>
                </a:lnTo>
                <a:lnTo>
                  <a:pt x="126" y="212"/>
                </a:lnTo>
                <a:lnTo>
                  <a:pt x="124" y="217"/>
                </a:lnTo>
                <a:lnTo>
                  <a:pt x="124" y="217"/>
                </a:lnTo>
                <a:close/>
                <a:moveTo>
                  <a:pt x="120" y="248"/>
                </a:moveTo>
                <a:lnTo>
                  <a:pt x="120" y="248"/>
                </a:lnTo>
                <a:lnTo>
                  <a:pt x="124" y="246"/>
                </a:lnTo>
                <a:lnTo>
                  <a:pt x="128" y="244"/>
                </a:lnTo>
                <a:lnTo>
                  <a:pt x="128" y="244"/>
                </a:lnTo>
                <a:lnTo>
                  <a:pt x="122" y="244"/>
                </a:lnTo>
                <a:lnTo>
                  <a:pt x="120" y="248"/>
                </a:lnTo>
                <a:lnTo>
                  <a:pt x="120" y="248"/>
                </a:lnTo>
                <a:close/>
                <a:moveTo>
                  <a:pt x="107" y="275"/>
                </a:moveTo>
                <a:lnTo>
                  <a:pt x="107" y="275"/>
                </a:lnTo>
                <a:lnTo>
                  <a:pt x="112" y="275"/>
                </a:lnTo>
                <a:lnTo>
                  <a:pt x="118" y="273"/>
                </a:lnTo>
                <a:lnTo>
                  <a:pt x="126" y="267"/>
                </a:lnTo>
                <a:lnTo>
                  <a:pt x="141" y="254"/>
                </a:lnTo>
                <a:lnTo>
                  <a:pt x="141" y="254"/>
                </a:lnTo>
                <a:lnTo>
                  <a:pt x="131" y="257"/>
                </a:lnTo>
                <a:lnTo>
                  <a:pt x="122" y="261"/>
                </a:lnTo>
                <a:lnTo>
                  <a:pt x="114" y="267"/>
                </a:lnTo>
                <a:lnTo>
                  <a:pt x="107" y="275"/>
                </a:lnTo>
                <a:lnTo>
                  <a:pt x="107" y="275"/>
                </a:lnTo>
                <a:close/>
                <a:moveTo>
                  <a:pt x="139" y="265"/>
                </a:moveTo>
                <a:lnTo>
                  <a:pt x="139" y="265"/>
                </a:lnTo>
                <a:lnTo>
                  <a:pt x="147" y="263"/>
                </a:lnTo>
                <a:lnTo>
                  <a:pt x="149" y="261"/>
                </a:lnTo>
                <a:lnTo>
                  <a:pt x="151" y="259"/>
                </a:lnTo>
                <a:lnTo>
                  <a:pt x="151" y="259"/>
                </a:lnTo>
                <a:lnTo>
                  <a:pt x="147" y="259"/>
                </a:lnTo>
                <a:lnTo>
                  <a:pt x="145" y="261"/>
                </a:lnTo>
                <a:lnTo>
                  <a:pt x="139" y="265"/>
                </a:lnTo>
                <a:lnTo>
                  <a:pt x="139" y="265"/>
                </a:lnTo>
                <a:close/>
                <a:moveTo>
                  <a:pt x="65" y="277"/>
                </a:moveTo>
                <a:lnTo>
                  <a:pt x="65" y="277"/>
                </a:lnTo>
                <a:lnTo>
                  <a:pt x="69" y="269"/>
                </a:lnTo>
                <a:lnTo>
                  <a:pt x="69" y="269"/>
                </a:lnTo>
                <a:lnTo>
                  <a:pt x="65" y="269"/>
                </a:lnTo>
                <a:lnTo>
                  <a:pt x="63" y="271"/>
                </a:lnTo>
                <a:lnTo>
                  <a:pt x="63" y="275"/>
                </a:lnTo>
                <a:lnTo>
                  <a:pt x="65" y="277"/>
                </a:lnTo>
                <a:lnTo>
                  <a:pt x="65" y="277"/>
                </a:lnTo>
                <a:close/>
                <a:moveTo>
                  <a:pt x="21" y="345"/>
                </a:moveTo>
                <a:lnTo>
                  <a:pt x="21" y="345"/>
                </a:lnTo>
                <a:lnTo>
                  <a:pt x="25" y="347"/>
                </a:lnTo>
                <a:lnTo>
                  <a:pt x="30" y="347"/>
                </a:lnTo>
                <a:lnTo>
                  <a:pt x="30" y="347"/>
                </a:lnTo>
                <a:lnTo>
                  <a:pt x="30" y="343"/>
                </a:lnTo>
                <a:lnTo>
                  <a:pt x="32" y="339"/>
                </a:lnTo>
                <a:lnTo>
                  <a:pt x="36" y="334"/>
                </a:lnTo>
                <a:lnTo>
                  <a:pt x="40" y="328"/>
                </a:lnTo>
                <a:lnTo>
                  <a:pt x="42" y="326"/>
                </a:lnTo>
                <a:lnTo>
                  <a:pt x="40" y="324"/>
                </a:lnTo>
                <a:lnTo>
                  <a:pt x="40" y="324"/>
                </a:lnTo>
                <a:lnTo>
                  <a:pt x="29" y="334"/>
                </a:lnTo>
                <a:lnTo>
                  <a:pt x="25" y="338"/>
                </a:lnTo>
                <a:lnTo>
                  <a:pt x="21" y="345"/>
                </a:lnTo>
                <a:lnTo>
                  <a:pt x="21" y="345"/>
                </a:lnTo>
                <a:close/>
                <a:moveTo>
                  <a:pt x="38" y="343"/>
                </a:moveTo>
                <a:lnTo>
                  <a:pt x="38" y="343"/>
                </a:lnTo>
                <a:lnTo>
                  <a:pt x="59" y="338"/>
                </a:lnTo>
                <a:lnTo>
                  <a:pt x="59" y="338"/>
                </a:lnTo>
                <a:lnTo>
                  <a:pt x="57" y="336"/>
                </a:lnTo>
                <a:lnTo>
                  <a:pt x="55" y="332"/>
                </a:lnTo>
                <a:lnTo>
                  <a:pt x="50" y="330"/>
                </a:lnTo>
                <a:lnTo>
                  <a:pt x="50" y="330"/>
                </a:lnTo>
                <a:lnTo>
                  <a:pt x="46" y="334"/>
                </a:lnTo>
                <a:lnTo>
                  <a:pt x="44" y="336"/>
                </a:lnTo>
                <a:lnTo>
                  <a:pt x="40" y="339"/>
                </a:lnTo>
                <a:lnTo>
                  <a:pt x="38" y="343"/>
                </a:lnTo>
                <a:lnTo>
                  <a:pt x="38" y="343"/>
                </a:lnTo>
                <a:close/>
                <a:moveTo>
                  <a:pt x="65" y="349"/>
                </a:moveTo>
                <a:lnTo>
                  <a:pt x="65" y="349"/>
                </a:lnTo>
                <a:lnTo>
                  <a:pt x="69" y="349"/>
                </a:lnTo>
                <a:lnTo>
                  <a:pt x="72" y="349"/>
                </a:lnTo>
                <a:lnTo>
                  <a:pt x="74" y="347"/>
                </a:lnTo>
                <a:lnTo>
                  <a:pt x="78" y="347"/>
                </a:lnTo>
                <a:lnTo>
                  <a:pt x="78" y="347"/>
                </a:lnTo>
                <a:lnTo>
                  <a:pt x="76" y="345"/>
                </a:lnTo>
                <a:lnTo>
                  <a:pt x="76" y="343"/>
                </a:lnTo>
                <a:lnTo>
                  <a:pt x="70" y="343"/>
                </a:lnTo>
                <a:lnTo>
                  <a:pt x="67" y="345"/>
                </a:lnTo>
                <a:lnTo>
                  <a:pt x="65" y="347"/>
                </a:lnTo>
                <a:lnTo>
                  <a:pt x="65" y="349"/>
                </a:lnTo>
                <a:lnTo>
                  <a:pt x="65" y="349"/>
                </a:lnTo>
                <a:close/>
                <a:moveTo>
                  <a:pt x="88" y="353"/>
                </a:moveTo>
                <a:lnTo>
                  <a:pt x="88" y="353"/>
                </a:lnTo>
                <a:lnTo>
                  <a:pt x="90" y="353"/>
                </a:lnTo>
                <a:lnTo>
                  <a:pt x="91" y="353"/>
                </a:lnTo>
                <a:lnTo>
                  <a:pt x="91" y="353"/>
                </a:lnTo>
                <a:lnTo>
                  <a:pt x="95" y="353"/>
                </a:lnTo>
                <a:lnTo>
                  <a:pt x="95" y="353"/>
                </a:lnTo>
                <a:lnTo>
                  <a:pt x="93" y="349"/>
                </a:lnTo>
                <a:lnTo>
                  <a:pt x="91" y="349"/>
                </a:lnTo>
                <a:lnTo>
                  <a:pt x="88" y="347"/>
                </a:lnTo>
                <a:lnTo>
                  <a:pt x="88" y="347"/>
                </a:lnTo>
                <a:lnTo>
                  <a:pt x="88" y="351"/>
                </a:lnTo>
                <a:lnTo>
                  <a:pt x="88" y="353"/>
                </a:lnTo>
                <a:lnTo>
                  <a:pt x="88" y="353"/>
                </a:lnTo>
                <a:lnTo>
                  <a:pt x="88" y="353"/>
                </a:lnTo>
                <a:close/>
                <a:moveTo>
                  <a:pt x="42" y="353"/>
                </a:moveTo>
                <a:lnTo>
                  <a:pt x="42" y="353"/>
                </a:lnTo>
                <a:lnTo>
                  <a:pt x="48" y="353"/>
                </a:lnTo>
                <a:lnTo>
                  <a:pt x="50" y="353"/>
                </a:lnTo>
                <a:lnTo>
                  <a:pt x="51" y="353"/>
                </a:lnTo>
                <a:lnTo>
                  <a:pt x="51" y="353"/>
                </a:lnTo>
                <a:lnTo>
                  <a:pt x="51" y="349"/>
                </a:lnTo>
                <a:lnTo>
                  <a:pt x="51" y="349"/>
                </a:lnTo>
                <a:lnTo>
                  <a:pt x="51" y="349"/>
                </a:lnTo>
                <a:lnTo>
                  <a:pt x="50" y="349"/>
                </a:lnTo>
                <a:lnTo>
                  <a:pt x="46" y="349"/>
                </a:lnTo>
                <a:lnTo>
                  <a:pt x="44" y="351"/>
                </a:lnTo>
                <a:lnTo>
                  <a:pt x="42" y="353"/>
                </a:lnTo>
                <a:lnTo>
                  <a:pt x="42" y="35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4" name="文本框 23">
            <a:extLst>
              <a:ext uri="{FF2B5EF4-FFF2-40B4-BE49-F238E27FC236}">
                <a16:creationId xmlns:a16="http://schemas.microsoft.com/office/drawing/2014/main" id="{C7378C87-B1FA-4E96-80AF-3430FE811B2E}"/>
              </a:ext>
            </a:extLst>
          </p:cNvPr>
          <p:cNvSpPr txBox="1"/>
          <p:nvPr/>
        </p:nvSpPr>
        <p:spPr>
          <a:xfrm>
            <a:off x="3743835" y="4918765"/>
            <a:ext cx="5240594" cy="523220"/>
          </a:xfrm>
          <a:prstGeom prst="rect">
            <a:avLst/>
          </a:prstGeom>
          <a:noFill/>
        </p:spPr>
        <p:txBody>
          <a:bodyPr wrap="square" rtlCol="0">
            <a:spAutoFit/>
          </a:bodyPr>
          <a:lstStyle/>
          <a:p>
            <a:r>
              <a:rPr lang="zh-CN" altLang="en-US" sz="2800" b="1" dirty="0">
                <a:solidFill>
                  <a:schemeClr val="bg1"/>
                </a:solidFill>
                <a:cs typeface="+mn-ea"/>
                <a:sym typeface="+mn-lt"/>
              </a:rPr>
              <a:t>编程和数学归纳法</a:t>
            </a:r>
          </a:p>
        </p:txBody>
      </p:sp>
    </p:spTree>
    <p:extLst>
      <p:ext uri="{BB962C8B-B14F-4D97-AF65-F5344CB8AC3E}">
        <p14:creationId xmlns:p14="http://schemas.microsoft.com/office/powerpoint/2010/main" val="3053595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wipe(left)">
                                      <p:cBhvr>
                                        <p:cTn id="13" dur="500"/>
                                        <p:tgtEl>
                                          <p:spTgt spid="125"/>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00"/>
                                        </p:tgtEl>
                                        <p:attrNameLst>
                                          <p:attrName>style.visibility</p:attrName>
                                        </p:attrNameLst>
                                      </p:cBhvr>
                                      <p:to>
                                        <p:strVal val="visible"/>
                                      </p:to>
                                    </p:set>
                                    <p:animEffect transition="in" filter="wipe(left)">
                                      <p:cBhvr>
                                        <p:cTn id="17" dur="500"/>
                                        <p:tgtEl>
                                          <p:spTgt spid="20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02"/>
                                        </p:tgtEl>
                                        <p:attrNameLst>
                                          <p:attrName>style.visibility</p:attrName>
                                        </p:attrNameLst>
                                      </p:cBhvr>
                                      <p:to>
                                        <p:strVal val="visible"/>
                                      </p:to>
                                    </p:set>
                                    <p:animEffect transition="in" filter="wipe(left)">
                                      <p:cBhvr>
                                        <p:cTn id="21" dur="500"/>
                                        <p:tgtEl>
                                          <p:spTgt spid="202"/>
                                        </p:tgtEl>
                                      </p:cBhvr>
                                    </p:animEffect>
                                  </p:childTnLst>
                                </p:cTn>
                              </p:par>
                            </p:childTnLst>
                          </p:cTn>
                        </p:par>
                        <p:par>
                          <p:cTn id="22" fill="hold">
                            <p:stCondLst>
                              <p:cond delay="2000"/>
                            </p:stCondLst>
                            <p:childTnLst>
                              <p:par>
                                <p:cTn id="23" presetID="37"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900" decel="100000" fill="hold"/>
                                        <p:tgtEl>
                                          <p:spTgt spid="1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900" decel="100000" fill="hold"/>
                                        <p:tgtEl>
                                          <p:spTgt spid="20"/>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40" fill="hold">
                            <p:stCondLst>
                              <p:cond delay="4500"/>
                            </p:stCondLst>
                            <p:childTnLst>
                              <p:par>
                                <p:cTn id="41" presetID="37"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900" decel="100000" fill="hold"/>
                                        <p:tgtEl>
                                          <p:spTgt spid="21"/>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47" fill="hold">
                            <p:stCondLst>
                              <p:cond delay="5500"/>
                            </p:stCondLst>
                            <p:childTnLst>
                              <p:par>
                                <p:cTn id="48" presetID="37" presetClass="entr" presetSubtype="0"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900" decel="100000" fill="hold"/>
                                        <p:tgtEl>
                                          <p:spTgt spid="22"/>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par>
                          <p:cTn id="54" fill="hold">
                            <p:stCondLst>
                              <p:cond delay="6500"/>
                            </p:stCondLst>
                            <p:childTnLst>
                              <p:par>
                                <p:cTn id="55" presetID="37"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900" decel="100000" fill="hold"/>
                                        <p:tgtEl>
                                          <p:spTgt spid="23"/>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par>
                          <p:cTn id="61" fill="hold">
                            <p:stCondLst>
                              <p:cond delay="7500"/>
                            </p:stCondLst>
                            <p:childTnLst>
                              <p:par>
                                <p:cTn id="62" presetID="22" presetClass="entr" presetSubtype="8"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200" grpId="0"/>
      <p:bldP spid="202" grpId="0"/>
      <p:bldP spid="17" grpId="0" animBg="1"/>
      <p:bldP spid="18" grpId="0"/>
      <p:bldP spid="20" grpId="0" animBg="1"/>
      <p:bldP spid="21" grpId="0" animBg="1"/>
      <p:bldP spid="22" grpId="0" animBg="1"/>
      <p:bldP spid="23"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7C7A27A4-BAA7-4E63-86C5-BFDAA0A01B71}"/>
              </a:ext>
            </a:extLst>
          </p:cNvPr>
          <p:cNvSpPr txBox="1"/>
          <p:nvPr/>
        </p:nvSpPr>
        <p:spPr>
          <a:xfrm>
            <a:off x="1294118" y="570046"/>
            <a:ext cx="5240594" cy="523220"/>
          </a:xfrm>
          <a:prstGeom prst="rect">
            <a:avLst/>
          </a:prstGeom>
          <a:noFill/>
        </p:spPr>
        <p:txBody>
          <a:bodyPr wrap="square" rtlCol="0">
            <a:spAutoFit/>
          </a:bodyPr>
          <a:lstStyle/>
          <a:p>
            <a:r>
              <a:rPr lang="zh-CN" altLang="en-US" sz="2800" b="1" dirty="0">
                <a:solidFill>
                  <a:schemeClr val="bg1"/>
                </a:solidFill>
                <a:cs typeface="+mn-ea"/>
                <a:sym typeface="+mn-lt"/>
              </a:rPr>
              <a:t>高斯求和</a:t>
            </a:r>
          </a:p>
        </p:txBody>
      </p:sp>
      <p:sp>
        <p:nvSpPr>
          <p:cNvPr id="21" name="Freeform 47">
            <a:extLst>
              <a:ext uri="{FF2B5EF4-FFF2-40B4-BE49-F238E27FC236}">
                <a16:creationId xmlns:a16="http://schemas.microsoft.com/office/drawing/2014/main" id="{B6D8C8C5-F619-4C70-9E74-5F48D22F3D01}"/>
              </a:ext>
            </a:extLst>
          </p:cNvPr>
          <p:cNvSpPr>
            <a:spLocks noEditPoints="1"/>
          </p:cNvSpPr>
          <p:nvPr/>
        </p:nvSpPr>
        <p:spPr bwMode="auto">
          <a:xfrm>
            <a:off x="826753" y="560973"/>
            <a:ext cx="310404" cy="541366"/>
          </a:xfrm>
          <a:custGeom>
            <a:avLst/>
            <a:gdLst/>
            <a:ahLst/>
            <a:cxnLst>
              <a:cxn ang="0">
                <a:pos x="114" y="6"/>
              </a:cxn>
              <a:cxn ang="0">
                <a:pos x="53" y="57"/>
              </a:cxn>
              <a:cxn ang="0">
                <a:pos x="13" y="139"/>
              </a:cxn>
              <a:cxn ang="0">
                <a:pos x="61" y="193"/>
              </a:cxn>
              <a:cxn ang="0">
                <a:pos x="74" y="296"/>
              </a:cxn>
              <a:cxn ang="0">
                <a:pos x="120" y="368"/>
              </a:cxn>
              <a:cxn ang="0">
                <a:pos x="177" y="362"/>
              </a:cxn>
              <a:cxn ang="0">
                <a:pos x="205" y="166"/>
              </a:cxn>
              <a:cxn ang="0">
                <a:pos x="95" y="40"/>
              </a:cxn>
              <a:cxn ang="0">
                <a:pos x="114" y="31"/>
              </a:cxn>
              <a:cxn ang="0">
                <a:pos x="78" y="65"/>
              </a:cxn>
              <a:cxn ang="0">
                <a:pos x="102" y="50"/>
              </a:cxn>
              <a:cxn ang="0">
                <a:pos x="80" y="86"/>
              </a:cxn>
              <a:cxn ang="0">
                <a:pos x="85" y="73"/>
              </a:cxn>
              <a:cxn ang="0">
                <a:pos x="64" y="103"/>
              </a:cxn>
              <a:cxn ang="0">
                <a:pos x="68" y="107"/>
              </a:cxn>
              <a:cxn ang="0">
                <a:pos x="41" y="132"/>
              </a:cxn>
              <a:cxn ang="0">
                <a:pos x="38" y="101"/>
              </a:cxn>
              <a:cxn ang="0">
                <a:pos x="38" y="107"/>
              </a:cxn>
              <a:cxn ang="0">
                <a:pos x="38" y="172"/>
              </a:cxn>
              <a:cxn ang="0">
                <a:pos x="28" y="176"/>
              </a:cxn>
              <a:cxn ang="0">
                <a:pos x="17" y="168"/>
              </a:cxn>
              <a:cxn ang="0">
                <a:pos x="20" y="170"/>
              </a:cxn>
              <a:cxn ang="0">
                <a:pos x="62" y="166"/>
              </a:cxn>
              <a:cxn ang="0">
                <a:pos x="51" y="179"/>
              </a:cxn>
              <a:cxn ang="0">
                <a:pos x="121" y="294"/>
              </a:cxn>
              <a:cxn ang="0">
                <a:pos x="104" y="290"/>
              </a:cxn>
              <a:cxn ang="0">
                <a:pos x="112" y="252"/>
              </a:cxn>
              <a:cxn ang="0">
                <a:pos x="108" y="275"/>
              </a:cxn>
              <a:cxn ang="0">
                <a:pos x="118" y="235"/>
              </a:cxn>
              <a:cxn ang="0">
                <a:pos x="101" y="238"/>
              </a:cxn>
              <a:cxn ang="0">
                <a:pos x="121" y="229"/>
              </a:cxn>
              <a:cxn ang="0">
                <a:pos x="116" y="198"/>
              </a:cxn>
              <a:cxn ang="0">
                <a:pos x="125" y="202"/>
              </a:cxn>
              <a:cxn ang="0">
                <a:pos x="112" y="174"/>
              </a:cxn>
              <a:cxn ang="0">
                <a:pos x="123" y="156"/>
              </a:cxn>
              <a:cxn ang="0">
                <a:pos x="116" y="183"/>
              </a:cxn>
              <a:cxn ang="0">
                <a:pos x="91" y="210"/>
              </a:cxn>
              <a:cxn ang="0">
                <a:pos x="114" y="183"/>
              </a:cxn>
              <a:cxn ang="0">
                <a:pos x="95" y="185"/>
              </a:cxn>
              <a:cxn ang="0">
                <a:pos x="95" y="229"/>
              </a:cxn>
              <a:cxn ang="0">
                <a:pos x="91" y="227"/>
              </a:cxn>
              <a:cxn ang="0">
                <a:pos x="85" y="269"/>
              </a:cxn>
              <a:cxn ang="0">
                <a:pos x="120" y="299"/>
              </a:cxn>
              <a:cxn ang="0">
                <a:pos x="110" y="318"/>
              </a:cxn>
              <a:cxn ang="0">
                <a:pos x="112" y="309"/>
              </a:cxn>
              <a:cxn ang="0">
                <a:pos x="93" y="357"/>
              </a:cxn>
              <a:cxn ang="0">
                <a:pos x="116" y="345"/>
              </a:cxn>
              <a:cxn ang="0">
                <a:pos x="131" y="338"/>
              </a:cxn>
              <a:cxn ang="0">
                <a:pos x="146" y="338"/>
              </a:cxn>
              <a:cxn ang="0">
                <a:pos x="160" y="338"/>
              </a:cxn>
              <a:cxn ang="0">
                <a:pos x="162" y="343"/>
              </a:cxn>
              <a:cxn ang="0">
                <a:pos x="148" y="322"/>
              </a:cxn>
              <a:cxn ang="0">
                <a:pos x="135" y="179"/>
              </a:cxn>
              <a:cxn ang="0">
                <a:pos x="106" y="158"/>
              </a:cxn>
              <a:cxn ang="0">
                <a:pos x="59" y="134"/>
              </a:cxn>
              <a:cxn ang="0">
                <a:pos x="182" y="12"/>
              </a:cxn>
            </a:cxnLst>
            <a:rect l="0" t="0" r="r" b="b"/>
            <a:pathLst>
              <a:path w="211" h="368">
                <a:moveTo>
                  <a:pt x="207" y="4"/>
                </a:moveTo>
                <a:lnTo>
                  <a:pt x="207" y="4"/>
                </a:lnTo>
                <a:lnTo>
                  <a:pt x="182" y="2"/>
                </a:lnTo>
                <a:lnTo>
                  <a:pt x="158" y="0"/>
                </a:lnTo>
                <a:lnTo>
                  <a:pt x="135" y="2"/>
                </a:lnTo>
                <a:lnTo>
                  <a:pt x="123" y="4"/>
                </a:lnTo>
                <a:lnTo>
                  <a:pt x="114" y="6"/>
                </a:lnTo>
                <a:lnTo>
                  <a:pt x="114" y="6"/>
                </a:lnTo>
                <a:lnTo>
                  <a:pt x="101" y="14"/>
                </a:lnTo>
                <a:lnTo>
                  <a:pt x="85" y="23"/>
                </a:lnTo>
                <a:lnTo>
                  <a:pt x="70" y="34"/>
                </a:lnTo>
                <a:lnTo>
                  <a:pt x="61" y="42"/>
                </a:lnTo>
                <a:lnTo>
                  <a:pt x="61" y="42"/>
                </a:lnTo>
                <a:lnTo>
                  <a:pt x="53" y="57"/>
                </a:lnTo>
                <a:lnTo>
                  <a:pt x="45" y="75"/>
                </a:lnTo>
                <a:lnTo>
                  <a:pt x="45" y="75"/>
                </a:lnTo>
                <a:lnTo>
                  <a:pt x="38" y="92"/>
                </a:lnTo>
                <a:lnTo>
                  <a:pt x="30" y="107"/>
                </a:lnTo>
                <a:lnTo>
                  <a:pt x="30" y="107"/>
                </a:lnTo>
                <a:lnTo>
                  <a:pt x="22" y="124"/>
                </a:lnTo>
                <a:lnTo>
                  <a:pt x="13" y="139"/>
                </a:lnTo>
                <a:lnTo>
                  <a:pt x="5" y="156"/>
                </a:lnTo>
                <a:lnTo>
                  <a:pt x="0" y="174"/>
                </a:lnTo>
                <a:lnTo>
                  <a:pt x="0" y="174"/>
                </a:lnTo>
                <a:lnTo>
                  <a:pt x="17" y="181"/>
                </a:lnTo>
                <a:lnTo>
                  <a:pt x="38" y="189"/>
                </a:lnTo>
                <a:lnTo>
                  <a:pt x="49" y="191"/>
                </a:lnTo>
                <a:lnTo>
                  <a:pt x="61" y="193"/>
                </a:lnTo>
                <a:lnTo>
                  <a:pt x="70" y="191"/>
                </a:lnTo>
                <a:lnTo>
                  <a:pt x="80" y="189"/>
                </a:lnTo>
                <a:lnTo>
                  <a:pt x="80" y="189"/>
                </a:lnTo>
                <a:lnTo>
                  <a:pt x="80" y="210"/>
                </a:lnTo>
                <a:lnTo>
                  <a:pt x="80" y="231"/>
                </a:lnTo>
                <a:lnTo>
                  <a:pt x="76" y="275"/>
                </a:lnTo>
                <a:lnTo>
                  <a:pt x="74" y="296"/>
                </a:lnTo>
                <a:lnTo>
                  <a:pt x="74" y="317"/>
                </a:lnTo>
                <a:lnTo>
                  <a:pt x="76" y="338"/>
                </a:lnTo>
                <a:lnTo>
                  <a:pt x="80" y="357"/>
                </a:lnTo>
                <a:lnTo>
                  <a:pt x="80" y="357"/>
                </a:lnTo>
                <a:lnTo>
                  <a:pt x="89" y="362"/>
                </a:lnTo>
                <a:lnTo>
                  <a:pt x="99" y="364"/>
                </a:lnTo>
                <a:lnTo>
                  <a:pt x="120" y="368"/>
                </a:lnTo>
                <a:lnTo>
                  <a:pt x="120" y="368"/>
                </a:lnTo>
                <a:lnTo>
                  <a:pt x="141" y="368"/>
                </a:lnTo>
                <a:lnTo>
                  <a:pt x="152" y="368"/>
                </a:lnTo>
                <a:lnTo>
                  <a:pt x="162" y="368"/>
                </a:lnTo>
                <a:lnTo>
                  <a:pt x="162" y="368"/>
                </a:lnTo>
                <a:lnTo>
                  <a:pt x="169" y="366"/>
                </a:lnTo>
                <a:lnTo>
                  <a:pt x="177" y="362"/>
                </a:lnTo>
                <a:lnTo>
                  <a:pt x="190" y="351"/>
                </a:lnTo>
                <a:lnTo>
                  <a:pt x="202" y="339"/>
                </a:lnTo>
                <a:lnTo>
                  <a:pt x="211" y="330"/>
                </a:lnTo>
                <a:lnTo>
                  <a:pt x="211" y="330"/>
                </a:lnTo>
                <a:lnTo>
                  <a:pt x="207" y="290"/>
                </a:lnTo>
                <a:lnTo>
                  <a:pt x="205" y="250"/>
                </a:lnTo>
                <a:lnTo>
                  <a:pt x="205" y="166"/>
                </a:lnTo>
                <a:lnTo>
                  <a:pt x="207" y="84"/>
                </a:lnTo>
                <a:lnTo>
                  <a:pt x="207" y="4"/>
                </a:lnTo>
                <a:lnTo>
                  <a:pt x="207" y="4"/>
                </a:lnTo>
                <a:close/>
                <a:moveTo>
                  <a:pt x="114" y="31"/>
                </a:moveTo>
                <a:lnTo>
                  <a:pt x="114" y="31"/>
                </a:lnTo>
                <a:lnTo>
                  <a:pt x="106" y="36"/>
                </a:lnTo>
                <a:lnTo>
                  <a:pt x="95" y="40"/>
                </a:lnTo>
                <a:lnTo>
                  <a:pt x="83" y="44"/>
                </a:lnTo>
                <a:lnTo>
                  <a:pt x="72" y="48"/>
                </a:lnTo>
                <a:lnTo>
                  <a:pt x="72" y="48"/>
                </a:lnTo>
                <a:lnTo>
                  <a:pt x="81" y="42"/>
                </a:lnTo>
                <a:lnTo>
                  <a:pt x="91" y="34"/>
                </a:lnTo>
                <a:lnTo>
                  <a:pt x="102" y="31"/>
                </a:lnTo>
                <a:lnTo>
                  <a:pt x="114" y="31"/>
                </a:lnTo>
                <a:lnTo>
                  <a:pt x="114" y="31"/>
                </a:lnTo>
                <a:close/>
                <a:moveTo>
                  <a:pt x="102" y="50"/>
                </a:moveTo>
                <a:lnTo>
                  <a:pt x="102" y="50"/>
                </a:lnTo>
                <a:lnTo>
                  <a:pt x="99" y="55"/>
                </a:lnTo>
                <a:lnTo>
                  <a:pt x="97" y="57"/>
                </a:lnTo>
                <a:lnTo>
                  <a:pt x="87" y="63"/>
                </a:lnTo>
                <a:lnTo>
                  <a:pt x="78" y="65"/>
                </a:lnTo>
                <a:lnTo>
                  <a:pt x="66" y="69"/>
                </a:lnTo>
                <a:lnTo>
                  <a:pt x="66" y="69"/>
                </a:lnTo>
                <a:lnTo>
                  <a:pt x="70" y="65"/>
                </a:lnTo>
                <a:lnTo>
                  <a:pt x="74" y="61"/>
                </a:lnTo>
                <a:lnTo>
                  <a:pt x="81" y="55"/>
                </a:lnTo>
                <a:lnTo>
                  <a:pt x="93" y="52"/>
                </a:lnTo>
                <a:lnTo>
                  <a:pt x="102" y="50"/>
                </a:lnTo>
                <a:lnTo>
                  <a:pt x="102" y="50"/>
                </a:lnTo>
                <a:close/>
                <a:moveTo>
                  <a:pt x="85" y="73"/>
                </a:moveTo>
                <a:lnTo>
                  <a:pt x="85" y="73"/>
                </a:lnTo>
                <a:lnTo>
                  <a:pt x="87" y="73"/>
                </a:lnTo>
                <a:lnTo>
                  <a:pt x="87" y="75"/>
                </a:lnTo>
                <a:lnTo>
                  <a:pt x="85" y="78"/>
                </a:lnTo>
                <a:lnTo>
                  <a:pt x="80" y="86"/>
                </a:lnTo>
                <a:lnTo>
                  <a:pt x="80" y="86"/>
                </a:lnTo>
                <a:lnTo>
                  <a:pt x="66" y="88"/>
                </a:lnTo>
                <a:lnTo>
                  <a:pt x="55" y="90"/>
                </a:lnTo>
                <a:lnTo>
                  <a:pt x="55" y="90"/>
                </a:lnTo>
                <a:lnTo>
                  <a:pt x="61" y="84"/>
                </a:lnTo>
                <a:lnTo>
                  <a:pt x="68" y="78"/>
                </a:lnTo>
                <a:lnTo>
                  <a:pt x="85" y="73"/>
                </a:lnTo>
                <a:lnTo>
                  <a:pt x="85" y="73"/>
                </a:lnTo>
                <a:close/>
                <a:moveTo>
                  <a:pt x="68" y="107"/>
                </a:moveTo>
                <a:lnTo>
                  <a:pt x="68" y="107"/>
                </a:lnTo>
                <a:lnTo>
                  <a:pt x="61" y="107"/>
                </a:lnTo>
                <a:lnTo>
                  <a:pt x="61" y="107"/>
                </a:lnTo>
                <a:lnTo>
                  <a:pt x="62" y="103"/>
                </a:lnTo>
                <a:lnTo>
                  <a:pt x="64" y="103"/>
                </a:lnTo>
                <a:lnTo>
                  <a:pt x="68" y="101"/>
                </a:lnTo>
                <a:lnTo>
                  <a:pt x="70" y="99"/>
                </a:lnTo>
                <a:lnTo>
                  <a:pt x="70" y="99"/>
                </a:lnTo>
                <a:lnTo>
                  <a:pt x="72" y="101"/>
                </a:lnTo>
                <a:lnTo>
                  <a:pt x="70" y="103"/>
                </a:lnTo>
                <a:lnTo>
                  <a:pt x="68" y="103"/>
                </a:lnTo>
                <a:lnTo>
                  <a:pt x="68" y="107"/>
                </a:lnTo>
                <a:lnTo>
                  <a:pt x="68" y="107"/>
                </a:lnTo>
                <a:close/>
                <a:moveTo>
                  <a:pt x="59" y="120"/>
                </a:moveTo>
                <a:lnTo>
                  <a:pt x="59" y="120"/>
                </a:lnTo>
                <a:lnTo>
                  <a:pt x="57" y="124"/>
                </a:lnTo>
                <a:lnTo>
                  <a:pt x="53" y="128"/>
                </a:lnTo>
                <a:lnTo>
                  <a:pt x="47" y="130"/>
                </a:lnTo>
                <a:lnTo>
                  <a:pt x="41" y="132"/>
                </a:lnTo>
                <a:lnTo>
                  <a:pt x="41" y="132"/>
                </a:lnTo>
                <a:lnTo>
                  <a:pt x="43" y="128"/>
                </a:lnTo>
                <a:lnTo>
                  <a:pt x="49" y="124"/>
                </a:lnTo>
                <a:lnTo>
                  <a:pt x="59" y="120"/>
                </a:lnTo>
                <a:lnTo>
                  <a:pt x="59" y="120"/>
                </a:lnTo>
                <a:close/>
                <a:moveTo>
                  <a:pt x="38" y="101"/>
                </a:moveTo>
                <a:lnTo>
                  <a:pt x="38" y="101"/>
                </a:lnTo>
                <a:lnTo>
                  <a:pt x="41" y="101"/>
                </a:lnTo>
                <a:lnTo>
                  <a:pt x="47" y="101"/>
                </a:lnTo>
                <a:lnTo>
                  <a:pt x="47" y="101"/>
                </a:lnTo>
                <a:lnTo>
                  <a:pt x="43" y="105"/>
                </a:lnTo>
                <a:lnTo>
                  <a:pt x="41" y="107"/>
                </a:lnTo>
                <a:lnTo>
                  <a:pt x="38" y="107"/>
                </a:lnTo>
                <a:lnTo>
                  <a:pt x="38" y="107"/>
                </a:lnTo>
                <a:lnTo>
                  <a:pt x="38" y="101"/>
                </a:lnTo>
                <a:lnTo>
                  <a:pt x="38" y="101"/>
                </a:lnTo>
                <a:close/>
                <a:moveTo>
                  <a:pt x="28" y="176"/>
                </a:moveTo>
                <a:lnTo>
                  <a:pt x="28" y="176"/>
                </a:lnTo>
                <a:lnTo>
                  <a:pt x="32" y="176"/>
                </a:lnTo>
                <a:lnTo>
                  <a:pt x="36" y="174"/>
                </a:lnTo>
                <a:lnTo>
                  <a:pt x="38" y="172"/>
                </a:lnTo>
                <a:lnTo>
                  <a:pt x="41" y="172"/>
                </a:lnTo>
                <a:lnTo>
                  <a:pt x="41" y="172"/>
                </a:lnTo>
                <a:lnTo>
                  <a:pt x="40" y="176"/>
                </a:lnTo>
                <a:lnTo>
                  <a:pt x="36" y="179"/>
                </a:lnTo>
                <a:lnTo>
                  <a:pt x="32" y="179"/>
                </a:lnTo>
                <a:lnTo>
                  <a:pt x="28" y="176"/>
                </a:lnTo>
                <a:lnTo>
                  <a:pt x="28" y="176"/>
                </a:lnTo>
                <a:close/>
                <a:moveTo>
                  <a:pt x="15" y="176"/>
                </a:moveTo>
                <a:lnTo>
                  <a:pt x="15" y="176"/>
                </a:lnTo>
                <a:lnTo>
                  <a:pt x="15" y="174"/>
                </a:lnTo>
                <a:lnTo>
                  <a:pt x="13" y="174"/>
                </a:lnTo>
                <a:lnTo>
                  <a:pt x="13" y="174"/>
                </a:lnTo>
                <a:lnTo>
                  <a:pt x="15" y="170"/>
                </a:lnTo>
                <a:lnTo>
                  <a:pt x="17" y="168"/>
                </a:lnTo>
                <a:lnTo>
                  <a:pt x="24" y="164"/>
                </a:lnTo>
                <a:lnTo>
                  <a:pt x="34" y="162"/>
                </a:lnTo>
                <a:lnTo>
                  <a:pt x="41" y="160"/>
                </a:lnTo>
                <a:lnTo>
                  <a:pt x="41" y="160"/>
                </a:lnTo>
                <a:lnTo>
                  <a:pt x="36" y="164"/>
                </a:lnTo>
                <a:lnTo>
                  <a:pt x="28" y="168"/>
                </a:lnTo>
                <a:lnTo>
                  <a:pt x="20" y="170"/>
                </a:lnTo>
                <a:lnTo>
                  <a:pt x="15" y="176"/>
                </a:lnTo>
                <a:lnTo>
                  <a:pt x="15" y="176"/>
                </a:lnTo>
                <a:close/>
                <a:moveTo>
                  <a:pt x="51" y="179"/>
                </a:moveTo>
                <a:lnTo>
                  <a:pt x="51" y="179"/>
                </a:lnTo>
                <a:lnTo>
                  <a:pt x="53" y="174"/>
                </a:lnTo>
                <a:lnTo>
                  <a:pt x="59" y="168"/>
                </a:lnTo>
                <a:lnTo>
                  <a:pt x="62" y="166"/>
                </a:lnTo>
                <a:lnTo>
                  <a:pt x="66" y="166"/>
                </a:lnTo>
                <a:lnTo>
                  <a:pt x="68" y="168"/>
                </a:lnTo>
                <a:lnTo>
                  <a:pt x="68" y="168"/>
                </a:lnTo>
                <a:lnTo>
                  <a:pt x="61" y="174"/>
                </a:lnTo>
                <a:lnTo>
                  <a:pt x="57" y="177"/>
                </a:lnTo>
                <a:lnTo>
                  <a:pt x="51" y="179"/>
                </a:lnTo>
                <a:lnTo>
                  <a:pt x="51" y="179"/>
                </a:lnTo>
                <a:close/>
                <a:moveTo>
                  <a:pt x="120" y="275"/>
                </a:moveTo>
                <a:lnTo>
                  <a:pt x="120" y="275"/>
                </a:lnTo>
                <a:lnTo>
                  <a:pt x="121" y="275"/>
                </a:lnTo>
                <a:lnTo>
                  <a:pt x="121" y="277"/>
                </a:lnTo>
                <a:lnTo>
                  <a:pt x="121" y="284"/>
                </a:lnTo>
                <a:lnTo>
                  <a:pt x="121" y="294"/>
                </a:lnTo>
                <a:lnTo>
                  <a:pt x="121" y="294"/>
                </a:lnTo>
                <a:lnTo>
                  <a:pt x="118" y="294"/>
                </a:lnTo>
                <a:lnTo>
                  <a:pt x="114" y="296"/>
                </a:lnTo>
                <a:lnTo>
                  <a:pt x="106" y="299"/>
                </a:lnTo>
                <a:lnTo>
                  <a:pt x="99" y="305"/>
                </a:lnTo>
                <a:lnTo>
                  <a:pt x="91" y="309"/>
                </a:lnTo>
                <a:lnTo>
                  <a:pt x="91" y="309"/>
                </a:lnTo>
                <a:lnTo>
                  <a:pt x="104" y="290"/>
                </a:lnTo>
                <a:lnTo>
                  <a:pt x="120" y="275"/>
                </a:lnTo>
                <a:lnTo>
                  <a:pt x="120" y="275"/>
                </a:lnTo>
                <a:close/>
                <a:moveTo>
                  <a:pt x="89" y="284"/>
                </a:moveTo>
                <a:lnTo>
                  <a:pt x="89" y="284"/>
                </a:lnTo>
                <a:lnTo>
                  <a:pt x="97" y="273"/>
                </a:lnTo>
                <a:lnTo>
                  <a:pt x="104" y="263"/>
                </a:lnTo>
                <a:lnTo>
                  <a:pt x="112" y="252"/>
                </a:lnTo>
                <a:lnTo>
                  <a:pt x="120" y="242"/>
                </a:lnTo>
                <a:lnTo>
                  <a:pt x="120" y="242"/>
                </a:lnTo>
                <a:lnTo>
                  <a:pt x="121" y="250"/>
                </a:lnTo>
                <a:lnTo>
                  <a:pt x="121" y="256"/>
                </a:lnTo>
                <a:lnTo>
                  <a:pt x="118" y="263"/>
                </a:lnTo>
                <a:lnTo>
                  <a:pt x="114" y="269"/>
                </a:lnTo>
                <a:lnTo>
                  <a:pt x="108" y="275"/>
                </a:lnTo>
                <a:lnTo>
                  <a:pt x="102" y="278"/>
                </a:lnTo>
                <a:lnTo>
                  <a:pt x="97" y="282"/>
                </a:lnTo>
                <a:lnTo>
                  <a:pt x="89" y="284"/>
                </a:lnTo>
                <a:lnTo>
                  <a:pt x="89" y="284"/>
                </a:lnTo>
                <a:close/>
                <a:moveTo>
                  <a:pt x="121" y="237"/>
                </a:moveTo>
                <a:lnTo>
                  <a:pt x="121" y="237"/>
                </a:lnTo>
                <a:lnTo>
                  <a:pt x="118" y="235"/>
                </a:lnTo>
                <a:lnTo>
                  <a:pt x="114" y="237"/>
                </a:lnTo>
                <a:lnTo>
                  <a:pt x="106" y="240"/>
                </a:lnTo>
                <a:lnTo>
                  <a:pt x="101" y="246"/>
                </a:lnTo>
                <a:lnTo>
                  <a:pt x="97" y="248"/>
                </a:lnTo>
                <a:lnTo>
                  <a:pt x="95" y="248"/>
                </a:lnTo>
                <a:lnTo>
                  <a:pt x="95" y="248"/>
                </a:lnTo>
                <a:lnTo>
                  <a:pt x="101" y="238"/>
                </a:lnTo>
                <a:lnTo>
                  <a:pt x="108" y="229"/>
                </a:lnTo>
                <a:lnTo>
                  <a:pt x="116" y="221"/>
                </a:lnTo>
                <a:lnTo>
                  <a:pt x="121" y="212"/>
                </a:lnTo>
                <a:lnTo>
                  <a:pt x="121" y="212"/>
                </a:lnTo>
                <a:lnTo>
                  <a:pt x="123" y="217"/>
                </a:lnTo>
                <a:lnTo>
                  <a:pt x="123" y="223"/>
                </a:lnTo>
                <a:lnTo>
                  <a:pt x="121" y="229"/>
                </a:lnTo>
                <a:lnTo>
                  <a:pt x="121" y="237"/>
                </a:lnTo>
                <a:lnTo>
                  <a:pt x="121" y="237"/>
                </a:lnTo>
                <a:close/>
                <a:moveTo>
                  <a:pt x="112" y="208"/>
                </a:moveTo>
                <a:lnTo>
                  <a:pt x="112" y="208"/>
                </a:lnTo>
                <a:lnTo>
                  <a:pt x="110" y="204"/>
                </a:lnTo>
                <a:lnTo>
                  <a:pt x="112" y="202"/>
                </a:lnTo>
                <a:lnTo>
                  <a:pt x="116" y="198"/>
                </a:lnTo>
                <a:lnTo>
                  <a:pt x="120" y="195"/>
                </a:lnTo>
                <a:lnTo>
                  <a:pt x="121" y="191"/>
                </a:lnTo>
                <a:lnTo>
                  <a:pt x="121" y="191"/>
                </a:lnTo>
                <a:lnTo>
                  <a:pt x="125" y="191"/>
                </a:lnTo>
                <a:lnTo>
                  <a:pt x="125" y="195"/>
                </a:lnTo>
                <a:lnTo>
                  <a:pt x="125" y="202"/>
                </a:lnTo>
                <a:lnTo>
                  <a:pt x="125" y="202"/>
                </a:lnTo>
                <a:lnTo>
                  <a:pt x="120" y="202"/>
                </a:lnTo>
                <a:lnTo>
                  <a:pt x="116" y="202"/>
                </a:lnTo>
                <a:lnTo>
                  <a:pt x="112" y="208"/>
                </a:lnTo>
                <a:lnTo>
                  <a:pt x="112" y="208"/>
                </a:lnTo>
                <a:close/>
                <a:moveTo>
                  <a:pt x="121" y="174"/>
                </a:moveTo>
                <a:lnTo>
                  <a:pt x="121" y="174"/>
                </a:lnTo>
                <a:lnTo>
                  <a:pt x="112" y="174"/>
                </a:lnTo>
                <a:lnTo>
                  <a:pt x="112" y="174"/>
                </a:lnTo>
                <a:lnTo>
                  <a:pt x="114" y="168"/>
                </a:lnTo>
                <a:lnTo>
                  <a:pt x="116" y="164"/>
                </a:lnTo>
                <a:lnTo>
                  <a:pt x="120" y="155"/>
                </a:lnTo>
                <a:lnTo>
                  <a:pt x="120" y="155"/>
                </a:lnTo>
                <a:lnTo>
                  <a:pt x="121" y="155"/>
                </a:lnTo>
                <a:lnTo>
                  <a:pt x="123" y="156"/>
                </a:lnTo>
                <a:lnTo>
                  <a:pt x="123" y="162"/>
                </a:lnTo>
                <a:lnTo>
                  <a:pt x="121" y="168"/>
                </a:lnTo>
                <a:lnTo>
                  <a:pt x="121" y="174"/>
                </a:lnTo>
                <a:lnTo>
                  <a:pt x="121" y="174"/>
                </a:lnTo>
                <a:close/>
                <a:moveTo>
                  <a:pt x="114" y="183"/>
                </a:moveTo>
                <a:lnTo>
                  <a:pt x="114" y="183"/>
                </a:lnTo>
                <a:lnTo>
                  <a:pt x="116" y="183"/>
                </a:lnTo>
                <a:lnTo>
                  <a:pt x="114" y="185"/>
                </a:lnTo>
                <a:lnTo>
                  <a:pt x="112" y="187"/>
                </a:lnTo>
                <a:lnTo>
                  <a:pt x="108" y="189"/>
                </a:lnTo>
                <a:lnTo>
                  <a:pt x="108" y="189"/>
                </a:lnTo>
                <a:lnTo>
                  <a:pt x="101" y="200"/>
                </a:lnTo>
                <a:lnTo>
                  <a:pt x="97" y="206"/>
                </a:lnTo>
                <a:lnTo>
                  <a:pt x="91" y="210"/>
                </a:lnTo>
                <a:lnTo>
                  <a:pt x="91" y="210"/>
                </a:lnTo>
                <a:lnTo>
                  <a:pt x="91" y="202"/>
                </a:lnTo>
                <a:lnTo>
                  <a:pt x="93" y="196"/>
                </a:lnTo>
                <a:lnTo>
                  <a:pt x="93" y="196"/>
                </a:lnTo>
                <a:lnTo>
                  <a:pt x="99" y="193"/>
                </a:lnTo>
                <a:lnTo>
                  <a:pt x="104" y="191"/>
                </a:lnTo>
                <a:lnTo>
                  <a:pt x="114" y="183"/>
                </a:lnTo>
                <a:lnTo>
                  <a:pt x="114" y="183"/>
                </a:lnTo>
                <a:close/>
                <a:moveTo>
                  <a:pt x="91" y="191"/>
                </a:moveTo>
                <a:lnTo>
                  <a:pt x="91" y="191"/>
                </a:lnTo>
                <a:lnTo>
                  <a:pt x="91" y="187"/>
                </a:lnTo>
                <a:lnTo>
                  <a:pt x="89" y="185"/>
                </a:lnTo>
                <a:lnTo>
                  <a:pt x="89" y="185"/>
                </a:lnTo>
                <a:lnTo>
                  <a:pt x="95" y="185"/>
                </a:lnTo>
                <a:lnTo>
                  <a:pt x="95" y="185"/>
                </a:lnTo>
                <a:lnTo>
                  <a:pt x="93" y="187"/>
                </a:lnTo>
                <a:lnTo>
                  <a:pt x="91" y="191"/>
                </a:lnTo>
                <a:lnTo>
                  <a:pt x="91" y="191"/>
                </a:lnTo>
                <a:close/>
                <a:moveTo>
                  <a:pt x="91" y="227"/>
                </a:moveTo>
                <a:lnTo>
                  <a:pt x="91" y="227"/>
                </a:lnTo>
                <a:lnTo>
                  <a:pt x="95" y="229"/>
                </a:lnTo>
                <a:lnTo>
                  <a:pt x="95" y="229"/>
                </a:lnTo>
                <a:lnTo>
                  <a:pt x="95" y="235"/>
                </a:lnTo>
                <a:lnTo>
                  <a:pt x="91" y="238"/>
                </a:lnTo>
                <a:lnTo>
                  <a:pt x="91" y="238"/>
                </a:lnTo>
                <a:lnTo>
                  <a:pt x="89" y="237"/>
                </a:lnTo>
                <a:lnTo>
                  <a:pt x="89" y="233"/>
                </a:lnTo>
                <a:lnTo>
                  <a:pt x="91" y="227"/>
                </a:lnTo>
                <a:lnTo>
                  <a:pt x="91" y="227"/>
                </a:lnTo>
                <a:close/>
                <a:moveTo>
                  <a:pt x="91" y="263"/>
                </a:moveTo>
                <a:lnTo>
                  <a:pt x="91" y="263"/>
                </a:lnTo>
                <a:lnTo>
                  <a:pt x="89" y="267"/>
                </a:lnTo>
                <a:lnTo>
                  <a:pt x="89" y="269"/>
                </a:lnTo>
                <a:lnTo>
                  <a:pt x="85" y="269"/>
                </a:lnTo>
                <a:lnTo>
                  <a:pt x="85" y="269"/>
                </a:lnTo>
                <a:lnTo>
                  <a:pt x="87" y="267"/>
                </a:lnTo>
                <a:lnTo>
                  <a:pt x="87" y="263"/>
                </a:lnTo>
                <a:lnTo>
                  <a:pt x="87" y="263"/>
                </a:lnTo>
                <a:lnTo>
                  <a:pt x="91" y="263"/>
                </a:lnTo>
                <a:lnTo>
                  <a:pt x="91" y="263"/>
                </a:lnTo>
                <a:close/>
                <a:moveTo>
                  <a:pt x="120" y="299"/>
                </a:moveTo>
                <a:lnTo>
                  <a:pt x="120" y="299"/>
                </a:lnTo>
                <a:lnTo>
                  <a:pt x="121" y="301"/>
                </a:lnTo>
                <a:lnTo>
                  <a:pt x="121" y="301"/>
                </a:lnTo>
                <a:lnTo>
                  <a:pt x="121" y="307"/>
                </a:lnTo>
                <a:lnTo>
                  <a:pt x="120" y="317"/>
                </a:lnTo>
                <a:lnTo>
                  <a:pt x="120" y="317"/>
                </a:lnTo>
                <a:lnTo>
                  <a:pt x="114" y="318"/>
                </a:lnTo>
                <a:lnTo>
                  <a:pt x="110" y="318"/>
                </a:lnTo>
                <a:lnTo>
                  <a:pt x="101" y="324"/>
                </a:lnTo>
                <a:lnTo>
                  <a:pt x="95" y="330"/>
                </a:lnTo>
                <a:lnTo>
                  <a:pt x="87" y="336"/>
                </a:lnTo>
                <a:lnTo>
                  <a:pt x="87" y="336"/>
                </a:lnTo>
                <a:lnTo>
                  <a:pt x="95" y="326"/>
                </a:lnTo>
                <a:lnTo>
                  <a:pt x="102" y="317"/>
                </a:lnTo>
                <a:lnTo>
                  <a:pt x="112" y="309"/>
                </a:lnTo>
                <a:lnTo>
                  <a:pt x="120" y="299"/>
                </a:lnTo>
                <a:lnTo>
                  <a:pt x="120" y="299"/>
                </a:lnTo>
                <a:close/>
                <a:moveTo>
                  <a:pt x="106" y="358"/>
                </a:moveTo>
                <a:lnTo>
                  <a:pt x="106" y="358"/>
                </a:lnTo>
                <a:lnTo>
                  <a:pt x="99" y="358"/>
                </a:lnTo>
                <a:lnTo>
                  <a:pt x="97" y="357"/>
                </a:lnTo>
                <a:lnTo>
                  <a:pt x="93" y="357"/>
                </a:lnTo>
                <a:lnTo>
                  <a:pt x="93" y="357"/>
                </a:lnTo>
                <a:lnTo>
                  <a:pt x="99" y="349"/>
                </a:lnTo>
                <a:lnTo>
                  <a:pt x="106" y="341"/>
                </a:lnTo>
                <a:lnTo>
                  <a:pt x="116" y="336"/>
                </a:lnTo>
                <a:lnTo>
                  <a:pt x="127" y="332"/>
                </a:lnTo>
                <a:lnTo>
                  <a:pt x="127" y="332"/>
                </a:lnTo>
                <a:lnTo>
                  <a:pt x="116" y="345"/>
                </a:lnTo>
                <a:lnTo>
                  <a:pt x="106" y="358"/>
                </a:lnTo>
                <a:lnTo>
                  <a:pt x="106" y="358"/>
                </a:lnTo>
                <a:close/>
                <a:moveTo>
                  <a:pt x="121" y="351"/>
                </a:moveTo>
                <a:lnTo>
                  <a:pt x="121" y="351"/>
                </a:lnTo>
                <a:lnTo>
                  <a:pt x="123" y="345"/>
                </a:lnTo>
                <a:lnTo>
                  <a:pt x="127" y="341"/>
                </a:lnTo>
                <a:lnTo>
                  <a:pt x="131" y="338"/>
                </a:lnTo>
                <a:lnTo>
                  <a:pt x="131" y="332"/>
                </a:lnTo>
                <a:lnTo>
                  <a:pt x="131" y="332"/>
                </a:lnTo>
                <a:lnTo>
                  <a:pt x="142" y="332"/>
                </a:lnTo>
                <a:lnTo>
                  <a:pt x="148" y="330"/>
                </a:lnTo>
                <a:lnTo>
                  <a:pt x="152" y="332"/>
                </a:lnTo>
                <a:lnTo>
                  <a:pt x="152" y="332"/>
                </a:lnTo>
                <a:lnTo>
                  <a:pt x="146" y="338"/>
                </a:lnTo>
                <a:lnTo>
                  <a:pt x="139" y="343"/>
                </a:lnTo>
                <a:lnTo>
                  <a:pt x="121" y="351"/>
                </a:lnTo>
                <a:lnTo>
                  <a:pt x="121" y="351"/>
                </a:lnTo>
                <a:close/>
                <a:moveTo>
                  <a:pt x="148" y="351"/>
                </a:moveTo>
                <a:lnTo>
                  <a:pt x="148" y="351"/>
                </a:lnTo>
                <a:lnTo>
                  <a:pt x="154" y="343"/>
                </a:lnTo>
                <a:lnTo>
                  <a:pt x="160" y="338"/>
                </a:lnTo>
                <a:lnTo>
                  <a:pt x="162" y="334"/>
                </a:lnTo>
                <a:lnTo>
                  <a:pt x="162" y="334"/>
                </a:lnTo>
                <a:lnTo>
                  <a:pt x="169" y="334"/>
                </a:lnTo>
                <a:lnTo>
                  <a:pt x="173" y="334"/>
                </a:lnTo>
                <a:lnTo>
                  <a:pt x="173" y="334"/>
                </a:lnTo>
                <a:lnTo>
                  <a:pt x="167" y="339"/>
                </a:lnTo>
                <a:lnTo>
                  <a:pt x="162" y="343"/>
                </a:lnTo>
                <a:lnTo>
                  <a:pt x="148" y="351"/>
                </a:lnTo>
                <a:lnTo>
                  <a:pt x="148" y="351"/>
                </a:lnTo>
                <a:close/>
                <a:moveTo>
                  <a:pt x="202" y="318"/>
                </a:moveTo>
                <a:lnTo>
                  <a:pt x="202" y="318"/>
                </a:lnTo>
                <a:lnTo>
                  <a:pt x="186" y="322"/>
                </a:lnTo>
                <a:lnTo>
                  <a:pt x="167" y="324"/>
                </a:lnTo>
                <a:lnTo>
                  <a:pt x="148" y="322"/>
                </a:lnTo>
                <a:lnTo>
                  <a:pt x="131" y="320"/>
                </a:lnTo>
                <a:lnTo>
                  <a:pt x="131" y="320"/>
                </a:lnTo>
                <a:lnTo>
                  <a:pt x="129" y="297"/>
                </a:lnTo>
                <a:lnTo>
                  <a:pt x="129" y="273"/>
                </a:lnTo>
                <a:lnTo>
                  <a:pt x="133" y="225"/>
                </a:lnTo>
                <a:lnTo>
                  <a:pt x="135" y="202"/>
                </a:lnTo>
                <a:lnTo>
                  <a:pt x="135" y="179"/>
                </a:lnTo>
                <a:lnTo>
                  <a:pt x="133" y="156"/>
                </a:lnTo>
                <a:lnTo>
                  <a:pt x="129" y="135"/>
                </a:lnTo>
                <a:lnTo>
                  <a:pt x="129" y="135"/>
                </a:lnTo>
                <a:lnTo>
                  <a:pt x="125" y="137"/>
                </a:lnTo>
                <a:lnTo>
                  <a:pt x="121" y="139"/>
                </a:lnTo>
                <a:lnTo>
                  <a:pt x="114" y="149"/>
                </a:lnTo>
                <a:lnTo>
                  <a:pt x="106" y="158"/>
                </a:lnTo>
                <a:lnTo>
                  <a:pt x="101" y="168"/>
                </a:lnTo>
                <a:lnTo>
                  <a:pt x="101" y="168"/>
                </a:lnTo>
                <a:lnTo>
                  <a:pt x="76" y="160"/>
                </a:lnTo>
                <a:lnTo>
                  <a:pt x="53" y="151"/>
                </a:lnTo>
                <a:lnTo>
                  <a:pt x="53" y="151"/>
                </a:lnTo>
                <a:lnTo>
                  <a:pt x="55" y="141"/>
                </a:lnTo>
                <a:lnTo>
                  <a:pt x="59" y="134"/>
                </a:lnTo>
                <a:lnTo>
                  <a:pt x="70" y="116"/>
                </a:lnTo>
                <a:lnTo>
                  <a:pt x="70" y="116"/>
                </a:lnTo>
                <a:lnTo>
                  <a:pt x="131" y="14"/>
                </a:lnTo>
                <a:lnTo>
                  <a:pt x="131" y="14"/>
                </a:lnTo>
                <a:lnTo>
                  <a:pt x="148" y="12"/>
                </a:lnTo>
                <a:lnTo>
                  <a:pt x="163" y="10"/>
                </a:lnTo>
                <a:lnTo>
                  <a:pt x="182" y="12"/>
                </a:lnTo>
                <a:lnTo>
                  <a:pt x="202" y="12"/>
                </a:lnTo>
                <a:lnTo>
                  <a:pt x="202" y="12"/>
                </a:lnTo>
                <a:lnTo>
                  <a:pt x="198" y="166"/>
                </a:lnTo>
                <a:lnTo>
                  <a:pt x="198" y="244"/>
                </a:lnTo>
                <a:lnTo>
                  <a:pt x="202" y="318"/>
                </a:lnTo>
                <a:lnTo>
                  <a:pt x="202" y="318"/>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 name="文本框 1">
            <a:extLst>
              <a:ext uri="{FF2B5EF4-FFF2-40B4-BE49-F238E27FC236}">
                <a16:creationId xmlns:a16="http://schemas.microsoft.com/office/drawing/2014/main" id="{E9026F9B-3644-4454-83C2-BABF4D87C30F}"/>
              </a:ext>
            </a:extLst>
          </p:cNvPr>
          <p:cNvSpPr txBox="1"/>
          <p:nvPr/>
        </p:nvSpPr>
        <p:spPr>
          <a:xfrm>
            <a:off x="826752" y="1182231"/>
            <a:ext cx="9030926" cy="2246769"/>
          </a:xfrm>
          <a:prstGeom prst="rect">
            <a:avLst/>
          </a:prstGeom>
          <a:noFill/>
        </p:spPr>
        <p:txBody>
          <a:bodyPr wrap="square" rtlCol="0">
            <a:spAutoFit/>
          </a:bodyPr>
          <a:lstStyle/>
          <a:p>
            <a:r>
              <a:rPr lang="zh-CN" altLang="en-US" sz="2000" dirty="0">
                <a:solidFill>
                  <a:schemeClr val="bg1">
                    <a:lumMod val="95000"/>
                  </a:schemeClr>
                </a:solidFill>
              </a:rPr>
              <a:t>在你面前有一个空存钱罐。</a:t>
            </a:r>
          </a:p>
          <a:p>
            <a:r>
              <a:rPr lang="zh-CN" altLang="en-US" sz="2000" dirty="0">
                <a:solidFill>
                  <a:schemeClr val="bg1">
                    <a:lumMod val="95000"/>
                  </a:schemeClr>
                </a:solidFill>
              </a:rPr>
              <a:t>第 </a:t>
            </a:r>
            <a:r>
              <a:rPr lang="en-US" altLang="zh-CN" sz="2000" dirty="0">
                <a:solidFill>
                  <a:schemeClr val="bg1">
                    <a:lumMod val="95000"/>
                  </a:schemeClr>
                </a:solidFill>
              </a:rPr>
              <a:t>1 </a:t>
            </a:r>
            <a:r>
              <a:rPr lang="zh-CN" altLang="en-US" sz="2000" dirty="0">
                <a:solidFill>
                  <a:schemeClr val="bg1">
                    <a:lumMod val="95000"/>
                  </a:schemeClr>
                </a:solidFill>
              </a:rPr>
              <a:t>天，往存钱罐里投入 </a:t>
            </a:r>
            <a:r>
              <a:rPr lang="en-US" altLang="zh-CN" sz="2000" dirty="0">
                <a:solidFill>
                  <a:schemeClr val="bg1">
                    <a:lumMod val="95000"/>
                  </a:schemeClr>
                </a:solidFill>
              </a:rPr>
              <a:t>1 </a:t>
            </a:r>
            <a:r>
              <a:rPr lang="zh-CN" altLang="en-US" sz="2000" dirty="0">
                <a:solidFill>
                  <a:schemeClr val="bg1">
                    <a:lumMod val="95000"/>
                  </a:schemeClr>
                </a:solidFill>
              </a:rPr>
              <a:t>元。存钱罐中总金额为 </a:t>
            </a:r>
            <a:r>
              <a:rPr lang="en-US" altLang="zh-CN" sz="2000" dirty="0">
                <a:solidFill>
                  <a:schemeClr val="bg1">
                    <a:lumMod val="95000"/>
                  </a:schemeClr>
                </a:solidFill>
              </a:rPr>
              <a:t>1 </a:t>
            </a:r>
            <a:r>
              <a:rPr lang="zh-CN" altLang="en-US" sz="2000" dirty="0">
                <a:solidFill>
                  <a:schemeClr val="bg1">
                    <a:lumMod val="95000"/>
                  </a:schemeClr>
                </a:solidFill>
              </a:rPr>
              <a:t>元。</a:t>
            </a:r>
          </a:p>
          <a:p>
            <a:r>
              <a:rPr lang="zh-CN" altLang="en-US" sz="2000" dirty="0">
                <a:solidFill>
                  <a:schemeClr val="bg1">
                    <a:lumMod val="95000"/>
                  </a:schemeClr>
                </a:solidFill>
              </a:rPr>
              <a:t>第 </a:t>
            </a:r>
            <a:r>
              <a:rPr lang="en-US" altLang="zh-CN" sz="2000" dirty="0">
                <a:solidFill>
                  <a:schemeClr val="bg1">
                    <a:lumMod val="95000"/>
                  </a:schemeClr>
                </a:solidFill>
              </a:rPr>
              <a:t>2 </a:t>
            </a:r>
            <a:r>
              <a:rPr lang="zh-CN" altLang="en-US" sz="2000" dirty="0">
                <a:solidFill>
                  <a:schemeClr val="bg1">
                    <a:lumMod val="95000"/>
                  </a:schemeClr>
                </a:solidFill>
              </a:rPr>
              <a:t>天，往存钱罐里投入 </a:t>
            </a:r>
            <a:r>
              <a:rPr lang="en-US" altLang="zh-CN" sz="2000" dirty="0">
                <a:solidFill>
                  <a:schemeClr val="bg1">
                    <a:lumMod val="95000"/>
                  </a:schemeClr>
                </a:solidFill>
              </a:rPr>
              <a:t>2 </a:t>
            </a:r>
            <a:r>
              <a:rPr lang="zh-CN" altLang="en-US" sz="2000" dirty="0">
                <a:solidFill>
                  <a:schemeClr val="bg1">
                    <a:lumMod val="95000"/>
                  </a:schemeClr>
                </a:solidFill>
              </a:rPr>
              <a:t>元。存钱罐中总金额为 </a:t>
            </a:r>
            <a:r>
              <a:rPr lang="en-US" altLang="zh-CN" sz="2000" dirty="0">
                <a:solidFill>
                  <a:schemeClr val="bg1">
                    <a:lumMod val="95000"/>
                  </a:schemeClr>
                </a:solidFill>
              </a:rPr>
              <a:t>1 + 2 = 3 </a:t>
            </a:r>
            <a:r>
              <a:rPr lang="zh-CN" altLang="en-US" sz="2000" dirty="0">
                <a:solidFill>
                  <a:schemeClr val="bg1">
                    <a:lumMod val="95000"/>
                  </a:schemeClr>
                </a:solidFill>
              </a:rPr>
              <a:t>元。</a:t>
            </a:r>
          </a:p>
          <a:p>
            <a:r>
              <a:rPr lang="zh-CN" altLang="en-US" sz="2000" dirty="0">
                <a:solidFill>
                  <a:schemeClr val="bg1">
                    <a:lumMod val="95000"/>
                  </a:schemeClr>
                </a:solidFill>
              </a:rPr>
              <a:t>第 </a:t>
            </a:r>
            <a:r>
              <a:rPr lang="en-US" altLang="zh-CN" sz="2000" dirty="0">
                <a:solidFill>
                  <a:schemeClr val="bg1">
                    <a:lumMod val="95000"/>
                  </a:schemeClr>
                </a:solidFill>
              </a:rPr>
              <a:t>3 </a:t>
            </a:r>
            <a:r>
              <a:rPr lang="zh-CN" altLang="en-US" sz="2000" dirty="0">
                <a:solidFill>
                  <a:schemeClr val="bg1">
                    <a:lumMod val="95000"/>
                  </a:schemeClr>
                </a:solidFill>
              </a:rPr>
              <a:t>天，往存钱罐里投入 </a:t>
            </a:r>
            <a:r>
              <a:rPr lang="en-US" altLang="zh-CN" sz="2000" dirty="0">
                <a:solidFill>
                  <a:schemeClr val="bg1">
                    <a:lumMod val="95000"/>
                  </a:schemeClr>
                </a:solidFill>
              </a:rPr>
              <a:t>3 </a:t>
            </a:r>
            <a:r>
              <a:rPr lang="zh-CN" altLang="en-US" sz="2000" dirty="0">
                <a:solidFill>
                  <a:schemeClr val="bg1">
                    <a:lumMod val="95000"/>
                  </a:schemeClr>
                </a:solidFill>
              </a:rPr>
              <a:t>元。存钱罐中总金额为 </a:t>
            </a:r>
            <a:r>
              <a:rPr lang="en-US" altLang="zh-CN" sz="2000" dirty="0">
                <a:solidFill>
                  <a:schemeClr val="bg1">
                    <a:lumMod val="95000"/>
                  </a:schemeClr>
                </a:solidFill>
              </a:rPr>
              <a:t>1 + 2 + 3 = 6 </a:t>
            </a:r>
            <a:r>
              <a:rPr lang="zh-CN" altLang="en-US" sz="2000" dirty="0">
                <a:solidFill>
                  <a:schemeClr val="bg1">
                    <a:lumMod val="95000"/>
                  </a:schemeClr>
                </a:solidFill>
              </a:rPr>
              <a:t>元。</a:t>
            </a:r>
          </a:p>
          <a:p>
            <a:r>
              <a:rPr lang="zh-CN" altLang="en-US" sz="2000" dirty="0">
                <a:solidFill>
                  <a:schemeClr val="bg1">
                    <a:lumMod val="95000"/>
                  </a:schemeClr>
                </a:solidFill>
              </a:rPr>
              <a:t>第 </a:t>
            </a:r>
            <a:r>
              <a:rPr lang="en-US" altLang="zh-CN" sz="2000" dirty="0">
                <a:solidFill>
                  <a:schemeClr val="bg1">
                    <a:lumMod val="95000"/>
                  </a:schemeClr>
                </a:solidFill>
              </a:rPr>
              <a:t>4 </a:t>
            </a:r>
            <a:r>
              <a:rPr lang="zh-CN" altLang="en-US" sz="2000" dirty="0">
                <a:solidFill>
                  <a:schemeClr val="bg1">
                    <a:lumMod val="95000"/>
                  </a:schemeClr>
                </a:solidFill>
              </a:rPr>
              <a:t>天，往存钱罐里投入 </a:t>
            </a:r>
            <a:r>
              <a:rPr lang="en-US" altLang="zh-CN" sz="2000" dirty="0">
                <a:solidFill>
                  <a:schemeClr val="bg1">
                    <a:lumMod val="95000"/>
                  </a:schemeClr>
                </a:solidFill>
              </a:rPr>
              <a:t>4 </a:t>
            </a:r>
            <a:r>
              <a:rPr lang="zh-CN" altLang="en-US" sz="2000" dirty="0">
                <a:solidFill>
                  <a:schemeClr val="bg1">
                    <a:lumMod val="95000"/>
                  </a:schemeClr>
                </a:solidFill>
              </a:rPr>
              <a:t>元。存钱罐中总金额为 </a:t>
            </a:r>
            <a:r>
              <a:rPr lang="en-US" altLang="zh-CN" sz="2000" dirty="0">
                <a:solidFill>
                  <a:schemeClr val="bg1">
                    <a:lumMod val="95000"/>
                  </a:schemeClr>
                </a:solidFill>
              </a:rPr>
              <a:t>1 + 2 + 3 + 4 = 10 </a:t>
            </a:r>
            <a:r>
              <a:rPr lang="zh-CN" altLang="en-US" sz="2000" dirty="0">
                <a:solidFill>
                  <a:schemeClr val="bg1">
                    <a:lumMod val="95000"/>
                  </a:schemeClr>
                </a:solidFill>
              </a:rPr>
              <a:t>元。</a:t>
            </a:r>
          </a:p>
          <a:p>
            <a:r>
              <a:rPr lang="zh-CN" altLang="en-US" sz="2000" dirty="0">
                <a:solidFill>
                  <a:schemeClr val="bg1">
                    <a:lumMod val="95000"/>
                  </a:schemeClr>
                </a:solidFill>
              </a:rPr>
              <a:t>那么，每天都这样往存钱罐里投入硬币的话，第 </a:t>
            </a:r>
            <a:r>
              <a:rPr lang="en-US" altLang="zh-CN" sz="2000" dirty="0">
                <a:solidFill>
                  <a:schemeClr val="bg1">
                    <a:lumMod val="95000"/>
                  </a:schemeClr>
                </a:solidFill>
              </a:rPr>
              <a:t>100 </a:t>
            </a:r>
            <a:r>
              <a:rPr lang="zh-CN" altLang="en-US" sz="2000" dirty="0">
                <a:solidFill>
                  <a:schemeClr val="bg1">
                    <a:lumMod val="95000"/>
                  </a:schemeClr>
                </a:solidFill>
              </a:rPr>
              <a:t>天时的总金额为多少呢？</a:t>
            </a:r>
          </a:p>
          <a:p>
            <a:endParaRPr lang="zh-CN" altLang="en-US" sz="2000" dirty="0">
              <a:solidFill>
                <a:schemeClr val="bg1">
                  <a:lumMod val="95000"/>
                </a:schemeClr>
              </a:solidFill>
            </a:endParaRPr>
          </a:p>
        </p:txBody>
      </p:sp>
      <p:sp>
        <p:nvSpPr>
          <p:cNvPr id="6" name="文本框 5">
            <a:extLst>
              <a:ext uri="{FF2B5EF4-FFF2-40B4-BE49-F238E27FC236}">
                <a16:creationId xmlns:a16="http://schemas.microsoft.com/office/drawing/2014/main" id="{CF7BB9C9-1B15-4D1D-8374-CBAF3A47A17A}"/>
              </a:ext>
            </a:extLst>
          </p:cNvPr>
          <p:cNvSpPr txBox="1"/>
          <p:nvPr/>
        </p:nvSpPr>
        <p:spPr>
          <a:xfrm>
            <a:off x="8002538" y="654457"/>
            <a:ext cx="3023585" cy="369332"/>
          </a:xfrm>
          <a:prstGeom prst="rect">
            <a:avLst/>
          </a:prstGeom>
          <a:noFill/>
        </p:spPr>
        <p:txBody>
          <a:bodyPr wrap="none" rtlCol="0">
            <a:spAutoFit/>
          </a:bodyPr>
          <a:lstStyle/>
          <a:p>
            <a:r>
              <a:rPr lang="zh-CN" altLang="en-US" dirty="0">
                <a:solidFill>
                  <a:srgbClr val="FFFF00"/>
                </a:solidFill>
              </a:rPr>
              <a:t>和</a:t>
            </a:r>
            <a:r>
              <a:rPr lang="en-US" altLang="zh-CN" dirty="0">
                <a:solidFill>
                  <a:srgbClr val="FFFF00"/>
                </a:solidFill>
              </a:rPr>
              <a:t>=</a:t>
            </a:r>
            <a:r>
              <a:rPr lang="zh-CN" altLang="en-US" dirty="0">
                <a:solidFill>
                  <a:srgbClr val="FFFF00"/>
                </a:solidFill>
              </a:rPr>
              <a:t>（首项</a:t>
            </a:r>
            <a:r>
              <a:rPr lang="en-US" altLang="zh-CN" dirty="0">
                <a:solidFill>
                  <a:srgbClr val="FFFF00"/>
                </a:solidFill>
              </a:rPr>
              <a:t>+</a:t>
            </a:r>
            <a:r>
              <a:rPr lang="zh-CN" altLang="en-US" dirty="0">
                <a:solidFill>
                  <a:srgbClr val="FFFF00"/>
                </a:solidFill>
              </a:rPr>
              <a:t>末项）</a:t>
            </a:r>
            <a:r>
              <a:rPr lang="en-US" altLang="zh-CN" dirty="0">
                <a:solidFill>
                  <a:srgbClr val="FFFF00"/>
                </a:solidFill>
              </a:rPr>
              <a:t>×</a:t>
            </a:r>
            <a:r>
              <a:rPr lang="zh-CN" altLang="en-US" dirty="0">
                <a:solidFill>
                  <a:srgbClr val="FFFF00"/>
                </a:solidFill>
              </a:rPr>
              <a:t>项数 </a:t>
            </a:r>
            <a:r>
              <a:rPr lang="en-US" altLang="zh-CN" dirty="0">
                <a:solidFill>
                  <a:srgbClr val="FFFF00"/>
                </a:solidFill>
              </a:rPr>
              <a:t>/ 2</a:t>
            </a:r>
            <a:endParaRPr lang="zh-CN" altLang="en-US" sz="2000" dirty="0">
              <a:solidFill>
                <a:srgbClr val="FFFF00"/>
              </a:solidFill>
            </a:endParaRPr>
          </a:p>
        </p:txBody>
      </p:sp>
      <p:pic>
        <p:nvPicPr>
          <p:cNvPr id="10" name="图片 9">
            <a:extLst>
              <a:ext uri="{FF2B5EF4-FFF2-40B4-BE49-F238E27FC236}">
                <a16:creationId xmlns:a16="http://schemas.microsoft.com/office/drawing/2014/main" id="{54E73010-F7CD-4B4D-839B-BAF38CC8E5BA}"/>
              </a:ext>
            </a:extLst>
          </p:cNvPr>
          <p:cNvPicPr>
            <a:picLocks noChangeAspect="1"/>
          </p:cNvPicPr>
          <p:nvPr/>
        </p:nvPicPr>
        <p:blipFill>
          <a:blip r:embed="rId3"/>
          <a:stretch>
            <a:fillRect/>
          </a:stretch>
        </p:blipFill>
        <p:spPr>
          <a:xfrm>
            <a:off x="560363" y="3243856"/>
            <a:ext cx="5343525" cy="2933700"/>
          </a:xfrm>
          <a:prstGeom prst="rect">
            <a:avLst/>
          </a:prstGeom>
        </p:spPr>
      </p:pic>
      <p:sp>
        <p:nvSpPr>
          <p:cNvPr id="28" name="文本框 27">
            <a:extLst>
              <a:ext uri="{FF2B5EF4-FFF2-40B4-BE49-F238E27FC236}">
                <a16:creationId xmlns:a16="http://schemas.microsoft.com/office/drawing/2014/main" id="{70EE381E-4FBC-4E9F-82E7-26D8155A473C}"/>
              </a:ext>
            </a:extLst>
          </p:cNvPr>
          <p:cNvSpPr txBox="1"/>
          <p:nvPr/>
        </p:nvSpPr>
        <p:spPr>
          <a:xfrm>
            <a:off x="8018783" y="1201296"/>
            <a:ext cx="2743059" cy="400110"/>
          </a:xfrm>
          <a:prstGeom prst="rect">
            <a:avLst/>
          </a:prstGeom>
          <a:noFill/>
        </p:spPr>
        <p:txBody>
          <a:bodyPr wrap="none" rtlCol="0">
            <a:spAutoFit/>
          </a:bodyPr>
          <a:lstStyle/>
          <a:p>
            <a:r>
              <a:rPr lang="en-US" altLang="zh-CN" sz="2000" dirty="0">
                <a:solidFill>
                  <a:srgbClr val="FFFF00"/>
                </a:solidFill>
              </a:rPr>
              <a:t>1+……+n = (1+n) n / 2</a:t>
            </a:r>
            <a:endParaRPr lang="zh-CN" altLang="en-US" sz="2000" dirty="0">
              <a:solidFill>
                <a:srgbClr val="FFFF00"/>
              </a:solidFill>
            </a:endParaRPr>
          </a:p>
        </p:txBody>
      </p:sp>
      <p:pic>
        <p:nvPicPr>
          <p:cNvPr id="1024" name="图片 1023">
            <a:extLst>
              <a:ext uri="{FF2B5EF4-FFF2-40B4-BE49-F238E27FC236}">
                <a16:creationId xmlns:a16="http://schemas.microsoft.com/office/drawing/2014/main" id="{1E81C3F1-A1E2-4546-A452-1BD373AF0752}"/>
              </a:ext>
            </a:extLst>
          </p:cNvPr>
          <p:cNvPicPr>
            <a:picLocks noChangeAspect="1"/>
          </p:cNvPicPr>
          <p:nvPr/>
        </p:nvPicPr>
        <p:blipFill>
          <a:blip r:embed="rId4"/>
          <a:stretch>
            <a:fillRect/>
          </a:stretch>
        </p:blipFill>
        <p:spPr>
          <a:xfrm>
            <a:off x="5804186" y="3536863"/>
            <a:ext cx="5490117" cy="2138906"/>
          </a:xfrm>
          <a:prstGeom prst="rect">
            <a:avLst/>
          </a:prstGeom>
        </p:spPr>
      </p:pic>
    </p:spTree>
    <p:extLst>
      <p:ext uri="{BB962C8B-B14F-4D97-AF65-F5344CB8AC3E}">
        <p14:creationId xmlns:p14="http://schemas.microsoft.com/office/powerpoint/2010/main" val="59877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900" decel="100000" fill="hold"/>
                                        <p:tgtEl>
                                          <p:spTgt spid="21"/>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D0BFA22-FCE5-4E56-818C-21058934BB71}"/>
              </a:ext>
            </a:extLst>
          </p:cNvPr>
          <p:cNvSpPr txBox="1"/>
          <p:nvPr/>
        </p:nvSpPr>
        <p:spPr>
          <a:xfrm>
            <a:off x="1338813" y="597271"/>
            <a:ext cx="6248021" cy="523220"/>
          </a:xfrm>
          <a:prstGeom prst="rect">
            <a:avLst/>
          </a:prstGeom>
          <a:noFill/>
        </p:spPr>
        <p:txBody>
          <a:bodyPr wrap="square" rtlCol="0">
            <a:spAutoFit/>
          </a:bodyPr>
          <a:lstStyle/>
          <a:p>
            <a:r>
              <a:rPr lang="zh-CN" altLang="en-US" sz="2800" b="1" dirty="0">
                <a:solidFill>
                  <a:schemeClr val="bg1"/>
                </a:solidFill>
                <a:cs typeface="+mn-ea"/>
                <a:sym typeface="+mn-lt"/>
              </a:rPr>
              <a:t>数学归纳法</a:t>
            </a:r>
            <a:r>
              <a:rPr lang="en-US" altLang="zh-CN" sz="2800" b="1" dirty="0">
                <a:solidFill>
                  <a:schemeClr val="bg1"/>
                </a:solidFill>
                <a:cs typeface="+mn-ea"/>
                <a:sym typeface="+mn-lt"/>
              </a:rPr>
              <a:t>—</a:t>
            </a:r>
            <a:r>
              <a:rPr lang="zh-CN" altLang="en-US" sz="2800" b="1" dirty="0">
                <a:solidFill>
                  <a:schemeClr val="bg1"/>
                </a:solidFill>
                <a:cs typeface="+mn-ea"/>
                <a:sym typeface="+mn-lt"/>
              </a:rPr>
              <a:t>如何征服无穷数列</a:t>
            </a:r>
          </a:p>
        </p:txBody>
      </p:sp>
      <p:sp>
        <p:nvSpPr>
          <p:cNvPr id="8" name="Freeform 49">
            <a:extLst>
              <a:ext uri="{FF2B5EF4-FFF2-40B4-BE49-F238E27FC236}">
                <a16:creationId xmlns:a16="http://schemas.microsoft.com/office/drawing/2014/main" id="{1DB0829A-5445-4AEA-A9AD-BD8DBAFD231F}"/>
              </a:ext>
            </a:extLst>
          </p:cNvPr>
          <p:cNvSpPr>
            <a:spLocks noEditPoints="1"/>
          </p:cNvSpPr>
          <p:nvPr/>
        </p:nvSpPr>
        <p:spPr bwMode="auto">
          <a:xfrm>
            <a:off x="860206" y="597271"/>
            <a:ext cx="383958" cy="538424"/>
          </a:xfrm>
          <a:custGeom>
            <a:avLst/>
            <a:gdLst/>
            <a:ahLst/>
            <a:cxnLst>
              <a:cxn ang="0">
                <a:pos x="261" y="280"/>
              </a:cxn>
              <a:cxn ang="0">
                <a:pos x="72" y="364"/>
              </a:cxn>
              <a:cxn ang="0">
                <a:pos x="24" y="246"/>
              </a:cxn>
              <a:cxn ang="0">
                <a:pos x="116" y="124"/>
              </a:cxn>
              <a:cxn ang="0">
                <a:pos x="68" y="137"/>
              </a:cxn>
              <a:cxn ang="0">
                <a:pos x="2" y="82"/>
              </a:cxn>
              <a:cxn ang="0">
                <a:pos x="95" y="4"/>
              </a:cxn>
              <a:cxn ang="0">
                <a:pos x="213" y="42"/>
              </a:cxn>
              <a:cxn ang="0">
                <a:pos x="215" y="172"/>
              </a:cxn>
              <a:cxn ang="0">
                <a:pos x="120" y="265"/>
              </a:cxn>
              <a:cxn ang="0">
                <a:pos x="217" y="75"/>
              </a:cxn>
              <a:cxn ang="0">
                <a:pos x="91" y="16"/>
              </a:cxn>
              <a:cxn ang="0">
                <a:pos x="85" y="111"/>
              </a:cxn>
              <a:cxn ang="0">
                <a:pos x="162" y="92"/>
              </a:cxn>
              <a:cxn ang="0">
                <a:pos x="95" y="197"/>
              </a:cxn>
              <a:cxn ang="0">
                <a:pos x="204" y="324"/>
              </a:cxn>
              <a:cxn ang="0">
                <a:pos x="108" y="273"/>
              </a:cxn>
              <a:cxn ang="0">
                <a:pos x="213" y="164"/>
              </a:cxn>
              <a:cxn ang="0">
                <a:pos x="59" y="29"/>
              </a:cxn>
              <a:cxn ang="0">
                <a:pos x="45" y="50"/>
              </a:cxn>
              <a:cxn ang="0">
                <a:pos x="21" y="82"/>
              </a:cxn>
              <a:cxn ang="0">
                <a:pos x="106" y="92"/>
              </a:cxn>
              <a:cxn ang="0">
                <a:pos x="21" y="103"/>
              </a:cxn>
              <a:cxn ang="0">
                <a:pos x="24" y="96"/>
              </a:cxn>
              <a:cxn ang="0">
                <a:pos x="135" y="92"/>
              </a:cxn>
              <a:cxn ang="0">
                <a:pos x="148" y="99"/>
              </a:cxn>
              <a:cxn ang="0">
                <a:pos x="19" y="117"/>
              </a:cxn>
              <a:cxn ang="0">
                <a:pos x="122" y="149"/>
              </a:cxn>
              <a:cxn ang="0">
                <a:pos x="104" y="174"/>
              </a:cxn>
              <a:cxn ang="0">
                <a:pos x="150" y="113"/>
              </a:cxn>
              <a:cxn ang="0">
                <a:pos x="122" y="149"/>
              </a:cxn>
              <a:cxn ang="0">
                <a:pos x="47" y="128"/>
              </a:cxn>
              <a:cxn ang="0">
                <a:pos x="21" y="137"/>
              </a:cxn>
              <a:cxn ang="0">
                <a:pos x="84" y="164"/>
              </a:cxn>
              <a:cxn ang="0">
                <a:pos x="38" y="233"/>
              </a:cxn>
              <a:cxn ang="0">
                <a:pos x="64" y="197"/>
              </a:cxn>
              <a:cxn ang="0">
                <a:pos x="42" y="218"/>
              </a:cxn>
              <a:cxn ang="0">
                <a:pos x="74" y="212"/>
              </a:cxn>
              <a:cxn ang="0">
                <a:pos x="38" y="252"/>
              </a:cxn>
              <a:cxn ang="0">
                <a:pos x="51" y="252"/>
              </a:cxn>
              <a:cxn ang="0">
                <a:pos x="28" y="269"/>
              </a:cxn>
              <a:cxn ang="0">
                <a:pos x="36" y="267"/>
              </a:cxn>
              <a:cxn ang="0">
                <a:pos x="53" y="271"/>
              </a:cxn>
              <a:cxn ang="0">
                <a:pos x="26" y="303"/>
              </a:cxn>
              <a:cxn ang="0">
                <a:pos x="42" y="299"/>
              </a:cxn>
              <a:cxn ang="0">
                <a:pos x="40" y="328"/>
              </a:cxn>
              <a:cxn ang="0">
                <a:pos x="225" y="336"/>
              </a:cxn>
              <a:cxn ang="0">
                <a:pos x="24" y="338"/>
              </a:cxn>
              <a:cxn ang="0">
                <a:pos x="68" y="340"/>
              </a:cxn>
              <a:cxn ang="0">
                <a:pos x="120" y="347"/>
              </a:cxn>
              <a:cxn ang="0">
                <a:pos x="152" y="345"/>
              </a:cxn>
              <a:cxn ang="0">
                <a:pos x="186" y="343"/>
              </a:cxn>
              <a:cxn ang="0">
                <a:pos x="26" y="351"/>
              </a:cxn>
              <a:cxn ang="0">
                <a:pos x="38" y="343"/>
              </a:cxn>
              <a:cxn ang="0">
                <a:pos x="89" y="338"/>
              </a:cxn>
              <a:cxn ang="0">
                <a:pos x="114" y="340"/>
              </a:cxn>
              <a:cxn ang="0">
                <a:pos x="204" y="347"/>
              </a:cxn>
              <a:cxn ang="0">
                <a:pos x="68" y="357"/>
              </a:cxn>
              <a:cxn ang="0">
                <a:pos x="57" y="355"/>
              </a:cxn>
              <a:cxn ang="0">
                <a:pos x="150" y="359"/>
              </a:cxn>
              <a:cxn ang="0">
                <a:pos x="122" y="360"/>
              </a:cxn>
            </a:cxnLst>
            <a:rect l="0" t="0" r="r" b="b"/>
            <a:pathLst>
              <a:path w="261" h="366">
                <a:moveTo>
                  <a:pt x="120" y="265"/>
                </a:moveTo>
                <a:lnTo>
                  <a:pt x="120" y="265"/>
                </a:lnTo>
                <a:lnTo>
                  <a:pt x="137" y="267"/>
                </a:lnTo>
                <a:lnTo>
                  <a:pt x="156" y="269"/>
                </a:lnTo>
                <a:lnTo>
                  <a:pt x="190" y="267"/>
                </a:lnTo>
                <a:lnTo>
                  <a:pt x="225" y="267"/>
                </a:lnTo>
                <a:lnTo>
                  <a:pt x="242" y="267"/>
                </a:lnTo>
                <a:lnTo>
                  <a:pt x="257" y="269"/>
                </a:lnTo>
                <a:lnTo>
                  <a:pt x="257" y="269"/>
                </a:lnTo>
                <a:lnTo>
                  <a:pt x="261" y="275"/>
                </a:lnTo>
                <a:lnTo>
                  <a:pt x="261" y="280"/>
                </a:lnTo>
                <a:lnTo>
                  <a:pt x="261" y="296"/>
                </a:lnTo>
                <a:lnTo>
                  <a:pt x="261" y="296"/>
                </a:lnTo>
                <a:lnTo>
                  <a:pt x="261" y="315"/>
                </a:lnTo>
                <a:lnTo>
                  <a:pt x="257" y="328"/>
                </a:lnTo>
                <a:lnTo>
                  <a:pt x="251" y="338"/>
                </a:lnTo>
                <a:lnTo>
                  <a:pt x="240" y="347"/>
                </a:lnTo>
                <a:lnTo>
                  <a:pt x="240" y="347"/>
                </a:lnTo>
                <a:lnTo>
                  <a:pt x="219" y="364"/>
                </a:lnTo>
                <a:lnTo>
                  <a:pt x="219" y="364"/>
                </a:lnTo>
                <a:lnTo>
                  <a:pt x="122" y="366"/>
                </a:lnTo>
                <a:lnTo>
                  <a:pt x="72" y="364"/>
                </a:lnTo>
                <a:lnTo>
                  <a:pt x="49" y="362"/>
                </a:lnTo>
                <a:lnTo>
                  <a:pt x="24" y="360"/>
                </a:lnTo>
                <a:lnTo>
                  <a:pt x="24" y="360"/>
                </a:lnTo>
                <a:lnTo>
                  <a:pt x="21" y="357"/>
                </a:lnTo>
                <a:lnTo>
                  <a:pt x="17" y="355"/>
                </a:lnTo>
                <a:lnTo>
                  <a:pt x="15" y="351"/>
                </a:lnTo>
                <a:lnTo>
                  <a:pt x="15" y="347"/>
                </a:lnTo>
                <a:lnTo>
                  <a:pt x="15" y="347"/>
                </a:lnTo>
                <a:lnTo>
                  <a:pt x="17" y="305"/>
                </a:lnTo>
                <a:lnTo>
                  <a:pt x="21" y="265"/>
                </a:lnTo>
                <a:lnTo>
                  <a:pt x="24" y="246"/>
                </a:lnTo>
                <a:lnTo>
                  <a:pt x="28" y="229"/>
                </a:lnTo>
                <a:lnTo>
                  <a:pt x="34" y="212"/>
                </a:lnTo>
                <a:lnTo>
                  <a:pt x="42" y="197"/>
                </a:lnTo>
                <a:lnTo>
                  <a:pt x="42" y="197"/>
                </a:lnTo>
                <a:lnTo>
                  <a:pt x="57" y="179"/>
                </a:lnTo>
                <a:lnTo>
                  <a:pt x="72" y="162"/>
                </a:lnTo>
                <a:lnTo>
                  <a:pt x="72" y="162"/>
                </a:lnTo>
                <a:lnTo>
                  <a:pt x="89" y="151"/>
                </a:lnTo>
                <a:lnTo>
                  <a:pt x="99" y="141"/>
                </a:lnTo>
                <a:lnTo>
                  <a:pt x="108" y="134"/>
                </a:lnTo>
                <a:lnTo>
                  <a:pt x="116" y="124"/>
                </a:lnTo>
                <a:lnTo>
                  <a:pt x="118" y="118"/>
                </a:lnTo>
                <a:lnTo>
                  <a:pt x="118" y="115"/>
                </a:lnTo>
                <a:lnTo>
                  <a:pt x="118" y="111"/>
                </a:lnTo>
                <a:lnTo>
                  <a:pt x="114" y="107"/>
                </a:lnTo>
                <a:lnTo>
                  <a:pt x="110" y="101"/>
                </a:lnTo>
                <a:lnTo>
                  <a:pt x="103" y="99"/>
                </a:lnTo>
                <a:lnTo>
                  <a:pt x="103" y="99"/>
                </a:lnTo>
                <a:lnTo>
                  <a:pt x="99" y="107"/>
                </a:lnTo>
                <a:lnTo>
                  <a:pt x="95" y="115"/>
                </a:lnTo>
                <a:lnTo>
                  <a:pt x="82" y="126"/>
                </a:lnTo>
                <a:lnTo>
                  <a:pt x="68" y="137"/>
                </a:lnTo>
                <a:lnTo>
                  <a:pt x="53" y="147"/>
                </a:lnTo>
                <a:lnTo>
                  <a:pt x="53" y="147"/>
                </a:lnTo>
                <a:lnTo>
                  <a:pt x="28" y="145"/>
                </a:lnTo>
                <a:lnTo>
                  <a:pt x="17" y="143"/>
                </a:lnTo>
                <a:lnTo>
                  <a:pt x="7" y="141"/>
                </a:lnTo>
                <a:lnTo>
                  <a:pt x="7" y="141"/>
                </a:lnTo>
                <a:lnTo>
                  <a:pt x="3" y="132"/>
                </a:lnTo>
                <a:lnTo>
                  <a:pt x="0" y="120"/>
                </a:lnTo>
                <a:lnTo>
                  <a:pt x="0" y="107"/>
                </a:lnTo>
                <a:lnTo>
                  <a:pt x="0" y="94"/>
                </a:lnTo>
                <a:lnTo>
                  <a:pt x="2" y="82"/>
                </a:lnTo>
                <a:lnTo>
                  <a:pt x="3" y="69"/>
                </a:lnTo>
                <a:lnTo>
                  <a:pt x="9" y="59"/>
                </a:lnTo>
                <a:lnTo>
                  <a:pt x="13" y="52"/>
                </a:lnTo>
                <a:lnTo>
                  <a:pt x="13" y="52"/>
                </a:lnTo>
                <a:lnTo>
                  <a:pt x="19" y="46"/>
                </a:lnTo>
                <a:lnTo>
                  <a:pt x="28" y="40"/>
                </a:lnTo>
                <a:lnTo>
                  <a:pt x="47" y="29"/>
                </a:lnTo>
                <a:lnTo>
                  <a:pt x="47" y="29"/>
                </a:lnTo>
                <a:lnTo>
                  <a:pt x="64" y="19"/>
                </a:lnTo>
                <a:lnTo>
                  <a:pt x="85" y="8"/>
                </a:lnTo>
                <a:lnTo>
                  <a:pt x="95" y="4"/>
                </a:lnTo>
                <a:lnTo>
                  <a:pt x="106" y="2"/>
                </a:lnTo>
                <a:lnTo>
                  <a:pt x="118" y="0"/>
                </a:lnTo>
                <a:lnTo>
                  <a:pt x="131" y="0"/>
                </a:lnTo>
                <a:lnTo>
                  <a:pt x="131" y="0"/>
                </a:lnTo>
                <a:lnTo>
                  <a:pt x="152" y="4"/>
                </a:lnTo>
                <a:lnTo>
                  <a:pt x="169" y="8"/>
                </a:lnTo>
                <a:lnTo>
                  <a:pt x="185" y="16"/>
                </a:lnTo>
                <a:lnTo>
                  <a:pt x="198" y="25"/>
                </a:lnTo>
                <a:lnTo>
                  <a:pt x="198" y="25"/>
                </a:lnTo>
                <a:lnTo>
                  <a:pt x="207" y="33"/>
                </a:lnTo>
                <a:lnTo>
                  <a:pt x="213" y="42"/>
                </a:lnTo>
                <a:lnTo>
                  <a:pt x="219" y="52"/>
                </a:lnTo>
                <a:lnTo>
                  <a:pt x="225" y="63"/>
                </a:lnTo>
                <a:lnTo>
                  <a:pt x="230" y="77"/>
                </a:lnTo>
                <a:lnTo>
                  <a:pt x="232" y="90"/>
                </a:lnTo>
                <a:lnTo>
                  <a:pt x="234" y="103"/>
                </a:lnTo>
                <a:lnTo>
                  <a:pt x="234" y="117"/>
                </a:lnTo>
                <a:lnTo>
                  <a:pt x="234" y="117"/>
                </a:lnTo>
                <a:lnTo>
                  <a:pt x="232" y="134"/>
                </a:lnTo>
                <a:lnTo>
                  <a:pt x="228" y="147"/>
                </a:lnTo>
                <a:lnTo>
                  <a:pt x="223" y="160"/>
                </a:lnTo>
                <a:lnTo>
                  <a:pt x="215" y="172"/>
                </a:lnTo>
                <a:lnTo>
                  <a:pt x="207" y="183"/>
                </a:lnTo>
                <a:lnTo>
                  <a:pt x="198" y="193"/>
                </a:lnTo>
                <a:lnTo>
                  <a:pt x="188" y="200"/>
                </a:lnTo>
                <a:lnTo>
                  <a:pt x="177" y="208"/>
                </a:lnTo>
                <a:lnTo>
                  <a:pt x="177" y="208"/>
                </a:lnTo>
                <a:lnTo>
                  <a:pt x="160" y="219"/>
                </a:lnTo>
                <a:lnTo>
                  <a:pt x="143" y="231"/>
                </a:lnTo>
                <a:lnTo>
                  <a:pt x="135" y="237"/>
                </a:lnTo>
                <a:lnTo>
                  <a:pt x="129" y="244"/>
                </a:lnTo>
                <a:lnTo>
                  <a:pt x="124" y="254"/>
                </a:lnTo>
                <a:lnTo>
                  <a:pt x="120" y="265"/>
                </a:lnTo>
                <a:lnTo>
                  <a:pt x="120" y="265"/>
                </a:lnTo>
                <a:close/>
                <a:moveTo>
                  <a:pt x="213" y="164"/>
                </a:moveTo>
                <a:lnTo>
                  <a:pt x="213" y="164"/>
                </a:lnTo>
                <a:lnTo>
                  <a:pt x="219" y="153"/>
                </a:lnTo>
                <a:lnTo>
                  <a:pt x="223" y="139"/>
                </a:lnTo>
                <a:lnTo>
                  <a:pt x="226" y="126"/>
                </a:lnTo>
                <a:lnTo>
                  <a:pt x="226" y="113"/>
                </a:lnTo>
                <a:lnTo>
                  <a:pt x="226" y="113"/>
                </a:lnTo>
                <a:lnTo>
                  <a:pt x="226" y="103"/>
                </a:lnTo>
                <a:lnTo>
                  <a:pt x="225" y="94"/>
                </a:lnTo>
                <a:lnTo>
                  <a:pt x="217" y="75"/>
                </a:lnTo>
                <a:lnTo>
                  <a:pt x="205" y="56"/>
                </a:lnTo>
                <a:lnTo>
                  <a:pt x="192" y="38"/>
                </a:lnTo>
                <a:lnTo>
                  <a:pt x="175" y="25"/>
                </a:lnTo>
                <a:lnTo>
                  <a:pt x="164" y="19"/>
                </a:lnTo>
                <a:lnTo>
                  <a:pt x="154" y="16"/>
                </a:lnTo>
                <a:lnTo>
                  <a:pt x="143" y="12"/>
                </a:lnTo>
                <a:lnTo>
                  <a:pt x="131" y="10"/>
                </a:lnTo>
                <a:lnTo>
                  <a:pt x="120" y="8"/>
                </a:lnTo>
                <a:lnTo>
                  <a:pt x="106" y="10"/>
                </a:lnTo>
                <a:lnTo>
                  <a:pt x="106" y="10"/>
                </a:lnTo>
                <a:lnTo>
                  <a:pt x="91" y="16"/>
                </a:lnTo>
                <a:lnTo>
                  <a:pt x="78" y="21"/>
                </a:lnTo>
                <a:lnTo>
                  <a:pt x="66" y="31"/>
                </a:lnTo>
                <a:lnTo>
                  <a:pt x="57" y="42"/>
                </a:lnTo>
                <a:lnTo>
                  <a:pt x="49" y="57"/>
                </a:lnTo>
                <a:lnTo>
                  <a:pt x="45" y="71"/>
                </a:lnTo>
                <a:lnTo>
                  <a:pt x="42" y="88"/>
                </a:lnTo>
                <a:lnTo>
                  <a:pt x="42" y="107"/>
                </a:lnTo>
                <a:lnTo>
                  <a:pt x="42" y="107"/>
                </a:lnTo>
                <a:lnTo>
                  <a:pt x="51" y="111"/>
                </a:lnTo>
                <a:lnTo>
                  <a:pt x="63" y="111"/>
                </a:lnTo>
                <a:lnTo>
                  <a:pt x="85" y="111"/>
                </a:lnTo>
                <a:lnTo>
                  <a:pt x="85" y="111"/>
                </a:lnTo>
                <a:lnTo>
                  <a:pt x="93" y="96"/>
                </a:lnTo>
                <a:lnTo>
                  <a:pt x="99" y="86"/>
                </a:lnTo>
                <a:lnTo>
                  <a:pt x="104" y="80"/>
                </a:lnTo>
                <a:lnTo>
                  <a:pt x="110" y="75"/>
                </a:lnTo>
                <a:lnTo>
                  <a:pt x="120" y="71"/>
                </a:lnTo>
                <a:lnTo>
                  <a:pt x="129" y="71"/>
                </a:lnTo>
                <a:lnTo>
                  <a:pt x="143" y="73"/>
                </a:lnTo>
                <a:lnTo>
                  <a:pt x="143" y="73"/>
                </a:lnTo>
                <a:lnTo>
                  <a:pt x="156" y="86"/>
                </a:lnTo>
                <a:lnTo>
                  <a:pt x="162" y="92"/>
                </a:lnTo>
                <a:lnTo>
                  <a:pt x="164" y="101"/>
                </a:lnTo>
                <a:lnTo>
                  <a:pt x="164" y="101"/>
                </a:lnTo>
                <a:lnTo>
                  <a:pt x="164" y="117"/>
                </a:lnTo>
                <a:lnTo>
                  <a:pt x="160" y="130"/>
                </a:lnTo>
                <a:lnTo>
                  <a:pt x="154" y="141"/>
                </a:lnTo>
                <a:lnTo>
                  <a:pt x="146" y="151"/>
                </a:lnTo>
                <a:lnTo>
                  <a:pt x="137" y="160"/>
                </a:lnTo>
                <a:lnTo>
                  <a:pt x="125" y="168"/>
                </a:lnTo>
                <a:lnTo>
                  <a:pt x="106" y="183"/>
                </a:lnTo>
                <a:lnTo>
                  <a:pt x="106" y="183"/>
                </a:lnTo>
                <a:lnTo>
                  <a:pt x="95" y="197"/>
                </a:lnTo>
                <a:lnTo>
                  <a:pt x="85" y="210"/>
                </a:lnTo>
                <a:lnTo>
                  <a:pt x="76" y="225"/>
                </a:lnTo>
                <a:lnTo>
                  <a:pt x="70" y="244"/>
                </a:lnTo>
                <a:lnTo>
                  <a:pt x="64" y="261"/>
                </a:lnTo>
                <a:lnTo>
                  <a:pt x="61" y="280"/>
                </a:lnTo>
                <a:lnTo>
                  <a:pt x="61" y="301"/>
                </a:lnTo>
                <a:lnTo>
                  <a:pt x="61" y="320"/>
                </a:lnTo>
                <a:lnTo>
                  <a:pt x="61" y="320"/>
                </a:lnTo>
                <a:lnTo>
                  <a:pt x="106" y="324"/>
                </a:lnTo>
                <a:lnTo>
                  <a:pt x="154" y="324"/>
                </a:lnTo>
                <a:lnTo>
                  <a:pt x="204" y="324"/>
                </a:lnTo>
                <a:lnTo>
                  <a:pt x="251" y="319"/>
                </a:lnTo>
                <a:lnTo>
                  <a:pt x="251" y="319"/>
                </a:lnTo>
                <a:lnTo>
                  <a:pt x="251" y="298"/>
                </a:lnTo>
                <a:lnTo>
                  <a:pt x="251" y="277"/>
                </a:lnTo>
                <a:lnTo>
                  <a:pt x="251" y="277"/>
                </a:lnTo>
                <a:lnTo>
                  <a:pt x="223" y="280"/>
                </a:lnTo>
                <a:lnTo>
                  <a:pt x="179" y="280"/>
                </a:lnTo>
                <a:lnTo>
                  <a:pt x="137" y="279"/>
                </a:lnTo>
                <a:lnTo>
                  <a:pt x="120" y="277"/>
                </a:lnTo>
                <a:lnTo>
                  <a:pt x="108" y="273"/>
                </a:lnTo>
                <a:lnTo>
                  <a:pt x="108" y="273"/>
                </a:lnTo>
                <a:lnTo>
                  <a:pt x="110" y="259"/>
                </a:lnTo>
                <a:lnTo>
                  <a:pt x="114" y="250"/>
                </a:lnTo>
                <a:lnTo>
                  <a:pt x="120" y="239"/>
                </a:lnTo>
                <a:lnTo>
                  <a:pt x="125" y="231"/>
                </a:lnTo>
                <a:lnTo>
                  <a:pt x="133" y="223"/>
                </a:lnTo>
                <a:lnTo>
                  <a:pt x="141" y="216"/>
                </a:lnTo>
                <a:lnTo>
                  <a:pt x="156" y="204"/>
                </a:lnTo>
                <a:lnTo>
                  <a:pt x="190" y="185"/>
                </a:lnTo>
                <a:lnTo>
                  <a:pt x="204" y="176"/>
                </a:lnTo>
                <a:lnTo>
                  <a:pt x="209" y="170"/>
                </a:lnTo>
                <a:lnTo>
                  <a:pt x="213" y="164"/>
                </a:lnTo>
                <a:lnTo>
                  <a:pt x="213" y="164"/>
                </a:lnTo>
                <a:close/>
                <a:moveTo>
                  <a:pt x="51" y="31"/>
                </a:moveTo>
                <a:lnTo>
                  <a:pt x="51" y="31"/>
                </a:lnTo>
                <a:lnTo>
                  <a:pt x="51" y="33"/>
                </a:lnTo>
                <a:lnTo>
                  <a:pt x="51" y="35"/>
                </a:lnTo>
                <a:lnTo>
                  <a:pt x="55" y="35"/>
                </a:lnTo>
                <a:lnTo>
                  <a:pt x="55" y="35"/>
                </a:lnTo>
                <a:lnTo>
                  <a:pt x="55" y="33"/>
                </a:lnTo>
                <a:lnTo>
                  <a:pt x="55" y="31"/>
                </a:lnTo>
                <a:lnTo>
                  <a:pt x="57" y="31"/>
                </a:lnTo>
                <a:lnTo>
                  <a:pt x="59" y="29"/>
                </a:lnTo>
                <a:lnTo>
                  <a:pt x="59" y="29"/>
                </a:lnTo>
                <a:lnTo>
                  <a:pt x="57" y="29"/>
                </a:lnTo>
                <a:lnTo>
                  <a:pt x="55" y="31"/>
                </a:lnTo>
                <a:lnTo>
                  <a:pt x="53" y="31"/>
                </a:lnTo>
                <a:lnTo>
                  <a:pt x="51" y="31"/>
                </a:lnTo>
                <a:lnTo>
                  <a:pt x="51" y="31"/>
                </a:lnTo>
                <a:close/>
                <a:moveTo>
                  <a:pt x="23" y="63"/>
                </a:moveTo>
                <a:lnTo>
                  <a:pt x="23" y="63"/>
                </a:lnTo>
                <a:lnTo>
                  <a:pt x="32" y="61"/>
                </a:lnTo>
                <a:lnTo>
                  <a:pt x="40" y="56"/>
                </a:lnTo>
                <a:lnTo>
                  <a:pt x="45" y="50"/>
                </a:lnTo>
                <a:lnTo>
                  <a:pt x="47" y="46"/>
                </a:lnTo>
                <a:lnTo>
                  <a:pt x="47" y="42"/>
                </a:lnTo>
                <a:lnTo>
                  <a:pt x="47" y="42"/>
                </a:lnTo>
                <a:lnTo>
                  <a:pt x="40" y="48"/>
                </a:lnTo>
                <a:lnTo>
                  <a:pt x="32" y="52"/>
                </a:lnTo>
                <a:lnTo>
                  <a:pt x="26" y="56"/>
                </a:lnTo>
                <a:lnTo>
                  <a:pt x="24" y="59"/>
                </a:lnTo>
                <a:lnTo>
                  <a:pt x="23" y="63"/>
                </a:lnTo>
                <a:lnTo>
                  <a:pt x="23" y="63"/>
                </a:lnTo>
                <a:close/>
                <a:moveTo>
                  <a:pt x="21" y="82"/>
                </a:moveTo>
                <a:lnTo>
                  <a:pt x="21" y="82"/>
                </a:lnTo>
                <a:lnTo>
                  <a:pt x="26" y="80"/>
                </a:lnTo>
                <a:lnTo>
                  <a:pt x="32" y="78"/>
                </a:lnTo>
                <a:lnTo>
                  <a:pt x="36" y="75"/>
                </a:lnTo>
                <a:lnTo>
                  <a:pt x="38" y="69"/>
                </a:lnTo>
                <a:lnTo>
                  <a:pt x="38" y="69"/>
                </a:lnTo>
                <a:lnTo>
                  <a:pt x="34" y="69"/>
                </a:lnTo>
                <a:lnTo>
                  <a:pt x="28" y="73"/>
                </a:lnTo>
                <a:lnTo>
                  <a:pt x="24" y="77"/>
                </a:lnTo>
                <a:lnTo>
                  <a:pt x="21" y="82"/>
                </a:lnTo>
                <a:lnTo>
                  <a:pt x="21" y="82"/>
                </a:lnTo>
                <a:close/>
                <a:moveTo>
                  <a:pt x="106" y="92"/>
                </a:moveTo>
                <a:lnTo>
                  <a:pt x="106" y="92"/>
                </a:lnTo>
                <a:lnTo>
                  <a:pt x="120" y="88"/>
                </a:lnTo>
                <a:lnTo>
                  <a:pt x="125" y="84"/>
                </a:lnTo>
                <a:lnTo>
                  <a:pt x="129" y="80"/>
                </a:lnTo>
                <a:lnTo>
                  <a:pt x="129" y="80"/>
                </a:lnTo>
                <a:lnTo>
                  <a:pt x="122" y="80"/>
                </a:lnTo>
                <a:lnTo>
                  <a:pt x="116" y="82"/>
                </a:lnTo>
                <a:lnTo>
                  <a:pt x="110" y="86"/>
                </a:lnTo>
                <a:lnTo>
                  <a:pt x="106" y="92"/>
                </a:lnTo>
                <a:lnTo>
                  <a:pt x="106" y="92"/>
                </a:lnTo>
                <a:close/>
                <a:moveTo>
                  <a:pt x="21" y="103"/>
                </a:moveTo>
                <a:lnTo>
                  <a:pt x="21" y="103"/>
                </a:lnTo>
                <a:lnTo>
                  <a:pt x="26" y="97"/>
                </a:lnTo>
                <a:lnTo>
                  <a:pt x="28" y="96"/>
                </a:lnTo>
                <a:lnTo>
                  <a:pt x="34" y="96"/>
                </a:lnTo>
                <a:lnTo>
                  <a:pt x="34" y="96"/>
                </a:lnTo>
                <a:lnTo>
                  <a:pt x="34" y="92"/>
                </a:lnTo>
                <a:lnTo>
                  <a:pt x="34" y="90"/>
                </a:lnTo>
                <a:lnTo>
                  <a:pt x="32" y="88"/>
                </a:lnTo>
                <a:lnTo>
                  <a:pt x="32" y="88"/>
                </a:lnTo>
                <a:lnTo>
                  <a:pt x="28" y="92"/>
                </a:lnTo>
                <a:lnTo>
                  <a:pt x="24" y="96"/>
                </a:lnTo>
                <a:lnTo>
                  <a:pt x="21" y="97"/>
                </a:lnTo>
                <a:lnTo>
                  <a:pt x="21" y="99"/>
                </a:lnTo>
                <a:lnTo>
                  <a:pt x="21" y="103"/>
                </a:lnTo>
                <a:lnTo>
                  <a:pt x="21" y="103"/>
                </a:lnTo>
                <a:close/>
                <a:moveTo>
                  <a:pt x="116" y="96"/>
                </a:moveTo>
                <a:lnTo>
                  <a:pt x="116" y="96"/>
                </a:lnTo>
                <a:lnTo>
                  <a:pt x="120" y="101"/>
                </a:lnTo>
                <a:lnTo>
                  <a:pt x="125" y="103"/>
                </a:lnTo>
                <a:lnTo>
                  <a:pt x="125" y="103"/>
                </a:lnTo>
                <a:lnTo>
                  <a:pt x="131" y="96"/>
                </a:lnTo>
                <a:lnTo>
                  <a:pt x="135" y="92"/>
                </a:lnTo>
                <a:lnTo>
                  <a:pt x="137" y="88"/>
                </a:lnTo>
                <a:lnTo>
                  <a:pt x="137" y="88"/>
                </a:lnTo>
                <a:lnTo>
                  <a:pt x="131" y="90"/>
                </a:lnTo>
                <a:lnTo>
                  <a:pt x="127" y="92"/>
                </a:lnTo>
                <a:lnTo>
                  <a:pt x="116" y="96"/>
                </a:lnTo>
                <a:lnTo>
                  <a:pt x="116" y="96"/>
                </a:lnTo>
                <a:close/>
                <a:moveTo>
                  <a:pt x="137" y="103"/>
                </a:moveTo>
                <a:lnTo>
                  <a:pt x="137" y="103"/>
                </a:lnTo>
                <a:lnTo>
                  <a:pt x="143" y="103"/>
                </a:lnTo>
                <a:lnTo>
                  <a:pt x="145" y="101"/>
                </a:lnTo>
                <a:lnTo>
                  <a:pt x="148" y="99"/>
                </a:lnTo>
                <a:lnTo>
                  <a:pt x="152" y="99"/>
                </a:lnTo>
                <a:lnTo>
                  <a:pt x="152" y="99"/>
                </a:lnTo>
                <a:lnTo>
                  <a:pt x="150" y="94"/>
                </a:lnTo>
                <a:lnTo>
                  <a:pt x="150" y="92"/>
                </a:lnTo>
                <a:lnTo>
                  <a:pt x="146" y="90"/>
                </a:lnTo>
                <a:lnTo>
                  <a:pt x="146" y="90"/>
                </a:lnTo>
                <a:lnTo>
                  <a:pt x="141" y="96"/>
                </a:lnTo>
                <a:lnTo>
                  <a:pt x="139" y="99"/>
                </a:lnTo>
                <a:lnTo>
                  <a:pt x="137" y="103"/>
                </a:lnTo>
                <a:lnTo>
                  <a:pt x="137" y="103"/>
                </a:lnTo>
                <a:close/>
                <a:moveTo>
                  <a:pt x="19" y="117"/>
                </a:moveTo>
                <a:lnTo>
                  <a:pt x="19" y="117"/>
                </a:lnTo>
                <a:lnTo>
                  <a:pt x="23" y="117"/>
                </a:lnTo>
                <a:lnTo>
                  <a:pt x="26" y="115"/>
                </a:lnTo>
                <a:lnTo>
                  <a:pt x="32" y="111"/>
                </a:lnTo>
                <a:lnTo>
                  <a:pt x="34" y="105"/>
                </a:lnTo>
                <a:lnTo>
                  <a:pt x="34" y="105"/>
                </a:lnTo>
                <a:lnTo>
                  <a:pt x="28" y="107"/>
                </a:lnTo>
                <a:lnTo>
                  <a:pt x="24" y="109"/>
                </a:lnTo>
                <a:lnTo>
                  <a:pt x="19" y="117"/>
                </a:lnTo>
                <a:lnTo>
                  <a:pt x="19" y="117"/>
                </a:lnTo>
                <a:close/>
                <a:moveTo>
                  <a:pt x="122" y="149"/>
                </a:moveTo>
                <a:lnTo>
                  <a:pt x="122" y="149"/>
                </a:lnTo>
                <a:lnTo>
                  <a:pt x="120" y="157"/>
                </a:lnTo>
                <a:lnTo>
                  <a:pt x="116" y="162"/>
                </a:lnTo>
                <a:lnTo>
                  <a:pt x="108" y="166"/>
                </a:lnTo>
                <a:lnTo>
                  <a:pt x="101" y="168"/>
                </a:lnTo>
                <a:lnTo>
                  <a:pt x="101" y="168"/>
                </a:lnTo>
                <a:lnTo>
                  <a:pt x="101" y="170"/>
                </a:lnTo>
                <a:lnTo>
                  <a:pt x="103" y="172"/>
                </a:lnTo>
                <a:lnTo>
                  <a:pt x="104" y="172"/>
                </a:lnTo>
                <a:lnTo>
                  <a:pt x="104" y="174"/>
                </a:lnTo>
                <a:lnTo>
                  <a:pt x="104" y="174"/>
                </a:lnTo>
                <a:lnTo>
                  <a:pt x="112" y="170"/>
                </a:lnTo>
                <a:lnTo>
                  <a:pt x="118" y="166"/>
                </a:lnTo>
                <a:lnTo>
                  <a:pt x="129" y="155"/>
                </a:lnTo>
                <a:lnTo>
                  <a:pt x="141" y="143"/>
                </a:lnTo>
                <a:lnTo>
                  <a:pt x="150" y="134"/>
                </a:lnTo>
                <a:lnTo>
                  <a:pt x="150" y="134"/>
                </a:lnTo>
                <a:lnTo>
                  <a:pt x="152" y="120"/>
                </a:lnTo>
                <a:lnTo>
                  <a:pt x="154" y="115"/>
                </a:lnTo>
                <a:lnTo>
                  <a:pt x="152" y="109"/>
                </a:lnTo>
                <a:lnTo>
                  <a:pt x="152" y="109"/>
                </a:lnTo>
                <a:lnTo>
                  <a:pt x="150" y="113"/>
                </a:lnTo>
                <a:lnTo>
                  <a:pt x="148" y="115"/>
                </a:lnTo>
                <a:lnTo>
                  <a:pt x="143" y="117"/>
                </a:lnTo>
                <a:lnTo>
                  <a:pt x="143" y="117"/>
                </a:lnTo>
                <a:lnTo>
                  <a:pt x="145" y="120"/>
                </a:lnTo>
                <a:lnTo>
                  <a:pt x="146" y="122"/>
                </a:lnTo>
                <a:lnTo>
                  <a:pt x="148" y="124"/>
                </a:lnTo>
                <a:lnTo>
                  <a:pt x="150" y="128"/>
                </a:lnTo>
                <a:lnTo>
                  <a:pt x="150" y="128"/>
                </a:lnTo>
                <a:lnTo>
                  <a:pt x="145" y="136"/>
                </a:lnTo>
                <a:lnTo>
                  <a:pt x="139" y="141"/>
                </a:lnTo>
                <a:lnTo>
                  <a:pt x="122" y="149"/>
                </a:lnTo>
                <a:lnTo>
                  <a:pt x="122" y="149"/>
                </a:lnTo>
                <a:close/>
                <a:moveTo>
                  <a:pt x="47" y="128"/>
                </a:moveTo>
                <a:lnTo>
                  <a:pt x="47" y="128"/>
                </a:lnTo>
                <a:lnTo>
                  <a:pt x="53" y="126"/>
                </a:lnTo>
                <a:lnTo>
                  <a:pt x="55" y="124"/>
                </a:lnTo>
                <a:lnTo>
                  <a:pt x="55" y="120"/>
                </a:lnTo>
                <a:lnTo>
                  <a:pt x="55" y="120"/>
                </a:lnTo>
                <a:lnTo>
                  <a:pt x="51" y="120"/>
                </a:lnTo>
                <a:lnTo>
                  <a:pt x="49" y="120"/>
                </a:lnTo>
                <a:lnTo>
                  <a:pt x="47" y="124"/>
                </a:lnTo>
                <a:lnTo>
                  <a:pt x="47" y="128"/>
                </a:lnTo>
                <a:lnTo>
                  <a:pt x="47" y="128"/>
                </a:lnTo>
                <a:close/>
                <a:moveTo>
                  <a:pt x="21" y="137"/>
                </a:moveTo>
                <a:lnTo>
                  <a:pt x="21" y="137"/>
                </a:lnTo>
                <a:lnTo>
                  <a:pt x="24" y="137"/>
                </a:lnTo>
                <a:lnTo>
                  <a:pt x="28" y="137"/>
                </a:lnTo>
                <a:lnTo>
                  <a:pt x="32" y="134"/>
                </a:lnTo>
                <a:lnTo>
                  <a:pt x="34" y="130"/>
                </a:lnTo>
                <a:lnTo>
                  <a:pt x="34" y="130"/>
                </a:lnTo>
                <a:lnTo>
                  <a:pt x="26" y="134"/>
                </a:lnTo>
                <a:lnTo>
                  <a:pt x="23" y="136"/>
                </a:lnTo>
                <a:lnTo>
                  <a:pt x="21" y="137"/>
                </a:lnTo>
                <a:lnTo>
                  <a:pt x="21" y="137"/>
                </a:lnTo>
                <a:close/>
                <a:moveTo>
                  <a:pt x="106" y="147"/>
                </a:moveTo>
                <a:lnTo>
                  <a:pt x="106" y="147"/>
                </a:lnTo>
                <a:lnTo>
                  <a:pt x="120" y="143"/>
                </a:lnTo>
                <a:lnTo>
                  <a:pt x="129" y="134"/>
                </a:lnTo>
                <a:lnTo>
                  <a:pt x="129" y="134"/>
                </a:lnTo>
                <a:lnTo>
                  <a:pt x="118" y="139"/>
                </a:lnTo>
                <a:lnTo>
                  <a:pt x="112" y="143"/>
                </a:lnTo>
                <a:lnTo>
                  <a:pt x="106" y="147"/>
                </a:lnTo>
                <a:lnTo>
                  <a:pt x="106" y="147"/>
                </a:lnTo>
                <a:close/>
                <a:moveTo>
                  <a:pt x="84" y="164"/>
                </a:moveTo>
                <a:lnTo>
                  <a:pt x="84" y="164"/>
                </a:lnTo>
                <a:lnTo>
                  <a:pt x="82" y="168"/>
                </a:lnTo>
                <a:lnTo>
                  <a:pt x="78" y="172"/>
                </a:lnTo>
                <a:lnTo>
                  <a:pt x="78" y="172"/>
                </a:lnTo>
                <a:lnTo>
                  <a:pt x="87" y="168"/>
                </a:lnTo>
                <a:lnTo>
                  <a:pt x="95" y="162"/>
                </a:lnTo>
                <a:lnTo>
                  <a:pt x="95" y="162"/>
                </a:lnTo>
                <a:lnTo>
                  <a:pt x="89" y="162"/>
                </a:lnTo>
                <a:lnTo>
                  <a:pt x="84" y="164"/>
                </a:lnTo>
                <a:lnTo>
                  <a:pt x="84" y="164"/>
                </a:lnTo>
                <a:close/>
                <a:moveTo>
                  <a:pt x="38" y="233"/>
                </a:moveTo>
                <a:lnTo>
                  <a:pt x="38" y="233"/>
                </a:lnTo>
                <a:lnTo>
                  <a:pt x="51" y="221"/>
                </a:lnTo>
                <a:lnTo>
                  <a:pt x="59" y="216"/>
                </a:lnTo>
                <a:lnTo>
                  <a:pt x="64" y="208"/>
                </a:lnTo>
                <a:lnTo>
                  <a:pt x="64" y="208"/>
                </a:lnTo>
                <a:lnTo>
                  <a:pt x="55" y="212"/>
                </a:lnTo>
                <a:lnTo>
                  <a:pt x="51" y="210"/>
                </a:lnTo>
                <a:lnTo>
                  <a:pt x="49" y="206"/>
                </a:lnTo>
                <a:lnTo>
                  <a:pt x="49" y="206"/>
                </a:lnTo>
                <a:lnTo>
                  <a:pt x="57" y="200"/>
                </a:lnTo>
                <a:lnTo>
                  <a:pt x="64" y="197"/>
                </a:lnTo>
                <a:lnTo>
                  <a:pt x="72" y="191"/>
                </a:lnTo>
                <a:lnTo>
                  <a:pt x="78" y="185"/>
                </a:lnTo>
                <a:lnTo>
                  <a:pt x="78" y="185"/>
                </a:lnTo>
                <a:lnTo>
                  <a:pt x="80" y="183"/>
                </a:lnTo>
                <a:lnTo>
                  <a:pt x="78" y="183"/>
                </a:lnTo>
                <a:lnTo>
                  <a:pt x="78" y="183"/>
                </a:lnTo>
                <a:lnTo>
                  <a:pt x="68" y="185"/>
                </a:lnTo>
                <a:lnTo>
                  <a:pt x="61" y="189"/>
                </a:lnTo>
                <a:lnTo>
                  <a:pt x="55" y="195"/>
                </a:lnTo>
                <a:lnTo>
                  <a:pt x="49" y="202"/>
                </a:lnTo>
                <a:lnTo>
                  <a:pt x="42" y="218"/>
                </a:lnTo>
                <a:lnTo>
                  <a:pt x="38" y="233"/>
                </a:lnTo>
                <a:lnTo>
                  <a:pt x="38" y="233"/>
                </a:lnTo>
                <a:close/>
                <a:moveTo>
                  <a:pt x="64" y="221"/>
                </a:moveTo>
                <a:lnTo>
                  <a:pt x="64" y="221"/>
                </a:lnTo>
                <a:lnTo>
                  <a:pt x="68" y="221"/>
                </a:lnTo>
                <a:lnTo>
                  <a:pt x="70" y="221"/>
                </a:lnTo>
                <a:lnTo>
                  <a:pt x="70" y="221"/>
                </a:lnTo>
                <a:lnTo>
                  <a:pt x="70" y="218"/>
                </a:lnTo>
                <a:lnTo>
                  <a:pt x="72" y="216"/>
                </a:lnTo>
                <a:lnTo>
                  <a:pt x="74" y="214"/>
                </a:lnTo>
                <a:lnTo>
                  <a:pt x="74" y="212"/>
                </a:lnTo>
                <a:lnTo>
                  <a:pt x="74" y="212"/>
                </a:lnTo>
                <a:lnTo>
                  <a:pt x="70" y="216"/>
                </a:lnTo>
                <a:lnTo>
                  <a:pt x="64" y="221"/>
                </a:lnTo>
                <a:lnTo>
                  <a:pt x="64" y="221"/>
                </a:lnTo>
                <a:close/>
                <a:moveTo>
                  <a:pt x="34" y="239"/>
                </a:moveTo>
                <a:lnTo>
                  <a:pt x="34" y="239"/>
                </a:lnTo>
                <a:lnTo>
                  <a:pt x="30" y="248"/>
                </a:lnTo>
                <a:lnTo>
                  <a:pt x="30" y="254"/>
                </a:lnTo>
                <a:lnTo>
                  <a:pt x="32" y="258"/>
                </a:lnTo>
                <a:lnTo>
                  <a:pt x="32" y="258"/>
                </a:lnTo>
                <a:lnTo>
                  <a:pt x="38" y="252"/>
                </a:lnTo>
                <a:lnTo>
                  <a:pt x="43" y="246"/>
                </a:lnTo>
                <a:lnTo>
                  <a:pt x="49" y="240"/>
                </a:lnTo>
                <a:lnTo>
                  <a:pt x="53" y="233"/>
                </a:lnTo>
                <a:lnTo>
                  <a:pt x="53" y="233"/>
                </a:lnTo>
                <a:lnTo>
                  <a:pt x="47" y="235"/>
                </a:lnTo>
                <a:lnTo>
                  <a:pt x="43" y="239"/>
                </a:lnTo>
                <a:lnTo>
                  <a:pt x="40" y="240"/>
                </a:lnTo>
                <a:lnTo>
                  <a:pt x="34" y="239"/>
                </a:lnTo>
                <a:lnTo>
                  <a:pt x="34" y="239"/>
                </a:lnTo>
                <a:close/>
                <a:moveTo>
                  <a:pt x="51" y="252"/>
                </a:moveTo>
                <a:lnTo>
                  <a:pt x="51" y="252"/>
                </a:lnTo>
                <a:lnTo>
                  <a:pt x="55" y="250"/>
                </a:lnTo>
                <a:lnTo>
                  <a:pt x="59" y="250"/>
                </a:lnTo>
                <a:lnTo>
                  <a:pt x="59" y="250"/>
                </a:lnTo>
                <a:lnTo>
                  <a:pt x="61" y="246"/>
                </a:lnTo>
                <a:lnTo>
                  <a:pt x="63" y="240"/>
                </a:lnTo>
                <a:lnTo>
                  <a:pt x="63" y="240"/>
                </a:lnTo>
                <a:lnTo>
                  <a:pt x="59" y="242"/>
                </a:lnTo>
                <a:lnTo>
                  <a:pt x="55" y="244"/>
                </a:lnTo>
                <a:lnTo>
                  <a:pt x="51" y="252"/>
                </a:lnTo>
                <a:lnTo>
                  <a:pt x="51" y="252"/>
                </a:lnTo>
                <a:close/>
                <a:moveTo>
                  <a:pt x="28" y="269"/>
                </a:moveTo>
                <a:lnTo>
                  <a:pt x="28" y="269"/>
                </a:lnTo>
                <a:lnTo>
                  <a:pt x="28" y="277"/>
                </a:lnTo>
                <a:lnTo>
                  <a:pt x="28" y="280"/>
                </a:lnTo>
                <a:lnTo>
                  <a:pt x="28" y="282"/>
                </a:lnTo>
                <a:lnTo>
                  <a:pt x="28" y="282"/>
                </a:lnTo>
                <a:lnTo>
                  <a:pt x="32" y="279"/>
                </a:lnTo>
                <a:lnTo>
                  <a:pt x="36" y="275"/>
                </a:lnTo>
                <a:lnTo>
                  <a:pt x="40" y="269"/>
                </a:lnTo>
                <a:lnTo>
                  <a:pt x="42" y="263"/>
                </a:lnTo>
                <a:lnTo>
                  <a:pt x="42" y="263"/>
                </a:lnTo>
                <a:lnTo>
                  <a:pt x="36" y="267"/>
                </a:lnTo>
                <a:lnTo>
                  <a:pt x="32" y="267"/>
                </a:lnTo>
                <a:lnTo>
                  <a:pt x="28" y="269"/>
                </a:lnTo>
                <a:lnTo>
                  <a:pt x="28" y="269"/>
                </a:lnTo>
                <a:close/>
                <a:moveTo>
                  <a:pt x="45" y="277"/>
                </a:moveTo>
                <a:lnTo>
                  <a:pt x="45" y="277"/>
                </a:lnTo>
                <a:lnTo>
                  <a:pt x="49" y="277"/>
                </a:lnTo>
                <a:lnTo>
                  <a:pt x="51" y="279"/>
                </a:lnTo>
                <a:lnTo>
                  <a:pt x="51" y="279"/>
                </a:lnTo>
                <a:lnTo>
                  <a:pt x="53" y="277"/>
                </a:lnTo>
                <a:lnTo>
                  <a:pt x="53" y="275"/>
                </a:lnTo>
                <a:lnTo>
                  <a:pt x="53" y="271"/>
                </a:lnTo>
                <a:lnTo>
                  <a:pt x="55" y="269"/>
                </a:lnTo>
                <a:lnTo>
                  <a:pt x="55" y="269"/>
                </a:lnTo>
                <a:lnTo>
                  <a:pt x="51" y="269"/>
                </a:lnTo>
                <a:lnTo>
                  <a:pt x="47" y="271"/>
                </a:lnTo>
                <a:lnTo>
                  <a:pt x="45" y="277"/>
                </a:lnTo>
                <a:lnTo>
                  <a:pt x="45" y="277"/>
                </a:lnTo>
                <a:close/>
                <a:moveTo>
                  <a:pt x="26" y="294"/>
                </a:moveTo>
                <a:lnTo>
                  <a:pt x="26" y="294"/>
                </a:lnTo>
                <a:lnTo>
                  <a:pt x="26" y="298"/>
                </a:lnTo>
                <a:lnTo>
                  <a:pt x="26" y="301"/>
                </a:lnTo>
                <a:lnTo>
                  <a:pt x="26" y="303"/>
                </a:lnTo>
                <a:lnTo>
                  <a:pt x="28" y="303"/>
                </a:lnTo>
                <a:lnTo>
                  <a:pt x="28" y="303"/>
                </a:lnTo>
                <a:lnTo>
                  <a:pt x="30" y="299"/>
                </a:lnTo>
                <a:lnTo>
                  <a:pt x="34" y="296"/>
                </a:lnTo>
                <a:lnTo>
                  <a:pt x="36" y="292"/>
                </a:lnTo>
                <a:lnTo>
                  <a:pt x="36" y="290"/>
                </a:lnTo>
                <a:lnTo>
                  <a:pt x="36" y="290"/>
                </a:lnTo>
                <a:lnTo>
                  <a:pt x="30" y="292"/>
                </a:lnTo>
                <a:lnTo>
                  <a:pt x="26" y="294"/>
                </a:lnTo>
                <a:lnTo>
                  <a:pt x="26" y="294"/>
                </a:lnTo>
                <a:close/>
                <a:moveTo>
                  <a:pt x="42" y="299"/>
                </a:moveTo>
                <a:lnTo>
                  <a:pt x="42" y="299"/>
                </a:lnTo>
                <a:lnTo>
                  <a:pt x="47" y="299"/>
                </a:lnTo>
                <a:lnTo>
                  <a:pt x="51" y="299"/>
                </a:lnTo>
                <a:lnTo>
                  <a:pt x="51" y="299"/>
                </a:lnTo>
                <a:lnTo>
                  <a:pt x="51" y="294"/>
                </a:lnTo>
                <a:lnTo>
                  <a:pt x="51" y="294"/>
                </a:lnTo>
                <a:lnTo>
                  <a:pt x="45" y="296"/>
                </a:lnTo>
                <a:lnTo>
                  <a:pt x="42" y="299"/>
                </a:lnTo>
                <a:lnTo>
                  <a:pt x="42" y="299"/>
                </a:lnTo>
                <a:close/>
                <a:moveTo>
                  <a:pt x="40" y="328"/>
                </a:moveTo>
                <a:lnTo>
                  <a:pt x="40" y="328"/>
                </a:lnTo>
                <a:lnTo>
                  <a:pt x="45" y="326"/>
                </a:lnTo>
                <a:lnTo>
                  <a:pt x="49" y="322"/>
                </a:lnTo>
                <a:lnTo>
                  <a:pt x="51" y="317"/>
                </a:lnTo>
                <a:lnTo>
                  <a:pt x="51" y="311"/>
                </a:lnTo>
                <a:lnTo>
                  <a:pt x="51" y="311"/>
                </a:lnTo>
                <a:lnTo>
                  <a:pt x="45" y="313"/>
                </a:lnTo>
                <a:lnTo>
                  <a:pt x="43" y="317"/>
                </a:lnTo>
                <a:lnTo>
                  <a:pt x="40" y="320"/>
                </a:lnTo>
                <a:lnTo>
                  <a:pt x="40" y="328"/>
                </a:lnTo>
                <a:lnTo>
                  <a:pt x="40" y="328"/>
                </a:lnTo>
                <a:close/>
                <a:moveTo>
                  <a:pt x="225" y="336"/>
                </a:moveTo>
                <a:lnTo>
                  <a:pt x="225" y="336"/>
                </a:lnTo>
                <a:lnTo>
                  <a:pt x="230" y="334"/>
                </a:lnTo>
                <a:lnTo>
                  <a:pt x="232" y="332"/>
                </a:lnTo>
                <a:lnTo>
                  <a:pt x="234" y="330"/>
                </a:lnTo>
                <a:lnTo>
                  <a:pt x="234" y="330"/>
                </a:lnTo>
                <a:lnTo>
                  <a:pt x="230" y="330"/>
                </a:lnTo>
                <a:lnTo>
                  <a:pt x="228" y="332"/>
                </a:lnTo>
                <a:lnTo>
                  <a:pt x="225" y="336"/>
                </a:lnTo>
                <a:lnTo>
                  <a:pt x="225" y="336"/>
                </a:lnTo>
                <a:close/>
                <a:moveTo>
                  <a:pt x="24" y="338"/>
                </a:moveTo>
                <a:lnTo>
                  <a:pt x="24" y="338"/>
                </a:lnTo>
                <a:lnTo>
                  <a:pt x="30" y="336"/>
                </a:lnTo>
                <a:lnTo>
                  <a:pt x="36" y="332"/>
                </a:lnTo>
                <a:lnTo>
                  <a:pt x="36" y="332"/>
                </a:lnTo>
                <a:lnTo>
                  <a:pt x="28" y="334"/>
                </a:lnTo>
                <a:lnTo>
                  <a:pt x="26" y="336"/>
                </a:lnTo>
                <a:lnTo>
                  <a:pt x="24" y="338"/>
                </a:lnTo>
                <a:lnTo>
                  <a:pt x="24" y="338"/>
                </a:lnTo>
                <a:close/>
                <a:moveTo>
                  <a:pt x="61" y="341"/>
                </a:moveTo>
                <a:lnTo>
                  <a:pt x="61" y="341"/>
                </a:lnTo>
                <a:lnTo>
                  <a:pt x="64" y="340"/>
                </a:lnTo>
                <a:lnTo>
                  <a:pt x="68" y="340"/>
                </a:lnTo>
                <a:lnTo>
                  <a:pt x="72" y="338"/>
                </a:lnTo>
                <a:lnTo>
                  <a:pt x="74" y="334"/>
                </a:lnTo>
                <a:lnTo>
                  <a:pt x="74" y="334"/>
                </a:lnTo>
                <a:lnTo>
                  <a:pt x="68" y="332"/>
                </a:lnTo>
                <a:lnTo>
                  <a:pt x="63" y="334"/>
                </a:lnTo>
                <a:lnTo>
                  <a:pt x="61" y="338"/>
                </a:lnTo>
                <a:lnTo>
                  <a:pt x="61" y="340"/>
                </a:lnTo>
                <a:lnTo>
                  <a:pt x="61" y="341"/>
                </a:lnTo>
                <a:lnTo>
                  <a:pt x="61" y="341"/>
                </a:lnTo>
                <a:close/>
                <a:moveTo>
                  <a:pt x="120" y="347"/>
                </a:moveTo>
                <a:lnTo>
                  <a:pt x="120" y="347"/>
                </a:lnTo>
                <a:lnTo>
                  <a:pt x="133" y="341"/>
                </a:lnTo>
                <a:lnTo>
                  <a:pt x="141" y="338"/>
                </a:lnTo>
                <a:lnTo>
                  <a:pt x="146" y="334"/>
                </a:lnTo>
                <a:lnTo>
                  <a:pt x="146" y="334"/>
                </a:lnTo>
                <a:lnTo>
                  <a:pt x="137" y="334"/>
                </a:lnTo>
                <a:lnTo>
                  <a:pt x="129" y="336"/>
                </a:lnTo>
                <a:lnTo>
                  <a:pt x="124" y="341"/>
                </a:lnTo>
                <a:lnTo>
                  <a:pt x="120" y="347"/>
                </a:lnTo>
                <a:lnTo>
                  <a:pt x="120" y="347"/>
                </a:lnTo>
                <a:close/>
                <a:moveTo>
                  <a:pt x="152" y="345"/>
                </a:moveTo>
                <a:lnTo>
                  <a:pt x="152" y="345"/>
                </a:lnTo>
                <a:lnTo>
                  <a:pt x="162" y="341"/>
                </a:lnTo>
                <a:lnTo>
                  <a:pt x="165" y="338"/>
                </a:lnTo>
                <a:lnTo>
                  <a:pt x="169" y="334"/>
                </a:lnTo>
                <a:lnTo>
                  <a:pt x="169" y="334"/>
                </a:lnTo>
                <a:lnTo>
                  <a:pt x="165" y="334"/>
                </a:lnTo>
                <a:lnTo>
                  <a:pt x="162" y="334"/>
                </a:lnTo>
                <a:lnTo>
                  <a:pt x="162" y="334"/>
                </a:lnTo>
                <a:lnTo>
                  <a:pt x="156" y="340"/>
                </a:lnTo>
                <a:lnTo>
                  <a:pt x="152" y="345"/>
                </a:lnTo>
                <a:lnTo>
                  <a:pt x="152" y="345"/>
                </a:lnTo>
                <a:close/>
                <a:moveTo>
                  <a:pt x="186" y="343"/>
                </a:moveTo>
                <a:lnTo>
                  <a:pt x="186" y="343"/>
                </a:lnTo>
                <a:lnTo>
                  <a:pt x="196" y="340"/>
                </a:lnTo>
                <a:lnTo>
                  <a:pt x="204" y="334"/>
                </a:lnTo>
                <a:lnTo>
                  <a:pt x="204" y="334"/>
                </a:lnTo>
                <a:lnTo>
                  <a:pt x="196" y="332"/>
                </a:lnTo>
                <a:lnTo>
                  <a:pt x="192" y="334"/>
                </a:lnTo>
                <a:lnTo>
                  <a:pt x="188" y="338"/>
                </a:lnTo>
                <a:lnTo>
                  <a:pt x="186" y="343"/>
                </a:lnTo>
                <a:lnTo>
                  <a:pt x="186" y="343"/>
                </a:lnTo>
                <a:close/>
                <a:moveTo>
                  <a:pt x="26" y="351"/>
                </a:moveTo>
                <a:lnTo>
                  <a:pt x="26" y="351"/>
                </a:lnTo>
                <a:lnTo>
                  <a:pt x="36" y="353"/>
                </a:lnTo>
                <a:lnTo>
                  <a:pt x="47" y="353"/>
                </a:lnTo>
                <a:lnTo>
                  <a:pt x="47" y="353"/>
                </a:lnTo>
                <a:lnTo>
                  <a:pt x="45" y="349"/>
                </a:lnTo>
                <a:lnTo>
                  <a:pt x="47" y="347"/>
                </a:lnTo>
                <a:lnTo>
                  <a:pt x="49" y="341"/>
                </a:lnTo>
                <a:lnTo>
                  <a:pt x="51" y="338"/>
                </a:lnTo>
                <a:lnTo>
                  <a:pt x="51" y="336"/>
                </a:lnTo>
                <a:lnTo>
                  <a:pt x="51" y="334"/>
                </a:lnTo>
                <a:lnTo>
                  <a:pt x="51" y="334"/>
                </a:lnTo>
                <a:lnTo>
                  <a:pt x="38" y="343"/>
                </a:lnTo>
                <a:lnTo>
                  <a:pt x="26" y="351"/>
                </a:lnTo>
                <a:lnTo>
                  <a:pt x="26" y="351"/>
                </a:lnTo>
                <a:close/>
                <a:moveTo>
                  <a:pt x="89" y="341"/>
                </a:moveTo>
                <a:lnTo>
                  <a:pt x="89" y="341"/>
                </a:lnTo>
                <a:lnTo>
                  <a:pt x="91" y="341"/>
                </a:lnTo>
                <a:lnTo>
                  <a:pt x="93" y="340"/>
                </a:lnTo>
                <a:lnTo>
                  <a:pt x="97" y="336"/>
                </a:lnTo>
                <a:lnTo>
                  <a:pt x="97" y="336"/>
                </a:lnTo>
                <a:lnTo>
                  <a:pt x="95" y="334"/>
                </a:lnTo>
                <a:lnTo>
                  <a:pt x="91" y="336"/>
                </a:lnTo>
                <a:lnTo>
                  <a:pt x="89" y="338"/>
                </a:lnTo>
                <a:lnTo>
                  <a:pt x="89" y="341"/>
                </a:lnTo>
                <a:lnTo>
                  <a:pt x="89" y="341"/>
                </a:lnTo>
                <a:close/>
                <a:moveTo>
                  <a:pt x="82" y="359"/>
                </a:moveTo>
                <a:lnTo>
                  <a:pt x="82" y="359"/>
                </a:lnTo>
                <a:lnTo>
                  <a:pt x="95" y="359"/>
                </a:lnTo>
                <a:lnTo>
                  <a:pt x="101" y="357"/>
                </a:lnTo>
                <a:lnTo>
                  <a:pt x="106" y="359"/>
                </a:lnTo>
                <a:lnTo>
                  <a:pt x="106" y="359"/>
                </a:lnTo>
                <a:lnTo>
                  <a:pt x="106" y="353"/>
                </a:lnTo>
                <a:lnTo>
                  <a:pt x="108" y="349"/>
                </a:lnTo>
                <a:lnTo>
                  <a:pt x="114" y="340"/>
                </a:lnTo>
                <a:lnTo>
                  <a:pt x="114" y="340"/>
                </a:lnTo>
                <a:lnTo>
                  <a:pt x="106" y="341"/>
                </a:lnTo>
                <a:lnTo>
                  <a:pt x="97" y="347"/>
                </a:lnTo>
                <a:lnTo>
                  <a:pt x="89" y="353"/>
                </a:lnTo>
                <a:lnTo>
                  <a:pt x="82" y="359"/>
                </a:lnTo>
                <a:lnTo>
                  <a:pt x="82" y="359"/>
                </a:lnTo>
                <a:close/>
                <a:moveTo>
                  <a:pt x="185" y="357"/>
                </a:moveTo>
                <a:lnTo>
                  <a:pt x="185" y="357"/>
                </a:lnTo>
                <a:lnTo>
                  <a:pt x="196" y="357"/>
                </a:lnTo>
                <a:lnTo>
                  <a:pt x="196" y="357"/>
                </a:lnTo>
                <a:lnTo>
                  <a:pt x="204" y="347"/>
                </a:lnTo>
                <a:lnTo>
                  <a:pt x="207" y="343"/>
                </a:lnTo>
                <a:lnTo>
                  <a:pt x="207" y="338"/>
                </a:lnTo>
                <a:lnTo>
                  <a:pt x="207" y="338"/>
                </a:lnTo>
                <a:lnTo>
                  <a:pt x="202" y="343"/>
                </a:lnTo>
                <a:lnTo>
                  <a:pt x="196" y="347"/>
                </a:lnTo>
                <a:lnTo>
                  <a:pt x="190" y="353"/>
                </a:lnTo>
                <a:lnTo>
                  <a:pt x="185" y="357"/>
                </a:lnTo>
                <a:lnTo>
                  <a:pt x="185" y="357"/>
                </a:lnTo>
                <a:close/>
                <a:moveTo>
                  <a:pt x="57" y="355"/>
                </a:moveTo>
                <a:lnTo>
                  <a:pt x="57" y="355"/>
                </a:lnTo>
                <a:lnTo>
                  <a:pt x="68" y="357"/>
                </a:lnTo>
                <a:lnTo>
                  <a:pt x="78" y="359"/>
                </a:lnTo>
                <a:lnTo>
                  <a:pt x="78" y="359"/>
                </a:lnTo>
                <a:lnTo>
                  <a:pt x="76" y="355"/>
                </a:lnTo>
                <a:lnTo>
                  <a:pt x="74" y="351"/>
                </a:lnTo>
                <a:lnTo>
                  <a:pt x="74" y="345"/>
                </a:lnTo>
                <a:lnTo>
                  <a:pt x="72" y="343"/>
                </a:lnTo>
                <a:lnTo>
                  <a:pt x="72" y="343"/>
                </a:lnTo>
                <a:lnTo>
                  <a:pt x="70" y="347"/>
                </a:lnTo>
                <a:lnTo>
                  <a:pt x="64" y="349"/>
                </a:lnTo>
                <a:lnTo>
                  <a:pt x="61" y="351"/>
                </a:lnTo>
                <a:lnTo>
                  <a:pt x="57" y="355"/>
                </a:lnTo>
                <a:lnTo>
                  <a:pt x="57" y="355"/>
                </a:lnTo>
                <a:close/>
                <a:moveTo>
                  <a:pt x="150" y="359"/>
                </a:moveTo>
                <a:lnTo>
                  <a:pt x="150" y="359"/>
                </a:lnTo>
                <a:lnTo>
                  <a:pt x="160" y="359"/>
                </a:lnTo>
                <a:lnTo>
                  <a:pt x="165" y="357"/>
                </a:lnTo>
                <a:lnTo>
                  <a:pt x="169" y="351"/>
                </a:lnTo>
                <a:lnTo>
                  <a:pt x="173" y="343"/>
                </a:lnTo>
                <a:lnTo>
                  <a:pt x="173" y="343"/>
                </a:lnTo>
                <a:lnTo>
                  <a:pt x="165" y="345"/>
                </a:lnTo>
                <a:lnTo>
                  <a:pt x="160" y="349"/>
                </a:lnTo>
                <a:lnTo>
                  <a:pt x="150" y="359"/>
                </a:lnTo>
                <a:lnTo>
                  <a:pt x="150" y="359"/>
                </a:lnTo>
                <a:close/>
                <a:moveTo>
                  <a:pt x="122" y="360"/>
                </a:moveTo>
                <a:lnTo>
                  <a:pt x="122" y="360"/>
                </a:lnTo>
                <a:lnTo>
                  <a:pt x="127" y="359"/>
                </a:lnTo>
                <a:lnTo>
                  <a:pt x="131" y="357"/>
                </a:lnTo>
                <a:lnTo>
                  <a:pt x="135" y="351"/>
                </a:lnTo>
                <a:lnTo>
                  <a:pt x="135" y="351"/>
                </a:lnTo>
                <a:lnTo>
                  <a:pt x="131" y="351"/>
                </a:lnTo>
                <a:lnTo>
                  <a:pt x="127" y="353"/>
                </a:lnTo>
                <a:lnTo>
                  <a:pt x="122" y="360"/>
                </a:lnTo>
                <a:lnTo>
                  <a:pt x="12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 name="文本框 1">
            <a:extLst>
              <a:ext uri="{FF2B5EF4-FFF2-40B4-BE49-F238E27FC236}">
                <a16:creationId xmlns:a16="http://schemas.microsoft.com/office/drawing/2014/main" id="{349E99AC-DCF7-499F-94FE-1BBA9963EB0C}"/>
              </a:ext>
            </a:extLst>
          </p:cNvPr>
          <p:cNvSpPr txBox="1"/>
          <p:nvPr/>
        </p:nvSpPr>
        <p:spPr>
          <a:xfrm>
            <a:off x="860206" y="1382751"/>
            <a:ext cx="10745805" cy="923330"/>
          </a:xfrm>
          <a:prstGeom prst="rect">
            <a:avLst/>
          </a:prstGeom>
          <a:noFill/>
        </p:spPr>
        <p:txBody>
          <a:bodyPr wrap="square" rtlCol="0">
            <a:spAutoFit/>
          </a:bodyPr>
          <a:lstStyle/>
          <a:p>
            <a:r>
              <a:rPr lang="zh-CN" altLang="en-US" dirty="0">
                <a:solidFill>
                  <a:srgbClr val="FFFF00"/>
                </a:solidFill>
              </a:rPr>
              <a:t>断言是指在个人的语言中</a:t>
            </a:r>
            <a:r>
              <a:rPr lang="en-US" altLang="zh-CN" dirty="0">
                <a:solidFill>
                  <a:srgbClr val="FFFF00"/>
                </a:solidFill>
              </a:rPr>
              <a:t>,</a:t>
            </a:r>
            <a:r>
              <a:rPr lang="zh-CN" altLang="en-US" dirty="0">
                <a:solidFill>
                  <a:srgbClr val="FFFF00"/>
                </a:solidFill>
              </a:rPr>
              <a:t>轻易地在短时间内对某一件事情或者事物下的一种主观性非常强的言论。</a:t>
            </a:r>
            <a:endParaRPr lang="en-US" altLang="zh-CN" dirty="0">
              <a:solidFill>
                <a:srgbClr val="FFFF00"/>
              </a:solidFill>
            </a:endParaRPr>
          </a:p>
          <a:p>
            <a:endParaRPr lang="en-US" altLang="zh-CN" dirty="0">
              <a:solidFill>
                <a:srgbClr val="FFFF00"/>
              </a:solidFill>
            </a:endParaRPr>
          </a:p>
          <a:p>
            <a:r>
              <a:rPr lang="zh-CN" altLang="en-US" dirty="0">
                <a:solidFill>
                  <a:srgbClr val="FFFF00"/>
                </a:solidFill>
              </a:rPr>
              <a:t>断言是编程术语，表示为一些布尔表达式</a:t>
            </a:r>
            <a:endParaRPr lang="zh-CN" altLang="en-US" sz="2000" dirty="0">
              <a:solidFill>
                <a:srgbClr val="FFFF00"/>
              </a:solidFill>
            </a:endParaRPr>
          </a:p>
        </p:txBody>
      </p:sp>
      <p:sp>
        <p:nvSpPr>
          <p:cNvPr id="9" name="文本框 8">
            <a:extLst>
              <a:ext uri="{FF2B5EF4-FFF2-40B4-BE49-F238E27FC236}">
                <a16:creationId xmlns:a16="http://schemas.microsoft.com/office/drawing/2014/main" id="{0C8D823B-8B3A-4DC0-ADF2-8897FBA06E61}"/>
              </a:ext>
            </a:extLst>
          </p:cNvPr>
          <p:cNvSpPr txBox="1"/>
          <p:nvPr/>
        </p:nvSpPr>
        <p:spPr>
          <a:xfrm>
            <a:off x="860206" y="2553137"/>
            <a:ext cx="2521844" cy="400110"/>
          </a:xfrm>
          <a:prstGeom prst="rect">
            <a:avLst/>
          </a:prstGeom>
          <a:noFill/>
        </p:spPr>
        <p:txBody>
          <a:bodyPr wrap="none" rtlCol="0">
            <a:spAutoFit/>
          </a:bodyPr>
          <a:lstStyle/>
          <a:p>
            <a:r>
              <a:rPr lang="en-US" altLang="zh-CN" sz="2000" dirty="0">
                <a:solidFill>
                  <a:schemeClr val="bg1"/>
                </a:solidFill>
              </a:rPr>
              <a:t>0</a:t>
            </a:r>
            <a:r>
              <a:rPr lang="zh-CN" altLang="en-US" sz="2000" dirty="0">
                <a:solidFill>
                  <a:schemeClr val="bg1"/>
                </a:solidFill>
              </a:rPr>
              <a:t>以上的整数</a:t>
            </a:r>
            <a:r>
              <a:rPr lang="en-US" altLang="zh-CN" sz="2000" dirty="0">
                <a:solidFill>
                  <a:schemeClr val="bg1"/>
                </a:solidFill>
              </a:rPr>
              <a:t>n</a:t>
            </a:r>
            <a:r>
              <a:rPr lang="zh-CN" altLang="en-US" sz="2000" dirty="0">
                <a:solidFill>
                  <a:schemeClr val="bg1"/>
                </a:solidFill>
              </a:rPr>
              <a:t>的断言</a:t>
            </a:r>
          </a:p>
        </p:txBody>
      </p:sp>
      <p:sp>
        <p:nvSpPr>
          <p:cNvPr id="10" name="文本框 9">
            <a:extLst>
              <a:ext uri="{FF2B5EF4-FFF2-40B4-BE49-F238E27FC236}">
                <a16:creationId xmlns:a16="http://schemas.microsoft.com/office/drawing/2014/main" id="{8CB18CEF-851C-4C89-91E8-42E160CE9389}"/>
              </a:ext>
            </a:extLst>
          </p:cNvPr>
          <p:cNvSpPr txBox="1"/>
          <p:nvPr/>
        </p:nvSpPr>
        <p:spPr>
          <a:xfrm>
            <a:off x="884250" y="3228945"/>
            <a:ext cx="2497800"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A(n):n×2</a:t>
            </a:r>
            <a:r>
              <a:rPr lang="zh-CN" altLang="en-US" sz="2000" dirty="0">
                <a:solidFill>
                  <a:schemeClr val="bg1"/>
                </a:solidFill>
              </a:rPr>
              <a:t>为偶数</a:t>
            </a:r>
          </a:p>
        </p:txBody>
      </p:sp>
      <p:sp>
        <p:nvSpPr>
          <p:cNvPr id="11" name="文本框 10">
            <a:extLst>
              <a:ext uri="{FF2B5EF4-FFF2-40B4-BE49-F238E27FC236}">
                <a16:creationId xmlns:a16="http://schemas.microsoft.com/office/drawing/2014/main" id="{A2082A0B-AE9A-4CCE-80CE-ADF75CD6F882}"/>
              </a:ext>
            </a:extLst>
          </p:cNvPr>
          <p:cNvSpPr txBox="1"/>
          <p:nvPr/>
        </p:nvSpPr>
        <p:spPr>
          <a:xfrm>
            <a:off x="860206" y="3734933"/>
            <a:ext cx="2497800"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B(n):n×3</a:t>
            </a:r>
            <a:r>
              <a:rPr lang="zh-CN" altLang="en-US" sz="2000" dirty="0">
                <a:solidFill>
                  <a:schemeClr val="bg1"/>
                </a:solidFill>
              </a:rPr>
              <a:t>位奇数</a:t>
            </a:r>
          </a:p>
        </p:txBody>
      </p:sp>
      <p:sp>
        <p:nvSpPr>
          <p:cNvPr id="14" name="文本框 13">
            <a:extLst>
              <a:ext uri="{FF2B5EF4-FFF2-40B4-BE49-F238E27FC236}">
                <a16:creationId xmlns:a16="http://schemas.microsoft.com/office/drawing/2014/main" id="{6013CC72-92D9-48C3-B787-84F74A7AE13D}"/>
              </a:ext>
            </a:extLst>
          </p:cNvPr>
          <p:cNvSpPr txBox="1"/>
          <p:nvPr/>
        </p:nvSpPr>
        <p:spPr>
          <a:xfrm>
            <a:off x="860206" y="4240921"/>
            <a:ext cx="3382657"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C(n):n+1</a:t>
            </a:r>
            <a:r>
              <a:rPr lang="zh-CN" altLang="en-US" sz="2000" dirty="0">
                <a:solidFill>
                  <a:schemeClr val="bg1"/>
                </a:solidFill>
              </a:rPr>
              <a:t>为</a:t>
            </a:r>
            <a:r>
              <a:rPr lang="en-US" altLang="zh-CN" sz="2000" dirty="0">
                <a:solidFill>
                  <a:schemeClr val="bg1"/>
                </a:solidFill>
              </a:rPr>
              <a:t>0</a:t>
            </a:r>
            <a:r>
              <a:rPr lang="zh-CN" altLang="en-US" sz="2000" dirty="0">
                <a:solidFill>
                  <a:schemeClr val="bg1"/>
                </a:solidFill>
              </a:rPr>
              <a:t>以上的整数</a:t>
            </a:r>
          </a:p>
        </p:txBody>
      </p:sp>
      <p:sp>
        <p:nvSpPr>
          <p:cNvPr id="15" name="文本框 14">
            <a:extLst>
              <a:ext uri="{FF2B5EF4-FFF2-40B4-BE49-F238E27FC236}">
                <a16:creationId xmlns:a16="http://schemas.microsoft.com/office/drawing/2014/main" id="{CEDA6440-1B1E-4D63-8AB5-88B92060058D}"/>
              </a:ext>
            </a:extLst>
          </p:cNvPr>
          <p:cNvSpPr txBox="1"/>
          <p:nvPr/>
        </p:nvSpPr>
        <p:spPr>
          <a:xfrm>
            <a:off x="860205" y="4746909"/>
            <a:ext cx="3382657"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D(n):n-1</a:t>
            </a:r>
            <a:r>
              <a:rPr lang="zh-CN" altLang="en-US" sz="2000" dirty="0">
                <a:solidFill>
                  <a:schemeClr val="bg1"/>
                </a:solidFill>
              </a:rPr>
              <a:t>为</a:t>
            </a:r>
            <a:r>
              <a:rPr lang="en-US" altLang="zh-CN" sz="2000" dirty="0">
                <a:solidFill>
                  <a:schemeClr val="bg1"/>
                </a:solidFill>
              </a:rPr>
              <a:t>0</a:t>
            </a:r>
            <a:r>
              <a:rPr lang="zh-CN" altLang="en-US" sz="2000" dirty="0">
                <a:solidFill>
                  <a:schemeClr val="bg1"/>
                </a:solidFill>
              </a:rPr>
              <a:t>以上的整数</a:t>
            </a:r>
          </a:p>
        </p:txBody>
      </p:sp>
      <p:sp>
        <p:nvSpPr>
          <p:cNvPr id="16" name="文本框 15">
            <a:extLst>
              <a:ext uri="{FF2B5EF4-FFF2-40B4-BE49-F238E27FC236}">
                <a16:creationId xmlns:a16="http://schemas.microsoft.com/office/drawing/2014/main" id="{E04B33EE-4BC6-4E07-94AD-4F17983637AD}"/>
              </a:ext>
            </a:extLst>
          </p:cNvPr>
          <p:cNvSpPr txBox="1"/>
          <p:nvPr/>
        </p:nvSpPr>
        <p:spPr>
          <a:xfrm>
            <a:off x="860204" y="5252897"/>
            <a:ext cx="3424335"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E(n):n×2</a:t>
            </a:r>
            <a:r>
              <a:rPr lang="zh-CN" altLang="en-US" sz="2000" dirty="0">
                <a:solidFill>
                  <a:schemeClr val="bg1"/>
                </a:solidFill>
              </a:rPr>
              <a:t>为</a:t>
            </a:r>
            <a:r>
              <a:rPr lang="en-US" altLang="zh-CN" sz="2000" dirty="0">
                <a:solidFill>
                  <a:schemeClr val="bg1"/>
                </a:solidFill>
              </a:rPr>
              <a:t>0</a:t>
            </a:r>
            <a:r>
              <a:rPr lang="zh-CN" altLang="en-US" sz="2000" dirty="0">
                <a:solidFill>
                  <a:schemeClr val="bg1"/>
                </a:solidFill>
              </a:rPr>
              <a:t>以上的整数</a:t>
            </a:r>
          </a:p>
        </p:txBody>
      </p:sp>
      <p:sp>
        <p:nvSpPr>
          <p:cNvPr id="17" name="文本框 16">
            <a:extLst>
              <a:ext uri="{FF2B5EF4-FFF2-40B4-BE49-F238E27FC236}">
                <a16:creationId xmlns:a16="http://schemas.microsoft.com/office/drawing/2014/main" id="{8C523968-C638-4AEF-AE46-52E37E42AD38}"/>
              </a:ext>
            </a:extLst>
          </p:cNvPr>
          <p:cNvSpPr txBox="1"/>
          <p:nvPr/>
        </p:nvSpPr>
        <p:spPr>
          <a:xfrm>
            <a:off x="860204" y="5758885"/>
            <a:ext cx="3424335" cy="400110"/>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F(n):n÷1</a:t>
            </a:r>
            <a:r>
              <a:rPr lang="zh-CN" altLang="en-US" sz="2000" dirty="0">
                <a:solidFill>
                  <a:schemeClr val="bg1"/>
                </a:solidFill>
              </a:rPr>
              <a:t>为</a:t>
            </a:r>
            <a:r>
              <a:rPr lang="en-US" altLang="zh-CN" sz="2000" dirty="0">
                <a:solidFill>
                  <a:schemeClr val="bg1"/>
                </a:solidFill>
              </a:rPr>
              <a:t>0</a:t>
            </a:r>
            <a:r>
              <a:rPr lang="zh-CN" altLang="en-US" sz="2000" dirty="0">
                <a:solidFill>
                  <a:schemeClr val="bg1"/>
                </a:solidFill>
              </a:rPr>
              <a:t>以上的整数</a:t>
            </a:r>
          </a:p>
        </p:txBody>
      </p:sp>
      <p:sp>
        <p:nvSpPr>
          <p:cNvPr id="18" name="文本框 17">
            <a:extLst>
              <a:ext uri="{FF2B5EF4-FFF2-40B4-BE49-F238E27FC236}">
                <a16:creationId xmlns:a16="http://schemas.microsoft.com/office/drawing/2014/main" id="{820B4A07-2CC6-4995-8995-BAFDBCD8B086}"/>
              </a:ext>
            </a:extLst>
          </p:cNvPr>
          <p:cNvSpPr txBox="1"/>
          <p:nvPr/>
        </p:nvSpPr>
        <p:spPr>
          <a:xfrm>
            <a:off x="6233108" y="2565615"/>
            <a:ext cx="4652236" cy="707886"/>
          </a:xfrm>
          <a:prstGeom prst="rect">
            <a:avLst/>
          </a:prstGeom>
          <a:noFill/>
        </p:spPr>
        <p:txBody>
          <a:bodyPr wrap="none" rtlCol="0">
            <a:spAutoFit/>
          </a:bodyPr>
          <a:lstStyle/>
          <a:p>
            <a:r>
              <a:rPr lang="zh-CN" altLang="en-US" sz="2000" dirty="0">
                <a:solidFill>
                  <a:schemeClr val="bg1"/>
                </a:solidFill>
              </a:rPr>
              <a:t>小高斯的断言：</a:t>
            </a:r>
            <a:endParaRPr lang="en-US" altLang="zh-CN" sz="2000" dirty="0">
              <a:solidFill>
                <a:schemeClr val="bg1"/>
              </a:solidFill>
            </a:endParaRPr>
          </a:p>
          <a:p>
            <a:r>
              <a:rPr lang="zh-CN" altLang="en-US" sz="2000" dirty="0">
                <a:solidFill>
                  <a:schemeClr val="bg1"/>
                </a:solidFill>
              </a:rPr>
              <a:t>断言</a:t>
            </a:r>
            <a:r>
              <a:rPr lang="en-US" altLang="zh-CN" sz="2000" dirty="0">
                <a:solidFill>
                  <a:schemeClr val="bg1"/>
                </a:solidFill>
              </a:rPr>
              <a:t>G(n):0</a:t>
            </a:r>
            <a:r>
              <a:rPr lang="zh-CN" altLang="en-US" sz="2000" dirty="0">
                <a:solidFill>
                  <a:schemeClr val="bg1"/>
                </a:solidFill>
              </a:rPr>
              <a:t>到</a:t>
            </a:r>
            <a:r>
              <a:rPr lang="en-US" altLang="zh-CN" sz="2000" dirty="0">
                <a:solidFill>
                  <a:schemeClr val="bg1"/>
                </a:solidFill>
              </a:rPr>
              <a:t>n</a:t>
            </a:r>
            <a:r>
              <a:rPr lang="zh-CN" altLang="en-US" sz="2000" dirty="0">
                <a:solidFill>
                  <a:schemeClr val="bg1"/>
                </a:solidFill>
              </a:rPr>
              <a:t>的整数之和为</a:t>
            </a:r>
            <a:r>
              <a:rPr lang="en-US" altLang="zh-CN" sz="2000" dirty="0">
                <a:solidFill>
                  <a:schemeClr val="bg1"/>
                </a:solidFill>
              </a:rPr>
              <a:t>n×(n+1) / 2</a:t>
            </a:r>
            <a:endParaRPr lang="zh-CN" altLang="en-US" sz="2000" dirty="0">
              <a:solidFill>
                <a:schemeClr val="bg1"/>
              </a:solidFill>
            </a:endParaRPr>
          </a:p>
        </p:txBody>
      </p:sp>
      <p:sp>
        <p:nvSpPr>
          <p:cNvPr id="19" name="文本框 18">
            <a:extLst>
              <a:ext uri="{FF2B5EF4-FFF2-40B4-BE49-F238E27FC236}">
                <a16:creationId xmlns:a16="http://schemas.microsoft.com/office/drawing/2014/main" id="{C831161E-8F81-42D5-8D70-0C33A6EF9C59}"/>
              </a:ext>
            </a:extLst>
          </p:cNvPr>
          <p:cNvSpPr txBox="1"/>
          <p:nvPr/>
        </p:nvSpPr>
        <p:spPr>
          <a:xfrm>
            <a:off x="6579218" y="3645115"/>
            <a:ext cx="3775393" cy="400110"/>
          </a:xfrm>
          <a:prstGeom prst="rect">
            <a:avLst/>
          </a:prstGeom>
          <a:noFill/>
        </p:spPr>
        <p:txBody>
          <a:bodyPr wrap="none" rtlCol="0">
            <a:spAutoFit/>
          </a:bodyPr>
          <a:lstStyle/>
          <a:p>
            <a:r>
              <a:rPr lang="zh-CN" altLang="en-US" sz="2000" dirty="0">
                <a:solidFill>
                  <a:schemeClr val="bg1"/>
                </a:solidFill>
              </a:rPr>
              <a:t>这里我们就需要引入</a:t>
            </a:r>
            <a:r>
              <a:rPr lang="zh-CN" altLang="en-US" sz="2000" dirty="0">
                <a:solidFill>
                  <a:srgbClr val="FFFF00"/>
                </a:solidFill>
              </a:rPr>
              <a:t>数学归纳法</a:t>
            </a:r>
          </a:p>
        </p:txBody>
      </p:sp>
    </p:spTree>
    <p:extLst>
      <p:ext uri="{BB962C8B-B14F-4D97-AF65-F5344CB8AC3E}">
        <p14:creationId xmlns:p14="http://schemas.microsoft.com/office/powerpoint/2010/main" val="171544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900" decel="100000" fill="hold"/>
                                        <p:tgtEl>
                                          <p:spTgt spid="8"/>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FBB19F-2759-4CCF-898F-BFD3A9AD0BF7}"/>
              </a:ext>
            </a:extLst>
          </p:cNvPr>
          <p:cNvSpPr txBox="1"/>
          <p:nvPr/>
        </p:nvSpPr>
        <p:spPr>
          <a:xfrm>
            <a:off x="1338813" y="597271"/>
            <a:ext cx="6248021" cy="523220"/>
          </a:xfrm>
          <a:prstGeom prst="rect">
            <a:avLst/>
          </a:prstGeom>
          <a:noFill/>
        </p:spPr>
        <p:txBody>
          <a:bodyPr wrap="square" rtlCol="0">
            <a:spAutoFit/>
          </a:bodyPr>
          <a:lstStyle/>
          <a:p>
            <a:r>
              <a:rPr lang="zh-CN" altLang="en-US" sz="2800" b="1" dirty="0">
                <a:solidFill>
                  <a:schemeClr val="bg1"/>
                </a:solidFill>
                <a:cs typeface="+mn-ea"/>
                <a:sym typeface="+mn-lt"/>
              </a:rPr>
              <a:t>数学归纳法</a:t>
            </a:r>
            <a:r>
              <a:rPr lang="en-US" altLang="zh-CN" sz="2800" b="1" dirty="0">
                <a:solidFill>
                  <a:schemeClr val="bg1"/>
                </a:solidFill>
                <a:cs typeface="+mn-ea"/>
                <a:sym typeface="+mn-lt"/>
              </a:rPr>
              <a:t>—</a:t>
            </a:r>
            <a:r>
              <a:rPr lang="zh-CN" altLang="en-US" sz="2800" b="1" dirty="0">
                <a:solidFill>
                  <a:schemeClr val="bg1"/>
                </a:solidFill>
                <a:cs typeface="+mn-ea"/>
                <a:sym typeface="+mn-lt"/>
              </a:rPr>
              <a:t>什么是数学归纳法</a:t>
            </a:r>
          </a:p>
        </p:txBody>
      </p:sp>
      <p:sp>
        <p:nvSpPr>
          <p:cNvPr id="5" name="Freeform 49">
            <a:extLst>
              <a:ext uri="{FF2B5EF4-FFF2-40B4-BE49-F238E27FC236}">
                <a16:creationId xmlns:a16="http://schemas.microsoft.com/office/drawing/2014/main" id="{5EFAAA37-97F6-41A4-B6CA-3B75D98C11B3}"/>
              </a:ext>
            </a:extLst>
          </p:cNvPr>
          <p:cNvSpPr>
            <a:spLocks noEditPoints="1"/>
          </p:cNvSpPr>
          <p:nvPr/>
        </p:nvSpPr>
        <p:spPr bwMode="auto">
          <a:xfrm>
            <a:off x="860206" y="597271"/>
            <a:ext cx="383958" cy="538424"/>
          </a:xfrm>
          <a:custGeom>
            <a:avLst/>
            <a:gdLst/>
            <a:ahLst/>
            <a:cxnLst>
              <a:cxn ang="0">
                <a:pos x="261" y="280"/>
              </a:cxn>
              <a:cxn ang="0">
                <a:pos x="72" y="364"/>
              </a:cxn>
              <a:cxn ang="0">
                <a:pos x="24" y="246"/>
              </a:cxn>
              <a:cxn ang="0">
                <a:pos x="116" y="124"/>
              </a:cxn>
              <a:cxn ang="0">
                <a:pos x="68" y="137"/>
              </a:cxn>
              <a:cxn ang="0">
                <a:pos x="2" y="82"/>
              </a:cxn>
              <a:cxn ang="0">
                <a:pos x="95" y="4"/>
              </a:cxn>
              <a:cxn ang="0">
                <a:pos x="213" y="42"/>
              </a:cxn>
              <a:cxn ang="0">
                <a:pos x="215" y="172"/>
              </a:cxn>
              <a:cxn ang="0">
                <a:pos x="120" y="265"/>
              </a:cxn>
              <a:cxn ang="0">
                <a:pos x="217" y="75"/>
              </a:cxn>
              <a:cxn ang="0">
                <a:pos x="91" y="16"/>
              </a:cxn>
              <a:cxn ang="0">
                <a:pos x="85" y="111"/>
              </a:cxn>
              <a:cxn ang="0">
                <a:pos x="162" y="92"/>
              </a:cxn>
              <a:cxn ang="0">
                <a:pos x="95" y="197"/>
              </a:cxn>
              <a:cxn ang="0">
                <a:pos x="204" y="324"/>
              </a:cxn>
              <a:cxn ang="0">
                <a:pos x="108" y="273"/>
              </a:cxn>
              <a:cxn ang="0">
                <a:pos x="213" y="164"/>
              </a:cxn>
              <a:cxn ang="0">
                <a:pos x="59" y="29"/>
              </a:cxn>
              <a:cxn ang="0">
                <a:pos x="45" y="50"/>
              </a:cxn>
              <a:cxn ang="0">
                <a:pos x="21" y="82"/>
              </a:cxn>
              <a:cxn ang="0">
                <a:pos x="106" y="92"/>
              </a:cxn>
              <a:cxn ang="0">
                <a:pos x="21" y="103"/>
              </a:cxn>
              <a:cxn ang="0">
                <a:pos x="24" y="96"/>
              </a:cxn>
              <a:cxn ang="0">
                <a:pos x="135" y="92"/>
              </a:cxn>
              <a:cxn ang="0">
                <a:pos x="148" y="99"/>
              </a:cxn>
              <a:cxn ang="0">
                <a:pos x="19" y="117"/>
              </a:cxn>
              <a:cxn ang="0">
                <a:pos x="122" y="149"/>
              </a:cxn>
              <a:cxn ang="0">
                <a:pos x="104" y="174"/>
              </a:cxn>
              <a:cxn ang="0">
                <a:pos x="150" y="113"/>
              </a:cxn>
              <a:cxn ang="0">
                <a:pos x="122" y="149"/>
              </a:cxn>
              <a:cxn ang="0">
                <a:pos x="47" y="128"/>
              </a:cxn>
              <a:cxn ang="0">
                <a:pos x="21" y="137"/>
              </a:cxn>
              <a:cxn ang="0">
                <a:pos x="84" y="164"/>
              </a:cxn>
              <a:cxn ang="0">
                <a:pos x="38" y="233"/>
              </a:cxn>
              <a:cxn ang="0">
                <a:pos x="64" y="197"/>
              </a:cxn>
              <a:cxn ang="0">
                <a:pos x="42" y="218"/>
              </a:cxn>
              <a:cxn ang="0">
                <a:pos x="74" y="212"/>
              </a:cxn>
              <a:cxn ang="0">
                <a:pos x="38" y="252"/>
              </a:cxn>
              <a:cxn ang="0">
                <a:pos x="51" y="252"/>
              </a:cxn>
              <a:cxn ang="0">
                <a:pos x="28" y="269"/>
              </a:cxn>
              <a:cxn ang="0">
                <a:pos x="36" y="267"/>
              </a:cxn>
              <a:cxn ang="0">
                <a:pos x="53" y="271"/>
              </a:cxn>
              <a:cxn ang="0">
                <a:pos x="26" y="303"/>
              </a:cxn>
              <a:cxn ang="0">
                <a:pos x="42" y="299"/>
              </a:cxn>
              <a:cxn ang="0">
                <a:pos x="40" y="328"/>
              </a:cxn>
              <a:cxn ang="0">
                <a:pos x="225" y="336"/>
              </a:cxn>
              <a:cxn ang="0">
                <a:pos x="24" y="338"/>
              </a:cxn>
              <a:cxn ang="0">
                <a:pos x="68" y="340"/>
              </a:cxn>
              <a:cxn ang="0">
                <a:pos x="120" y="347"/>
              </a:cxn>
              <a:cxn ang="0">
                <a:pos x="152" y="345"/>
              </a:cxn>
              <a:cxn ang="0">
                <a:pos x="186" y="343"/>
              </a:cxn>
              <a:cxn ang="0">
                <a:pos x="26" y="351"/>
              </a:cxn>
              <a:cxn ang="0">
                <a:pos x="38" y="343"/>
              </a:cxn>
              <a:cxn ang="0">
                <a:pos x="89" y="338"/>
              </a:cxn>
              <a:cxn ang="0">
                <a:pos x="114" y="340"/>
              </a:cxn>
              <a:cxn ang="0">
                <a:pos x="204" y="347"/>
              </a:cxn>
              <a:cxn ang="0">
                <a:pos x="68" y="357"/>
              </a:cxn>
              <a:cxn ang="0">
                <a:pos x="57" y="355"/>
              </a:cxn>
              <a:cxn ang="0">
                <a:pos x="150" y="359"/>
              </a:cxn>
              <a:cxn ang="0">
                <a:pos x="122" y="360"/>
              </a:cxn>
            </a:cxnLst>
            <a:rect l="0" t="0" r="r" b="b"/>
            <a:pathLst>
              <a:path w="261" h="366">
                <a:moveTo>
                  <a:pt x="120" y="265"/>
                </a:moveTo>
                <a:lnTo>
                  <a:pt x="120" y="265"/>
                </a:lnTo>
                <a:lnTo>
                  <a:pt x="137" y="267"/>
                </a:lnTo>
                <a:lnTo>
                  <a:pt x="156" y="269"/>
                </a:lnTo>
                <a:lnTo>
                  <a:pt x="190" y="267"/>
                </a:lnTo>
                <a:lnTo>
                  <a:pt x="225" y="267"/>
                </a:lnTo>
                <a:lnTo>
                  <a:pt x="242" y="267"/>
                </a:lnTo>
                <a:lnTo>
                  <a:pt x="257" y="269"/>
                </a:lnTo>
                <a:lnTo>
                  <a:pt x="257" y="269"/>
                </a:lnTo>
                <a:lnTo>
                  <a:pt x="261" y="275"/>
                </a:lnTo>
                <a:lnTo>
                  <a:pt x="261" y="280"/>
                </a:lnTo>
                <a:lnTo>
                  <a:pt x="261" y="296"/>
                </a:lnTo>
                <a:lnTo>
                  <a:pt x="261" y="296"/>
                </a:lnTo>
                <a:lnTo>
                  <a:pt x="261" y="315"/>
                </a:lnTo>
                <a:lnTo>
                  <a:pt x="257" y="328"/>
                </a:lnTo>
                <a:lnTo>
                  <a:pt x="251" y="338"/>
                </a:lnTo>
                <a:lnTo>
                  <a:pt x="240" y="347"/>
                </a:lnTo>
                <a:lnTo>
                  <a:pt x="240" y="347"/>
                </a:lnTo>
                <a:lnTo>
                  <a:pt x="219" y="364"/>
                </a:lnTo>
                <a:lnTo>
                  <a:pt x="219" y="364"/>
                </a:lnTo>
                <a:lnTo>
                  <a:pt x="122" y="366"/>
                </a:lnTo>
                <a:lnTo>
                  <a:pt x="72" y="364"/>
                </a:lnTo>
                <a:lnTo>
                  <a:pt x="49" y="362"/>
                </a:lnTo>
                <a:lnTo>
                  <a:pt x="24" y="360"/>
                </a:lnTo>
                <a:lnTo>
                  <a:pt x="24" y="360"/>
                </a:lnTo>
                <a:lnTo>
                  <a:pt x="21" y="357"/>
                </a:lnTo>
                <a:lnTo>
                  <a:pt x="17" y="355"/>
                </a:lnTo>
                <a:lnTo>
                  <a:pt x="15" y="351"/>
                </a:lnTo>
                <a:lnTo>
                  <a:pt x="15" y="347"/>
                </a:lnTo>
                <a:lnTo>
                  <a:pt x="15" y="347"/>
                </a:lnTo>
                <a:lnTo>
                  <a:pt x="17" y="305"/>
                </a:lnTo>
                <a:lnTo>
                  <a:pt x="21" y="265"/>
                </a:lnTo>
                <a:lnTo>
                  <a:pt x="24" y="246"/>
                </a:lnTo>
                <a:lnTo>
                  <a:pt x="28" y="229"/>
                </a:lnTo>
                <a:lnTo>
                  <a:pt x="34" y="212"/>
                </a:lnTo>
                <a:lnTo>
                  <a:pt x="42" y="197"/>
                </a:lnTo>
                <a:lnTo>
                  <a:pt x="42" y="197"/>
                </a:lnTo>
                <a:lnTo>
                  <a:pt x="57" y="179"/>
                </a:lnTo>
                <a:lnTo>
                  <a:pt x="72" y="162"/>
                </a:lnTo>
                <a:lnTo>
                  <a:pt x="72" y="162"/>
                </a:lnTo>
                <a:lnTo>
                  <a:pt x="89" y="151"/>
                </a:lnTo>
                <a:lnTo>
                  <a:pt x="99" y="141"/>
                </a:lnTo>
                <a:lnTo>
                  <a:pt x="108" y="134"/>
                </a:lnTo>
                <a:lnTo>
                  <a:pt x="116" y="124"/>
                </a:lnTo>
                <a:lnTo>
                  <a:pt x="118" y="118"/>
                </a:lnTo>
                <a:lnTo>
                  <a:pt x="118" y="115"/>
                </a:lnTo>
                <a:lnTo>
                  <a:pt x="118" y="111"/>
                </a:lnTo>
                <a:lnTo>
                  <a:pt x="114" y="107"/>
                </a:lnTo>
                <a:lnTo>
                  <a:pt x="110" y="101"/>
                </a:lnTo>
                <a:lnTo>
                  <a:pt x="103" y="99"/>
                </a:lnTo>
                <a:lnTo>
                  <a:pt x="103" y="99"/>
                </a:lnTo>
                <a:lnTo>
                  <a:pt x="99" y="107"/>
                </a:lnTo>
                <a:lnTo>
                  <a:pt x="95" y="115"/>
                </a:lnTo>
                <a:lnTo>
                  <a:pt x="82" y="126"/>
                </a:lnTo>
                <a:lnTo>
                  <a:pt x="68" y="137"/>
                </a:lnTo>
                <a:lnTo>
                  <a:pt x="53" y="147"/>
                </a:lnTo>
                <a:lnTo>
                  <a:pt x="53" y="147"/>
                </a:lnTo>
                <a:lnTo>
                  <a:pt x="28" y="145"/>
                </a:lnTo>
                <a:lnTo>
                  <a:pt x="17" y="143"/>
                </a:lnTo>
                <a:lnTo>
                  <a:pt x="7" y="141"/>
                </a:lnTo>
                <a:lnTo>
                  <a:pt x="7" y="141"/>
                </a:lnTo>
                <a:lnTo>
                  <a:pt x="3" y="132"/>
                </a:lnTo>
                <a:lnTo>
                  <a:pt x="0" y="120"/>
                </a:lnTo>
                <a:lnTo>
                  <a:pt x="0" y="107"/>
                </a:lnTo>
                <a:lnTo>
                  <a:pt x="0" y="94"/>
                </a:lnTo>
                <a:lnTo>
                  <a:pt x="2" y="82"/>
                </a:lnTo>
                <a:lnTo>
                  <a:pt x="3" y="69"/>
                </a:lnTo>
                <a:lnTo>
                  <a:pt x="9" y="59"/>
                </a:lnTo>
                <a:lnTo>
                  <a:pt x="13" y="52"/>
                </a:lnTo>
                <a:lnTo>
                  <a:pt x="13" y="52"/>
                </a:lnTo>
                <a:lnTo>
                  <a:pt x="19" y="46"/>
                </a:lnTo>
                <a:lnTo>
                  <a:pt x="28" y="40"/>
                </a:lnTo>
                <a:lnTo>
                  <a:pt x="47" y="29"/>
                </a:lnTo>
                <a:lnTo>
                  <a:pt x="47" y="29"/>
                </a:lnTo>
                <a:lnTo>
                  <a:pt x="64" y="19"/>
                </a:lnTo>
                <a:lnTo>
                  <a:pt x="85" y="8"/>
                </a:lnTo>
                <a:lnTo>
                  <a:pt x="95" y="4"/>
                </a:lnTo>
                <a:lnTo>
                  <a:pt x="106" y="2"/>
                </a:lnTo>
                <a:lnTo>
                  <a:pt x="118" y="0"/>
                </a:lnTo>
                <a:lnTo>
                  <a:pt x="131" y="0"/>
                </a:lnTo>
                <a:lnTo>
                  <a:pt x="131" y="0"/>
                </a:lnTo>
                <a:lnTo>
                  <a:pt x="152" y="4"/>
                </a:lnTo>
                <a:lnTo>
                  <a:pt x="169" y="8"/>
                </a:lnTo>
                <a:lnTo>
                  <a:pt x="185" y="16"/>
                </a:lnTo>
                <a:lnTo>
                  <a:pt x="198" y="25"/>
                </a:lnTo>
                <a:lnTo>
                  <a:pt x="198" y="25"/>
                </a:lnTo>
                <a:lnTo>
                  <a:pt x="207" y="33"/>
                </a:lnTo>
                <a:lnTo>
                  <a:pt x="213" y="42"/>
                </a:lnTo>
                <a:lnTo>
                  <a:pt x="219" y="52"/>
                </a:lnTo>
                <a:lnTo>
                  <a:pt x="225" y="63"/>
                </a:lnTo>
                <a:lnTo>
                  <a:pt x="230" y="77"/>
                </a:lnTo>
                <a:lnTo>
                  <a:pt x="232" y="90"/>
                </a:lnTo>
                <a:lnTo>
                  <a:pt x="234" y="103"/>
                </a:lnTo>
                <a:lnTo>
                  <a:pt x="234" y="117"/>
                </a:lnTo>
                <a:lnTo>
                  <a:pt x="234" y="117"/>
                </a:lnTo>
                <a:lnTo>
                  <a:pt x="232" y="134"/>
                </a:lnTo>
                <a:lnTo>
                  <a:pt x="228" y="147"/>
                </a:lnTo>
                <a:lnTo>
                  <a:pt x="223" y="160"/>
                </a:lnTo>
                <a:lnTo>
                  <a:pt x="215" y="172"/>
                </a:lnTo>
                <a:lnTo>
                  <a:pt x="207" y="183"/>
                </a:lnTo>
                <a:lnTo>
                  <a:pt x="198" y="193"/>
                </a:lnTo>
                <a:lnTo>
                  <a:pt x="188" y="200"/>
                </a:lnTo>
                <a:lnTo>
                  <a:pt x="177" y="208"/>
                </a:lnTo>
                <a:lnTo>
                  <a:pt x="177" y="208"/>
                </a:lnTo>
                <a:lnTo>
                  <a:pt x="160" y="219"/>
                </a:lnTo>
                <a:lnTo>
                  <a:pt x="143" y="231"/>
                </a:lnTo>
                <a:lnTo>
                  <a:pt x="135" y="237"/>
                </a:lnTo>
                <a:lnTo>
                  <a:pt x="129" y="244"/>
                </a:lnTo>
                <a:lnTo>
                  <a:pt x="124" y="254"/>
                </a:lnTo>
                <a:lnTo>
                  <a:pt x="120" y="265"/>
                </a:lnTo>
                <a:lnTo>
                  <a:pt x="120" y="265"/>
                </a:lnTo>
                <a:close/>
                <a:moveTo>
                  <a:pt x="213" y="164"/>
                </a:moveTo>
                <a:lnTo>
                  <a:pt x="213" y="164"/>
                </a:lnTo>
                <a:lnTo>
                  <a:pt x="219" y="153"/>
                </a:lnTo>
                <a:lnTo>
                  <a:pt x="223" y="139"/>
                </a:lnTo>
                <a:lnTo>
                  <a:pt x="226" y="126"/>
                </a:lnTo>
                <a:lnTo>
                  <a:pt x="226" y="113"/>
                </a:lnTo>
                <a:lnTo>
                  <a:pt x="226" y="113"/>
                </a:lnTo>
                <a:lnTo>
                  <a:pt x="226" y="103"/>
                </a:lnTo>
                <a:lnTo>
                  <a:pt x="225" y="94"/>
                </a:lnTo>
                <a:lnTo>
                  <a:pt x="217" y="75"/>
                </a:lnTo>
                <a:lnTo>
                  <a:pt x="205" y="56"/>
                </a:lnTo>
                <a:lnTo>
                  <a:pt x="192" y="38"/>
                </a:lnTo>
                <a:lnTo>
                  <a:pt x="175" y="25"/>
                </a:lnTo>
                <a:lnTo>
                  <a:pt x="164" y="19"/>
                </a:lnTo>
                <a:lnTo>
                  <a:pt x="154" y="16"/>
                </a:lnTo>
                <a:lnTo>
                  <a:pt x="143" y="12"/>
                </a:lnTo>
                <a:lnTo>
                  <a:pt x="131" y="10"/>
                </a:lnTo>
                <a:lnTo>
                  <a:pt x="120" y="8"/>
                </a:lnTo>
                <a:lnTo>
                  <a:pt x="106" y="10"/>
                </a:lnTo>
                <a:lnTo>
                  <a:pt x="106" y="10"/>
                </a:lnTo>
                <a:lnTo>
                  <a:pt x="91" y="16"/>
                </a:lnTo>
                <a:lnTo>
                  <a:pt x="78" y="21"/>
                </a:lnTo>
                <a:lnTo>
                  <a:pt x="66" y="31"/>
                </a:lnTo>
                <a:lnTo>
                  <a:pt x="57" y="42"/>
                </a:lnTo>
                <a:lnTo>
                  <a:pt x="49" y="57"/>
                </a:lnTo>
                <a:lnTo>
                  <a:pt x="45" y="71"/>
                </a:lnTo>
                <a:lnTo>
                  <a:pt x="42" y="88"/>
                </a:lnTo>
                <a:lnTo>
                  <a:pt x="42" y="107"/>
                </a:lnTo>
                <a:lnTo>
                  <a:pt x="42" y="107"/>
                </a:lnTo>
                <a:lnTo>
                  <a:pt x="51" y="111"/>
                </a:lnTo>
                <a:lnTo>
                  <a:pt x="63" y="111"/>
                </a:lnTo>
                <a:lnTo>
                  <a:pt x="85" y="111"/>
                </a:lnTo>
                <a:lnTo>
                  <a:pt x="85" y="111"/>
                </a:lnTo>
                <a:lnTo>
                  <a:pt x="93" y="96"/>
                </a:lnTo>
                <a:lnTo>
                  <a:pt x="99" y="86"/>
                </a:lnTo>
                <a:lnTo>
                  <a:pt x="104" y="80"/>
                </a:lnTo>
                <a:lnTo>
                  <a:pt x="110" y="75"/>
                </a:lnTo>
                <a:lnTo>
                  <a:pt x="120" y="71"/>
                </a:lnTo>
                <a:lnTo>
                  <a:pt x="129" y="71"/>
                </a:lnTo>
                <a:lnTo>
                  <a:pt x="143" y="73"/>
                </a:lnTo>
                <a:lnTo>
                  <a:pt x="143" y="73"/>
                </a:lnTo>
                <a:lnTo>
                  <a:pt x="156" y="86"/>
                </a:lnTo>
                <a:lnTo>
                  <a:pt x="162" y="92"/>
                </a:lnTo>
                <a:lnTo>
                  <a:pt x="164" y="101"/>
                </a:lnTo>
                <a:lnTo>
                  <a:pt x="164" y="101"/>
                </a:lnTo>
                <a:lnTo>
                  <a:pt x="164" y="117"/>
                </a:lnTo>
                <a:lnTo>
                  <a:pt x="160" y="130"/>
                </a:lnTo>
                <a:lnTo>
                  <a:pt x="154" y="141"/>
                </a:lnTo>
                <a:lnTo>
                  <a:pt x="146" y="151"/>
                </a:lnTo>
                <a:lnTo>
                  <a:pt x="137" y="160"/>
                </a:lnTo>
                <a:lnTo>
                  <a:pt x="125" y="168"/>
                </a:lnTo>
                <a:lnTo>
                  <a:pt x="106" y="183"/>
                </a:lnTo>
                <a:lnTo>
                  <a:pt x="106" y="183"/>
                </a:lnTo>
                <a:lnTo>
                  <a:pt x="95" y="197"/>
                </a:lnTo>
                <a:lnTo>
                  <a:pt x="85" y="210"/>
                </a:lnTo>
                <a:lnTo>
                  <a:pt x="76" y="225"/>
                </a:lnTo>
                <a:lnTo>
                  <a:pt x="70" y="244"/>
                </a:lnTo>
                <a:lnTo>
                  <a:pt x="64" y="261"/>
                </a:lnTo>
                <a:lnTo>
                  <a:pt x="61" y="280"/>
                </a:lnTo>
                <a:lnTo>
                  <a:pt x="61" y="301"/>
                </a:lnTo>
                <a:lnTo>
                  <a:pt x="61" y="320"/>
                </a:lnTo>
                <a:lnTo>
                  <a:pt x="61" y="320"/>
                </a:lnTo>
                <a:lnTo>
                  <a:pt x="106" y="324"/>
                </a:lnTo>
                <a:lnTo>
                  <a:pt x="154" y="324"/>
                </a:lnTo>
                <a:lnTo>
                  <a:pt x="204" y="324"/>
                </a:lnTo>
                <a:lnTo>
                  <a:pt x="251" y="319"/>
                </a:lnTo>
                <a:lnTo>
                  <a:pt x="251" y="319"/>
                </a:lnTo>
                <a:lnTo>
                  <a:pt x="251" y="298"/>
                </a:lnTo>
                <a:lnTo>
                  <a:pt x="251" y="277"/>
                </a:lnTo>
                <a:lnTo>
                  <a:pt x="251" y="277"/>
                </a:lnTo>
                <a:lnTo>
                  <a:pt x="223" y="280"/>
                </a:lnTo>
                <a:lnTo>
                  <a:pt x="179" y="280"/>
                </a:lnTo>
                <a:lnTo>
                  <a:pt x="137" y="279"/>
                </a:lnTo>
                <a:lnTo>
                  <a:pt x="120" y="277"/>
                </a:lnTo>
                <a:lnTo>
                  <a:pt x="108" y="273"/>
                </a:lnTo>
                <a:lnTo>
                  <a:pt x="108" y="273"/>
                </a:lnTo>
                <a:lnTo>
                  <a:pt x="110" y="259"/>
                </a:lnTo>
                <a:lnTo>
                  <a:pt x="114" y="250"/>
                </a:lnTo>
                <a:lnTo>
                  <a:pt x="120" y="239"/>
                </a:lnTo>
                <a:lnTo>
                  <a:pt x="125" y="231"/>
                </a:lnTo>
                <a:lnTo>
                  <a:pt x="133" y="223"/>
                </a:lnTo>
                <a:lnTo>
                  <a:pt x="141" y="216"/>
                </a:lnTo>
                <a:lnTo>
                  <a:pt x="156" y="204"/>
                </a:lnTo>
                <a:lnTo>
                  <a:pt x="190" y="185"/>
                </a:lnTo>
                <a:lnTo>
                  <a:pt x="204" y="176"/>
                </a:lnTo>
                <a:lnTo>
                  <a:pt x="209" y="170"/>
                </a:lnTo>
                <a:lnTo>
                  <a:pt x="213" y="164"/>
                </a:lnTo>
                <a:lnTo>
                  <a:pt x="213" y="164"/>
                </a:lnTo>
                <a:close/>
                <a:moveTo>
                  <a:pt x="51" y="31"/>
                </a:moveTo>
                <a:lnTo>
                  <a:pt x="51" y="31"/>
                </a:lnTo>
                <a:lnTo>
                  <a:pt x="51" y="33"/>
                </a:lnTo>
                <a:lnTo>
                  <a:pt x="51" y="35"/>
                </a:lnTo>
                <a:lnTo>
                  <a:pt x="55" y="35"/>
                </a:lnTo>
                <a:lnTo>
                  <a:pt x="55" y="35"/>
                </a:lnTo>
                <a:lnTo>
                  <a:pt x="55" y="33"/>
                </a:lnTo>
                <a:lnTo>
                  <a:pt x="55" y="31"/>
                </a:lnTo>
                <a:lnTo>
                  <a:pt x="57" y="31"/>
                </a:lnTo>
                <a:lnTo>
                  <a:pt x="59" y="29"/>
                </a:lnTo>
                <a:lnTo>
                  <a:pt x="59" y="29"/>
                </a:lnTo>
                <a:lnTo>
                  <a:pt x="57" y="29"/>
                </a:lnTo>
                <a:lnTo>
                  <a:pt x="55" y="31"/>
                </a:lnTo>
                <a:lnTo>
                  <a:pt x="53" y="31"/>
                </a:lnTo>
                <a:lnTo>
                  <a:pt x="51" y="31"/>
                </a:lnTo>
                <a:lnTo>
                  <a:pt x="51" y="31"/>
                </a:lnTo>
                <a:close/>
                <a:moveTo>
                  <a:pt x="23" y="63"/>
                </a:moveTo>
                <a:lnTo>
                  <a:pt x="23" y="63"/>
                </a:lnTo>
                <a:lnTo>
                  <a:pt x="32" y="61"/>
                </a:lnTo>
                <a:lnTo>
                  <a:pt x="40" y="56"/>
                </a:lnTo>
                <a:lnTo>
                  <a:pt x="45" y="50"/>
                </a:lnTo>
                <a:lnTo>
                  <a:pt x="47" y="46"/>
                </a:lnTo>
                <a:lnTo>
                  <a:pt x="47" y="42"/>
                </a:lnTo>
                <a:lnTo>
                  <a:pt x="47" y="42"/>
                </a:lnTo>
                <a:lnTo>
                  <a:pt x="40" y="48"/>
                </a:lnTo>
                <a:lnTo>
                  <a:pt x="32" y="52"/>
                </a:lnTo>
                <a:lnTo>
                  <a:pt x="26" y="56"/>
                </a:lnTo>
                <a:lnTo>
                  <a:pt x="24" y="59"/>
                </a:lnTo>
                <a:lnTo>
                  <a:pt x="23" y="63"/>
                </a:lnTo>
                <a:lnTo>
                  <a:pt x="23" y="63"/>
                </a:lnTo>
                <a:close/>
                <a:moveTo>
                  <a:pt x="21" y="82"/>
                </a:moveTo>
                <a:lnTo>
                  <a:pt x="21" y="82"/>
                </a:lnTo>
                <a:lnTo>
                  <a:pt x="26" y="80"/>
                </a:lnTo>
                <a:lnTo>
                  <a:pt x="32" y="78"/>
                </a:lnTo>
                <a:lnTo>
                  <a:pt x="36" y="75"/>
                </a:lnTo>
                <a:lnTo>
                  <a:pt x="38" y="69"/>
                </a:lnTo>
                <a:lnTo>
                  <a:pt x="38" y="69"/>
                </a:lnTo>
                <a:lnTo>
                  <a:pt x="34" y="69"/>
                </a:lnTo>
                <a:lnTo>
                  <a:pt x="28" y="73"/>
                </a:lnTo>
                <a:lnTo>
                  <a:pt x="24" y="77"/>
                </a:lnTo>
                <a:lnTo>
                  <a:pt x="21" y="82"/>
                </a:lnTo>
                <a:lnTo>
                  <a:pt x="21" y="82"/>
                </a:lnTo>
                <a:close/>
                <a:moveTo>
                  <a:pt x="106" y="92"/>
                </a:moveTo>
                <a:lnTo>
                  <a:pt x="106" y="92"/>
                </a:lnTo>
                <a:lnTo>
                  <a:pt x="120" y="88"/>
                </a:lnTo>
                <a:lnTo>
                  <a:pt x="125" y="84"/>
                </a:lnTo>
                <a:lnTo>
                  <a:pt x="129" y="80"/>
                </a:lnTo>
                <a:lnTo>
                  <a:pt x="129" y="80"/>
                </a:lnTo>
                <a:lnTo>
                  <a:pt x="122" y="80"/>
                </a:lnTo>
                <a:lnTo>
                  <a:pt x="116" y="82"/>
                </a:lnTo>
                <a:lnTo>
                  <a:pt x="110" y="86"/>
                </a:lnTo>
                <a:lnTo>
                  <a:pt x="106" y="92"/>
                </a:lnTo>
                <a:lnTo>
                  <a:pt x="106" y="92"/>
                </a:lnTo>
                <a:close/>
                <a:moveTo>
                  <a:pt x="21" y="103"/>
                </a:moveTo>
                <a:lnTo>
                  <a:pt x="21" y="103"/>
                </a:lnTo>
                <a:lnTo>
                  <a:pt x="26" y="97"/>
                </a:lnTo>
                <a:lnTo>
                  <a:pt x="28" y="96"/>
                </a:lnTo>
                <a:lnTo>
                  <a:pt x="34" y="96"/>
                </a:lnTo>
                <a:lnTo>
                  <a:pt x="34" y="96"/>
                </a:lnTo>
                <a:lnTo>
                  <a:pt x="34" y="92"/>
                </a:lnTo>
                <a:lnTo>
                  <a:pt x="34" y="90"/>
                </a:lnTo>
                <a:lnTo>
                  <a:pt x="32" y="88"/>
                </a:lnTo>
                <a:lnTo>
                  <a:pt x="32" y="88"/>
                </a:lnTo>
                <a:lnTo>
                  <a:pt x="28" y="92"/>
                </a:lnTo>
                <a:lnTo>
                  <a:pt x="24" y="96"/>
                </a:lnTo>
                <a:lnTo>
                  <a:pt x="21" y="97"/>
                </a:lnTo>
                <a:lnTo>
                  <a:pt x="21" y="99"/>
                </a:lnTo>
                <a:lnTo>
                  <a:pt x="21" y="103"/>
                </a:lnTo>
                <a:lnTo>
                  <a:pt x="21" y="103"/>
                </a:lnTo>
                <a:close/>
                <a:moveTo>
                  <a:pt x="116" y="96"/>
                </a:moveTo>
                <a:lnTo>
                  <a:pt x="116" y="96"/>
                </a:lnTo>
                <a:lnTo>
                  <a:pt x="120" y="101"/>
                </a:lnTo>
                <a:lnTo>
                  <a:pt x="125" y="103"/>
                </a:lnTo>
                <a:lnTo>
                  <a:pt x="125" y="103"/>
                </a:lnTo>
                <a:lnTo>
                  <a:pt x="131" y="96"/>
                </a:lnTo>
                <a:lnTo>
                  <a:pt x="135" y="92"/>
                </a:lnTo>
                <a:lnTo>
                  <a:pt x="137" y="88"/>
                </a:lnTo>
                <a:lnTo>
                  <a:pt x="137" y="88"/>
                </a:lnTo>
                <a:lnTo>
                  <a:pt x="131" y="90"/>
                </a:lnTo>
                <a:lnTo>
                  <a:pt x="127" y="92"/>
                </a:lnTo>
                <a:lnTo>
                  <a:pt x="116" y="96"/>
                </a:lnTo>
                <a:lnTo>
                  <a:pt x="116" y="96"/>
                </a:lnTo>
                <a:close/>
                <a:moveTo>
                  <a:pt x="137" y="103"/>
                </a:moveTo>
                <a:lnTo>
                  <a:pt x="137" y="103"/>
                </a:lnTo>
                <a:lnTo>
                  <a:pt x="143" y="103"/>
                </a:lnTo>
                <a:lnTo>
                  <a:pt x="145" y="101"/>
                </a:lnTo>
                <a:lnTo>
                  <a:pt x="148" y="99"/>
                </a:lnTo>
                <a:lnTo>
                  <a:pt x="152" y="99"/>
                </a:lnTo>
                <a:lnTo>
                  <a:pt x="152" y="99"/>
                </a:lnTo>
                <a:lnTo>
                  <a:pt x="150" y="94"/>
                </a:lnTo>
                <a:lnTo>
                  <a:pt x="150" y="92"/>
                </a:lnTo>
                <a:lnTo>
                  <a:pt x="146" y="90"/>
                </a:lnTo>
                <a:lnTo>
                  <a:pt x="146" y="90"/>
                </a:lnTo>
                <a:lnTo>
                  <a:pt x="141" y="96"/>
                </a:lnTo>
                <a:lnTo>
                  <a:pt x="139" y="99"/>
                </a:lnTo>
                <a:lnTo>
                  <a:pt x="137" y="103"/>
                </a:lnTo>
                <a:lnTo>
                  <a:pt x="137" y="103"/>
                </a:lnTo>
                <a:close/>
                <a:moveTo>
                  <a:pt x="19" y="117"/>
                </a:moveTo>
                <a:lnTo>
                  <a:pt x="19" y="117"/>
                </a:lnTo>
                <a:lnTo>
                  <a:pt x="23" y="117"/>
                </a:lnTo>
                <a:lnTo>
                  <a:pt x="26" y="115"/>
                </a:lnTo>
                <a:lnTo>
                  <a:pt x="32" y="111"/>
                </a:lnTo>
                <a:lnTo>
                  <a:pt x="34" y="105"/>
                </a:lnTo>
                <a:lnTo>
                  <a:pt x="34" y="105"/>
                </a:lnTo>
                <a:lnTo>
                  <a:pt x="28" y="107"/>
                </a:lnTo>
                <a:lnTo>
                  <a:pt x="24" y="109"/>
                </a:lnTo>
                <a:lnTo>
                  <a:pt x="19" y="117"/>
                </a:lnTo>
                <a:lnTo>
                  <a:pt x="19" y="117"/>
                </a:lnTo>
                <a:close/>
                <a:moveTo>
                  <a:pt x="122" y="149"/>
                </a:moveTo>
                <a:lnTo>
                  <a:pt x="122" y="149"/>
                </a:lnTo>
                <a:lnTo>
                  <a:pt x="120" y="157"/>
                </a:lnTo>
                <a:lnTo>
                  <a:pt x="116" y="162"/>
                </a:lnTo>
                <a:lnTo>
                  <a:pt x="108" y="166"/>
                </a:lnTo>
                <a:lnTo>
                  <a:pt x="101" y="168"/>
                </a:lnTo>
                <a:lnTo>
                  <a:pt x="101" y="168"/>
                </a:lnTo>
                <a:lnTo>
                  <a:pt x="101" y="170"/>
                </a:lnTo>
                <a:lnTo>
                  <a:pt x="103" y="172"/>
                </a:lnTo>
                <a:lnTo>
                  <a:pt x="104" y="172"/>
                </a:lnTo>
                <a:lnTo>
                  <a:pt x="104" y="174"/>
                </a:lnTo>
                <a:lnTo>
                  <a:pt x="104" y="174"/>
                </a:lnTo>
                <a:lnTo>
                  <a:pt x="112" y="170"/>
                </a:lnTo>
                <a:lnTo>
                  <a:pt x="118" y="166"/>
                </a:lnTo>
                <a:lnTo>
                  <a:pt x="129" y="155"/>
                </a:lnTo>
                <a:lnTo>
                  <a:pt x="141" y="143"/>
                </a:lnTo>
                <a:lnTo>
                  <a:pt x="150" y="134"/>
                </a:lnTo>
                <a:lnTo>
                  <a:pt x="150" y="134"/>
                </a:lnTo>
                <a:lnTo>
                  <a:pt x="152" y="120"/>
                </a:lnTo>
                <a:lnTo>
                  <a:pt x="154" y="115"/>
                </a:lnTo>
                <a:lnTo>
                  <a:pt x="152" y="109"/>
                </a:lnTo>
                <a:lnTo>
                  <a:pt x="152" y="109"/>
                </a:lnTo>
                <a:lnTo>
                  <a:pt x="150" y="113"/>
                </a:lnTo>
                <a:lnTo>
                  <a:pt x="148" y="115"/>
                </a:lnTo>
                <a:lnTo>
                  <a:pt x="143" y="117"/>
                </a:lnTo>
                <a:lnTo>
                  <a:pt x="143" y="117"/>
                </a:lnTo>
                <a:lnTo>
                  <a:pt x="145" y="120"/>
                </a:lnTo>
                <a:lnTo>
                  <a:pt x="146" y="122"/>
                </a:lnTo>
                <a:lnTo>
                  <a:pt x="148" y="124"/>
                </a:lnTo>
                <a:lnTo>
                  <a:pt x="150" y="128"/>
                </a:lnTo>
                <a:lnTo>
                  <a:pt x="150" y="128"/>
                </a:lnTo>
                <a:lnTo>
                  <a:pt x="145" y="136"/>
                </a:lnTo>
                <a:lnTo>
                  <a:pt x="139" y="141"/>
                </a:lnTo>
                <a:lnTo>
                  <a:pt x="122" y="149"/>
                </a:lnTo>
                <a:lnTo>
                  <a:pt x="122" y="149"/>
                </a:lnTo>
                <a:close/>
                <a:moveTo>
                  <a:pt x="47" y="128"/>
                </a:moveTo>
                <a:lnTo>
                  <a:pt x="47" y="128"/>
                </a:lnTo>
                <a:lnTo>
                  <a:pt x="53" y="126"/>
                </a:lnTo>
                <a:lnTo>
                  <a:pt x="55" y="124"/>
                </a:lnTo>
                <a:lnTo>
                  <a:pt x="55" y="120"/>
                </a:lnTo>
                <a:lnTo>
                  <a:pt x="55" y="120"/>
                </a:lnTo>
                <a:lnTo>
                  <a:pt x="51" y="120"/>
                </a:lnTo>
                <a:lnTo>
                  <a:pt x="49" y="120"/>
                </a:lnTo>
                <a:lnTo>
                  <a:pt x="47" y="124"/>
                </a:lnTo>
                <a:lnTo>
                  <a:pt x="47" y="128"/>
                </a:lnTo>
                <a:lnTo>
                  <a:pt x="47" y="128"/>
                </a:lnTo>
                <a:close/>
                <a:moveTo>
                  <a:pt x="21" y="137"/>
                </a:moveTo>
                <a:lnTo>
                  <a:pt x="21" y="137"/>
                </a:lnTo>
                <a:lnTo>
                  <a:pt x="24" y="137"/>
                </a:lnTo>
                <a:lnTo>
                  <a:pt x="28" y="137"/>
                </a:lnTo>
                <a:lnTo>
                  <a:pt x="32" y="134"/>
                </a:lnTo>
                <a:lnTo>
                  <a:pt x="34" y="130"/>
                </a:lnTo>
                <a:lnTo>
                  <a:pt x="34" y="130"/>
                </a:lnTo>
                <a:lnTo>
                  <a:pt x="26" y="134"/>
                </a:lnTo>
                <a:lnTo>
                  <a:pt x="23" y="136"/>
                </a:lnTo>
                <a:lnTo>
                  <a:pt x="21" y="137"/>
                </a:lnTo>
                <a:lnTo>
                  <a:pt x="21" y="137"/>
                </a:lnTo>
                <a:close/>
                <a:moveTo>
                  <a:pt x="106" y="147"/>
                </a:moveTo>
                <a:lnTo>
                  <a:pt x="106" y="147"/>
                </a:lnTo>
                <a:lnTo>
                  <a:pt x="120" y="143"/>
                </a:lnTo>
                <a:lnTo>
                  <a:pt x="129" y="134"/>
                </a:lnTo>
                <a:lnTo>
                  <a:pt x="129" y="134"/>
                </a:lnTo>
                <a:lnTo>
                  <a:pt x="118" y="139"/>
                </a:lnTo>
                <a:lnTo>
                  <a:pt x="112" y="143"/>
                </a:lnTo>
                <a:lnTo>
                  <a:pt x="106" y="147"/>
                </a:lnTo>
                <a:lnTo>
                  <a:pt x="106" y="147"/>
                </a:lnTo>
                <a:close/>
                <a:moveTo>
                  <a:pt x="84" y="164"/>
                </a:moveTo>
                <a:lnTo>
                  <a:pt x="84" y="164"/>
                </a:lnTo>
                <a:lnTo>
                  <a:pt x="82" y="168"/>
                </a:lnTo>
                <a:lnTo>
                  <a:pt x="78" y="172"/>
                </a:lnTo>
                <a:lnTo>
                  <a:pt x="78" y="172"/>
                </a:lnTo>
                <a:lnTo>
                  <a:pt x="87" y="168"/>
                </a:lnTo>
                <a:lnTo>
                  <a:pt x="95" y="162"/>
                </a:lnTo>
                <a:lnTo>
                  <a:pt x="95" y="162"/>
                </a:lnTo>
                <a:lnTo>
                  <a:pt x="89" y="162"/>
                </a:lnTo>
                <a:lnTo>
                  <a:pt x="84" y="164"/>
                </a:lnTo>
                <a:lnTo>
                  <a:pt x="84" y="164"/>
                </a:lnTo>
                <a:close/>
                <a:moveTo>
                  <a:pt x="38" y="233"/>
                </a:moveTo>
                <a:lnTo>
                  <a:pt x="38" y="233"/>
                </a:lnTo>
                <a:lnTo>
                  <a:pt x="51" y="221"/>
                </a:lnTo>
                <a:lnTo>
                  <a:pt x="59" y="216"/>
                </a:lnTo>
                <a:lnTo>
                  <a:pt x="64" y="208"/>
                </a:lnTo>
                <a:lnTo>
                  <a:pt x="64" y="208"/>
                </a:lnTo>
                <a:lnTo>
                  <a:pt x="55" y="212"/>
                </a:lnTo>
                <a:lnTo>
                  <a:pt x="51" y="210"/>
                </a:lnTo>
                <a:lnTo>
                  <a:pt x="49" y="206"/>
                </a:lnTo>
                <a:lnTo>
                  <a:pt x="49" y="206"/>
                </a:lnTo>
                <a:lnTo>
                  <a:pt x="57" y="200"/>
                </a:lnTo>
                <a:lnTo>
                  <a:pt x="64" y="197"/>
                </a:lnTo>
                <a:lnTo>
                  <a:pt x="72" y="191"/>
                </a:lnTo>
                <a:lnTo>
                  <a:pt x="78" y="185"/>
                </a:lnTo>
                <a:lnTo>
                  <a:pt x="78" y="185"/>
                </a:lnTo>
                <a:lnTo>
                  <a:pt x="80" y="183"/>
                </a:lnTo>
                <a:lnTo>
                  <a:pt x="78" y="183"/>
                </a:lnTo>
                <a:lnTo>
                  <a:pt x="78" y="183"/>
                </a:lnTo>
                <a:lnTo>
                  <a:pt x="68" y="185"/>
                </a:lnTo>
                <a:lnTo>
                  <a:pt x="61" y="189"/>
                </a:lnTo>
                <a:lnTo>
                  <a:pt x="55" y="195"/>
                </a:lnTo>
                <a:lnTo>
                  <a:pt x="49" y="202"/>
                </a:lnTo>
                <a:lnTo>
                  <a:pt x="42" y="218"/>
                </a:lnTo>
                <a:lnTo>
                  <a:pt x="38" y="233"/>
                </a:lnTo>
                <a:lnTo>
                  <a:pt x="38" y="233"/>
                </a:lnTo>
                <a:close/>
                <a:moveTo>
                  <a:pt x="64" y="221"/>
                </a:moveTo>
                <a:lnTo>
                  <a:pt x="64" y="221"/>
                </a:lnTo>
                <a:lnTo>
                  <a:pt x="68" y="221"/>
                </a:lnTo>
                <a:lnTo>
                  <a:pt x="70" y="221"/>
                </a:lnTo>
                <a:lnTo>
                  <a:pt x="70" y="221"/>
                </a:lnTo>
                <a:lnTo>
                  <a:pt x="70" y="218"/>
                </a:lnTo>
                <a:lnTo>
                  <a:pt x="72" y="216"/>
                </a:lnTo>
                <a:lnTo>
                  <a:pt x="74" y="214"/>
                </a:lnTo>
                <a:lnTo>
                  <a:pt x="74" y="212"/>
                </a:lnTo>
                <a:lnTo>
                  <a:pt x="74" y="212"/>
                </a:lnTo>
                <a:lnTo>
                  <a:pt x="70" y="216"/>
                </a:lnTo>
                <a:lnTo>
                  <a:pt x="64" y="221"/>
                </a:lnTo>
                <a:lnTo>
                  <a:pt x="64" y="221"/>
                </a:lnTo>
                <a:close/>
                <a:moveTo>
                  <a:pt x="34" y="239"/>
                </a:moveTo>
                <a:lnTo>
                  <a:pt x="34" y="239"/>
                </a:lnTo>
                <a:lnTo>
                  <a:pt x="30" y="248"/>
                </a:lnTo>
                <a:lnTo>
                  <a:pt x="30" y="254"/>
                </a:lnTo>
                <a:lnTo>
                  <a:pt x="32" y="258"/>
                </a:lnTo>
                <a:lnTo>
                  <a:pt x="32" y="258"/>
                </a:lnTo>
                <a:lnTo>
                  <a:pt x="38" y="252"/>
                </a:lnTo>
                <a:lnTo>
                  <a:pt x="43" y="246"/>
                </a:lnTo>
                <a:lnTo>
                  <a:pt x="49" y="240"/>
                </a:lnTo>
                <a:lnTo>
                  <a:pt x="53" y="233"/>
                </a:lnTo>
                <a:lnTo>
                  <a:pt x="53" y="233"/>
                </a:lnTo>
                <a:lnTo>
                  <a:pt x="47" y="235"/>
                </a:lnTo>
                <a:lnTo>
                  <a:pt x="43" y="239"/>
                </a:lnTo>
                <a:lnTo>
                  <a:pt x="40" y="240"/>
                </a:lnTo>
                <a:lnTo>
                  <a:pt x="34" y="239"/>
                </a:lnTo>
                <a:lnTo>
                  <a:pt x="34" y="239"/>
                </a:lnTo>
                <a:close/>
                <a:moveTo>
                  <a:pt x="51" y="252"/>
                </a:moveTo>
                <a:lnTo>
                  <a:pt x="51" y="252"/>
                </a:lnTo>
                <a:lnTo>
                  <a:pt x="55" y="250"/>
                </a:lnTo>
                <a:lnTo>
                  <a:pt x="59" y="250"/>
                </a:lnTo>
                <a:lnTo>
                  <a:pt x="59" y="250"/>
                </a:lnTo>
                <a:lnTo>
                  <a:pt x="61" y="246"/>
                </a:lnTo>
                <a:lnTo>
                  <a:pt x="63" y="240"/>
                </a:lnTo>
                <a:lnTo>
                  <a:pt x="63" y="240"/>
                </a:lnTo>
                <a:lnTo>
                  <a:pt x="59" y="242"/>
                </a:lnTo>
                <a:lnTo>
                  <a:pt x="55" y="244"/>
                </a:lnTo>
                <a:lnTo>
                  <a:pt x="51" y="252"/>
                </a:lnTo>
                <a:lnTo>
                  <a:pt x="51" y="252"/>
                </a:lnTo>
                <a:close/>
                <a:moveTo>
                  <a:pt x="28" y="269"/>
                </a:moveTo>
                <a:lnTo>
                  <a:pt x="28" y="269"/>
                </a:lnTo>
                <a:lnTo>
                  <a:pt x="28" y="277"/>
                </a:lnTo>
                <a:lnTo>
                  <a:pt x="28" y="280"/>
                </a:lnTo>
                <a:lnTo>
                  <a:pt x="28" y="282"/>
                </a:lnTo>
                <a:lnTo>
                  <a:pt x="28" y="282"/>
                </a:lnTo>
                <a:lnTo>
                  <a:pt x="32" y="279"/>
                </a:lnTo>
                <a:lnTo>
                  <a:pt x="36" y="275"/>
                </a:lnTo>
                <a:lnTo>
                  <a:pt x="40" y="269"/>
                </a:lnTo>
                <a:lnTo>
                  <a:pt x="42" y="263"/>
                </a:lnTo>
                <a:lnTo>
                  <a:pt x="42" y="263"/>
                </a:lnTo>
                <a:lnTo>
                  <a:pt x="36" y="267"/>
                </a:lnTo>
                <a:lnTo>
                  <a:pt x="32" y="267"/>
                </a:lnTo>
                <a:lnTo>
                  <a:pt x="28" y="269"/>
                </a:lnTo>
                <a:lnTo>
                  <a:pt x="28" y="269"/>
                </a:lnTo>
                <a:close/>
                <a:moveTo>
                  <a:pt x="45" y="277"/>
                </a:moveTo>
                <a:lnTo>
                  <a:pt x="45" y="277"/>
                </a:lnTo>
                <a:lnTo>
                  <a:pt x="49" y="277"/>
                </a:lnTo>
                <a:lnTo>
                  <a:pt x="51" y="279"/>
                </a:lnTo>
                <a:lnTo>
                  <a:pt x="51" y="279"/>
                </a:lnTo>
                <a:lnTo>
                  <a:pt x="53" y="277"/>
                </a:lnTo>
                <a:lnTo>
                  <a:pt x="53" y="275"/>
                </a:lnTo>
                <a:lnTo>
                  <a:pt x="53" y="271"/>
                </a:lnTo>
                <a:lnTo>
                  <a:pt x="55" y="269"/>
                </a:lnTo>
                <a:lnTo>
                  <a:pt x="55" y="269"/>
                </a:lnTo>
                <a:lnTo>
                  <a:pt x="51" y="269"/>
                </a:lnTo>
                <a:lnTo>
                  <a:pt x="47" y="271"/>
                </a:lnTo>
                <a:lnTo>
                  <a:pt x="45" y="277"/>
                </a:lnTo>
                <a:lnTo>
                  <a:pt x="45" y="277"/>
                </a:lnTo>
                <a:close/>
                <a:moveTo>
                  <a:pt x="26" y="294"/>
                </a:moveTo>
                <a:lnTo>
                  <a:pt x="26" y="294"/>
                </a:lnTo>
                <a:lnTo>
                  <a:pt x="26" y="298"/>
                </a:lnTo>
                <a:lnTo>
                  <a:pt x="26" y="301"/>
                </a:lnTo>
                <a:lnTo>
                  <a:pt x="26" y="303"/>
                </a:lnTo>
                <a:lnTo>
                  <a:pt x="28" y="303"/>
                </a:lnTo>
                <a:lnTo>
                  <a:pt x="28" y="303"/>
                </a:lnTo>
                <a:lnTo>
                  <a:pt x="30" y="299"/>
                </a:lnTo>
                <a:lnTo>
                  <a:pt x="34" y="296"/>
                </a:lnTo>
                <a:lnTo>
                  <a:pt x="36" y="292"/>
                </a:lnTo>
                <a:lnTo>
                  <a:pt x="36" y="290"/>
                </a:lnTo>
                <a:lnTo>
                  <a:pt x="36" y="290"/>
                </a:lnTo>
                <a:lnTo>
                  <a:pt x="30" y="292"/>
                </a:lnTo>
                <a:lnTo>
                  <a:pt x="26" y="294"/>
                </a:lnTo>
                <a:lnTo>
                  <a:pt x="26" y="294"/>
                </a:lnTo>
                <a:close/>
                <a:moveTo>
                  <a:pt x="42" y="299"/>
                </a:moveTo>
                <a:lnTo>
                  <a:pt x="42" y="299"/>
                </a:lnTo>
                <a:lnTo>
                  <a:pt x="47" y="299"/>
                </a:lnTo>
                <a:lnTo>
                  <a:pt x="51" y="299"/>
                </a:lnTo>
                <a:lnTo>
                  <a:pt x="51" y="299"/>
                </a:lnTo>
                <a:lnTo>
                  <a:pt x="51" y="294"/>
                </a:lnTo>
                <a:lnTo>
                  <a:pt x="51" y="294"/>
                </a:lnTo>
                <a:lnTo>
                  <a:pt x="45" y="296"/>
                </a:lnTo>
                <a:lnTo>
                  <a:pt x="42" y="299"/>
                </a:lnTo>
                <a:lnTo>
                  <a:pt x="42" y="299"/>
                </a:lnTo>
                <a:close/>
                <a:moveTo>
                  <a:pt x="40" y="328"/>
                </a:moveTo>
                <a:lnTo>
                  <a:pt x="40" y="328"/>
                </a:lnTo>
                <a:lnTo>
                  <a:pt x="45" y="326"/>
                </a:lnTo>
                <a:lnTo>
                  <a:pt x="49" y="322"/>
                </a:lnTo>
                <a:lnTo>
                  <a:pt x="51" y="317"/>
                </a:lnTo>
                <a:lnTo>
                  <a:pt x="51" y="311"/>
                </a:lnTo>
                <a:lnTo>
                  <a:pt x="51" y="311"/>
                </a:lnTo>
                <a:lnTo>
                  <a:pt x="45" y="313"/>
                </a:lnTo>
                <a:lnTo>
                  <a:pt x="43" y="317"/>
                </a:lnTo>
                <a:lnTo>
                  <a:pt x="40" y="320"/>
                </a:lnTo>
                <a:lnTo>
                  <a:pt x="40" y="328"/>
                </a:lnTo>
                <a:lnTo>
                  <a:pt x="40" y="328"/>
                </a:lnTo>
                <a:close/>
                <a:moveTo>
                  <a:pt x="225" y="336"/>
                </a:moveTo>
                <a:lnTo>
                  <a:pt x="225" y="336"/>
                </a:lnTo>
                <a:lnTo>
                  <a:pt x="230" y="334"/>
                </a:lnTo>
                <a:lnTo>
                  <a:pt x="232" y="332"/>
                </a:lnTo>
                <a:lnTo>
                  <a:pt x="234" y="330"/>
                </a:lnTo>
                <a:lnTo>
                  <a:pt x="234" y="330"/>
                </a:lnTo>
                <a:lnTo>
                  <a:pt x="230" y="330"/>
                </a:lnTo>
                <a:lnTo>
                  <a:pt x="228" y="332"/>
                </a:lnTo>
                <a:lnTo>
                  <a:pt x="225" y="336"/>
                </a:lnTo>
                <a:lnTo>
                  <a:pt x="225" y="336"/>
                </a:lnTo>
                <a:close/>
                <a:moveTo>
                  <a:pt x="24" y="338"/>
                </a:moveTo>
                <a:lnTo>
                  <a:pt x="24" y="338"/>
                </a:lnTo>
                <a:lnTo>
                  <a:pt x="30" y="336"/>
                </a:lnTo>
                <a:lnTo>
                  <a:pt x="36" y="332"/>
                </a:lnTo>
                <a:lnTo>
                  <a:pt x="36" y="332"/>
                </a:lnTo>
                <a:lnTo>
                  <a:pt x="28" y="334"/>
                </a:lnTo>
                <a:lnTo>
                  <a:pt x="26" y="336"/>
                </a:lnTo>
                <a:lnTo>
                  <a:pt x="24" y="338"/>
                </a:lnTo>
                <a:lnTo>
                  <a:pt x="24" y="338"/>
                </a:lnTo>
                <a:close/>
                <a:moveTo>
                  <a:pt x="61" y="341"/>
                </a:moveTo>
                <a:lnTo>
                  <a:pt x="61" y="341"/>
                </a:lnTo>
                <a:lnTo>
                  <a:pt x="64" y="340"/>
                </a:lnTo>
                <a:lnTo>
                  <a:pt x="68" y="340"/>
                </a:lnTo>
                <a:lnTo>
                  <a:pt x="72" y="338"/>
                </a:lnTo>
                <a:lnTo>
                  <a:pt x="74" y="334"/>
                </a:lnTo>
                <a:lnTo>
                  <a:pt x="74" y="334"/>
                </a:lnTo>
                <a:lnTo>
                  <a:pt x="68" y="332"/>
                </a:lnTo>
                <a:lnTo>
                  <a:pt x="63" y="334"/>
                </a:lnTo>
                <a:lnTo>
                  <a:pt x="61" y="338"/>
                </a:lnTo>
                <a:lnTo>
                  <a:pt x="61" y="340"/>
                </a:lnTo>
                <a:lnTo>
                  <a:pt x="61" y="341"/>
                </a:lnTo>
                <a:lnTo>
                  <a:pt x="61" y="341"/>
                </a:lnTo>
                <a:close/>
                <a:moveTo>
                  <a:pt x="120" y="347"/>
                </a:moveTo>
                <a:lnTo>
                  <a:pt x="120" y="347"/>
                </a:lnTo>
                <a:lnTo>
                  <a:pt x="133" y="341"/>
                </a:lnTo>
                <a:lnTo>
                  <a:pt x="141" y="338"/>
                </a:lnTo>
                <a:lnTo>
                  <a:pt x="146" y="334"/>
                </a:lnTo>
                <a:lnTo>
                  <a:pt x="146" y="334"/>
                </a:lnTo>
                <a:lnTo>
                  <a:pt x="137" y="334"/>
                </a:lnTo>
                <a:lnTo>
                  <a:pt x="129" y="336"/>
                </a:lnTo>
                <a:lnTo>
                  <a:pt x="124" y="341"/>
                </a:lnTo>
                <a:lnTo>
                  <a:pt x="120" y="347"/>
                </a:lnTo>
                <a:lnTo>
                  <a:pt x="120" y="347"/>
                </a:lnTo>
                <a:close/>
                <a:moveTo>
                  <a:pt x="152" y="345"/>
                </a:moveTo>
                <a:lnTo>
                  <a:pt x="152" y="345"/>
                </a:lnTo>
                <a:lnTo>
                  <a:pt x="162" y="341"/>
                </a:lnTo>
                <a:lnTo>
                  <a:pt x="165" y="338"/>
                </a:lnTo>
                <a:lnTo>
                  <a:pt x="169" y="334"/>
                </a:lnTo>
                <a:lnTo>
                  <a:pt x="169" y="334"/>
                </a:lnTo>
                <a:lnTo>
                  <a:pt x="165" y="334"/>
                </a:lnTo>
                <a:lnTo>
                  <a:pt x="162" y="334"/>
                </a:lnTo>
                <a:lnTo>
                  <a:pt x="162" y="334"/>
                </a:lnTo>
                <a:lnTo>
                  <a:pt x="156" y="340"/>
                </a:lnTo>
                <a:lnTo>
                  <a:pt x="152" y="345"/>
                </a:lnTo>
                <a:lnTo>
                  <a:pt x="152" y="345"/>
                </a:lnTo>
                <a:close/>
                <a:moveTo>
                  <a:pt x="186" y="343"/>
                </a:moveTo>
                <a:lnTo>
                  <a:pt x="186" y="343"/>
                </a:lnTo>
                <a:lnTo>
                  <a:pt x="196" y="340"/>
                </a:lnTo>
                <a:lnTo>
                  <a:pt x="204" y="334"/>
                </a:lnTo>
                <a:lnTo>
                  <a:pt x="204" y="334"/>
                </a:lnTo>
                <a:lnTo>
                  <a:pt x="196" y="332"/>
                </a:lnTo>
                <a:lnTo>
                  <a:pt x="192" y="334"/>
                </a:lnTo>
                <a:lnTo>
                  <a:pt x="188" y="338"/>
                </a:lnTo>
                <a:lnTo>
                  <a:pt x="186" y="343"/>
                </a:lnTo>
                <a:lnTo>
                  <a:pt x="186" y="343"/>
                </a:lnTo>
                <a:close/>
                <a:moveTo>
                  <a:pt x="26" y="351"/>
                </a:moveTo>
                <a:lnTo>
                  <a:pt x="26" y="351"/>
                </a:lnTo>
                <a:lnTo>
                  <a:pt x="36" y="353"/>
                </a:lnTo>
                <a:lnTo>
                  <a:pt x="47" y="353"/>
                </a:lnTo>
                <a:lnTo>
                  <a:pt x="47" y="353"/>
                </a:lnTo>
                <a:lnTo>
                  <a:pt x="45" y="349"/>
                </a:lnTo>
                <a:lnTo>
                  <a:pt x="47" y="347"/>
                </a:lnTo>
                <a:lnTo>
                  <a:pt x="49" y="341"/>
                </a:lnTo>
                <a:lnTo>
                  <a:pt x="51" y="338"/>
                </a:lnTo>
                <a:lnTo>
                  <a:pt x="51" y="336"/>
                </a:lnTo>
                <a:lnTo>
                  <a:pt x="51" y="334"/>
                </a:lnTo>
                <a:lnTo>
                  <a:pt x="51" y="334"/>
                </a:lnTo>
                <a:lnTo>
                  <a:pt x="38" y="343"/>
                </a:lnTo>
                <a:lnTo>
                  <a:pt x="26" y="351"/>
                </a:lnTo>
                <a:lnTo>
                  <a:pt x="26" y="351"/>
                </a:lnTo>
                <a:close/>
                <a:moveTo>
                  <a:pt x="89" y="341"/>
                </a:moveTo>
                <a:lnTo>
                  <a:pt x="89" y="341"/>
                </a:lnTo>
                <a:lnTo>
                  <a:pt x="91" y="341"/>
                </a:lnTo>
                <a:lnTo>
                  <a:pt x="93" y="340"/>
                </a:lnTo>
                <a:lnTo>
                  <a:pt x="97" y="336"/>
                </a:lnTo>
                <a:lnTo>
                  <a:pt x="97" y="336"/>
                </a:lnTo>
                <a:lnTo>
                  <a:pt x="95" y="334"/>
                </a:lnTo>
                <a:lnTo>
                  <a:pt x="91" y="336"/>
                </a:lnTo>
                <a:lnTo>
                  <a:pt x="89" y="338"/>
                </a:lnTo>
                <a:lnTo>
                  <a:pt x="89" y="341"/>
                </a:lnTo>
                <a:lnTo>
                  <a:pt x="89" y="341"/>
                </a:lnTo>
                <a:close/>
                <a:moveTo>
                  <a:pt x="82" y="359"/>
                </a:moveTo>
                <a:lnTo>
                  <a:pt x="82" y="359"/>
                </a:lnTo>
                <a:lnTo>
                  <a:pt x="95" y="359"/>
                </a:lnTo>
                <a:lnTo>
                  <a:pt x="101" y="357"/>
                </a:lnTo>
                <a:lnTo>
                  <a:pt x="106" y="359"/>
                </a:lnTo>
                <a:lnTo>
                  <a:pt x="106" y="359"/>
                </a:lnTo>
                <a:lnTo>
                  <a:pt x="106" y="353"/>
                </a:lnTo>
                <a:lnTo>
                  <a:pt x="108" y="349"/>
                </a:lnTo>
                <a:lnTo>
                  <a:pt x="114" y="340"/>
                </a:lnTo>
                <a:lnTo>
                  <a:pt x="114" y="340"/>
                </a:lnTo>
                <a:lnTo>
                  <a:pt x="106" y="341"/>
                </a:lnTo>
                <a:lnTo>
                  <a:pt x="97" y="347"/>
                </a:lnTo>
                <a:lnTo>
                  <a:pt x="89" y="353"/>
                </a:lnTo>
                <a:lnTo>
                  <a:pt x="82" y="359"/>
                </a:lnTo>
                <a:lnTo>
                  <a:pt x="82" y="359"/>
                </a:lnTo>
                <a:close/>
                <a:moveTo>
                  <a:pt x="185" y="357"/>
                </a:moveTo>
                <a:lnTo>
                  <a:pt x="185" y="357"/>
                </a:lnTo>
                <a:lnTo>
                  <a:pt x="196" y="357"/>
                </a:lnTo>
                <a:lnTo>
                  <a:pt x="196" y="357"/>
                </a:lnTo>
                <a:lnTo>
                  <a:pt x="204" y="347"/>
                </a:lnTo>
                <a:lnTo>
                  <a:pt x="207" y="343"/>
                </a:lnTo>
                <a:lnTo>
                  <a:pt x="207" y="338"/>
                </a:lnTo>
                <a:lnTo>
                  <a:pt x="207" y="338"/>
                </a:lnTo>
                <a:lnTo>
                  <a:pt x="202" y="343"/>
                </a:lnTo>
                <a:lnTo>
                  <a:pt x="196" y="347"/>
                </a:lnTo>
                <a:lnTo>
                  <a:pt x="190" y="353"/>
                </a:lnTo>
                <a:lnTo>
                  <a:pt x="185" y="357"/>
                </a:lnTo>
                <a:lnTo>
                  <a:pt x="185" y="357"/>
                </a:lnTo>
                <a:close/>
                <a:moveTo>
                  <a:pt x="57" y="355"/>
                </a:moveTo>
                <a:lnTo>
                  <a:pt x="57" y="355"/>
                </a:lnTo>
                <a:lnTo>
                  <a:pt x="68" y="357"/>
                </a:lnTo>
                <a:lnTo>
                  <a:pt x="78" y="359"/>
                </a:lnTo>
                <a:lnTo>
                  <a:pt x="78" y="359"/>
                </a:lnTo>
                <a:lnTo>
                  <a:pt x="76" y="355"/>
                </a:lnTo>
                <a:lnTo>
                  <a:pt x="74" y="351"/>
                </a:lnTo>
                <a:lnTo>
                  <a:pt x="74" y="345"/>
                </a:lnTo>
                <a:lnTo>
                  <a:pt x="72" y="343"/>
                </a:lnTo>
                <a:lnTo>
                  <a:pt x="72" y="343"/>
                </a:lnTo>
                <a:lnTo>
                  <a:pt x="70" y="347"/>
                </a:lnTo>
                <a:lnTo>
                  <a:pt x="64" y="349"/>
                </a:lnTo>
                <a:lnTo>
                  <a:pt x="61" y="351"/>
                </a:lnTo>
                <a:lnTo>
                  <a:pt x="57" y="355"/>
                </a:lnTo>
                <a:lnTo>
                  <a:pt x="57" y="355"/>
                </a:lnTo>
                <a:close/>
                <a:moveTo>
                  <a:pt x="150" y="359"/>
                </a:moveTo>
                <a:lnTo>
                  <a:pt x="150" y="359"/>
                </a:lnTo>
                <a:lnTo>
                  <a:pt x="160" y="359"/>
                </a:lnTo>
                <a:lnTo>
                  <a:pt x="165" y="357"/>
                </a:lnTo>
                <a:lnTo>
                  <a:pt x="169" y="351"/>
                </a:lnTo>
                <a:lnTo>
                  <a:pt x="173" y="343"/>
                </a:lnTo>
                <a:lnTo>
                  <a:pt x="173" y="343"/>
                </a:lnTo>
                <a:lnTo>
                  <a:pt x="165" y="345"/>
                </a:lnTo>
                <a:lnTo>
                  <a:pt x="160" y="349"/>
                </a:lnTo>
                <a:lnTo>
                  <a:pt x="150" y="359"/>
                </a:lnTo>
                <a:lnTo>
                  <a:pt x="150" y="359"/>
                </a:lnTo>
                <a:close/>
                <a:moveTo>
                  <a:pt x="122" y="360"/>
                </a:moveTo>
                <a:lnTo>
                  <a:pt x="122" y="360"/>
                </a:lnTo>
                <a:lnTo>
                  <a:pt x="127" y="359"/>
                </a:lnTo>
                <a:lnTo>
                  <a:pt x="131" y="357"/>
                </a:lnTo>
                <a:lnTo>
                  <a:pt x="135" y="351"/>
                </a:lnTo>
                <a:lnTo>
                  <a:pt x="135" y="351"/>
                </a:lnTo>
                <a:lnTo>
                  <a:pt x="131" y="351"/>
                </a:lnTo>
                <a:lnTo>
                  <a:pt x="127" y="353"/>
                </a:lnTo>
                <a:lnTo>
                  <a:pt x="122" y="360"/>
                </a:lnTo>
                <a:lnTo>
                  <a:pt x="12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6" name="文本框 5">
            <a:extLst>
              <a:ext uri="{FF2B5EF4-FFF2-40B4-BE49-F238E27FC236}">
                <a16:creationId xmlns:a16="http://schemas.microsoft.com/office/drawing/2014/main" id="{F0F1DF34-45A6-4F98-BC22-1D47F1642437}"/>
              </a:ext>
            </a:extLst>
          </p:cNvPr>
          <p:cNvSpPr txBox="1"/>
          <p:nvPr/>
        </p:nvSpPr>
        <p:spPr>
          <a:xfrm>
            <a:off x="860206" y="1282390"/>
            <a:ext cx="9546203" cy="1938992"/>
          </a:xfrm>
          <a:prstGeom prst="rect">
            <a:avLst/>
          </a:prstGeom>
          <a:noFill/>
        </p:spPr>
        <p:txBody>
          <a:bodyPr wrap="none" rtlCol="0">
            <a:spAutoFit/>
          </a:bodyPr>
          <a:lstStyle/>
          <a:p>
            <a:r>
              <a:rPr lang="zh-CN" altLang="en-US" sz="2000" b="1" dirty="0">
                <a:solidFill>
                  <a:schemeClr val="accent4">
                    <a:lumMod val="20000"/>
                    <a:lumOff val="80000"/>
                  </a:schemeClr>
                </a:solidFill>
                <a:latin typeface="幼圆" panose="02010509060101010101" pitchFamily="49" charset="-122"/>
                <a:ea typeface="幼圆" panose="02010509060101010101" pitchFamily="49" charset="-122"/>
              </a:rPr>
              <a:t>数学归纳法</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Mathematical Induction, MI</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）是一种数学证明方法，</a:t>
            </a:r>
            <a:endParaRPr lang="en-US" altLang="zh-CN" sz="2000" dirty="0">
              <a:solidFill>
                <a:schemeClr val="accent4">
                  <a:lumMod val="20000"/>
                  <a:lumOff val="80000"/>
                </a:schemeClr>
              </a:solidFill>
              <a:latin typeface="幼圆" panose="02010509060101010101" pitchFamily="49" charset="-122"/>
              <a:ea typeface="幼圆" panose="02010509060101010101" pitchFamily="49" charset="-122"/>
            </a:endParaRPr>
          </a:p>
          <a:p>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通常被用于</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hlinkClick r:id="rId2">
                  <a:extLst>
                    <a:ext uri="{A12FA001-AC4F-418D-AE19-62706E023703}">
                      <ahyp:hlinkClr xmlns:ahyp="http://schemas.microsoft.com/office/drawing/2018/hyperlinkcolor" val="tx"/>
                    </a:ext>
                  </a:extLst>
                </a:hlinkClick>
              </a:rPr>
              <a:t>证明</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某个给定</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hlinkClick r:id="rId3">
                  <a:extLst>
                    <a:ext uri="{A12FA001-AC4F-418D-AE19-62706E023703}">
                      <ahyp:hlinkClr xmlns:ahyp="http://schemas.microsoft.com/office/drawing/2018/hyperlinkcolor" val="tx"/>
                    </a:ext>
                  </a:extLst>
                </a:hlinkClick>
              </a:rPr>
              <a:t>命题</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在整个（或者局部）自然数范围内成立。</a:t>
            </a:r>
            <a:endParaRPr lang="en-US" altLang="zh-CN" sz="2000" dirty="0">
              <a:solidFill>
                <a:schemeClr val="accent4">
                  <a:lumMod val="20000"/>
                  <a:lumOff val="80000"/>
                </a:schemeClr>
              </a:solidFill>
              <a:latin typeface="幼圆" panose="02010509060101010101" pitchFamily="49" charset="-122"/>
              <a:ea typeface="幼圆" panose="02010509060101010101" pitchFamily="49" charset="-122"/>
            </a:endParaRPr>
          </a:p>
          <a:p>
            <a:endParaRPr lang="en-US" altLang="zh-CN" sz="2000" dirty="0">
              <a:solidFill>
                <a:schemeClr val="accent4">
                  <a:lumMod val="20000"/>
                  <a:lumOff val="80000"/>
                </a:schemeClr>
              </a:solidFill>
              <a:latin typeface="幼圆" panose="02010509060101010101" pitchFamily="49" charset="-122"/>
              <a:ea typeface="幼圆" panose="02010509060101010101" pitchFamily="49" charset="-122"/>
            </a:endParaRPr>
          </a:p>
          <a:p>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断言：</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P(n)</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对于</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0</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以上的所有整数</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n</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都成立。</a:t>
            </a:r>
            <a:endParaRPr lang="en-US" altLang="zh-CN" sz="2000" dirty="0">
              <a:solidFill>
                <a:schemeClr val="accent4">
                  <a:lumMod val="20000"/>
                  <a:lumOff val="80000"/>
                </a:schemeClr>
              </a:solidFill>
              <a:latin typeface="幼圆" panose="02010509060101010101" pitchFamily="49" charset="-122"/>
              <a:ea typeface="幼圆" panose="02010509060101010101" pitchFamily="49" charset="-122"/>
            </a:endParaRPr>
          </a:p>
          <a:p>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步骤</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1</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（基底）：证明</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P(0)</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成立</a:t>
            </a:r>
            <a:endParaRPr lang="en-US" altLang="zh-CN" sz="2000" dirty="0">
              <a:solidFill>
                <a:schemeClr val="accent4">
                  <a:lumMod val="20000"/>
                  <a:lumOff val="80000"/>
                </a:schemeClr>
              </a:solidFill>
              <a:latin typeface="幼圆" panose="02010509060101010101" pitchFamily="49" charset="-122"/>
              <a:ea typeface="幼圆" panose="02010509060101010101" pitchFamily="49" charset="-122"/>
            </a:endParaRPr>
          </a:p>
          <a:p>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步骤</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2</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（归纳）：证明无论</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k</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为</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0</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以上的哪个整数，“若</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P(k)</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成立，则</a:t>
            </a:r>
            <a:r>
              <a:rPr lang="en-US" altLang="zh-CN" sz="2000" dirty="0">
                <a:solidFill>
                  <a:schemeClr val="accent4">
                    <a:lumMod val="20000"/>
                    <a:lumOff val="80000"/>
                  </a:schemeClr>
                </a:solidFill>
                <a:latin typeface="幼圆" panose="02010509060101010101" pitchFamily="49" charset="-122"/>
                <a:ea typeface="幼圆" panose="02010509060101010101" pitchFamily="49" charset="-122"/>
              </a:rPr>
              <a:t>P(k+1)</a:t>
            </a:r>
            <a:r>
              <a:rPr lang="zh-CN" altLang="en-US" sz="2000" dirty="0">
                <a:solidFill>
                  <a:schemeClr val="accent4">
                    <a:lumMod val="20000"/>
                    <a:lumOff val="80000"/>
                  </a:schemeClr>
                </a:solidFill>
                <a:latin typeface="幼圆" panose="02010509060101010101" pitchFamily="49" charset="-122"/>
                <a:ea typeface="幼圆" panose="02010509060101010101" pitchFamily="49" charset="-122"/>
              </a:rPr>
              <a:t>也成立</a:t>
            </a:r>
            <a:r>
              <a:rPr lang="zh-CN" altLang="en-US" sz="2000" dirty="0">
                <a:solidFill>
                  <a:srgbClr val="FFFF00"/>
                </a:solidFill>
                <a:latin typeface="幼圆" panose="02010509060101010101" pitchFamily="49" charset="-122"/>
                <a:ea typeface="幼圆" panose="02010509060101010101" pitchFamily="49" charset="-122"/>
              </a:rPr>
              <a:t>”</a:t>
            </a:r>
          </a:p>
        </p:txBody>
      </p:sp>
      <p:pic>
        <p:nvPicPr>
          <p:cNvPr id="8" name="图片 7">
            <a:extLst>
              <a:ext uri="{FF2B5EF4-FFF2-40B4-BE49-F238E27FC236}">
                <a16:creationId xmlns:a16="http://schemas.microsoft.com/office/drawing/2014/main" id="{80043C6A-FD6C-472C-9831-CD3C0466DF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817" y="3602733"/>
            <a:ext cx="4391855" cy="2657996"/>
          </a:xfrm>
          <a:prstGeom prst="rect">
            <a:avLst/>
          </a:prstGeom>
        </p:spPr>
      </p:pic>
    </p:spTree>
    <p:extLst>
      <p:ext uri="{BB962C8B-B14F-4D97-AF65-F5344CB8AC3E}">
        <p14:creationId xmlns:p14="http://schemas.microsoft.com/office/powerpoint/2010/main" val="123816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900" decel="100000" fill="hold"/>
                                        <p:tgtEl>
                                          <p:spTgt spid="5"/>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A7D7BA-AFA8-4C7C-B2CF-31C1C88608E0}"/>
              </a:ext>
            </a:extLst>
          </p:cNvPr>
          <p:cNvSpPr/>
          <p:nvPr/>
        </p:nvSpPr>
        <p:spPr>
          <a:xfrm>
            <a:off x="6000982" y="624530"/>
            <a:ext cx="6096000" cy="461665"/>
          </a:xfrm>
          <a:prstGeom prst="rect">
            <a:avLst/>
          </a:prstGeom>
        </p:spPr>
        <p:txBody>
          <a:bodyPr>
            <a:spAutoFit/>
          </a:bodyPr>
          <a:lstStyle/>
          <a:p>
            <a:r>
              <a:rPr lang="zh-CN" altLang="en-US" sz="2400" b="1" dirty="0">
                <a:solidFill>
                  <a:schemeClr val="bg1"/>
                </a:solidFill>
                <a:highlight>
                  <a:srgbClr val="808080"/>
                </a:highlight>
                <a:latin typeface="幼圆" panose="02010509060101010101" pitchFamily="49" charset="-122"/>
                <a:ea typeface="幼圆" panose="02010509060101010101" pitchFamily="49" charset="-122"/>
              </a:rPr>
              <a:t>断言</a:t>
            </a:r>
            <a:r>
              <a:rPr lang="en-US" altLang="zh-CN" sz="2400" b="1" dirty="0">
                <a:solidFill>
                  <a:schemeClr val="bg1"/>
                </a:solidFill>
                <a:highlight>
                  <a:srgbClr val="808080"/>
                </a:highlight>
                <a:latin typeface="幼圆" panose="02010509060101010101" pitchFamily="49" charset="-122"/>
                <a:ea typeface="幼圆" panose="02010509060101010101" pitchFamily="49" charset="-122"/>
              </a:rPr>
              <a:t>G(n):0</a:t>
            </a:r>
            <a:r>
              <a:rPr lang="zh-CN" altLang="en-US" sz="2400" b="1" dirty="0">
                <a:solidFill>
                  <a:schemeClr val="bg1"/>
                </a:solidFill>
                <a:highlight>
                  <a:srgbClr val="808080"/>
                </a:highlight>
                <a:latin typeface="幼圆" panose="02010509060101010101" pitchFamily="49" charset="-122"/>
                <a:ea typeface="幼圆" panose="02010509060101010101" pitchFamily="49" charset="-122"/>
              </a:rPr>
              <a:t>到</a:t>
            </a:r>
            <a:r>
              <a:rPr lang="en-US" altLang="zh-CN" sz="2400" b="1" dirty="0">
                <a:solidFill>
                  <a:schemeClr val="bg1"/>
                </a:solidFill>
                <a:highlight>
                  <a:srgbClr val="808080"/>
                </a:highlight>
                <a:latin typeface="幼圆" panose="02010509060101010101" pitchFamily="49" charset="-122"/>
                <a:ea typeface="幼圆" panose="02010509060101010101" pitchFamily="49" charset="-122"/>
              </a:rPr>
              <a:t>n</a:t>
            </a:r>
            <a:r>
              <a:rPr lang="zh-CN" altLang="en-US" sz="2400" b="1" dirty="0">
                <a:solidFill>
                  <a:schemeClr val="bg1"/>
                </a:solidFill>
                <a:highlight>
                  <a:srgbClr val="808080"/>
                </a:highlight>
                <a:latin typeface="幼圆" panose="02010509060101010101" pitchFamily="49" charset="-122"/>
                <a:ea typeface="幼圆" panose="02010509060101010101" pitchFamily="49" charset="-122"/>
              </a:rPr>
              <a:t>的整数之和为</a:t>
            </a:r>
            <a:r>
              <a:rPr lang="en-US" altLang="zh-CN" sz="2400" b="1" dirty="0">
                <a:solidFill>
                  <a:srgbClr val="FFFF00"/>
                </a:solidFill>
                <a:highlight>
                  <a:srgbClr val="808080"/>
                </a:highlight>
                <a:latin typeface="幼圆" panose="02010509060101010101" pitchFamily="49" charset="-122"/>
                <a:ea typeface="幼圆" panose="02010509060101010101" pitchFamily="49" charset="-122"/>
              </a:rPr>
              <a:t>n</a:t>
            </a:r>
            <a:r>
              <a:rPr lang="en-US" altLang="zh-CN" sz="2400" b="1" dirty="0">
                <a:solidFill>
                  <a:schemeClr val="bg1"/>
                </a:solidFill>
                <a:highlight>
                  <a:srgbClr val="808080"/>
                </a:highlight>
                <a:latin typeface="幼圆" panose="02010509060101010101" pitchFamily="49" charset="-122"/>
                <a:ea typeface="幼圆" panose="02010509060101010101" pitchFamily="49" charset="-122"/>
              </a:rPr>
              <a:t>×(</a:t>
            </a:r>
            <a:r>
              <a:rPr lang="en-US" altLang="zh-CN" sz="2400" b="1" dirty="0">
                <a:solidFill>
                  <a:srgbClr val="FFFF00"/>
                </a:solidFill>
                <a:highlight>
                  <a:srgbClr val="808080"/>
                </a:highlight>
                <a:latin typeface="幼圆" panose="02010509060101010101" pitchFamily="49" charset="-122"/>
                <a:ea typeface="幼圆" panose="02010509060101010101" pitchFamily="49" charset="-122"/>
              </a:rPr>
              <a:t>n</a:t>
            </a:r>
            <a:r>
              <a:rPr lang="en-US" altLang="zh-CN" sz="2400" b="1" dirty="0">
                <a:solidFill>
                  <a:schemeClr val="bg1"/>
                </a:solidFill>
                <a:highlight>
                  <a:srgbClr val="808080"/>
                </a:highlight>
                <a:latin typeface="幼圆" panose="02010509060101010101" pitchFamily="49" charset="-122"/>
                <a:ea typeface="幼圆" panose="02010509060101010101" pitchFamily="49" charset="-122"/>
              </a:rPr>
              <a:t>+1)/2</a:t>
            </a:r>
            <a:endParaRPr lang="zh-CN" altLang="en-US" sz="2400" b="1" dirty="0">
              <a:solidFill>
                <a:schemeClr val="bg1"/>
              </a:solidFill>
              <a:highlight>
                <a:srgbClr val="808080"/>
              </a:highlight>
              <a:latin typeface="幼圆" panose="02010509060101010101" pitchFamily="49" charset="-122"/>
              <a:ea typeface="幼圆" panose="02010509060101010101" pitchFamily="49" charset="-122"/>
            </a:endParaRPr>
          </a:p>
        </p:txBody>
      </p:sp>
      <p:sp>
        <p:nvSpPr>
          <p:cNvPr id="6" name="文本框 5">
            <a:extLst>
              <a:ext uri="{FF2B5EF4-FFF2-40B4-BE49-F238E27FC236}">
                <a16:creationId xmlns:a16="http://schemas.microsoft.com/office/drawing/2014/main" id="{F66168E7-9773-4B45-80C7-633CC5C7B266}"/>
              </a:ext>
            </a:extLst>
          </p:cNvPr>
          <p:cNvSpPr txBox="1"/>
          <p:nvPr/>
        </p:nvSpPr>
        <p:spPr>
          <a:xfrm>
            <a:off x="1338813" y="597271"/>
            <a:ext cx="6248021" cy="954107"/>
          </a:xfrm>
          <a:prstGeom prst="rect">
            <a:avLst/>
          </a:prstGeom>
          <a:noFill/>
        </p:spPr>
        <p:txBody>
          <a:bodyPr wrap="square" rtlCol="0">
            <a:spAutoFit/>
          </a:bodyPr>
          <a:lstStyle/>
          <a:p>
            <a:r>
              <a:rPr lang="zh-CN" altLang="en-US" sz="2800" b="1" dirty="0">
                <a:solidFill>
                  <a:schemeClr val="bg1"/>
                </a:solidFill>
                <a:cs typeface="+mn-ea"/>
                <a:sym typeface="+mn-lt"/>
              </a:rPr>
              <a:t>数学归纳法</a:t>
            </a:r>
            <a:r>
              <a:rPr lang="en-US" altLang="zh-CN" sz="2800" b="1" dirty="0">
                <a:solidFill>
                  <a:schemeClr val="bg1"/>
                </a:solidFill>
                <a:cs typeface="+mn-ea"/>
                <a:sym typeface="+mn-lt"/>
              </a:rPr>
              <a:t>—</a:t>
            </a:r>
            <a:r>
              <a:rPr lang="zh-CN" altLang="en-US" sz="2800" dirty="0">
                <a:solidFill>
                  <a:schemeClr val="bg1"/>
                </a:solidFill>
              </a:rPr>
              <a:t>小高斯的断言</a:t>
            </a:r>
            <a:endParaRPr lang="en-US" altLang="zh-CN" sz="2800" dirty="0">
              <a:solidFill>
                <a:schemeClr val="bg1"/>
              </a:solidFill>
            </a:endParaRPr>
          </a:p>
          <a:p>
            <a:endParaRPr lang="zh-CN" altLang="en-US" sz="2800" b="1" dirty="0">
              <a:solidFill>
                <a:schemeClr val="bg1"/>
              </a:solidFill>
              <a:cs typeface="+mn-ea"/>
              <a:sym typeface="+mn-lt"/>
            </a:endParaRPr>
          </a:p>
        </p:txBody>
      </p:sp>
      <p:sp>
        <p:nvSpPr>
          <p:cNvPr id="7" name="Freeform 49">
            <a:extLst>
              <a:ext uri="{FF2B5EF4-FFF2-40B4-BE49-F238E27FC236}">
                <a16:creationId xmlns:a16="http://schemas.microsoft.com/office/drawing/2014/main" id="{2AF9C11F-D0FC-4CCF-BB7B-307CDA848A74}"/>
              </a:ext>
            </a:extLst>
          </p:cNvPr>
          <p:cNvSpPr>
            <a:spLocks noEditPoints="1"/>
          </p:cNvSpPr>
          <p:nvPr/>
        </p:nvSpPr>
        <p:spPr bwMode="auto">
          <a:xfrm>
            <a:off x="860206" y="597271"/>
            <a:ext cx="383958" cy="538424"/>
          </a:xfrm>
          <a:custGeom>
            <a:avLst/>
            <a:gdLst/>
            <a:ahLst/>
            <a:cxnLst>
              <a:cxn ang="0">
                <a:pos x="261" y="280"/>
              </a:cxn>
              <a:cxn ang="0">
                <a:pos x="72" y="364"/>
              </a:cxn>
              <a:cxn ang="0">
                <a:pos x="24" y="246"/>
              </a:cxn>
              <a:cxn ang="0">
                <a:pos x="116" y="124"/>
              </a:cxn>
              <a:cxn ang="0">
                <a:pos x="68" y="137"/>
              </a:cxn>
              <a:cxn ang="0">
                <a:pos x="2" y="82"/>
              </a:cxn>
              <a:cxn ang="0">
                <a:pos x="95" y="4"/>
              </a:cxn>
              <a:cxn ang="0">
                <a:pos x="213" y="42"/>
              </a:cxn>
              <a:cxn ang="0">
                <a:pos x="215" y="172"/>
              </a:cxn>
              <a:cxn ang="0">
                <a:pos x="120" y="265"/>
              </a:cxn>
              <a:cxn ang="0">
                <a:pos x="217" y="75"/>
              </a:cxn>
              <a:cxn ang="0">
                <a:pos x="91" y="16"/>
              </a:cxn>
              <a:cxn ang="0">
                <a:pos x="85" y="111"/>
              </a:cxn>
              <a:cxn ang="0">
                <a:pos x="162" y="92"/>
              </a:cxn>
              <a:cxn ang="0">
                <a:pos x="95" y="197"/>
              </a:cxn>
              <a:cxn ang="0">
                <a:pos x="204" y="324"/>
              </a:cxn>
              <a:cxn ang="0">
                <a:pos x="108" y="273"/>
              </a:cxn>
              <a:cxn ang="0">
                <a:pos x="213" y="164"/>
              </a:cxn>
              <a:cxn ang="0">
                <a:pos x="59" y="29"/>
              </a:cxn>
              <a:cxn ang="0">
                <a:pos x="45" y="50"/>
              </a:cxn>
              <a:cxn ang="0">
                <a:pos x="21" y="82"/>
              </a:cxn>
              <a:cxn ang="0">
                <a:pos x="106" y="92"/>
              </a:cxn>
              <a:cxn ang="0">
                <a:pos x="21" y="103"/>
              </a:cxn>
              <a:cxn ang="0">
                <a:pos x="24" y="96"/>
              </a:cxn>
              <a:cxn ang="0">
                <a:pos x="135" y="92"/>
              </a:cxn>
              <a:cxn ang="0">
                <a:pos x="148" y="99"/>
              </a:cxn>
              <a:cxn ang="0">
                <a:pos x="19" y="117"/>
              </a:cxn>
              <a:cxn ang="0">
                <a:pos x="122" y="149"/>
              </a:cxn>
              <a:cxn ang="0">
                <a:pos x="104" y="174"/>
              </a:cxn>
              <a:cxn ang="0">
                <a:pos x="150" y="113"/>
              </a:cxn>
              <a:cxn ang="0">
                <a:pos x="122" y="149"/>
              </a:cxn>
              <a:cxn ang="0">
                <a:pos x="47" y="128"/>
              </a:cxn>
              <a:cxn ang="0">
                <a:pos x="21" y="137"/>
              </a:cxn>
              <a:cxn ang="0">
                <a:pos x="84" y="164"/>
              </a:cxn>
              <a:cxn ang="0">
                <a:pos x="38" y="233"/>
              </a:cxn>
              <a:cxn ang="0">
                <a:pos x="64" y="197"/>
              </a:cxn>
              <a:cxn ang="0">
                <a:pos x="42" y="218"/>
              </a:cxn>
              <a:cxn ang="0">
                <a:pos x="74" y="212"/>
              </a:cxn>
              <a:cxn ang="0">
                <a:pos x="38" y="252"/>
              </a:cxn>
              <a:cxn ang="0">
                <a:pos x="51" y="252"/>
              </a:cxn>
              <a:cxn ang="0">
                <a:pos x="28" y="269"/>
              </a:cxn>
              <a:cxn ang="0">
                <a:pos x="36" y="267"/>
              </a:cxn>
              <a:cxn ang="0">
                <a:pos x="53" y="271"/>
              </a:cxn>
              <a:cxn ang="0">
                <a:pos x="26" y="303"/>
              </a:cxn>
              <a:cxn ang="0">
                <a:pos x="42" y="299"/>
              </a:cxn>
              <a:cxn ang="0">
                <a:pos x="40" y="328"/>
              </a:cxn>
              <a:cxn ang="0">
                <a:pos x="225" y="336"/>
              </a:cxn>
              <a:cxn ang="0">
                <a:pos x="24" y="338"/>
              </a:cxn>
              <a:cxn ang="0">
                <a:pos x="68" y="340"/>
              </a:cxn>
              <a:cxn ang="0">
                <a:pos x="120" y="347"/>
              </a:cxn>
              <a:cxn ang="0">
                <a:pos x="152" y="345"/>
              </a:cxn>
              <a:cxn ang="0">
                <a:pos x="186" y="343"/>
              </a:cxn>
              <a:cxn ang="0">
                <a:pos x="26" y="351"/>
              </a:cxn>
              <a:cxn ang="0">
                <a:pos x="38" y="343"/>
              </a:cxn>
              <a:cxn ang="0">
                <a:pos x="89" y="338"/>
              </a:cxn>
              <a:cxn ang="0">
                <a:pos x="114" y="340"/>
              </a:cxn>
              <a:cxn ang="0">
                <a:pos x="204" y="347"/>
              </a:cxn>
              <a:cxn ang="0">
                <a:pos x="68" y="357"/>
              </a:cxn>
              <a:cxn ang="0">
                <a:pos x="57" y="355"/>
              </a:cxn>
              <a:cxn ang="0">
                <a:pos x="150" y="359"/>
              </a:cxn>
              <a:cxn ang="0">
                <a:pos x="122" y="360"/>
              </a:cxn>
            </a:cxnLst>
            <a:rect l="0" t="0" r="r" b="b"/>
            <a:pathLst>
              <a:path w="261" h="366">
                <a:moveTo>
                  <a:pt x="120" y="265"/>
                </a:moveTo>
                <a:lnTo>
                  <a:pt x="120" y="265"/>
                </a:lnTo>
                <a:lnTo>
                  <a:pt x="137" y="267"/>
                </a:lnTo>
                <a:lnTo>
                  <a:pt x="156" y="269"/>
                </a:lnTo>
                <a:lnTo>
                  <a:pt x="190" y="267"/>
                </a:lnTo>
                <a:lnTo>
                  <a:pt x="225" y="267"/>
                </a:lnTo>
                <a:lnTo>
                  <a:pt x="242" y="267"/>
                </a:lnTo>
                <a:lnTo>
                  <a:pt x="257" y="269"/>
                </a:lnTo>
                <a:lnTo>
                  <a:pt x="257" y="269"/>
                </a:lnTo>
                <a:lnTo>
                  <a:pt x="261" y="275"/>
                </a:lnTo>
                <a:lnTo>
                  <a:pt x="261" y="280"/>
                </a:lnTo>
                <a:lnTo>
                  <a:pt x="261" y="296"/>
                </a:lnTo>
                <a:lnTo>
                  <a:pt x="261" y="296"/>
                </a:lnTo>
                <a:lnTo>
                  <a:pt x="261" y="315"/>
                </a:lnTo>
                <a:lnTo>
                  <a:pt x="257" y="328"/>
                </a:lnTo>
                <a:lnTo>
                  <a:pt x="251" y="338"/>
                </a:lnTo>
                <a:lnTo>
                  <a:pt x="240" y="347"/>
                </a:lnTo>
                <a:lnTo>
                  <a:pt x="240" y="347"/>
                </a:lnTo>
                <a:lnTo>
                  <a:pt x="219" y="364"/>
                </a:lnTo>
                <a:lnTo>
                  <a:pt x="219" y="364"/>
                </a:lnTo>
                <a:lnTo>
                  <a:pt x="122" y="366"/>
                </a:lnTo>
                <a:lnTo>
                  <a:pt x="72" y="364"/>
                </a:lnTo>
                <a:lnTo>
                  <a:pt x="49" y="362"/>
                </a:lnTo>
                <a:lnTo>
                  <a:pt x="24" y="360"/>
                </a:lnTo>
                <a:lnTo>
                  <a:pt x="24" y="360"/>
                </a:lnTo>
                <a:lnTo>
                  <a:pt x="21" y="357"/>
                </a:lnTo>
                <a:lnTo>
                  <a:pt x="17" y="355"/>
                </a:lnTo>
                <a:lnTo>
                  <a:pt x="15" y="351"/>
                </a:lnTo>
                <a:lnTo>
                  <a:pt x="15" y="347"/>
                </a:lnTo>
                <a:lnTo>
                  <a:pt x="15" y="347"/>
                </a:lnTo>
                <a:lnTo>
                  <a:pt x="17" y="305"/>
                </a:lnTo>
                <a:lnTo>
                  <a:pt x="21" y="265"/>
                </a:lnTo>
                <a:lnTo>
                  <a:pt x="24" y="246"/>
                </a:lnTo>
                <a:lnTo>
                  <a:pt x="28" y="229"/>
                </a:lnTo>
                <a:lnTo>
                  <a:pt x="34" y="212"/>
                </a:lnTo>
                <a:lnTo>
                  <a:pt x="42" y="197"/>
                </a:lnTo>
                <a:lnTo>
                  <a:pt x="42" y="197"/>
                </a:lnTo>
                <a:lnTo>
                  <a:pt x="57" y="179"/>
                </a:lnTo>
                <a:lnTo>
                  <a:pt x="72" y="162"/>
                </a:lnTo>
                <a:lnTo>
                  <a:pt x="72" y="162"/>
                </a:lnTo>
                <a:lnTo>
                  <a:pt x="89" y="151"/>
                </a:lnTo>
                <a:lnTo>
                  <a:pt x="99" y="141"/>
                </a:lnTo>
                <a:lnTo>
                  <a:pt x="108" y="134"/>
                </a:lnTo>
                <a:lnTo>
                  <a:pt x="116" y="124"/>
                </a:lnTo>
                <a:lnTo>
                  <a:pt x="118" y="118"/>
                </a:lnTo>
                <a:lnTo>
                  <a:pt x="118" y="115"/>
                </a:lnTo>
                <a:lnTo>
                  <a:pt x="118" y="111"/>
                </a:lnTo>
                <a:lnTo>
                  <a:pt x="114" y="107"/>
                </a:lnTo>
                <a:lnTo>
                  <a:pt x="110" y="101"/>
                </a:lnTo>
                <a:lnTo>
                  <a:pt x="103" y="99"/>
                </a:lnTo>
                <a:lnTo>
                  <a:pt x="103" y="99"/>
                </a:lnTo>
                <a:lnTo>
                  <a:pt x="99" y="107"/>
                </a:lnTo>
                <a:lnTo>
                  <a:pt x="95" y="115"/>
                </a:lnTo>
                <a:lnTo>
                  <a:pt x="82" y="126"/>
                </a:lnTo>
                <a:lnTo>
                  <a:pt x="68" y="137"/>
                </a:lnTo>
                <a:lnTo>
                  <a:pt x="53" y="147"/>
                </a:lnTo>
                <a:lnTo>
                  <a:pt x="53" y="147"/>
                </a:lnTo>
                <a:lnTo>
                  <a:pt x="28" y="145"/>
                </a:lnTo>
                <a:lnTo>
                  <a:pt x="17" y="143"/>
                </a:lnTo>
                <a:lnTo>
                  <a:pt x="7" y="141"/>
                </a:lnTo>
                <a:lnTo>
                  <a:pt x="7" y="141"/>
                </a:lnTo>
                <a:lnTo>
                  <a:pt x="3" y="132"/>
                </a:lnTo>
                <a:lnTo>
                  <a:pt x="0" y="120"/>
                </a:lnTo>
                <a:lnTo>
                  <a:pt x="0" y="107"/>
                </a:lnTo>
                <a:lnTo>
                  <a:pt x="0" y="94"/>
                </a:lnTo>
                <a:lnTo>
                  <a:pt x="2" y="82"/>
                </a:lnTo>
                <a:lnTo>
                  <a:pt x="3" y="69"/>
                </a:lnTo>
                <a:lnTo>
                  <a:pt x="9" y="59"/>
                </a:lnTo>
                <a:lnTo>
                  <a:pt x="13" y="52"/>
                </a:lnTo>
                <a:lnTo>
                  <a:pt x="13" y="52"/>
                </a:lnTo>
                <a:lnTo>
                  <a:pt x="19" y="46"/>
                </a:lnTo>
                <a:lnTo>
                  <a:pt x="28" y="40"/>
                </a:lnTo>
                <a:lnTo>
                  <a:pt x="47" y="29"/>
                </a:lnTo>
                <a:lnTo>
                  <a:pt x="47" y="29"/>
                </a:lnTo>
                <a:lnTo>
                  <a:pt x="64" y="19"/>
                </a:lnTo>
                <a:lnTo>
                  <a:pt x="85" y="8"/>
                </a:lnTo>
                <a:lnTo>
                  <a:pt x="95" y="4"/>
                </a:lnTo>
                <a:lnTo>
                  <a:pt x="106" y="2"/>
                </a:lnTo>
                <a:lnTo>
                  <a:pt x="118" y="0"/>
                </a:lnTo>
                <a:lnTo>
                  <a:pt x="131" y="0"/>
                </a:lnTo>
                <a:lnTo>
                  <a:pt x="131" y="0"/>
                </a:lnTo>
                <a:lnTo>
                  <a:pt x="152" y="4"/>
                </a:lnTo>
                <a:lnTo>
                  <a:pt x="169" y="8"/>
                </a:lnTo>
                <a:lnTo>
                  <a:pt x="185" y="16"/>
                </a:lnTo>
                <a:lnTo>
                  <a:pt x="198" y="25"/>
                </a:lnTo>
                <a:lnTo>
                  <a:pt x="198" y="25"/>
                </a:lnTo>
                <a:lnTo>
                  <a:pt x="207" y="33"/>
                </a:lnTo>
                <a:lnTo>
                  <a:pt x="213" y="42"/>
                </a:lnTo>
                <a:lnTo>
                  <a:pt x="219" y="52"/>
                </a:lnTo>
                <a:lnTo>
                  <a:pt x="225" y="63"/>
                </a:lnTo>
                <a:lnTo>
                  <a:pt x="230" y="77"/>
                </a:lnTo>
                <a:lnTo>
                  <a:pt x="232" y="90"/>
                </a:lnTo>
                <a:lnTo>
                  <a:pt x="234" y="103"/>
                </a:lnTo>
                <a:lnTo>
                  <a:pt x="234" y="117"/>
                </a:lnTo>
                <a:lnTo>
                  <a:pt x="234" y="117"/>
                </a:lnTo>
                <a:lnTo>
                  <a:pt x="232" y="134"/>
                </a:lnTo>
                <a:lnTo>
                  <a:pt x="228" y="147"/>
                </a:lnTo>
                <a:lnTo>
                  <a:pt x="223" y="160"/>
                </a:lnTo>
                <a:lnTo>
                  <a:pt x="215" y="172"/>
                </a:lnTo>
                <a:lnTo>
                  <a:pt x="207" y="183"/>
                </a:lnTo>
                <a:lnTo>
                  <a:pt x="198" y="193"/>
                </a:lnTo>
                <a:lnTo>
                  <a:pt x="188" y="200"/>
                </a:lnTo>
                <a:lnTo>
                  <a:pt x="177" y="208"/>
                </a:lnTo>
                <a:lnTo>
                  <a:pt x="177" y="208"/>
                </a:lnTo>
                <a:lnTo>
                  <a:pt x="160" y="219"/>
                </a:lnTo>
                <a:lnTo>
                  <a:pt x="143" y="231"/>
                </a:lnTo>
                <a:lnTo>
                  <a:pt x="135" y="237"/>
                </a:lnTo>
                <a:lnTo>
                  <a:pt x="129" y="244"/>
                </a:lnTo>
                <a:lnTo>
                  <a:pt x="124" y="254"/>
                </a:lnTo>
                <a:lnTo>
                  <a:pt x="120" y="265"/>
                </a:lnTo>
                <a:lnTo>
                  <a:pt x="120" y="265"/>
                </a:lnTo>
                <a:close/>
                <a:moveTo>
                  <a:pt x="213" y="164"/>
                </a:moveTo>
                <a:lnTo>
                  <a:pt x="213" y="164"/>
                </a:lnTo>
                <a:lnTo>
                  <a:pt x="219" y="153"/>
                </a:lnTo>
                <a:lnTo>
                  <a:pt x="223" y="139"/>
                </a:lnTo>
                <a:lnTo>
                  <a:pt x="226" y="126"/>
                </a:lnTo>
                <a:lnTo>
                  <a:pt x="226" y="113"/>
                </a:lnTo>
                <a:lnTo>
                  <a:pt x="226" y="113"/>
                </a:lnTo>
                <a:lnTo>
                  <a:pt x="226" y="103"/>
                </a:lnTo>
                <a:lnTo>
                  <a:pt x="225" y="94"/>
                </a:lnTo>
                <a:lnTo>
                  <a:pt x="217" y="75"/>
                </a:lnTo>
                <a:lnTo>
                  <a:pt x="205" y="56"/>
                </a:lnTo>
                <a:lnTo>
                  <a:pt x="192" y="38"/>
                </a:lnTo>
                <a:lnTo>
                  <a:pt x="175" y="25"/>
                </a:lnTo>
                <a:lnTo>
                  <a:pt x="164" y="19"/>
                </a:lnTo>
                <a:lnTo>
                  <a:pt x="154" y="16"/>
                </a:lnTo>
                <a:lnTo>
                  <a:pt x="143" y="12"/>
                </a:lnTo>
                <a:lnTo>
                  <a:pt x="131" y="10"/>
                </a:lnTo>
                <a:lnTo>
                  <a:pt x="120" y="8"/>
                </a:lnTo>
                <a:lnTo>
                  <a:pt x="106" y="10"/>
                </a:lnTo>
                <a:lnTo>
                  <a:pt x="106" y="10"/>
                </a:lnTo>
                <a:lnTo>
                  <a:pt x="91" y="16"/>
                </a:lnTo>
                <a:lnTo>
                  <a:pt x="78" y="21"/>
                </a:lnTo>
                <a:lnTo>
                  <a:pt x="66" y="31"/>
                </a:lnTo>
                <a:lnTo>
                  <a:pt x="57" y="42"/>
                </a:lnTo>
                <a:lnTo>
                  <a:pt x="49" y="57"/>
                </a:lnTo>
                <a:lnTo>
                  <a:pt x="45" y="71"/>
                </a:lnTo>
                <a:lnTo>
                  <a:pt x="42" y="88"/>
                </a:lnTo>
                <a:lnTo>
                  <a:pt x="42" y="107"/>
                </a:lnTo>
                <a:lnTo>
                  <a:pt x="42" y="107"/>
                </a:lnTo>
                <a:lnTo>
                  <a:pt x="51" y="111"/>
                </a:lnTo>
                <a:lnTo>
                  <a:pt x="63" y="111"/>
                </a:lnTo>
                <a:lnTo>
                  <a:pt x="85" y="111"/>
                </a:lnTo>
                <a:lnTo>
                  <a:pt x="85" y="111"/>
                </a:lnTo>
                <a:lnTo>
                  <a:pt x="93" y="96"/>
                </a:lnTo>
                <a:lnTo>
                  <a:pt x="99" y="86"/>
                </a:lnTo>
                <a:lnTo>
                  <a:pt x="104" y="80"/>
                </a:lnTo>
                <a:lnTo>
                  <a:pt x="110" y="75"/>
                </a:lnTo>
                <a:lnTo>
                  <a:pt x="120" y="71"/>
                </a:lnTo>
                <a:lnTo>
                  <a:pt x="129" y="71"/>
                </a:lnTo>
                <a:lnTo>
                  <a:pt x="143" y="73"/>
                </a:lnTo>
                <a:lnTo>
                  <a:pt x="143" y="73"/>
                </a:lnTo>
                <a:lnTo>
                  <a:pt x="156" y="86"/>
                </a:lnTo>
                <a:lnTo>
                  <a:pt x="162" y="92"/>
                </a:lnTo>
                <a:lnTo>
                  <a:pt x="164" y="101"/>
                </a:lnTo>
                <a:lnTo>
                  <a:pt x="164" y="101"/>
                </a:lnTo>
                <a:lnTo>
                  <a:pt x="164" y="117"/>
                </a:lnTo>
                <a:lnTo>
                  <a:pt x="160" y="130"/>
                </a:lnTo>
                <a:lnTo>
                  <a:pt x="154" y="141"/>
                </a:lnTo>
                <a:lnTo>
                  <a:pt x="146" y="151"/>
                </a:lnTo>
                <a:lnTo>
                  <a:pt x="137" y="160"/>
                </a:lnTo>
                <a:lnTo>
                  <a:pt x="125" y="168"/>
                </a:lnTo>
                <a:lnTo>
                  <a:pt x="106" y="183"/>
                </a:lnTo>
                <a:lnTo>
                  <a:pt x="106" y="183"/>
                </a:lnTo>
                <a:lnTo>
                  <a:pt x="95" y="197"/>
                </a:lnTo>
                <a:lnTo>
                  <a:pt x="85" y="210"/>
                </a:lnTo>
                <a:lnTo>
                  <a:pt x="76" y="225"/>
                </a:lnTo>
                <a:lnTo>
                  <a:pt x="70" y="244"/>
                </a:lnTo>
                <a:lnTo>
                  <a:pt x="64" y="261"/>
                </a:lnTo>
                <a:lnTo>
                  <a:pt x="61" y="280"/>
                </a:lnTo>
                <a:lnTo>
                  <a:pt x="61" y="301"/>
                </a:lnTo>
                <a:lnTo>
                  <a:pt x="61" y="320"/>
                </a:lnTo>
                <a:lnTo>
                  <a:pt x="61" y="320"/>
                </a:lnTo>
                <a:lnTo>
                  <a:pt x="106" y="324"/>
                </a:lnTo>
                <a:lnTo>
                  <a:pt x="154" y="324"/>
                </a:lnTo>
                <a:lnTo>
                  <a:pt x="204" y="324"/>
                </a:lnTo>
                <a:lnTo>
                  <a:pt x="251" y="319"/>
                </a:lnTo>
                <a:lnTo>
                  <a:pt x="251" y="319"/>
                </a:lnTo>
                <a:lnTo>
                  <a:pt x="251" y="298"/>
                </a:lnTo>
                <a:lnTo>
                  <a:pt x="251" y="277"/>
                </a:lnTo>
                <a:lnTo>
                  <a:pt x="251" y="277"/>
                </a:lnTo>
                <a:lnTo>
                  <a:pt x="223" y="280"/>
                </a:lnTo>
                <a:lnTo>
                  <a:pt x="179" y="280"/>
                </a:lnTo>
                <a:lnTo>
                  <a:pt x="137" y="279"/>
                </a:lnTo>
                <a:lnTo>
                  <a:pt x="120" y="277"/>
                </a:lnTo>
                <a:lnTo>
                  <a:pt x="108" y="273"/>
                </a:lnTo>
                <a:lnTo>
                  <a:pt x="108" y="273"/>
                </a:lnTo>
                <a:lnTo>
                  <a:pt x="110" y="259"/>
                </a:lnTo>
                <a:lnTo>
                  <a:pt x="114" y="250"/>
                </a:lnTo>
                <a:lnTo>
                  <a:pt x="120" y="239"/>
                </a:lnTo>
                <a:lnTo>
                  <a:pt x="125" y="231"/>
                </a:lnTo>
                <a:lnTo>
                  <a:pt x="133" y="223"/>
                </a:lnTo>
                <a:lnTo>
                  <a:pt x="141" y="216"/>
                </a:lnTo>
                <a:lnTo>
                  <a:pt x="156" y="204"/>
                </a:lnTo>
                <a:lnTo>
                  <a:pt x="190" y="185"/>
                </a:lnTo>
                <a:lnTo>
                  <a:pt x="204" y="176"/>
                </a:lnTo>
                <a:lnTo>
                  <a:pt x="209" y="170"/>
                </a:lnTo>
                <a:lnTo>
                  <a:pt x="213" y="164"/>
                </a:lnTo>
                <a:lnTo>
                  <a:pt x="213" y="164"/>
                </a:lnTo>
                <a:close/>
                <a:moveTo>
                  <a:pt x="51" y="31"/>
                </a:moveTo>
                <a:lnTo>
                  <a:pt x="51" y="31"/>
                </a:lnTo>
                <a:lnTo>
                  <a:pt x="51" y="33"/>
                </a:lnTo>
                <a:lnTo>
                  <a:pt x="51" y="35"/>
                </a:lnTo>
                <a:lnTo>
                  <a:pt x="55" y="35"/>
                </a:lnTo>
                <a:lnTo>
                  <a:pt x="55" y="35"/>
                </a:lnTo>
                <a:lnTo>
                  <a:pt x="55" y="33"/>
                </a:lnTo>
                <a:lnTo>
                  <a:pt x="55" y="31"/>
                </a:lnTo>
                <a:lnTo>
                  <a:pt x="57" y="31"/>
                </a:lnTo>
                <a:lnTo>
                  <a:pt x="59" y="29"/>
                </a:lnTo>
                <a:lnTo>
                  <a:pt x="59" y="29"/>
                </a:lnTo>
                <a:lnTo>
                  <a:pt x="57" y="29"/>
                </a:lnTo>
                <a:lnTo>
                  <a:pt x="55" y="31"/>
                </a:lnTo>
                <a:lnTo>
                  <a:pt x="53" y="31"/>
                </a:lnTo>
                <a:lnTo>
                  <a:pt x="51" y="31"/>
                </a:lnTo>
                <a:lnTo>
                  <a:pt x="51" y="31"/>
                </a:lnTo>
                <a:close/>
                <a:moveTo>
                  <a:pt x="23" y="63"/>
                </a:moveTo>
                <a:lnTo>
                  <a:pt x="23" y="63"/>
                </a:lnTo>
                <a:lnTo>
                  <a:pt x="32" y="61"/>
                </a:lnTo>
                <a:lnTo>
                  <a:pt x="40" y="56"/>
                </a:lnTo>
                <a:lnTo>
                  <a:pt x="45" y="50"/>
                </a:lnTo>
                <a:lnTo>
                  <a:pt x="47" y="46"/>
                </a:lnTo>
                <a:lnTo>
                  <a:pt x="47" y="42"/>
                </a:lnTo>
                <a:lnTo>
                  <a:pt x="47" y="42"/>
                </a:lnTo>
                <a:lnTo>
                  <a:pt x="40" y="48"/>
                </a:lnTo>
                <a:lnTo>
                  <a:pt x="32" y="52"/>
                </a:lnTo>
                <a:lnTo>
                  <a:pt x="26" y="56"/>
                </a:lnTo>
                <a:lnTo>
                  <a:pt x="24" y="59"/>
                </a:lnTo>
                <a:lnTo>
                  <a:pt x="23" y="63"/>
                </a:lnTo>
                <a:lnTo>
                  <a:pt x="23" y="63"/>
                </a:lnTo>
                <a:close/>
                <a:moveTo>
                  <a:pt x="21" y="82"/>
                </a:moveTo>
                <a:lnTo>
                  <a:pt x="21" y="82"/>
                </a:lnTo>
                <a:lnTo>
                  <a:pt x="26" y="80"/>
                </a:lnTo>
                <a:lnTo>
                  <a:pt x="32" y="78"/>
                </a:lnTo>
                <a:lnTo>
                  <a:pt x="36" y="75"/>
                </a:lnTo>
                <a:lnTo>
                  <a:pt x="38" y="69"/>
                </a:lnTo>
                <a:lnTo>
                  <a:pt x="38" y="69"/>
                </a:lnTo>
                <a:lnTo>
                  <a:pt x="34" y="69"/>
                </a:lnTo>
                <a:lnTo>
                  <a:pt x="28" y="73"/>
                </a:lnTo>
                <a:lnTo>
                  <a:pt x="24" y="77"/>
                </a:lnTo>
                <a:lnTo>
                  <a:pt x="21" y="82"/>
                </a:lnTo>
                <a:lnTo>
                  <a:pt x="21" y="82"/>
                </a:lnTo>
                <a:close/>
                <a:moveTo>
                  <a:pt x="106" y="92"/>
                </a:moveTo>
                <a:lnTo>
                  <a:pt x="106" y="92"/>
                </a:lnTo>
                <a:lnTo>
                  <a:pt x="120" y="88"/>
                </a:lnTo>
                <a:lnTo>
                  <a:pt x="125" y="84"/>
                </a:lnTo>
                <a:lnTo>
                  <a:pt x="129" y="80"/>
                </a:lnTo>
                <a:lnTo>
                  <a:pt x="129" y="80"/>
                </a:lnTo>
                <a:lnTo>
                  <a:pt x="122" y="80"/>
                </a:lnTo>
                <a:lnTo>
                  <a:pt x="116" y="82"/>
                </a:lnTo>
                <a:lnTo>
                  <a:pt x="110" y="86"/>
                </a:lnTo>
                <a:lnTo>
                  <a:pt x="106" y="92"/>
                </a:lnTo>
                <a:lnTo>
                  <a:pt x="106" y="92"/>
                </a:lnTo>
                <a:close/>
                <a:moveTo>
                  <a:pt x="21" y="103"/>
                </a:moveTo>
                <a:lnTo>
                  <a:pt x="21" y="103"/>
                </a:lnTo>
                <a:lnTo>
                  <a:pt x="26" y="97"/>
                </a:lnTo>
                <a:lnTo>
                  <a:pt x="28" y="96"/>
                </a:lnTo>
                <a:lnTo>
                  <a:pt x="34" y="96"/>
                </a:lnTo>
                <a:lnTo>
                  <a:pt x="34" y="96"/>
                </a:lnTo>
                <a:lnTo>
                  <a:pt x="34" y="92"/>
                </a:lnTo>
                <a:lnTo>
                  <a:pt x="34" y="90"/>
                </a:lnTo>
                <a:lnTo>
                  <a:pt x="32" y="88"/>
                </a:lnTo>
                <a:lnTo>
                  <a:pt x="32" y="88"/>
                </a:lnTo>
                <a:lnTo>
                  <a:pt x="28" y="92"/>
                </a:lnTo>
                <a:lnTo>
                  <a:pt x="24" y="96"/>
                </a:lnTo>
                <a:lnTo>
                  <a:pt x="21" y="97"/>
                </a:lnTo>
                <a:lnTo>
                  <a:pt x="21" y="99"/>
                </a:lnTo>
                <a:lnTo>
                  <a:pt x="21" y="103"/>
                </a:lnTo>
                <a:lnTo>
                  <a:pt x="21" y="103"/>
                </a:lnTo>
                <a:close/>
                <a:moveTo>
                  <a:pt x="116" y="96"/>
                </a:moveTo>
                <a:lnTo>
                  <a:pt x="116" y="96"/>
                </a:lnTo>
                <a:lnTo>
                  <a:pt x="120" y="101"/>
                </a:lnTo>
                <a:lnTo>
                  <a:pt x="125" y="103"/>
                </a:lnTo>
                <a:lnTo>
                  <a:pt x="125" y="103"/>
                </a:lnTo>
                <a:lnTo>
                  <a:pt x="131" y="96"/>
                </a:lnTo>
                <a:lnTo>
                  <a:pt x="135" y="92"/>
                </a:lnTo>
                <a:lnTo>
                  <a:pt x="137" y="88"/>
                </a:lnTo>
                <a:lnTo>
                  <a:pt x="137" y="88"/>
                </a:lnTo>
                <a:lnTo>
                  <a:pt x="131" y="90"/>
                </a:lnTo>
                <a:lnTo>
                  <a:pt x="127" y="92"/>
                </a:lnTo>
                <a:lnTo>
                  <a:pt x="116" y="96"/>
                </a:lnTo>
                <a:lnTo>
                  <a:pt x="116" y="96"/>
                </a:lnTo>
                <a:close/>
                <a:moveTo>
                  <a:pt x="137" y="103"/>
                </a:moveTo>
                <a:lnTo>
                  <a:pt x="137" y="103"/>
                </a:lnTo>
                <a:lnTo>
                  <a:pt x="143" y="103"/>
                </a:lnTo>
                <a:lnTo>
                  <a:pt x="145" y="101"/>
                </a:lnTo>
                <a:lnTo>
                  <a:pt x="148" y="99"/>
                </a:lnTo>
                <a:lnTo>
                  <a:pt x="152" y="99"/>
                </a:lnTo>
                <a:lnTo>
                  <a:pt x="152" y="99"/>
                </a:lnTo>
                <a:lnTo>
                  <a:pt x="150" y="94"/>
                </a:lnTo>
                <a:lnTo>
                  <a:pt x="150" y="92"/>
                </a:lnTo>
                <a:lnTo>
                  <a:pt x="146" y="90"/>
                </a:lnTo>
                <a:lnTo>
                  <a:pt x="146" y="90"/>
                </a:lnTo>
                <a:lnTo>
                  <a:pt x="141" y="96"/>
                </a:lnTo>
                <a:lnTo>
                  <a:pt x="139" y="99"/>
                </a:lnTo>
                <a:lnTo>
                  <a:pt x="137" y="103"/>
                </a:lnTo>
                <a:lnTo>
                  <a:pt x="137" y="103"/>
                </a:lnTo>
                <a:close/>
                <a:moveTo>
                  <a:pt x="19" y="117"/>
                </a:moveTo>
                <a:lnTo>
                  <a:pt x="19" y="117"/>
                </a:lnTo>
                <a:lnTo>
                  <a:pt x="23" y="117"/>
                </a:lnTo>
                <a:lnTo>
                  <a:pt x="26" y="115"/>
                </a:lnTo>
                <a:lnTo>
                  <a:pt x="32" y="111"/>
                </a:lnTo>
                <a:lnTo>
                  <a:pt x="34" y="105"/>
                </a:lnTo>
                <a:lnTo>
                  <a:pt x="34" y="105"/>
                </a:lnTo>
                <a:lnTo>
                  <a:pt x="28" y="107"/>
                </a:lnTo>
                <a:lnTo>
                  <a:pt x="24" y="109"/>
                </a:lnTo>
                <a:lnTo>
                  <a:pt x="19" y="117"/>
                </a:lnTo>
                <a:lnTo>
                  <a:pt x="19" y="117"/>
                </a:lnTo>
                <a:close/>
                <a:moveTo>
                  <a:pt x="122" y="149"/>
                </a:moveTo>
                <a:lnTo>
                  <a:pt x="122" y="149"/>
                </a:lnTo>
                <a:lnTo>
                  <a:pt x="120" y="157"/>
                </a:lnTo>
                <a:lnTo>
                  <a:pt x="116" y="162"/>
                </a:lnTo>
                <a:lnTo>
                  <a:pt x="108" y="166"/>
                </a:lnTo>
                <a:lnTo>
                  <a:pt x="101" y="168"/>
                </a:lnTo>
                <a:lnTo>
                  <a:pt x="101" y="168"/>
                </a:lnTo>
                <a:lnTo>
                  <a:pt x="101" y="170"/>
                </a:lnTo>
                <a:lnTo>
                  <a:pt x="103" y="172"/>
                </a:lnTo>
                <a:lnTo>
                  <a:pt x="104" y="172"/>
                </a:lnTo>
                <a:lnTo>
                  <a:pt x="104" y="174"/>
                </a:lnTo>
                <a:lnTo>
                  <a:pt x="104" y="174"/>
                </a:lnTo>
                <a:lnTo>
                  <a:pt x="112" y="170"/>
                </a:lnTo>
                <a:lnTo>
                  <a:pt x="118" y="166"/>
                </a:lnTo>
                <a:lnTo>
                  <a:pt x="129" y="155"/>
                </a:lnTo>
                <a:lnTo>
                  <a:pt x="141" y="143"/>
                </a:lnTo>
                <a:lnTo>
                  <a:pt x="150" y="134"/>
                </a:lnTo>
                <a:lnTo>
                  <a:pt x="150" y="134"/>
                </a:lnTo>
                <a:lnTo>
                  <a:pt x="152" y="120"/>
                </a:lnTo>
                <a:lnTo>
                  <a:pt x="154" y="115"/>
                </a:lnTo>
                <a:lnTo>
                  <a:pt x="152" y="109"/>
                </a:lnTo>
                <a:lnTo>
                  <a:pt x="152" y="109"/>
                </a:lnTo>
                <a:lnTo>
                  <a:pt x="150" y="113"/>
                </a:lnTo>
                <a:lnTo>
                  <a:pt x="148" y="115"/>
                </a:lnTo>
                <a:lnTo>
                  <a:pt x="143" y="117"/>
                </a:lnTo>
                <a:lnTo>
                  <a:pt x="143" y="117"/>
                </a:lnTo>
                <a:lnTo>
                  <a:pt x="145" y="120"/>
                </a:lnTo>
                <a:lnTo>
                  <a:pt x="146" y="122"/>
                </a:lnTo>
                <a:lnTo>
                  <a:pt x="148" y="124"/>
                </a:lnTo>
                <a:lnTo>
                  <a:pt x="150" y="128"/>
                </a:lnTo>
                <a:lnTo>
                  <a:pt x="150" y="128"/>
                </a:lnTo>
                <a:lnTo>
                  <a:pt x="145" y="136"/>
                </a:lnTo>
                <a:lnTo>
                  <a:pt x="139" y="141"/>
                </a:lnTo>
                <a:lnTo>
                  <a:pt x="122" y="149"/>
                </a:lnTo>
                <a:lnTo>
                  <a:pt x="122" y="149"/>
                </a:lnTo>
                <a:close/>
                <a:moveTo>
                  <a:pt x="47" y="128"/>
                </a:moveTo>
                <a:lnTo>
                  <a:pt x="47" y="128"/>
                </a:lnTo>
                <a:lnTo>
                  <a:pt x="53" y="126"/>
                </a:lnTo>
                <a:lnTo>
                  <a:pt x="55" y="124"/>
                </a:lnTo>
                <a:lnTo>
                  <a:pt x="55" y="120"/>
                </a:lnTo>
                <a:lnTo>
                  <a:pt x="55" y="120"/>
                </a:lnTo>
                <a:lnTo>
                  <a:pt x="51" y="120"/>
                </a:lnTo>
                <a:lnTo>
                  <a:pt x="49" y="120"/>
                </a:lnTo>
                <a:lnTo>
                  <a:pt x="47" y="124"/>
                </a:lnTo>
                <a:lnTo>
                  <a:pt x="47" y="128"/>
                </a:lnTo>
                <a:lnTo>
                  <a:pt x="47" y="128"/>
                </a:lnTo>
                <a:close/>
                <a:moveTo>
                  <a:pt x="21" y="137"/>
                </a:moveTo>
                <a:lnTo>
                  <a:pt x="21" y="137"/>
                </a:lnTo>
                <a:lnTo>
                  <a:pt x="24" y="137"/>
                </a:lnTo>
                <a:lnTo>
                  <a:pt x="28" y="137"/>
                </a:lnTo>
                <a:lnTo>
                  <a:pt x="32" y="134"/>
                </a:lnTo>
                <a:lnTo>
                  <a:pt x="34" y="130"/>
                </a:lnTo>
                <a:lnTo>
                  <a:pt x="34" y="130"/>
                </a:lnTo>
                <a:lnTo>
                  <a:pt x="26" y="134"/>
                </a:lnTo>
                <a:lnTo>
                  <a:pt x="23" y="136"/>
                </a:lnTo>
                <a:lnTo>
                  <a:pt x="21" y="137"/>
                </a:lnTo>
                <a:lnTo>
                  <a:pt x="21" y="137"/>
                </a:lnTo>
                <a:close/>
                <a:moveTo>
                  <a:pt x="106" y="147"/>
                </a:moveTo>
                <a:lnTo>
                  <a:pt x="106" y="147"/>
                </a:lnTo>
                <a:lnTo>
                  <a:pt x="120" y="143"/>
                </a:lnTo>
                <a:lnTo>
                  <a:pt x="129" y="134"/>
                </a:lnTo>
                <a:lnTo>
                  <a:pt x="129" y="134"/>
                </a:lnTo>
                <a:lnTo>
                  <a:pt x="118" y="139"/>
                </a:lnTo>
                <a:lnTo>
                  <a:pt x="112" y="143"/>
                </a:lnTo>
                <a:lnTo>
                  <a:pt x="106" y="147"/>
                </a:lnTo>
                <a:lnTo>
                  <a:pt x="106" y="147"/>
                </a:lnTo>
                <a:close/>
                <a:moveTo>
                  <a:pt x="84" y="164"/>
                </a:moveTo>
                <a:lnTo>
                  <a:pt x="84" y="164"/>
                </a:lnTo>
                <a:lnTo>
                  <a:pt x="82" y="168"/>
                </a:lnTo>
                <a:lnTo>
                  <a:pt x="78" y="172"/>
                </a:lnTo>
                <a:lnTo>
                  <a:pt x="78" y="172"/>
                </a:lnTo>
                <a:lnTo>
                  <a:pt x="87" y="168"/>
                </a:lnTo>
                <a:lnTo>
                  <a:pt x="95" y="162"/>
                </a:lnTo>
                <a:lnTo>
                  <a:pt x="95" y="162"/>
                </a:lnTo>
                <a:lnTo>
                  <a:pt x="89" y="162"/>
                </a:lnTo>
                <a:lnTo>
                  <a:pt x="84" y="164"/>
                </a:lnTo>
                <a:lnTo>
                  <a:pt x="84" y="164"/>
                </a:lnTo>
                <a:close/>
                <a:moveTo>
                  <a:pt x="38" y="233"/>
                </a:moveTo>
                <a:lnTo>
                  <a:pt x="38" y="233"/>
                </a:lnTo>
                <a:lnTo>
                  <a:pt x="51" y="221"/>
                </a:lnTo>
                <a:lnTo>
                  <a:pt x="59" y="216"/>
                </a:lnTo>
                <a:lnTo>
                  <a:pt x="64" y="208"/>
                </a:lnTo>
                <a:lnTo>
                  <a:pt x="64" y="208"/>
                </a:lnTo>
                <a:lnTo>
                  <a:pt x="55" y="212"/>
                </a:lnTo>
                <a:lnTo>
                  <a:pt x="51" y="210"/>
                </a:lnTo>
                <a:lnTo>
                  <a:pt x="49" y="206"/>
                </a:lnTo>
                <a:lnTo>
                  <a:pt x="49" y="206"/>
                </a:lnTo>
                <a:lnTo>
                  <a:pt x="57" y="200"/>
                </a:lnTo>
                <a:lnTo>
                  <a:pt x="64" y="197"/>
                </a:lnTo>
                <a:lnTo>
                  <a:pt x="72" y="191"/>
                </a:lnTo>
                <a:lnTo>
                  <a:pt x="78" y="185"/>
                </a:lnTo>
                <a:lnTo>
                  <a:pt x="78" y="185"/>
                </a:lnTo>
                <a:lnTo>
                  <a:pt x="80" y="183"/>
                </a:lnTo>
                <a:lnTo>
                  <a:pt x="78" y="183"/>
                </a:lnTo>
                <a:lnTo>
                  <a:pt x="78" y="183"/>
                </a:lnTo>
                <a:lnTo>
                  <a:pt x="68" y="185"/>
                </a:lnTo>
                <a:lnTo>
                  <a:pt x="61" y="189"/>
                </a:lnTo>
                <a:lnTo>
                  <a:pt x="55" y="195"/>
                </a:lnTo>
                <a:lnTo>
                  <a:pt x="49" y="202"/>
                </a:lnTo>
                <a:lnTo>
                  <a:pt x="42" y="218"/>
                </a:lnTo>
                <a:lnTo>
                  <a:pt x="38" y="233"/>
                </a:lnTo>
                <a:lnTo>
                  <a:pt x="38" y="233"/>
                </a:lnTo>
                <a:close/>
                <a:moveTo>
                  <a:pt x="64" y="221"/>
                </a:moveTo>
                <a:lnTo>
                  <a:pt x="64" y="221"/>
                </a:lnTo>
                <a:lnTo>
                  <a:pt x="68" y="221"/>
                </a:lnTo>
                <a:lnTo>
                  <a:pt x="70" y="221"/>
                </a:lnTo>
                <a:lnTo>
                  <a:pt x="70" y="221"/>
                </a:lnTo>
                <a:lnTo>
                  <a:pt x="70" y="218"/>
                </a:lnTo>
                <a:lnTo>
                  <a:pt x="72" y="216"/>
                </a:lnTo>
                <a:lnTo>
                  <a:pt x="74" y="214"/>
                </a:lnTo>
                <a:lnTo>
                  <a:pt x="74" y="212"/>
                </a:lnTo>
                <a:lnTo>
                  <a:pt x="74" y="212"/>
                </a:lnTo>
                <a:lnTo>
                  <a:pt x="70" y="216"/>
                </a:lnTo>
                <a:lnTo>
                  <a:pt x="64" y="221"/>
                </a:lnTo>
                <a:lnTo>
                  <a:pt x="64" y="221"/>
                </a:lnTo>
                <a:close/>
                <a:moveTo>
                  <a:pt x="34" y="239"/>
                </a:moveTo>
                <a:lnTo>
                  <a:pt x="34" y="239"/>
                </a:lnTo>
                <a:lnTo>
                  <a:pt x="30" y="248"/>
                </a:lnTo>
                <a:lnTo>
                  <a:pt x="30" y="254"/>
                </a:lnTo>
                <a:lnTo>
                  <a:pt x="32" y="258"/>
                </a:lnTo>
                <a:lnTo>
                  <a:pt x="32" y="258"/>
                </a:lnTo>
                <a:lnTo>
                  <a:pt x="38" y="252"/>
                </a:lnTo>
                <a:lnTo>
                  <a:pt x="43" y="246"/>
                </a:lnTo>
                <a:lnTo>
                  <a:pt x="49" y="240"/>
                </a:lnTo>
                <a:lnTo>
                  <a:pt x="53" y="233"/>
                </a:lnTo>
                <a:lnTo>
                  <a:pt x="53" y="233"/>
                </a:lnTo>
                <a:lnTo>
                  <a:pt x="47" y="235"/>
                </a:lnTo>
                <a:lnTo>
                  <a:pt x="43" y="239"/>
                </a:lnTo>
                <a:lnTo>
                  <a:pt x="40" y="240"/>
                </a:lnTo>
                <a:lnTo>
                  <a:pt x="34" y="239"/>
                </a:lnTo>
                <a:lnTo>
                  <a:pt x="34" y="239"/>
                </a:lnTo>
                <a:close/>
                <a:moveTo>
                  <a:pt x="51" y="252"/>
                </a:moveTo>
                <a:lnTo>
                  <a:pt x="51" y="252"/>
                </a:lnTo>
                <a:lnTo>
                  <a:pt x="55" y="250"/>
                </a:lnTo>
                <a:lnTo>
                  <a:pt x="59" y="250"/>
                </a:lnTo>
                <a:lnTo>
                  <a:pt x="59" y="250"/>
                </a:lnTo>
                <a:lnTo>
                  <a:pt x="61" y="246"/>
                </a:lnTo>
                <a:lnTo>
                  <a:pt x="63" y="240"/>
                </a:lnTo>
                <a:lnTo>
                  <a:pt x="63" y="240"/>
                </a:lnTo>
                <a:lnTo>
                  <a:pt x="59" y="242"/>
                </a:lnTo>
                <a:lnTo>
                  <a:pt x="55" y="244"/>
                </a:lnTo>
                <a:lnTo>
                  <a:pt x="51" y="252"/>
                </a:lnTo>
                <a:lnTo>
                  <a:pt x="51" y="252"/>
                </a:lnTo>
                <a:close/>
                <a:moveTo>
                  <a:pt x="28" y="269"/>
                </a:moveTo>
                <a:lnTo>
                  <a:pt x="28" y="269"/>
                </a:lnTo>
                <a:lnTo>
                  <a:pt x="28" y="277"/>
                </a:lnTo>
                <a:lnTo>
                  <a:pt x="28" y="280"/>
                </a:lnTo>
                <a:lnTo>
                  <a:pt x="28" y="282"/>
                </a:lnTo>
                <a:lnTo>
                  <a:pt x="28" y="282"/>
                </a:lnTo>
                <a:lnTo>
                  <a:pt x="32" y="279"/>
                </a:lnTo>
                <a:lnTo>
                  <a:pt x="36" y="275"/>
                </a:lnTo>
                <a:lnTo>
                  <a:pt x="40" y="269"/>
                </a:lnTo>
                <a:lnTo>
                  <a:pt x="42" y="263"/>
                </a:lnTo>
                <a:lnTo>
                  <a:pt x="42" y="263"/>
                </a:lnTo>
                <a:lnTo>
                  <a:pt x="36" y="267"/>
                </a:lnTo>
                <a:lnTo>
                  <a:pt x="32" y="267"/>
                </a:lnTo>
                <a:lnTo>
                  <a:pt x="28" y="269"/>
                </a:lnTo>
                <a:lnTo>
                  <a:pt x="28" y="269"/>
                </a:lnTo>
                <a:close/>
                <a:moveTo>
                  <a:pt x="45" y="277"/>
                </a:moveTo>
                <a:lnTo>
                  <a:pt x="45" y="277"/>
                </a:lnTo>
                <a:lnTo>
                  <a:pt x="49" y="277"/>
                </a:lnTo>
                <a:lnTo>
                  <a:pt x="51" y="279"/>
                </a:lnTo>
                <a:lnTo>
                  <a:pt x="51" y="279"/>
                </a:lnTo>
                <a:lnTo>
                  <a:pt x="53" y="277"/>
                </a:lnTo>
                <a:lnTo>
                  <a:pt x="53" y="275"/>
                </a:lnTo>
                <a:lnTo>
                  <a:pt x="53" y="271"/>
                </a:lnTo>
                <a:lnTo>
                  <a:pt x="55" y="269"/>
                </a:lnTo>
                <a:lnTo>
                  <a:pt x="55" y="269"/>
                </a:lnTo>
                <a:lnTo>
                  <a:pt x="51" y="269"/>
                </a:lnTo>
                <a:lnTo>
                  <a:pt x="47" y="271"/>
                </a:lnTo>
                <a:lnTo>
                  <a:pt x="45" y="277"/>
                </a:lnTo>
                <a:lnTo>
                  <a:pt x="45" y="277"/>
                </a:lnTo>
                <a:close/>
                <a:moveTo>
                  <a:pt x="26" y="294"/>
                </a:moveTo>
                <a:lnTo>
                  <a:pt x="26" y="294"/>
                </a:lnTo>
                <a:lnTo>
                  <a:pt x="26" y="298"/>
                </a:lnTo>
                <a:lnTo>
                  <a:pt x="26" y="301"/>
                </a:lnTo>
                <a:lnTo>
                  <a:pt x="26" y="303"/>
                </a:lnTo>
                <a:lnTo>
                  <a:pt x="28" y="303"/>
                </a:lnTo>
                <a:lnTo>
                  <a:pt x="28" y="303"/>
                </a:lnTo>
                <a:lnTo>
                  <a:pt x="30" y="299"/>
                </a:lnTo>
                <a:lnTo>
                  <a:pt x="34" y="296"/>
                </a:lnTo>
                <a:lnTo>
                  <a:pt x="36" y="292"/>
                </a:lnTo>
                <a:lnTo>
                  <a:pt x="36" y="290"/>
                </a:lnTo>
                <a:lnTo>
                  <a:pt x="36" y="290"/>
                </a:lnTo>
                <a:lnTo>
                  <a:pt x="30" y="292"/>
                </a:lnTo>
                <a:lnTo>
                  <a:pt x="26" y="294"/>
                </a:lnTo>
                <a:lnTo>
                  <a:pt x="26" y="294"/>
                </a:lnTo>
                <a:close/>
                <a:moveTo>
                  <a:pt x="42" y="299"/>
                </a:moveTo>
                <a:lnTo>
                  <a:pt x="42" y="299"/>
                </a:lnTo>
                <a:lnTo>
                  <a:pt x="47" y="299"/>
                </a:lnTo>
                <a:lnTo>
                  <a:pt x="51" y="299"/>
                </a:lnTo>
                <a:lnTo>
                  <a:pt x="51" y="299"/>
                </a:lnTo>
                <a:lnTo>
                  <a:pt x="51" y="294"/>
                </a:lnTo>
                <a:lnTo>
                  <a:pt x="51" y="294"/>
                </a:lnTo>
                <a:lnTo>
                  <a:pt x="45" y="296"/>
                </a:lnTo>
                <a:lnTo>
                  <a:pt x="42" y="299"/>
                </a:lnTo>
                <a:lnTo>
                  <a:pt x="42" y="299"/>
                </a:lnTo>
                <a:close/>
                <a:moveTo>
                  <a:pt x="40" y="328"/>
                </a:moveTo>
                <a:lnTo>
                  <a:pt x="40" y="328"/>
                </a:lnTo>
                <a:lnTo>
                  <a:pt x="45" y="326"/>
                </a:lnTo>
                <a:lnTo>
                  <a:pt x="49" y="322"/>
                </a:lnTo>
                <a:lnTo>
                  <a:pt x="51" y="317"/>
                </a:lnTo>
                <a:lnTo>
                  <a:pt x="51" y="311"/>
                </a:lnTo>
                <a:lnTo>
                  <a:pt x="51" y="311"/>
                </a:lnTo>
                <a:lnTo>
                  <a:pt x="45" y="313"/>
                </a:lnTo>
                <a:lnTo>
                  <a:pt x="43" y="317"/>
                </a:lnTo>
                <a:lnTo>
                  <a:pt x="40" y="320"/>
                </a:lnTo>
                <a:lnTo>
                  <a:pt x="40" y="328"/>
                </a:lnTo>
                <a:lnTo>
                  <a:pt x="40" y="328"/>
                </a:lnTo>
                <a:close/>
                <a:moveTo>
                  <a:pt x="225" y="336"/>
                </a:moveTo>
                <a:lnTo>
                  <a:pt x="225" y="336"/>
                </a:lnTo>
                <a:lnTo>
                  <a:pt x="230" y="334"/>
                </a:lnTo>
                <a:lnTo>
                  <a:pt x="232" y="332"/>
                </a:lnTo>
                <a:lnTo>
                  <a:pt x="234" y="330"/>
                </a:lnTo>
                <a:lnTo>
                  <a:pt x="234" y="330"/>
                </a:lnTo>
                <a:lnTo>
                  <a:pt x="230" y="330"/>
                </a:lnTo>
                <a:lnTo>
                  <a:pt x="228" y="332"/>
                </a:lnTo>
                <a:lnTo>
                  <a:pt x="225" y="336"/>
                </a:lnTo>
                <a:lnTo>
                  <a:pt x="225" y="336"/>
                </a:lnTo>
                <a:close/>
                <a:moveTo>
                  <a:pt x="24" y="338"/>
                </a:moveTo>
                <a:lnTo>
                  <a:pt x="24" y="338"/>
                </a:lnTo>
                <a:lnTo>
                  <a:pt x="30" y="336"/>
                </a:lnTo>
                <a:lnTo>
                  <a:pt x="36" y="332"/>
                </a:lnTo>
                <a:lnTo>
                  <a:pt x="36" y="332"/>
                </a:lnTo>
                <a:lnTo>
                  <a:pt x="28" y="334"/>
                </a:lnTo>
                <a:lnTo>
                  <a:pt x="26" y="336"/>
                </a:lnTo>
                <a:lnTo>
                  <a:pt x="24" y="338"/>
                </a:lnTo>
                <a:lnTo>
                  <a:pt x="24" y="338"/>
                </a:lnTo>
                <a:close/>
                <a:moveTo>
                  <a:pt x="61" y="341"/>
                </a:moveTo>
                <a:lnTo>
                  <a:pt x="61" y="341"/>
                </a:lnTo>
                <a:lnTo>
                  <a:pt x="64" y="340"/>
                </a:lnTo>
                <a:lnTo>
                  <a:pt x="68" y="340"/>
                </a:lnTo>
                <a:lnTo>
                  <a:pt x="72" y="338"/>
                </a:lnTo>
                <a:lnTo>
                  <a:pt x="74" y="334"/>
                </a:lnTo>
                <a:lnTo>
                  <a:pt x="74" y="334"/>
                </a:lnTo>
                <a:lnTo>
                  <a:pt x="68" y="332"/>
                </a:lnTo>
                <a:lnTo>
                  <a:pt x="63" y="334"/>
                </a:lnTo>
                <a:lnTo>
                  <a:pt x="61" y="338"/>
                </a:lnTo>
                <a:lnTo>
                  <a:pt x="61" y="340"/>
                </a:lnTo>
                <a:lnTo>
                  <a:pt x="61" y="341"/>
                </a:lnTo>
                <a:lnTo>
                  <a:pt x="61" y="341"/>
                </a:lnTo>
                <a:close/>
                <a:moveTo>
                  <a:pt x="120" y="347"/>
                </a:moveTo>
                <a:lnTo>
                  <a:pt x="120" y="347"/>
                </a:lnTo>
                <a:lnTo>
                  <a:pt x="133" y="341"/>
                </a:lnTo>
                <a:lnTo>
                  <a:pt x="141" y="338"/>
                </a:lnTo>
                <a:lnTo>
                  <a:pt x="146" y="334"/>
                </a:lnTo>
                <a:lnTo>
                  <a:pt x="146" y="334"/>
                </a:lnTo>
                <a:lnTo>
                  <a:pt x="137" y="334"/>
                </a:lnTo>
                <a:lnTo>
                  <a:pt x="129" y="336"/>
                </a:lnTo>
                <a:lnTo>
                  <a:pt x="124" y="341"/>
                </a:lnTo>
                <a:lnTo>
                  <a:pt x="120" y="347"/>
                </a:lnTo>
                <a:lnTo>
                  <a:pt x="120" y="347"/>
                </a:lnTo>
                <a:close/>
                <a:moveTo>
                  <a:pt x="152" y="345"/>
                </a:moveTo>
                <a:lnTo>
                  <a:pt x="152" y="345"/>
                </a:lnTo>
                <a:lnTo>
                  <a:pt x="162" y="341"/>
                </a:lnTo>
                <a:lnTo>
                  <a:pt x="165" y="338"/>
                </a:lnTo>
                <a:lnTo>
                  <a:pt x="169" y="334"/>
                </a:lnTo>
                <a:lnTo>
                  <a:pt x="169" y="334"/>
                </a:lnTo>
                <a:lnTo>
                  <a:pt x="165" y="334"/>
                </a:lnTo>
                <a:lnTo>
                  <a:pt x="162" y="334"/>
                </a:lnTo>
                <a:lnTo>
                  <a:pt x="162" y="334"/>
                </a:lnTo>
                <a:lnTo>
                  <a:pt x="156" y="340"/>
                </a:lnTo>
                <a:lnTo>
                  <a:pt x="152" y="345"/>
                </a:lnTo>
                <a:lnTo>
                  <a:pt x="152" y="345"/>
                </a:lnTo>
                <a:close/>
                <a:moveTo>
                  <a:pt x="186" y="343"/>
                </a:moveTo>
                <a:lnTo>
                  <a:pt x="186" y="343"/>
                </a:lnTo>
                <a:lnTo>
                  <a:pt x="196" y="340"/>
                </a:lnTo>
                <a:lnTo>
                  <a:pt x="204" y="334"/>
                </a:lnTo>
                <a:lnTo>
                  <a:pt x="204" y="334"/>
                </a:lnTo>
                <a:lnTo>
                  <a:pt x="196" y="332"/>
                </a:lnTo>
                <a:lnTo>
                  <a:pt x="192" y="334"/>
                </a:lnTo>
                <a:lnTo>
                  <a:pt x="188" y="338"/>
                </a:lnTo>
                <a:lnTo>
                  <a:pt x="186" y="343"/>
                </a:lnTo>
                <a:lnTo>
                  <a:pt x="186" y="343"/>
                </a:lnTo>
                <a:close/>
                <a:moveTo>
                  <a:pt x="26" y="351"/>
                </a:moveTo>
                <a:lnTo>
                  <a:pt x="26" y="351"/>
                </a:lnTo>
                <a:lnTo>
                  <a:pt x="36" y="353"/>
                </a:lnTo>
                <a:lnTo>
                  <a:pt x="47" y="353"/>
                </a:lnTo>
                <a:lnTo>
                  <a:pt x="47" y="353"/>
                </a:lnTo>
                <a:lnTo>
                  <a:pt x="45" y="349"/>
                </a:lnTo>
                <a:lnTo>
                  <a:pt x="47" y="347"/>
                </a:lnTo>
                <a:lnTo>
                  <a:pt x="49" y="341"/>
                </a:lnTo>
                <a:lnTo>
                  <a:pt x="51" y="338"/>
                </a:lnTo>
                <a:lnTo>
                  <a:pt x="51" y="336"/>
                </a:lnTo>
                <a:lnTo>
                  <a:pt x="51" y="334"/>
                </a:lnTo>
                <a:lnTo>
                  <a:pt x="51" y="334"/>
                </a:lnTo>
                <a:lnTo>
                  <a:pt x="38" y="343"/>
                </a:lnTo>
                <a:lnTo>
                  <a:pt x="26" y="351"/>
                </a:lnTo>
                <a:lnTo>
                  <a:pt x="26" y="351"/>
                </a:lnTo>
                <a:close/>
                <a:moveTo>
                  <a:pt x="89" y="341"/>
                </a:moveTo>
                <a:lnTo>
                  <a:pt x="89" y="341"/>
                </a:lnTo>
                <a:lnTo>
                  <a:pt x="91" y="341"/>
                </a:lnTo>
                <a:lnTo>
                  <a:pt x="93" y="340"/>
                </a:lnTo>
                <a:lnTo>
                  <a:pt x="97" y="336"/>
                </a:lnTo>
                <a:lnTo>
                  <a:pt x="97" y="336"/>
                </a:lnTo>
                <a:lnTo>
                  <a:pt x="95" y="334"/>
                </a:lnTo>
                <a:lnTo>
                  <a:pt x="91" y="336"/>
                </a:lnTo>
                <a:lnTo>
                  <a:pt x="89" y="338"/>
                </a:lnTo>
                <a:lnTo>
                  <a:pt x="89" y="341"/>
                </a:lnTo>
                <a:lnTo>
                  <a:pt x="89" y="341"/>
                </a:lnTo>
                <a:close/>
                <a:moveTo>
                  <a:pt x="82" y="359"/>
                </a:moveTo>
                <a:lnTo>
                  <a:pt x="82" y="359"/>
                </a:lnTo>
                <a:lnTo>
                  <a:pt x="95" y="359"/>
                </a:lnTo>
                <a:lnTo>
                  <a:pt x="101" y="357"/>
                </a:lnTo>
                <a:lnTo>
                  <a:pt x="106" y="359"/>
                </a:lnTo>
                <a:lnTo>
                  <a:pt x="106" y="359"/>
                </a:lnTo>
                <a:lnTo>
                  <a:pt x="106" y="353"/>
                </a:lnTo>
                <a:lnTo>
                  <a:pt x="108" y="349"/>
                </a:lnTo>
                <a:lnTo>
                  <a:pt x="114" y="340"/>
                </a:lnTo>
                <a:lnTo>
                  <a:pt x="114" y="340"/>
                </a:lnTo>
                <a:lnTo>
                  <a:pt x="106" y="341"/>
                </a:lnTo>
                <a:lnTo>
                  <a:pt x="97" y="347"/>
                </a:lnTo>
                <a:lnTo>
                  <a:pt x="89" y="353"/>
                </a:lnTo>
                <a:lnTo>
                  <a:pt x="82" y="359"/>
                </a:lnTo>
                <a:lnTo>
                  <a:pt x="82" y="359"/>
                </a:lnTo>
                <a:close/>
                <a:moveTo>
                  <a:pt x="185" y="357"/>
                </a:moveTo>
                <a:lnTo>
                  <a:pt x="185" y="357"/>
                </a:lnTo>
                <a:lnTo>
                  <a:pt x="196" y="357"/>
                </a:lnTo>
                <a:lnTo>
                  <a:pt x="196" y="357"/>
                </a:lnTo>
                <a:lnTo>
                  <a:pt x="204" y="347"/>
                </a:lnTo>
                <a:lnTo>
                  <a:pt x="207" y="343"/>
                </a:lnTo>
                <a:lnTo>
                  <a:pt x="207" y="338"/>
                </a:lnTo>
                <a:lnTo>
                  <a:pt x="207" y="338"/>
                </a:lnTo>
                <a:lnTo>
                  <a:pt x="202" y="343"/>
                </a:lnTo>
                <a:lnTo>
                  <a:pt x="196" y="347"/>
                </a:lnTo>
                <a:lnTo>
                  <a:pt x="190" y="353"/>
                </a:lnTo>
                <a:lnTo>
                  <a:pt x="185" y="357"/>
                </a:lnTo>
                <a:lnTo>
                  <a:pt x="185" y="357"/>
                </a:lnTo>
                <a:close/>
                <a:moveTo>
                  <a:pt x="57" y="355"/>
                </a:moveTo>
                <a:lnTo>
                  <a:pt x="57" y="355"/>
                </a:lnTo>
                <a:lnTo>
                  <a:pt x="68" y="357"/>
                </a:lnTo>
                <a:lnTo>
                  <a:pt x="78" y="359"/>
                </a:lnTo>
                <a:lnTo>
                  <a:pt x="78" y="359"/>
                </a:lnTo>
                <a:lnTo>
                  <a:pt x="76" y="355"/>
                </a:lnTo>
                <a:lnTo>
                  <a:pt x="74" y="351"/>
                </a:lnTo>
                <a:lnTo>
                  <a:pt x="74" y="345"/>
                </a:lnTo>
                <a:lnTo>
                  <a:pt x="72" y="343"/>
                </a:lnTo>
                <a:lnTo>
                  <a:pt x="72" y="343"/>
                </a:lnTo>
                <a:lnTo>
                  <a:pt x="70" y="347"/>
                </a:lnTo>
                <a:lnTo>
                  <a:pt x="64" y="349"/>
                </a:lnTo>
                <a:lnTo>
                  <a:pt x="61" y="351"/>
                </a:lnTo>
                <a:lnTo>
                  <a:pt x="57" y="355"/>
                </a:lnTo>
                <a:lnTo>
                  <a:pt x="57" y="355"/>
                </a:lnTo>
                <a:close/>
                <a:moveTo>
                  <a:pt x="150" y="359"/>
                </a:moveTo>
                <a:lnTo>
                  <a:pt x="150" y="359"/>
                </a:lnTo>
                <a:lnTo>
                  <a:pt x="160" y="359"/>
                </a:lnTo>
                <a:lnTo>
                  <a:pt x="165" y="357"/>
                </a:lnTo>
                <a:lnTo>
                  <a:pt x="169" y="351"/>
                </a:lnTo>
                <a:lnTo>
                  <a:pt x="173" y="343"/>
                </a:lnTo>
                <a:lnTo>
                  <a:pt x="173" y="343"/>
                </a:lnTo>
                <a:lnTo>
                  <a:pt x="165" y="345"/>
                </a:lnTo>
                <a:lnTo>
                  <a:pt x="160" y="349"/>
                </a:lnTo>
                <a:lnTo>
                  <a:pt x="150" y="359"/>
                </a:lnTo>
                <a:lnTo>
                  <a:pt x="150" y="359"/>
                </a:lnTo>
                <a:close/>
                <a:moveTo>
                  <a:pt x="122" y="360"/>
                </a:moveTo>
                <a:lnTo>
                  <a:pt x="122" y="360"/>
                </a:lnTo>
                <a:lnTo>
                  <a:pt x="127" y="359"/>
                </a:lnTo>
                <a:lnTo>
                  <a:pt x="131" y="357"/>
                </a:lnTo>
                <a:lnTo>
                  <a:pt x="135" y="351"/>
                </a:lnTo>
                <a:lnTo>
                  <a:pt x="135" y="351"/>
                </a:lnTo>
                <a:lnTo>
                  <a:pt x="131" y="351"/>
                </a:lnTo>
                <a:lnTo>
                  <a:pt x="127" y="353"/>
                </a:lnTo>
                <a:lnTo>
                  <a:pt x="122" y="360"/>
                </a:lnTo>
                <a:lnTo>
                  <a:pt x="12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8" name="文本框 7">
            <a:extLst>
              <a:ext uri="{FF2B5EF4-FFF2-40B4-BE49-F238E27FC236}">
                <a16:creationId xmlns:a16="http://schemas.microsoft.com/office/drawing/2014/main" id="{6EECB0D7-89F8-4FF0-AC07-FB9975B77BED}"/>
              </a:ext>
            </a:extLst>
          </p:cNvPr>
          <p:cNvSpPr txBox="1"/>
          <p:nvPr/>
        </p:nvSpPr>
        <p:spPr>
          <a:xfrm>
            <a:off x="860206" y="1338146"/>
            <a:ext cx="7930376" cy="3170099"/>
          </a:xfrm>
          <a:prstGeom prst="rect">
            <a:avLst/>
          </a:prstGeom>
          <a:noFill/>
        </p:spPr>
        <p:txBody>
          <a:bodyPr wrap="none" rtlCol="0">
            <a:spAutoFit/>
          </a:bodyPr>
          <a:lstStyle/>
          <a:p>
            <a:r>
              <a:rPr lang="en-US" altLang="zh-CN" sz="2000" dirty="0">
                <a:solidFill>
                  <a:schemeClr val="bg1"/>
                </a:solidFill>
              </a:rPr>
              <a:t>1</a:t>
            </a:r>
            <a:r>
              <a:rPr lang="zh-CN" altLang="en-US" sz="2000" dirty="0">
                <a:solidFill>
                  <a:schemeClr val="bg1"/>
                </a:solidFill>
              </a:rPr>
              <a:t>、基底的证明，证明</a:t>
            </a:r>
            <a:r>
              <a:rPr lang="en-US" altLang="zh-CN" sz="2000" dirty="0">
                <a:solidFill>
                  <a:schemeClr val="bg1"/>
                </a:solidFill>
              </a:rPr>
              <a:t>G(0)</a:t>
            </a:r>
            <a:r>
              <a:rPr lang="zh-CN" altLang="en-US" sz="2000" dirty="0">
                <a:solidFill>
                  <a:schemeClr val="bg1"/>
                </a:solidFill>
              </a:rPr>
              <a:t>成立：</a:t>
            </a:r>
            <a:endParaRPr lang="en-US" altLang="zh-CN" sz="2000" dirty="0">
              <a:solidFill>
                <a:schemeClr val="bg1"/>
              </a:solidFill>
            </a:endParaRPr>
          </a:p>
          <a:p>
            <a:endParaRPr lang="en-US" altLang="zh-CN" sz="2000" dirty="0">
              <a:solidFill>
                <a:schemeClr val="bg1"/>
              </a:solidFill>
            </a:endParaRPr>
          </a:p>
          <a:p>
            <a:r>
              <a:rPr lang="en-US" altLang="zh-CN" sz="2000" dirty="0">
                <a:solidFill>
                  <a:schemeClr val="bg1"/>
                </a:solidFill>
              </a:rPr>
              <a:t>2</a:t>
            </a:r>
            <a:r>
              <a:rPr lang="zh-CN" altLang="en-US" sz="2000" dirty="0">
                <a:solidFill>
                  <a:schemeClr val="bg1"/>
                </a:solidFill>
              </a:rPr>
              <a:t>、归纳的证明，证明假设</a:t>
            </a:r>
            <a:r>
              <a:rPr lang="en-US" altLang="zh-CN" sz="2000" dirty="0">
                <a:solidFill>
                  <a:schemeClr val="bg1"/>
                </a:solidFill>
              </a:rPr>
              <a:t>G(k)</a:t>
            </a:r>
            <a:r>
              <a:rPr lang="zh-CN" altLang="en-US" sz="2000" dirty="0">
                <a:solidFill>
                  <a:schemeClr val="bg1"/>
                </a:solidFill>
              </a:rPr>
              <a:t>成立，那么</a:t>
            </a:r>
            <a:r>
              <a:rPr lang="en-US" altLang="zh-CN" sz="2000" dirty="0">
                <a:solidFill>
                  <a:schemeClr val="bg1"/>
                </a:solidFill>
              </a:rPr>
              <a:t>G(k+1)</a:t>
            </a:r>
            <a:r>
              <a:rPr lang="zh-CN" altLang="en-US" sz="2000" dirty="0">
                <a:solidFill>
                  <a:schemeClr val="bg1"/>
                </a:solidFill>
              </a:rPr>
              <a:t>也成立：</a:t>
            </a:r>
            <a:endParaRPr lang="en-US" altLang="zh-CN" sz="2000" dirty="0">
              <a:solidFill>
                <a:schemeClr val="bg1"/>
              </a:solidFill>
            </a:endParaRPr>
          </a:p>
          <a:p>
            <a:endParaRPr lang="en-US" altLang="zh-CN" sz="2000" dirty="0">
              <a:solidFill>
                <a:schemeClr val="bg1"/>
              </a:solidFill>
            </a:endParaRPr>
          </a:p>
          <a:p>
            <a:r>
              <a:rPr lang="zh-CN" altLang="en-US" sz="2000" dirty="0">
                <a:solidFill>
                  <a:schemeClr val="accent6"/>
                </a:solidFill>
              </a:rPr>
              <a:t>假设：</a:t>
            </a:r>
            <a:r>
              <a:rPr lang="en-US" altLang="zh-CN" sz="2000" dirty="0">
                <a:solidFill>
                  <a:schemeClr val="accent6"/>
                </a:solidFill>
              </a:rPr>
              <a:t>G(k) = 0+1+… …+k=k×(k+1) / 2</a:t>
            </a:r>
          </a:p>
          <a:p>
            <a:endParaRPr lang="en-US" altLang="zh-CN" sz="2000" dirty="0">
              <a:solidFill>
                <a:schemeClr val="accent6"/>
              </a:solidFill>
            </a:endParaRPr>
          </a:p>
          <a:p>
            <a:r>
              <a:rPr lang="zh-CN" altLang="en-US" sz="2000" dirty="0">
                <a:solidFill>
                  <a:schemeClr val="bg1"/>
                </a:solidFill>
              </a:rPr>
              <a:t>那么一定会有：</a:t>
            </a:r>
            <a:r>
              <a:rPr lang="en-US" altLang="zh-CN" sz="2000" dirty="0">
                <a:solidFill>
                  <a:schemeClr val="bg1"/>
                </a:solidFill>
              </a:rPr>
              <a:t> G(k+1) = </a:t>
            </a:r>
            <a:r>
              <a:rPr lang="en-US" altLang="zh-CN" sz="2000" dirty="0">
                <a:solidFill>
                  <a:schemeClr val="accent6"/>
                </a:solidFill>
              </a:rPr>
              <a:t>0+1+… …+k</a:t>
            </a:r>
            <a:r>
              <a:rPr lang="en-US" altLang="zh-CN" sz="2000" dirty="0">
                <a:solidFill>
                  <a:schemeClr val="bg1"/>
                </a:solidFill>
              </a:rPr>
              <a:t>+</a:t>
            </a:r>
            <a:r>
              <a:rPr lang="en-US" altLang="zh-CN" sz="2000" dirty="0">
                <a:solidFill>
                  <a:schemeClr val="accent6"/>
                </a:solidFill>
              </a:rPr>
              <a:t> </a:t>
            </a:r>
            <a:r>
              <a:rPr lang="en-US" altLang="zh-CN" sz="2000" dirty="0">
                <a:solidFill>
                  <a:schemeClr val="bg1"/>
                </a:solidFill>
              </a:rPr>
              <a:t>(k+1) = (</a:t>
            </a:r>
            <a:r>
              <a:rPr lang="en-US" altLang="zh-CN" sz="2000" dirty="0">
                <a:solidFill>
                  <a:srgbClr val="FFFF00"/>
                </a:solidFill>
              </a:rPr>
              <a:t>k+1</a:t>
            </a:r>
            <a:r>
              <a:rPr lang="en-US" altLang="zh-CN" sz="2000" dirty="0">
                <a:solidFill>
                  <a:schemeClr val="bg1"/>
                </a:solidFill>
              </a:rPr>
              <a:t>)×((</a:t>
            </a:r>
            <a:r>
              <a:rPr lang="en-US" altLang="zh-CN" sz="2000" dirty="0">
                <a:solidFill>
                  <a:srgbClr val="FFFF00"/>
                </a:solidFill>
              </a:rPr>
              <a:t>k+1</a:t>
            </a:r>
            <a:r>
              <a:rPr lang="en-US" altLang="zh-CN" sz="2000" dirty="0">
                <a:solidFill>
                  <a:schemeClr val="bg1"/>
                </a:solidFill>
              </a:rPr>
              <a:t>)+1) / 2</a:t>
            </a:r>
            <a:r>
              <a:rPr lang="en-US" altLang="zh-CN" sz="2000" dirty="0">
                <a:solidFill>
                  <a:schemeClr val="accent6"/>
                </a:solidFill>
              </a:rPr>
              <a:t> </a:t>
            </a:r>
            <a:endParaRPr lang="zh-CN" altLang="en-US" sz="2000" dirty="0">
              <a:solidFill>
                <a:schemeClr val="accent6"/>
              </a:solidFill>
            </a:endParaRPr>
          </a:p>
          <a:p>
            <a:endParaRPr lang="en-US" altLang="zh-CN" sz="2000" dirty="0">
              <a:solidFill>
                <a:schemeClr val="bg1"/>
              </a:solidFill>
            </a:endParaRPr>
          </a:p>
          <a:p>
            <a:endParaRPr lang="en-US" altLang="zh-CN" sz="2000" dirty="0">
              <a:solidFill>
                <a:schemeClr val="bg1"/>
              </a:solidFill>
            </a:endParaRPr>
          </a:p>
          <a:p>
            <a:r>
              <a:rPr lang="zh-CN" altLang="en-US" sz="2000" dirty="0">
                <a:solidFill>
                  <a:schemeClr val="bg1"/>
                </a:solidFill>
              </a:rPr>
              <a:t>只需要证明 ：</a:t>
            </a:r>
            <a:r>
              <a:rPr lang="en-US" altLang="zh-CN" sz="2000" dirty="0">
                <a:solidFill>
                  <a:schemeClr val="accent6"/>
                </a:solidFill>
              </a:rPr>
              <a:t>k × (k+1) / 2 </a:t>
            </a:r>
            <a:r>
              <a:rPr lang="en-US" altLang="zh-CN" sz="2000" dirty="0">
                <a:solidFill>
                  <a:schemeClr val="bg1"/>
                </a:solidFill>
              </a:rPr>
              <a:t>+ (k+1) = (</a:t>
            </a:r>
            <a:r>
              <a:rPr lang="en-US" altLang="zh-CN" sz="2000" dirty="0">
                <a:solidFill>
                  <a:srgbClr val="FFFF00"/>
                </a:solidFill>
              </a:rPr>
              <a:t>k+1</a:t>
            </a:r>
            <a:r>
              <a:rPr lang="en-US" altLang="zh-CN" sz="2000" dirty="0">
                <a:solidFill>
                  <a:schemeClr val="bg1"/>
                </a:solidFill>
              </a:rPr>
              <a:t>)×((</a:t>
            </a:r>
            <a:r>
              <a:rPr lang="en-US" altLang="zh-CN" sz="2000" dirty="0">
                <a:solidFill>
                  <a:srgbClr val="FFFF00"/>
                </a:solidFill>
              </a:rPr>
              <a:t>k+1</a:t>
            </a:r>
            <a:r>
              <a:rPr lang="en-US" altLang="zh-CN" sz="2000" dirty="0">
                <a:solidFill>
                  <a:schemeClr val="bg1"/>
                </a:solidFill>
              </a:rPr>
              <a:t>)+1) / 2</a:t>
            </a:r>
            <a:endParaRPr lang="zh-CN" altLang="en-US" sz="2000" dirty="0">
              <a:solidFill>
                <a:schemeClr val="bg1"/>
              </a:solidFill>
            </a:endParaRPr>
          </a:p>
        </p:txBody>
      </p:sp>
    </p:spTree>
    <p:extLst>
      <p:ext uri="{BB962C8B-B14F-4D97-AF65-F5344CB8AC3E}">
        <p14:creationId xmlns:p14="http://schemas.microsoft.com/office/powerpoint/2010/main" val="302058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900" decel="100000" fill="hold"/>
                                        <p:tgtEl>
                                          <p:spTgt spid="7"/>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617B59-6587-41E5-B452-CF361F32E0E2}"/>
              </a:ext>
            </a:extLst>
          </p:cNvPr>
          <p:cNvSpPr txBox="1"/>
          <p:nvPr/>
        </p:nvSpPr>
        <p:spPr>
          <a:xfrm>
            <a:off x="1379777" y="615744"/>
            <a:ext cx="5240594" cy="523220"/>
          </a:xfrm>
          <a:prstGeom prst="rect">
            <a:avLst/>
          </a:prstGeom>
          <a:noFill/>
        </p:spPr>
        <p:txBody>
          <a:bodyPr wrap="square" rtlCol="0">
            <a:spAutoFit/>
          </a:bodyPr>
          <a:lstStyle/>
          <a:p>
            <a:r>
              <a:rPr lang="zh-CN" altLang="en-US" sz="2800" b="1" dirty="0">
                <a:solidFill>
                  <a:schemeClr val="bg1"/>
                </a:solidFill>
                <a:cs typeface="+mn-ea"/>
                <a:sym typeface="+mn-lt"/>
              </a:rPr>
              <a:t>求出奇数的和</a:t>
            </a:r>
            <a:r>
              <a:rPr lang="en-US" altLang="zh-CN" sz="2800" b="1" dirty="0">
                <a:solidFill>
                  <a:schemeClr val="bg1"/>
                </a:solidFill>
                <a:cs typeface="+mn-ea"/>
                <a:sym typeface="+mn-lt"/>
              </a:rPr>
              <a:t>—</a:t>
            </a:r>
            <a:r>
              <a:rPr lang="zh-CN" altLang="en-US" sz="2800" b="1" dirty="0">
                <a:solidFill>
                  <a:schemeClr val="bg1"/>
                </a:solidFill>
                <a:cs typeface="+mn-ea"/>
                <a:sym typeface="+mn-lt"/>
              </a:rPr>
              <a:t>数学归纳法实例</a:t>
            </a:r>
          </a:p>
        </p:txBody>
      </p:sp>
      <p:sp>
        <p:nvSpPr>
          <p:cNvPr id="10" name="Freeform 48">
            <a:extLst>
              <a:ext uri="{FF2B5EF4-FFF2-40B4-BE49-F238E27FC236}">
                <a16:creationId xmlns:a16="http://schemas.microsoft.com/office/drawing/2014/main" id="{BC9C8746-CFFC-445A-8904-D5527BE3EC7B}"/>
              </a:ext>
            </a:extLst>
          </p:cNvPr>
          <p:cNvSpPr>
            <a:spLocks noEditPoints="1"/>
          </p:cNvSpPr>
          <p:nvPr/>
        </p:nvSpPr>
        <p:spPr bwMode="auto">
          <a:xfrm>
            <a:off x="860207" y="563722"/>
            <a:ext cx="330999" cy="538424"/>
          </a:xfrm>
          <a:custGeom>
            <a:avLst/>
            <a:gdLst/>
            <a:ahLst/>
            <a:cxnLst>
              <a:cxn ang="0">
                <a:pos x="225" y="242"/>
              </a:cxn>
              <a:cxn ang="0">
                <a:pos x="185" y="338"/>
              </a:cxn>
              <a:cxn ang="0">
                <a:pos x="15" y="351"/>
              </a:cxn>
              <a:cxn ang="0">
                <a:pos x="69" y="257"/>
              </a:cxn>
              <a:cxn ang="0">
                <a:pos x="112" y="252"/>
              </a:cxn>
              <a:cxn ang="0">
                <a:pos x="70" y="225"/>
              </a:cxn>
              <a:cxn ang="0">
                <a:pos x="34" y="170"/>
              </a:cxn>
              <a:cxn ang="0">
                <a:pos x="90" y="134"/>
              </a:cxn>
              <a:cxn ang="0">
                <a:pos x="78" y="80"/>
              </a:cxn>
              <a:cxn ang="0">
                <a:pos x="34" y="116"/>
              </a:cxn>
              <a:cxn ang="0">
                <a:pos x="15" y="34"/>
              </a:cxn>
              <a:cxn ang="0">
                <a:pos x="120" y="4"/>
              </a:cxn>
              <a:cxn ang="0">
                <a:pos x="179" y="97"/>
              </a:cxn>
              <a:cxn ang="0">
                <a:pos x="160" y="33"/>
              </a:cxn>
              <a:cxn ang="0">
                <a:pos x="72" y="17"/>
              </a:cxn>
              <a:cxn ang="0">
                <a:pos x="59" y="82"/>
              </a:cxn>
              <a:cxn ang="0">
                <a:pos x="110" y="59"/>
              </a:cxn>
              <a:cxn ang="0">
                <a:pos x="130" y="118"/>
              </a:cxn>
              <a:cxn ang="0">
                <a:pos x="72" y="151"/>
              </a:cxn>
              <a:cxn ang="0">
                <a:pos x="109" y="191"/>
              </a:cxn>
              <a:cxn ang="0">
                <a:pos x="160" y="259"/>
              </a:cxn>
              <a:cxn ang="0">
                <a:pos x="95" y="275"/>
              </a:cxn>
              <a:cxn ang="0">
                <a:pos x="51" y="313"/>
              </a:cxn>
              <a:cxn ang="0">
                <a:pos x="128" y="345"/>
              </a:cxn>
              <a:cxn ang="0">
                <a:pos x="202" y="305"/>
              </a:cxn>
              <a:cxn ang="0">
                <a:pos x="200" y="196"/>
              </a:cxn>
              <a:cxn ang="0">
                <a:pos x="135" y="151"/>
              </a:cxn>
              <a:cxn ang="0">
                <a:pos x="170" y="50"/>
              </a:cxn>
              <a:cxn ang="0">
                <a:pos x="36" y="36"/>
              </a:cxn>
              <a:cxn ang="0">
                <a:pos x="40" y="71"/>
              </a:cxn>
              <a:cxn ang="0">
                <a:pos x="21" y="82"/>
              </a:cxn>
              <a:cxn ang="0">
                <a:pos x="84" y="71"/>
              </a:cxn>
              <a:cxn ang="0">
                <a:pos x="11" y="80"/>
              </a:cxn>
              <a:cxn ang="0">
                <a:pos x="103" y="75"/>
              </a:cxn>
              <a:cxn ang="0">
                <a:pos x="122" y="82"/>
              </a:cxn>
              <a:cxn ang="0">
                <a:pos x="42" y="86"/>
              </a:cxn>
              <a:cxn ang="0">
                <a:pos x="105" y="101"/>
              </a:cxn>
              <a:cxn ang="0">
                <a:pos x="34" y="101"/>
              </a:cxn>
              <a:cxn ang="0">
                <a:pos x="44" y="170"/>
              </a:cxn>
              <a:cxn ang="0">
                <a:pos x="67" y="160"/>
              </a:cxn>
              <a:cxn ang="0">
                <a:pos x="51" y="189"/>
              </a:cxn>
              <a:cxn ang="0">
                <a:pos x="65" y="172"/>
              </a:cxn>
              <a:cxn ang="0">
                <a:pos x="67" y="193"/>
              </a:cxn>
              <a:cxn ang="0">
                <a:pos x="103" y="200"/>
              </a:cxn>
              <a:cxn ang="0">
                <a:pos x="69" y="214"/>
              </a:cxn>
              <a:cxn ang="0">
                <a:pos x="69" y="214"/>
              </a:cxn>
              <a:cxn ang="0">
                <a:pos x="135" y="221"/>
              </a:cxn>
              <a:cxn ang="0">
                <a:pos x="145" y="233"/>
              </a:cxn>
              <a:cxn ang="0">
                <a:pos x="152" y="244"/>
              </a:cxn>
              <a:cxn ang="0">
                <a:pos x="124" y="217"/>
              </a:cxn>
              <a:cxn ang="0">
                <a:pos x="107" y="275"/>
              </a:cxn>
              <a:cxn ang="0">
                <a:pos x="114" y="267"/>
              </a:cxn>
              <a:cxn ang="0">
                <a:pos x="147" y="259"/>
              </a:cxn>
              <a:cxn ang="0">
                <a:pos x="63" y="271"/>
              </a:cxn>
              <a:cxn ang="0">
                <a:pos x="30" y="343"/>
              </a:cxn>
              <a:cxn ang="0">
                <a:pos x="21" y="345"/>
              </a:cxn>
              <a:cxn ang="0">
                <a:pos x="50" y="330"/>
              </a:cxn>
              <a:cxn ang="0">
                <a:pos x="72" y="349"/>
              </a:cxn>
              <a:cxn ang="0">
                <a:pos x="65" y="349"/>
              </a:cxn>
              <a:cxn ang="0">
                <a:pos x="93" y="349"/>
              </a:cxn>
              <a:cxn ang="0">
                <a:pos x="42" y="353"/>
              </a:cxn>
              <a:cxn ang="0">
                <a:pos x="46" y="349"/>
              </a:cxn>
            </a:cxnLst>
            <a:rect l="0" t="0" r="r" b="b"/>
            <a:pathLst>
              <a:path w="225" h="366">
                <a:moveTo>
                  <a:pt x="149" y="147"/>
                </a:moveTo>
                <a:lnTo>
                  <a:pt x="149" y="147"/>
                </a:lnTo>
                <a:lnTo>
                  <a:pt x="164" y="155"/>
                </a:lnTo>
                <a:lnTo>
                  <a:pt x="179" y="164"/>
                </a:lnTo>
                <a:lnTo>
                  <a:pt x="192" y="176"/>
                </a:lnTo>
                <a:lnTo>
                  <a:pt x="206" y="189"/>
                </a:lnTo>
                <a:lnTo>
                  <a:pt x="215" y="204"/>
                </a:lnTo>
                <a:lnTo>
                  <a:pt x="221" y="221"/>
                </a:lnTo>
                <a:lnTo>
                  <a:pt x="225" y="242"/>
                </a:lnTo>
                <a:lnTo>
                  <a:pt x="225" y="263"/>
                </a:lnTo>
                <a:lnTo>
                  <a:pt x="225" y="263"/>
                </a:lnTo>
                <a:lnTo>
                  <a:pt x="223" y="277"/>
                </a:lnTo>
                <a:lnTo>
                  <a:pt x="221" y="286"/>
                </a:lnTo>
                <a:lnTo>
                  <a:pt x="215" y="297"/>
                </a:lnTo>
                <a:lnTo>
                  <a:pt x="210" y="309"/>
                </a:lnTo>
                <a:lnTo>
                  <a:pt x="210" y="309"/>
                </a:lnTo>
                <a:lnTo>
                  <a:pt x="200" y="324"/>
                </a:lnTo>
                <a:lnTo>
                  <a:pt x="185" y="338"/>
                </a:lnTo>
                <a:lnTo>
                  <a:pt x="166" y="349"/>
                </a:lnTo>
                <a:lnTo>
                  <a:pt x="143" y="357"/>
                </a:lnTo>
                <a:lnTo>
                  <a:pt x="120" y="364"/>
                </a:lnTo>
                <a:lnTo>
                  <a:pt x="95" y="366"/>
                </a:lnTo>
                <a:lnTo>
                  <a:pt x="70" y="366"/>
                </a:lnTo>
                <a:lnTo>
                  <a:pt x="46" y="362"/>
                </a:lnTo>
                <a:lnTo>
                  <a:pt x="46" y="362"/>
                </a:lnTo>
                <a:lnTo>
                  <a:pt x="25" y="355"/>
                </a:lnTo>
                <a:lnTo>
                  <a:pt x="15" y="351"/>
                </a:lnTo>
                <a:lnTo>
                  <a:pt x="6" y="345"/>
                </a:lnTo>
                <a:lnTo>
                  <a:pt x="6" y="345"/>
                </a:lnTo>
                <a:lnTo>
                  <a:pt x="13" y="322"/>
                </a:lnTo>
                <a:lnTo>
                  <a:pt x="23" y="303"/>
                </a:lnTo>
                <a:lnTo>
                  <a:pt x="36" y="284"/>
                </a:lnTo>
                <a:lnTo>
                  <a:pt x="51" y="269"/>
                </a:lnTo>
                <a:lnTo>
                  <a:pt x="51" y="269"/>
                </a:lnTo>
                <a:lnTo>
                  <a:pt x="63" y="261"/>
                </a:lnTo>
                <a:lnTo>
                  <a:pt x="69" y="257"/>
                </a:lnTo>
                <a:lnTo>
                  <a:pt x="76" y="257"/>
                </a:lnTo>
                <a:lnTo>
                  <a:pt x="82" y="257"/>
                </a:lnTo>
                <a:lnTo>
                  <a:pt x="88" y="259"/>
                </a:lnTo>
                <a:lnTo>
                  <a:pt x="93" y="263"/>
                </a:lnTo>
                <a:lnTo>
                  <a:pt x="99" y="269"/>
                </a:lnTo>
                <a:lnTo>
                  <a:pt x="99" y="269"/>
                </a:lnTo>
                <a:lnTo>
                  <a:pt x="105" y="265"/>
                </a:lnTo>
                <a:lnTo>
                  <a:pt x="110" y="259"/>
                </a:lnTo>
                <a:lnTo>
                  <a:pt x="112" y="252"/>
                </a:lnTo>
                <a:lnTo>
                  <a:pt x="114" y="244"/>
                </a:lnTo>
                <a:lnTo>
                  <a:pt x="114" y="237"/>
                </a:lnTo>
                <a:lnTo>
                  <a:pt x="110" y="231"/>
                </a:lnTo>
                <a:lnTo>
                  <a:pt x="107" y="225"/>
                </a:lnTo>
                <a:lnTo>
                  <a:pt x="99" y="221"/>
                </a:lnTo>
                <a:lnTo>
                  <a:pt x="99" y="221"/>
                </a:lnTo>
                <a:lnTo>
                  <a:pt x="91" y="221"/>
                </a:lnTo>
                <a:lnTo>
                  <a:pt x="84" y="221"/>
                </a:lnTo>
                <a:lnTo>
                  <a:pt x="70" y="225"/>
                </a:lnTo>
                <a:lnTo>
                  <a:pt x="55" y="227"/>
                </a:lnTo>
                <a:lnTo>
                  <a:pt x="48" y="227"/>
                </a:lnTo>
                <a:lnTo>
                  <a:pt x="42" y="227"/>
                </a:lnTo>
                <a:lnTo>
                  <a:pt x="42" y="227"/>
                </a:lnTo>
                <a:lnTo>
                  <a:pt x="40" y="221"/>
                </a:lnTo>
                <a:lnTo>
                  <a:pt x="38" y="214"/>
                </a:lnTo>
                <a:lnTo>
                  <a:pt x="36" y="198"/>
                </a:lnTo>
                <a:lnTo>
                  <a:pt x="36" y="183"/>
                </a:lnTo>
                <a:lnTo>
                  <a:pt x="34" y="170"/>
                </a:lnTo>
                <a:lnTo>
                  <a:pt x="34" y="170"/>
                </a:lnTo>
                <a:lnTo>
                  <a:pt x="40" y="162"/>
                </a:lnTo>
                <a:lnTo>
                  <a:pt x="46" y="155"/>
                </a:lnTo>
                <a:lnTo>
                  <a:pt x="53" y="147"/>
                </a:lnTo>
                <a:lnTo>
                  <a:pt x="63" y="141"/>
                </a:lnTo>
                <a:lnTo>
                  <a:pt x="63" y="141"/>
                </a:lnTo>
                <a:lnTo>
                  <a:pt x="70" y="139"/>
                </a:lnTo>
                <a:lnTo>
                  <a:pt x="80" y="137"/>
                </a:lnTo>
                <a:lnTo>
                  <a:pt x="90" y="134"/>
                </a:lnTo>
                <a:lnTo>
                  <a:pt x="93" y="132"/>
                </a:lnTo>
                <a:lnTo>
                  <a:pt x="95" y="128"/>
                </a:lnTo>
                <a:lnTo>
                  <a:pt x="95" y="128"/>
                </a:lnTo>
                <a:lnTo>
                  <a:pt x="97" y="111"/>
                </a:lnTo>
                <a:lnTo>
                  <a:pt x="95" y="95"/>
                </a:lnTo>
                <a:lnTo>
                  <a:pt x="93" y="88"/>
                </a:lnTo>
                <a:lnTo>
                  <a:pt x="90" y="84"/>
                </a:lnTo>
                <a:lnTo>
                  <a:pt x="84" y="80"/>
                </a:lnTo>
                <a:lnTo>
                  <a:pt x="78" y="80"/>
                </a:lnTo>
                <a:lnTo>
                  <a:pt x="78" y="80"/>
                </a:lnTo>
                <a:lnTo>
                  <a:pt x="72" y="82"/>
                </a:lnTo>
                <a:lnTo>
                  <a:pt x="70" y="86"/>
                </a:lnTo>
                <a:lnTo>
                  <a:pt x="67" y="92"/>
                </a:lnTo>
                <a:lnTo>
                  <a:pt x="63" y="95"/>
                </a:lnTo>
                <a:lnTo>
                  <a:pt x="63" y="95"/>
                </a:lnTo>
                <a:lnTo>
                  <a:pt x="48" y="107"/>
                </a:lnTo>
                <a:lnTo>
                  <a:pt x="34" y="116"/>
                </a:lnTo>
                <a:lnTo>
                  <a:pt x="34" y="116"/>
                </a:lnTo>
                <a:lnTo>
                  <a:pt x="25" y="109"/>
                </a:lnTo>
                <a:lnTo>
                  <a:pt x="17" y="99"/>
                </a:lnTo>
                <a:lnTo>
                  <a:pt x="9" y="88"/>
                </a:lnTo>
                <a:lnTo>
                  <a:pt x="0" y="78"/>
                </a:lnTo>
                <a:lnTo>
                  <a:pt x="0" y="78"/>
                </a:lnTo>
                <a:lnTo>
                  <a:pt x="2" y="67"/>
                </a:lnTo>
                <a:lnTo>
                  <a:pt x="6" y="55"/>
                </a:lnTo>
                <a:lnTo>
                  <a:pt x="9" y="44"/>
                </a:lnTo>
                <a:lnTo>
                  <a:pt x="15" y="34"/>
                </a:lnTo>
                <a:lnTo>
                  <a:pt x="23" y="25"/>
                </a:lnTo>
                <a:lnTo>
                  <a:pt x="30" y="17"/>
                </a:lnTo>
                <a:lnTo>
                  <a:pt x="40" y="12"/>
                </a:lnTo>
                <a:lnTo>
                  <a:pt x="51" y="6"/>
                </a:lnTo>
                <a:lnTo>
                  <a:pt x="51" y="6"/>
                </a:lnTo>
                <a:lnTo>
                  <a:pt x="67" y="2"/>
                </a:lnTo>
                <a:lnTo>
                  <a:pt x="86" y="0"/>
                </a:lnTo>
                <a:lnTo>
                  <a:pt x="103" y="0"/>
                </a:lnTo>
                <a:lnTo>
                  <a:pt x="120" y="4"/>
                </a:lnTo>
                <a:lnTo>
                  <a:pt x="137" y="8"/>
                </a:lnTo>
                <a:lnTo>
                  <a:pt x="151" y="15"/>
                </a:lnTo>
                <a:lnTo>
                  <a:pt x="164" y="25"/>
                </a:lnTo>
                <a:lnTo>
                  <a:pt x="171" y="38"/>
                </a:lnTo>
                <a:lnTo>
                  <a:pt x="171" y="38"/>
                </a:lnTo>
                <a:lnTo>
                  <a:pt x="177" y="52"/>
                </a:lnTo>
                <a:lnTo>
                  <a:pt x="181" y="67"/>
                </a:lnTo>
                <a:lnTo>
                  <a:pt x="181" y="82"/>
                </a:lnTo>
                <a:lnTo>
                  <a:pt x="179" y="97"/>
                </a:lnTo>
                <a:lnTo>
                  <a:pt x="175" y="113"/>
                </a:lnTo>
                <a:lnTo>
                  <a:pt x="168" y="126"/>
                </a:lnTo>
                <a:lnTo>
                  <a:pt x="158" y="139"/>
                </a:lnTo>
                <a:lnTo>
                  <a:pt x="149" y="147"/>
                </a:lnTo>
                <a:lnTo>
                  <a:pt x="149" y="147"/>
                </a:lnTo>
                <a:close/>
                <a:moveTo>
                  <a:pt x="170" y="50"/>
                </a:moveTo>
                <a:lnTo>
                  <a:pt x="170" y="50"/>
                </a:lnTo>
                <a:lnTo>
                  <a:pt x="166" y="40"/>
                </a:lnTo>
                <a:lnTo>
                  <a:pt x="160" y="33"/>
                </a:lnTo>
                <a:lnTo>
                  <a:pt x="152" y="25"/>
                </a:lnTo>
                <a:lnTo>
                  <a:pt x="145" y="19"/>
                </a:lnTo>
                <a:lnTo>
                  <a:pt x="135" y="15"/>
                </a:lnTo>
                <a:lnTo>
                  <a:pt x="124" y="12"/>
                </a:lnTo>
                <a:lnTo>
                  <a:pt x="114" y="10"/>
                </a:lnTo>
                <a:lnTo>
                  <a:pt x="103" y="10"/>
                </a:lnTo>
                <a:lnTo>
                  <a:pt x="93" y="12"/>
                </a:lnTo>
                <a:lnTo>
                  <a:pt x="82" y="14"/>
                </a:lnTo>
                <a:lnTo>
                  <a:pt x="72" y="17"/>
                </a:lnTo>
                <a:lnTo>
                  <a:pt x="63" y="21"/>
                </a:lnTo>
                <a:lnTo>
                  <a:pt x="55" y="27"/>
                </a:lnTo>
                <a:lnTo>
                  <a:pt x="48" y="34"/>
                </a:lnTo>
                <a:lnTo>
                  <a:pt x="42" y="44"/>
                </a:lnTo>
                <a:lnTo>
                  <a:pt x="38" y="54"/>
                </a:lnTo>
                <a:lnTo>
                  <a:pt x="38" y="54"/>
                </a:lnTo>
                <a:lnTo>
                  <a:pt x="48" y="69"/>
                </a:lnTo>
                <a:lnTo>
                  <a:pt x="53" y="76"/>
                </a:lnTo>
                <a:lnTo>
                  <a:pt x="59" y="82"/>
                </a:lnTo>
                <a:lnTo>
                  <a:pt x="59" y="82"/>
                </a:lnTo>
                <a:lnTo>
                  <a:pt x="69" y="71"/>
                </a:lnTo>
                <a:lnTo>
                  <a:pt x="78" y="63"/>
                </a:lnTo>
                <a:lnTo>
                  <a:pt x="84" y="59"/>
                </a:lnTo>
                <a:lnTo>
                  <a:pt x="90" y="57"/>
                </a:lnTo>
                <a:lnTo>
                  <a:pt x="97" y="57"/>
                </a:lnTo>
                <a:lnTo>
                  <a:pt x="105" y="57"/>
                </a:lnTo>
                <a:lnTo>
                  <a:pt x="105" y="57"/>
                </a:lnTo>
                <a:lnTo>
                  <a:pt x="110" y="59"/>
                </a:lnTo>
                <a:lnTo>
                  <a:pt x="116" y="61"/>
                </a:lnTo>
                <a:lnTo>
                  <a:pt x="126" y="71"/>
                </a:lnTo>
                <a:lnTo>
                  <a:pt x="133" y="82"/>
                </a:lnTo>
                <a:lnTo>
                  <a:pt x="135" y="88"/>
                </a:lnTo>
                <a:lnTo>
                  <a:pt x="135" y="94"/>
                </a:lnTo>
                <a:lnTo>
                  <a:pt x="135" y="94"/>
                </a:lnTo>
                <a:lnTo>
                  <a:pt x="135" y="99"/>
                </a:lnTo>
                <a:lnTo>
                  <a:pt x="133" y="107"/>
                </a:lnTo>
                <a:lnTo>
                  <a:pt x="130" y="118"/>
                </a:lnTo>
                <a:lnTo>
                  <a:pt x="122" y="126"/>
                </a:lnTo>
                <a:lnTo>
                  <a:pt x="112" y="134"/>
                </a:lnTo>
                <a:lnTo>
                  <a:pt x="112" y="134"/>
                </a:lnTo>
                <a:lnTo>
                  <a:pt x="101" y="137"/>
                </a:lnTo>
                <a:lnTo>
                  <a:pt x="90" y="141"/>
                </a:lnTo>
                <a:lnTo>
                  <a:pt x="80" y="145"/>
                </a:lnTo>
                <a:lnTo>
                  <a:pt x="76" y="149"/>
                </a:lnTo>
                <a:lnTo>
                  <a:pt x="72" y="151"/>
                </a:lnTo>
                <a:lnTo>
                  <a:pt x="72" y="151"/>
                </a:lnTo>
                <a:lnTo>
                  <a:pt x="76" y="174"/>
                </a:lnTo>
                <a:lnTo>
                  <a:pt x="78" y="185"/>
                </a:lnTo>
                <a:lnTo>
                  <a:pt x="80" y="196"/>
                </a:lnTo>
                <a:lnTo>
                  <a:pt x="80" y="196"/>
                </a:lnTo>
                <a:lnTo>
                  <a:pt x="90" y="195"/>
                </a:lnTo>
                <a:lnTo>
                  <a:pt x="97" y="193"/>
                </a:lnTo>
                <a:lnTo>
                  <a:pt x="103" y="191"/>
                </a:lnTo>
                <a:lnTo>
                  <a:pt x="109" y="191"/>
                </a:lnTo>
                <a:lnTo>
                  <a:pt x="109" y="191"/>
                </a:lnTo>
                <a:lnTo>
                  <a:pt x="120" y="193"/>
                </a:lnTo>
                <a:lnTo>
                  <a:pt x="131" y="196"/>
                </a:lnTo>
                <a:lnTo>
                  <a:pt x="141" y="204"/>
                </a:lnTo>
                <a:lnTo>
                  <a:pt x="149" y="214"/>
                </a:lnTo>
                <a:lnTo>
                  <a:pt x="156" y="223"/>
                </a:lnTo>
                <a:lnTo>
                  <a:pt x="160" y="237"/>
                </a:lnTo>
                <a:lnTo>
                  <a:pt x="162" y="248"/>
                </a:lnTo>
                <a:lnTo>
                  <a:pt x="160" y="259"/>
                </a:lnTo>
                <a:lnTo>
                  <a:pt x="160" y="259"/>
                </a:lnTo>
                <a:lnTo>
                  <a:pt x="156" y="269"/>
                </a:lnTo>
                <a:lnTo>
                  <a:pt x="151" y="278"/>
                </a:lnTo>
                <a:lnTo>
                  <a:pt x="143" y="286"/>
                </a:lnTo>
                <a:lnTo>
                  <a:pt x="131" y="288"/>
                </a:lnTo>
                <a:lnTo>
                  <a:pt x="131" y="288"/>
                </a:lnTo>
                <a:lnTo>
                  <a:pt x="124" y="290"/>
                </a:lnTo>
                <a:lnTo>
                  <a:pt x="116" y="288"/>
                </a:lnTo>
                <a:lnTo>
                  <a:pt x="105" y="282"/>
                </a:lnTo>
                <a:lnTo>
                  <a:pt x="95" y="275"/>
                </a:lnTo>
                <a:lnTo>
                  <a:pt x="84" y="269"/>
                </a:lnTo>
                <a:lnTo>
                  <a:pt x="84" y="269"/>
                </a:lnTo>
                <a:lnTo>
                  <a:pt x="78" y="273"/>
                </a:lnTo>
                <a:lnTo>
                  <a:pt x="74" y="278"/>
                </a:lnTo>
                <a:lnTo>
                  <a:pt x="67" y="290"/>
                </a:lnTo>
                <a:lnTo>
                  <a:pt x="67" y="290"/>
                </a:lnTo>
                <a:lnTo>
                  <a:pt x="57" y="301"/>
                </a:lnTo>
                <a:lnTo>
                  <a:pt x="53" y="307"/>
                </a:lnTo>
                <a:lnTo>
                  <a:pt x="51" y="313"/>
                </a:lnTo>
                <a:lnTo>
                  <a:pt x="51" y="313"/>
                </a:lnTo>
                <a:lnTo>
                  <a:pt x="51" y="318"/>
                </a:lnTo>
                <a:lnTo>
                  <a:pt x="57" y="326"/>
                </a:lnTo>
                <a:lnTo>
                  <a:pt x="63" y="332"/>
                </a:lnTo>
                <a:lnTo>
                  <a:pt x="67" y="336"/>
                </a:lnTo>
                <a:lnTo>
                  <a:pt x="67" y="336"/>
                </a:lnTo>
                <a:lnTo>
                  <a:pt x="80" y="339"/>
                </a:lnTo>
                <a:lnTo>
                  <a:pt x="95" y="343"/>
                </a:lnTo>
                <a:lnTo>
                  <a:pt x="128" y="345"/>
                </a:lnTo>
                <a:lnTo>
                  <a:pt x="128" y="345"/>
                </a:lnTo>
                <a:lnTo>
                  <a:pt x="139" y="345"/>
                </a:lnTo>
                <a:lnTo>
                  <a:pt x="151" y="343"/>
                </a:lnTo>
                <a:lnTo>
                  <a:pt x="162" y="339"/>
                </a:lnTo>
                <a:lnTo>
                  <a:pt x="171" y="334"/>
                </a:lnTo>
                <a:lnTo>
                  <a:pt x="181" y="328"/>
                </a:lnTo>
                <a:lnTo>
                  <a:pt x="189" y="320"/>
                </a:lnTo>
                <a:lnTo>
                  <a:pt x="196" y="313"/>
                </a:lnTo>
                <a:lnTo>
                  <a:pt x="202" y="305"/>
                </a:lnTo>
                <a:lnTo>
                  <a:pt x="202" y="305"/>
                </a:lnTo>
                <a:lnTo>
                  <a:pt x="208" y="296"/>
                </a:lnTo>
                <a:lnTo>
                  <a:pt x="212" y="284"/>
                </a:lnTo>
                <a:lnTo>
                  <a:pt x="215" y="273"/>
                </a:lnTo>
                <a:lnTo>
                  <a:pt x="215" y="261"/>
                </a:lnTo>
                <a:lnTo>
                  <a:pt x="215" y="250"/>
                </a:lnTo>
                <a:lnTo>
                  <a:pt x="215" y="238"/>
                </a:lnTo>
                <a:lnTo>
                  <a:pt x="210" y="217"/>
                </a:lnTo>
                <a:lnTo>
                  <a:pt x="200" y="196"/>
                </a:lnTo>
                <a:lnTo>
                  <a:pt x="187" y="179"/>
                </a:lnTo>
                <a:lnTo>
                  <a:pt x="179" y="172"/>
                </a:lnTo>
                <a:lnTo>
                  <a:pt x="171" y="166"/>
                </a:lnTo>
                <a:lnTo>
                  <a:pt x="162" y="162"/>
                </a:lnTo>
                <a:lnTo>
                  <a:pt x="152" y="158"/>
                </a:lnTo>
                <a:lnTo>
                  <a:pt x="152" y="158"/>
                </a:lnTo>
                <a:lnTo>
                  <a:pt x="141" y="156"/>
                </a:lnTo>
                <a:lnTo>
                  <a:pt x="137" y="155"/>
                </a:lnTo>
                <a:lnTo>
                  <a:pt x="135" y="151"/>
                </a:lnTo>
                <a:lnTo>
                  <a:pt x="135" y="151"/>
                </a:lnTo>
                <a:lnTo>
                  <a:pt x="143" y="141"/>
                </a:lnTo>
                <a:lnTo>
                  <a:pt x="152" y="134"/>
                </a:lnTo>
                <a:lnTo>
                  <a:pt x="160" y="122"/>
                </a:lnTo>
                <a:lnTo>
                  <a:pt x="168" y="111"/>
                </a:lnTo>
                <a:lnTo>
                  <a:pt x="171" y="97"/>
                </a:lnTo>
                <a:lnTo>
                  <a:pt x="173" y="84"/>
                </a:lnTo>
                <a:lnTo>
                  <a:pt x="173" y="67"/>
                </a:lnTo>
                <a:lnTo>
                  <a:pt x="170" y="50"/>
                </a:lnTo>
                <a:lnTo>
                  <a:pt x="170" y="50"/>
                </a:lnTo>
                <a:close/>
                <a:moveTo>
                  <a:pt x="30" y="40"/>
                </a:moveTo>
                <a:lnTo>
                  <a:pt x="30" y="40"/>
                </a:lnTo>
                <a:lnTo>
                  <a:pt x="38" y="38"/>
                </a:lnTo>
                <a:lnTo>
                  <a:pt x="40" y="38"/>
                </a:lnTo>
                <a:lnTo>
                  <a:pt x="42" y="34"/>
                </a:lnTo>
                <a:lnTo>
                  <a:pt x="42" y="34"/>
                </a:lnTo>
                <a:lnTo>
                  <a:pt x="38" y="34"/>
                </a:lnTo>
                <a:lnTo>
                  <a:pt x="36" y="36"/>
                </a:lnTo>
                <a:lnTo>
                  <a:pt x="30" y="40"/>
                </a:lnTo>
                <a:lnTo>
                  <a:pt x="30" y="40"/>
                </a:lnTo>
                <a:close/>
                <a:moveTo>
                  <a:pt x="21" y="82"/>
                </a:moveTo>
                <a:lnTo>
                  <a:pt x="21" y="82"/>
                </a:lnTo>
                <a:lnTo>
                  <a:pt x="27" y="80"/>
                </a:lnTo>
                <a:lnTo>
                  <a:pt x="32" y="78"/>
                </a:lnTo>
                <a:lnTo>
                  <a:pt x="36" y="75"/>
                </a:lnTo>
                <a:lnTo>
                  <a:pt x="40" y="71"/>
                </a:lnTo>
                <a:lnTo>
                  <a:pt x="40" y="71"/>
                </a:lnTo>
                <a:lnTo>
                  <a:pt x="36" y="67"/>
                </a:lnTo>
                <a:lnTo>
                  <a:pt x="36" y="65"/>
                </a:lnTo>
                <a:lnTo>
                  <a:pt x="32" y="65"/>
                </a:lnTo>
                <a:lnTo>
                  <a:pt x="32" y="65"/>
                </a:lnTo>
                <a:lnTo>
                  <a:pt x="30" y="69"/>
                </a:lnTo>
                <a:lnTo>
                  <a:pt x="27" y="73"/>
                </a:lnTo>
                <a:lnTo>
                  <a:pt x="23" y="76"/>
                </a:lnTo>
                <a:lnTo>
                  <a:pt x="21" y="82"/>
                </a:lnTo>
                <a:lnTo>
                  <a:pt x="21" y="82"/>
                </a:lnTo>
                <a:close/>
                <a:moveTo>
                  <a:pt x="84" y="71"/>
                </a:moveTo>
                <a:lnTo>
                  <a:pt x="84" y="71"/>
                </a:lnTo>
                <a:lnTo>
                  <a:pt x="93" y="69"/>
                </a:lnTo>
                <a:lnTo>
                  <a:pt x="99" y="67"/>
                </a:lnTo>
                <a:lnTo>
                  <a:pt x="99" y="67"/>
                </a:lnTo>
                <a:lnTo>
                  <a:pt x="90" y="67"/>
                </a:lnTo>
                <a:lnTo>
                  <a:pt x="86" y="67"/>
                </a:lnTo>
                <a:lnTo>
                  <a:pt x="84" y="71"/>
                </a:lnTo>
                <a:lnTo>
                  <a:pt x="84" y="71"/>
                </a:lnTo>
                <a:close/>
                <a:moveTo>
                  <a:pt x="11" y="80"/>
                </a:moveTo>
                <a:lnTo>
                  <a:pt x="11" y="80"/>
                </a:lnTo>
                <a:lnTo>
                  <a:pt x="13" y="80"/>
                </a:lnTo>
                <a:lnTo>
                  <a:pt x="15" y="78"/>
                </a:lnTo>
                <a:lnTo>
                  <a:pt x="15" y="75"/>
                </a:lnTo>
                <a:lnTo>
                  <a:pt x="15" y="75"/>
                </a:lnTo>
                <a:lnTo>
                  <a:pt x="13" y="75"/>
                </a:lnTo>
                <a:lnTo>
                  <a:pt x="11" y="76"/>
                </a:lnTo>
                <a:lnTo>
                  <a:pt x="11" y="80"/>
                </a:lnTo>
                <a:lnTo>
                  <a:pt x="11" y="80"/>
                </a:lnTo>
                <a:close/>
                <a:moveTo>
                  <a:pt x="97" y="76"/>
                </a:moveTo>
                <a:lnTo>
                  <a:pt x="97" y="76"/>
                </a:lnTo>
                <a:lnTo>
                  <a:pt x="99" y="80"/>
                </a:lnTo>
                <a:lnTo>
                  <a:pt x="99" y="80"/>
                </a:lnTo>
                <a:lnTo>
                  <a:pt x="101" y="80"/>
                </a:lnTo>
                <a:lnTo>
                  <a:pt x="103" y="78"/>
                </a:lnTo>
                <a:lnTo>
                  <a:pt x="103" y="75"/>
                </a:lnTo>
                <a:lnTo>
                  <a:pt x="103" y="75"/>
                </a:lnTo>
                <a:lnTo>
                  <a:pt x="99" y="75"/>
                </a:lnTo>
                <a:lnTo>
                  <a:pt x="97" y="76"/>
                </a:lnTo>
                <a:lnTo>
                  <a:pt x="97" y="76"/>
                </a:lnTo>
                <a:close/>
                <a:moveTo>
                  <a:pt x="110" y="86"/>
                </a:moveTo>
                <a:lnTo>
                  <a:pt x="110" y="86"/>
                </a:lnTo>
                <a:lnTo>
                  <a:pt x="112" y="84"/>
                </a:lnTo>
                <a:lnTo>
                  <a:pt x="116" y="84"/>
                </a:lnTo>
                <a:lnTo>
                  <a:pt x="122" y="82"/>
                </a:lnTo>
                <a:lnTo>
                  <a:pt x="122" y="82"/>
                </a:lnTo>
                <a:lnTo>
                  <a:pt x="120" y="78"/>
                </a:lnTo>
                <a:lnTo>
                  <a:pt x="118" y="76"/>
                </a:lnTo>
                <a:lnTo>
                  <a:pt x="116" y="76"/>
                </a:lnTo>
                <a:lnTo>
                  <a:pt x="114" y="76"/>
                </a:lnTo>
                <a:lnTo>
                  <a:pt x="109" y="82"/>
                </a:lnTo>
                <a:lnTo>
                  <a:pt x="109" y="84"/>
                </a:lnTo>
                <a:lnTo>
                  <a:pt x="110" y="86"/>
                </a:lnTo>
                <a:lnTo>
                  <a:pt x="110" y="86"/>
                </a:lnTo>
                <a:close/>
                <a:moveTo>
                  <a:pt x="42" y="86"/>
                </a:moveTo>
                <a:lnTo>
                  <a:pt x="42" y="86"/>
                </a:lnTo>
                <a:lnTo>
                  <a:pt x="46" y="84"/>
                </a:lnTo>
                <a:lnTo>
                  <a:pt x="48" y="80"/>
                </a:lnTo>
                <a:lnTo>
                  <a:pt x="48" y="80"/>
                </a:lnTo>
                <a:lnTo>
                  <a:pt x="44" y="82"/>
                </a:lnTo>
                <a:lnTo>
                  <a:pt x="42" y="86"/>
                </a:lnTo>
                <a:lnTo>
                  <a:pt x="42" y="86"/>
                </a:lnTo>
                <a:close/>
                <a:moveTo>
                  <a:pt x="105" y="101"/>
                </a:moveTo>
                <a:lnTo>
                  <a:pt x="105" y="101"/>
                </a:lnTo>
                <a:lnTo>
                  <a:pt x="110" y="97"/>
                </a:lnTo>
                <a:lnTo>
                  <a:pt x="114" y="92"/>
                </a:lnTo>
                <a:lnTo>
                  <a:pt x="114" y="92"/>
                </a:lnTo>
                <a:lnTo>
                  <a:pt x="107" y="95"/>
                </a:lnTo>
                <a:lnTo>
                  <a:pt x="105" y="97"/>
                </a:lnTo>
                <a:lnTo>
                  <a:pt x="105" y="101"/>
                </a:lnTo>
                <a:lnTo>
                  <a:pt x="105" y="101"/>
                </a:lnTo>
                <a:close/>
                <a:moveTo>
                  <a:pt x="34" y="101"/>
                </a:moveTo>
                <a:lnTo>
                  <a:pt x="34" y="101"/>
                </a:lnTo>
                <a:lnTo>
                  <a:pt x="36" y="101"/>
                </a:lnTo>
                <a:lnTo>
                  <a:pt x="38" y="101"/>
                </a:lnTo>
                <a:lnTo>
                  <a:pt x="42" y="97"/>
                </a:lnTo>
                <a:lnTo>
                  <a:pt x="42" y="97"/>
                </a:lnTo>
                <a:lnTo>
                  <a:pt x="36" y="97"/>
                </a:lnTo>
                <a:lnTo>
                  <a:pt x="34" y="101"/>
                </a:lnTo>
                <a:lnTo>
                  <a:pt x="34" y="101"/>
                </a:lnTo>
                <a:close/>
                <a:moveTo>
                  <a:pt x="44" y="170"/>
                </a:moveTo>
                <a:lnTo>
                  <a:pt x="44" y="170"/>
                </a:lnTo>
                <a:lnTo>
                  <a:pt x="44" y="177"/>
                </a:lnTo>
                <a:lnTo>
                  <a:pt x="44" y="181"/>
                </a:lnTo>
                <a:lnTo>
                  <a:pt x="48" y="183"/>
                </a:lnTo>
                <a:lnTo>
                  <a:pt x="48" y="183"/>
                </a:lnTo>
                <a:lnTo>
                  <a:pt x="51" y="177"/>
                </a:lnTo>
                <a:lnTo>
                  <a:pt x="57" y="172"/>
                </a:lnTo>
                <a:lnTo>
                  <a:pt x="61" y="166"/>
                </a:lnTo>
                <a:lnTo>
                  <a:pt x="67" y="160"/>
                </a:lnTo>
                <a:lnTo>
                  <a:pt x="67" y="160"/>
                </a:lnTo>
                <a:lnTo>
                  <a:pt x="65" y="158"/>
                </a:lnTo>
                <a:lnTo>
                  <a:pt x="65" y="156"/>
                </a:lnTo>
                <a:lnTo>
                  <a:pt x="65" y="156"/>
                </a:lnTo>
                <a:lnTo>
                  <a:pt x="59" y="158"/>
                </a:lnTo>
                <a:lnTo>
                  <a:pt x="53" y="162"/>
                </a:lnTo>
                <a:lnTo>
                  <a:pt x="50" y="166"/>
                </a:lnTo>
                <a:lnTo>
                  <a:pt x="44" y="170"/>
                </a:lnTo>
                <a:lnTo>
                  <a:pt x="44" y="170"/>
                </a:lnTo>
                <a:close/>
                <a:moveTo>
                  <a:pt x="51" y="189"/>
                </a:moveTo>
                <a:lnTo>
                  <a:pt x="51" y="189"/>
                </a:lnTo>
                <a:lnTo>
                  <a:pt x="61" y="185"/>
                </a:lnTo>
                <a:lnTo>
                  <a:pt x="69" y="181"/>
                </a:lnTo>
                <a:lnTo>
                  <a:pt x="69" y="181"/>
                </a:lnTo>
                <a:lnTo>
                  <a:pt x="69" y="179"/>
                </a:lnTo>
                <a:lnTo>
                  <a:pt x="69" y="176"/>
                </a:lnTo>
                <a:lnTo>
                  <a:pt x="67" y="174"/>
                </a:lnTo>
                <a:lnTo>
                  <a:pt x="65" y="172"/>
                </a:lnTo>
                <a:lnTo>
                  <a:pt x="65" y="172"/>
                </a:lnTo>
                <a:lnTo>
                  <a:pt x="57" y="181"/>
                </a:lnTo>
                <a:lnTo>
                  <a:pt x="53" y="185"/>
                </a:lnTo>
                <a:lnTo>
                  <a:pt x="51" y="189"/>
                </a:lnTo>
                <a:lnTo>
                  <a:pt x="51" y="189"/>
                </a:lnTo>
                <a:close/>
                <a:moveTo>
                  <a:pt x="59" y="208"/>
                </a:moveTo>
                <a:lnTo>
                  <a:pt x="59" y="208"/>
                </a:lnTo>
                <a:lnTo>
                  <a:pt x="65" y="200"/>
                </a:lnTo>
                <a:lnTo>
                  <a:pt x="67" y="196"/>
                </a:lnTo>
                <a:lnTo>
                  <a:pt x="67" y="193"/>
                </a:lnTo>
                <a:lnTo>
                  <a:pt x="67" y="193"/>
                </a:lnTo>
                <a:lnTo>
                  <a:pt x="61" y="200"/>
                </a:lnTo>
                <a:lnTo>
                  <a:pt x="59" y="204"/>
                </a:lnTo>
                <a:lnTo>
                  <a:pt x="59" y="208"/>
                </a:lnTo>
                <a:lnTo>
                  <a:pt x="59" y="208"/>
                </a:lnTo>
                <a:close/>
                <a:moveTo>
                  <a:pt x="120" y="202"/>
                </a:moveTo>
                <a:lnTo>
                  <a:pt x="120" y="202"/>
                </a:lnTo>
                <a:lnTo>
                  <a:pt x="112" y="200"/>
                </a:lnTo>
                <a:lnTo>
                  <a:pt x="103" y="200"/>
                </a:lnTo>
                <a:lnTo>
                  <a:pt x="103" y="200"/>
                </a:lnTo>
                <a:lnTo>
                  <a:pt x="105" y="202"/>
                </a:lnTo>
                <a:lnTo>
                  <a:pt x="107" y="204"/>
                </a:lnTo>
                <a:lnTo>
                  <a:pt x="110" y="206"/>
                </a:lnTo>
                <a:lnTo>
                  <a:pt x="116" y="204"/>
                </a:lnTo>
                <a:lnTo>
                  <a:pt x="120" y="202"/>
                </a:lnTo>
                <a:lnTo>
                  <a:pt x="120" y="202"/>
                </a:lnTo>
                <a:close/>
                <a:moveTo>
                  <a:pt x="69" y="214"/>
                </a:moveTo>
                <a:lnTo>
                  <a:pt x="69" y="214"/>
                </a:lnTo>
                <a:lnTo>
                  <a:pt x="84" y="212"/>
                </a:lnTo>
                <a:lnTo>
                  <a:pt x="91" y="212"/>
                </a:lnTo>
                <a:lnTo>
                  <a:pt x="93" y="210"/>
                </a:lnTo>
                <a:lnTo>
                  <a:pt x="95" y="208"/>
                </a:lnTo>
                <a:lnTo>
                  <a:pt x="95" y="208"/>
                </a:lnTo>
                <a:lnTo>
                  <a:pt x="82" y="208"/>
                </a:lnTo>
                <a:lnTo>
                  <a:pt x="74" y="210"/>
                </a:lnTo>
                <a:lnTo>
                  <a:pt x="70" y="212"/>
                </a:lnTo>
                <a:lnTo>
                  <a:pt x="69" y="214"/>
                </a:lnTo>
                <a:lnTo>
                  <a:pt x="69" y="214"/>
                </a:lnTo>
                <a:close/>
                <a:moveTo>
                  <a:pt x="124" y="217"/>
                </a:moveTo>
                <a:lnTo>
                  <a:pt x="124" y="217"/>
                </a:lnTo>
                <a:lnTo>
                  <a:pt x="130" y="217"/>
                </a:lnTo>
                <a:lnTo>
                  <a:pt x="131" y="217"/>
                </a:lnTo>
                <a:lnTo>
                  <a:pt x="135" y="219"/>
                </a:lnTo>
                <a:lnTo>
                  <a:pt x="135" y="219"/>
                </a:lnTo>
                <a:lnTo>
                  <a:pt x="135" y="221"/>
                </a:lnTo>
                <a:lnTo>
                  <a:pt x="135" y="221"/>
                </a:lnTo>
                <a:lnTo>
                  <a:pt x="135" y="225"/>
                </a:lnTo>
                <a:lnTo>
                  <a:pt x="131" y="227"/>
                </a:lnTo>
                <a:lnTo>
                  <a:pt x="130" y="231"/>
                </a:lnTo>
                <a:lnTo>
                  <a:pt x="131" y="233"/>
                </a:lnTo>
                <a:lnTo>
                  <a:pt x="131" y="233"/>
                </a:lnTo>
                <a:lnTo>
                  <a:pt x="137" y="231"/>
                </a:lnTo>
                <a:lnTo>
                  <a:pt x="143" y="229"/>
                </a:lnTo>
                <a:lnTo>
                  <a:pt x="143" y="229"/>
                </a:lnTo>
                <a:lnTo>
                  <a:pt x="145" y="233"/>
                </a:lnTo>
                <a:lnTo>
                  <a:pt x="145" y="233"/>
                </a:lnTo>
                <a:lnTo>
                  <a:pt x="145" y="237"/>
                </a:lnTo>
                <a:lnTo>
                  <a:pt x="141" y="240"/>
                </a:lnTo>
                <a:lnTo>
                  <a:pt x="135" y="248"/>
                </a:lnTo>
                <a:lnTo>
                  <a:pt x="135" y="248"/>
                </a:lnTo>
                <a:lnTo>
                  <a:pt x="139" y="246"/>
                </a:lnTo>
                <a:lnTo>
                  <a:pt x="143" y="244"/>
                </a:lnTo>
                <a:lnTo>
                  <a:pt x="152" y="244"/>
                </a:lnTo>
                <a:lnTo>
                  <a:pt x="152" y="244"/>
                </a:lnTo>
                <a:lnTo>
                  <a:pt x="149" y="233"/>
                </a:lnTo>
                <a:lnTo>
                  <a:pt x="145" y="223"/>
                </a:lnTo>
                <a:lnTo>
                  <a:pt x="139" y="216"/>
                </a:lnTo>
                <a:lnTo>
                  <a:pt x="131" y="208"/>
                </a:lnTo>
                <a:lnTo>
                  <a:pt x="131" y="208"/>
                </a:lnTo>
                <a:lnTo>
                  <a:pt x="128" y="210"/>
                </a:lnTo>
                <a:lnTo>
                  <a:pt x="126" y="212"/>
                </a:lnTo>
                <a:lnTo>
                  <a:pt x="124" y="217"/>
                </a:lnTo>
                <a:lnTo>
                  <a:pt x="124" y="217"/>
                </a:lnTo>
                <a:close/>
                <a:moveTo>
                  <a:pt x="120" y="248"/>
                </a:moveTo>
                <a:lnTo>
                  <a:pt x="120" y="248"/>
                </a:lnTo>
                <a:lnTo>
                  <a:pt x="124" y="246"/>
                </a:lnTo>
                <a:lnTo>
                  <a:pt x="128" y="244"/>
                </a:lnTo>
                <a:lnTo>
                  <a:pt x="128" y="244"/>
                </a:lnTo>
                <a:lnTo>
                  <a:pt x="122" y="244"/>
                </a:lnTo>
                <a:lnTo>
                  <a:pt x="120" y="248"/>
                </a:lnTo>
                <a:lnTo>
                  <a:pt x="120" y="248"/>
                </a:lnTo>
                <a:close/>
                <a:moveTo>
                  <a:pt x="107" y="275"/>
                </a:moveTo>
                <a:lnTo>
                  <a:pt x="107" y="275"/>
                </a:lnTo>
                <a:lnTo>
                  <a:pt x="112" y="275"/>
                </a:lnTo>
                <a:lnTo>
                  <a:pt x="118" y="273"/>
                </a:lnTo>
                <a:lnTo>
                  <a:pt x="126" y="267"/>
                </a:lnTo>
                <a:lnTo>
                  <a:pt x="141" y="254"/>
                </a:lnTo>
                <a:lnTo>
                  <a:pt x="141" y="254"/>
                </a:lnTo>
                <a:lnTo>
                  <a:pt x="131" y="257"/>
                </a:lnTo>
                <a:lnTo>
                  <a:pt x="122" y="261"/>
                </a:lnTo>
                <a:lnTo>
                  <a:pt x="114" y="267"/>
                </a:lnTo>
                <a:lnTo>
                  <a:pt x="107" y="275"/>
                </a:lnTo>
                <a:lnTo>
                  <a:pt x="107" y="275"/>
                </a:lnTo>
                <a:close/>
                <a:moveTo>
                  <a:pt x="139" y="265"/>
                </a:moveTo>
                <a:lnTo>
                  <a:pt x="139" y="265"/>
                </a:lnTo>
                <a:lnTo>
                  <a:pt x="147" y="263"/>
                </a:lnTo>
                <a:lnTo>
                  <a:pt x="149" y="261"/>
                </a:lnTo>
                <a:lnTo>
                  <a:pt x="151" y="259"/>
                </a:lnTo>
                <a:lnTo>
                  <a:pt x="151" y="259"/>
                </a:lnTo>
                <a:lnTo>
                  <a:pt x="147" y="259"/>
                </a:lnTo>
                <a:lnTo>
                  <a:pt x="145" y="261"/>
                </a:lnTo>
                <a:lnTo>
                  <a:pt x="139" y="265"/>
                </a:lnTo>
                <a:lnTo>
                  <a:pt x="139" y="265"/>
                </a:lnTo>
                <a:close/>
                <a:moveTo>
                  <a:pt x="65" y="277"/>
                </a:moveTo>
                <a:lnTo>
                  <a:pt x="65" y="277"/>
                </a:lnTo>
                <a:lnTo>
                  <a:pt x="69" y="269"/>
                </a:lnTo>
                <a:lnTo>
                  <a:pt x="69" y="269"/>
                </a:lnTo>
                <a:lnTo>
                  <a:pt x="65" y="269"/>
                </a:lnTo>
                <a:lnTo>
                  <a:pt x="63" y="271"/>
                </a:lnTo>
                <a:lnTo>
                  <a:pt x="63" y="275"/>
                </a:lnTo>
                <a:lnTo>
                  <a:pt x="65" y="277"/>
                </a:lnTo>
                <a:lnTo>
                  <a:pt x="65" y="277"/>
                </a:lnTo>
                <a:close/>
                <a:moveTo>
                  <a:pt x="21" y="345"/>
                </a:moveTo>
                <a:lnTo>
                  <a:pt x="21" y="345"/>
                </a:lnTo>
                <a:lnTo>
                  <a:pt x="25" y="347"/>
                </a:lnTo>
                <a:lnTo>
                  <a:pt x="30" y="347"/>
                </a:lnTo>
                <a:lnTo>
                  <a:pt x="30" y="347"/>
                </a:lnTo>
                <a:lnTo>
                  <a:pt x="30" y="343"/>
                </a:lnTo>
                <a:lnTo>
                  <a:pt x="32" y="339"/>
                </a:lnTo>
                <a:lnTo>
                  <a:pt x="36" y="334"/>
                </a:lnTo>
                <a:lnTo>
                  <a:pt x="40" y="328"/>
                </a:lnTo>
                <a:lnTo>
                  <a:pt x="42" y="326"/>
                </a:lnTo>
                <a:lnTo>
                  <a:pt x="40" y="324"/>
                </a:lnTo>
                <a:lnTo>
                  <a:pt x="40" y="324"/>
                </a:lnTo>
                <a:lnTo>
                  <a:pt x="29" y="334"/>
                </a:lnTo>
                <a:lnTo>
                  <a:pt x="25" y="338"/>
                </a:lnTo>
                <a:lnTo>
                  <a:pt x="21" y="345"/>
                </a:lnTo>
                <a:lnTo>
                  <a:pt x="21" y="345"/>
                </a:lnTo>
                <a:close/>
                <a:moveTo>
                  <a:pt x="38" y="343"/>
                </a:moveTo>
                <a:lnTo>
                  <a:pt x="38" y="343"/>
                </a:lnTo>
                <a:lnTo>
                  <a:pt x="59" y="338"/>
                </a:lnTo>
                <a:lnTo>
                  <a:pt x="59" y="338"/>
                </a:lnTo>
                <a:lnTo>
                  <a:pt x="57" y="336"/>
                </a:lnTo>
                <a:lnTo>
                  <a:pt x="55" y="332"/>
                </a:lnTo>
                <a:lnTo>
                  <a:pt x="50" y="330"/>
                </a:lnTo>
                <a:lnTo>
                  <a:pt x="50" y="330"/>
                </a:lnTo>
                <a:lnTo>
                  <a:pt x="46" y="334"/>
                </a:lnTo>
                <a:lnTo>
                  <a:pt x="44" y="336"/>
                </a:lnTo>
                <a:lnTo>
                  <a:pt x="40" y="339"/>
                </a:lnTo>
                <a:lnTo>
                  <a:pt x="38" y="343"/>
                </a:lnTo>
                <a:lnTo>
                  <a:pt x="38" y="343"/>
                </a:lnTo>
                <a:close/>
                <a:moveTo>
                  <a:pt x="65" y="349"/>
                </a:moveTo>
                <a:lnTo>
                  <a:pt x="65" y="349"/>
                </a:lnTo>
                <a:lnTo>
                  <a:pt x="69" y="349"/>
                </a:lnTo>
                <a:lnTo>
                  <a:pt x="72" y="349"/>
                </a:lnTo>
                <a:lnTo>
                  <a:pt x="74" y="347"/>
                </a:lnTo>
                <a:lnTo>
                  <a:pt x="78" y="347"/>
                </a:lnTo>
                <a:lnTo>
                  <a:pt x="78" y="347"/>
                </a:lnTo>
                <a:lnTo>
                  <a:pt x="76" y="345"/>
                </a:lnTo>
                <a:lnTo>
                  <a:pt x="76" y="343"/>
                </a:lnTo>
                <a:lnTo>
                  <a:pt x="70" y="343"/>
                </a:lnTo>
                <a:lnTo>
                  <a:pt x="67" y="345"/>
                </a:lnTo>
                <a:lnTo>
                  <a:pt x="65" y="347"/>
                </a:lnTo>
                <a:lnTo>
                  <a:pt x="65" y="349"/>
                </a:lnTo>
                <a:lnTo>
                  <a:pt x="65" y="349"/>
                </a:lnTo>
                <a:close/>
                <a:moveTo>
                  <a:pt x="88" y="353"/>
                </a:moveTo>
                <a:lnTo>
                  <a:pt x="88" y="353"/>
                </a:lnTo>
                <a:lnTo>
                  <a:pt x="90" y="353"/>
                </a:lnTo>
                <a:lnTo>
                  <a:pt x="91" y="353"/>
                </a:lnTo>
                <a:lnTo>
                  <a:pt x="91" y="353"/>
                </a:lnTo>
                <a:lnTo>
                  <a:pt x="95" y="353"/>
                </a:lnTo>
                <a:lnTo>
                  <a:pt x="95" y="353"/>
                </a:lnTo>
                <a:lnTo>
                  <a:pt x="93" y="349"/>
                </a:lnTo>
                <a:lnTo>
                  <a:pt x="91" y="349"/>
                </a:lnTo>
                <a:lnTo>
                  <a:pt x="88" y="347"/>
                </a:lnTo>
                <a:lnTo>
                  <a:pt x="88" y="347"/>
                </a:lnTo>
                <a:lnTo>
                  <a:pt x="88" y="351"/>
                </a:lnTo>
                <a:lnTo>
                  <a:pt x="88" y="353"/>
                </a:lnTo>
                <a:lnTo>
                  <a:pt x="88" y="353"/>
                </a:lnTo>
                <a:lnTo>
                  <a:pt x="88" y="353"/>
                </a:lnTo>
                <a:close/>
                <a:moveTo>
                  <a:pt x="42" y="353"/>
                </a:moveTo>
                <a:lnTo>
                  <a:pt x="42" y="353"/>
                </a:lnTo>
                <a:lnTo>
                  <a:pt x="48" y="353"/>
                </a:lnTo>
                <a:lnTo>
                  <a:pt x="50" y="353"/>
                </a:lnTo>
                <a:lnTo>
                  <a:pt x="51" y="353"/>
                </a:lnTo>
                <a:lnTo>
                  <a:pt x="51" y="353"/>
                </a:lnTo>
                <a:lnTo>
                  <a:pt x="51" y="349"/>
                </a:lnTo>
                <a:lnTo>
                  <a:pt x="51" y="349"/>
                </a:lnTo>
                <a:lnTo>
                  <a:pt x="51" y="349"/>
                </a:lnTo>
                <a:lnTo>
                  <a:pt x="50" y="349"/>
                </a:lnTo>
                <a:lnTo>
                  <a:pt x="46" y="349"/>
                </a:lnTo>
                <a:lnTo>
                  <a:pt x="44" y="351"/>
                </a:lnTo>
                <a:lnTo>
                  <a:pt x="42" y="353"/>
                </a:lnTo>
                <a:lnTo>
                  <a:pt x="42" y="353"/>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2" name="文本框 1">
            <a:extLst>
              <a:ext uri="{FF2B5EF4-FFF2-40B4-BE49-F238E27FC236}">
                <a16:creationId xmlns:a16="http://schemas.microsoft.com/office/drawing/2014/main" id="{F87123FC-C42C-413B-8915-F072E57D6EBD}"/>
              </a:ext>
            </a:extLst>
          </p:cNvPr>
          <p:cNvSpPr txBox="1"/>
          <p:nvPr/>
        </p:nvSpPr>
        <p:spPr>
          <a:xfrm>
            <a:off x="721855" y="1138964"/>
            <a:ext cx="4615366" cy="707886"/>
          </a:xfrm>
          <a:prstGeom prst="rect">
            <a:avLst/>
          </a:prstGeom>
          <a:noFill/>
        </p:spPr>
        <p:txBody>
          <a:bodyPr wrap="none" rtlCol="0">
            <a:spAutoFit/>
          </a:bodyPr>
          <a:lstStyle/>
          <a:p>
            <a:r>
              <a:rPr lang="zh-CN" altLang="en-US" sz="2000" dirty="0">
                <a:solidFill>
                  <a:schemeClr val="bg1"/>
                </a:solidFill>
              </a:rPr>
              <a:t>断言</a:t>
            </a:r>
            <a:r>
              <a:rPr lang="en-US" altLang="zh-CN" sz="2000" dirty="0">
                <a:solidFill>
                  <a:schemeClr val="bg1"/>
                </a:solidFill>
              </a:rPr>
              <a:t>Q(n)</a:t>
            </a:r>
            <a:r>
              <a:rPr lang="zh-CN" altLang="en-US" sz="2000" dirty="0">
                <a:solidFill>
                  <a:schemeClr val="bg1"/>
                </a:solidFill>
              </a:rPr>
              <a:t>：</a:t>
            </a:r>
            <a:r>
              <a:rPr lang="en-US" altLang="zh-CN" sz="2000" dirty="0">
                <a:solidFill>
                  <a:schemeClr val="bg1"/>
                </a:solidFill>
              </a:rPr>
              <a:t>1+3+5+7+… …+(2×n-1)=n²</a:t>
            </a:r>
          </a:p>
          <a:p>
            <a:endParaRPr lang="zh-CN" altLang="en-US" sz="2000" dirty="0">
              <a:solidFill>
                <a:schemeClr val="bg1"/>
              </a:solidFill>
            </a:endParaRPr>
          </a:p>
        </p:txBody>
      </p:sp>
      <p:sp>
        <p:nvSpPr>
          <p:cNvPr id="3" name="矩形 2">
            <a:extLst>
              <a:ext uri="{FF2B5EF4-FFF2-40B4-BE49-F238E27FC236}">
                <a16:creationId xmlns:a16="http://schemas.microsoft.com/office/drawing/2014/main" id="{2250FBE3-CBD0-425D-B23D-F16215FEA7AB}"/>
              </a:ext>
            </a:extLst>
          </p:cNvPr>
          <p:cNvSpPr/>
          <p:nvPr/>
        </p:nvSpPr>
        <p:spPr>
          <a:xfrm>
            <a:off x="721855" y="1662184"/>
            <a:ext cx="7831130" cy="2585323"/>
          </a:xfrm>
          <a:prstGeom prst="rect">
            <a:avLst/>
          </a:prstGeom>
        </p:spPr>
        <p:txBody>
          <a:bodyPr wrap="square">
            <a:spAutoFit/>
          </a:bodyPr>
          <a:lstStyle/>
          <a:p>
            <a:r>
              <a:rPr lang="en-US" altLang="zh-CN" dirty="0">
                <a:solidFill>
                  <a:schemeClr val="bg1"/>
                </a:solidFill>
              </a:rPr>
              <a:t>1</a:t>
            </a:r>
            <a:r>
              <a:rPr lang="zh-CN" altLang="en-US" dirty="0">
                <a:solidFill>
                  <a:schemeClr val="bg1"/>
                </a:solidFill>
              </a:rPr>
              <a:t>、基底的证明，证明</a:t>
            </a:r>
            <a:r>
              <a:rPr lang="en-US" altLang="zh-CN" dirty="0">
                <a:solidFill>
                  <a:schemeClr val="bg1"/>
                </a:solidFill>
              </a:rPr>
              <a:t>Q(1)</a:t>
            </a:r>
            <a:r>
              <a:rPr lang="zh-CN" altLang="en-US" dirty="0">
                <a:solidFill>
                  <a:schemeClr val="bg1"/>
                </a:solidFill>
              </a:rPr>
              <a:t>成立：</a:t>
            </a:r>
            <a:endParaRPr lang="en-US" altLang="zh-CN" dirty="0">
              <a:solidFill>
                <a:schemeClr val="bg1"/>
              </a:solidFill>
            </a:endParaRPr>
          </a:p>
          <a:p>
            <a:endParaRPr lang="en-US" altLang="zh-CN" dirty="0">
              <a:solidFill>
                <a:schemeClr val="bg1"/>
              </a:solidFill>
            </a:endParaRPr>
          </a:p>
          <a:p>
            <a:r>
              <a:rPr lang="en-US" altLang="zh-CN" dirty="0">
                <a:solidFill>
                  <a:schemeClr val="bg1"/>
                </a:solidFill>
              </a:rPr>
              <a:t>2</a:t>
            </a:r>
            <a:r>
              <a:rPr lang="zh-CN" altLang="en-US" dirty="0">
                <a:solidFill>
                  <a:schemeClr val="bg1"/>
                </a:solidFill>
              </a:rPr>
              <a:t>、归纳的证明，证明假设</a:t>
            </a:r>
            <a:r>
              <a:rPr lang="en-US" altLang="zh-CN" dirty="0">
                <a:solidFill>
                  <a:schemeClr val="bg1"/>
                </a:solidFill>
              </a:rPr>
              <a:t>Q(k)</a:t>
            </a:r>
            <a:r>
              <a:rPr lang="zh-CN" altLang="en-US" dirty="0">
                <a:solidFill>
                  <a:schemeClr val="bg1"/>
                </a:solidFill>
              </a:rPr>
              <a:t>成立，那么</a:t>
            </a:r>
            <a:r>
              <a:rPr lang="en-US" altLang="zh-CN" dirty="0">
                <a:solidFill>
                  <a:schemeClr val="bg1"/>
                </a:solidFill>
              </a:rPr>
              <a:t>G(k+1)</a:t>
            </a:r>
            <a:r>
              <a:rPr lang="zh-CN" altLang="en-US" dirty="0">
                <a:solidFill>
                  <a:schemeClr val="bg1"/>
                </a:solidFill>
              </a:rPr>
              <a:t>也成立：</a:t>
            </a:r>
            <a:endParaRPr lang="en-US" altLang="zh-CN" dirty="0">
              <a:solidFill>
                <a:schemeClr val="bg1"/>
              </a:solidFill>
            </a:endParaRPr>
          </a:p>
          <a:p>
            <a:endParaRPr lang="en-US" altLang="zh-CN" dirty="0">
              <a:solidFill>
                <a:schemeClr val="bg1"/>
              </a:solidFill>
            </a:endParaRPr>
          </a:p>
          <a:p>
            <a:r>
              <a:rPr lang="zh-CN" altLang="en-US" dirty="0">
                <a:solidFill>
                  <a:schemeClr val="accent6"/>
                </a:solidFill>
              </a:rPr>
              <a:t>假设：</a:t>
            </a:r>
            <a:r>
              <a:rPr lang="en-US" altLang="zh-CN" dirty="0">
                <a:solidFill>
                  <a:schemeClr val="accent6"/>
                </a:solidFill>
              </a:rPr>
              <a:t> Q(k) =1+3+5+… …+(2×k-1) = k²</a:t>
            </a:r>
          </a:p>
          <a:p>
            <a:endParaRPr lang="en-US" altLang="zh-CN" dirty="0">
              <a:solidFill>
                <a:schemeClr val="accent6"/>
              </a:solidFill>
            </a:endParaRPr>
          </a:p>
          <a:p>
            <a:r>
              <a:rPr lang="zh-CN" altLang="en-US" dirty="0">
                <a:solidFill>
                  <a:schemeClr val="bg1"/>
                </a:solidFill>
              </a:rPr>
              <a:t>那么一定会有：</a:t>
            </a:r>
            <a:r>
              <a:rPr lang="en-US" altLang="zh-CN" dirty="0">
                <a:solidFill>
                  <a:schemeClr val="bg1"/>
                </a:solidFill>
              </a:rPr>
              <a:t> Q(k+1)=</a:t>
            </a:r>
            <a:r>
              <a:rPr lang="en-US" altLang="zh-CN" dirty="0">
                <a:solidFill>
                  <a:schemeClr val="accent6"/>
                </a:solidFill>
              </a:rPr>
              <a:t>1+3+5+… …+(2×k-1) </a:t>
            </a:r>
            <a:r>
              <a:rPr lang="en-US" altLang="zh-CN" dirty="0">
                <a:solidFill>
                  <a:schemeClr val="accent5">
                    <a:lumMod val="20000"/>
                    <a:lumOff val="80000"/>
                  </a:schemeClr>
                </a:solidFill>
              </a:rPr>
              <a:t>+ (2×(k+1) -1)= </a:t>
            </a:r>
            <a:r>
              <a:rPr lang="en-US" altLang="zh-CN" dirty="0">
                <a:solidFill>
                  <a:schemeClr val="bg1"/>
                </a:solidFill>
              </a:rPr>
              <a:t>(</a:t>
            </a:r>
            <a:r>
              <a:rPr lang="en-US" altLang="zh-CN" dirty="0">
                <a:solidFill>
                  <a:srgbClr val="FFFF00"/>
                </a:solidFill>
              </a:rPr>
              <a:t>k+1</a:t>
            </a:r>
            <a:r>
              <a:rPr lang="en-US" altLang="zh-CN" dirty="0">
                <a:solidFill>
                  <a:schemeClr val="bg1"/>
                </a:solidFill>
              </a:rPr>
              <a:t>)²</a:t>
            </a:r>
            <a:endParaRPr lang="zh-CN" altLang="en-US" dirty="0">
              <a:solidFill>
                <a:schemeClr val="accent6"/>
              </a:solidFill>
            </a:endParaRPr>
          </a:p>
          <a:p>
            <a:endParaRPr lang="en-US" altLang="zh-CN" dirty="0">
              <a:solidFill>
                <a:schemeClr val="bg1"/>
              </a:solidFill>
            </a:endParaRPr>
          </a:p>
          <a:p>
            <a:r>
              <a:rPr lang="zh-CN" altLang="en-US" dirty="0">
                <a:solidFill>
                  <a:schemeClr val="bg1"/>
                </a:solidFill>
              </a:rPr>
              <a:t>只需要证明 ：</a:t>
            </a:r>
            <a:r>
              <a:rPr lang="en-US" altLang="zh-CN" dirty="0">
                <a:solidFill>
                  <a:schemeClr val="accent6"/>
                </a:solidFill>
              </a:rPr>
              <a:t>  k² </a:t>
            </a:r>
            <a:r>
              <a:rPr lang="en-US" altLang="zh-CN" dirty="0">
                <a:solidFill>
                  <a:schemeClr val="bg1"/>
                </a:solidFill>
              </a:rPr>
              <a:t>+ </a:t>
            </a:r>
            <a:r>
              <a:rPr lang="en-US" altLang="zh-CN" dirty="0">
                <a:solidFill>
                  <a:schemeClr val="accent5">
                    <a:lumMod val="20000"/>
                    <a:lumOff val="80000"/>
                  </a:schemeClr>
                </a:solidFill>
              </a:rPr>
              <a:t>(2×(k+1) -1)= </a:t>
            </a:r>
            <a:r>
              <a:rPr lang="en-US" altLang="zh-CN" dirty="0">
                <a:solidFill>
                  <a:schemeClr val="bg1"/>
                </a:solidFill>
              </a:rPr>
              <a:t>(</a:t>
            </a:r>
            <a:r>
              <a:rPr lang="en-US" altLang="zh-CN" dirty="0">
                <a:solidFill>
                  <a:srgbClr val="FFFF00"/>
                </a:solidFill>
              </a:rPr>
              <a:t>k+1</a:t>
            </a:r>
            <a:r>
              <a:rPr lang="en-US" altLang="zh-CN" dirty="0">
                <a:solidFill>
                  <a:schemeClr val="bg1"/>
                </a:solidFill>
              </a:rPr>
              <a:t>)²</a:t>
            </a:r>
          </a:p>
        </p:txBody>
      </p:sp>
      <p:pic>
        <p:nvPicPr>
          <p:cNvPr id="12" name="图片 11">
            <a:extLst>
              <a:ext uri="{FF2B5EF4-FFF2-40B4-BE49-F238E27FC236}">
                <a16:creationId xmlns:a16="http://schemas.microsoft.com/office/drawing/2014/main" id="{23A4C13F-4F0F-496F-BC25-C22009D0F9BD}"/>
              </a:ext>
            </a:extLst>
          </p:cNvPr>
          <p:cNvPicPr>
            <a:picLocks noChangeAspect="1"/>
          </p:cNvPicPr>
          <p:nvPr/>
        </p:nvPicPr>
        <p:blipFill>
          <a:blip r:embed="rId3"/>
          <a:stretch>
            <a:fillRect/>
          </a:stretch>
        </p:blipFill>
        <p:spPr>
          <a:xfrm>
            <a:off x="6285292" y="3943249"/>
            <a:ext cx="4594127" cy="2585323"/>
          </a:xfrm>
          <a:prstGeom prst="rect">
            <a:avLst/>
          </a:prstGeom>
        </p:spPr>
      </p:pic>
    </p:spTree>
    <p:extLst>
      <p:ext uri="{BB962C8B-B14F-4D97-AF65-F5344CB8AC3E}">
        <p14:creationId xmlns:p14="http://schemas.microsoft.com/office/powerpoint/2010/main" val="25771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900" decel="100000" fill="hold"/>
                                        <p:tgtEl>
                                          <p:spTgt spid="10"/>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DAB0ADE-ED57-4302-8393-92131778AF70}"/>
              </a:ext>
            </a:extLst>
          </p:cNvPr>
          <p:cNvSpPr txBox="1"/>
          <p:nvPr/>
        </p:nvSpPr>
        <p:spPr>
          <a:xfrm>
            <a:off x="1236851" y="599431"/>
            <a:ext cx="6248020" cy="523220"/>
          </a:xfrm>
          <a:prstGeom prst="rect">
            <a:avLst/>
          </a:prstGeom>
          <a:noFill/>
        </p:spPr>
        <p:txBody>
          <a:bodyPr wrap="square" rtlCol="0">
            <a:spAutoFit/>
          </a:bodyPr>
          <a:lstStyle/>
          <a:p>
            <a:r>
              <a:rPr lang="zh-CN" altLang="en-US" sz="2800" b="1" dirty="0">
                <a:solidFill>
                  <a:schemeClr val="bg1"/>
                </a:solidFill>
                <a:cs typeface="+mn-ea"/>
                <a:sym typeface="+mn-lt"/>
              </a:rPr>
              <a:t>黑白棋思考题</a:t>
            </a:r>
            <a:r>
              <a:rPr lang="en-US" altLang="zh-CN" sz="2800" b="1" dirty="0">
                <a:solidFill>
                  <a:schemeClr val="bg1"/>
                </a:solidFill>
                <a:cs typeface="+mn-ea"/>
                <a:sym typeface="+mn-lt"/>
              </a:rPr>
              <a:t>—</a:t>
            </a:r>
            <a:r>
              <a:rPr lang="zh-CN" altLang="en-US" sz="2800" b="1" dirty="0">
                <a:solidFill>
                  <a:schemeClr val="bg1"/>
                </a:solidFill>
                <a:cs typeface="+mn-ea"/>
                <a:sym typeface="+mn-lt"/>
              </a:rPr>
              <a:t>错误的数学归纳法</a:t>
            </a:r>
          </a:p>
        </p:txBody>
      </p:sp>
      <p:sp>
        <p:nvSpPr>
          <p:cNvPr id="4" name="Freeform 50">
            <a:extLst>
              <a:ext uri="{FF2B5EF4-FFF2-40B4-BE49-F238E27FC236}">
                <a16:creationId xmlns:a16="http://schemas.microsoft.com/office/drawing/2014/main" id="{93FD5A17-1790-4A20-ACE1-029979F7EA2D}"/>
              </a:ext>
            </a:extLst>
          </p:cNvPr>
          <p:cNvSpPr>
            <a:spLocks noEditPoints="1"/>
          </p:cNvSpPr>
          <p:nvPr/>
        </p:nvSpPr>
        <p:spPr bwMode="auto">
          <a:xfrm>
            <a:off x="726392" y="563625"/>
            <a:ext cx="353065" cy="541366"/>
          </a:xfrm>
          <a:custGeom>
            <a:avLst/>
            <a:gdLst/>
            <a:ahLst/>
            <a:cxnLst>
              <a:cxn ang="0">
                <a:pos x="137" y="113"/>
              </a:cxn>
              <a:cxn ang="0">
                <a:pos x="165" y="25"/>
              </a:cxn>
              <a:cxn ang="0">
                <a:pos x="238" y="101"/>
              </a:cxn>
              <a:cxn ang="0">
                <a:pos x="230" y="322"/>
              </a:cxn>
              <a:cxn ang="0">
                <a:pos x="123" y="349"/>
              </a:cxn>
              <a:cxn ang="0">
                <a:pos x="59" y="214"/>
              </a:cxn>
              <a:cxn ang="0">
                <a:pos x="19" y="77"/>
              </a:cxn>
              <a:cxn ang="0">
                <a:pos x="85" y="0"/>
              </a:cxn>
              <a:cxn ang="0">
                <a:pos x="57" y="134"/>
              </a:cxn>
              <a:cxn ang="0">
                <a:pos x="167" y="174"/>
              </a:cxn>
              <a:cxn ang="0">
                <a:pos x="181" y="322"/>
              </a:cxn>
              <a:cxn ang="0">
                <a:pos x="224" y="185"/>
              </a:cxn>
              <a:cxn ang="0">
                <a:pos x="188" y="23"/>
              </a:cxn>
              <a:cxn ang="0">
                <a:pos x="122" y="124"/>
              </a:cxn>
              <a:cxn ang="0">
                <a:pos x="85" y="12"/>
              </a:cxn>
              <a:cxn ang="0">
                <a:pos x="70" y="19"/>
              </a:cxn>
              <a:cxn ang="0">
                <a:pos x="51" y="57"/>
              </a:cxn>
              <a:cxn ang="0">
                <a:pos x="43" y="54"/>
              </a:cxn>
              <a:cxn ang="0">
                <a:pos x="162" y="38"/>
              </a:cxn>
              <a:cxn ang="0">
                <a:pos x="175" y="52"/>
              </a:cxn>
              <a:cxn ang="0">
                <a:pos x="162" y="57"/>
              </a:cxn>
              <a:cxn ang="0">
                <a:pos x="173" y="63"/>
              </a:cxn>
              <a:cxn ang="0">
                <a:pos x="49" y="75"/>
              </a:cxn>
              <a:cxn ang="0">
                <a:pos x="32" y="78"/>
              </a:cxn>
              <a:cxn ang="0">
                <a:pos x="30" y="82"/>
              </a:cxn>
              <a:cxn ang="0">
                <a:pos x="173" y="82"/>
              </a:cxn>
              <a:cxn ang="0">
                <a:pos x="40" y="109"/>
              </a:cxn>
              <a:cxn ang="0">
                <a:pos x="22" y="115"/>
              </a:cxn>
              <a:cxn ang="0">
                <a:pos x="150" y="84"/>
              </a:cxn>
              <a:cxn ang="0">
                <a:pos x="28" y="96"/>
              </a:cxn>
              <a:cxn ang="0">
                <a:pos x="164" y="111"/>
              </a:cxn>
              <a:cxn ang="0">
                <a:pos x="164" y="111"/>
              </a:cxn>
              <a:cxn ang="0">
                <a:pos x="49" y="117"/>
              </a:cxn>
              <a:cxn ang="0">
                <a:pos x="17" y="124"/>
              </a:cxn>
              <a:cxn ang="0">
                <a:pos x="22" y="168"/>
              </a:cxn>
              <a:cxn ang="0">
                <a:pos x="17" y="162"/>
              </a:cxn>
              <a:cxn ang="0">
                <a:pos x="17" y="153"/>
              </a:cxn>
              <a:cxn ang="0">
                <a:pos x="9" y="191"/>
              </a:cxn>
              <a:cxn ang="0">
                <a:pos x="7" y="187"/>
              </a:cxn>
              <a:cxn ang="0">
                <a:pos x="59" y="181"/>
              </a:cxn>
              <a:cxn ang="0">
                <a:pos x="74" y="198"/>
              </a:cxn>
              <a:cxn ang="0">
                <a:pos x="83" y="181"/>
              </a:cxn>
              <a:cxn ang="0">
                <a:pos x="116" y="183"/>
              </a:cxn>
              <a:cxn ang="0">
                <a:pos x="144" y="198"/>
              </a:cxn>
              <a:cxn ang="0">
                <a:pos x="125" y="208"/>
              </a:cxn>
              <a:cxn ang="0">
                <a:pos x="49" y="202"/>
              </a:cxn>
              <a:cxn ang="0">
                <a:pos x="162" y="202"/>
              </a:cxn>
              <a:cxn ang="0">
                <a:pos x="133" y="219"/>
              </a:cxn>
              <a:cxn ang="0">
                <a:pos x="137" y="244"/>
              </a:cxn>
              <a:cxn ang="0">
                <a:pos x="160" y="219"/>
              </a:cxn>
              <a:cxn ang="0">
                <a:pos x="158" y="259"/>
              </a:cxn>
              <a:cxn ang="0">
                <a:pos x="141" y="290"/>
              </a:cxn>
              <a:cxn ang="0">
                <a:pos x="150" y="279"/>
              </a:cxn>
              <a:cxn ang="0">
                <a:pos x="137" y="277"/>
              </a:cxn>
              <a:cxn ang="0">
                <a:pos x="141" y="311"/>
              </a:cxn>
              <a:cxn ang="0">
                <a:pos x="141" y="311"/>
              </a:cxn>
              <a:cxn ang="0">
                <a:pos x="160" y="311"/>
              </a:cxn>
              <a:cxn ang="0">
                <a:pos x="152" y="330"/>
              </a:cxn>
              <a:cxn ang="0">
                <a:pos x="169" y="349"/>
              </a:cxn>
              <a:cxn ang="0">
                <a:pos x="177" y="334"/>
              </a:cxn>
              <a:cxn ang="0">
                <a:pos x="202" y="334"/>
              </a:cxn>
              <a:cxn ang="0">
                <a:pos x="144" y="359"/>
              </a:cxn>
              <a:cxn ang="0">
                <a:pos x="143" y="351"/>
              </a:cxn>
            </a:cxnLst>
            <a:rect l="0" t="0" r="r" b="b"/>
            <a:pathLst>
              <a:path w="240" h="368">
                <a:moveTo>
                  <a:pt x="137" y="12"/>
                </a:moveTo>
                <a:lnTo>
                  <a:pt x="137" y="12"/>
                </a:lnTo>
                <a:lnTo>
                  <a:pt x="127" y="61"/>
                </a:lnTo>
                <a:lnTo>
                  <a:pt x="116" y="111"/>
                </a:lnTo>
                <a:lnTo>
                  <a:pt x="116" y="111"/>
                </a:lnTo>
                <a:lnTo>
                  <a:pt x="122" y="113"/>
                </a:lnTo>
                <a:lnTo>
                  <a:pt x="125" y="113"/>
                </a:lnTo>
                <a:lnTo>
                  <a:pt x="131" y="113"/>
                </a:lnTo>
                <a:lnTo>
                  <a:pt x="137" y="113"/>
                </a:lnTo>
                <a:lnTo>
                  <a:pt x="137" y="113"/>
                </a:lnTo>
                <a:lnTo>
                  <a:pt x="139" y="103"/>
                </a:lnTo>
                <a:lnTo>
                  <a:pt x="141" y="94"/>
                </a:lnTo>
                <a:lnTo>
                  <a:pt x="141" y="73"/>
                </a:lnTo>
                <a:lnTo>
                  <a:pt x="143" y="52"/>
                </a:lnTo>
                <a:lnTo>
                  <a:pt x="143" y="42"/>
                </a:lnTo>
                <a:lnTo>
                  <a:pt x="144" y="35"/>
                </a:lnTo>
                <a:lnTo>
                  <a:pt x="144" y="35"/>
                </a:lnTo>
                <a:lnTo>
                  <a:pt x="165" y="25"/>
                </a:lnTo>
                <a:lnTo>
                  <a:pt x="183" y="16"/>
                </a:lnTo>
                <a:lnTo>
                  <a:pt x="183" y="16"/>
                </a:lnTo>
                <a:lnTo>
                  <a:pt x="198" y="14"/>
                </a:lnTo>
                <a:lnTo>
                  <a:pt x="211" y="14"/>
                </a:lnTo>
                <a:lnTo>
                  <a:pt x="224" y="16"/>
                </a:lnTo>
                <a:lnTo>
                  <a:pt x="240" y="19"/>
                </a:lnTo>
                <a:lnTo>
                  <a:pt x="240" y="19"/>
                </a:lnTo>
                <a:lnTo>
                  <a:pt x="240" y="59"/>
                </a:lnTo>
                <a:lnTo>
                  <a:pt x="238" y="101"/>
                </a:lnTo>
                <a:lnTo>
                  <a:pt x="234" y="145"/>
                </a:lnTo>
                <a:lnTo>
                  <a:pt x="232" y="189"/>
                </a:lnTo>
                <a:lnTo>
                  <a:pt x="232" y="189"/>
                </a:lnTo>
                <a:lnTo>
                  <a:pt x="232" y="219"/>
                </a:lnTo>
                <a:lnTo>
                  <a:pt x="234" y="248"/>
                </a:lnTo>
                <a:lnTo>
                  <a:pt x="234" y="277"/>
                </a:lnTo>
                <a:lnTo>
                  <a:pt x="234" y="303"/>
                </a:lnTo>
                <a:lnTo>
                  <a:pt x="234" y="303"/>
                </a:lnTo>
                <a:lnTo>
                  <a:pt x="230" y="322"/>
                </a:lnTo>
                <a:lnTo>
                  <a:pt x="223" y="338"/>
                </a:lnTo>
                <a:lnTo>
                  <a:pt x="211" y="353"/>
                </a:lnTo>
                <a:lnTo>
                  <a:pt x="200" y="366"/>
                </a:lnTo>
                <a:lnTo>
                  <a:pt x="200" y="366"/>
                </a:lnTo>
                <a:lnTo>
                  <a:pt x="164" y="368"/>
                </a:lnTo>
                <a:lnTo>
                  <a:pt x="144" y="366"/>
                </a:lnTo>
                <a:lnTo>
                  <a:pt x="127" y="364"/>
                </a:lnTo>
                <a:lnTo>
                  <a:pt x="127" y="364"/>
                </a:lnTo>
                <a:lnTo>
                  <a:pt x="123" y="349"/>
                </a:lnTo>
                <a:lnTo>
                  <a:pt x="123" y="332"/>
                </a:lnTo>
                <a:lnTo>
                  <a:pt x="122" y="298"/>
                </a:lnTo>
                <a:lnTo>
                  <a:pt x="123" y="259"/>
                </a:lnTo>
                <a:lnTo>
                  <a:pt x="122" y="242"/>
                </a:lnTo>
                <a:lnTo>
                  <a:pt x="122" y="225"/>
                </a:lnTo>
                <a:lnTo>
                  <a:pt x="122" y="225"/>
                </a:lnTo>
                <a:lnTo>
                  <a:pt x="106" y="219"/>
                </a:lnTo>
                <a:lnTo>
                  <a:pt x="91" y="218"/>
                </a:lnTo>
                <a:lnTo>
                  <a:pt x="59" y="214"/>
                </a:lnTo>
                <a:lnTo>
                  <a:pt x="28" y="210"/>
                </a:lnTo>
                <a:lnTo>
                  <a:pt x="13" y="208"/>
                </a:lnTo>
                <a:lnTo>
                  <a:pt x="0" y="202"/>
                </a:lnTo>
                <a:lnTo>
                  <a:pt x="0" y="202"/>
                </a:lnTo>
                <a:lnTo>
                  <a:pt x="0" y="185"/>
                </a:lnTo>
                <a:lnTo>
                  <a:pt x="1" y="168"/>
                </a:lnTo>
                <a:lnTo>
                  <a:pt x="7" y="130"/>
                </a:lnTo>
                <a:lnTo>
                  <a:pt x="7" y="130"/>
                </a:lnTo>
                <a:lnTo>
                  <a:pt x="19" y="77"/>
                </a:lnTo>
                <a:lnTo>
                  <a:pt x="24" y="50"/>
                </a:lnTo>
                <a:lnTo>
                  <a:pt x="30" y="35"/>
                </a:lnTo>
                <a:lnTo>
                  <a:pt x="30" y="35"/>
                </a:lnTo>
                <a:lnTo>
                  <a:pt x="34" y="29"/>
                </a:lnTo>
                <a:lnTo>
                  <a:pt x="42" y="23"/>
                </a:lnTo>
                <a:lnTo>
                  <a:pt x="55" y="16"/>
                </a:lnTo>
                <a:lnTo>
                  <a:pt x="72" y="8"/>
                </a:lnTo>
                <a:lnTo>
                  <a:pt x="78" y="4"/>
                </a:lnTo>
                <a:lnTo>
                  <a:pt x="85" y="0"/>
                </a:lnTo>
                <a:lnTo>
                  <a:pt x="85" y="0"/>
                </a:lnTo>
                <a:lnTo>
                  <a:pt x="110" y="6"/>
                </a:lnTo>
                <a:lnTo>
                  <a:pt x="137" y="12"/>
                </a:lnTo>
                <a:lnTo>
                  <a:pt x="137" y="12"/>
                </a:lnTo>
                <a:close/>
                <a:moveTo>
                  <a:pt x="80" y="16"/>
                </a:moveTo>
                <a:lnTo>
                  <a:pt x="80" y="16"/>
                </a:lnTo>
                <a:lnTo>
                  <a:pt x="72" y="54"/>
                </a:lnTo>
                <a:lnTo>
                  <a:pt x="64" y="94"/>
                </a:lnTo>
                <a:lnTo>
                  <a:pt x="57" y="134"/>
                </a:lnTo>
                <a:lnTo>
                  <a:pt x="45" y="170"/>
                </a:lnTo>
                <a:lnTo>
                  <a:pt x="45" y="170"/>
                </a:lnTo>
                <a:lnTo>
                  <a:pt x="70" y="170"/>
                </a:lnTo>
                <a:lnTo>
                  <a:pt x="97" y="172"/>
                </a:lnTo>
                <a:lnTo>
                  <a:pt x="122" y="176"/>
                </a:lnTo>
                <a:lnTo>
                  <a:pt x="144" y="176"/>
                </a:lnTo>
                <a:lnTo>
                  <a:pt x="144" y="176"/>
                </a:lnTo>
                <a:lnTo>
                  <a:pt x="162" y="174"/>
                </a:lnTo>
                <a:lnTo>
                  <a:pt x="167" y="174"/>
                </a:lnTo>
                <a:lnTo>
                  <a:pt x="175" y="178"/>
                </a:lnTo>
                <a:lnTo>
                  <a:pt x="175" y="178"/>
                </a:lnTo>
                <a:lnTo>
                  <a:pt x="173" y="212"/>
                </a:lnTo>
                <a:lnTo>
                  <a:pt x="171" y="246"/>
                </a:lnTo>
                <a:lnTo>
                  <a:pt x="171" y="280"/>
                </a:lnTo>
                <a:lnTo>
                  <a:pt x="169" y="319"/>
                </a:lnTo>
                <a:lnTo>
                  <a:pt x="169" y="319"/>
                </a:lnTo>
                <a:lnTo>
                  <a:pt x="175" y="320"/>
                </a:lnTo>
                <a:lnTo>
                  <a:pt x="181" y="322"/>
                </a:lnTo>
                <a:lnTo>
                  <a:pt x="194" y="322"/>
                </a:lnTo>
                <a:lnTo>
                  <a:pt x="207" y="320"/>
                </a:lnTo>
                <a:lnTo>
                  <a:pt x="221" y="320"/>
                </a:lnTo>
                <a:lnTo>
                  <a:pt x="221" y="320"/>
                </a:lnTo>
                <a:lnTo>
                  <a:pt x="224" y="301"/>
                </a:lnTo>
                <a:lnTo>
                  <a:pt x="224" y="280"/>
                </a:lnTo>
                <a:lnTo>
                  <a:pt x="223" y="242"/>
                </a:lnTo>
                <a:lnTo>
                  <a:pt x="223" y="242"/>
                </a:lnTo>
                <a:lnTo>
                  <a:pt x="224" y="185"/>
                </a:lnTo>
                <a:lnTo>
                  <a:pt x="226" y="134"/>
                </a:lnTo>
                <a:lnTo>
                  <a:pt x="228" y="80"/>
                </a:lnTo>
                <a:lnTo>
                  <a:pt x="228" y="54"/>
                </a:lnTo>
                <a:lnTo>
                  <a:pt x="226" y="25"/>
                </a:lnTo>
                <a:lnTo>
                  <a:pt x="226" y="25"/>
                </a:lnTo>
                <a:lnTo>
                  <a:pt x="217" y="25"/>
                </a:lnTo>
                <a:lnTo>
                  <a:pt x="205" y="23"/>
                </a:lnTo>
                <a:lnTo>
                  <a:pt x="198" y="23"/>
                </a:lnTo>
                <a:lnTo>
                  <a:pt x="188" y="23"/>
                </a:lnTo>
                <a:lnTo>
                  <a:pt x="188" y="23"/>
                </a:lnTo>
                <a:lnTo>
                  <a:pt x="184" y="50"/>
                </a:lnTo>
                <a:lnTo>
                  <a:pt x="184" y="77"/>
                </a:lnTo>
                <a:lnTo>
                  <a:pt x="181" y="103"/>
                </a:lnTo>
                <a:lnTo>
                  <a:pt x="179" y="115"/>
                </a:lnTo>
                <a:lnTo>
                  <a:pt x="175" y="124"/>
                </a:lnTo>
                <a:lnTo>
                  <a:pt x="175" y="124"/>
                </a:lnTo>
                <a:lnTo>
                  <a:pt x="139" y="126"/>
                </a:lnTo>
                <a:lnTo>
                  <a:pt x="122" y="124"/>
                </a:lnTo>
                <a:lnTo>
                  <a:pt x="106" y="120"/>
                </a:lnTo>
                <a:lnTo>
                  <a:pt x="106" y="120"/>
                </a:lnTo>
                <a:lnTo>
                  <a:pt x="116" y="69"/>
                </a:lnTo>
                <a:lnTo>
                  <a:pt x="125" y="17"/>
                </a:lnTo>
                <a:lnTo>
                  <a:pt x="125" y="17"/>
                </a:lnTo>
                <a:lnTo>
                  <a:pt x="112" y="16"/>
                </a:lnTo>
                <a:lnTo>
                  <a:pt x="101" y="14"/>
                </a:lnTo>
                <a:lnTo>
                  <a:pt x="89" y="12"/>
                </a:lnTo>
                <a:lnTo>
                  <a:pt x="85" y="12"/>
                </a:lnTo>
                <a:lnTo>
                  <a:pt x="80" y="16"/>
                </a:lnTo>
                <a:lnTo>
                  <a:pt x="80" y="16"/>
                </a:lnTo>
                <a:close/>
                <a:moveTo>
                  <a:pt x="36" y="50"/>
                </a:moveTo>
                <a:lnTo>
                  <a:pt x="36" y="50"/>
                </a:lnTo>
                <a:lnTo>
                  <a:pt x="43" y="42"/>
                </a:lnTo>
                <a:lnTo>
                  <a:pt x="53" y="35"/>
                </a:lnTo>
                <a:lnTo>
                  <a:pt x="62" y="27"/>
                </a:lnTo>
                <a:lnTo>
                  <a:pt x="70" y="19"/>
                </a:lnTo>
                <a:lnTo>
                  <a:pt x="70" y="19"/>
                </a:lnTo>
                <a:lnTo>
                  <a:pt x="61" y="23"/>
                </a:lnTo>
                <a:lnTo>
                  <a:pt x="49" y="29"/>
                </a:lnTo>
                <a:lnTo>
                  <a:pt x="40" y="38"/>
                </a:lnTo>
                <a:lnTo>
                  <a:pt x="38" y="44"/>
                </a:lnTo>
                <a:lnTo>
                  <a:pt x="36" y="50"/>
                </a:lnTo>
                <a:lnTo>
                  <a:pt x="36" y="50"/>
                </a:lnTo>
                <a:close/>
                <a:moveTo>
                  <a:pt x="42" y="61"/>
                </a:moveTo>
                <a:lnTo>
                  <a:pt x="42" y="61"/>
                </a:lnTo>
                <a:lnTo>
                  <a:pt x="51" y="57"/>
                </a:lnTo>
                <a:lnTo>
                  <a:pt x="61" y="52"/>
                </a:lnTo>
                <a:lnTo>
                  <a:pt x="62" y="50"/>
                </a:lnTo>
                <a:lnTo>
                  <a:pt x="64" y="46"/>
                </a:lnTo>
                <a:lnTo>
                  <a:pt x="64" y="40"/>
                </a:lnTo>
                <a:lnTo>
                  <a:pt x="64" y="36"/>
                </a:lnTo>
                <a:lnTo>
                  <a:pt x="64" y="36"/>
                </a:lnTo>
                <a:lnTo>
                  <a:pt x="57" y="42"/>
                </a:lnTo>
                <a:lnTo>
                  <a:pt x="49" y="48"/>
                </a:lnTo>
                <a:lnTo>
                  <a:pt x="43" y="54"/>
                </a:lnTo>
                <a:lnTo>
                  <a:pt x="42" y="57"/>
                </a:lnTo>
                <a:lnTo>
                  <a:pt x="42" y="61"/>
                </a:lnTo>
                <a:lnTo>
                  <a:pt x="42" y="61"/>
                </a:lnTo>
                <a:close/>
                <a:moveTo>
                  <a:pt x="152" y="56"/>
                </a:moveTo>
                <a:lnTo>
                  <a:pt x="152" y="56"/>
                </a:lnTo>
                <a:lnTo>
                  <a:pt x="158" y="46"/>
                </a:lnTo>
                <a:lnTo>
                  <a:pt x="165" y="38"/>
                </a:lnTo>
                <a:lnTo>
                  <a:pt x="165" y="38"/>
                </a:lnTo>
                <a:lnTo>
                  <a:pt x="162" y="38"/>
                </a:lnTo>
                <a:lnTo>
                  <a:pt x="158" y="38"/>
                </a:lnTo>
                <a:lnTo>
                  <a:pt x="152" y="42"/>
                </a:lnTo>
                <a:lnTo>
                  <a:pt x="150" y="48"/>
                </a:lnTo>
                <a:lnTo>
                  <a:pt x="152" y="56"/>
                </a:lnTo>
                <a:lnTo>
                  <a:pt x="152" y="56"/>
                </a:lnTo>
                <a:close/>
                <a:moveTo>
                  <a:pt x="162" y="57"/>
                </a:moveTo>
                <a:lnTo>
                  <a:pt x="162" y="57"/>
                </a:lnTo>
                <a:lnTo>
                  <a:pt x="167" y="56"/>
                </a:lnTo>
                <a:lnTo>
                  <a:pt x="175" y="52"/>
                </a:lnTo>
                <a:lnTo>
                  <a:pt x="179" y="46"/>
                </a:lnTo>
                <a:lnTo>
                  <a:pt x="179" y="42"/>
                </a:lnTo>
                <a:lnTo>
                  <a:pt x="177" y="38"/>
                </a:lnTo>
                <a:lnTo>
                  <a:pt x="177" y="38"/>
                </a:lnTo>
                <a:lnTo>
                  <a:pt x="173" y="44"/>
                </a:lnTo>
                <a:lnTo>
                  <a:pt x="167" y="48"/>
                </a:lnTo>
                <a:lnTo>
                  <a:pt x="162" y="54"/>
                </a:lnTo>
                <a:lnTo>
                  <a:pt x="162" y="56"/>
                </a:lnTo>
                <a:lnTo>
                  <a:pt x="162" y="57"/>
                </a:lnTo>
                <a:lnTo>
                  <a:pt x="162" y="57"/>
                </a:lnTo>
                <a:close/>
                <a:moveTo>
                  <a:pt x="167" y="71"/>
                </a:moveTo>
                <a:lnTo>
                  <a:pt x="167" y="71"/>
                </a:lnTo>
                <a:lnTo>
                  <a:pt x="169" y="69"/>
                </a:lnTo>
                <a:lnTo>
                  <a:pt x="171" y="69"/>
                </a:lnTo>
                <a:lnTo>
                  <a:pt x="173" y="69"/>
                </a:lnTo>
                <a:lnTo>
                  <a:pt x="173" y="69"/>
                </a:lnTo>
                <a:lnTo>
                  <a:pt x="173" y="65"/>
                </a:lnTo>
                <a:lnTo>
                  <a:pt x="173" y="63"/>
                </a:lnTo>
                <a:lnTo>
                  <a:pt x="173" y="63"/>
                </a:lnTo>
                <a:lnTo>
                  <a:pt x="173" y="63"/>
                </a:lnTo>
                <a:lnTo>
                  <a:pt x="171" y="65"/>
                </a:lnTo>
                <a:lnTo>
                  <a:pt x="169" y="67"/>
                </a:lnTo>
                <a:lnTo>
                  <a:pt x="167" y="67"/>
                </a:lnTo>
                <a:lnTo>
                  <a:pt x="167" y="71"/>
                </a:lnTo>
                <a:lnTo>
                  <a:pt x="167" y="71"/>
                </a:lnTo>
                <a:close/>
                <a:moveTo>
                  <a:pt x="49" y="75"/>
                </a:moveTo>
                <a:lnTo>
                  <a:pt x="49" y="75"/>
                </a:lnTo>
                <a:lnTo>
                  <a:pt x="57" y="73"/>
                </a:lnTo>
                <a:lnTo>
                  <a:pt x="61" y="67"/>
                </a:lnTo>
                <a:lnTo>
                  <a:pt x="61" y="67"/>
                </a:lnTo>
                <a:lnTo>
                  <a:pt x="55" y="69"/>
                </a:lnTo>
                <a:lnTo>
                  <a:pt x="49" y="75"/>
                </a:lnTo>
                <a:lnTo>
                  <a:pt x="49" y="75"/>
                </a:lnTo>
                <a:close/>
                <a:moveTo>
                  <a:pt x="30" y="82"/>
                </a:moveTo>
                <a:lnTo>
                  <a:pt x="30" y="82"/>
                </a:lnTo>
                <a:lnTo>
                  <a:pt x="32" y="78"/>
                </a:lnTo>
                <a:lnTo>
                  <a:pt x="34" y="77"/>
                </a:lnTo>
                <a:lnTo>
                  <a:pt x="36" y="75"/>
                </a:lnTo>
                <a:lnTo>
                  <a:pt x="36" y="73"/>
                </a:lnTo>
                <a:lnTo>
                  <a:pt x="36" y="73"/>
                </a:lnTo>
                <a:lnTo>
                  <a:pt x="30" y="73"/>
                </a:lnTo>
                <a:lnTo>
                  <a:pt x="30" y="73"/>
                </a:lnTo>
                <a:lnTo>
                  <a:pt x="28" y="77"/>
                </a:lnTo>
                <a:lnTo>
                  <a:pt x="28" y="80"/>
                </a:lnTo>
                <a:lnTo>
                  <a:pt x="30" y="82"/>
                </a:lnTo>
                <a:lnTo>
                  <a:pt x="30" y="82"/>
                </a:lnTo>
                <a:close/>
                <a:moveTo>
                  <a:pt x="160" y="96"/>
                </a:moveTo>
                <a:lnTo>
                  <a:pt x="160" y="96"/>
                </a:lnTo>
                <a:lnTo>
                  <a:pt x="164" y="94"/>
                </a:lnTo>
                <a:lnTo>
                  <a:pt x="169" y="92"/>
                </a:lnTo>
                <a:lnTo>
                  <a:pt x="173" y="88"/>
                </a:lnTo>
                <a:lnTo>
                  <a:pt x="173" y="86"/>
                </a:lnTo>
                <a:lnTo>
                  <a:pt x="173" y="82"/>
                </a:lnTo>
                <a:lnTo>
                  <a:pt x="173" y="82"/>
                </a:lnTo>
                <a:lnTo>
                  <a:pt x="169" y="88"/>
                </a:lnTo>
                <a:lnTo>
                  <a:pt x="165" y="90"/>
                </a:lnTo>
                <a:lnTo>
                  <a:pt x="162" y="94"/>
                </a:lnTo>
                <a:lnTo>
                  <a:pt x="160" y="96"/>
                </a:lnTo>
                <a:lnTo>
                  <a:pt x="160" y="96"/>
                </a:lnTo>
                <a:close/>
                <a:moveTo>
                  <a:pt x="22" y="115"/>
                </a:moveTo>
                <a:lnTo>
                  <a:pt x="22" y="115"/>
                </a:lnTo>
                <a:lnTo>
                  <a:pt x="32" y="113"/>
                </a:lnTo>
                <a:lnTo>
                  <a:pt x="40" y="109"/>
                </a:lnTo>
                <a:lnTo>
                  <a:pt x="55" y="101"/>
                </a:lnTo>
                <a:lnTo>
                  <a:pt x="55" y="101"/>
                </a:lnTo>
                <a:lnTo>
                  <a:pt x="57" y="94"/>
                </a:lnTo>
                <a:lnTo>
                  <a:pt x="57" y="84"/>
                </a:lnTo>
                <a:lnTo>
                  <a:pt x="57" y="84"/>
                </a:lnTo>
                <a:lnTo>
                  <a:pt x="40" y="99"/>
                </a:lnTo>
                <a:lnTo>
                  <a:pt x="30" y="107"/>
                </a:lnTo>
                <a:lnTo>
                  <a:pt x="22" y="115"/>
                </a:lnTo>
                <a:lnTo>
                  <a:pt x="22" y="115"/>
                </a:lnTo>
                <a:close/>
                <a:moveTo>
                  <a:pt x="152" y="92"/>
                </a:moveTo>
                <a:lnTo>
                  <a:pt x="152" y="92"/>
                </a:lnTo>
                <a:lnTo>
                  <a:pt x="152" y="88"/>
                </a:lnTo>
                <a:lnTo>
                  <a:pt x="154" y="88"/>
                </a:lnTo>
                <a:lnTo>
                  <a:pt x="154" y="86"/>
                </a:lnTo>
                <a:lnTo>
                  <a:pt x="154" y="84"/>
                </a:lnTo>
                <a:lnTo>
                  <a:pt x="154" y="84"/>
                </a:lnTo>
                <a:lnTo>
                  <a:pt x="150" y="84"/>
                </a:lnTo>
                <a:lnTo>
                  <a:pt x="150" y="84"/>
                </a:lnTo>
                <a:lnTo>
                  <a:pt x="150" y="88"/>
                </a:lnTo>
                <a:lnTo>
                  <a:pt x="150" y="90"/>
                </a:lnTo>
                <a:lnTo>
                  <a:pt x="152" y="92"/>
                </a:lnTo>
                <a:lnTo>
                  <a:pt x="152" y="92"/>
                </a:lnTo>
                <a:close/>
                <a:moveTo>
                  <a:pt x="22" y="99"/>
                </a:moveTo>
                <a:lnTo>
                  <a:pt x="22" y="99"/>
                </a:lnTo>
                <a:lnTo>
                  <a:pt x="26" y="97"/>
                </a:lnTo>
                <a:lnTo>
                  <a:pt x="28" y="96"/>
                </a:lnTo>
                <a:lnTo>
                  <a:pt x="28" y="96"/>
                </a:lnTo>
                <a:lnTo>
                  <a:pt x="26" y="94"/>
                </a:lnTo>
                <a:lnTo>
                  <a:pt x="24" y="92"/>
                </a:lnTo>
                <a:lnTo>
                  <a:pt x="24" y="92"/>
                </a:lnTo>
                <a:lnTo>
                  <a:pt x="24" y="94"/>
                </a:lnTo>
                <a:lnTo>
                  <a:pt x="24" y="96"/>
                </a:lnTo>
                <a:lnTo>
                  <a:pt x="22" y="99"/>
                </a:lnTo>
                <a:lnTo>
                  <a:pt x="22" y="99"/>
                </a:lnTo>
                <a:close/>
                <a:moveTo>
                  <a:pt x="164" y="111"/>
                </a:moveTo>
                <a:lnTo>
                  <a:pt x="164" y="111"/>
                </a:lnTo>
                <a:lnTo>
                  <a:pt x="167" y="111"/>
                </a:lnTo>
                <a:lnTo>
                  <a:pt x="171" y="109"/>
                </a:lnTo>
                <a:lnTo>
                  <a:pt x="173" y="107"/>
                </a:lnTo>
                <a:lnTo>
                  <a:pt x="173" y="101"/>
                </a:lnTo>
                <a:lnTo>
                  <a:pt x="173" y="101"/>
                </a:lnTo>
                <a:lnTo>
                  <a:pt x="169" y="103"/>
                </a:lnTo>
                <a:lnTo>
                  <a:pt x="167" y="105"/>
                </a:lnTo>
                <a:lnTo>
                  <a:pt x="164" y="111"/>
                </a:lnTo>
                <a:lnTo>
                  <a:pt x="164" y="111"/>
                </a:lnTo>
                <a:close/>
                <a:moveTo>
                  <a:pt x="26" y="136"/>
                </a:moveTo>
                <a:lnTo>
                  <a:pt x="26" y="136"/>
                </a:lnTo>
                <a:lnTo>
                  <a:pt x="30" y="136"/>
                </a:lnTo>
                <a:lnTo>
                  <a:pt x="34" y="136"/>
                </a:lnTo>
                <a:lnTo>
                  <a:pt x="42" y="132"/>
                </a:lnTo>
                <a:lnTo>
                  <a:pt x="47" y="124"/>
                </a:lnTo>
                <a:lnTo>
                  <a:pt x="49" y="120"/>
                </a:lnTo>
                <a:lnTo>
                  <a:pt x="49" y="117"/>
                </a:lnTo>
                <a:lnTo>
                  <a:pt x="49" y="117"/>
                </a:lnTo>
                <a:lnTo>
                  <a:pt x="26" y="136"/>
                </a:lnTo>
                <a:lnTo>
                  <a:pt x="26" y="136"/>
                </a:lnTo>
                <a:close/>
                <a:moveTo>
                  <a:pt x="17" y="139"/>
                </a:moveTo>
                <a:lnTo>
                  <a:pt x="17" y="139"/>
                </a:lnTo>
                <a:lnTo>
                  <a:pt x="21" y="132"/>
                </a:lnTo>
                <a:lnTo>
                  <a:pt x="26" y="124"/>
                </a:lnTo>
                <a:lnTo>
                  <a:pt x="26" y="124"/>
                </a:lnTo>
                <a:lnTo>
                  <a:pt x="21" y="124"/>
                </a:lnTo>
                <a:lnTo>
                  <a:pt x="17" y="124"/>
                </a:lnTo>
                <a:lnTo>
                  <a:pt x="17" y="124"/>
                </a:lnTo>
                <a:lnTo>
                  <a:pt x="17" y="128"/>
                </a:lnTo>
                <a:lnTo>
                  <a:pt x="15" y="132"/>
                </a:lnTo>
                <a:lnTo>
                  <a:pt x="15" y="136"/>
                </a:lnTo>
                <a:lnTo>
                  <a:pt x="17" y="139"/>
                </a:lnTo>
                <a:lnTo>
                  <a:pt x="17" y="139"/>
                </a:lnTo>
                <a:close/>
                <a:moveTo>
                  <a:pt x="9" y="172"/>
                </a:moveTo>
                <a:lnTo>
                  <a:pt x="9" y="172"/>
                </a:lnTo>
                <a:lnTo>
                  <a:pt x="22" y="168"/>
                </a:lnTo>
                <a:lnTo>
                  <a:pt x="32" y="160"/>
                </a:lnTo>
                <a:lnTo>
                  <a:pt x="38" y="157"/>
                </a:lnTo>
                <a:lnTo>
                  <a:pt x="42" y="151"/>
                </a:lnTo>
                <a:lnTo>
                  <a:pt x="43" y="145"/>
                </a:lnTo>
                <a:lnTo>
                  <a:pt x="45" y="139"/>
                </a:lnTo>
                <a:lnTo>
                  <a:pt x="45" y="139"/>
                </a:lnTo>
                <a:lnTo>
                  <a:pt x="36" y="147"/>
                </a:lnTo>
                <a:lnTo>
                  <a:pt x="26" y="155"/>
                </a:lnTo>
                <a:lnTo>
                  <a:pt x="17" y="162"/>
                </a:lnTo>
                <a:lnTo>
                  <a:pt x="9" y="172"/>
                </a:lnTo>
                <a:lnTo>
                  <a:pt x="9" y="172"/>
                </a:lnTo>
                <a:close/>
                <a:moveTo>
                  <a:pt x="11" y="155"/>
                </a:moveTo>
                <a:lnTo>
                  <a:pt x="11" y="155"/>
                </a:lnTo>
                <a:lnTo>
                  <a:pt x="13" y="155"/>
                </a:lnTo>
                <a:lnTo>
                  <a:pt x="13" y="155"/>
                </a:lnTo>
                <a:lnTo>
                  <a:pt x="15" y="153"/>
                </a:lnTo>
                <a:lnTo>
                  <a:pt x="17" y="153"/>
                </a:lnTo>
                <a:lnTo>
                  <a:pt x="17" y="153"/>
                </a:lnTo>
                <a:lnTo>
                  <a:pt x="15" y="149"/>
                </a:lnTo>
                <a:lnTo>
                  <a:pt x="13" y="147"/>
                </a:lnTo>
                <a:lnTo>
                  <a:pt x="13" y="147"/>
                </a:lnTo>
                <a:lnTo>
                  <a:pt x="13" y="149"/>
                </a:lnTo>
                <a:lnTo>
                  <a:pt x="11" y="151"/>
                </a:lnTo>
                <a:lnTo>
                  <a:pt x="11" y="153"/>
                </a:lnTo>
                <a:lnTo>
                  <a:pt x="11" y="155"/>
                </a:lnTo>
                <a:lnTo>
                  <a:pt x="11" y="155"/>
                </a:lnTo>
                <a:close/>
                <a:moveTo>
                  <a:pt x="9" y="191"/>
                </a:moveTo>
                <a:lnTo>
                  <a:pt x="9" y="191"/>
                </a:lnTo>
                <a:lnTo>
                  <a:pt x="11" y="187"/>
                </a:lnTo>
                <a:lnTo>
                  <a:pt x="13" y="185"/>
                </a:lnTo>
                <a:lnTo>
                  <a:pt x="17" y="183"/>
                </a:lnTo>
                <a:lnTo>
                  <a:pt x="17" y="179"/>
                </a:lnTo>
                <a:lnTo>
                  <a:pt x="17" y="179"/>
                </a:lnTo>
                <a:lnTo>
                  <a:pt x="13" y="179"/>
                </a:lnTo>
                <a:lnTo>
                  <a:pt x="9" y="183"/>
                </a:lnTo>
                <a:lnTo>
                  <a:pt x="7" y="187"/>
                </a:lnTo>
                <a:lnTo>
                  <a:pt x="9" y="191"/>
                </a:lnTo>
                <a:lnTo>
                  <a:pt x="9" y="191"/>
                </a:lnTo>
                <a:close/>
                <a:moveTo>
                  <a:pt x="42" y="195"/>
                </a:moveTo>
                <a:lnTo>
                  <a:pt x="42" y="195"/>
                </a:lnTo>
                <a:lnTo>
                  <a:pt x="57" y="189"/>
                </a:lnTo>
                <a:lnTo>
                  <a:pt x="62" y="185"/>
                </a:lnTo>
                <a:lnTo>
                  <a:pt x="68" y="181"/>
                </a:lnTo>
                <a:lnTo>
                  <a:pt x="68" y="181"/>
                </a:lnTo>
                <a:lnTo>
                  <a:pt x="59" y="181"/>
                </a:lnTo>
                <a:lnTo>
                  <a:pt x="51" y="183"/>
                </a:lnTo>
                <a:lnTo>
                  <a:pt x="45" y="187"/>
                </a:lnTo>
                <a:lnTo>
                  <a:pt x="42" y="195"/>
                </a:lnTo>
                <a:lnTo>
                  <a:pt x="42" y="195"/>
                </a:lnTo>
                <a:close/>
                <a:moveTo>
                  <a:pt x="83" y="181"/>
                </a:moveTo>
                <a:lnTo>
                  <a:pt x="83" y="181"/>
                </a:lnTo>
                <a:lnTo>
                  <a:pt x="82" y="187"/>
                </a:lnTo>
                <a:lnTo>
                  <a:pt x="78" y="191"/>
                </a:lnTo>
                <a:lnTo>
                  <a:pt x="74" y="198"/>
                </a:lnTo>
                <a:lnTo>
                  <a:pt x="74" y="198"/>
                </a:lnTo>
                <a:lnTo>
                  <a:pt x="93" y="193"/>
                </a:lnTo>
                <a:lnTo>
                  <a:pt x="103" y="189"/>
                </a:lnTo>
                <a:lnTo>
                  <a:pt x="108" y="181"/>
                </a:lnTo>
                <a:lnTo>
                  <a:pt x="108" y="181"/>
                </a:lnTo>
                <a:lnTo>
                  <a:pt x="103" y="181"/>
                </a:lnTo>
                <a:lnTo>
                  <a:pt x="97" y="181"/>
                </a:lnTo>
                <a:lnTo>
                  <a:pt x="91" y="181"/>
                </a:lnTo>
                <a:lnTo>
                  <a:pt x="83" y="181"/>
                </a:lnTo>
                <a:lnTo>
                  <a:pt x="83" y="181"/>
                </a:lnTo>
                <a:close/>
                <a:moveTo>
                  <a:pt x="104" y="200"/>
                </a:moveTo>
                <a:lnTo>
                  <a:pt x="104" y="200"/>
                </a:lnTo>
                <a:lnTo>
                  <a:pt x="120" y="193"/>
                </a:lnTo>
                <a:lnTo>
                  <a:pt x="133" y="185"/>
                </a:lnTo>
                <a:lnTo>
                  <a:pt x="133" y="185"/>
                </a:lnTo>
                <a:lnTo>
                  <a:pt x="125" y="183"/>
                </a:lnTo>
                <a:lnTo>
                  <a:pt x="116" y="183"/>
                </a:lnTo>
                <a:lnTo>
                  <a:pt x="116" y="183"/>
                </a:lnTo>
                <a:lnTo>
                  <a:pt x="116" y="187"/>
                </a:lnTo>
                <a:lnTo>
                  <a:pt x="116" y="189"/>
                </a:lnTo>
                <a:lnTo>
                  <a:pt x="112" y="193"/>
                </a:lnTo>
                <a:lnTo>
                  <a:pt x="106" y="195"/>
                </a:lnTo>
                <a:lnTo>
                  <a:pt x="104" y="200"/>
                </a:lnTo>
                <a:lnTo>
                  <a:pt x="104" y="200"/>
                </a:lnTo>
                <a:close/>
                <a:moveTo>
                  <a:pt x="125" y="208"/>
                </a:moveTo>
                <a:lnTo>
                  <a:pt x="125" y="208"/>
                </a:lnTo>
                <a:lnTo>
                  <a:pt x="144" y="198"/>
                </a:lnTo>
                <a:lnTo>
                  <a:pt x="154" y="191"/>
                </a:lnTo>
                <a:lnTo>
                  <a:pt x="160" y="183"/>
                </a:lnTo>
                <a:lnTo>
                  <a:pt x="160" y="183"/>
                </a:lnTo>
                <a:lnTo>
                  <a:pt x="154" y="183"/>
                </a:lnTo>
                <a:lnTo>
                  <a:pt x="148" y="185"/>
                </a:lnTo>
                <a:lnTo>
                  <a:pt x="139" y="191"/>
                </a:lnTo>
                <a:lnTo>
                  <a:pt x="131" y="200"/>
                </a:lnTo>
                <a:lnTo>
                  <a:pt x="125" y="208"/>
                </a:lnTo>
                <a:lnTo>
                  <a:pt x="125" y="208"/>
                </a:lnTo>
                <a:close/>
                <a:moveTo>
                  <a:pt x="49" y="202"/>
                </a:moveTo>
                <a:lnTo>
                  <a:pt x="49" y="202"/>
                </a:lnTo>
                <a:lnTo>
                  <a:pt x="57" y="202"/>
                </a:lnTo>
                <a:lnTo>
                  <a:pt x="57" y="202"/>
                </a:lnTo>
                <a:lnTo>
                  <a:pt x="59" y="198"/>
                </a:lnTo>
                <a:lnTo>
                  <a:pt x="59" y="197"/>
                </a:lnTo>
                <a:lnTo>
                  <a:pt x="59" y="197"/>
                </a:lnTo>
                <a:lnTo>
                  <a:pt x="55" y="198"/>
                </a:lnTo>
                <a:lnTo>
                  <a:pt x="49" y="202"/>
                </a:lnTo>
                <a:lnTo>
                  <a:pt x="49" y="202"/>
                </a:lnTo>
                <a:close/>
                <a:moveTo>
                  <a:pt x="144" y="216"/>
                </a:moveTo>
                <a:lnTo>
                  <a:pt x="144" y="216"/>
                </a:lnTo>
                <a:lnTo>
                  <a:pt x="148" y="214"/>
                </a:lnTo>
                <a:lnTo>
                  <a:pt x="152" y="212"/>
                </a:lnTo>
                <a:lnTo>
                  <a:pt x="156" y="208"/>
                </a:lnTo>
                <a:lnTo>
                  <a:pt x="162" y="206"/>
                </a:lnTo>
                <a:lnTo>
                  <a:pt x="162" y="206"/>
                </a:lnTo>
                <a:lnTo>
                  <a:pt x="162" y="202"/>
                </a:lnTo>
                <a:lnTo>
                  <a:pt x="160" y="200"/>
                </a:lnTo>
                <a:lnTo>
                  <a:pt x="158" y="200"/>
                </a:lnTo>
                <a:lnTo>
                  <a:pt x="158" y="200"/>
                </a:lnTo>
                <a:lnTo>
                  <a:pt x="156" y="206"/>
                </a:lnTo>
                <a:lnTo>
                  <a:pt x="152" y="210"/>
                </a:lnTo>
                <a:lnTo>
                  <a:pt x="144" y="216"/>
                </a:lnTo>
                <a:lnTo>
                  <a:pt x="144" y="216"/>
                </a:lnTo>
                <a:close/>
                <a:moveTo>
                  <a:pt x="133" y="219"/>
                </a:moveTo>
                <a:lnTo>
                  <a:pt x="133" y="219"/>
                </a:lnTo>
                <a:lnTo>
                  <a:pt x="135" y="214"/>
                </a:lnTo>
                <a:lnTo>
                  <a:pt x="139" y="210"/>
                </a:lnTo>
                <a:lnTo>
                  <a:pt x="139" y="210"/>
                </a:lnTo>
                <a:lnTo>
                  <a:pt x="135" y="212"/>
                </a:lnTo>
                <a:lnTo>
                  <a:pt x="131" y="214"/>
                </a:lnTo>
                <a:lnTo>
                  <a:pt x="131" y="216"/>
                </a:lnTo>
                <a:lnTo>
                  <a:pt x="133" y="219"/>
                </a:lnTo>
                <a:lnTo>
                  <a:pt x="133" y="219"/>
                </a:lnTo>
                <a:close/>
                <a:moveTo>
                  <a:pt x="137" y="244"/>
                </a:moveTo>
                <a:lnTo>
                  <a:pt x="137" y="244"/>
                </a:lnTo>
                <a:lnTo>
                  <a:pt x="144" y="240"/>
                </a:lnTo>
                <a:lnTo>
                  <a:pt x="148" y="239"/>
                </a:lnTo>
                <a:lnTo>
                  <a:pt x="160" y="233"/>
                </a:lnTo>
                <a:lnTo>
                  <a:pt x="160" y="233"/>
                </a:lnTo>
                <a:lnTo>
                  <a:pt x="162" y="225"/>
                </a:lnTo>
                <a:lnTo>
                  <a:pt x="162" y="223"/>
                </a:lnTo>
                <a:lnTo>
                  <a:pt x="160" y="219"/>
                </a:lnTo>
                <a:lnTo>
                  <a:pt x="160" y="219"/>
                </a:lnTo>
                <a:lnTo>
                  <a:pt x="154" y="225"/>
                </a:lnTo>
                <a:lnTo>
                  <a:pt x="148" y="231"/>
                </a:lnTo>
                <a:lnTo>
                  <a:pt x="141" y="237"/>
                </a:lnTo>
                <a:lnTo>
                  <a:pt x="137" y="244"/>
                </a:lnTo>
                <a:lnTo>
                  <a:pt x="137" y="244"/>
                </a:lnTo>
                <a:close/>
                <a:moveTo>
                  <a:pt x="139" y="267"/>
                </a:moveTo>
                <a:lnTo>
                  <a:pt x="139" y="267"/>
                </a:lnTo>
                <a:lnTo>
                  <a:pt x="148" y="263"/>
                </a:lnTo>
                <a:lnTo>
                  <a:pt x="158" y="259"/>
                </a:lnTo>
                <a:lnTo>
                  <a:pt x="160" y="256"/>
                </a:lnTo>
                <a:lnTo>
                  <a:pt x="162" y="252"/>
                </a:lnTo>
                <a:lnTo>
                  <a:pt x="162" y="248"/>
                </a:lnTo>
                <a:lnTo>
                  <a:pt x="160" y="242"/>
                </a:lnTo>
                <a:lnTo>
                  <a:pt x="160" y="242"/>
                </a:lnTo>
                <a:lnTo>
                  <a:pt x="148" y="254"/>
                </a:lnTo>
                <a:lnTo>
                  <a:pt x="139" y="267"/>
                </a:lnTo>
                <a:lnTo>
                  <a:pt x="139" y="267"/>
                </a:lnTo>
                <a:close/>
                <a:moveTo>
                  <a:pt x="141" y="290"/>
                </a:moveTo>
                <a:lnTo>
                  <a:pt x="141" y="290"/>
                </a:lnTo>
                <a:lnTo>
                  <a:pt x="164" y="280"/>
                </a:lnTo>
                <a:lnTo>
                  <a:pt x="164" y="280"/>
                </a:lnTo>
                <a:lnTo>
                  <a:pt x="162" y="273"/>
                </a:lnTo>
                <a:lnTo>
                  <a:pt x="162" y="269"/>
                </a:lnTo>
                <a:lnTo>
                  <a:pt x="160" y="267"/>
                </a:lnTo>
                <a:lnTo>
                  <a:pt x="160" y="267"/>
                </a:lnTo>
                <a:lnTo>
                  <a:pt x="154" y="275"/>
                </a:lnTo>
                <a:lnTo>
                  <a:pt x="150" y="279"/>
                </a:lnTo>
                <a:lnTo>
                  <a:pt x="144" y="284"/>
                </a:lnTo>
                <a:lnTo>
                  <a:pt x="141" y="290"/>
                </a:lnTo>
                <a:lnTo>
                  <a:pt x="141" y="290"/>
                </a:lnTo>
                <a:close/>
                <a:moveTo>
                  <a:pt x="133" y="284"/>
                </a:moveTo>
                <a:lnTo>
                  <a:pt x="133" y="284"/>
                </a:lnTo>
                <a:lnTo>
                  <a:pt x="135" y="282"/>
                </a:lnTo>
                <a:lnTo>
                  <a:pt x="135" y="280"/>
                </a:lnTo>
                <a:lnTo>
                  <a:pt x="137" y="279"/>
                </a:lnTo>
                <a:lnTo>
                  <a:pt x="137" y="277"/>
                </a:lnTo>
                <a:lnTo>
                  <a:pt x="137" y="277"/>
                </a:lnTo>
                <a:lnTo>
                  <a:pt x="135" y="275"/>
                </a:lnTo>
                <a:lnTo>
                  <a:pt x="131" y="275"/>
                </a:lnTo>
                <a:lnTo>
                  <a:pt x="131" y="275"/>
                </a:lnTo>
                <a:lnTo>
                  <a:pt x="131" y="280"/>
                </a:lnTo>
                <a:lnTo>
                  <a:pt x="131" y="282"/>
                </a:lnTo>
                <a:lnTo>
                  <a:pt x="133" y="284"/>
                </a:lnTo>
                <a:lnTo>
                  <a:pt x="133" y="284"/>
                </a:lnTo>
                <a:close/>
                <a:moveTo>
                  <a:pt x="141" y="311"/>
                </a:moveTo>
                <a:lnTo>
                  <a:pt x="141" y="311"/>
                </a:lnTo>
                <a:lnTo>
                  <a:pt x="148" y="305"/>
                </a:lnTo>
                <a:lnTo>
                  <a:pt x="160" y="301"/>
                </a:lnTo>
                <a:lnTo>
                  <a:pt x="160" y="301"/>
                </a:lnTo>
                <a:lnTo>
                  <a:pt x="160" y="294"/>
                </a:lnTo>
                <a:lnTo>
                  <a:pt x="160" y="294"/>
                </a:lnTo>
                <a:lnTo>
                  <a:pt x="148" y="301"/>
                </a:lnTo>
                <a:lnTo>
                  <a:pt x="143" y="307"/>
                </a:lnTo>
                <a:lnTo>
                  <a:pt x="141" y="311"/>
                </a:lnTo>
                <a:lnTo>
                  <a:pt x="141" y="311"/>
                </a:lnTo>
                <a:close/>
                <a:moveTo>
                  <a:pt x="150" y="334"/>
                </a:moveTo>
                <a:lnTo>
                  <a:pt x="150" y="334"/>
                </a:lnTo>
                <a:lnTo>
                  <a:pt x="154" y="330"/>
                </a:lnTo>
                <a:lnTo>
                  <a:pt x="156" y="328"/>
                </a:lnTo>
                <a:lnTo>
                  <a:pt x="160" y="328"/>
                </a:lnTo>
                <a:lnTo>
                  <a:pt x="160" y="328"/>
                </a:lnTo>
                <a:lnTo>
                  <a:pt x="160" y="311"/>
                </a:lnTo>
                <a:lnTo>
                  <a:pt x="160" y="311"/>
                </a:lnTo>
                <a:lnTo>
                  <a:pt x="154" y="315"/>
                </a:lnTo>
                <a:lnTo>
                  <a:pt x="152" y="319"/>
                </a:lnTo>
                <a:lnTo>
                  <a:pt x="152" y="319"/>
                </a:lnTo>
                <a:lnTo>
                  <a:pt x="156" y="320"/>
                </a:lnTo>
                <a:lnTo>
                  <a:pt x="158" y="320"/>
                </a:lnTo>
                <a:lnTo>
                  <a:pt x="158" y="324"/>
                </a:lnTo>
                <a:lnTo>
                  <a:pt x="158" y="324"/>
                </a:lnTo>
                <a:lnTo>
                  <a:pt x="156" y="326"/>
                </a:lnTo>
                <a:lnTo>
                  <a:pt x="152" y="330"/>
                </a:lnTo>
                <a:lnTo>
                  <a:pt x="150" y="332"/>
                </a:lnTo>
                <a:lnTo>
                  <a:pt x="150" y="334"/>
                </a:lnTo>
                <a:lnTo>
                  <a:pt x="150" y="334"/>
                </a:lnTo>
                <a:close/>
                <a:moveTo>
                  <a:pt x="177" y="334"/>
                </a:moveTo>
                <a:lnTo>
                  <a:pt x="177" y="334"/>
                </a:lnTo>
                <a:lnTo>
                  <a:pt x="177" y="338"/>
                </a:lnTo>
                <a:lnTo>
                  <a:pt x="173" y="341"/>
                </a:lnTo>
                <a:lnTo>
                  <a:pt x="169" y="345"/>
                </a:lnTo>
                <a:lnTo>
                  <a:pt x="169" y="349"/>
                </a:lnTo>
                <a:lnTo>
                  <a:pt x="169" y="349"/>
                </a:lnTo>
                <a:lnTo>
                  <a:pt x="183" y="343"/>
                </a:lnTo>
                <a:lnTo>
                  <a:pt x="188" y="338"/>
                </a:lnTo>
                <a:lnTo>
                  <a:pt x="192" y="334"/>
                </a:lnTo>
                <a:lnTo>
                  <a:pt x="192" y="334"/>
                </a:lnTo>
                <a:lnTo>
                  <a:pt x="190" y="332"/>
                </a:lnTo>
                <a:lnTo>
                  <a:pt x="186" y="332"/>
                </a:lnTo>
                <a:lnTo>
                  <a:pt x="177" y="334"/>
                </a:lnTo>
                <a:lnTo>
                  <a:pt x="177" y="334"/>
                </a:lnTo>
                <a:close/>
                <a:moveTo>
                  <a:pt x="204" y="338"/>
                </a:moveTo>
                <a:lnTo>
                  <a:pt x="204" y="338"/>
                </a:lnTo>
                <a:lnTo>
                  <a:pt x="207" y="336"/>
                </a:lnTo>
                <a:lnTo>
                  <a:pt x="207" y="334"/>
                </a:lnTo>
                <a:lnTo>
                  <a:pt x="209" y="332"/>
                </a:lnTo>
                <a:lnTo>
                  <a:pt x="209" y="332"/>
                </a:lnTo>
                <a:lnTo>
                  <a:pt x="204" y="332"/>
                </a:lnTo>
                <a:lnTo>
                  <a:pt x="202" y="332"/>
                </a:lnTo>
                <a:lnTo>
                  <a:pt x="202" y="334"/>
                </a:lnTo>
                <a:lnTo>
                  <a:pt x="202" y="334"/>
                </a:lnTo>
                <a:lnTo>
                  <a:pt x="202" y="334"/>
                </a:lnTo>
                <a:lnTo>
                  <a:pt x="202" y="336"/>
                </a:lnTo>
                <a:lnTo>
                  <a:pt x="202" y="338"/>
                </a:lnTo>
                <a:lnTo>
                  <a:pt x="204" y="338"/>
                </a:lnTo>
                <a:lnTo>
                  <a:pt x="204" y="338"/>
                </a:lnTo>
                <a:close/>
                <a:moveTo>
                  <a:pt x="137" y="359"/>
                </a:moveTo>
                <a:lnTo>
                  <a:pt x="137" y="359"/>
                </a:lnTo>
                <a:lnTo>
                  <a:pt x="144" y="359"/>
                </a:lnTo>
                <a:lnTo>
                  <a:pt x="150" y="360"/>
                </a:lnTo>
                <a:lnTo>
                  <a:pt x="150" y="360"/>
                </a:lnTo>
                <a:lnTo>
                  <a:pt x="158" y="347"/>
                </a:lnTo>
                <a:lnTo>
                  <a:pt x="164" y="340"/>
                </a:lnTo>
                <a:lnTo>
                  <a:pt x="169" y="334"/>
                </a:lnTo>
                <a:lnTo>
                  <a:pt x="169" y="334"/>
                </a:lnTo>
                <a:lnTo>
                  <a:pt x="160" y="340"/>
                </a:lnTo>
                <a:lnTo>
                  <a:pt x="152" y="345"/>
                </a:lnTo>
                <a:lnTo>
                  <a:pt x="143" y="351"/>
                </a:lnTo>
                <a:lnTo>
                  <a:pt x="137" y="359"/>
                </a:lnTo>
                <a:lnTo>
                  <a:pt x="137" y="359"/>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9" name="Rectangle 5">
            <a:extLst>
              <a:ext uri="{FF2B5EF4-FFF2-40B4-BE49-F238E27FC236}">
                <a16:creationId xmlns:a16="http://schemas.microsoft.com/office/drawing/2014/main" id="{68DD63DF-9B66-4BA2-978D-71317816910C}"/>
              </a:ext>
            </a:extLst>
          </p:cNvPr>
          <p:cNvSpPr>
            <a:spLocks noChangeArrowheads="1"/>
          </p:cNvSpPr>
          <p:nvPr/>
        </p:nvSpPr>
        <p:spPr bwMode="auto">
          <a:xfrm>
            <a:off x="557561" y="30157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C4F708B2-4AA4-4F66-BEA1-C081A7725DAC}"/>
              </a:ext>
            </a:extLst>
          </p:cNvPr>
          <p:cNvSpPr txBox="1"/>
          <p:nvPr/>
        </p:nvSpPr>
        <p:spPr>
          <a:xfrm>
            <a:off x="649926" y="2047058"/>
            <a:ext cx="10670154" cy="2308324"/>
          </a:xfrm>
          <a:prstGeom prst="rect">
            <a:avLst/>
          </a:prstGeom>
          <a:noFill/>
        </p:spPr>
        <p:txBody>
          <a:bodyPr wrap="square" rtlCol="0">
            <a:spAutoFit/>
          </a:bodyPr>
          <a:lstStyle/>
          <a:p>
            <a:pPr lvl="0" eaLnBrk="0" fontAlgn="base" hangingPunct="0">
              <a:spcBef>
                <a:spcPct val="0"/>
              </a:spcBef>
              <a:spcAft>
                <a:spcPct val="0"/>
              </a:spcAft>
            </a:pPr>
            <a:r>
              <a:rPr lang="zh-CN" altLang="zh-CN" dirty="0">
                <a:solidFill>
                  <a:schemeClr val="bg1"/>
                </a:solidFill>
                <a:latin typeface="Arial" panose="020B0604020202020204" pitchFamily="34" charset="0"/>
                <a:ea typeface="Lato"/>
              </a:rPr>
              <a:t>使用数学归纳法可以“证明”投掷的黑白棋的颜色一定相同。然而现实中这却是不可能的。</a:t>
            </a:r>
            <a:br>
              <a:rPr lang="zh-CN" altLang="zh-CN" dirty="0">
                <a:solidFill>
                  <a:schemeClr val="bg1"/>
                </a:solidFill>
                <a:latin typeface="Arial" panose="020B0604020202020204" pitchFamily="34" charset="0"/>
                <a:ea typeface="Lato"/>
              </a:rPr>
            </a:br>
            <a:r>
              <a:rPr lang="zh-CN" altLang="zh-CN" dirty="0">
                <a:solidFill>
                  <a:schemeClr val="bg1"/>
                </a:solidFill>
                <a:latin typeface="Arial" panose="020B0604020202020204" pitchFamily="34" charset="0"/>
                <a:ea typeface="Lato"/>
              </a:rPr>
              <a:t>那么，请找出下述“证明”中的错误之处。</a:t>
            </a:r>
            <a:br>
              <a:rPr lang="zh-CN" altLang="zh-CN" dirty="0">
                <a:solidFill>
                  <a:schemeClr val="bg1"/>
                </a:solidFill>
                <a:latin typeface="Arial" panose="020B0604020202020204" pitchFamily="34" charset="0"/>
                <a:ea typeface="Lato"/>
              </a:rPr>
            </a:br>
            <a:r>
              <a:rPr lang="zh-CN" altLang="zh-CN" dirty="0">
                <a:solidFill>
                  <a:schemeClr val="bg1"/>
                </a:solidFill>
                <a:latin typeface="Arial" panose="020B0604020202020204" pitchFamily="34" charset="0"/>
                <a:ea typeface="Lato"/>
              </a:rPr>
              <a:t>假设n为1以上的整数，用数学归纳法证明以下断言T(n)对于1以上的所有整数n都成立。</a:t>
            </a:r>
            <a:endParaRPr lang="zh-CN" altLang="zh-CN" dirty="0">
              <a:solidFill>
                <a:schemeClr val="bg1"/>
              </a:solidFill>
              <a:latin typeface="Arial" panose="020B0604020202020204" pitchFamily="34" charset="0"/>
            </a:endParaRPr>
          </a:p>
          <a:p>
            <a:pPr lvl="0" eaLnBrk="0" fontAlgn="base" hangingPunct="0">
              <a:spcBef>
                <a:spcPct val="0"/>
              </a:spcBef>
              <a:spcAft>
                <a:spcPct val="0"/>
              </a:spcAft>
              <a:buFontTx/>
              <a:buChar char="•"/>
            </a:pPr>
            <a:r>
              <a:rPr lang="zh-CN" altLang="zh-CN" dirty="0">
                <a:solidFill>
                  <a:schemeClr val="bg1"/>
                </a:solidFill>
                <a:latin typeface="Arial" panose="020B0604020202020204" pitchFamily="34" charset="0"/>
                <a:ea typeface="Lato"/>
              </a:rPr>
              <a:t>断言T(n)：投掷n枚黑白棋，所有棋子的颜色一定相同。</a:t>
            </a:r>
            <a:endParaRPr lang="en-US" altLang="zh-CN" dirty="0">
              <a:solidFill>
                <a:schemeClr val="bg1"/>
              </a:solidFill>
              <a:latin typeface="Arial" panose="020B0604020202020204" pitchFamily="34" charset="0"/>
              <a:ea typeface="Lato"/>
            </a:endParaRPr>
          </a:p>
          <a:p>
            <a:pPr lvl="0" eaLnBrk="0" fontAlgn="base" hangingPunct="0">
              <a:spcBef>
                <a:spcPct val="0"/>
              </a:spcBef>
              <a:spcAft>
                <a:spcPct val="0"/>
              </a:spcAft>
              <a:buFontTx/>
              <a:buChar char="•"/>
            </a:pPr>
            <a:endParaRPr lang="en-US" altLang="zh-CN" dirty="0">
              <a:solidFill>
                <a:schemeClr val="bg1"/>
              </a:solidFill>
              <a:latin typeface="Arial" panose="020B0604020202020204" pitchFamily="34" charset="0"/>
              <a:ea typeface="Lato"/>
            </a:endParaRPr>
          </a:p>
          <a:p>
            <a:r>
              <a:rPr lang="zh-CN" altLang="en-US" b="1" dirty="0">
                <a:solidFill>
                  <a:srgbClr val="FFFF00"/>
                </a:solidFill>
              </a:rPr>
              <a:t>步骤</a:t>
            </a:r>
            <a:r>
              <a:rPr lang="en-US" altLang="zh-CN" b="1" dirty="0">
                <a:solidFill>
                  <a:srgbClr val="FFFF00"/>
                </a:solidFill>
              </a:rPr>
              <a:t>1</a:t>
            </a:r>
            <a:r>
              <a:rPr lang="zh-CN" altLang="en-US" b="1" dirty="0">
                <a:solidFill>
                  <a:srgbClr val="FFFF00"/>
                </a:solidFill>
              </a:rPr>
              <a:t>：基底的证明</a:t>
            </a:r>
            <a:br>
              <a:rPr lang="zh-CN" altLang="en-US" dirty="0">
                <a:solidFill>
                  <a:schemeClr val="bg1"/>
                </a:solidFill>
              </a:rPr>
            </a:br>
            <a:r>
              <a:rPr lang="zh-CN" altLang="en-US" dirty="0">
                <a:solidFill>
                  <a:schemeClr val="bg1"/>
                </a:solidFill>
              </a:rPr>
              <a:t>断言</a:t>
            </a:r>
            <a:r>
              <a:rPr lang="en-US" altLang="zh-CN" dirty="0">
                <a:solidFill>
                  <a:schemeClr val="bg1"/>
                </a:solidFill>
              </a:rPr>
              <a:t>T(1)</a:t>
            </a:r>
            <a:r>
              <a:rPr lang="zh-CN" altLang="en-US" dirty="0">
                <a:solidFill>
                  <a:schemeClr val="bg1"/>
                </a:solidFill>
              </a:rPr>
              <a:t>即“投掷</a:t>
            </a:r>
            <a:r>
              <a:rPr lang="en-US" altLang="zh-CN" dirty="0">
                <a:solidFill>
                  <a:schemeClr val="bg1"/>
                </a:solidFill>
              </a:rPr>
              <a:t>1</a:t>
            </a:r>
            <a:r>
              <a:rPr lang="zh-CN" altLang="en-US" dirty="0">
                <a:solidFill>
                  <a:schemeClr val="bg1"/>
                </a:solidFill>
              </a:rPr>
              <a:t>枚黑白棋子时，所有棋子的颜色一定相同”。棋子只有</a:t>
            </a:r>
            <a:r>
              <a:rPr lang="en-US" altLang="zh-CN" dirty="0">
                <a:solidFill>
                  <a:schemeClr val="bg1"/>
                </a:solidFill>
              </a:rPr>
              <a:t>1</a:t>
            </a:r>
            <a:r>
              <a:rPr lang="zh-CN" altLang="en-US" dirty="0">
                <a:solidFill>
                  <a:schemeClr val="bg1"/>
                </a:solidFill>
              </a:rPr>
              <a:t>个，颜色当然只有</a:t>
            </a:r>
            <a:r>
              <a:rPr lang="en-US" altLang="zh-CN" dirty="0">
                <a:solidFill>
                  <a:schemeClr val="bg1"/>
                </a:solidFill>
              </a:rPr>
              <a:t>1</a:t>
            </a:r>
            <a:r>
              <a:rPr lang="zh-CN" altLang="en-US" dirty="0">
                <a:solidFill>
                  <a:schemeClr val="bg1"/>
                </a:solidFill>
              </a:rPr>
              <a:t>种，因此</a:t>
            </a:r>
            <a:r>
              <a:rPr lang="en-US" altLang="zh-CN" dirty="0">
                <a:solidFill>
                  <a:schemeClr val="bg1"/>
                </a:solidFill>
              </a:rPr>
              <a:t>T(1)</a:t>
            </a:r>
            <a:r>
              <a:rPr lang="zh-CN" altLang="en-US" dirty="0">
                <a:solidFill>
                  <a:schemeClr val="bg1"/>
                </a:solidFill>
              </a:rPr>
              <a:t>成立。</a:t>
            </a:r>
            <a:endParaRPr lang="zh-CN" altLang="zh-CN" dirty="0">
              <a:solidFill>
                <a:schemeClr val="bg1"/>
              </a:solidFill>
              <a:latin typeface="Arial" panose="020B0604020202020204" pitchFamily="34" charset="0"/>
              <a:ea typeface="Lato"/>
            </a:endParaRPr>
          </a:p>
        </p:txBody>
      </p:sp>
      <p:sp>
        <p:nvSpPr>
          <p:cNvPr id="11" name="文本框 10">
            <a:extLst>
              <a:ext uri="{FF2B5EF4-FFF2-40B4-BE49-F238E27FC236}">
                <a16:creationId xmlns:a16="http://schemas.microsoft.com/office/drawing/2014/main" id="{E299B112-DCF6-44EE-964A-DB3F412AFB37}"/>
              </a:ext>
            </a:extLst>
          </p:cNvPr>
          <p:cNvSpPr txBox="1"/>
          <p:nvPr/>
        </p:nvSpPr>
        <p:spPr>
          <a:xfrm>
            <a:off x="649926" y="1219128"/>
            <a:ext cx="7479313" cy="1015663"/>
          </a:xfrm>
          <a:prstGeom prst="rect">
            <a:avLst/>
          </a:prstGeom>
          <a:noFill/>
        </p:spPr>
        <p:txBody>
          <a:bodyPr wrap="square" rtlCol="0">
            <a:spAutoFit/>
          </a:bodyPr>
          <a:lstStyle/>
          <a:p>
            <a:r>
              <a:rPr lang="zh-CN" altLang="zh-CN" sz="2000" dirty="0">
                <a:solidFill>
                  <a:schemeClr val="bg1"/>
                </a:solidFill>
                <a:latin typeface="Arial" panose="020B0604020202020204" pitchFamily="34" charset="0"/>
                <a:ea typeface="Lato"/>
              </a:rPr>
              <a:t>我们往棋盘上随便仍几枚</a:t>
            </a:r>
            <a:r>
              <a:rPr lang="zh-CN" altLang="en-US" sz="2000" dirty="0">
                <a:solidFill>
                  <a:schemeClr val="bg1"/>
                </a:solidFill>
                <a:latin typeface="Arial" panose="020B0604020202020204" pitchFamily="34" charset="0"/>
                <a:ea typeface="Lato"/>
              </a:rPr>
              <a:t>黑白</a:t>
            </a:r>
            <a:r>
              <a:rPr lang="zh-CN" altLang="zh-CN" sz="2000" dirty="0">
                <a:solidFill>
                  <a:schemeClr val="bg1"/>
                </a:solidFill>
                <a:latin typeface="Arial" panose="020B0604020202020204" pitchFamily="34" charset="0"/>
                <a:ea typeface="Lato"/>
              </a:rPr>
              <a:t>棋子。有时会碰巧都是白色或都是黑色。但有时既有白棋，也有黑棋。</a:t>
            </a:r>
            <a:endParaRPr lang="en-US" altLang="zh-CN" sz="2000" dirty="0">
              <a:solidFill>
                <a:schemeClr val="bg1"/>
              </a:solidFill>
              <a:latin typeface="Arial" panose="020B0604020202020204" pitchFamily="34" charset="0"/>
              <a:ea typeface="Lato"/>
            </a:endParaRPr>
          </a:p>
          <a:p>
            <a:endParaRPr lang="zh-CN" altLang="en-US" sz="2000" dirty="0">
              <a:solidFill>
                <a:schemeClr val="bg1"/>
              </a:solidFill>
            </a:endParaRPr>
          </a:p>
        </p:txBody>
      </p:sp>
      <p:pic>
        <p:nvPicPr>
          <p:cNvPr id="12" name="图片 11">
            <a:extLst>
              <a:ext uri="{FF2B5EF4-FFF2-40B4-BE49-F238E27FC236}">
                <a16:creationId xmlns:a16="http://schemas.microsoft.com/office/drawing/2014/main" id="{5A7FE779-778B-4F27-BAC1-7DEF16C72BE2}"/>
              </a:ext>
            </a:extLst>
          </p:cNvPr>
          <p:cNvPicPr>
            <a:picLocks noChangeAspect="1"/>
          </p:cNvPicPr>
          <p:nvPr/>
        </p:nvPicPr>
        <p:blipFill>
          <a:blip r:embed="rId3"/>
          <a:stretch>
            <a:fillRect/>
          </a:stretch>
        </p:blipFill>
        <p:spPr>
          <a:xfrm>
            <a:off x="8046399" y="1188515"/>
            <a:ext cx="3495675" cy="647700"/>
          </a:xfrm>
          <a:prstGeom prst="rect">
            <a:avLst/>
          </a:prstGeom>
        </p:spPr>
      </p:pic>
      <p:pic>
        <p:nvPicPr>
          <p:cNvPr id="13" name="图片 12">
            <a:extLst>
              <a:ext uri="{FF2B5EF4-FFF2-40B4-BE49-F238E27FC236}">
                <a16:creationId xmlns:a16="http://schemas.microsoft.com/office/drawing/2014/main" id="{83A60FC8-2B73-4D06-9A0E-3D3E3EA645DC}"/>
              </a:ext>
            </a:extLst>
          </p:cNvPr>
          <p:cNvPicPr>
            <a:picLocks noChangeAspect="1"/>
          </p:cNvPicPr>
          <p:nvPr/>
        </p:nvPicPr>
        <p:blipFill>
          <a:blip r:embed="rId4"/>
          <a:stretch>
            <a:fillRect/>
          </a:stretch>
        </p:blipFill>
        <p:spPr>
          <a:xfrm>
            <a:off x="6504316" y="4355382"/>
            <a:ext cx="4467225" cy="1847850"/>
          </a:xfrm>
          <a:prstGeom prst="rect">
            <a:avLst/>
          </a:prstGeom>
        </p:spPr>
      </p:pic>
      <p:sp>
        <p:nvSpPr>
          <p:cNvPr id="14" name="文本框 13">
            <a:extLst>
              <a:ext uri="{FF2B5EF4-FFF2-40B4-BE49-F238E27FC236}">
                <a16:creationId xmlns:a16="http://schemas.microsoft.com/office/drawing/2014/main" id="{95DB9558-F223-4659-9557-3F88B09A08ED}"/>
              </a:ext>
            </a:extLst>
          </p:cNvPr>
          <p:cNvSpPr txBox="1"/>
          <p:nvPr/>
        </p:nvSpPr>
        <p:spPr>
          <a:xfrm>
            <a:off x="726392" y="4390124"/>
            <a:ext cx="5685559" cy="1323439"/>
          </a:xfrm>
          <a:prstGeom prst="rect">
            <a:avLst/>
          </a:prstGeom>
          <a:noFill/>
        </p:spPr>
        <p:txBody>
          <a:bodyPr wrap="square" rtlCol="0">
            <a:spAutoFit/>
          </a:bodyPr>
          <a:lstStyle/>
          <a:p>
            <a:r>
              <a:rPr lang="zh-CN" altLang="en-US" sz="2000" b="1" dirty="0">
                <a:solidFill>
                  <a:srgbClr val="FFFF00"/>
                </a:solidFill>
              </a:rPr>
              <a:t>步骤</a:t>
            </a:r>
            <a:r>
              <a:rPr lang="en-US" altLang="zh-CN" sz="2000" b="1" dirty="0">
                <a:solidFill>
                  <a:srgbClr val="FFFF00"/>
                </a:solidFill>
              </a:rPr>
              <a:t>2</a:t>
            </a:r>
            <a:r>
              <a:rPr lang="zh-CN" altLang="en-US" sz="2000" b="1" dirty="0">
                <a:solidFill>
                  <a:srgbClr val="FFFF00"/>
                </a:solidFill>
              </a:rPr>
              <a:t>：归纳的证明</a:t>
            </a:r>
            <a:br>
              <a:rPr lang="zh-CN" altLang="en-US" sz="2000" dirty="0">
                <a:solidFill>
                  <a:schemeClr val="bg1"/>
                </a:solidFill>
              </a:rPr>
            </a:br>
            <a:r>
              <a:rPr lang="zh-CN" altLang="en-US" sz="2000" dirty="0">
                <a:solidFill>
                  <a:schemeClr val="bg1"/>
                </a:solidFill>
              </a:rPr>
              <a:t>证明当</a:t>
            </a:r>
            <a:r>
              <a:rPr lang="en-US" altLang="zh-CN" sz="2000" dirty="0">
                <a:solidFill>
                  <a:schemeClr val="bg1"/>
                </a:solidFill>
              </a:rPr>
              <a:t>k</a:t>
            </a:r>
            <a:r>
              <a:rPr lang="zh-CN" altLang="en-US" sz="2000" dirty="0">
                <a:solidFill>
                  <a:schemeClr val="bg1"/>
                </a:solidFill>
              </a:rPr>
              <a:t>为</a:t>
            </a:r>
            <a:r>
              <a:rPr lang="en-US" altLang="zh-CN" sz="2000" dirty="0">
                <a:solidFill>
                  <a:schemeClr val="bg1"/>
                </a:solidFill>
              </a:rPr>
              <a:t>1</a:t>
            </a:r>
            <a:r>
              <a:rPr lang="zh-CN" altLang="en-US" sz="2000" dirty="0">
                <a:solidFill>
                  <a:schemeClr val="bg1"/>
                </a:solidFill>
              </a:rPr>
              <a:t>以上的任意整数时，“若</a:t>
            </a:r>
            <a:r>
              <a:rPr lang="en-US" altLang="zh-CN" sz="2000" dirty="0">
                <a:solidFill>
                  <a:schemeClr val="bg1"/>
                </a:solidFill>
              </a:rPr>
              <a:t>T(k)</a:t>
            </a:r>
            <a:r>
              <a:rPr lang="zh-CN" altLang="en-US" sz="2000" dirty="0">
                <a:solidFill>
                  <a:schemeClr val="bg1"/>
                </a:solidFill>
              </a:rPr>
              <a:t>成立，则</a:t>
            </a:r>
            <a:r>
              <a:rPr lang="en-US" altLang="zh-CN" sz="2000" dirty="0">
                <a:solidFill>
                  <a:schemeClr val="bg1"/>
                </a:solidFill>
              </a:rPr>
              <a:t>T(k+1)</a:t>
            </a:r>
            <a:r>
              <a:rPr lang="zh-CN" altLang="en-US" sz="2000" dirty="0">
                <a:solidFill>
                  <a:schemeClr val="bg1"/>
                </a:solidFill>
              </a:rPr>
              <a:t>也成立”。</a:t>
            </a:r>
            <a:br>
              <a:rPr lang="zh-CN" altLang="en-US" sz="2000" dirty="0">
                <a:solidFill>
                  <a:schemeClr val="bg1"/>
                </a:solidFill>
              </a:rPr>
            </a:br>
            <a:endParaRPr lang="zh-CN" altLang="en-US" sz="2000" dirty="0">
              <a:solidFill>
                <a:schemeClr val="bg1"/>
              </a:solidFill>
            </a:endParaRPr>
          </a:p>
        </p:txBody>
      </p:sp>
      <p:pic>
        <p:nvPicPr>
          <p:cNvPr id="15" name="图片 14">
            <a:extLst>
              <a:ext uri="{FF2B5EF4-FFF2-40B4-BE49-F238E27FC236}">
                <a16:creationId xmlns:a16="http://schemas.microsoft.com/office/drawing/2014/main" id="{8D43D362-935B-456A-8984-0C87368239DF}"/>
              </a:ext>
            </a:extLst>
          </p:cNvPr>
          <p:cNvPicPr>
            <a:picLocks noChangeAspect="1"/>
          </p:cNvPicPr>
          <p:nvPr/>
        </p:nvPicPr>
        <p:blipFill>
          <a:blip r:embed="rId5"/>
          <a:stretch>
            <a:fillRect/>
          </a:stretch>
        </p:blipFill>
        <p:spPr>
          <a:xfrm>
            <a:off x="3073871" y="5713563"/>
            <a:ext cx="990600" cy="323850"/>
          </a:xfrm>
          <a:prstGeom prst="rect">
            <a:avLst/>
          </a:prstGeom>
        </p:spPr>
      </p:pic>
    </p:spTree>
    <p:extLst>
      <p:ext uri="{BB962C8B-B14F-4D97-AF65-F5344CB8AC3E}">
        <p14:creationId xmlns:p14="http://schemas.microsoft.com/office/powerpoint/2010/main" val="378393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900" decel="100000" fill="hold"/>
                                        <p:tgtEl>
                                          <p:spTgt spid="4"/>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3">
            <a:extLst>
              <a:ext uri="{FF2B5EF4-FFF2-40B4-BE49-F238E27FC236}">
                <a16:creationId xmlns:a16="http://schemas.microsoft.com/office/drawing/2014/main" id="{96CDEF5C-BB36-44EF-A9A6-31EE1738A99D}"/>
              </a:ext>
            </a:extLst>
          </p:cNvPr>
          <p:cNvSpPr>
            <a:spLocks noEditPoints="1"/>
          </p:cNvSpPr>
          <p:nvPr/>
        </p:nvSpPr>
        <p:spPr bwMode="auto">
          <a:xfrm>
            <a:off x="804451" y="588773"/>
            <a:ext cx="383959" cy="544309"/>
          </a:xfrm>
          <a:custGeom>
            <a:avLst/>
            <a:gdLst/>
            <a:ahLst/>
            <a:cxnLst>
              <a:cxn ang="0">
                <a:pos x="235" y="84"/>
              </a:cxn>
              <a:cxn ang="0">
                <a:pos x="154" y="88"/>
              </a:cxn>
              <a:cxn ang="0">
                <a:pos x="204" y="120"/>
              </a:cxn>
              <a:cxn ang="0">
                <a:pos x="242" y="227"/>
              </a:cxn>
              <a:cxn ang="0">
                <a:pos x="133" y="366"/>
              </a:cxn>
              <a:cxn ang="0">
                <a:pos x="8" y="343"/>
              </a:cxn>
              <a:cxn ang="0">
                <a:pos x="55" y="258"/>
              </a:cxn>
              <a:cxn ang="0">
                <a:pos x="120" y="273"/>
              </a:cxn>
              <a:cxn ang="0">
                <a:pos x="126" y="200"/>
              </a:cxn>
              <a:cxn ang="0">
                <a:pos x="31" y="181"/>
              </a:cxn>
              <a:cxn ang="0">
                <a:pos x="44" y="38"/>
              </a:cxn>
              <a:cxn ang="0">
                <a:pos x="133" y="2"/>
              </a:cxn>
              <a:cxn ang="0">
                <a:pos x="130" y="10"/>
              </a:cxn>
              <a:cxn ang="0">
                <a:pos x="90" y="141"/>
              </a:cxn>
              <a:cxn ang="0">
                <a:pos x="179" y="185"/>
              </a:cxn>
              <a:cxn ang="0">
                <a:pos x="160" y="277"/>
              </a:cxn>
              <a:cxn ang="0">
                <a:pos x="59" y="265"/>
              </a:cxn>
              <a:cxn ang="0">
                <a:pos x="128" y="345"/>
              </a:cxn>
              <a:cxn ang="0">
                <a:pos x="215" y="279"/>
              </a:cxn>
              <a:cxn ang="0">
                <a:pos x="206" y="130"/>
              </a:cxn>
              <a:cxn ang="0">
                <a:pos x="141" y="48"/>
              </a:cxn>
              <a:cxn ang="0">
                <a:pos x="254" y="21"/>
              </a:cxn>
              <a:cxn ang="0">
                <a:pos x="48" y="52"/>
              </a:cxn>
              <a:cxn ang="0">
                <a:pos x="53" y="40"/>
              </a:cxn>
              <a:cxn ang="0">
                <a:pos x="59" y="56"/>
              </a:cxn>
              <a:cxn ang="0">
                <a:pos x="74" y="59"/>
              </a:cxn>
              <a:cxn ang="0">
                <a:pos x="149" y="69"/>
              </a:cxn>
              <a:cxn ang="0">
                <a:pos x="149" y="82"/>
              </a:cxn>
              <a:cxn ang="0">
                <a:pos x="166" y="56"/>
              </a:cxn>
              <a:cxn ang="0">
                <a:pos x="194" y="67"/>
              </a:cxn>
              <a:cxn ang="0">
                <a:pos x="221" y="71"/>
              </a:cxn>
              <a:cxn ang="0">
                <a:pos x="229" y="75"/>
              </a:cxn>
              <a:cxn ang="0">
                <a:pos x="229" y="75"/>
              </a:cxn>
              <a:cxn ang="0">
                <a:pos x="50" y="105"/>
              </a:cxn>
              <a:cxn ang="0">
                <a:pos x="48" y="86"/>
              </a:cxn>
              <a:cxn ang="0">
                <a:pos x="71" y="117"/>
              </a:cxn>
              <a:cxn ang="0">
                <a:pos x="59" y="132"/>
              </a:cxn>
              <a:cxn ang="0">
                <a:pos x="69" y="136"/>
              </a:cxn>
              <a:cxn ang="0">
                <a:pos x="99" y="155"/>
              </a:cxn>
              <a:cxn ang="0">
                <a:pos x="103" y="168"/>
              </a:cxn>
              <a:cxn ang="0">
                <a:pos x="114" y="153"/>
              </a:cxn>
              <a:cxn ang="0">
                <a:pos x="147" y="160"/>
              </a:cxn>
              <a:cxn ang="0">
                <a:pos x="153" y="178"/>
              </a:cxn>
              <a:cxn ang="0">
                <a:pos x="160" y="178"/>
              </a:cxn>
              <a:cxn ang="0">
                <a:pos x="170" y="185"/>
              </a:cxn>
              <a:cxn ang="0">
                <a:pos x="168" y="206"/>
              </a:cxn>
              <a:cxn ang="0">
                <a:pos x="174" y="210"/>
              </a:cxn>
              <a:cxn ang="0">
                <a:pos x="175" y="225"/>
              </a:cxn>
              <a:cxn ang="0">
                <a:pos x="166" y="248"/>
              </a:cxn>
              <a:cxn ang="0">
                <a:pos x="153" y="267"/>
              </a:cxn>
              <a:cxn ang="0">
                <a:pos x="153" y="267"/>
              </a:cxn>
              <a:cxn ang="0">
                <a:pos x="23" y="282"/>
              </a:cxn>
              <a:cxn ang="0">
                <a:pos x="17" y="299"/>
              </a:cxn>
              <a:cxn ang="0">
                <a:pos x="36" y="307"/>
              </a:cxn>
              <a:cxn ang="0">
                <a:pos x="12" y="326"/>
              </a:cxn>
              <a:cxn ang="0">
                <a:pos x="19" y="343"/>
              </a:cxn>
              <a:cxn ang="0">
                <a:pos x="15" y="338"/>
              </a:cxn>
              <a:cxn ang="0">
                <a:pos x="42" y="340"/>
              </a:cxn>
              <a:cxn ang="0">
                <a:pos x="74" y="338"/>
              </a:cxn>
              <a:cxn ang="0">
                <a:pos x="48" y="355"/>
              </a:cxn>
              <a:cxn ang="0">
                <a:pos x="120" y="360"/>
              </a:cxn>
              <a:cxn ang="0">
                <a:pos x="92" y="362"/>
              </a:cxn>
              <a:cxn ang="0">
                <a:pos x="92" y="360"/>
              </a:cxn>
            </a:cxnLst>
            <a:rect l="0" t="0" r="r" b="b"/>
            <a:pathLst>
              <a:path w="261" h="370">
                <a:moveTo>
                  <a:pt x="261" y="16"/>
                </a:moveTo>
                <a:lnTo>
                  <a:pt x="261" y="16"/>
                </a:lnTo>
                <a:lnTo>
                  <a:pt x="261" y="44"/>
                </a:lnTo>
                <a:lnTo>
                  <a:pt x="259" y="59"/>
                </a:lnTo>
                <a:lnTo>
                  <a:pt x="255" y="69"/>
                </a:lnTo>
                <a:lnTo>
                  <a:pt x="255" y="69"/>
                </a:lnTo>
                <a:lnTo>
                  <a:pt x="252" y="75"/>
                </a:lnTo>
                <a:lnTo>
                  <a:pt x="246" y="78"/>
                </a:lnTo>
                <a:lnTo>
                  <a:pt x="235" y="84"/>
                </a:lnTo>
                <a:lnTo>
                  <a:pt x="235" y="84"/>
                </a:lnTo>
                <a:lnTo>
                  <a:pt x="223" y="90"/>
                </a:lnTo>
                <a:lnTo>
                  <a:pt x="215" y="94"/>
                </a:lnTo>
                <a:lnTo>
                  <a:pt x="210" y="96"/>
                </a:lnTo>
                <a:lnTo>
                  <a:pt x="210" y="96"/>
                </a:lnTo>
                <a:lnTo>
                  <a:pt x="202" y="96"/>
                </a:lnTo>
                <a:lnTo>
                  <a:pt x="193" y="94"/>
                </a:lnTo>
                <a:lnTo>
                  <a:pt x="172" y="90"/>
                </a:lnTo>
                <a:lnTo>
                  <a:pt x="172" y="90"/>
                </a:lnTo>
                <a:lnTo>
                  <a:pt x="162" y="90"/>
                </a:lnTo>
                <a:lnTo>
                  <a:pt x="154" y="88"/>
                </a:lnTo>
                <a:lnTo>
                  <a:pt x="149" y="88"/>
                </a:lnTo>
                <a:lnTo>
                  <a:pt x="145" y="90"/>
                </a:lnTo>
                <a:lnTo>
                  <a:pt x="143" y="94"/>
                </a:lnTo>
                <a:lnTo>
                  <a:pt x="141" y="97"/>
                </a:lnTo>
                <a:lnTo>
                  <a:pt x="141" y="97"/>
                </a:lnTo>
                <a:lnTo>
                  <a:pt x="158" y="101"/>
                </a:lnTo>
                <a:lnTo>
                  <a:pt x="177" y="107"/>
                </a:lnTo>
                <a:lnTo>
                  <a:pt x="193" y="113"/>
                </a:lnTo>
                <a:lnTo>
                  <a:pt x="204" y="120"/>
                </a:lnTo>
                <a:lnTo>
                  <a:pt x="204" y="120"/>
                </a:lnTo>
                <a:lnTo>
                  <a:pt x="212" y="128"/>
                </a:lnTo>
                <a:lnTo>
                  <a:pt x="219" y="136"/>
                </a:lnTo>
                <a:lnTo>
                  <a:pt x="227" y="145"/>
                </a:lnTo>
                <a:lnTo>
                  <a:pt x="233" y="155"/>
                </a:lnTo>
                <a:lnTo>
                  <a:pt x="236" y="168"/>
                </a:lnTo>
                <a:lnTo>
                  <a:pt x="240" y="179"/>
                </a:lnTo>
                <a:lnTo>
                  <a:pt x="244" y="193"/>
                </a:lnTo>
                <a:lnTo>
                  <a:pt x="244" y="208"/>
                </a:lnTo>
                <a:lnTo>
                  <a:pt x="244" y="208"/>
                </a:lnTo>
                <a:lnTo>
                  <a:pt x="242" y="227"/>
                </a:lnTo>
                <a:lnTo>
                  <a:pt x="238" y="248"/>
                </a:lnTo>
                <a:lnTo>
                  <a:pt x="233" y="267"/>
                </a:lnTo>
                <a:lnTo>
                  <a:pt x="225" y="286"/>
                </a:lnTo>
                <a:lnTo>
                  <a:pt x="214" y="305"/>
                </a:lnTo>
                <a:lnTo>
                  <a:pt x="198" y="322"/>
                </a:lnTo>
                <a:lnTo>
                  <a:pt x="181" y="341"/>
                </a:lnTo>
                <a:lnTo>
                  <a:pt x="160" y="357"/>
                </a:lnTo>
                <a:lnTo>
                  <a:pt x="160" y="357"/>
                </a:lnTo>
                <a:lnTo>
                  <a:pt x="149" y="362"/>
                </a:lnTo>
                <a:lnTo>
                  <a:pt x="133" y="366"/>
                </a:lnTo>
                <a:lnTo>
                  <a:pt x="101" y="370"/>
                </a:lnTo>
                <a:lnTo>
                  <a:pt x="101" y="370"/>
                </a:lnTo>
                <a:lnTo>
                  <a:pt x="82" y="370"/>
                </a:lnTo>
                <a:lnTo>
                  <a:pt x="63" y="368"/>
                </a:lnTo>
                <a:lnTo>
                  <a:pt x="44" y="366"/>
                </a:lnTo>
                <a:lnTo>
                  <a:pt x="29" y="360"/>
                </a:lnTo>
                <a:lnTo>
                  <a:pt x="29" y="360"/>
                </a:lnTo>
                <a:lnTo>
                  <a:pt x="21" y="355"/>
                </a:lnTo>
                <a:lnTo>
                  <a:pt x="13" y="349"/>
                </a:lnTo>
                <a:lnTo>
                  <a:pt x="8" y="343"/>
                </a:lnTo>
                <a:lnTo>
                  <a:pt x="0" y="338"/>
                </a:lnTo>
                <a:lnTo>
                  <a:pt x="0" y="338"/>
                </a:lnTo>
                <a:lnTo>
                  <a:pt x="4" y="309"/>
                </a:lnTo>
                <a:lnTo>
                  <a:pt x="12" y="280"/>
                </a:lnTo>
                <a:lnTo>
                  <a:pt x="12" y="280"/>
                </a:lnTo>
                <a:lnTo>
                  <a:pt x="21" y="275"/>
                </a:lnTo>
                <a:lnTo>
                  <a:pt x="32" y="269"/>
                </a:lnTo>
                <a:lnTo>
                  <a:pt x="44" y="261"/>
                </a:lnTo>
                <a:lnTo>
                  <a:pt x="50" y="259"/>
                </a:lnTo>
                <a:lnTo>
                  <a:pt x="55" y="258"/>
                </a:lnTo>
                <a:lnTo>
                  <a:pt x="55" y="258"/>
                </a:lnTo>
                <a:lnTo>
                  <a:pt x="63" y="259"/>
                </a:lnTo>
                <a:lnTo>
                  <a:pt x="71" y="263"/>
                </a:lnTo>
                <a:lnTo>
                  <a:pt x="78" y="269"/>
                </a:lnTo>
                <a:lnTo>
                  <a:pt x="86" y="273"/>
                </a:lnTo>
                <a:lnTo>
                  <a:pt x="86" y="273"/>
                </a:lnTo>
                <a:lnTo>
                  <a:pt x="95" y="275"/>
                </a:lnTo>
                <a:lnTo>
                  <a:pt x="103" y="277"/>
                </a:lnTo>
                <a:lnTo>
                  <a:pt x="111" y="275"/>
                </a:lnTo>
                <a:lnTo>
                  <a:pt x="120" y="273"/>
                </a:lnTo>
                <a:lnTo>
                  <a:pt x="120" y="273"/>
                </a:lnTo>
                <a:lnTo>
                  <a:pt x="126" y="265"/>
                </a:lnTo>
                <a:lnTo>
                  <a:pt x="132" y="258"/>
                </a:lnTo>
                <a:lnTo>
                  <a:pt x="133" y="248"/>
                </a:lnTo>
                <a:lnTo>
                  <a:pt x="135" y="237"/>
                </a:lnTo>
                <a:lnTo>
                  <a:pt x="133" y="227"/>
                </a:lnTo>
                <a:lnTo>
                  <a:pt x="132" y="216"/>
                </a:lnTo>
                <a:lnTo>
                  <a:pt x="130" y="208"/>
                </a:lnTo>
                <a:lnTo>
                  <a:pt x="126" y="200"/>
                </a:lnTo>
                <a:lnTo>
                  <a:pt x="126" y="200"/>
                </a:lnTo>
                <a:lnTo>
                  <a:pt x="116" y="193"/>
                </a:lnTo>
                <a:lnTo>
                  <a:pt x="105" y="183"/>
                </a:lnTo>
                <a:lnTo>
                  <a:pt x="93" y="178"/>
                </a:lnTo>
                <a:lnTo>
                  <a:pt x="82" y="174"/>
                </a:lnTo>
                <a:lnTo>
                  <a:pt x="82" y="174"/>
                </a:lnTo>
                <a:lnTo>
                  <a:pt x="74" y="174"/>
                </a:lnTo>
                <a:lnTo>
                  <a:pt x="67" y="174"/>
                </a:lnTo>
                <a:lnTo>
                  <a:pt x="55" y="176"/>
                </a:lnTo>
                <a:lnTo>
                  <a:pt x="44" y="179"/>
                </a:lnTo>
                <a:lnTo>
                  <a:pt x="31" y="181"/>
                </a:lnTo>
                <a:lnTo>
                  <a:pt x="31" y="181"/>
                </a:lnTo>
                <a:lnTo>
                  <a:pt x="29" y="162"/>
                </a:lnTo>
                <a:lnTo>
                  <a:pt x="31" y="141"/>
                </a:lnTo>
                <a:lnTo>
                  <a:pt x="36" y="97"/>
                </a:lnTo>
                <a:lnTo>
                  <a:pt x="36" y="97"/>
                </a:lnTo>
                <a:lnTo>
                  <a:pt x="38" y="65"/>
                </a:lnTo>
                <a:lnTo>
                  <a:pt x="40" y="50"/>
                </a:lnTo>
                <a:lnTo>
                  <a:pt x="42" y="44"/>
                </a:lnTo>
                <a:lnTo>
                  <a:pt x="44" y="38"/>
                </a:lnTo>
                <a:lnTo>
                  <a:pt x="44" y="38"/>
                </a:lnTo>
                <a:lnTo>
                  <a:pt x="50" y="35"/>
                </a:lnTo>
                <a:lnTo>
                  <a:pt x="53" y="31"/>
                </a:lnTo>
                <a:lnTo>
                  <a:pt x="65" y="25"/>
                </a:lnTo>
                <a:lnTo>
                  <a:pt x="65" y="25"/>
                </a:lnTo>
                <a:lnTo>
                  <a:pt x="80" y="14"/>
                </a:lnTo>
                <a:lnTo>
                  <a:pt x="95" y="2"/>
                </a:lnTo>
                <a:lnTo>
                  <a:pt x="95" y="2"/>
                </a:lnTo>
                <a:lnTo>
                  <a:pt x="105" y="4"/>
                </a:lnTo>
                <a:lnTo>
                  <a:pt x="114" y="4"/>
                </a:lnTo>
                <a:lnTo>
                  <a:pt x="133" y="2"/>
                </a:lnTo>
                <a:lnTo>
                  <a:pt x="153" y="0"/>
                </a:lnTo>
                <a:lnTo>
                  <a:pt x="172" y="0"/>
                </a:lnTo>
                <a:lnTo>
                  <a:pt x="172" y="0"/>
                </a:lnTo>
                <a:lnTo>
                  <a:pt x="194" y="2"/>
                </a:lnTo>
                <a:lnTo>
                  <a:pt x="217" y="8"/>
                </a:lnTo>
                <a:lnTo>
                  <a:pt x="261" y="16"/>
                </a:lnTo>
                <a:lnTo>
                  <a:pt x="261" y="16"/>
                </a:lnTo>
                <a:close/>
                <a:moveTo>
                  <a:pt x="156" y="6"/>
                </a:moveTo>
                <a:lnTo>
                  <a:pt x="156" y="6"/>
                </a:lnTo>
                <a:lnTo>
                  <a:pt x="130" y="10"/>
                </a:lnTo>
                <a:lnTo>
                  <a:pt x="116" y="12"/>
                </a:lnTo>
                <a:lnTo>
                  <a:pt x="101" y="10"/>
                </a:lnTo>
                <a:lnTo>
                  <a:pt x="101" y="10"/>
                </a:lnTo>
                <a:lnTo>
                  <a:pt x="95" y="19"/>
                </a:lnTo>
                <a:lnTo>
                  <a:pt x="92" y="33"/>
                </a:lnTo>
                <a:lnTo>
                  <a:pt x="84" y="73"/>
                </a:lnTo>
                <a:lnTo>
                  <a:pt x="78" y="115"/>
                </a:lnTo>
                <a:lnTo>
                  <a:pt x="76" y="143"/>
                </a:lnTo>
                <a:lnTo>
                  <a:pt x="76" y="143"/>
                </a:lnTo>
                <a:lnTo>
                  <a:pt x="90" y="141"/>
                </a:lnTo>
                <a:lnTo>
                  <a:pt x="103" y="139"/>
                </a:lnTo>
                <a:lnTo>
                  <a:pt x="113" y="139"/>
                </a:lnTo>
                <a:lnTo>
                  <a:pt x="124" y="141"/>
                </a:lnTo>
                <a:lnTo>
                  <a:pt x="133" y="145"/>
                </a:lnTo>
                <a:lnTo>
                  <a:pt x="143" y="149"/>
                </a:lnTo>
                <a:lnTo>
                  <a:pt x="160" y="158"/>
                </a:lnTo>
                <a:lnTo>
                  <a:pt x="160" y="158"/>
                </a:lnTo>
                <a:lnTo>
                  <a:pt x="168" y="166"/>
                </a:lnTo>
                <a:lnTo>
                  <a:pt x="174" y="176"/>
                </a:lnTo>
                <a:lnTo>
                  <a:pt x="179" y="185"/>
                </a:lnTo>
                <a:lnTo>
                  <a:pt x="181" y="197"/>
                </a:lnTo>
                <a:lnTo>
                  <a:pt x="183" y="210"/>
                </a:lnTo>
                <a:lnTo>
                  <a:pt x="185" y="223"/>
                </a:lnTo>
                <a:lnTo>
                  <a:pt x="183" y="235"/>
                </a:lnTo>
                <a:lnTo>
                  <a:pt x="179" y="246"/>
                </a:lnTo>
                <a:lnTo>
                  <a:pt x="179" y="246"/>
                </a:lnTo>
                <a:lnTo>
                  <a:pt x="177" y="254"/>
                </a:lnTo>
                <a:lnTo>
                  <a:pt x="172" y="265"/>
                </a:lnTo>
                <a:lnTo>
                  <a:pt x="166" y="273"/>
                </a:lnTo>
                <a:lnTo>
                  <a:pt x="160" y="277"/>
                </a:lnTo>
                <a:lnTo>
                  <a:pt x="153" y="282"/>
                </a:lnTo>
                <a:lnTo>
                  <a:pt x="145" y="284"/>
                </a:lnTo>
                <a:lnTo>
                  <a:pt x="145" y="284"/>
                </a:lnTo>
                <a:lnTo>
                  <a:pt x="124" y="286"/>
                </a:lnTo>
                <a:lnTo>
                  <a:pt x="109" y="286"/>
                </a:lnTo>
                <a:lnTo>
                  <a:pt x="97" y="284"/>
                </a:lnTo>
                <a:lnTo>
                  <a:pt x="88" y="280"/>
                </a:lnTo>
                <a:lnTo>
                  <a:pt x="74" y="273"/>
                </a:lnTo>
                <a:lnTo>
                  <a:pt x="69" y="269"/>
                </a:lnTo>
                <a:lnTo>
                  <a:pt x="59" y="265"/>
                </a:lnTo>
                <a:lnTo>
                  <a:pt x="59" y="265"/>
                </a:lnTo>
                <a:lnTo>
                  <a:pt x="55" y="277"/>
                </a:lnTo>
                <a:lnTo>
                  <a:pt x="52" y="288"/>
                </a:lnTo>
                <a:lnTo>
                  <a:pt x="46" y="313"/>
                </a:lnTo>
                <a:lnTo>
                  <a:pt x="46" y="313"/>
                </a:lnTo>
                <a:lnTo>
                  <a:pt x="55" y="320"/>
                </a:lnTo>
                <a:lnTo>
                  <a:pt x="76" y="330"/>
                </a:lnTo>
                <a:lnTo>
                  <a:pt x="103" y="341"/>
                </a:lnTo>
                <a:lnTo>
                  <a:pt x="116" y="343"/>
                </a:lnTo>
                <a:lnTo>
                  <a:pt x="128" y="345"/>
                </a:lnTo>
                <a:lnTo>
                  <a:pt x="128" y="345"/>
                </a:lnTo>
                <a:lnTo>
                  <a:pt x="137" y="345"/>
                </a:lnTo>
                <a:lnTo>
                  <a:pt x="147" y="341"/>
                </a:lnTo>
                <a:lnTo>
                  <a:pt x="158" y="336"/>
                </a:lnTo>
                <a:lnTo>
                  <a:pt x="170" y="330"/>
                </a:lnTo>
                <a:lnTo>
                  <a:pt x="181" y="320"/>
                </a:lnTo>
                <a:lnTo>
                  <a:pt x="194" y="309"/>
                </a:lnTo>
                <a:lnTo>
                  <a:pt x="204" y="296"/>
                </a:lnTo>
                <a:lnTo>
                  <a:pt x="215" y="279"/>
                </a:lnTo>
                <a:lnTo>
                  <a:pt x="215" y="279"/>
                </a:lnTo>
                <a:lnTo>
                  <a:pt x="223" y="261"/>
                </a:lnTo>
                <a:lnTo>
                  <a:pt x="231" y="242"/>
                </a:lnTo>
                <a:lnTo>
                  <a:pt x="233" y="223"/>
                </a:lnTo>
                <a:lnTo>
                  <a:pt x="235" y="204"/>
                </a:lnTo>
                <a:lnTo>
                  <a:pt x="233" y="187"/>
                </a:lnTo>
                <a:lnTo>
                  <a:pt x="229" y="168"/>
                </a:lnTo>
                <a:lnTo>
                  <a:pt x="223" y="153"/>
                </a:lnTo>
                <a:lnTo>
                  <a:pt x="214" y="137"/>
                </a:lnTo>
                <a:lnTo>
                  <a:pt x="214" y="137"/>
                </a:lnTo>
                <a:lnTo>
                  <a:pt x="206" y="130"/>
                </a:lnTo>
                <a:lnTo>
                  <a:pt x="196" y="124"/>
                </a:lnTo>
                <a:lnTo>
                  <a:pt x="187" y="118"/>
                </a:lnTo>
                <a:lnTo>
                  <a:pt x="177" y="115"/>
                </a:lnTo>
                <a:lnTo>
                  <a:pt x="156" y="109"/>
                </a:lnTo>
                <a:lnTo>
                  <a:pt x="133" y="107"/>
                </a:lnTo>
                <a:lnTo>
                  <a:pt x="133" y="107"/>
                </a:lnTo>
                <a:lnTo>
                  <a:pt x="133" y="92"/>
                </a:lnTo>
                <a:lnTo>
                  <a:pt x="135" y="77"/>
                </a:lnTo>
                <a:lnTo>
                  <a:pt x="141" y="48"/>
                </a:lnTo>
                <a:lnTo>
                  <a:pt x="141" y="48"/>
                </a:lnTo>
                <a:lnTo>
                  <a:pt x="151" y="48"/>
                </a:lnTo>
                <a:lnTo>
                  <a:pt x="164" y="50"/>
                </a:lnTo>
                <a:lnTo>
                  <a:pt x="198" y="56"/>
                </a:lnTo>
                <a:lnTo>
                  <a:pt x="229" y="61"/>
                </a:lnTo>
                <a:lnTo>
                  <a:pt x="244" y="63"/>
                </a:lnTo>
                <a:lnTo>
                  <a:pt x="244" y="63"/>
                </a:lnTo>
                <a:lnTo>
                  <a:pt x="248" y="59"/>
                </a:lnTo>
                <a:lnTo>
                  <a:pt x="250" y="56"/>
                </a:lnTo>
                <a:lnTo>
                  <a:pt x="252" y="46"/>
                </a:lnTo>
                <a:lnTo>
                  <a:pt x="254" y="21"/>
                </a:lnTo>
                <a:lnTo>
                  <a:pt x="254" y="21"/>
                </a:lnTo>
                <a:lnTo>
                  <a:pt x="240" y="19"/>
                </a:lnTo>
                <a:lnTo>
                  <a:pt x="229" y="17"/>
                </a:lnTo>
                <a:lnTo>
                  <a:pt x="204" y="12"/>
                </a:lnTo>
                <a:lnTo>
                  <a:pt x="181" y="8"/>
                </a:lnTo>
                <a:lnTo>
                  <a:pt x="170" y="6"/>
                </a:lnTo>
                <a:lnTo>
                  <a:pt x="156" y="6"/>
                </a:lnTo>
                <a:lnTo>
                  <a:pt x="156" y="6"/>
                </a:lnTo>
                <a:close/>
                <a:moveTo>
                  <a:pt x="48" y="52"/>
                </a:moveTo>
                <a:lnTo>
                  <a:pt x="48" y="52"/>
                </a:lnTo>
                <a:lnTo>
                  <a:pt x="59" y="46"/>
                </a:lnTo>
                <a:lnTo>
                  <a:pt x="72" y="38"/>
                </a:lnTo>
                <a:lnTo>
                  <a:pt x="78" y="35"/>
                </a:lnTo>
                <a:lnTo>
                  <a:pt x="82" y="31"/>
                </a:lnTo>
                <a:lnTo>
                  <a:pt x="84" y="25"/>
                </a:lnTo>
                <a:lnTo>
                  <a:pt x="82" y="19"/>
                </a:lnTo>
                <a:lnTo>
                  <a:pt x="82" y="19"/>
                </a:lnTo>
                <a:lnTo>
                  <a:pt x="74" y="27"/>
                </a:lnTo>
                <a:lnTo>
                  <a:pt x="63" y="33"/>
                </a:lnTo>
                <a:lnTo>
                  <a:pt x="53" y="40"/>
                </a:lnTo>
                <a:lnTo>
                  <a:pt x="52" y="46"/>
                </a:lnTo>
                <a:lnTo>
                  <a:pt x="48" y="52"/>
                </a:lnTo>
                <a:lnTo>
                  <a:pt x="48" y="52"/>
                </a:lnTo>
                <a:close/>
                <a:moveTo>
                  <a:pt x="50" y="65"/>
                </a:moveTo>
                <a:lnTo>
                  <a:pt x="50" y="65"/>
                </a:lnTo>
                <a:lnTo>
                  <a:pt x="52" y="63"/>
                </a:lnTo>
                <a:lnTo>
                  <a:pt x="53" y="61"/>
                </a:lnTo>
                <a:lnTo>
                  <a:pt x="57" y="59"/>
                </a:lnTo>
                <a:lnTo>
                  <a:pt x="59" y="56"/>
                </a:lnTo>
                <a:lnTo>
                  <a:pt x="59" y="56"/>
                </a:lnTo>
                <a:lnTo>
                  <a:pt x="53" y="57"/>
                </a:lnTo>
                <a:lnTo>
                  <a:pt x="50" y="59"/>
                </a:lnTo>
                <a:lnTo>
                  <a:pt x="48" y="63"/>
                </a:lnTo>
                <a:lnTo>
                  <a:pt x="50" y="65"/>
                </a:lnTo>
                <a:lnTo>
                  <a:pt x="50" y="65"/>
                </a:lnTo>
                <a:close/>
                <a:moveTo>
                  <a:pt x="57" y="71"/>
                </a:moveTo>
                <a:lnTo>
                  <a:pt x="57" y="71"/>
                </a:lnTo>
                <a:lnTo>
                  <a:pt x="71" y="65"/>
                </a:lnTo>
                <a:lnTo>
                  <a:pt x="74" y="61"/>
                </a:lnTo>
                <a:lnTo>
                  <a:pt x="74" y="59"/>
                </a:lnTo>
                <a:lnTo>
                  <a:pt x="72" y="56"/>
                </a:lnTo>
                <a:lnTo>
                  <a:pt x="72" y="56"/>
                </a:lnTo>
                <a:lnTo>
                  <a:pt x="71" y="61"/>
                </a:lnTo>
                <a:lnTo>
                  <a:pt x="65" y="63"/>
                </a:lnTo>
                <a:lnTo>
                  <a:pt x="61" y="67"/>
                </a:lnTo>
                <a:lnTo>
                  <a:pt x="57" y="71"/>
                </a:lnTo>
                <a:lnTo>
                  <a:pt x="57" y="71"/>
                </a:lnTo>
                <a:close/>
                <a:moveTo>
                  <a:pt x="145" y="71"/>
                </a:moveTo>
                <a:lnTo>
                  <a:pt x="145" y="71"/>
                </a:lnTo>
                <a:lnTo>
                  <a:pt x="149" y="69"/>
                </a:lnTo>
                <a:lnTo>
                  <a:pt x="151" y="67"/>
                </a:lnTo>
                <a:lnTo>
                  <a:pt x="153" y="57"/>
                </a:lnTo>
                <a:lnTo>
                  <a:pt x="153" y="57"/>
                </a:lnTo>
                <a:lnTo>
                  <a:pt x="151" y="56"/>
                </a:lnTo>
                <a:lnTo>
                  <a:pt x="147" y="56"/>
                </a:lnTo>
                <a:lnTo>
                  <a:pt x="147" y="56"/>
                </a:lnTo>
                <a:lnTo>
                  <a:pt x="145" y="63"/>
                </a:lnTo>
                <a:lnTo>
                  <a:pt x="145" y="71"/>
                </a:lnTo>
                <a:lnTo>
                  <a:pt x="145" y="71"/>
                </a:lnTo>
                <a:close/>
                <a:moveTo>
                  <a:pt x="149" y="82"/>
                </a:moveTo>
                <a:lnTo>
                  <a:pt x="149" y="82"/>
                </a:lnTo>
                <a:lnTo>
                  <a:pt x="160" y="78"/>
                </a:lnTo>
                <a:lnTo>
                  <a:pt x="170" y="75"/>
                </a:lnTo>
                <a:lnTo>
                  <a:pt x="177" y="69"/>
                </a:lnTo>
                <a:lnTo>
                  <a:pt x="183" y="61"/>
                </a:lnTo>
                <a:lnTo>
                  <a:pt x="183" y="61"/>
                </a:lnTo>
                <a:lnTo>
                  <a:pt x="179" y="59"/>
                </a:lnTo>
                <a:lnTo>
                  <a:pt x="175" y="57"/>
                </a:lnTo>
                <a:lnTo>
                  <a:pt x="170" y="57"/>
                </a:lnTo>
                <a:lnTo>
                  <a:pt x="166" y="56"/>
                </a:lnTo>
                <a:lnTo>
                  <a:pt x="166" y="56"/>
                </a:lnTo>
                <a:lnTo>
                  <a:pt x="162" y="63"/>
                </a:lnTo>
                <a:lnTo>
                  <a:pt x="156" y="67"/>
                </a:lnTo>
                <a:lnTo>
                  <a:pt x="153" y="75"/>
                </a:lnTo>
                <a:lnTo>
                  <a:pt x="149" y="82"/>
                </a:lnTo>
                <a:lnTo>
                  <a:pt x="149" y="82"/>
                </a:lnTo>
                <a:close/>
                <a:moveTo>
                  <a:pt x="191" y="67"/>
                </a:moveTo>
                <a:lnTo>
                  <a:pt x="191" y="67"/>
                </a:lnTo>
                <a:lnTo>
                  <a:pt x="193" y="67"/>
                </a:lnTo>
                <a:lnTo>
                  <a:pt x="194" y="67"/>
                </a:lnTo>
                <a:lnTo>
                  <a:pt x="196" y="65"/>
                </a:lnTo>
                <a:lnTo>
                  <a:pt x="196" y="63"/>
                </a:lnTo>
                <a:lnTo>
                  <a:pt x="196" y="63"/>
                </a:lnTo>
                <a:lnTo>
                  <a:pt x="193" y="63"/>
                </a:lnTo>
                <a:lnTo>
                  <a:pt x="191" y="67"/>
                </a:lnTo>
                <a:lnTo>
                  <a:pt x="191" y="67"/>
                </a:lnTo>
                <a:close/>
                <a:moveTo>
                  <a:pt x="210" y="73"/>
                </a:moveTo>
                <a:lnTo>
                  <a:pt x="210" y="73"/>
                </a:lnTo>
                <a:lnTo>
                  <a:pt x="217" y="73"/>
                </a:lnTo>
                <a:lnTo>
                  <a:pt x="221" y="71"/>
                </a:lnTo>
                <a:lnTo>
                  <a:pt x="223" y="65"/>
                </a:lnTo>
                <a:lnTo>
                  <a:pt x="223" y="65"/>
                </a:lnTo>
                <a:lnTo>
                  <a:pt x="221" y="63"/>
                </a:lnTo>
                <a:lnTo>
                  <a:pt x="217" y="63"/>
                </a:lnTo>
                <a:lnTo>
                  <a:pt x="212" y="65"/>
                </a:lnTo>
                <a:lnTo>
                  <a:pt x="210" y="67"/>
                </a:lnTo>
                <a:lnTo>
                  <a:pt x="210" y="71"/>
                </a:lnTo>
                <a:lnTo>
                  <a:pt x="210" y="73"/>
                </a:lnTo>
                <a:lnTo>
                  <a:pt x="210" y="73"/>
                </a:lnTo>
                <a:close/>
                <a:moveTo>
                  <a:pt x="229" y="75"/>
                </a:moveTo>
                <a:lnTo>
                  <a:pt x="229" y="75"/>
                </a:lnTo>
                <a:lnTo>
                  <a:pt x="231" y="77"/>
                </a:lnTo>
                <a:lnTo>
                  <a:pt x="235" y="77"/>
                </a:lnTo>
                <a:lnTo>
                  <a:pt x="238" y="75"/>
                </a:lnTo>
                <a:lnTo>
                  <a:pt x="238" y="75"/>
                </a:lnTo>
                <a:lnTo>
                  <a:pt x="238" y="71"/>
                </a:lnTo>
                <a:lnTo>
                  <a:pt x="235" y="71"/>
                </a:lnTo>
                <a:lnTo>
                  <a:pt x="231" y="71"/>
                </a:lnTo>
                <a:lnTo>
                  <a:pt x="229" y="75"/>
                </a:lnTo>
                <a:lnTo>
                  <a:pt x="229" y="75"/>
                </a:lnTo>
                <a:close/>
                <a:moveTo>
                  <a:pt x="50" y="105"/>
                </a:moveTo>
                <a:lnTo>
                  <a:pt x="50" y="105"/>
                </a:lnTo>
                <a:lnTo>
                  <a:pt x="67" y="96"/>
                </a:lnTo>
                <a:lnTo>
                  <a:pt x="72" y="90"/>
                </a:lnTo>
                <a:lnTo>
                  <a:pt x="74" y="86"/>
                </a:lnTo>
                <a:lnTo>
                  <a:pt x="76" y="80"/>
                </a:lnTo>
                <a:lnTo>
                  <a:pt x="76" y="80"/>
                </a:lnTo>
                <a:lnTo>
                  <a:pt x="67" y="84"/>
                </a:lnTo>
                <a:lnTo>
                  <a:pt x="61" y="90"/>
                </a:lnTo>
                <a:lnTo>
                  <a:pt x="50" y="105"/>
                </a:lnTo>
                <a:lnTo>
                  <a:pt x="50" y="105"/>
                </a:lnTo>
                <a:close/>
                <a:moveTo>
                  <a:pt x="44" y="94"/>
                </a:moveTo>
                <a:lnTo>
                  <a:pt x="44" y="94"/>
                </a:lnTo>
                <a:lnTo>
                  <a:pt x="50" y="94"/>
                </a:lnTo>
                <a:lnTo>
                  <a:pt x="53" y="90"/>
                </a:lnTo>
                <a:lnTo>
                  <a:pt x="55" y="84"/>
                </a:lnTo>
                <a:lnTo>
                  <a:pt x="55" y="82"/>
                </a:lnTo>
                <a:lnTo>
                  <a:pt x="55" y="82"/>
                </a:lnTo>
                <a:lnTo>
                  <a:pt x="52" y="84"/>
                </a:lnTo>
                <a:lnTo>
                  <a:pt x="48" y="86"/>
                </a:lnTo>
                <a:lnTo>
                  <a:pt x="46" y="90"/>
                </a:lnTo>
                <a:lnTo>
                  <a:pt x="44" y="94"/>
                </a:lnTo>
                <a:lnTo>
                  <a:pt x="44" y="94"/>
                </a:lnTo>
                <a:close/>
                <a:moveTo>
                  <a:pt x="44" y="128"/>
                </a:moveTo>
                <a:lnTo>
                  <a:pt x="44" y="128"/>
                </a:lnTo>
                <a:lnTo>
                  <a:pt x="52" y="126"/>
                </a:lnTo>
                <a:lnTo>
                  <a:pt x="57" y="122"/>
                </a:lnTo>
                <a:lnTo>
                  <a:pt x="63" y="120"/>
                </a:lnTo>
                <a:lnTo>
                  <a:pt x="71" y="117"/>
                </a:lnTo>
                <a:lnTo>
                  <a:pt x="71" y="117"/>
                </a:lnTo>
                <a:lnTo>
                  <a:pt x="72" y="107"/>
                </a:lnTo>
                <a:lnTo>
                  <a:pt x="72" y="103"/>
                </a:lnTo>
                <a:lnTo>
                  <a:pt x="71" y="99"/>
                </a:lnTo>
                <a:lnTo>
                  <a:pt x="71" y="99"/>
                </a:lnTo>
                <a:lnTo>
                  <a:pt x="65" y="107"/>
                </a:lnTo>
                <a:lnTo>
                  <a:pt x="57" y="115"/>
                </a:lnTo>
                <a:lnTo>
                  <a:pt x="50" y="120"/>
                </a:lnTo>
                <a:lnTo>
                  <a:pt x="44" y="128"/>
                </a:lnTo>
                <a:lnTo>
                  <a:pt x="44" y="128"/>
                </a:lnTo>
                <a:close/>
                <a:moveTo>
                  <a:pt x="59" y="132"/>
                </a:moveTo>
                <a:lnTo>
                  <a:pt x="59" y="132"/>
                </a:lnTo>
                <a:lnTo>
                  <a:pt x="59" y="134"/>
                </a:lnTo>
                <a:lnTo>
                  <a:pt x="57" y="137"/>
                </a:lnTo>
                <a:lnTo>
                  <a:pt x="53" y="139"/>
                </a:lnTo>
                <a:lnTo>
                  <a:pt x="53" y="143"/>
                </a:lnTo>
                <a:lnTo>
                  <a:pt x="53" y="143"/>
                </a:lnTo>
                <a:lnTo>
                  <a:pt x="57" y="143"/>
                </a:lnTo>
                <a:lnTo>
                  <a:pt x="61" y="143"/>
                </a:lnTo>
                <a:lnTo>
                  <a:pt x="65" y="139"/>
                </a:lnTo>
                <a:lnTo>
                  <a:pt x="69" y="136"/>
                </a:lnTo>
                <a:lnTo>
                  <a:pt x="69" y="134"/>
                </a:lnTo>
                <a:lnTo>
                  <a:pt x="69" y="130"/>
                </a:lnTo>
                <a:lnTo>
                  <a:pt x="65" y="130"/>
                </a:lnTo>
                <a:lnTo>
                  <a:pt x="59" y="132"/>
                </a:lnTo>
                <a:lnTo>
                  <a:pt x="59" y="132"/>
                </a:lnTo>
                <a:close/>
                <a:moveTo>
                  <a:pt x="74" y="164"/>
                </a:moveTo>
                <a:lnTo>
                  <a:pt x="74" y="164"/>
                </a:lnTo>
                <a:lnTo>
                  <a:pt x="84" y="164"/>
                </a:lnTo>
                <a:lnTo>
                  <a:pt x="92" y="160"/>
                </a:lnTo>
                <a:lnTo>
                  <a:pt x="99" y="155"/>
                </a:lnTo>
                <a:lnTo>
                  <a:pt x="105" y="151"/>
                </a:lnTo>
                <a:lnTo>
                  <a:pt x="105" y="151"/>
                </a:lnTo>
                <a:lnTo>
                  <a:pt x="97" y="149"/>
                </a:lnTo>
                <a:lnTo>
                  <a:pt x="86" y="151"/>
                </a:lnTo>
                <a:lnTo>
                  <a:pt x="82" y="153"/>
                </a:lnTo>
                <a:lnTo>
                  <a:pt x="78" y="155"/>
                </a:lnTo>
                <a:lnTo>
                  <a:pt x="74" y="158"/>
                </a:lnTo>
                <a:lnTo>
                  <a:pt x="74" y="164"/>
                </a:lnTo>
                <a:lnTo>
                  <a:pt x="74" y="164"/>
                </a:lnTo>
                <a:close/>
                <a:moveTo>
                  <a:pt x="103" y="168"/>
                </a:moveTo>
                <a:lnTo>
                  <a:pt x="103" y="168"/>
                </a:lnTo>
                <a:lnTo>
                  <a:pt x="114" y="166"/>
                </a:lnTo>
                <a:lnTo>
                  <a:pt x="122" y="164"/>
                </a:lnTo>
                <a:lnTo>
                  <a:pt x="130" y="158"/>
                </a:lnTo>
                <a:lnTo>
                  <a:pt x="135" y="153"/>
                </a:lnTo>
                <a:lnTo>
                  <a:pt x="135" y="153"/>
                </a:lnTo>
                <a:lnTo>
                  <a:pt x="130" y="151"/>
                </a:lnTo>
                <a:lnTo>
                  <a:pt x="126" y="149"/>
                </a:lnTo>
                <a:lnTo>
                  <a:pt x="120" y="151"/>
                </a:lnTo>
                <a:lnTo>
                  <a:pt x="114" y="153"/>
                </a:lnTo>
                <a:lnTo>
                  <a:pt x="111" y="155"/>
                </a:lnTo>
                <a:lnTo>
                  <a:pt x="107" y="158"/>
                </a:lnTo>
                <a:lnTo>
                  <a:pt x="105" y="162"/>
                </a:lnTo>
                <a:lnTo>
                  <a:pt x="103" y="168"/>
                </a:lnTo>
                <a:lnTo>
                  <a:pt x="103" y="168"/>
                </a:lnTo>
                <a:close/>
                <a:moveTo>
                  <a:pt x="122" y="176"/>
                </a:moveTo>
                <a:lnTo>
                  <a:pt x="122" y="176"/>
                </a:lnTo>
                <a:lnTo>
                  <a:pt x="137" y="170"/>
                </a:lnTo>
                <a:lnTo>
                  <a:pt x="143" y="166"/>
                </a:lnTo>
                <a:lnTo>
                  <a:pt x="147" y="160"/>
                </a:lnTo>
                <a:lnTo>
                  <a:pt x="147" y="160"/>
                </a:lnTo>
                <a:lnTo>
                  <a:pt x="139" y="160"/>
                </a:lnTo>
                <a:lnTo>
                  <a:pt x="132" y="164"/>
                </a:lnTo>
                <a:lnTo>
                  <a:pt x="126" y="170"/>
                </a:lnTo>
                <a:lnTo>
                  <a:pt x="122" y="176"/>
                </a:lnTo>
                <a:lnTo>
                  <a:pt x="122" y="176"/>
                </a:lnTo>
                <a:close/>
                <a:moveTo>
                  <a:pt x="141" y="181"/>
                </a:moveTo>
                <a:lnTo>
                  <a:pt x="141" y="181"/>
                </a:lnTo>
                <a:lnTo>
                  <a:pt x="147" y="179"/>
                </a:lnTo>
                <a:lnTo>
                  <a:pt x="153" y="178"/>
                </a:lnTo>
                <a:lnTo>
                  <a:pt x="160" y="170"/>
                </a:lnTo>
                <a:lnTo>
                  <a:pt x="160" y="170"/>
                </a:lnTo>
                <a:lnTo>
                  <a:pt x="158" y="168"/>
                </a:lnTo>
                <a:lnTo>
                  <a:pt x="158" y="166"/>
                </a:lnTo>
                <a:lnTo>
                  <a:pt x="158" y="166"/>
                </a:lnTo>
                <a:lnTo>
                  <a:pt x="153" y="168"/>
                </a:lnTo>
                <a:lnTo>
                  <a:pt x="147" y="172"/>
                </a:lnTo>
                <a:lnTo>
                  <a:pt x="141" y="181"/>
                </a:lnTo>
                <a:lnTo>
                  <a:pt x="141" y="181"/>
                </a:lnTo>
                <a:close/>
                <a:moveTo>
                  <a:pt x="160" y="178"/>
                </a:moveTo>
                <a:lnTo>
                  <a:pt x="160" y="178"/>
                </a:lnTo>
                <a:lnTo>
                  <a:pt x="149" y="189"/>
                </a:lnTo>
                <a:lnTo>
                  <a:pt x="143" y="195"/>
                </a:lnTo>
                <a:lnTo>
                  <a:pt x="139" y="200"/>
                </a:lnTo>
                <a:lnTo>
                  <a:pt x="139" y="200"/>
                </a:lnTo>
                <a:lnTo>
                  <a:pt x="147" y="198"/>
                </a:lnTo>
                <a:lnTo>
                  <a:pt x="154" y="195"/>
                </a:lnTo>
                <a:lnTo>
                  <a:pt x="162" y="189"/>
                </a:lnTo>
                <a:lnTo>
                  <a:pt x="170" y="185"/>
                </a:lnTo>
                <a:lnTo>
                  <a:pt x="170" y="185"/>
                </a:lnTo>
                <a:lnTo>
                  <a:pt x="168" y="181"/>
                </a:lnTo>
                <a:lnTo>
                  <a:pt x="166" y="178"/>
                </a:lnTo>
                <a:lnTo>
                  <a:pt x="166" y="178"/>
                </a:lnTo>
                <a:lnTo>
                  <a:pt x="160" y="178"/>
                </a:lnTo>
                <a:lnTo>
                  <a:pt x="160" y="178"/>
                </a:lnTo>
                <a:close/>
                <a:moveTo>
                  <a:pt x="151" y="212"/>
                </a:moveTo>
                <a:lnTo>
                  <a:pt x="151" y="212"/>
                </a:lnTo>
                <a:lnTo>
                  <a:pt x="158" y="212"/>
                </a:lnTo>
                <a:lnTo>
                  <a:pt x="164" y="210"/>
                </a:lnTo>
                <a:lnTo>
                  <a:pt x="168" y="206"/>
                </a:lnTo>
                <a:lnTo>
                  <a:pt x="174" y="202"/>
                </a:lnTo>
                <a:lnTo>
                  <a:pt x="174" y="202"/>
                </a:lnTo>
                <a:lnTo>
                  <a:pt x="172" y="197"/>
                </a:lnTo>
                <a:lnTo>
                  <a:pt x="170" y="195"/>
                </a:lnTo>
                <a:lnTo>
                  <a:pt x="166" y="197"/>
                </a:lnTo>
                <a:lnTo>
                  <a:pt x="162" y="198"/>
                </a:lnTo>
                <a:lnTo>
                  <a:pt x="154" y="206"/>
                </a:lnTo>
                <a:lnTo>
                  <a:pt x="151" y="212"/>
                </a:lnTo>
                <a:lnTo>
                  <a:pt x="151" y="212"/>
                </a:lnTo>
                <a:close/>
                <a:moveTo>
                  <a:pt x="174" y="210"/>
                </a:moveTo>
                <a:lnTo>
                  <a:pt x="174" y="210"/>
                </a:lnTo>
                <a:lnTo>
                  <a:pt x="166" y="218"/>
                </a:lnTo>
                <a:lnTo>
                  <a:pt x="158" y="223"/>
                </a:lnTo>
                <a:lnTo>
                  <a:pt x="151" y="231"/>
                </a:lnTo>
                <a:lnTo>
                  <a:pt x="145" y="239"/>
                </a:lnTo>
                <a:lnTo>
                  <a:pt x="145" y="239"/>
                </a:lnTo>
                <a:lnTo>
                  <a:pt x="154" y="237"/>
                </a:lnTo>
                <a:lnTo>
                  <a:pt x="162" y="233"/>
                </a:lnTo>
                <a:lnTo>
                  <a:pt x="168" y="229"/>
                </a:lnTo>
                <a:lnTo>
                  <a:pt x="175" y="225"/>
                </a:lnTo>
                <a:lnTo>
                  <a:pt x="175" y="225"/>
                </a:lnTo>
                <a:lnTo>
                  <a:pt x="177" y="218"/>
                </a:lnTo>
                <a:lnTo>
                  <a:pt x="175" y="210"/>
                </a:lnTo>
                <a:lnTo>
                  <a:pt x="175" y="210"/>
                </a:lnTo>
                <a:lnTo>
                  <a:pt x="174" y="210"/>
                </a:lnTo>
                <a:lnTo>
                  <a:pt x="174" y="210"/>
                </a:lnTo>
                <a:close/>
                <a:moveTo>
                  <a:pt x="149" y="254"/>
                </a:moveTo>
                <a:lnTo>
                  <a:pt x="149" y="254"/>
                </a:lnTo>
                <a:lnTo>
                  <a:pt x="156" y="252"/>
                </a:lnTo>
                <a:lnTo>
                  <a:pt x="166" y="248"/>
                </a:lnTo>
                <a:lnTo>
                  <a:pt x="170" y="246"/>
                </a:lnTo>
                <a:lnTo>
                  <a:pt x="172" y="244"/>
                </a:lnTo>
                <a:lnTo>
                  <a:pt x="172" y="240"/>
                </a:lnTo>
                <a:lnTo>
                  <a:pt x="170" y="237"/>
                </a:lnTo>
                <a:lnTo>
                  <a:pt x="170" y="237"/>
                </a:lnTo>
                <a:lnTo>
                  <a:pt x="158" y="242"/>
                </a:lnTo>
                <a:lnTo>
                  <a:pt x="153" y="248"/>
                </a:lnTo>
                <a:lnTo>
                  <a:pt x="149" y="254"/>
                </a:lnTo>
                <a:lnTo>
                  <a:pt x="149" y="254"/>
                </a:lnTo>
                <a:close/>
                <a:moveTo>
                  <a:pt x="153" y="267"/>
                </a:moveTo>
                <a:lnTo>
                  <a:pt x="153" y="267"/>
                </a:lnTo>
                <a:lnTo>
                  <a:pt x="154" y="269"/>
                </a:lnTo>
                <a:lnTo>
                  <a:pt x="158" y="267"/>
                </a:lnTo>
                <a:lnTo>
                  <a:pt x="160" y="263"/>
                </a:lnTo>
                <a:lnTo>
                  <a:pt x="158" y="261"/>
                </a:lnTo>
                <a:lnTo>
                  <a:pt x="158" y="261"/>
                </a:lnTo>
                <a:lnTo>
                  <a:pt x="154" y="263"/>
                </a:lnTo>
                <a:lnTo>
                  <a:pt x="153" y="265"/>
                </a:lnTo>
                <a:lnTo>
                  <a:pt x="153" y="267"/>
                </a:lnTo>
                <a:lnTo>
                  <a:pt x="153" y="267"/>
                </a:lnTo>
                <a:close/>
                <a:moveTo>
                  <a:pt x="19" y="288"/>
                </a:moveTo>
                <a:lnTo>
                  <a:pt x="19" y="288"/>
                </a:lnTo>
                <a:lnTo>
                  <a:pt x="27" y="284"/>
                </a:lnTo>
                <a:lnTo>
                  <a:pt x="36" y="280"/>
                </a:lnTo>
                <a:lnTo>
                  <a:pt x="44" y="277"/>
                </a:lnTo>
                <a:lnTo>
                  <a:pt x="46" y="273"/>
                </a:lnTo>
                <a:lnTo>
                  <a:pt x="48" y="269"/>
                </a:lnTo>
                <a:lnTo>
                  <a:pt x="48" y="269"/>
                </a:lnTo>
                <a:lnTo>
                  <a:pt x="31" y="277"/>
                </a:lnTo>
                <a:lnTo>
                  <a:pt x="23" y="282"/>
                </a:lnTo>
                <a:lnTo>
                  <a:pt x="21" y="284"/>
                </a:lnTo>
                <a:lnTo>
                  <a:pt x="19" y="288"/>
                </a:lnTo>
                <a:lnTo>
                  <a:pt x="19" y="288"/>
                </a:lnTo>
                <a:close/>
                <a:moveTo>
                  <a:pt x="13" y="305"/>
                </a:moveTo>
                <a:lnTo>
                  <a:pt x="13" y="305"/>
                </a:lnTo>
                <a:lnTo>
                  <a:pt x="17" y="303"/>
                </a:lnTo>
                <a:lnTo>
                  <a:pt x="19" y="301"/>
                </a:lnTo>
                <a:lnTo>
                  <a:pt x="25" y="296"/>
                </a:lnTo>
                <a:lnTo>
                  <a:pt x="25" y="296"/>
                </a:lnTo>
                <a:lnTo>
                  <a:pt x="17" y="299"/>
                </a:lnTo>
                <a:lnTo>
                  <a:pt x="13" y="305"/>
                </a:lnTo>
                <a:lnTo>
                  <a:pt x="13" y="305"/>
                </a:lnTo>
                <a:close/>
                <a:moveTo>
                  <a:pt x="25" y="324"/>
                </a:moveTo>
                <a:lnTo>
                  <a:pt x="25" y="324"/>
                </a:lnTo>
                <a:lnTo>
                  <a:pt x="31" y="322"/>
                </a:lnTo>
                <a:lnTo>
                  <a:pt x="36" y="319"/>
                </a:lnTo>
                <a:lnTo>
                  <a:pt x="38" y="313"/>
                </a:lnTo>
                <a:lnTo>
                  <a:pt x="38" y="311"/>
                </a:lnTo>
                <a:lnTo>
                  <a:pt x="36" y="307"/>
                </a:lnTo>
                <a:lnTo>
                  <a:pt x="36" y="307"/>
                </a:lnTo>
                <a:lnTo>
                  <a:pt x="34" y="313"/>
                </a:lnTo>
                <a:lnTo>
                  <a:pt x="29" y="315"/>
                </a:lnTo>
                <a:lnTo>
                  <a:pt x="25" y="319"/>
                </a:lnTo>
                <a:lnTo>
                  <a:pt x="25" y="320"/>
                </a:lnTo>
                <a:lnTo>
                  <a:pt x="25" y="324"/>
                </a:lnTo>
                <a:lnTo>
                  <a:pt x="25" y="324"/>
                </a:lnTo>
                <a:close/>
                <a:moveTo>
                  <a:pt x="12" y="332"/>
                </a:moveTo>
                <a:lnTo>
                  <a:pt x="12" y="332"/>
                </a:lnTo>
                <a:lnTo>
                  <a:pt x="12" y="328"/>
                </a:lnTo>
                <a:lnTo>
                  <a:pt x="12" y="326"/>
                </a:lnTo>
                <a:lnTo>
                  <a:pt x="10" y="326"/>
                </a:lnTo>
                <a:lnTo>
                  <a:pt x="10" y="326"/>
                </a:lnTo>
                <a:lnTo>
                  <a:pt x="8" y="330"/>
                </a:lnTo>
                <a:lnTo>
                  <a:pt x="10" y="332"/>
                </a:lnTo>
                <a:lnTo>
                  <a:pt x="12" y="332"/>
                </a:lnTo>
                <a:lnTo>
                  <a:pt x="12" y="332"/>
                </a:lnTo>
                <a:close/>
                <a:moveTo>
                  <a:pt x="15" y="338"/>
                </a:moveTo>
                <a:lnTo>
                  <a:pt x="15" y="338"/>
                </a:lnTo>
                <a:lnTo>
                  <a:pt x="17" y="341"/>
                </a:lnTo>
                <a:lnTo>
                  <a:pt x="19" y="343"/>
                </a:lnTo>
                <a:lnTo>
                  <a:pt x="25" y="347"/>
                </a:lnTo>
                <a:lnTo>
                  <a:pt x="25" y="347"/>
                </a:lnTo>
                <a:lnTo>
                  <a:pt x="27" y="343"/>
                </a:lnTo>
                <a:lnTo>
                  <a:pt x="32" y="340"/>
                </a:lnTo>
                <a:lnTo>
                  <a:pt x="36" y="336"/>
                </a:lnTo>
                <a:lnTo>
                  <a:pt x="38" y="332"/>
                </a:lnTo>
                <a:lnTo>
                  <a:pt x="38" y="332"/>
                </a:lnTo>
                <a:lnTo>
                  <a:pt x="27" y="334"/>
                </a:lnTo>
                <a:lnTo>
                  <a:pt x="15" y="338"/>
                </a:lnTo>
                <a:lnTo>
                  <a:pt x="15" y="338"/>
                </a:lnTo>
                <a:close/>
                <a:moveTo>
                  <a:pt x="38" y="343"/>
                </a:moveTo>
                <a:lnTo>
                  <a:pt x="38" y="343"/>
                </a:lnTo>
                <a:lnTo>
                  <a:pt x="50" y="341"/>
                </a:lnTo>
                <a:lnTo>
                  <a:pt x="55" y="340"/>
                </a:lnTo>
                <a:lnTo>
                  <a:pt x="59" y="336"/>
                </a:lnTo>
                <a:lnTo>
                  <a:pt x="59" y="336"/>
                </a:lnTo>
                <a:lnTo>
                  <a:pt x="57" y="332"/>
                </a:lnTo>
                <a:lnTo>
                  <a:pt x="53" y="332"/>
                </a:lnTo>
                <a:lnTo>
                  <a:pt x="48" y="334"/>
                </a:lnTo>
                <a:lnTo>
                  <a:pt x="42" y="340"/>
                </a:lnTo>
                <a:lnTo>
                  <a:pt x="38" y="343"/>
                </a:lnTo>
                <a:lnTo>
                  <a:pt x="38" y="343"/>
                </a:lnTo>
                <a:close/>
                <a:moveTo>
                  <a:pt x="63" y="351"/>
                </a:moveTo>
                <a:lnTo>
                  <a:pt x="63" y="351"/>
                </a:lnTo>
                <a:lnTo>
                  <a:pt x="72" y="349"/>
                </a:lnTo>
                <a:lnTo>
                  <a:pt x="78" y="345"/>
                </a:lnTo>
                <a:lnTo>
                  <a:pt x="82" y="341"/>
                </a:lnTo>
                <a:lnTo>
                  <a:pt x="82" y="341"/>
                </a:lnTo>
                <a:lnTo>
                  <a:pt x="78" y="340"/>
                </a:lnTo>
                <a:lnTo>
                  <a:pt x="74" y="338"/>
                </a:lnTo>
                <a:lnTo>
                  <a:pt x="74" y="338"/>
                </a:lnTo>
                <a:lnTo>
                  <a:pt x="72" y="341"/>
                </a:lnTo>
                <a:lnTo>
                  <a:pt x="69" y="345"/>
                </a:lnTo>
                <a:lnTo>
                  <a:pt x="65" y="347"/>
                </a:lnTo>
                <a:lnTo>
                  <a:pt x="63" y="351"/>
                </a:lnTo>
                <a:lnTo>
                  <a:pt x="63" y="351"/>
                </a:lnTo>
                <a:close/>
                <a:moveTo>
                  <a:pt x="42" y="353"/>
                </a:moveTo>
                <a:lnTo>
                  <a:pt x="42" y="353"/>
                </a:lnTo>
                <a:lnTo>
                  <a:pt x="46" y="355"/>
                </a:lnTo>
                <a:lnTo>
                  <a:pt x="48" y="355"/>
                </a:lnTo>
                <a:lnTo>
                  <a:pt x="50" y="351"/>
                </a:lnTo>
                <a:lnTo>
                  <a:pt x="50" y="347"/>
                </a:lnTo>
                <a:lnTo>
                  <a:pt x="50" y="347"/>
                </a:lnTo>
                <a:lnTo>
                  <a:pt x="46" y="349"/>
                </a:lnTo>
                <a:lnTo>
                  <a:pt x="44" y="351"/>
                </a:lnTo>
                <a:lnTo>
                  <a:pt x="42" y="353"/>
                </a:lnTo>
                <a:lnTo>
                  <a:pt x="42" y="353"/>
                </a:lnTo>
                <a:close/>
                <a:moveTo>
                  <a:pt x="118" y="360"/>
                </a:moveTo>
                <a:lnTo>
                  <a:pt x="118" y="360"/>
                </a:lnTo>
                <a:lnTo>
                  <a:pt x="120" y="360"/>
                </a:lnTo>
                <a:lnTo>
                  <a:pt x="124" y="360"/>
                </a:lnTo>
                <a:lnTo>
                  <a:pt x="126" y="359"/>
                </a:lnTo>
                <a:lnTo>
                  <a:pt x="126" y="355"/>
                </a:lnTo>
                <a:lnTo>
                  <a:pt x="126" y="355"/>
                </a:lnTo>
                <a:lnTo>
                  <a:pt x="120" y="357"/>
                </a:lnTo>
                <a:lnTo>
                  <a:pt x="118" y="360"/>
                </a:lnTo>
                <a:lnTo>
                  <a:pt x="118" y="360"/>
                </a:lnTo>
                <a:close/>
                <a:moveTo>
                  <a:pt x="92" y="360"/>
                </a:moveTo>
                <a:lnTo>
                  <a:pt x="92" y="360"/>
                </a:lnTo>
                <a:lnTo>
                  <a:pt x="92" y="362"/>
                </a:lnTo>
                <a:lnTo>
                  <a:pt x="93" y="362"/>
                </a:lnTo>
                <a:lnTo>
                  <a:pt x="97" y="362"/>
                </a:lnTo>
                <a:lnTo>
                  <a:pt x="97" y="362"/>
                </a:lnTo>
                <a:lnTo>
                  <a:pt x="97" y="359"/>
                </a:lnTo>
                <a:lnTo>
                  <a:pt x="95" y="357"/>
                </a:lnTo>
                <a:lnTo>
                  <a:pt x="95" y="357"/>
                </a:lnTo>
                <a:lnTo>
                  <a:pt x="95" y="359"/>
                </a:lnTo>
                <a:lnTo>
                  <a:pt x="93" y="359"/>
                </a:lnTo>
                <a:lnTo>
                  <a:pt x="92" y="359"/>
                </a:lnTo>
                <a:lnTo>
                  <a:pt x="92" y="360"/>
                </a:lnTo>
                <a:lnTo>
                  <a:pt x="92" y="360"/>
                </a:lnTo>
                <a:close/>
              </a:path>
            </a:pathLst>
          </a:custGeom>
          <a:solidFill>
            <a:schemeClr val="bg1"/>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3" name="文本框 2">
            <a:extLst>
              <a:ext uri="{FF2B5EF4-FFF2-40B4-BE49-F238E27FC236}">
                <a16:creationId xmlns:a16="http://schemas.microsoft.com/office/drawing/2014/main" id="{6F0B33BC-EE51-4C99-8BB9-A5D69E5BEB4A}"/>
              </a:ext>
            </a:extLst>
          </p:cNvPr>
          <p:cNvSpPr txBox="1"/>
          <p:nvPr/>
        </p:nvSpPr>
        <p:spPr>
          <a:xfrm>
            <a:off x="1324021" y="614394"/>
            <a:ext cx="5240594" cy="523220"/>
          </a:xfrm>
          <a:prstGeom prst="rect">
            <a:avLst/>
          </a:prstGeom>
          <a:noFill/>
        </p:spPr>
        <p:txBody>
          <a:bodyPr wrap="square" rtlCol="0">
            <a:spAutoFit/>
          </a:bodyPr>
          <a:lstStyle/>
          <a:p>
            <a:r>
              <a:rPr lang="zh-CN" altLang="en-US" sz="2800" b="1" dirty="0">
                <a:solidFill>
                  <a:schemeClr val="bg1"/>
                </a:solidFill>
                <a:cs typeface="+mn-ea"/>
                <a:sym typeface="+mn-lt"/>
              </a:rPr>
              <a:t>编程和数学归纳法</a:t>
            </a:r>
          </a:p>
        </p:txBody>
      </p:sp>
      <p:pic>
        <p:nvPicPr>
          <p:cNvPr id="5" name="图片 4">
            <a:extLst>
              <a:ext uri="{FF2B5EF4-FFF2-40B4-BE49-F238E27FC236}">
                <a16:creationId xmlns:a16="http://schemas.microsoft.com/office/drawing/2014/main" id="{C17AA749-9F47-413A-ACE1-7C7BDDE6E45D}"/>
              </a:ext>
            </a:extLst>
          </p:cNvPr>
          <p:cNvPicPr>
            <a:picLocks noChangeAspect="1"/>
          </p:cNvPicPr>
          <p:nvPr/>
        </p:nvPicPr>
        <p:blipFill>
          <a:blip r:embed="rId2"/>
          <a:stretch>
            <a:fillRect/>
          </a:stretch>
        </p:blipFill>
        <p:spPr>
          <a:xfrm>
            <a:off x="614880" y="1133082"/>
            <a:ext cx="7305675" cy="5172075"/>
          </a:xfrm>
          <a:prstGeom prst="rect">
            <a:avLst/>
          </a:prstGeom>
        </p:spPr>
      </p:pic>
      <p:pic>
        <p:nvPicPr>
          <p:cNvPr id="6" name="图片 5">
            <a:extLst>
              <a:ext uri="{FF2B5EF4-FFF2-40B4-BE49-F238E27FC236}">
                <a16:creationId xmlns:a16="http://schemas.microsoft.com/office/drawing/2014/main" id="{C401180E-749B-4284-982A-73B4F53DFD8E}"/>
              </a:ext>
            </a:extLst>
          </p:cNvPr>
          <p:cNvPicPr>
            <a:picLocks noChangeAspect="1"/>
          </p:cNvPicPr>
          <p:nvPr/>
        </p:nvPicPr>
        <p:blipFill>
          <a:blip r:embed="rId3"/>
          <a:stretch>
            <a:fillRect/>
          </a:stretch>
        </p:blipFill>
        <p:spPr>
          <a:xfrm>
            <a:off x="6809214" y="819150"/>
            <a:ext cx="4305300" cy="2609850"/>
          </a:xfrm>
          <a:prstGeom prst="rect">
            <a:avLst/>
          </a:prstGeom>
        </p:spPr>
      </p:pic>
    </p:spTree>
    <p:extLst>
      <p:ext uri="{BB962C8B-B14F-4D97-AF65-F5344CB8AC3E}">
        <p14:creationId xmlns:p14="http://schemas.microsoft.com/office/powerpoint/2010/main" val="148957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so03xcy">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4522</TotalTime>
  <Words>1091</Words>
  <Application>Microsoft Office PowerPoint</Application>
  <PresentationFormat>宽屏</PresentationFormat>
  <Paragraphs>96</Paragraphs>
  <Slides>11</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蔡乐</dc:creator>
  <cp:lastModifiedBy>蔡乐</cp:lastModifiedBy>
  <cp:revision>55</cp:revision>
  <dcterms:created xsi:type="dcterms:W3CDTF">2020-06-26T01:00:01Z</dcterms:created>
  <dcterms:modified xsi:type="dcterms:W3CDTF">2020-07-06T14:01:54Z</dcterms:modified>
</cp:coreProperties>
</file>