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6" r:id="rId7"/>
    <p:sldId id="262" r:id="rId8"/>
    <p:sldId id="267" r:id="rId9"/>
    <p:sldId id="263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37" autoAdjust="0"/>
  </p:normalViewPr>
  <p:slideViewPr>
    <p:cSldViewPr snapToGrid="0" showGuides="1">
      <p:cViewPr varScale="1">
        <p:scale>
          <a:sx n="69" d="100"/>
          <a:sy n="69" d="100"/>
        </p:scale>
        <p:origin x="48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92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1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何为计数，不要有遗漏和重复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6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57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94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4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86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不能按</a:t>
            </a:r>
            <a:r>
              <a:rPr lang="en-US" altLang="zh-CN" sz="1400" dirty="0"/>
              <a:t>999</a:t>
            </a:r>
            <a:r>
              <a:rPr lang="zh-CN" altLang="en-US" sz="1400" dirty="0"/>
              <a:t>的</a:t>
            </a:r>
            <a:r>
              <a:rPr lang="en-US" altLang="zh-CN" sz="1400" dirty="0"/>
              <a:t>2/3</a:t>
            </a:r>
            <a:r>
              <a:rPr lang="zh-CN" altLang="en-US" sz="1400" dirty="0"/>
              <a:t>算，因为基数不一样。现在基数是</a:t>
            </a:r>
            <a:r>
              <a:rPr lang="en-US" altLang="zh-CN" sz="1400" dirty="0"/>
              <a:t>6</a:t>
            </a:r>
            <a:r>
              <a:rPr lang="zh-CN" altLang="en-US" sz="1400" dirty="0"/>
              <a:t>，</a:t>
            </a:r>
            <a:r>
              <a:rPr lang="en-US" altLang="zh-CN" sz="1400" dirty="0"/>
              <a:t>1</a:t>
            </a:r>
            <a:r>
              <a:rPr lang="zh-CN" altLang="en-US" sz="1400" dirty="0"/>
              <a:t>到</a:t>
            </a:r>
            <a:r>
              <a:rPr lang="en-US" altLang="zh-CN" sz="1400" dirty="0"/>
              <a:t>9</a:t>
            </a:r>
            <a:r>
              <a:rPr lang="zh-CN" altLang="en-US" sz="1400" dirty="0"/>
              <a:t>时基数是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34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2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4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7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5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96797" y="57878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9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407081" y="1448377"/>
            <a:ext cx="7377839" cy="20739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4503" y="1757873"/>
            <a:ext cx="708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排列组合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694503" y="3914324"/>
            <a:ext cx="388631" cy="300383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3144229" y="3802905"/>
            <a:ext cx="34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程序员的数学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7059716" y="3914324"/>
            <a:ext cx="388631" cy="300383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7509442" y="3802905"/>
            <a:ext cx="178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第五章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0505CD0-63B9-4E07-9F78-C034A1EE3BCE}"/>
              </a:ext>
            </a:extLst>
          </p:cNvPr>
          <p:cNvSpPr txBox="1"/>
          <p:nvPr/>
        </p:nvSpPr>
        <p:spPr>
          <a:xfrm>
            <a:off x="2732633" y="2657996"/>
            <a:ext cx="705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解决计数问题的方法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  <p:bldP spid="1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3">
            <a:extLst>
              <a:ext uri="{FF2B5EF4-FFF2-40B4-BE49-F238E27FC236}">
                <a16:creationId xmlns:a16="http://schemas.microsoft.com/office/drawing/2014/main" id="{7B0F7460-BDFC-4A06-9FCE-7520029FA637}"/>
              </a:ext>
            </a:extLst>
          </p:cNvPr>
          <p:cNvSpPr>
            <a:spLocks noEditPoints="1"/>
          </p:cNvSpPr>
          <p:nvPr/>
        </p:nvSpPr>
        <p:spPr bwMode="auto">
          <a:xfrm>
            <a:off x="704090" y="488413"/>
            <a:ext cx="383959" cy="544309"/>
          </a:xfrm>
          <a:custGeom>
            <a:avLst/>
            <a:gdLst/>
            <a:ahLst/>
            <a:cxnLst>
              <a:cxn ang="0">
                <a:pos x="235" y="84"/>
              </a:cxn>
              <a:cxn ang="0">
                <a:pos x="154" y="88"/>
              </a:cxn>
              <a:cxn ang="0">
                <a:pos x="204" y="120"/>
              </a:cxn>
              <a:cxn ang="0">
                <a:pos x="242" y="227"/>
              </a:cxn>
              <a:cxn ang="0">
                <a:pos x="133" y="366"/>
              </a:cxn>
              <a:cxn ang="0">
                <a:pos x="8" y="343"/>
              </a:cxn>
              <a:cxn ang="0">
                <a:pos x="55" y="258"/>
              </a:cxn>
              <a:cxn ang="0">
                <a:pos x="120" y="273"/>
              </a:cxn>
              <a:cxn ang="0">
                <a:pos x="126" y="200"/>
              </a:cxn>
              <a:cxn ang="0">
                <a:pos x="31" y="181"/>
              </a:cxn>
              <a:cxn ang="0">
                <a:pos x="44" y="38"/>
              </a:cxn>
              <a:cxn ang="0">
                <a:pos x="133" y="2"/>
              </a:cxn>
              <a:cxn ang="0">
                <a:pos x="130" y="10"/>
              </a:cxn>
              <a:cxn ang="0">
                <a:pos x="90" y="141"/>
              </a:cxn>
              <a:cxn ang="0">
                <a:pos x="179" y="185"/>
              </a:cxn>
              <a:cxn ang="0">
                <a:pos x="160" y="277"/>
              </a:cxn>
              <a:cxn ang="0">
                <a:pos x="59" y="265"/>
              </a:cxn>
              <a:cxn ang="0">
                <a:pos x="128" y="345"/>
              </a:cxn>
              <a:cxn ang="0">
                <a:pos x="215" y="279"/>
              </a:cxn>
              <a:cxn ang="0">
                <a:pos x="206" y="130"/>
              </a:cxn>
              <a:cxn ang="0">
                <a:pos x="141" y="48"/>
              </a:cxn>
              <a:cxn ang="0">
                <a:pos x="254" y="21"/>
              </a:cxn>
              <a:cxn ang="0">
                <a:pos x="48" y="52"/>
              </a:cxn>
              <a:cxn ang="0">
                <a:pos x="53" y="40"/>
              </a:cxn>
              <a:cxn ang="0">
                <a:pos x="59" y="56"/>
              </a:cxn>
              <a:cxn ang="0">
                <a:pos x="74" y="59"/>
              </a:cxn>
              <a:cxn ang="0">
                <a:pos x="149" y="69"/>
              </a:cxn>
              <a:cxn ang="0">
                <a:pos x="149" y="82"/>
              </a:cxn>
              <a:cxn ang="0">
                <a:pos x="166" y="56"/>
              </a:cxn>
              <a:cxn ang="0">
                <a:pos x="194" y="67"/>
              </a:cxn>
              <a:cxn ang="0">
                <a:pos x="221" y="71"/>
              </a:cxn>
              <a:cxn ang="0">
                <a:pos x="229" y="75"/>
              </a:cxn>
              <a:cxn ang="0">
                <a:pos x="229" y="75"/>
              </a:cxn>
              <a:cxn ang="0">
                <a:pos x="50" y="105"/>
              </a:cxn>
              <a:cxn ang="0">
                <a:pos x="48" y="86"/>
              </a:cxn>
              <a:cxn ang="0">
                <a:pos x="71" y="117"/>
              </a:cxn>
              <a:cxn ang="0">
                <a:pos x="59" y="132"/>
              </a:cxn>
              <a:cxn ang="0">
                <a:pos x="69" y="136"/>
              </a:cxn>
              <a:cxn ang="0">
                <a:pos x="99" y="155"/>
              </a:cxn>
              <a:cxn ang="0">
                <a:pos x="103" y="168"/>
              </a:cxn>
              <a:cxn ang="0">
                <a:pos x="114" y="153"/>
              </a:cxn>
              <a:cxn ang="0">
                <a:pos x="147" y="160"/>
              </a:cxn>
              <a:cxn ang="0">
                <a:pos x="153" y="178"/>
              </a:cxn>
              <a:cxn ang="0">
                <a:pos x="160" y="178"/>
              </a:cxn>
              <a:cxn ang="0">
                <a:pos x="170" y="185"/>
              </a:cxn>
              <a:cxn ang="0">
                <a:pos x="168" y="206"/>
              </a:cxn>
              <a:cxn ang="0">
                <a:pos x="174" y="210"/>
              </a:cxn>
              <a:cxn ang="0">
                <a:pos x="175" y="225"/>
              </a:cxn>
              <a:cxn ang="0">
                <a:pos x="166" y="248"/>
              </a:cxn>
              <a:cxn ang="0">
                <a:pos x="153" y="267"/>
              </a:cxn>
              <a:cxn ang="0">
                <a:pos x="153" y="267"/>
              </a:cxn>
              <a:cxn ang="0">
                <a:pos x="23" y="282"/>
              </a:cxn>
              <a:cxn ang="0">
                <a:pos x="17" y="299"/>
              </a:cxn>
              <a:cxn ang="0">
                <a:pos x="36" y="307"/>
              </a:cxn>
              <a:cxn ang="0">
                <a:pos x="12" y="326"/>
              </a:cxn>
              <a:cxn ang="0">
                <a:pos x="19" y="343"/>
              </a:cxn>
              <a:cxn ang="0">
                <a:pos x="15" y="338"/>
              </a:cxn>
              <a:cxn ang="0">
                <a:pos x="42" y="340"/>
              </a:cxn>
              <a:cxn ang="0">
                <a:pos x="74" y="338"/>
              </a:cxn>
              <a:cxn ang="0">
                <a:pos x="48" y="355"/>
              </a:cxn>
              <a:cxn ang="0">
                <a:pos x="120" y="360"/>
              </a:cxn>
              <a:cxn ang="0">
                <a:pos x="92" y="362"/>
              </a:cxn>
              <a:cxn ang="0">
                <a:pos x="92" y="360"/>
              </a:cxn>
            </a:cxnLst>
            <a:rect l="0" t="0" r="r" b="b"/>
            <a:pathLst>
              <a:path w="261" h="370">
                <a:moveTo>
                  <a:pt x="261" y="16"/>
                </a:moveTo>
                <a:lnTo>
                  <a:pt x="261" y="16"/>
                </a:lnTo>
                <a:lnTo>
                  <a:pt x="261" y="44"/>
                </a:lnTo>
                <a:lnTo>
                  <a:pt x="259" y="59"/>
                </a:lnTo>
                <a:lnTo>
                  <a:pt x="255" y="69"/>
                </a:lnTo>
                <a:lnTo>
                  <a:pt x="255" y="69"/>
                </a:lnTo>
                <a:lnTo>
                  <a:pt x="252" y="75"/>
                </a:lnTo>
                <a:lnTo>
                  <a:pt x="246" y="78"/>
                </a:lnTo>
                <a:lnTo>
                  <a:pt x="235" y="84"/>
                </a:lnTo>
                <a:lnTo>
                  <a:pt x="235" y="84"/>
                </a:lnTo>
                <a:lnTo>
                  <a:pt x="223" y="90"/>
                </a:lnTo>
                <a:lnTo>
                  <a:pt x="215" y="94"/>
                </a:lnTo>
                <a:lnTo>
                  <a:pt x="210" y="96"/>
                </a:lnTo>
                <a:lnTo>
                  <a:pt x="210" y="96"/>
                </a:lnTo>
                <a:lnTo>
                  <a:pt x="202" y="96"/>
                </a:lnTo>
                <a:lnTo>
                  <a:pt x="193" y="94"/>
                </a:lnTo>
                <a:lnTo>
                  <a:pt x="172" y="90"/>
                </a:lnTo>
                <a:lnTo>
                  <a:pt x="172" y="90"/>
                </a:lnTo>
                <a:lnTo>
                  <a:pt x="162" y="90"/>
                </a:lnTo>
                <a:lnTo>
                  <a:pt x="154" y="88"/>
                </a:lnTo>
                <a:lnTo>
                  <a:pt x="149" y="88"/>
                </a:lnTo>
                <a:lnTo>
                  <a:pt x="145" y="90"/>
                </a:lnTo>
                <a:lnTo>
                  <a:pt x="143" y="94"/>
                </a:lnTo>
                <a:lnTo>
                  <a:pt x="141" y="97"/>
                </a:lnTo>
                <a:lnTo>
                  <a:pt x="141" y="97"/>
                </a:lnTo>
                <a:lnTo>
                  <a:pt x="158" y="101"/>
                </a:lnTo>
                <a:lnTo>
                  <a:pt x="177" y="107"/>
                </a:lnTo>
                <a:lnTo>
                  <a:pt x="193" y="113"/>
                </a:lnTo>
                <a:lnTo>
                  <a:pt x="204" y="120"/>
                </a:lnTo>
                <a:lnTo>
                  <a:pt x="204" y="120"/>
                </a:lnTo>
                <a:lnTo>
                  <a:pt x="212" y="128"/>
                </a:lnTo>
                <a:lnTo>
                  <a:pt x="219" y="136"/>
                </a:lnTo>
                <a:lnTo>
                  <a:pt x="227" y="145"/>
                </a:lnTo>
                <a:lnTo>
                  <a:pt x="233" y="155"/>
                </a:lnTo>
                <a:lnTo>
                  <a:pt x="236" y="168"/>
                </a:lnTo>
                <a:lnTo>
                  <a:pt x="240" y="179"/>
                </a:lnTo>
                <a:lnTo>
                  <a:pt x="244" y="193"/>
                </a:lnTo>
                <a:lnTo>
                  <a:pt x="244" y="208"/>
                </a:lnTo>
                <a:lnTo>
                  <a:pt x="244" y="208"/>
                </a:lnTo>
                <a:lnTo>
                  <a:pt x="242" y="227"/>
                </a:lnTo>
                <a:lnTo>
                  <a:pt x="238" y="248"/>
                </a:lnTo>
                <a:lnTo>
                  <a:pt x="233" y="267"/>
                </a:lnTo>
                <a:lnTo>
                  <a:pt x="225" y="286"/>
                </a:lnTo>
                <a:lnTo>
                  <a:pt x="214" y="305"/>
                </a:lnTo>
                <a:lnTo>
                  <a:pt x="198" y="322"/>
                </a:lnTo>
                <a:lnTo>
                  <a:pt x="181" y="341"/>
                </a:lnTo>
                <a:lnTo>
                  <a:pt x="160" y="357"/>
                </a:lnTo>
                <a:lnTo>
                  <a:pt x="160" y="357"/>
                </a:lnTo>
                <a:lnTo>
                  <a:pt x="149" y="362"/>
                </a:lnTo>
                <a:lnTo>
                  <a:pt x="133" y="366"/>
                </a:lnTo>
                <a:lnTo>
                  <a:pt x="101" y="370"/>
                </a:lnTo>
                <a:lnTo>
                  <a:pt x="101" y="370"/>
                </a:lnTo>
                <a:lnTo>
                  <a:pt x="82" y="370"/>
                </a:lnTo>
                <a:lnTo>
                  <a:pt x="63" y="368"/>
                </a:lnTo>
                <a:lnTo>
                  <a:pt x="44" y="366"/>
                </a:lnTo>
                <a:lnTo>
                  <a:pt x="29" y="360"/>
                </a:lnTo>
                <a:lnTo>
                  <a:pt x="29" y="360"/>
                </a:lnTo>
                <a:lnTo>
                  <a:pt x="21" y="355"/>
                </a:lnTo>
                <a:lnTo>
                  <a:pt x="13" y="349"/>
                </a:lnTo>
                <a:lnTo>
                  <a:pt x="8" y="343"/>
                </a:lnTo>
                <a:lnTo>
                  <a:pt x="0" y="338"/>
                </a:lnTo>
                <a:lnTo>
                  <a:pt x="0" y="338"/>
                </a:lnTo>
                <a:lnTo>
                  <a:pt x="4" y="309"/>
                </a:lnTo>
                <a:lnTo>
                  <a:pt x="12" y="280"/>
                </a:lnTo>
                <a:lnTo>
                  <a:pt x="12" y="280"/>
                </a:lnTo>
                <a:lnTo>
                  <a:pt x="21" y="275"/>
                </a:lnTo>
                <a:lnTo>
                  <a:pt x="32" y="269"/>
                </a:lnTo>
                <a:lnTo>
                  <a:pt x="44" y="261"/>
                </a:lnTo>
                <a:lnTo>
                  <a:pt x="50" y="259"/>
                </a:lnTo>
                <a:lnTo>
                  <a:pt x="55" y="258"/>
                </a:lnTo>
                <a:lnTo>
                  <a:pt x="55" y="258"/>
                </a:lnTo>
                <a:lnTo>
                  <a:pt x="63" y="259"/>
                </a:lnTo>
                <a:lnTo>
                  <a:pt x="71" y="263"/>
                </a:lnTo>
                <a:lnTo>
                  <a:pt x="78" y="269"/>
                </a:lnTo>
                <a:lnTo>
                  <a:pt x="86" y="273"/>
                </a:lnTo>
                <a:lnTo>
                  <a:pt x="86" y="273"/>
                </a:lnTo>
                <a:lnTo>
                  <a:pt x="95" y="275"/>
                </a:lnTo>
                <a:lnTo>
                  <a:pt x="103" y="277"/>
                </a:lnTo>
                <a:lnTo>
                  <a:pt x="111" y="275"/>
                </a:lnTo>
                <a:lnTo>
                  <a:pt x="120" y="273"/>
                </a:lnTo>
                <a:lnTo>
                  <a:pt x="120" y="273"/>
                </a:lnTo>
                <a:lnTo>
                  <a:pt x="126" y="265"/>
                </a:lnTo>
                <a:lnTo>
                  <a:pt x="132" y="258"/>
                </a:lnTo>
                <a:lnTo>
                  <a:pt x="133" y="248"/>
                </a:lnTo>
                <a:lnTo>
                  <a:pt x="135" y="237"/>
                </a:lnTo>
                <a:lnTo>
                  <a:pt x="133" y="227"/>
                </a:lnTo>
                <a:lnTo>
                  <a:pt x="132" y="216"/>
                </a:lnTo>
                <a:lnTo>
                  <a:pt x="130" y="208"/>
                </a:lnTo>
                <a:lnTo>
                  <a:pt x="126" y="200"/>
                </a:lnTo>
                <a:lnTo>
                  <a:pt x="126" y="200"/>
                </a:lnTo>
                <a:lnTo>
                  <a:pt x="116" y="193"/>
                </a:lnTo>
                <a:lnTo>
                  <a:pt x="105" y="183"/>
                </a:lnTo>
                <a:lnTo>
                  <a:pt x="93" y="178"/>
                </a:lnTo>
                <a:lnTo>
                  <a:pt x="82" y="174"/>
                </a:lnTo>
                <a:lnTo>
                  <a:pt x="82" y="174"/>
                </a:lnTo>
                <a:lnTo>
                  <a:pt x="74" y="174"/>
                </a:lnTo>
                <a:lnTo>
                  <a:pt x="67" y="174"/>
                </a:lnTo>
                <a:lnTo>
                  <a:pt x="55" y="176"/>
                </a:lnTo>
                <a:lnTo>
                  <a:pt x="44" y="179"/>
                </a:lnTo>
                <a:lnTo>
                  <a:pt x="31" y="181"/>
                </a:lnTo>
                <a:lnTo>
                  <a:pt x="31" y="181"/>
                </a:lnTo>
                <a:lnTo>
                  <a:pt x="29" y="162"/>
                </a:lnTo>
                <a:lnTo>
                  <a:pt x="31" y="141"/>
                </a:lnTo>
                <a:lnTo>
                  <a:pt x="36" y="97"/>
                </a:lnTo>
                <a:lnTo>
                  <a:pt x="36" y="97"/>
                </a:lnTo>
                <a:lnTo>
                  <a:pt x="38" y="65"/>
                </a:lnTo>
                <a:lnTo>
                  <a:pt x="40" y="50"/>
                </a:lnTo>
                <a:lnTo>
                  <a:pt x="42" y="44"/>
                </a:lnTo>
                <a:lnTo>
                  <a:pt x="44" y="38"/>
                </a:lnTo>
                <a:lnTo>
                  <a:pt x="44" y="38"/>
                </a:lnTo>
                <a:lnTo>
                  <a:pt x="50" y="35"/>
                </a:lnTo>
                <a:lnTo>
                  <a:pt x="53" y="31"/>
                </a:lnTo>
                <a:lnTo>
                  <a:pt x="65" y="25"/>
                </a:lnTo>
                <a:lnTo>
                  <a:pt x="65" y="25"/>
                </a:lnTo>
                <a:lnTo>
                  <a:pt x="80" y="14"/>
                </a:lnTo>
                <a:lnTo>
                  <a:pt x="95" y="2"/>
                </a:lnTo>
                <a:lnTo>
                  <a:pt x="95" y="2"/>
                </a:lnTo>
                <a:lnTo>
                  <a:pt x="105" y="4"/>
                </a:lnTo>
                <a:lnTo>
                  <a:pt x="114" y="4"/>
                </a:lnTo>
                <a:lnTo>
                  <a:pt x="133" y="2"/>
                </a:lnTo>
                <a:lnTo>
                  <a:pt x="153" y="0"/>
                </a:lnTo>
                <a:lnTo>
                  <a:pt x="172" y="0"/>
                </a:lnTo>
                <a:lnTo>
                  <a:pt x="172" y="0"/>
                </a:lnTo>
                <a:lnTo>
                  <a:pt x="194" y="2"/>
                </a:lnTo>
                <a:lnTo>
                  <a:pt x="217" y="8"/>
                </a:lnTo>
                <a:lnTo>
                  <a:pt x="261" y="16"/>
                </a:lnTo>
                <a:lnTo>
                  <a:pt x="261" y="16"/>
                </a:lnTo>
                <a:close/>
                <a:moveTo>
                  <a:pt x="156" y="6"/>
                </a:moveTo>
                <a:lnTo>
                  <a:pt x="156" y="6"/>
                </a:lnTo>
                <a:lnTo>
                  <a:pt x="130" y="10"/>
                </a:lnTo>
                <a:lnTo>
                  <a:pt x="116" y="12"/>
                </a:lnTo>
                <a:lnTo>
                  <a:pt x="101" y="10"/>
                </a:lnTo>
                <a:lnTo>
                  <a:pt x="101" y="10"/>
                </a:lnTo>
                <a:lnTo>
                  <a:pt x="95" y="19"/>
                </a:lnTo>
                <a:lnTo>
                  <a:pt x="92" y="33"/>
                </a:lnTo>
                <a:lnTo>
                  <a:pt x="84" y="73"/>
                </a:lnTo>
                <a:lnTo>
                  <a:pt x="78" y="115"/>
                </a:lnTo>
                <a:lnTo>
                  <a:pt x="76" y="143"/>
                </a:lnTo>
                <a:lnTo>
                  <a:pt x="76" y="143"/>
                </a:lnTo>
                <a:lnTo>
                  <a:pt x="90" y="141"/>
                </a:lnTo>
                <a:lnTo>
                  <a:pt x="103" y="139"/>
                </a:lnTo>
                <a:lnTo>
                  <a:pt x="113" y="139"/>
                </a:lnTo>
                <a:lnTo>
                  <a:pt x="124" y="141"/>
                </a:lnTo>
                <a:lnTo>
                  <a:pt x="133" y="145"/>
                </a:lnTo>
                <a:lnTo>
                  <a:pt x="143" y="149"/>
                </a:lnTo>
                <a:lnTo>
                  <a:pt x="160" y="158"/>
                </a:lnTo>
                <a:lnTo>
                  <a:pt x="160" y="158"/>
                </a:lnTo>
                <a:lnTo>
                  <a:pt x="168" y="166"/>
                </a:lnTo>
                <a:lnTo>
                  <a:pt x="174" y="176"/>
                </a:lnTo>
                <a:lnTo>
                  <a:pt x="179" y="185"/>
                </a:lnTo>
                <a:lnTo>
                  <a:pt x="181" y="197"/>
                </a:lnTo>
                <a:lnTo>
                  <a:pt x="183" y="210"/>
                </a:lnTo>
                <a:lnTo>
                  <a:pt x="185" y="223"/>
                </a:lnTo>
                <a:lnTo>
                  <a:pt x="183" y="235"/>
                </a:lnTo>
                <a:lnTo>
                  <a:pt x="179" y="246"/>
                </a:lnTo>
                <a:lnTo>
                  <a:pt x="179" y="246"/>
                </a:lnTo>
                <a:lnTo>
                  <a:pt x="177" y="254"/>
                </a:lnTo>
                <a:lnTo>
                  <a:pt x="172" y="265"/>
                </a:lnTo>
                <a:lnTo>
                  <a:pt x="166" y="273"/>
                </a:lnTo>
                <a:lnTo>
                  <a:pt x="160" y="277"/>
                </a:lnTo>
                <a:lnTo>
                  <a:pt x="153" y="282"/>
                </a:lnTo>
                <a:lnTo>
                  <a:pt x="145" y="284"/>
                </a:lnTo>
                <a:lnTo>
                  <a:pt x="145" y="284"/>
                </a:lnTo>
                <a:lnTo>
                  <a:pt x="124" y="286"/>
                </a:lnTo>
                <a:lnTo>
                  <a:pt x="109" y="286"/>
                </a:lnTo>
                <a:lnTo>
                  <a:pt x="97" y="284"/>
                </a:lnTo>
                <a:lnTo>
                  <a:pt x="88" y="280"/>
                </a:lnTo>
                <a:lnTo>
                  <a:pt x="74" y="273"/>
                </a:lnTo>
                <a:lnTo>
                  <a:pt x="69" y="269"/>
                </a:lnTo>
                <a:lnTo>
                  <a:pt x="59" y="265"/>
                </a:lnTo>
                <a:lnTo>
                  <a:pt x="59" y="265"/>
                </a:lnTo>
                <a:lnTo>
                  <a:pt x="55" y="277"/>
                </a:lnTo>
                <a:lnTo>
                  <a:pt x="52" y="288"/>
                </a:lnTo>
                <a:lnTo>
                  <a:pt x="46" y="313"/>
                </a:lnTo>
                <a:lnTo>
                  <a:pt x="46" y="313"/>
                </a:lnTo>
                <a:lnTo>
                  <a:pt x="55" y="320"/>
                </a:lnTo>
                <a:lnTo>
                  <a:pt x="76" y="330"/>
                </a:lnTo>
                <a:lnTo>
                  <a:pt x="103" y="341"/>
                </a:lnTo>
                <a:lnTo>
                  <a:pt x="116" y="343"/>
                </a:lnTo>
                <a:lnTo>
                  <a:pt x="128" y="345"/>
                </a:lnTo>
                <a:lnTo>
                  <a:pt x="128" y="345"/>
                </a:lnTo>
                <a:lnTo>
                  <a:pt x="137" y="345"/>
                </a:lnTo>
                <a:lnTo>
                  <a:pt x="147" y="341"/>
                </a:lnTo>
                <a:lnTo>
                  <a:pt x="158" y="336"/>
                </a:lnTo>
                <a:lnTo>
                  <a:pt x="170" y="330"/>
                </a:lnTo>
                <a:lnTo>
                  <a:pt x="181" y="320"/>
                </a:lnTo>
                <a:lnTo>
                  <a:pt x="194" y="309"/>
                </a:lnTo>
                <a:lnTo>
                  <a:pt x="204" y="296"/>
                </a:lnTo>
                <a:lnTo>
                  <a:pt x="215" y="279"/>
                </a:lnTo>
                <a:lnTo>
                  <a:pt x="215" y="279"/>
                </a:lnTo>
                <a:lnTo>
                  <a:pt x="223" y="261"/>
                </a:lnTo>
                <a:lnTo>
                  <a:pt x="231" y="242"/>
                </a:lnTo>
                <a:lnTo>
                  <a:pt x="233" y="223"/>
                </a:lnTo>
                <a:lnTo>
                  <a:pt x="235" y="204"/>
                </a:lnTo>
                <a:lnTo>
                  <a:pt x="233" y="187"/>
                </a:lnTo>
                <a:lnTo>
                  <a:pt x="229" y="168"/>
                </a:lnTo>
                <a:lnTo>
                  <a:pt x="223" y="153"/>
                </a:lnTo>
                <a:lnTo>
                  <a:pt x="214" y="137"/>
                </a:lnTo>
                <a:lnTo>
                  <a:pt x="214" y="137"/>
                </a:lnTo>
                <a:lnTo>
                  <a:pt x="206" y="130"/>
                </a:lnTo>
                <a:lnTo>
                  <a:pt x="196" y="124"/>
                </a:lnTo>
                <a:lnTo>
                  <a:pt x="187" y="118"/>
                </a:lnTo>
                <a:lnTo>
                  <a:pt x="177" y="115"/>
                </a:lnTo>
                <a:lnTo>
                  <a:pt x="156" y="109"/>
                </a:lnTo>
                <a:lnTo>
                  <a:pt x="133" y="107"/>
                </a:lnTo>
                <a:lnTo>
                  <a:pt x="133" y="107"/>
                </a:lnTo>
                <a:lnTo>
                  <a:pt x="133" y="92"/>
                </a:lnTo>
                <a:lnTo>
                  <a:pt x="135" y="77"/>
                </a:lnTo>
                <a:lnTo>
                  <a:pt x="141" y="48"/>
                </a:lnTo>
                <a:lnTo>
                  <a:pt x="141" y="48"/>
                </a:lnTo>
                <a:lnTo>
                  <a:pt x="151" y="48"/>
                </a:lnTo>
                <a:lnTo>
                  <a:pt x="164" y="50"/>
                </a:lnTo>
                <a:lnTo>
                  <a:pt x="198" y="56"/>
                </a:lnTo>
                <a:lnTo>
                  <a:pt x="229" y="61"/>
                </a:lnTo>
                <a:lnTo>
                  <a:pt x="244" y="63"/>
                </a:lnTo>
                <a:lnTo>
                  <a:pt x="244" y="63"/>
                </a:lnTo>
                <a:lnTo>
                  <a:pt x="248" y="59"/>
                </a:lnTo>
                <a:lnTo>
                  <a:pt x="250" y="56"/>
                </a:lnTo>
                <a:lnTo>
                  <a:pt x="252" y="46"/>
                </a:lnTo>
                <a:lnTo>
                  <a:pt x="254" y="21"/>
                </a:lnTo>
                <a:lnTo>
                  <a:pt x="254" y="21"/>
                </a:lnTo>
                <a:lnTo>
                  <a:pt x="240" y="19"/>
                </a:lnTo>
                <a:lnTo>
                  <a:pt x="229" y="17"/>
                </a:lnTo>
                <a:lnTo>
                  <a:pt x="204" y="12"/>
                </a:lnTo>
                <a:lnTo>
                  <a:pt x="181" y="8"/>
                </a:lnTo>
                <a:lnTo>
                  <a:pt x="170" y="6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48" y="52"/>
                </a:moveTo>
                <a:lnTo>
                  <a:pt x="48" y="52"/>
                </a:lnTo>
                <a:lnTo>
                  <a:pt x="59" y="46"/>
                </a:lnTo>
                <a:lnTo>
                  <a:pt x="72" y="38"/>
                </a:lnTo>
                <a:lnTo>
                  <a:pt x="78" y="35"/>
                </a:lnTo>
                <a:lnTo>
                  <a:pt x="82" y="31"/>
                </a:lnTo>
                <a:lnTo>
                  <a:pt x="84" y="25"/>
                </a:lnTo>
                <a:lnTo>
                  <a:pt x="82" y="19"/>
                </a:lnTo>
                <a:lnTo>
                  <a:pt x="82" y="19"/>
                </a:lnTo>
                <a:lnTo>
                  <a:pt x="74" y="27"/>
                </a:lnTo>
                <a:lnTo>
                  <a:pt x="63" y="33"/>
                </a:lnTo>
                <a:lnTo>
                  <a:pt x="53" y="40"/>
                </a:lnTo>
                <a:lnTo>
                  <a:pt x="52" y="46"/>
                </a:lnTo>
                <a:lnTo>
                  <a:pt x="48" y="52"/>
                </a:lnTo>
                <a:lnTo>
                  <a:pt x="48" y="52"/>
                </a:lnTo>
                <a:close/>
                <a:moveTo>
                  <a:pt x="50" y="65"/>
                </a:moveTo>
                <a:lnTo>
                  <a:pt x="50" y="65"/>
                </a:lnTo>
                <a:lnTo>
                  <a:pt x="52" y="63"/>
                </a:lnTo>
                <a:lnTo>
                  <a:pt x="53" y="61"/>
                </a:lnTo>
                <a:lnTo>
                  <a:pt x="57" y="59"/>
                </a:lnTo>
                <a:lnTo>
                  <a:pt x="59" y="56"/>
                </a:lnTo>
                <a:lnTo>
                  <a:pt x="59" y="56"/>
                </a:lnTo>
                <a:lnTo>
                  <a:pt x="53" y="57"/>
                </a:lnTo>
                <a:lnTo>
                  <a:pt x="50" y="59"/>
                </a:lnTo>
                <a:lnTo>
                  <a:pt x="48" y="63"/>
                </a:lnTo>
                <a:lnTo>
                  <a:pt x="50" y="65"/>
                </a:lnTo>
                <a:lnTo>
                  <a:pt x="50" y="65"/>
                </a:lnTo>
                <a:close/>
                <a:moveTo>
                  <a:pt x="57" y="71"/>
                </a:moveTo>
                <a:lnTo>
                  <a:pt x="57" y="71"/>
                </a:lnTo>
                <a:lnTo>
                  <a:pt x="71" y="65"/>
                </a:lnTo>
                <a:lnTo>
                  <a:pt x="74" y="61"/>
                </a:lnTo>
                <a:lnTo>
                  <a:pt x="74" y="59"/>
                </a:lnTo>
                <a:lnTo>
                  <a:pt x="72" y="56"/>
                </a:lnTo>
                <a:lnTo>
                  <a:pt x="72" y="56"/>
                </a:lnTo>
                <a:lnTo>
                  <a:pt x="71" y="61"/>
                </a:lnTo>
                <a:lnTo>
                  <a:pt x="65" y="63"/>
                </a:lnTo>
                <a:lnTo>
                  <a:pt x="61" y="67"/>
                </a:lnTo>
                <a:lnTo>
                  <a:pt x="57" y="71"/>
                </a:lnTo>
                <a:lnTo>
                  <a:pt x="57" y="71"/>
                </a:lnTo>
                <a:close/>
                <a:moveTo>
                  <a:pt x="145" y="71"/>
                </a:moveTo>
                <a:lnTo>
                  <a:pt x="145" y="71"/>
                </a:lnTo>
                <a:lnTo>
                  <a:pt x="149" y="69"/>
                </a:lnTo>
                <a:lnTo>
                  <a:pt x="151" y="67"/>
                </a:lnTo>
                <a:lnTo>
                  <a:pt x="153" y="57"/>
                </a:lnTo>
                <a:lnTo>
                  <a:pt x="153" y="57"/>
                </a:lnTo>
                <a:lnTo>
                  <a:pt x="151" y="56"/>
                </a:lnTo>
                <a:lnTo>
                  <a:pt x="147" y="56"/>
                </a:lnTo>
                <a:lnTo>
                  <a:pt x="147" y="56"/>
                </a:lnTo>
                <a:lnTo>
                  <a:pt x="145" y="63"/>
                </a:lnTo>
                <a:lnTo>
                  <a:pt x="145" y="71"/>
                </a:lnTo>
                <a:lnTo>
                  <a:pt x="145" y="71"/>
                </a:lnTo>
                <a:close/>
                <a:moveTo>
                  <a:pt x="149" y="82"/>
                </a:moveTo>
                <a:lnTo>
                  <a:pt x="149" y="82"/>
                </a:lnTo>
                <a:lnTo>
                  <a:pt x="160" y="78"/>
                </a:lnTo>
                <a:lnTo>
                  <a:pt x="170" y="75"/>
                </a:lnTo>
                <a:lnTo>
                  <a:pt x="177" y="69"/>
                </a:lnTo>
                <a:lnTo>
                  <a:pt x="183" y="61"/>
                </a:lnTo>
                <a:lnTo>
                  <a:pt x="183" y="61"/>
                </a:lnTo>
                <a:lnTo>
                  <a:pt x="179" y="59"/>
                </a:lnTo>
                <a:lnTo>
                  <a:pt x="175" y="57"/>
                </a:lnTo>
                <a:lnTo>
                  <a:pt x="170" y="57"/>
                </a:lnTo>
                <a:lnTo>
                  <a:pt x="166" y="56"/>
                </a:lnTo>
                <a:lnTo>
                  <a:pt x="166" y="56"/>
                </a:lnTo>
                <a:lnTo>
                  <a:pt x="162" y="63"/>
                </a:lnTo>
                <a:lnTo>
                  <a:pt x="156" y="67"/>
                </a:lnTo>
                <a:lnTo>
                  <a:pt x="153" y="75"/>
                </a:lnTo>
                <a:lnTo>
                  <a:pt x="149" y="82"/>
                </a:lnTo>
                <a:lnTo>
                  <a:pt x="149" y="82"/>
                </a:lnTo>
                <a:close/>
                <a:moveTo>
                  <a:pt x="191" y="67"/>
                </a:moveTo>
                <a:lnTo>
                  <a:pt x="191" y="67"/>
                </a:lnTo>
                <a:lnTo>
                  <a:pt x="193" y="67"/>
                </a:lnTo>
                <a:lnTo>
                  <a:pt x="194" y="67"/>
                </a:lnTo>
                <a:lnTo>
                  <a:pt x="196" y="65"/>
                </a:lnTo>
                <a:lnTo>
                  <a:pt x="196" y="63"/>
                </a:lnTo>
                <a:lnTo>
                  <a:pt x="196" y="63"/>
                </a:lnTo>
                <a:lnTo>
                  <a:pt x="193" y="63"/>
                </a:lnTo>
                <a:lnTo>
                  <a:pt x="191" y="67"/>
                </a:lnTo>
                <a:lnTo>
                  <a:pt x="191" y="67"/>
                </a:lnTo>
                <a:close/>
                <a:moveTo>
                  <a:pt x="210" y="73"/>
                </a:moveTo>
                <a:lnTo>
                  <a:pt x="210" y="73"/>
                </a:lnTo>
                <a:lnTo>
                  <a:pt x="217" y="73"/>
                </a:lnTo>
                <a:lnTo>
                  <a:pt x="221" y="71"/>
                </a:lnTo>
                <a:lnTo>
                  <a:pt x="223" y="65"/>
                </a:lnTo>
                <a:lnTo>
                  <a:pt x="223" y="65"/>
                </a:lnTo>
                <a:lnTo>
                  <a:pt x="221" y="63"/>
                </a:lnTo>
                <a:lnTo>
                  <a:pt x="217" y="63"/>
                </a:lnTo>
                <a:lnTo>
                  <a:pt x="212" y="65"/>
                </a:lnTo>
                <a:lnTo>
                  <a:pt x="210" y="67"/>
                </a:lnTo>
                <a:lnTo>
                  <a:pt x="210" y="71"/>
                </a:lnTo>
                <a:lnTo>
                  <a:pt x="210" y="73"/>
                </a:lnTo>
                <a:lnTo>
                  <a:pt x="210" y="73"/>
                </a:lnTo>
                <a:close/>
                <a:moveTo>
                  <a:pt x="229" y="75"/>
                </a:moveTo>
                <a:lnTo>
                  <a:pt x="229" y="75"/>
                </a:lnTo>
                <a:lnTo>
                  <a:pt x="231" y="77"/>
                </a:lnTo>
                <a:lnTo>
                  <a:pt x="235" y="77"/>
                </a:lnTo>
                <a:lnTo>
                  <a:pt x="238" y="75"/>
                </a:lnTo>
                <a:lnTo>
                  <a:pt x="238" y="75"/>
                </a:lnTo>
                <a:lnTo>
                  <a:pt x="238" y="71"/>
                </a:lnTo>
                <a:lnTo>
                  <a:pt x="235" y="71"/>
                </a:lnTo>
                <a:lnTo>
                  <a:pt x="231" y="71"/>
                </a:lnTo>
                <a:lnTo>
                  <a:pt x="229" y="75"/>
                </a:lnTo>
                <a:lnTo>
                  <a:pt x="229" y="75"/>
                </a:lnTo>
                <a:close/>
                <a:moveTo>
                  <a:pt x="50" y="105"/>
                </a:moveTo>
                <a:lnTo>
                  <a:pt x="50" y="105"/>
                </a:lnTo>
                <a:lnTo>
                  <a:pt x="67" y="96"/>
                </a:lnTo>
                <a:lnTo>
                  <a:pt x="72" y="90"/>
                </a:lnTo>
                <a:lnTo>
                  <a:pt x="74" y="86"/>
                </a:lnTo>
                <a:lnTo>
                  <a:pt x="76" y="80"/>
                </a:lnTo>
                <a:lnTo>
                  <a:pt x="76" y="80"/>
                </a:lnTo>
                <a:lnTo>
                  <a:pt x="67" y="84"/>
                </a:lnTo>
                <a:lnTo>
                  <a:pt x="61" y="90"/>
                </a:lnTo>
                <a:lnTo>
                  <a:pt x="50" y="105"/>
                </a:lnTo>
                <a:lnTo>
                  <a:pt x="50" y="105"/>
                </a:lnTo>
                <a:close/>
                <a:moveTo>
                  <a:pt x="44" y="94"/>
                </a:moveTo>
                <a:lnTo>
                  <a:pt x="44" y="94"/>
                </a:lnTo>
                <a:lnTo>
                  <a:pt x="50" y="94"/>
                </a:lnTo>
                <a:lnTo>
                  <a:pt x="53" y="90"/>
                </a:lnTo>
                <a:lnTo>
                  <a:pt x="55" y="84"/>
                </a:lnTo>
                <a:lnTo>
                  <a:pt x="55" y="82"/>
                </a:lnTo>
                <a:lnTo>
                  <a:pt x="55" y="82"/>
                </a:lnTo>
                <a:lnTo>
                  <a:pt x="52" y="84"/>
                </a:lnTo>
                <a:lnTo>
                  <a:pt x="48" y="86"/>
                </a:lnTo>
                <a:lnTo>
                  <a:pt x="46" y="90"/>
                </a:lnTo>
                <a:lnTo>
                  <a:pt x="44" y="94"/>
                </a:lnTo>
                <a:lnTo>
                  <a:pt x="44" y="94"/>
                </a:lnTo>
                <a:close/>
                <a:moveTo>
                  <a:pt x="44" y="128"/>
                </a:moveTo>
                <a:lnTo>
                  <a:pt x="44" y="128"/>
                </a:lnTo>
                <a:lnTo>
                  <a:pt x="52" y="126"/>
                </a:lnTo>
                <a:lnTo>
                  <a:pt x="57" y="122"/>
                </a:lnTo>
                <a:lnTo>
                  <a:pt x="63" y="120"/>
                </a:lnTo>
                <a:lnTo>
                  <a:pt x="71" y="117"/>
                </a:lnTo>
                <a:lnTo>
                  <a:pt x="71" y="117"/>
                </a:lnTo>
                <a:lnTo>
                  <a:pt x="72" y="107"/>
                </a:lnTo>
                <a:lnTo>
                  <a:pt x="72" y="103"/>
                </a:lnTo>
                <a:lnTo>
                  <a:pt x="71" y="99"/>
                </a:lnTo>
                <a:lnTo>
                  <a:pt x="71" y="99"/>
                </a:lnTo>
                <a:lnTo>
                  <a:pt x="65" y="107"/>
                </a:lnTo>
                <a:lnTo>
                  <a:pt x="57" y="115"/>
                </a:lnTo>
                <a:lnTo>
                  <a:pt x="50" y="120"/>
                </a:lnTo>
                <a:lnTo>
                  <a:pt x="44" y="128"/>
                </a:lnTo>
                <a:lnTo>
                  <a:pt x="44" y="128"/>
                </a:lnTo>
                <a:close/>
                <a:moveTo>
                  <a:pt x="59" y="132"/>
                </a:moveTo>
                <a:lnTo>
                  <a:pt x="59" y="132"/>
                </a:lnTo>
                <a:lnTo>
                  <a:pt x="59" y="134"/>
                </a:lnTo>
                <a:lnTo>
                  <a:pt x="57" y="137"/>
                </a:lnTo>
                <a:lnTo>
                  <a:pt x="53" y="139"/>
                </a:lnTo>
                <a:lnTo>
                  <a:pt x="53" y="143"/>
                </a:lnTo>
                <a:lnTo>
                  <a:pt x="53" y="143"/>
                </a:lnTo>
                <a:lnTo>
                  <a:pt x="57" y="143"/>
                </a:lnTo>
                <a:lnTo>
                  <a:pt x="61" y="143"/>
                </a:lnTo>
                <a:lnTo>
                  <a:pt x="65" y="139"/>
                </a:lnTo>
                <a:lnTo>
                  <a:pt x="69" y="136"/>
                </a:lnTo>
                <a:lnTo>
                  <a:pt x="69" y="134"/>
                </a:lnTo>
                <a:lnTo>
                  <a:pt x="69" y="130"/>
                </a:lnTo>
                <a:lnTo>
                  <a:pt x="65" y="130"/>
                </a:lnTo>
                <a:lnTo>
                  <a:pt x="59" y="132"/>
                </a:lnTo>
                <a:lnTo>
                  <a:pt x="59" y="132"/>
                </a:lnTo>
                <a:close/>
                <a:moveTo>
                  <a:pt x="74" y="164"/>
                </a:moveTo>
                <a:lnTo>
                  <a:pt x="74" y="164"/>
                </a:lnTo>
                <a:lnTo>
                  <a:pt x="84" y="164"/>
                </a:lnTo>
                <a:lnTo>
                  <a:pt x="92" y="160"/>
                </a:lnTo>
                <a:lnTo>
                  <a:pt x="99" y="155"/>
                </a:lnTo>
                <a:lnTo>
                  <a:pt x="105" y="151"/>
                </a:lnTo>
                <a:lnTo>
                  <a:pt x="105" y="151"/>
                </a:lnTo>
                <a:lnTo>
                  <a:pt x="97" y="149"/>
                </a:lnTo>
                <a:lnTo>
                  <a:pt x="86" y="151"/>
                </a:lnTo>
                <a:lnTo>
                  <a:pt x="82" y="153"/>
                </a:lnTo>
                <a:lnTo>
                  <a:pt x="78" y="155"/>
                </a:lnTo>
                <a:lnTo>
                  <a:pt x="74" y="158"/>
                </a:lnTo>
                <a:lnTo>
                  <a:pt x="74" y="164"/>
                </a:lnTo>
                <a:lnTo>
                  <a:pt x="74" y="164"/>
                </a:lnTo>
                <a:close/>
                <a:moveTo>
                  <a:pt x="103" y="168"/>
                </a:moveTo>
                <a:lnTo>
                  <a:pt x="103" y="168"/>
                </a:lnTo>
                <a:lnTo>
                  <a:pt x="114" y="166"/>
                </a:lnTo>
                <a:lnTo>
                  <a:pt x="122" y="164"/>
                </a:lnTo>
                <a:lnTo>
                  <a:pt x="130" y="158"/>
                </a:lnTo>
                <a:lnTo>
                  <a:pt x="135" y="153"/>
                </a:lnTo>
                <a:lnTo>
                  <a:pt x="135" y="153"/>
                </a:lnTo>
                <a:lnTo>
                  <a:pt x="130" y="151"/>
                </a:lnTo>
                <a:lnTo>
                  <a:pt x="126" y="149"/>
                </a:lnTo>
                <a:lnTo>
                  <a:pt x="120" y="151"/>
                </a:lnTo>
                <a:lnTo>
                  <a:pt x="114" y="153"/>
                </a:lnTo>
                <a:lnTo>
                  <a:pt x="111" y="155"/>
                </a:lnTo>
                <a:lnTo>
                  <a:pt x="107" y="158"/>
                </a:lnTo>
                <a:lnTo>
                  <a:pt x="105" y="162"/>
                </a:lnTo>
                <a:lnTo>
                  <a:pt x="103" y="168"/>
                </a:lnTo>
                <a:lnTo>
                  <a:pt x="103" y="168"/>
                </a:lnTo>
                <a:close/>
                <a:moveTo>
                  <a:pt x="122" y="176"/>
                </a:moveTo>
                <a:lnTo>
                  <a:pt x="122" y="176"/>
                </a:lnTo>
                <a:lnTo>
                  <a:pt x="137" y="170"/>
                </a:lnTo>
                <a:lnTo>
                  <a:pt x="143" y="166"/>
                </a:lnTo>
                <a:lnTo>
                  <a:pt x="147" y="160"/>
                </a:lnTo>
                <a:lnTo>
                  <a:pt x="147" y="160"/>
                </a:lnTo>
                <a:lnTo>
                  <a:pt x="139" y="160"/>
                </a:lnTo>
                <a:lnTo>
                  <a:pt x="132" y="164"/>
                </a:lnTo>
                <a:lnTo>
                  <a:pt x="126" y="170"/>
                </a:lnTo>
                <a:lnTo>
                  <a:pt x="122" y="176"/>
                </a:lnTo>
                <a:lnTo>
                  <a:pt x="122" y="176"/>
                </a:lnTo>
                <a:close/>
                <a:moveTo>
                  <a:pt x="141" y="181"/>
                </a:moveTo>
                <a:lnTo>
                  <a:pt x="141" y="181"/>
                </a:lnTo>
                <a:lnTo>
                  <a:pt x="147" y="179"/>
                </a:lnTo>
                <a:lnTo>
                  <a:pt x="153" y="178"/>
                </a:lnTo>
                <a:lnTo>
                  <a:pt x="160" y="170"/>
                </a:lnTo>
                <a:lnTo>
                  <a:pt x="160" y="170"/>
                </a:lnTo>
                <a:lnTo>
                  <a:pt x="158" y="168"/>
                </a:lnTo>
                <a:lnTo>
                  <a:pt x="158" y="166"/>
                </a:lnTo>
                <a:lnTo>
                  <a:pt x="158" y="166"/>
                </a:lnTo>
                <a:lnTo>
                  <a:pt x="153" y="168"/>
                </a:lnTo>
                <a:lnTo>
                  <a:pt x="147" y="172"/>
                </a:lnTo>
                <a:lnTo>
                  <a:pt x="141" y="181"/>
                </a:lnTo>
                <a:lnTo>
                  <a:pt x="141" y="181"/>
                </a:lnTo>
                <a:close/>
                <a:moveTo>
                  <a:pt x="160" y="178"/>
                </a:moveTo>
                <a:lnTo>
                  <a:pt x="160" y="178"/>
                </a:lnTo>
                <a:lnTo>
                  <a:pt x="149" y="189"/>
                </a:lnTo>
                <a:lnTo>
                  <a:pt x="143" y="195"/>
                </a:lnTo>
                <a:lnTo>
                  <a:pt x="139" y="200"/>
                </a:lnTo>
                <a:lnTo>
                  <a:pt x="139" y="200"/>
                </a:lnTo>
                <a:lnTo>
                  <a:pt x="147" y="198"/>
                </a:lnTo>
                <a:lnTo>
                  <a:pt x="154" y="195"/>
                </a:lnTo>
                <a:lnTo>
                  <a:pt x="162" y="189"/>
                </a:lnTo>
                <a:lnTo>
                  <a:pt x="170" y="185"/>
                </a:lnTo>
                <a:lnTo>
                  <a:pt x="170" y="185"/>
                </a:lnTo>
                <a:lnTo>
                  <a:pt x="168" y="181"/>
                </a:lnTo>
                <a:lnTo>
                  <a:pt x="166" y="178"/>
                </a:lnTo>
                <a:lnTo>
                  <a:pt x="166" y="178"/>
                </a:lnTo>
                <a:lnTo>
                  <a:pt x="160" y="178"/>
                </a:lnTo>
                <a:lnTo>
                  <a:pt x="160" y="178"/>
                </a:lnTo>
                <a:close/>
                <a:moveTo>
                  <a:pt x="151" y="212"/>
                </a:moveTo>
                <a:lnTo>
                  <a:pt x="151" y="212"/>
                </a:lnTo>
                <a:lnTo>
                  <a:pt x="158" y="212"/>
                </a:lnTo>
                <a:lnTo>
                  <a:pt x="164" y="210"/>
                </a:lnTo>
                <a:lnTo>
                  <a:pt x="168" y="206"/>
                </a:lnTo>
                <a:lnTo>
                  <a:pt x="174" y="202"/>
                </a:lnTo>
                <a:lnTo>
                  <a:pt x="174" y="202"/>
                </a:lnTo>
                <a:lnTo>
                  <a:pt x="172" y="197"/>
                </a:lnTo>
                <a:lnTo>
                  <a:pt x="170" y="195"/>
                </a:lnTo>
                <a:lnTo>
                  <a:pt x="166" y="197"/>
                </a:lnTo>
                <a:lnTo>
                  <a:pt x="162" y="198"/>
                </a:lnTo>
                <a:lnTo>
                  <a:pt x="154" y="206"/>
                </a:lnTo>
                <a:lnTo>
                  <a:pt x="151" y="212"/>
                </a:lnTo>
                <a:lnTo>
                  <a:pt x="151" y="212"/>
                </a:lnTo>
                <a:close/>
                <a:moveTo>
                  <a:pt x="174" y="210"/>
                </a:moveTo>
                <a:lnTo>
                  <a:pt x="174" y="210"/>
                </a:lnTo>
                <a:lnTo>
                  <a:pt x="166" y="218"/>
                </a:lnTo>
                <a:lnTo>
                  <a:pt x="158" y="223"/>
                </a:lnTo>
                <a:lnTo>
                  <a:pt x="151" y="231"/>
                </a:lnTo>
                <a:lnTo>
                  <a:pt x="145" y="239"/>
                </a:lnTo>
                <a:lnTo>
                  <a:pt x="145" y="239"/>
                </a:lnTo>
                <a:lnTo>
                  <a:pt x="154" y="237"/>
                </a:lnTo>
                <a:lnTo>
                  <a:pt x="162" y="233"/>
                </a:lnTo>
                <a:lnTo>
                  <a:pt x="168" y="229"/>
                </a:lnTo>
                <a:lnTo>
                  <a:pt x="175" y="225"/>
                </a:lnTo>
                <a:lnTo>
                  <a:pt x="175" y="225"/>
                </a:lnTo>
                <a:lnTo>
                  <a:pt x="177" y="218"/>
                </a:lnTo>
                <a:lnTo>
                  <a:pt x="175" y="210"/>
                </a:lnTo>
                <a:lnTo>
                  <a:pt x="175" y="210"/>
                </a:lnTo>
                <a:lnTo>
                  <a:pt x="174" y="210"/>
                </a:lnTo>
                <a:lnTo>
                  <a:pt x="174" y="210"/>
                </a:lnTo>
                <a:close/>
                <a:moveTo>
                  <a:pt x="149" y="254"/>
                </a:moveTo>
                <a:lnTo>
                  <a:pt x="149" y="254"/>
                </a:lnTo>
                <a:lnTo>
                  <a:pt x="156" y="252"/>
                </a:lnTo>
                <a:lnTo>
                  <a:pt x="166" y="248"/>
                </a:lnTo>
                <a:lnTo>
                  <a:pt x="170" y="246"/>
                </a:lnTo>
                <a:lnTo>
                  <a:pt x="172" y="244"/>
                </a:lnTo>
                <a:lnTo>
                  <a:pt x="172" y="240"/>
                </a:lnTo>
                <a:lnTo>
                  <a:pt x="170" y="237"/>
                </a:lnTo>
                <a:lnTo>
                  <a:pt x="170" y="237"/>
                </a:lnTo>
                <a:lnTo>
                  <a:pt x="158" y="242"/>
                </a:lnTo>
                <a:lnTo>
                  <a:pt x="153" y="248"/>
                </a:lnTo>
                <a:lnTo>
                  <a:pt x="149" y="254"/>
                </a:lnTo>
                <a:lnTo>
                  <a:pt x="149" y="254"/>
                </a:lnTo>
                <a:close/>
                <a:moveTo>
                  <a:pt x="153" y="267"/>
                </a:moveTo>
                <a:lnTo>
                  <a:pt x="153" y="267"/>
                </a:lnTo>
                <a:lnTo>
                  <a:pt x="154" y="269"/>
                </a:lnTo>
                <a:lnTo>
                  <a:pt x="158" y="267"/>
                </a:lnTo>
                <a:lnTo>
                  <a:pt x="160" y="263"/>
                </a:lnTo>
                <a:lnTo>
                  <a:pt x="158" y="261"/>
                </a:lnTo>
                <a:lnTo>
                  <a:pt x="158" y="261"/>
                </a:lnTo>
                <a:lnTo>
                  <a:pt x="154" y="263"/>
                </a:lnTo>
                <a:lnTo>
                  <a:pt x="153" y="265"/>
                </a:lnTo>
                <a:lnTo>
                  <a:pt x="153" y="267"/>
                </a:lnTo>
                <a:lnTo>
                  <a:pt x="153" y="267"/>
                </a:lnTo>
                <a:close/>
                <a:moveTo>
                  <a:pt x="19" y="288"/>
                </a:moveTo>
                <a:lnTo>
                  <a:pt x="19" y="288"/>
                </a:lnTo>
                <a:lnTo>
                  <a:pt x="27" y="284"/>
                </a:lnTo>
                <a:lnTo>
                  <a:pt x="36" y="280"/>
                </a:lnTo>
                <a:lnTo>
                  <a:pt x="44" y="277"/>
                </a:lnTo>
                <a:lnTo>
                  <a:pt x="46" y="273"/>
                </a:lnTo>
                <a:lnTo>
                  <a:pt x="48" y="269"/>
                </a:lnTo>
                <a:lnTo>
                  <a:pt x="48" y="269"/>
                </a:lnTo>
                <a:lnTo>
                  <a:pt x="31" y="277"/>
                </a:lnTo>
                <a:lnTo>
                  <a:pt x="23" y="282"/>
                </a:lnTo>
                <a:lnTo>
                  <a:pt x="21" y="284"/>
                </a:lnTo>
                <a:lnTo>
                  <a:pt x="19" y="288"/>
                </a:lnTo>
                <a:lnTo>
                  <a:pt x="19" y="288"/>
                </a:lnTo>
                <a:close/>
                <a:moveTo>
                  <a:pt x="13" y="305"/>
                </a:moveTo>
                <a:lnTo>
                  <a:pt x="13" y="305"/>
                </a:lnTo>
                <a:lnTo>
                  <a:pt x="17" y="303"/>
                </a:lnTo>
                <a:lnTo>
                  <a:pt x="19" y="301"/>
                </a:lnTo>
                <a:lnTo>
                  <a:pt x="25" y="296"/>
                </a:lnTo>
                <a:lnTo>
                  <a:pt x="25" y="296"/>
                </a:lnTo>
                <a:lnTo>
                  <a:pt x="17" y="299"/>
                </a:lnTo>
                <a:lnTo>
                  <a:pt x="13" y="305"/>
                </a:lnTo>
                <a:lnTo>
                  <a:pt x="13" y="305"/>
                </a:lnTo>
                <a:close/>
                <a:moveTo>
                  <a:pt x="25" y="324"/>
                </a:moveTo>
                <a:lnTo>
                  <a:pt x="25" y="324"/>
                </a:lnTo>
                <a:lnTo>
                  <a:pt x="31" y="322"/>
                </a:lnTo>
                <a:lnTo>
                  <a:pt x="36" y="319"/>
                </a:lnTo>
                <a:lnTo>
                  <a:pt x="38" y="313"/>
                </a:lnTo>
                <a:lnTo>
                  <a:pt x="38" y="311"/>
                </a:lnTo>
                <a:lnTo>
                  <a:pt x="36" y="307"/>
                </a:lnTo>
                <a:lnTo>
                  <a:pt x="36" y="307"/>
                </a:lnTo>
                <a:lnTo>
                  <a:pt x="34" y="313"/>
                </a:lnTo>
                <a:lnTo>
                  <a:pt x="29" y="315"/>
                </a:lnTo>
                <a:lnTo>
                  <a:pt x="25" y="319"/>
                </a:lnTo>
                <a:lnTo>
                  <a:pt x="25" y="320"/>
                </a:lnTo>
                <a:lnTo>
                  <a:pt x="25" y="324"/>
                </a:lnTo>
                <a:lnTo>
                  <a:pt x="25" y="324"/>
                </a:lnTo>
                <a:close/>
                <a:moveTo>
                  <a:pt x="12" y="332"/>
                </a:moveTo>
                <a:lnTo>
                  <a:pt x="12" y="332"/>
                </a:lnTo>
                <a:lnTo>
                  <a:pt x="12" y="328"/>
                </a:lnTo>
                <a:lnTo>
                  <a:pt x="12" y="326"/>
                </a:lnTo>
                <a:lnTo>
                  <a:pt x="10" y="326"/>
                </a:lnTo>
                <a:lnTo>
                  <a:pt x="10" y="326"/>
                </a:lnTo>
                <a:lnTo>
                  <a:pt x="8" y="330"/>
                </a:lnTo>
                <a:lnTo>
                  <a:pt x="10" y="332"/>
                </a:lnTo>
                <a:lnTo>
                  <a:pt x="12" y="332"/>
                </a:lnTo>
                <a:lnTo>
                  <a:pt x="12" y="332"/>
                </a:lnTo>
                <a:close/>
                <a:moveTo>
                  <a:pt x="15" y="338"/>
                </a:moveTo>
                <a:lnTo>
                  <a:pt x="15" y="338"/>
                </a:lnTo>
                <a:lnTo>
                  <a:pt x="17" y="341"/>
                </a:lnTo>
                <a:lnTo>
                  <a:pt x="19" y="343"/>
                </a:lnTo>
                <a:lnTo>
                  <a:pt x="25" y="347"/>
                </a:lnTo>
                <a:lnTo>
                  <a:pt x="25" y="347"/>
                </a:lnTo>
                <a:lnTo>
                  <a:pt x="27" y="343"/>
                </a:lnTo>
                <a:lnTo>
                  <a:pt x="32" y="340"/>
                </a:lnTo>
                <a:lnTo>
                  <a:pt x="36" y="336"/>
                </a:lnTo>
                <a:lnTo>
                  <a:pt x="38" y="332"/>
                </a:lnTo>
                <a:lnTo>
                  <a:pt x="38" y="332"/>
                </a:lnTo>
                <a:lnTo>
                  <a:pt x="27" y="334"/>
                </a:lnTo>
                <a:lnTo>
                  <a:pt x="15" y="338"/>
                </a:lnTo>
                <a:lnTo>
                  <a:pt x="15" y="338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0" y="341"/>
                </a:lnTo>
                <a:lnTo>
                  <a:pt x="55" y="340"/>
                </a:lnTo>
                <a:lnTo>
                  <a:pt x="59" y="336"/>
                </a:lnTo>
                <a:lnTo>
                  <a:pt x="59" y="336"/>
                </a:lnTo>
                <a:lnTo>
                  <a:pt x="57" y="332"/>
                </a:lnTo>
                <a:lnTo>
                  <a:pt x="53" y="332"/>
                </a:lnTo>
                <a:lnTo>
                  <a:pt x="48" y="334"/>
                </a:lnTo>
                <a:lnTo>
                  <a:pt x="42" y="340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3" y="351"/>
                </a:moveTo>
                <a:lnTo>
                  <a:pt x="63" y="351"/>
                </a:lnTo>
                <a:lnTo>
                  <a:pt x="72" y="349"/>
                </a:lnTo>
                <a:lnTo>
                  <a:pt x="78" y="345"/>
                </a:lnTo>
                <a:lnTo>
                  <a:pt x="82" y="341"/>
                </a:lnTo>
                <a:lnTo>
                  <a:pt x="82" y="341"/>
                </a:lnTo>
                <a:lnTo>
                  <a:pt x="78" y="340"/>
                </a:lnTo>
                <a:lnTo>
                  <a:pt x="74" y="338"/>
                </a:lnTo>
                <a:lnTo>
                  <a:pt x="74" y="338"/>
                </a:lnTo>
                <a:lnTo>
                  <a:pt x="72" y="341"/>
                </a:lnTo>
                <a:lnTo>
                  <a:pt x="69" y="345"/>
                </a:lnTo>
                <a:lnTo>
                  <a:pt x="65" y="347"/>
                </a:lnTo>
                <a:lnTo>
                  <a:pt x="63" y="351"/>
                </a:lnTo>
                <a:lnTo>
                  <a:pt x="63" y="351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6" y="355"/>
                </a:lnTo>
                <a:lnTo>
                  <a:pt x="48" y="355"/>
                </a:lnTo>
                <a:lnTo>
                  <a:pt x="50" y="351"/>
                </a:lnTo>
                <a:lnTo>
                  <a:pt x="50" y="347"/>
                </a:lnTo>
                <a:lnTo>
                  <a:pt x="50" y="347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  <a:moveTo>
                  <a:pt x="118" y="360"/>
                </a:moveTo>
                <a:lnTo>
                  <a:pt x="118" y="360"/>
                </a:lnTo>
                <a:lnTo>
                  <a:pt x="120" y="360"/>
                </a:lnTo>
                <a:lnTo>
                  <a:pt x="124" y="360"/>
                </a:lnTo>
                <a:lnTo>
                  <a:pt x="126" y="359"/>
                </a:lnTo>
                <a:lnTo>
                  <a:pt x="126" y="355"/>
                </a:lnTo>
                <a:lnTo>
                  <a:pt x="126" y="355"/>
                </a:lnTo>
                <a:lnTo>
                  <a:pt x="120" y="357"/>
                </a:lnTo>
                <a:lnTo>
                  <a:pt x="118" y="360"/>
                </a:lnTo>
                <a:lnTo>
                  <a:pt x="118" y="360"/>
                </a:lnTo>
                <a:close/>
                <a:moveTo>
                  <a:pt x="92" y="360"/>
                </a:moveTo>
                <a:lnTo>
                  <a:pt x="92" y="360"/>
                </a:lnTo>
                <a:lnTo>
                  <a:pt x="92" y="362"/>
                </a:lnTo>
                <a:lnTo>
                  <a:pt x="93" y="362"/>
                </a:lnTo>
                <a:lnTo>
                  <a:pt x="97" y="362"/>
                </a:lnTo>
                <a:lnTo>
                  <a:pt x="97" y="362"/>
                </a:lnTo>
                <a:lnTo>
                  <a:pt x="97" y="359"/>
                </a:lnTo>
                <a:lnTo>
                  <a:pt x="95" y="357"/>
                </a:lnTo>
                <a:lnTo>
                  <a:pt x="95" y="357"/>
                </a:lnTo>
                <a:lnTo>
                  <a:pt x="95" y="359"/>
                </a:lnTo>
                <a:lnTo>
                  <a:pt x="93" y="359"/>
                </a:lnTo>
                <a:lnTo>
                  <a:pt x="92" y="359"/>
                </a:lnTo>
                <a:lnTo>
                  <a:pt x="92" y="360"/>
                </a:lnTo>
                <a:lnTo>
                  <a:pt x="9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AEFD28-AA15-4405-BF3E-151D72AF6806}"/>
              </a:ext>
            </a:extLst>
          </p:cNvPr>
          <p:cNvSpPr txBox="1"/>
          <p:nvPr/>
        </p:nvSpPr>
        <p:spPr>
          <a:xfrm>
            <a:off x="1223660" y="514034"/>
            <a:ext cx="3270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置换、排列、组合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3EC4DCE-3229-4B0A-B069-724C5C44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27" y="1405866"/>
            <a:ext cx="7233751" cy="45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7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8">
            <a:extLst>
              <a:ext uri="{FF2B5EF4-FFF2-40B4-BE49-F238E27FC236}">
                <a16:creationId xmlns:a16="http://schemas.microsoft.com/office/drawing/2014/main" id="{F3CF7E72-064F-495D-98E4-6CD4885C1442}"/>
              </a:ext>
            </a:extLst>
          </p:cNvPr>
          <p:cNvSpPr>
            <a:spLocks noEditPoints="1"/>
          </p:cNvSpPr>
          <p:nvPr/>
        </p:nvSpPr>
        <p:spPr bwMode="auto">
          <a:xfrm>
            <a:off x="692939" y="538806"/>
            <a:ext cx="401081" cy="451343"/>
          </a:xfrm>
          <a:custGeom>
            <a:avLst/>
            <a:gdLst/>
            <a:ahLst/>
            <a:cxnLst>
              <a:cxn ang="0">
                <a:pos x="198" y="137"/>
              </a:cxn>
              <a:cxn ang="0">
                <a:pos x="123" y="130"/>
              </a:cxn>
              <a:cxn ang="0">
                <a:pos x="219" y="94"/>
              </a:cxn>
              <a:cxn ang="0">
                <a:pos x="255" y="21"/>
              </a:cxn>
              <a:cxn ang="0">
                <a:pos x="123" y="10"/>
              </a:cxn>
              <a:cxn ang="0">
                <a:pos x="22" y="101"/>
              </a:cxn>
              <a:cxn ang="0">
                <a:pos x="1" y="242"/>
              </a:cxn>
              <a:cxn ang="0">
                <a:pos x="59" y="340"/>
              </a:cxn>
              <a:cxn ang="0">
                <a:pos x="198" y="349"/>
              </a:cxn>
              <a:cxn ang="0">
                <a:pos x="285" y="284"/>
              </a:cxn>
              <a:cxn ang="0">
                <a:pos x="280" y="181"/>
              </a:cxn>
              <a:cxn ang="0">
                <a:pos x="160" y="88"/>
              </a:cxn>
              <a:cxn ang="0">
                <a:pos x="186" y="94"/>
              </a:cxn>
              <a:cxn ang="0">
                <a:pos x="190" y="75"/>
              </a:cxn>
              <a:cxn ang="0">
                <a:pos x="221" y="80"/>
              </a:cxn>
              <a:cxn ang="0">
                <a:pos x="114" y="31"/>
              </a:cxn>
              <a:cxn ang="0">
                <a:pos x="99" y="31"/>
              </a:cxn>
              <a:cxn ang="0">
                <a:pos x="95" y="31"/>
              </a:cxn>
              <a:cxn ang="0">
                <a:pos x="102" y="44"/>
              </a:cxn>
              <a:cxn ang="0">
                <a:pos x="51" y="71"/>
              </a:cxn>
              <a:cxn ang="0">
                <a:pos x="66" y="92"/>
              </a:cxn>
              <a:cxn ang="0">
                <a:pos x="60" y="109"/>
              </a:cxn>
              <a:cxn ang="0">
                <a:pos x="60" y="109"/>
              </a:cxn>
              <a:cxn ang="0">
                <a:pos x="43" y="141"/>
              </a:cxn>
              <a:cxn ang="0">
                <a:pos x="22" y="149"/>
              </a:cxn>
              <a:cxn ang="0">
                <a:pos x="41" y="166"/>
              </a:cxn>
              <a:cxn ang="0">
                <a:pos x="11" y="197"/>
              </a:cxn>
              <a:cxn ang="0">
                <a:pos x="38" y="214"/>
              </a:cxn>
              <a:cxn ang="0">
                <a:pos x="36" y="198"/>
              </a:cxn>
              <a:cxn ang="0">
                <a:pos x="7" y="227"/>
              </a:cxn>
              <a:cxn ang="0">
                <a:pos x="40" y="231"/>
              </a:cxn>
              <a:cxn ang="0">
                <a:pos x="38" y="225"/>
              </a:cxn>
              <a:cxn ang="0">
                <a:pos x="26" y="261"/>
              </a:cxn>
              <a:cxn ang="0">
                <a:pos x="53" y="275"/>
              </a:cxn>
              <a:cxn ang="0">
                <a:pos x="41" y="279"/>
              </a:cxn>
              <a:cxn ang="0">
                <a:pos x="72" y="305"/>
              </a:cxn>
              <a:cxn ang="0">
                <a:pos x="60" y="290"/>
              </a:cxn>
              <a:cxn ang="0">
                <a:pos x="85" y="326"/>
              </a:cxn>
              <a:cxn ang="0">
                <a:pos x="99" y="322"/>
              </a:cxn>
              <a:cxn ang="0">
                <a:pos x="232" y="326"/>
              </a:cxn>
              <a:cxn ang="0">
                <a:pos x="80" y="296"/>
              </a:cxn>
              <a:cxn ang="0">
                <a:pos x="57" y="145"/>
              </a:cxn>
              <a:cxn ang="0">
                <a:pos x="154" y="21"/>
              </a:cxn>
              <a:cxn ang="0">
                <a:pos x="255" y="31"/>
              </a:cxn>
              <a:cxn ang="0">
                <a:pos x="234" y="75"/>
              </a:cxn>
              <a:cxn ang="0">
                <a:pos x="165" y="71"/>
              </a:cxn>
              <a:cxn ang="0">
                <a:pos x="118" y="176"/>
              </a:cxn>
              <a:cxn ang="0">
                <a:pos x="234" y="155"/>
              </a:cxn>
              <a:cxn ang="0">
                <a:pos x="280" y="263"/>
              </a:cxn>
              <a:cxn ang="0">
                <a:pos x="144" y="210"/>
              </a:cxn>
              <a:cxn ang="0">
                <a:pos x="144" y="277"/>
              </a:cxn>
              <a:cxn ang="0">
                <a:pos x="221" y="267"/>
              </a:cxn>
              <a:cxn ang="0">
                <a:pos x="202" y="202"/>
              </a:cxn>
              <a:cxn ang="0">
                <a:pos x="177" y="210"/>
              </a:cxn>
              <a:cxn ang="0">
                <a:pos x="184" y="263"/>
              </a:cxn>
              <a:cxn ang="0">
                <a:pos x="135" y="237"/>
              </a:cxn>
              <a:cxn ang="0">
                <a:pos x="181" y="219"/>
              </a:cxn>
              <a:cxn ang="0">
                <a:pos x="205" y="221"/>
              </a:cxn>
              <a:cxn ang="0">
                <a:pos x="211" y="219"/>
              </a:cxn>
              <a:cxn ang="0">
                <a:pos x="222" y="233"/>
              </a:cxn>
            </a:cxnLst>
            <a:rect l="0" t="0" r="r" b="b"/>
            <a:pathLst>
              <a:path w="297" h="357">
                <a:moveTo>
                  <a:pt x="280" y="181"/>
                </a:moveTo>
                <a:lnTo>
                  <a:pt x="280" y="181"/>
                </a:lnTo>
                <a:lnTo>
                  <a:pt x="268" y="168"/>
                </a:lnTo>
                <a:lnTo>
                  <a:pt x="255" y="157"/>
                </a:lnTo>
                <a:lnTo>
                  <a:pt x="238" y="145"/>
                </a:lnTo>
                <a:lnTo>
                  <a:pt x="228" y="141"/>
                </a:lnTo>
                <a:lnTo>
                  <a:pt x="219" y="139"/>
                </a:lnTo>
                <a:lnTo>
                  <a:pt x="219" y="139"/>
                </a:lnTo>
                <a:lnTo>
                  <a:pt x="198" y="137"/>
                </a:lnTo>
                <a:lnTo>
                  <a:pt x="179" y="136"/>
                </a:lnTo>
                <a:lnTo>
                  <a:pt x="163" y="137"/>
                </a:lnTo>
                <a:lnTo>
                  <a:pt x="150" y="141"/>
                </a:lnTo>
                <a:lnTo>
                  <a:pt x="141" y="145"/>
                </a:lnTo>
                <a:lnTo>
                  <a:pt x="131" y="149"/>
                </a:lnTo>
                <a:lnTo>
                  <a:pt x="118" y="160"/>
                </a:lnTo>
                <a:lnTo>
                  <a:pt x="118" y="160"/>
                </a:lnTo>
                <a:lnTo>
                  <a:pt x="120" y="145"/>
                </a:lnTo>
                <a:lnTo>
                  <a:pt x="123" y="130"/>
                </a:lnTo>
                <a:lnTo>
                  <a:pt x="131" y="118"/>
                </a:lnTo>
                <a:lnTo>
                  <a:pt x="141" y="109"/>
                </a:lnTo>
                <a:lnTo>
                  <a:pt x="152" y="103"/>
                </a:lnTo>
                <a:lnTo>
                  <a:pt x="165" y="99"/>
                </a:lnTo>
                <a:lnTo>
                  <a:pt x="181" y="101"/>
                </a:lnTo>
                <a:lnTo>
                  <a:pt x="196" y="105"/>
                </a:lnTo>
                <a:lnTo>
                  <a:pt x="196" y="105"/>
                </a:lnTo>
                <a:lnTo>
                  <a:pt x="207" y="99"/>
                </a:lnTo>
                <a:lnTo>
                  <a:pt x="219" y="94"/>
                </a:lnTo>
                <a:lnTo>
                  <a:pt x="243" y="84"/>
                </a:lnTo>
                <a:lnTo>
                  <a:pt x="257" y="78"/>
                </a:lnTo>
                <a:lnTo>
                  <a:pt x="266" y="71"/>
                </a:lnTo>
                <a:lnTo>
                  <a:pt x="276" y="61"/>
                </a:lnTo>
                <a:lnTo>
                  <a:pt x="282" y="52"/>
                </a:lnTo>
                <a:lnTo>
                  <a:pt x="282" y="52"/>
                </a:lnTo>
                <a:lnTo>
                  <a:pt x="278" y="42"/>
                </a:lnTo>
                <a:lnTo>
                  <a:pt x="270" y="35"/>
                </a:lnTo>
                <a:lnTo>
                  <a:pt x="255" y="21"/>
                </a:lnTo>
                <a:lnTo>
                  <a:pt x="238" y="12"/>
                </a:lnTo>
                <a:lnTo>
                  <a:pt x="217" y="4"/>
                </a:lnTo>
                <a:lnTo>
                  <a:pt x="217" y="4"/>
                </a:lnTo>
                <a:lnTo>
                  <a:pt x="202" y="2"/>
                </a:lnTo>
                <a:lnTo>
                  <a:pt x="184" y="0"/>
                </a:lnTo>
                <a:lnTo>
                  <a:pt x="169" y="0"/>
                </a:lnTo>
                <a:lnTo>
                  <a:pt x="154" y="2"/>
                </a:lnTo>
                <a:lnTo>
                  <a:pt x="139" y="6"/>
                </a:lnTo>
                <a:lnTo>
                  <a:pt x="123" y="10"/>
                </a:lnTo>
                <a:lnTo>
                  <a:pt x="110" y="16"/>
                </a:lnTo>
                <a:lnTo>
                  <a:pt x="97" y="21"/>
                </a:lnTo>
                <a:lnTo>
                  <a:pt x="97" y="21"/>
                </a:lnTo>
                <a:lnTo>
                  <a:pt x="85" y="29"/>
                </a:lnTo>
                <a:lnTo>
                  <a:pt x="74" y="36"/>
                </a:lnTo>
                <a:lnTo>
                  <a:pt x="55" y="52"/>
                </a:lnTo>
                <a:lnTo>
                  <a:pt x="41" y="69"/>
                </a:lnTo>
                <a:lnTo>
                  <a:pt x="30" y="86"/>
                </a:lnTo>
                <a:lnTo>
                  <a:pt x="22" y="101"/>
                </a:lnTo>
                <a:lnTo>
                  <a:pt x="17" y="115"/>
                </a:lnTo>
                <a:lnTo>
                  <a:pt x="13" y="132"/>
                </a:lnTo>
                <a:lnTo>
                  <a:pt x="13" y="132"/>
                </a:lnTo>
                <a:lnTo>
                  <a:pt x="7" y="151"/>
                </a:lnTo>
                <a:lnTo>
                  <a:pt x="3" y="170"/>
                </a:lnTo>
                <a:lnTo>
                  <a:pt x="1" y="189"/>
                </a:lnTo>
                <a:lnTo>
                  <a:pt x="0" y="206"/>
                </a:lnTo>
                <a:lnTo>
                  <a:pt x="0" y="225"/>
                </a:lnTo>
                <a:lnTo>
                  <a:pt x="1" y="242"/>
                </a:lnTo>
                <a:lnTo>
                  <a:pt x="5" y="259"/>
                </a:lnTo>
                <a:lnTo>
                  <a:pt x="9" y="277"/>
                </a:lnTo>
                <a:lnTo>
                  <a:pt x="9" y="277"/>
                </a:lnTo>
                <a:lnTo>
                  <a:pt x="15" y="290"/>
                </a:lnTo>
                <a:lnTo>
                  <a:pt x="20" y="301"/>
                </a:lnTo>
                <a:lnTo>
                  <a:pt x="28" y="313"/>
                </a:lnTo>
                <a:lnTo>
                  <a:pt x="38" y="322"/>
                </a:lnTo>
                <a:lnTo>
                  <a:pt x="47" y="332"/>
                </a:lnTo>
                <a:lnTo>
                  <a:pt x="59" y="340"/>
                </a:lnTo>
                <a:lnTo>
                  <a:pt x="70" y="345"/>
                </a:lnTo>
                <a:lnTo>
                  <a:pt x="83" y="349"/>
                </a:lnTo>
                <a:lnTo>
                  <a:pt x="83" y="349"/>
                </a:lnTo>
                <a:lnTo>
                  <a:pt x="99" y="353"/>
                </a:lnTo>
                <a:lnTo>
                  <a:pt x="112" y="355"/>
                </a:lnTo>
                <a:lnTo>
                  <a:pt x="129" y="357"/>
                </a:lnTo>
                <a:lnTo>
                  <a:pt x="150" y="357"/>
                </a:lnTo>
                <a:lnTo>
                  <a:pt x="173" y="355"/>
                </a:lnTo>
                <a:lnTo>
                  <a:pt x="198" y="349"/>
                </a:lnTo>
                <a:lnTo>
                  <a:pt x="226" y="340"/>
                </a:lnTo>
                <a:lnTo>
                  <a:pt x="226" y="340"/>
                </a:lnTo>
                <a:lnTo>
                  <a:pt x="238" y="336"/>
                </a:lnTo>
                <a:lnTo>
                  <a:pt x="247" y="328"/>
                </a:lnTo>
                <a:lnTo>
                  <a:pt x="257" y="322"/>
                </a:lnTo>
                <a:lnTo>
                  <a:pt x="264" y="313"/>
                </a:lnTo>
                <a:lnTo>
                  <a:pt x="272" y="303"/>
                </a:lnTo>
                <a:lnTo>
                  <a:pt x="280" y="294"/>
                </a:lnTo>
                <a:lnTo>
                  <a:pt x="285" y="284"/>
                </a:lnTo>
                <a:lnTo>
                  <a:pt x="291" y="273"/>
                </a:lnTo>
                <a:lnTo>
                  <a:pt x="295" y="261"/>
                </a:lnTo>
                <a:lnTo>
                  <a:pt x="297" y="250"/>
                </a:lnTo>
                <a:lnTo>
                  <a:pt x="297" y="239"/>
                </a:lnTo>
                <a:lnTo>
                  <a:pt x="297" y="225"/>
                </a:lnTo>
                <a:lnTo>
                  <a:pt x="295" y="214"/>
                </a:lnTo>
                <a:lnTo>
                  <a:pt x="291" y="202"/>
                </a:lnTo>
                <a:lnTo>
                  <a:pt x="287" y="191"/>
                </a:lnTo>
                <a:lnTo>
                  <a:pt x="280" y="181"/>
                </a:lnTo>
                <a:lnTo>
                  <a:pt x="280" y="181"/>
                </a:lnTo>
                <a:close/>
                <a:moveTo>
                  <a:pt x="158" y="94"/>
                </a:moveTo>
                <a:lnTo>
                  <a:pt x="158" y="94"/>
                </a:lnTo>
                <a:lnTo>
                  <a:pt x="154" y="92"/>
                </a:lnTo>
                <a:lnTo>
                  <a:pt x="156" y="90"/>
                </a:lnTo>
                <a:lnTo>
                  <a:pt x="158" y="84"/>
                </a:lnTo>
                <a:lnTo>
                  <a:pt x="158" y="84"/>
                </a:lnTo>
                <a:lnTo>
                  <a:pt x="162" y="86"/>
                </a:lnTo>
                <a:lnTo>
                  <a:pt x="160" y="88"/>
                </a:lnTo>
                <a:lnTo>
                  <a:pt x="158" y="94"/>
                </a:lnTo>
                <a:lnTo>
                  <a:pt x="158" y="94"/>
                </a:lnTo>
                <a:close/>
                <a:moveTo>
                  <a:pt x="184" y="88"/>
                </a:moveTo>
                <a:lnTo>
                  <a:pt x="184" y="88"/>
                </a:lnTo>
                <a:lnTo>
                  <a:pt x="190" y="90"/>
                </a:lnTo>
                <a:lnTo>
                  <a:pt x="192" y="92"/>
                </a:lnTo>
                <a:lnTo>
                  <a:pt x="194" y="96"/>
                </a:lnTo>
                <a:lnTo>
                  <a:pt x="194" y="96"/>
                </a:lnTo>
                <a:lnTo>
                  <a:pt x="186" y="94"/>
                </a:lnTo>
                <a:lnTo>
                  <a:pt x="184" y="92"/>
                </a:lnTo>
                <a:lnTo>
                  <a:pt x="184" y="88"/>
                </a:lnTo>
                <a:lnTo>
                  <a:pt x="184" y="88"/>
                </a:lnTo>
                <a:close/>
                <a:moveTo>
                  <a:pt x="196" y="84"/>
                </a:moveTo>
                <a:lnTo>
                  <a:pt x="196" y="84"/>
                </a:lnTo>
                <a:lnTo>
                  <a:pt x="192" y="80"/>
                </a:lnTo>
                <a:lnTo>
                  <a:pt x="192" y="78"/>
                </a:lnTo>
                <a:lnTo>
                  <a:pt x="190" y="75"/>
                </a:lnTo>
                <a:lnTo>
                  <a:pt x="190" y="75"/>
                </a:lnTo>
                <a:lnTo>
                  <a:pt x="194" y="77"/>
                </a:lnTo>
                <a:lnTo>
                  <a:pt x="196" y="78"/>
                </a:lnTo>
                <a:lnTo>
                  <a:pt x="196" y="80"/>
                </a:lnTo>
                <a:lnTo>
                  <a:pt x="196" y="84"/>
                </a:lnTo>
                <a:lnTo>
                  <a:pt x="196" y="84"/>
                </a:lnTo>
                <a:close/>
                <a:moveTo>
                  <a:pt x="213" y="77"/>
                </a:moveTo>
                <a:lnTo>
                  <a:pt x="213" y="77"/>
                </a:lnTo>
                <a:lnTo>
                  <a:pt x="219" y="78"/>
                </a:lnTo>
                <a:lnTo>
                  <a:pt x="221" y="80"/>
                </a:lnTo>
                <a:lnTo>
                  <a:pt x="222" y="84"/>
                </a:lnTo>
                <a:lnTo>
                  <a:pt x="222" y="84"/>
                </a:lnTo>
                <a:lnTo>
                  <a:pt x="219" y="82"/>
                </a:lnTo>
                <a:lnTo>
                  <a:pt x="217" y="82"/>
                </a:lnTo>
                <a:lnTo>
                  <a:pt x="213" y="77"/>
                </a:lnTo>
                <a:lnTo>
                  <a:pt x="213" y="77"/>
                </a:lnTo>
                <a:close/>
                <a:moveTo>
                  <a:pt x="116" y="29"/>
                </a:moveTo>
                <a:lnTo>
                  <a:pt x="116" y="29"/>
                </a:lnTo>
                <a:lnTo>
                  <a:pt x="114" y="31"/>
                </a:lnTo>
                <a:lnTo>
                  <a:pt x="110" y="31"/>
                </a:lnTo>
                <a:lnTo>
                  <a:pt x="104" y="31"/>
                </a:lnTo>
                <a:lnTo>
                  <a:pt x="104" y="29"/>
                </a:lnTo>
                <a:lnTo>
                  <a:pt x="104" y="27"/>
                </a:lnTo>
                <a:lnTo>
                  <a:pt x="104" y="27"/>
                </a:lnTo>
                <a:lnTo>
                  <a:pt x="110" y="27"/>
                </a:lnTo>
                <a:lnTo>
                  <a:pt x="116" y="29"/>
                </a:lnTo>
                <a:lnTo>
                  <a:pt x="116" y="29"/>
                </a:lnTo>
                <a:close/>
                <a:moveTo>
                  <a:pt x="99" y="31"/>
                </a:moveTo>
                <a:lnTo>
                  <a:pt x="99" y="31"/>
                </a:lnTo>
                <a:lnTo>
                  <a:pt x="97" y="36"/>
                </a:lnTo>
                <a:lnTo>
                  <a:pt x="95" y="38"/>
                </a:lnTo>
                <a:lnTo>
                  <a:pt x="91" y="38"/>
                </a:lnTo>
                <a:lnTo>
                  <a:pt x="87" y="38"/>
                </a:lnTo>
                <a:lnTo>
                  <a:pt x="87" y="38"/>
                </a:lnTo>
                <a:lnTo>
                  <a:pt x="89" y="35"/>
                </a:lnTo>
                <a:lnTo>
                  <a:pt x="91" y="33"/>
                </a:lnTo>
                <a:lnTo>
                  <a:pt x="95" y="31"/>
                </a:lnTo>
                <a:lnTo>
                  <a:pt x="99" y="31"/>
                </a:lnTo>
                <a:lnTo>
                  <a:pt x="99" y="31"/>
                </a:lnTo>
                <a:close/>
                <a:moveTo>
                  <a:pt x="72" y="56"/>
                </a:moveTo>
                <a:lnTo>
                  <a:pt x="72" y="56"/>
                </a:lnTo>
                <a:lnTo>
                  <a:pt x="80" y="54"/>
                </a:lnTo>
                <a:lnTo>
                  <a:pt x="87" y="50"/>
                </a:lnTo>
                <a:lnTo>
                  <a:pt x="93" y="46"/>
                </a:lnTo>
                <a:lnTo>
                  <a:pt x="102" y="44"/>
                </a:lnTo>
                <a:lnTo>
                  <a:pt x="102" y="44"/>
                </a:lnTo>
                <a:lnTo>
                  <a:pt x="97" y="52"/>
                </a:lnTo>
                <a:lnTo>
                  <a:pt x="91" y="57"/>
                </a:lnTo>
                <a:lnTo>
                  <a:pt x="78" y="67"/>
                </a:lnTo>
                <a:lnTo>
                  <a:pt x="60" y="75"/>
                </a:lnTo>
                <a:lnTo>
                  <a:pt x="45" y="84"/>
                </a:lnTo>
                <a:lnTo>
                  <a:pt x="45" y="84"/>
                </a:lnTo>
                <a:lnTo>
                  <a:pt x="45" y="78"/>
                </a:lnTo>
                <a:lnTo>
                  <a:pt x="47" y="75"/>
                </a:lnTo>
                <a:lnTo>
                  <a:pt x="51" y="71"/>
                </a:lnTo>
                <a:lnTo>
                  <a:pt x="55" y="67"/>
                </a:lnTo>
                <a:lnTo>
                  <a:pt x="64" y="63"/>
                </a:lnTo>
                <a:lnTo>
                  <a:pt x="68" y="59"/>
                </a:lnTo>
                <a:lnTo>
                  <a:pt x="72" y="56"/>
                </a:lnTo>
                <a:lnTo>
                  <a:pt x="72" y="56"/>
                </a:lnTo>
                <a:close/>
                <a:moveTo>
                  <a:pt x="72" y="82"/>
                </a:moveTo>
                <a:lnTo>
                  <a:pt x="72" y="82"/>
                </a:lnTo>
                <a:lnTo>
                  <a:pt x="70" y="88"/>
                </a:lnTo>
                <a:lnTo>
                  <a:pt x="66" y="92"/>
                </a:lnTo>
                <a:lnTo>
                  <a:pt x="55" y="96"/>
                </a:lnTo>
                <a:lnTo>
                  <a:pt x="55" y="96"/>
                </a:lnTo>
                <a:lnTo>
                  <a:pt x="57" y="90"/>
                </a:lnTo>
                <a:lnTo>
                  <a:pt x="62" y="86"/>
                </a:lnTo>
                <a:lnTo>
                  <a:pt x="68" y="82"/>
                </a:lnTo>
                <a:lnTo>
                  <a:pt x="72" y="82"/>
                </a:lnTo>
                <a:lnTo>
                  <a:pt x="72" y="82"/>
                </a:lnTo>
                <a:close/>
                <a:moveTo>
                  <a:pt x="60" y="109"/>
                </a:moveTo>
                <a:lnTo>
                  <a:pt x="60" y="109"/>
                </a:lnTo>
                <a:lnTo>
                  <a:pt x="57" y="115"/>
                </a:lnTo>
                <a:lnTo>
                  <a:pt x="53" y="120"/>
                </a:lnTo>
                <a:lnTo>
                  <a:pt x="41" y="126"/>
                </a:lnTo>
                <a:lnTo>
                  <a:pt x="41" y="126"/>
                </a:lnTo>
                <a:lnTo>
                  <a:pt x="43" y="120"/>
                </a:lnTo>
                <a:lnTo>
                  <a:pt x="47" y="113"/>
                </a:lnTo>
                <a:lnTo>
                  <a:pt x="53" y="109"/>
                </a:lnTo>
                <a:lnTo>
                  <a:pt x="57" y="107"/>
                </a:lnTo>
                <a:lnTo>
                  <a:pt x="60" y="109"/>
                </a:lnTo>
                <a:lnTo>
                  <a:pt x="60" y="109"/>
                </a:lnTo>
                <a:close/>
                <a:moveTo>
                  <a:pt x="47" y="149"/>
                </a:moveTo>
                <a:lnTo>
                  <a:pt x="47" y="149"/>
                </a:lnTo>
                <a:lnTo>
                  <a:pt x="40" y="155"/>
                </a:lnTo>
                <a:lnTo>
                  <a:pt x="32" y="158"/>
                </a:lnTo>
                <a:lnTo>
                  <a:pt x="32" y="158"/>
                </a:lnTo>
                <a:lnTo>
                  <a:pt x="36" y="151"/>
                </a:lnTo>
                <a:lnTo>
                  <a:pt x="41" y="143"/>
                </a:lnTo>
                <a:lnTo>
                  <a:pt x="43" y="141"/>
                </a:lnTo>
                <a:lnTo>
                  <a:pt x="47" y="141"/>
                </a:lnTo>
                <a:lnTo>
                  <a:pt x="47" y="143"/>
                </a:lnTo>
                <a:lnTo>
                  <a:pt x="47" y="149"/>
                </a:lnTo>
                <a:lnTo>
                  <a:pt x="47" y="149"/>
                </a:lnTo>
                <a:close/>
                <a:moveTo>
                  <a:pt x="19" y="147"/>
                </a:moveTo>
                <a:lnTo>
                  <a:pt x="19" y="147"/>
                </a:lnTo>
                <a:lnTo>
                  <a:pt x="20" y="147"/>
                </a:lnTo>
                <a:lnTo>
                  <a:pt x="22" y="149"/>
                </a:lnTo>
                <a:lnTo>
                  <a:pt x="22" y="149"/>
                </a:lnTo>
                <a:lnTo>
                  <a:pt x="19" y="157"/>
                </a:lnTo>
                <a:lnTo>
                  <a:pt x="19" y="157"/>
                </a:lnTo>
                <a:lnTo>
                  <a:pt x="19" y="155"/>
                </a:lnTo>
                <a:lnTo>
                  <a:pt x="17" y="153"/>
                </a:lnTo>
                <a:lnTo>
                  <a:pt x="19" y="147"/>
                </a:lnTo>
                <a:lnTo>
                  <a:pt x="19" y="147"/>
                </a:lnTo>
                <a:close/>
                <a:moveTo>
                  <a:pt x="40" y="164"/>
                </a:moveTo>
                <a:lnTo>
                  <a:pt x="40" y="164"/>
                </a:lnTo>
                <a:lnTo>
                  <a:pt x="41" y="166"/>
                </a:lnTo>
                <a:lnTo>
                  <a:pt x="43" y="166"/>
                </a:lnTo>
                <a:lnTo>
                  <a:pt x="43" y="166"/>
                </a:lnTo>
                <a:lnTo>
                  <a:pt x="41" y="178"/>
                </a:lnTo>
                <a:lnTo>
                  <a:pt x="40" y="187"/>
                </a:lnTo>
                <a:lnTo>
                  <a:pt x="40" y="187"/>
                </a:lnTo>
                <a:lnTo>
                  <a:pt x="32" y="189"/>
                </a:lnTo>
                <a:lnTo>
                  <a:pt x="26" y="193"/>
                </a:lnTo>
                <a:lnTo>
                  <a:pt x="19" y="197"/>
                </a:lnTo>
                <a:lnTo>
                  <a:pt x="11" y="197"/>
                </a:lnTo>
                <a:lnTo>
                  <a:pt x="11" y="197"/>
                </a:lnTo>
                <a:lnTo>
                  <a:pt x="13" y="193"/>
                </a:lnTo>
                <a:lnTo>
                  <a:pt x="17" y="189"/>
                </a:lnTo>
                <a:lnTo>
                  <a:pt x="24" y="181"/>
                </a:lnTo>
                <a:lnTo>
                  <a:pt x="32" y="174"/>
                </a:lnTo>
                <a:lnTo>
                  <a:pt x="36" y="170"/>
                </a:lnTo>
                <a:lnTo>
                  <a:pt x="40" y="164"/>
                </a:lnTo>
                <a:lnTo>
                  <a:pt x="40" y="164"/>
                </a:lnTo>
                <a:close/>
                <a:moveTo>
                  <a:pt x="38" y="214"/>
                </a:moveTo>
                <a:lnTo>
                  <a:pt x="38" y="214"/>
                </a:lnTo>
                <a:lnTo>
                  <a:pt x="30" y="216"/>
                </a:lnTo>
                <a:lnTo>
                  <a:pt x="26" y="218"/>
                </a:lnTo>
                <a:lnTo>
                  <a:pt x="22" y="218"/>
                </a:lnTo>
                <a:lnTo>
                  <a:pt x="22" y="218"/>
                </a:lnTo>
                <a:lnTo>
                  <a:pt x="24" y="212"/>
                </a:lnTo>
                <a:lnTo>
                  <a:pt x="28" y="206"/>
                </a:lnTo>
                <a:lnTo>
                  <a:pt x="36" y="198"/>
                </a:lnTo>
                <a:lnTo>
                  <a:pt x="36" y="198"/>
                </a:lnTo>
                <a:lnTo>
                  <a:pt x="38" y="200"/>
                </a:lnTo>
                <a:lnTo>
                  <a:pt x="38" y="204"/>
                </a:lnTo>
                <a:lnTo>
                  <a:pt x="38" y="214"/>
                </a:lnTo>
                <a:lnTo>
                  <a:pt x="38" y="214"/>
                </a:lnTo>
                <a:close/>
                <a:moveTo>
                  <a:pt x="13" y="237"/>
                </a:moveTo>
                <a:lnTo>
                  <a:pt x="13" y="237"/>
                </a:lnTo>
                <a:lnTo>
                  <a:pt x="9" y="235"/>
                </a:lnTo>
                <a:lnTo>
                  <a:pt x="9" y="233"/>
                </a:lnTo>
                <a:lnTo>
                  <a:pt x="7" y="227"/>
                </a:lnTo>
                <a:lnTo>
                  <a:pt x="7" y="227"/>
                </a:lnTo>
                <a:lnTo>
                  <a:pt x="13" y="231"/>
                </a:lnTo>
                <a:lnTo>
                  <a:pt x="13" y="235"/>
                </a:lnTo>
                <a:lnTo>
                  <a:pt x="13" y="237"/>
                </a:lnTo>
                <a:lnTo>
                  <a:pt x="13" y="237"/>
                </a:lnTo>
                <a:close/>
                <a:moveTo>
                  <a:pt x="38" y="225"/>
                </a:moveTo>
                <a:lnTo>
                  <a:pt x="38" y="225"/>
                </a:lnTo>
                <a:lnTo>
                  <a:pt x="40" y="227"/>
                </a:lnTo>
                <a:lnTo>
                  <a:pt x="40" y="231"/>
                </a:lnTo>
                <a:lnTo>
                  <a:pt x="40" y="239"/>
                </a:lnTo>
                <a:lnTo>
                  <a:pt x="40" y="239"/>
                </a:lnTo>
                <a:lnTo>
                  <a:pt x="30" y="244"/>
                </a:lnTo>
                <a:lnTo>
                  <a:pt x="22" y="246"/>
                </a:lnTo>
                <a:lnTo>
                  <a:pt x="17" y="248"/>
                </a:lnTo>
                <a:lnTo>
                  <a:pt x="17" y="248"/>
                </a:lnTo>
                <a:lnTo>
                  <a:pt x="19" y="240"/>
                </a:lnTo>
                <a:lnTo>
                  <a:pt x="24" y="235"/>
                </a:lnTo>
                <a:lnTo>
                  <a:pt x="38" y="225"/>
                </a:lnTo>
                <a:lnTo>
                  <a:pt x="38" y="225"/>
                </a:lnTo>
                <a:close/>
                <a:moveTo>
                  <a:pt x="45" y="261"/>
                </a:moveTo>
                <a:lnTo>
                  <a:pt x="45" y="261"/>
                </a:lnTo>
                <a:lnTo>
                  <a:pt x="38" y="263"/>
                </a:lnTo>
                <a:lnTo>
                  <a:pt x="34" y="265"/>
                </a:lnTo>
                <a:lnTo>
                  <a:pt x="28" y="269"/>
                </a:lnTo>
                <a:lnTo>
                  <a:pt x="22" y="269"/>
                </a:lnTo>
                <a:lnTo>
                  <a:pt x="22" y="269"/>
                </a:lnTo>
                <a:lnTo>
                  <a:pt x="26" y="261"/>
                </a:lnTo>
                <a:lnTo>
                  <a:pt x="34" y="254"/>
                </a:lnTo>
                <a:lnTo>
                  <a:pt x="38" y="252"/>
                </a:lnTo>
                <a:lnTo>
                  <a:pt x="41" y="252"/>
                </a:lnTo>
                <a:lnTo>
                  <a:pt x="43" y="254"/>
                </a:lnTo>
                <a:lnTo>
                  <a:pt x="45" y="261"/>
                </a:lnTo>
                <a:lnTo>
                  <a:pt x="45" y="261"/>
                </a:lnTo>
                <a:close/>
                <a:moveTo>
                  <a:pt x="49" y="271"/>
                </a:moveTo>
                <a:lnTo>
                  <a:pt x="49" y="271"/>
                </a:lnTo>
                <a:lnTo>
                  <a:pt x="53" y="275"/>
                </a:lnTo>
                <a:lnTo>
                  <a:pt x="55" y="282"/>
                </a:lnTo>
                <a:lnTo>
                  <a:pt x="55" y="282"/>
                </a:lnTo>
                <a:lnTo>
                  <a:pt x="45" y="284"/>
                </a:lnTo>
                <a:lnTo>
                  <a:pt x="41" y="286"/>
                </a:lnTo>
                <a:lnTo>
                  <a:pt x="38" y="288"/>
                </a:lnTo>
                <a:lnTo>
                  <a:pt x="38" y="288"/>
                </a:lnTo>
                <a:lnTo>
                  <a:pt x="36" y="284"/>
                </a:lnTo>
                <a:lnTo>
                  <a:pt x="38" y="282"/>
                </a:lnTo>
                <a:lnTo>
                  <a:pt x="41" y="279"/>
                </a:lnTo>
                <a:lnTo>
                  <a:pt x="45" y="275"/>
                </a:lnTo>
                <a:lnTo>
                  <a:pt x="47" y="273"/>
                </a:lnTo>
                <a:lnTo>
                  <a:pt x="49" y="271"/>
                </a:lnTo>
                <a:lnTo>
                  <a:pt x="49" y="271"/>
                </a:lnTo>
                <a:close/>
                <a:moveTo>
                  <a:pt x="68" y="317"/>
                </a:moveTo>
                <a:lnTo>
                  <a:pt x="68" y="317"/>
                </a:lnTo>
                <a:lnTo>
                  <a:pt x="68" y="313"/>
                </a:lnTo>
                <a:lnTo>
                  <a:pt x="68" y="311"/>
                </a:lnTo>
                <a:lnTo>
                  <a:pt x="72" y="305"/>
                </a:lnTo>
                <a:lnTo>
                  <a:pt x="72" y="305"/>
                </a:lnTo>
                <a:lnTo>
                  <a:pt x="70" y="303"/>
                </a:lnTo>
                <a:lnTo>
                  <a:pt x="66" y="301"/>
                </a:lnTo>
                <a:lnTo>
                  <a:pt x="60" y="301"/>
                </a:lnTo>
                <a:lnTo>
                  <a:pt x="49" y="303"/>
                </a:lnTo>
                <a:lnTo>
                  <a:pt x="49" y="303"/>
                </a:lnTo>
                <a:lnTo>
                  <a:pt x="51" y="298"/>
                </a:lnTo>
                <a:lnTo>
                  <a:pt x="53" y="296"/>
                </a:lnTo>
                <a:lnTo>
                  <a:pt x="60" y="290"/>
                </a:lnTo>
                <a:lnTo>
                  <a:pt x="60" y="290"/>
                </a:lnTo>
                <a:lnTo>
                  <a:pt x="74" y="299"/>
                </a:lnTo>
                <a:lnTo>
                  <a:pt x="80" y="305"/>
                </a:lnTo>
                <a:lnTo>
                  <a:pt x="83" y="311"/>
                </a:lnTo>
                <a:lnTo>
                  <a:pt x="83" y="311"/>
                </a:lnTo>
                <a:lnTo>
                  <a:pt x="76" y="313"/>
                </a:lnTo>
                <a:lnTo>
                  <a:pt x="68" y="317"/>
                </a:lnTo>
                <a:lnTo>
                  <a:pt x="68" y="317"/>
                </a:lnTo>
                <a:close/>
                <a:moveTo>
                  <a:pt x="85" y="326"/>
                </a:moveTo>
                <a:lnTo>
                  <a:pt x="85" y="326"/>
                </a:lnTo>
                <a:lnTo>
                  <a:pt x="87" y="324"/>
                </a:lnTo>
                <a:lnTo>
                  <a:pt x="89" y="322"/>
                </a:lnTo>
                <a:lnTo>
                  <a:pt x="91" y="320"/>
                </a:lnTo>
                <a:lnTo>
                  <a:pt x="91" y="319"/>
                </a:lnTo>
                <a:lnTo>
                  <a:pt x="91" y="319"/>
                </a:lnTo>
                <a:lnTo>
                  <a:pt x="95" y="319"/>
                </a:lnTo>
                <a:lnTo>
                  <a:pt x="99" y="322"/>
                </a:lnTo>
                <a:lnTo>
                  <a:pt x="99" y="322"/>
                </a:lnTo>
                <a:lnTo>
                  <a:pt x="97" y="324"/>
                </a:lnTo>
                <a:lnTo>
                  <a:pt x="93" y="326"/>
                </a:lnTo>
                <a:lnTo>
                  <a:pt x="85" y="326"/>
                </a:lnTo>
                <a:lnTo>
                  <a:pt x="85" y="326"/>
                </a:lnTo>
                <a:close/>
                <a:moveTo>
                  <a:pt x="263" y="303"/>
                </a:moveTo>
                <a:lnTo>
                  <a:pt x="263" y="303"/>
                </a:lnTo>
                <a:lnTo>
                  <a:pt x="257" y="309"/>
                </a:lnTo>
                <a:lnTo>
                  <a:pt x="249" y="317"/>
                </a:lnTo>
                <a:lnTo>
                  <a:pt x="232" y="326"/>
                </a:lnTo>
                <a:lnTo>
                  <a:pt x="211" y="332"/>
                </a:lnTo>
                <a:lnTo>
                  <a:pt x="188" y="336"/>
                </a:lnTo>
                <a:lnTo>
                  <a:pt x="165" y="336"/>
                </a:lnTo>
                <a:lnTo>
                  <a:pt x="142" y="332"/>
                </a:lnTo>
                <a:lnTo>
                  <a:pt x="120" y="324"/>
                </a:lnTo>
                <a:lnTo>
                  <a:pt x="101" y="315"/>
                </a:lnTo>
                <a:lnTo>
                  <a:pt x="101" y="315"/>
                </a:lnTo>
                <a:lnTo>
                  <a:pt x="89" y="305"/>
                </a:lnTo>
                <a:lnTo>
                  <a:pt x="80" y="296"/>
                </a:lnTo>
                <a:lnTo>
                  <a:pt x="68" y="284"/>
                </a:lnTo>
                <a:lnTo>
                  <a:pt x="60" y="271"/>
                </a:lnTo>
                <a:lnTo>
                  <a:pt x="55" y="254"/>
                </a:lnTo>
                <a:lnTo>
                  <a:pt x="49" y="237"/>
                </a:lnTo>
                <a:lnTo>
                  <a:pt x="47" y="218"/>
                </a:lnTo>
                <a:lnTo>
                  <a:pt x="47" y="197"/>
                </a:lnTo>
                <a:lnTo>
                  <a:pt x="47" y="197"/>
                </a:lnTo>
                <a:lnTo>
                  <a:pt x="51" y="172"/>
                </a:lnTo>
                <a:lnTo>
                  <a:pt x="57" y="145"/>
                </a:lnTo>
                <a:lnTo>
                  <a:pt x="64" y="122"/>
                </a:lnTo>
                <a:lnTo>
                  <a:pt x="74" y="99"/>
                </a:lnTo>
                <a:lnTo>
                  <a:pt x="85" y="78"/>
                </a:lnTo>
                <a:lnTo>
                  <a:pt x="101" y="59"/>
                </a:lnTo>
                <a:lnTo>
                  <a:pt x="116" y="42"/>
                </a:lnTo>
                <a:lnTo>
                  <a:pt x="133" y="31"/>
                </a:lnTo>
                <a:lnTo>
                  <a:pt x="133" y="31"/>
                </a:lnTo>
                <a:lnTo>
                  <a:pt x="142" y="25"/>
                </a:lnTo>
                <a:lnTo>
                  <a:pt x="154" y="21"/>
                </a:lnTo>
                <a:lnTo>
                  <a:pt x="165" y="17"/>
                </a:lnTo>
                <a:lnTo>
                  <a:pt x="179" y="14"/>
                </a:lnTo>
                <a:lnTo>
                  <a:pt x="194" y="12"/>
                </a:lnTo>
                <a:lnTo>
                  <a:pt x="207" y="12"/>
                </a:lnTo>
                <a:lnTo>
                  <a:pt x="221" y="14"/>
                </a:lnTo>
                <a:lnTo>
                  <a:pt x="232" y="19"/>
                </a:lnTo>
                <a:lnTo>
                  <a:pt x="232" y="19"/>
                </a:lnTo>
                <a:lnTo>
                  <a:pt x="243" y="25"/>
                </a:lnTo>
                <a:lnTo>
                  <a:pt x="255" y="31"/>
                </a:lnTo>
                <a:lnTo>
                  <a:pt x="264" y="40"/>
                </a:lnTo>
                <a:lnTo>
                  <a:pt x="272" y="52"/>
                </a:lnTo>
                <a:lnTo>
                  <a:pt x="272" y="52"/>
                </a:lnTo>
                <a:lnTo>
                  <a:pt x="261" y="67"/>
                </a:lnTo>
                <a:lnTo>
                  <a:pt x="251" y="73"/>
                </a:lnTo>
                <a:lnTo>
                  <a:pt x="247" y="75"/>
                </a:lnTo>
                <a:lnTo>
                  <a:pt x="242" y="77"/>
                </a:lnTo>
                <a:lnTo>
                  <a:pt x="242" y="77"/>
                </a:lnTo>
                <a:lnTo>
                  <a:pt x="234" y="75"/>
                </a:lnTo>
                <a:lnTo>
                  <a:pt x="226" y="73"/>
                </a:lnTo>
                <a:lnTo>
                  <a:pt x="219" y="69"/>
                </a:lnTo>
                <a:lnTo>
                  <a:pt x="211" y="67"/>
                </a:lnTo>
                <a:lnTo>
                  <a:pt x="211" y="67"/>
                </a:lnTo>
                <a:lnTo>
                  <a:pt x="196" y="65"/>
                </a:lnTo>
                <a:lnTo>
                  <a:pt x="181" y="67"/>
                </a:lnTo>
                <a:lnTo>
                  <a:pt x="181" y="67"/>
                </a:lnTo>
                <a:lnTo>
                  <a:pt x="173" y="69"/>
                </a:lnTo>
                <a:lnTo>
                  <a:pt x="165" y="71"/>
                </a:lnTo>
                <a:lnTo>
                  <a:pt x="150" y="78"/>
                </a:lnTo>
                <a:lnTo>
                  <a:pt x="137" y="92"/>
                </a:lnTo>
                <a:lnTo>
                  <a:pt x="125" y="107"/>
                </a:lnTo>
                <a:lnTo>
                  <a:pt x="116" y="124"/>
                </a:lnTo>
                <a:lnTo>
                  <a:pt x="110" y="143"/>
                </a:lnTo>
                <a:lnTo>
                  <a:pt x="108" y="162"/>
                </a:lnTo>
                <a:lnTo>
                  <a:pt x="108" y="181"/>
                </a:lnTo>
                <a:lnTo>
                  <a:pt x="108" y="181"/>
                </a:lnTo>
                <a:lnTo>
                  <a:pt x="118" y="176"/>
                </a:lnTo>
                <a:lnTo>
                  <a:pt x="125" y="168"/>
                </a:lnTo>
                <a:lnTo>
                  <a:pt x="133" y="160"/>
                </a:lnTo>
                <a:lnTo>
                  <a:pt x="142" y="155"/>
                </a:lnTo>
                <a:lnTo>
                  <a:pt x="142" y="155"/>
                </a:lnTo>
                <a:lnTo>
                  <a:pt x="162" y="149"/>
                </a:lnTo>
                <a:lnTo>
                  <a:pt x="179" y="145"/>
                </a:lnTo>
                <a:lnTo>
                  <a:pt x="198" y="147"/>
                </a:lnTo>
                <a:lnTo>
                  <a:pt x="217" y="149"/>
                </a:lnTo>
                <a:lnTo>
                  <a:pt x="234" y="155"/>
                </a:lnTo>
                <a:lnTo>
                  <a:pt x="251" y="164"/>
                </a:lnTo>
                <a:lnTo>
                  <a:pt x="263" y="174"/>
                </a:lnTo>
                <a:lnTo>
                  <a:pt x="272" y="187"/>
                </a:lnTo>
                <a:lnTo>
                  <a:pt x="272" y="187"/>
                </a:lnTo>
                <a:lnTo>
                  <a:pt x="278" y="200"/>
                </a:lnTo>
                <a:lnTo>
                  <a:pt x="282" y="216"/>
                </a:lnTo>
                <a:lnTo>
                  <a:pt x="283" y="231"/>
                </a:lnTo>
                <a:lnTo>
                  <a:pt x="283" y="248"/>
                </a:lnTo>
                <a:lnTo>
                  <a:pt x="280" y="263"/>
                </a:lnTo>
                <a:lnTo>
                  <a:pt x="276" y="279"/>
                </a:lnTo>
                <a:lnTo>
                  <a:pt x="270" y="292"/>
                </a:lnTo>
                <a:lnTo>
                  <a:pt x="263" y="303"/>
                </a:lnTo>
                <a:lnTo>
                  <a:pt x="263" y="303"/>
                </a:lnTo>
                <a:close/>
                <a:moveTo>
                  <a:pt x="173" y="197"/>
                </a:moveTo>
                <a:lnTo>
                  <a:pt x="173" y="197"/>
                </a:lnTo>
                <a:lnTo>
                  <a:pt x="165" y="198"/>
                </a:lnTo>
                <a:lnTo>
                  <a:pt x="158" y="202"/>
                </a:lnTo>
                <a:lnTo>
                  <a:pt x="144" y="210"/>
                </a:lnTo>
                <a:lnTo>
                  <a:pt x="135" y="221"/>
                </a:lnTo>
                <a:lnTo>
                  <a:pt x="131" y="227"/>
                </a:lnTo>
                <a:lnTo>
                  <a:pt x="129" y="233"/>
                </a:lnTo>
                <a:lnTo>
                  <a:pt x="129" y="233"/>
                </a:lnTo>
                <a:lnTo>
                  <a:pt x="127" y="244"/>
                </a:lnTo>
                <a:lnTo>
                  <a:pt x="129" y="254"/>
                </a:lnTo>
                <a:lnTo>
                  <a:pt x="133" y="263"/>
                </a:lnTo>
                <a:lnTo>
                  <a:pt x="139" y="271"/>
                </a:lnTo>
                <a:lnTo>
                  <a:pt x="144" y="277"/>
                </a:lnTo>
                <a:lnTo>
                  <a:pt x="152" y="280"/>
                </a:lnTo>
                <a:lnTo>
                  <a:pt x="160" y="282"/>
                </a:lnTo>
                <a:lnTo>
                  <a:pt x="167" y="284"/>
                </a:lnTo>
                <a:lnTo>
                  <a:pt x="167" y="284"/>
                </a:lnTo>
                <a:lnTo>
                  <a:pt x="179" y="284"/>
                </a:lnTo>
                <a:lnTo>
                  <a:pt x="190" y="282"/>
                </a:lnTo>
                <a:lnTo>
                  <a:pt x="202" y="279"/>
                </a:lnTo>
                <a:lnTo>
                  <a:pt x="211" y="273"/>
                </a:lnTo>
                <a:lnTo>
                  <a:pt x="221" y="267"/>
                </a:lnTo>
                <a:lnTo>
                  <a:pt x="226" y="259"/>
                </a:lnTo>
                <a:lnTo>
                  <a:pt x="232" y="250"/>
                </a:lnTo>
                <a:lnTo>
                  <a:pt x="234" y="239"/>
                </a:lnTo>
                <a:lnTo>
                  <a:pt x="234" y="239"/>
                </a:lnTo>
                <a:lnTo>
                  <a:pt x="232" y="229"/>
                </a:lnTo>
                <a:lnTo>
                  <a:pt x="226" y="221"/>
                </a:lnTo>
                <a:lnTo>
                  <a:pt x="221" y="214"/>
                </a:lnTo>
                <a:lnTo>
                  <a:pt x="211" y="208"/>
                </a:lnTo>
                <a:lnTo>
                  <a:pt x="202" y="202"/>
                </a:lnTo>
                <a:lnTo>
                  <a:pt x="192" y="198"/>
                </a:lnTo>
                <a:lnTo>
                  <a:pt x="181" y="197"/>
                </a:lnTo>
                <a:lnTo>
                  <a:pt x="173" y="197"/>
                </a:lnTo>
                <a:lnTo>
                  <a:pt x="173" y="197"/>
                </a:lnTo>
                <a:close/>
                <a:moveTo>
                  <a:pt x="188" y="208"/>
                </a:moveTo>
                <a:lnTo>
                  <a:pt x="188" y="208"/>
                </a:lnTo>
                <a:lnTo>
                  <a:pt x="184" y="210"/>
                </a:lnTo>
                <a:lnTo>
                  <a:pt x="181" y="212"/>
                </a:lnTo>
                <a:lnTo>
                  <a:pt x="177" y="210"/>
                </a:lnTo>
                <a:lnTo>
                  <a:pt x="175" y="204"/>
                </a:lnTo>
                <a:lnTo>
                  <a:pt x="175" y="204"/>
                </a:lnTo>
                <a:lnTo>
                  <a:pt x="182" y="204"/>
                </a:lnTo>
                <a:lnTo>
                  <a:pt x="186" y="206"/>
                </a:lnTo>
                <a:lnTo>
                  <a:pt x="188" y="208"/>
                </a:lnTo>
                <a:lnTo>
                  <a:pt x="188" y="208"/>
                </a:lnTo>
                <a:close/>
                <a:moveTo>
                  <a:pt x="188" y="258"/>
                </a:moveTo>
                <a:lnTo>
                  <a:pt x="188" y="258"/>
                </a:lnTo>
                <a:lnTo>
                  <a:pt x="184" y="263"/>
                </a:lnTo>
                <a:lnTo>
                  <a:pt x="182" y="267"/>
                </a:lnTo>
                <a:lnTo>
                  <a:pt x="173" y="273"/>
                </a:lnTo>
                <a:lnTo>
                  <a:pt x="163" y="273"/>
                </a:lnTo>
                <a:lnTo>
                  <a:pt x="154" y="271"/>
                </a:lnTo>
                <a:lnTo>
                  <a:pt x="144" y="265"/>
                </a:lnTo>
                <a:lnTo>
                  <a:pt x="139" y="258"/>
                </a:lnTo>
                <a:lnTo>
                  <a:pt x="135" y="248"/>
                </a:lnTo>
                <a:lnTo>
                  <a:pt x="133" y="242"/>
                </a:lnTo>
                <a:lnTo>
                  <a:pt x="135" y="237"/>
                </a:lnTo>
                <a:lnTo>
                  <a:pt x="135" y="237"/>
                </a:lnTo>
                <a:lnTo>
                  <a:pt x="139" y="227"/>
                </a:lnTo>
                <a:lnTo>
                  <a:pt x="144" y="219"/>
                </a:lnTo>
                <a:lnTo>
                  <a:pt x="154" y="216"/>
                </a:lnTo>
                <a:lnTo>
                  <a:pt x="163" y="212"/>
                </a:lnTo>
                <a:lnTo>
                  <a:pt x="163" y="212"/>
                </a:lnTo>
                <a:lnTo>
                  <a:pt x="169" y="212"/>
                </a:lnTo>
                <a:lnTo>
                  <a:pt x="175" y="214"/>
                </a:lnTo>
                <a:lnTo>
                  <a:pt x="181" y="219"/>
                </a:lnTo>
                <a:lnTo>
                  <a:pt x="184" y="225"/>
                </a:lnTo>
                <a:lnTo>
                  <a:pt x="188" y="233"/>
                </a:lnTo>
                <a:lnTo>
                  <a:pt x="190" y="242"/>
                </a:lnTo>
                <a:lnTo>
                  <a:pt x="190" y="250"/>
                </a:lnTo>
                <a:lnTo>
                  <a:pt x="188" y="258"/>
                </a:lnTo>
                <a:lnTo>
                  <a:pt x="188" y="258"/>
                </a:lnTo>
                <a:close/>
                <a:moveTo>
                  <a:pt x="211" y="219"/>
                </a:moveTo>
                <a:lnTo>
                  <a:pt x="211" y="219"/>
                </a:lnTo>
                <a:lnTo>
                  <a:pt x="205" y="221"/>
                </a:lnTo>
                <a:lnTo>
                  <a:pt x="198" y="221"/>
                </a:lnTo>
                <a:lnTo>
                  <a:pt x="198" y="221"/>
                </a:lnTo>
                <a:lnTo>
                  <a:pt x="198" y="218"/>
                </a:lnTo>
                <a:lnTo>
                  <a:pt x="200" y="216"/>
                </a:lnTo>
                <a:lnTo>
                  <a:pt x="203" y="214"/>
                </a:lnTo>
                <a:lnTo>
                  <a:pt x="209" y="216"/>
                </a:lnTo>
                <a:lnTo>
                  <a:pt x="211" y="218"/>
                </a:lnTo>
                <a:lnTo>
                  <a:pt x="211" y="219"/>
                </a:lnTo>
                <a:lnTo>
                  <a:pt x="211" y="219"/>
                </a:lnTo>
                <a:close/>
                <a:moveTo>
                  <a:pt x="209" y="239"/>
                </a:moveTo>
                <a:lnTo>
                  <a:pt x="209" y="239"/>
                </a:lnTo>
                <a:lnTo>
                  <a:pt x="211" y="233"/>
                </a:lnTo>
                <a:lnTo>
                  <a:pt x="217" y="229"/>
                </a:lnTo>
                <a:lnTo>
                  <a:pt x="219" y="227"/>
                </a:lnTo>
                <a:lnTo>
                  <a:pt x="221" y="227"/>
                </a:lnTo>
                <a:lnTo>
                  <a:pt x="222" y="229"/>
                </a:lnTo>
                <a:lnTo>
                  <a:pt x="222" y="233"/>
                </a:lnTo>
                <a:lnTo>
                  <a:pt x="222" y="233"/>
                </a:lnTo>
                <a:lnTo>
                  <a:pt x="222" y="237"/>
                </a:lnTo>
                <a:lnTo>
                  <a:pt x="219" y="239"/>
                </a:lnTo>
                <a:lnTo>
                  <a:pt x="209" y="239"/>
                </a:lnTo>
                <a:lnTo>
                  <a:pt x="209" y="2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6E5FD4-02BF-4A0F-8C40-44CE501990D3}"/>
              </a:ext>
            </a:extLst>
          </p:cNvPr>
          <p:cNvSpPr txBox="1"/>
          <p:nvPr/>
        </p:nvSpPr>
        <p:spPr>
          <a:xfrm>
            <a:off x="1165364" y="502867"/>
            <a:ext cx="5898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思考题（药品调剂 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A5D002-EC11-4ECC-BCEF-01E75CA01D91}"/>
              </a:ext>
            </a:extLst>
          </p:cNvPr>
          <p:cNvSpPr txBox="1"/>
          <p:nvPr/>
        </p:nvSpPr>
        <p:spPr>
          <a:xfrm>
            <a:off x="893479" y="1120676"/>
            <a:ext cx="9790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现假设要将颗粒状的药品调剂成一种新药。药品有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三种。新药调剂规则如下。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从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种药品中，共取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粒进行调剂。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调剂时，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种药品每种至少有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粒。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不考虑药品调剂的顺序。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同种药品每粒都相同。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这种情况下，新药调剂的组合共有多少种？</a:t>
            </a:r>
          </a:p>
          <a:p>
            <a:endParaRPr lang="zh-CN" altLang="en-US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EC34B9-F02F-43F2-857F-66E61007860C}"/>
              </a:ext>
            </a:extLst>
          </p:cNvPr>
          <p:cNvSpPr txBox="1"/>
          <p:nvPr/>
        </p:nvSpPr>
        <p:spPr>
          <a:xfrm>
            <a:off x="2624822" y="5672219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</a:rPr>
              <a:t>三种药品不需要排序，一种多，其他药品必然少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09AB11-C09A-46E2-90FF-B058F07DD05E}"/>
              </a:ext>
            </a:extLst>
          </p:cNvPr>
          <p:cNvSpPr/>
          <p:nvPr/>
        </p:nvSpPr>
        <p:spPr>
          <a:xfrm>
            <a:off x="1851102" y="3869472"/>
            <a:ext cx="970157" cy="1003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55E907-8067-42D9-B428-73ABE92CF628}"/>
              </a:ext>
            </a:extLst>
          </p:cNvPr>
          <p:cNvSpPr/>
          <p:nvPr/>
        </p:nvSpPr>
        <p:spPr>
          <a:xfrm>
            <a:off x="3310622" y="3869471"/>
            <a:ext cx="970157" cy="1003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A6DCC70-815E-4737-B885-162A476DEFE2}"/>
              </a:ext>
            </a:extLst>
          </p:cNvPr>
          <p:cNvSpPr/>
          <p:nvPr/>
        </p:nvSpPr>
        <p:spPr>
          <a:xfrm>
            <a:off x="4925122" y="3869471"/>
            <a:ext cx="970157" cy="10036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261E5AE-CA36-44A8-85A3-C89A8C995599}"/>
              </a:ext>
            </a:extLst>
          </p:cNvPr>
          <p:cNvSpPr/>
          <p:nvPr/>
        </p:nvSpPr>
        <p:spPr>
          <a:xfrm>
            <a:off x="6578704" y="3869471"/>
            <a:ext cx="970157" cy="10036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3CE6272-F9FD-415C-A6AA-8D6353AAE31A}"/>
              </a:ext>
            </a:extLst>
          </p:cNvPr>
          <p:cNvSpPr/>
          <p:nvPr/>
        </p:nvSpPr>
        <p:spPr>
          <a:xfrm>
            <a:off x="8396299" y="3869471"/>
            <a:ext cx="970157" cy="10036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408BD4-2654-483D-9AA5-A4C97CD5A64D}"/>
              </a:ext>
            </a:extLst>
          </p:cNvPr>
          <p:cNvSpPr/>
          <p:nvPr/>
        </p:nvSpPr>
        <p:spPr>
          <a:xfrm>
            <a:off x="4492624" y="3551661"/>
            <a:ext cx="277518" cy="188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隔板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87FA0-8D19-4D38-B007-A852B19841C0}"/>
              </a:ext>
            </a:extLst>
          </p:cNvPr>
          <p:cNvSpPr/>
          <p:nvPr/>
        </p:nvSpPr>
        <p:spPr>
          <a:xfrm>
            <a:off x="6060830" y="3551661"/>
            <a:ext cx="277518" cy="188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隔板</a:t>
            </a:r>
          </a:p>
        </p:txBody>
      </p:sp>
    </p:spTree>
    <p:extLst>
      <p:ext uri="{BB962C8B-B14F-4D97-AF65-F5344CB8AC3E}">
        <p14:creationId xmlns:p14="http://schemas.microsoft.com/office/powerpoint/2010/main" val="235808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8">
            <a:extLst>
              <a:ext uri="{FF2B5EF4-FFF2-40B4-BE49-F238E27FC236}">
                <a16:creationId xmlns:a16="http://schemas.microsoft.com/office/drawing/2014/main" id="{6C2A1891-EC80-422F-B2CE-D130568709A5}"/>
              </a:ext>
            </a:extLst>
          </p:cNvPr>
          <p:cNvSpPr>
            <a:spLocks noEditPoints="1"/>
          </p:cNvSpPr>
          <p:nvPr/>
        </p:nvSpPr>
        <p:spPr bwMode="auto">
          <a:xfrm>
            <a:off x="715241" y="505351"/>
            <a:ext cx="399916" cy="451343"/>
          </a:xfrm>
          <a:custGeom>
            <a:avLst/>
            <a:gdLst/>
            <a:ahLst/>
            <a:cxnLst>
              <a:cxn ang="0">
                <a:pos x="198" y="137"/>
              </a:cxn>
              <a:cxn ang="0">
                <a:pos x="123" y="130"/>
              </a:cxn>
              <a:cxn ang="0">
                <a:pos x="219" y="94"/>
              </a:cxn>
              <a:cxn ang="0">
                <a:pos x="255" y="21"/>
              </a:cxn>
              <a:cxn ang="0">
                <a:pos x="123" y="10"/>
              </a:cxn>
              <a:cxn ang="0">
                <a:pos x="22" y="101"/>
              </a:cxn>
              <a:cxn ang="0">
                <a:pos x="1" y="242"/>
              </a:cxn>
              <a:cxn ang="0">
                <a:pos x="59" y="340"/>
              </a:cxn>
              <a:cxn ang="0">
                <a:pos x="198" y="349"/>
              </a:cxn>
              <a:cxn ang="0">
                <a:pos x="285" y="284"/>
              </a:cxn>
              <a:cxn ang="0">
                <a:pos x="280" y="181"/>
              </a:cxn>
              <a:cxn ang="0">
                <a:pos x="160" y="88"/>
              </a:cxn>
              <a:cxn ang="0">
                <a:pos x="186" y="94"/>
              </a:cxn>
              <a:cxn ang="0">
                <a:pos x="190" y="75"/>
              </a:cxn>
              <a:cxn ang="0">
                <a:pos x="221" y="80"/>
              </a:cxn>
              <a:cxn ang="0">
                <a:pos x="114" y="31"/>
              </a:cxn>
              <a:cxn ang="0">
                <a:pos x="99" y="31"/>
              </a:cxn>
              <a:cxn ang="0">
                <a:pos x="95" y="31"/>
              </a:cxn>
              <a:cxn ang="0">
                <a:pos x="102" y="44"/>
              </a:cxn>
              <a:cxn ang="0">
                <a:pos x="51" y="71"/>
              </a:cxn>
              <a:cxn ang="0">
                <a:pos x="66" y="92"/>
              </a:cxn>
              <a:cxn ang="0">
                <a:pos x="60" y="109"/>
              </a:cxn>
              <a:cxn ang="0">
                <a:pos x="60" y="109"/>
              </a:cxn>
              <a:cxn ang="0">
                <a:pos x="43" y="141"/>
              </a:cxn>
              <a:cxn ang="0">
                <a:pos x="22" y="149"/>
              </a:cxn>
              <a:cxn ang="0">
                <a:pos x="41" y="166"/>
              </a:cxn>
              <a:cxn ang="0">
                <a:pos x="11" y="197"/>
              </a:cxn>
              <a:cxn ang="0">
                <a:pos x="38" y="214"/>
              </a:cxn>
              <a:cxn ang="0">
                <a:pos x="36" y="198"/>
              </a:cxn>
              <a:cxn ang="0">
                <a:pos x="7" y="227"/>
              </a:cxn>
              <a:cxn ang="0">
                <a:pos x="40" y="231"/>
              </a:cxn>
              <a:cxn ang="0">
                <a:pos x="38" y="225"/>
              </a:cxn>
              <a:cxn ang="0">
                <a:pos x="26" y="261"/>
              </a:cxn>
              <a:cxn ang="0">
                <a:pos x="53" y="275"/>
              </a:cxn>
              <a:cxn ang="0">
                <a:pos x="41" y="279"/>
              </a:cxn>
              <a:cxn ang="0">
                <a:pos x="72" y="305"/>
              </a:cxn>
              <a:cxn ang="0">
                <a:pos x="60" y="290"/>
              </a:cxn>
              <a:cxn ang="0">
                <a:pos x="85" y="326"/>
              </a:cxn>
              <a:cxn ang="0">
                <a:pos x="99" y="322"/>
              </a:cxn>
              <a:cxn ang="0">
                <a:pos x="232" y="326"/>
              </a:cxn>
              <a:cxn ang="0">
                <a:pos x="80" y="296"/>
              </a:cxn>
              <a:cxn ang="0">
                <a:pos x="57" y="145"/>
              </a:cxn>
              <a:cxn ang="0">
                <a:pos x="154" y="21"/>
              </a:cxn>
              <a:cxn ang="0">
                <a:pos x="255" y="31"/>
              </a:cxn>
              <a:cxn ang="0">
                <a:pos x="234" y="75"/>
              </a:cxn>
              <a:cxn ang="0">
                <a:pos x="165" y="71"/>
              </a:cxn>
              <a:cxn ang="0">
                <a:pos x="118" y="176"/>
              </a:cxn>
              <a:cxn ang="0">
                <a:pos x="234" y="155"/>
              </a:cxn>
              <a:cxn ang="0">
                <a:pos x="280" y="263"/>
              </a:cxn>
              <a:cxn ang="0">
                <a:pos x="144" y="210"/>
              </a:cxn>
              <a:cxn ang="0">
                <a:pos x="144" y="277"/>
              </a:cxn>
              <a:cxn ang="0">
                <a:pos x="221" y="267"/>
              </a:cxn>
              <a:cxn ang="0">
                <a:pos x="202" y="202"/>
              </a:cxn>
              <a:cxn ang="0">
                <a:pos x="177" y="210"/>
              </a:cxn>
              <a:cxn ang="0">
                <a:pos x="184" y="263"/>
              </a:cxn>
              <a:cxn ang="0">
                <a:pos x="135" y="237"/>
              </a:cxn>
              <a:cxn ang="0">
                <a:pos x="181" y="219"/>
              </a:cxn>
              <a:cxn ang="0">
                <a:pos x="205" y="221"/>
              </a:cxn>
              <a:cxn ang="0">
                <a:pos x="211" y="219"/>
              </a:cxn>
              <a:cxn ang="0">
                <a:pos x="222" y="233"/>
              </a:cxn>
            </a:cxnLst>
            <a:rect l="0" t="0" r="r" b="b"/>
            <a:pathLst>
              <a:path w="297" h="357">
                <a:moveTo>
                  <a:pt x="280" y="181"/>
                </a:moveTo>
                <a:lnTo>
                  <a:pt x="280" y="181"/>
                </a:lnTo>
                <a:lnTo>
                  <a:pt x="268" y="168"/>
                </a:lnTo>
                <a:lnTo>
                  <a:pt x="255" y="157"/>
                </a:lnTo>
                <a:lnTo>
                  <a:pt x="238" y="145"/>
                </a:lnTo>
                <a:lnTo>
                  <a:pt x="228" y="141"/>
                </a:lnTo>
                <a:lnTo>
                  <a:pt x="219" y="139"/>
                </a:lnTo>
                <a:lnTo>
                  <a:pt x="219" y="139"/>
                </a:lnTo>
                <a:lnTo>
                  <a:pt x="198" y="137"/>
                </a:lnTo>
                <a:lnTo>
                  <a:pt x="179" y="136"/>
                </a:lnTo>
                <a:lnTo>
                  <a:pt x="163" y="137"/>
                </a:lnTo>
                <a:lnTo>
                  <a:pt x="150" y="141"/>
                </a:lnTo>
                <a:lnTo>
                  <a:pt x="141" y="145"/>
                </a:lnTo>
                <a:lnTo>
                  <a:pt x="131" y="149"/>
                </a:lnTo>
                <a:lnTo>
                  <a:pt x="118" y="160"/>
                </a:lnTo>
                <a:lnTo>
                  <a:pt x="118" y="160"/>
                </a:lnTo>
                <a:lnTo>
                  <a:pt x="120" y="145"/>
                </a:lnTo>
                <a:lnTo>
                  <a:pt x="123" y="130"/>
                </a:lnTo>
                <a:lnTo>
                  <a:pt x="131" y="118"/>
                </a:lnTo>
                <a:lnTo>
                  <a:pt x="141" y="109"/>
                </a:lnTo>
                <a:lnTo>
                  <a:pt x="152" y="103"/>
                </a:lnTo>
                <a:lnTo>
                  <a:pt x="165" y="99"/>
                </a:lnTo>
                <a:lnTo>
                  <a:pt x="181" y="101"/>
                </a:lnTo>
                <a:lnTo>
                  <a:pt x="196" y="105"/>
                </a:lnTo>
                <a:lnTo>
                  <a:pt x="196" y="105"/>
                </a:lnTo>
                <a:lnTo>
                  <a:pt x="207" y="99"/>
                </a:lnTo>
                <a:lnTo>
                  <a:pt x="219" y="94"/>
                </a:lnTo>
                <a:lnTo>
                  <a:pt x="243" y="84"/>
                </a:lnTo>
                <a:lnTo>
                  <a:pt x="257" y="78"/>
                </a:lnTo>
                <a:lnTo>
                  <a:pt x="266" y="71"/>
                </a:lnTo>
                <a:lnTo>
                  <a:pt x="276" y="61"/>
                </a:lnTo>
                <a:lnTo>
                  <a:pt x="282" y="52"/>
                </a:lnTo>
                <a:lnTo>
                  <a:pt x="282" y="52"/>
                </a:lnTo>
                <a:lnTo>
                  <a:pt x="278" y="42"/>
                </a:lnTo>
                <a:lnTo>
                  <a:pt x="270" y="35"/>
                </a:lnTo>
                <a:lnTo>
                  <a:pt x="255" y="21"/>
                </a:lnTo>
                <a:lnTo>
                  <a:pt x="238" y="12"/>
                </a:lnTo>
                <a:lnTo>
                  <a:pt x="217" y="4"/>
                </a:lnTo>
                <a:lnTo>
                  <a:pt x="217" y="4"/>
                </a:lnTo>
                <a:lnTo>
                  <a:pt x="202" y="2"/>
                </a:lnTo>
                <a:lnTo>
                  <a:pt x="184" y="0"/>
                </a:lnTo>
                <a:lnTo>
                  <a:pt x="169" y="0"/>
                </a:lnTo>
                <a:lnTo>
                  <a:pt x="154" y="2"/>
                </a:lnTo>
                <a:lnTo>
                  <a:pt x="139" y="6"/>
                </a:lnTo>
                <a:lnTo>
                  <a:pt x="123" y="10"/>
                </a:lnTo>
                <a:lnTo>
                  <a:pt x="110" y="16"/>
                </a:lnTo>
                <a:lnTo>
                  <a:pt x="97" y="21"/>
                </a:lnTo>
                <a:lnTo>
                  <a:pt x="97" y="21"/>
                </a:lnTo>
                <a:lnTo>
                  <a:pt x="85" y="29"/>
                </a:lnTo>
                <a:lnTo>
                  <a:pt x="74" y="36"/>
                </a:lnTo>
                <a:lnTo>
                  <a:pt x="55" y="52"/>
                </a:lnTo>
                <a:lnTo>
                  <a:pt x="41" y="69"/>
                </a:lnTo>
                <a:lnTo>
                  <a:pt x="30" y="86"/>
                </a:lnTo>
                <a:lnTo>
                  <a:pt x="22" y="101"/>
                </a:lnTo>
                <a:lnTo>
                  <a:pt x="17" y="115"/>
                </a:lnTo>
                <a:lnTo>
                  <a:pt x="13" y="132"/>
                </a:lnTo>
                <a:lnTo>
                  <a:pt x="13" y="132"/>
                </a:lnTo>
                <a:lnTo>
                  <a:pt x="7" y="151"/>
                </a:lnTo>
                <a:lnTo>
                  <a:pt x="3" y="170"/>
                </a:lnTo>
                <a:lnTo>
                  <a:pt x="1" y="189"/>
                </a:lnTo>
                <a:lnTo>
                  <a:pt x="0" y="206"/>
                </a:lnTo>
                <a:lnTo>
                  <a:pt x="0" y="225"/>
                </a:lnTo>
                <a:lnTo>
                  <a:pt x="1" y="242"/>
                </a:lnTo>
                <a:lnTo>
                  <a:pt x="5" y="259"/>
                </a:lnTo>
                <a:lnTo>
                  <a:pt x="9" y="277"/>
                </a:lnTo>
                <a:lnTo>
                  <a:pt x="9" y="277"/>
                </a:lnTo>
                <a:lnTo>
                  <a:pt x="15" y="290"/>
                </a:lnTo>
                <a:lnTo>
                  <a:pt x="20" y="301"/>
                </a:lnTo>
                <a:lnTo>
                  <a:pt x="28" y="313"/>
                </a:lnTo>
                <a:lnTo>
                  <a:pt x="38" y="322"/>
                </a:lnTo>
                <a:lnTo>
                  <a:pt x="47" y="332"/>
                </a:lnTo>
                <a:lnTo>
                  <a:pt x="59" y="340"/>
                </a:lnTo>
                <a:lnTo>
                  <a:pt x="70" y="345"/>
                </a:lnTo>
                <a:lnTo>
                  <a:pt x="83" y="349"/>
                </a:lnTo>
                <a:lnTo>
                  <a:pt x="83" y="349"/>
                </a:lnTo>
                <a:lnTo>
                  <a:pt x="99" y="353"/>
                </a:lnTo>
                <a:lnTo>
                  <a:pt x="112" y="355"/>
                </a:lnTo>
                <a:lnTo>
                  <a:pt x="129" y="357"/>
                </a:lnTo>
                <a:lnTo>
                  <a:pt x="150" y="357"/>
                </a:lnTo>
                <a:lnTo>
                  <a:pt x="173" y="355"/>
                </a:lnTo>
                <a:lnTo>
                  <a:pt x="198" y="349"/>
                </a:lnTo>
                <a:lnTo>
                  <a:pt x="226" y="340"/>
                </a:lnTo>
                <a:lnTo>
                  <a:pt x="226" y="340"/>
                </a:lnTo>
                <a:lnTo>
                  <a:pt x="238" y="336"/>
                </a:lnTo>
                <a:lnTo>
                  <a:pt x="247" y="328"/>
                </a:lnTo>
                <a:lnTo>
                  <a:pt x="257" y="322"/>
                </a:lnTo>
                <a:lnTo>
                  <a:pt x="264" y="313"/>
                </a:lnTo>
                <a:lnTo>
                  <a:pt x="272" y="303"/>
                </a:lnTo>
                <a:lnTo>
                  <a:pt x="280" y="294"/>
                </a:lnTo>
                <a:lnTo>
                  <a:pt x="285" y="284"/>
                </a:lnTo>
                <a:lnTo>
                  <a:pt x="291" y="273"/>
                </a:lnTo>
                <a:lnTo>
                  <a:pt x="295" y="261"/>
                </a:lnTo>
                <a:lnTo>
                  <a:pt x="297" y="250"/>
                </a:lnTo>
                <a:lnTo>
                  <a:pt x="297" y="239"/>
                </a:lnTo>
                <a:lnTo>
                  <a:pt x="297" y="225"/>
                </a:lnTo>
                <a:lnTo>
                  <a:pt x="295" y="214"/>
                </a:lnTo>
                <a:lnTo>
                  <a:pt x="291" y="202"/>
                </a:lnTo>
                <a:lnTo>
                  <a:pt x="287" y="191"/>
                </a:lnTo>
                <a:lnTo>
                  <a:pt x="280" y="181"/>
                </a:lnTo>
                <a:lnTo>
                  <a:pt x="280" y="181"/>
                </a:lnTo>
                <a:close/>
                <a:moveTo>
                  <a:pt x="158" y="94"/>
                </a:moveTo>
                <a:lnTo>
                  <a:pt x="158" y="94"/>
                </a:lnTo>
                <a:lnTo>
                  <a:pt x="154" y="92"/>
                </a:lnTo>
                <a:lnTo>
                  <a:pt x="156" y="90"/>
                </a:lnTo>
                <a:lnTo>
                  <a:pt x="158" y="84"/>
                </a:lnTo>
                <a:lnTo>
                  <a:pt x="158" y="84"/>
                </a:lnTo>
                <a:lnTo>
                  <a:pt x="162" y="86"/>
                </a:lnTo>
                <a:lnTo>
                  <a:pt x="160" y="88"/>
                </a:lnTo>
                <a:lnTo>
                  <a:pt x="158" y="94"/>
                </a:lnTo>
                <a:lnTo>
                  <a:pt x="158" y="94"/>
                </a:lnTo>
                <a:close/>
                <a:moveTo>
                  <a:pt x="184" y="88"/>
                </a:moveTo>
                <a:lnTo>
                  <a:pt x="184" y="88"/>
                </a:lnTo>
                <a:lnTo>
                  <a:pt x="190" y="90"/>
                </a:lnTo>
                <a:lnTo>
                  <a:pt x="192" y="92"/>
                </a:lnTo>
                <a:lnTo>
                  <a:pt x="194" y="96"/>
                </a:lnTo>
                <a:lnTo>
                  <a:pt x="194" y="96"/>
                </a:lnTo>
                <a:lnTo>
                  <a:pt x="186" y="94"/>
                </a:lnTo>
                <a:lnTo>
                  <a:pt x="184" y="92"/>
                </a:lnTo>
                <a:lnTo>
                  <a:pt x="184" y="88"/>
                </a:lnTo>
                <a:lnTo>
                  <a:pt x="184" y="88"/>
                </a:lnTo>
                <a:close/>
                <a:moveTo>
                  <a:pt x="196" y="84"/>
                </a:moveTo>
                <a:lnTo>
                  <a:pt x="196" y="84"/>
                </a:lnTo>
                <a:lnTo>
                  <a:pt x="192" y="80"/>
                </a:lnTo>
                <a:lnTo>
                  <a:pt x="192" y="78"/>
                </a:lnTo>
                <a:lnTo>
                  <a:pt x="190" y="75"/>
                </a:lnTo>
                <a:lnTo>
                  <a:pt x="190" y="75"/>
                </a:lnTo>
                <a:lnTo>
                  <a:pt x="194" y="77"/>
                </a:lnTo>
                <a:lnTo>
                  <a:pt x="196" y="78"/>
                </a:lnTo>
                <a:lnTo>
                  <a:pt x="196" y="80"/>
                </a:lnTo>
                <a:lnTo>
                  <a:pt x="196" y="84"/>
                </a:lnTo>
                <a:lnTo>
                  <a:pt x="196" y="84"/>
                </a:lnTo>
                <a:close/>
                <a:moveTo>
                  <a:pt x="213" y="77"/>
                </a:moveTo>
                <a:lnTo>
                  <a:pt x="213" y="77"/>
                </a:lnTo>
                <a:lnTo>
                  <a:pt x="219" y="78"/>
                </a:lnTo>
                <a:lnTo>
                  <a:pt x="221" y="80"/>
                </a:lnTo>
                <a:lnTo>
                  <a:pt x="222" y="84"/>
                </a:lnTo>
                <a:lnTo>
                  <a:pt x="222" y="84"/>
                </a:lnTo>
                <a:lnTo>
                  <a:pt x="219" y="82"/>
                </a:lnTo>
                <a:lnTo>
                  <a:pt x="217" y="82"/>
                </a:lnTo>
                <a:lnTo>
                  <a:pt x="213" y="77"/>
                </a:lnTo>
                <a:lnTo>
                  <a:pt x="213" y="77"/>
                </a:lnTo>
                <a:close/>
                <a:moveTo>
                  <a:pt x="116" y="29"/>
                </a:moveTo>
                <a:lnTo>
                  <a:pt x="116" y="29"/>
                </a:lnTo>
                <a:lnTo>
                  <a:pt x="114" y="31"/>
                </a:lnTo>
                <a:lnTo>
                  <a:pt x="110" y="31"/>
                </a:lnTo>
                <a:lnTo>
                  <a:pt x="104" y="31"/>
                </a:lnTo>
                <a:lnTo>
                  <a:pt x="104" y="29"/>
                </a:lnTo>
                <a:lnTo>
                  <a:pt x="104" y="27"/>
                </a:lnTo>
                <a:lnTo>
                  <a:pt x="104" y="27"/>
                </a:lnTo>
                <a:lnTo>
                  <a:pt x="110" y="27"/>
                </a:lnTo>
                <a:lnTo>
                  <a:pt x="116" y="29"/>
                </a:lnTo>
                <a:lnTo>
                  <a:pt x="116" y="29"/>
                </a:lnTo>
                <a:close/>
                <a:moveTo>
                  <a:pt x="99" y="31"/>
                </a:moveTo>
                <a:lnTo>
                  <a:pt x="99" y="31"/>
                </a:lnTo>
                <a:lnTo>
                  <a:pt x="97" y="36"/>
                </a:lnTo>
                <a:lnTo>
                  <a:pt x="95" y="38"/>
                </a:lnTo>
                <a:lnTo>
                  <a:pt x="91" y="38"/>
                </a:lnTo>
                <a:lnTo>
                  <a:pt x="87" y="38"/>
                </a:lnTo>
                <a:lnTo>
                  <a:pt x="87" y="38"/>
                </a:lnTo>
                <a:lnTo>
                  <a:pt x="89" y="35"/>
                </a:lnTo>
                <a:lnTo>
                  <a:pt x="91" y="33"/>
                </a:lnTo>
                <a:lnTo>
                  <a:pt x="95" y="31"/>
                </a:lnTo>
                <a:lnTo>
                  <a:pt x="99" y="31"/>
                </a:lnTo>
                <a:lnTo>
                  <a:pt x="99" y="31"/>
                </a:lnTo>
                <a:close/>
                <a:moveTo>
                  <a:pt x="72" y="56"/>
                </a:moveTo>
                <a:lnTo>
                  <a:pt x="72" y="56"/>
                </a:lnTo>
                <a:lnTo>
                  <a:pt x="80" y="54"/>
                </a:lnTo>
                <a:lnTo>
                  <a:pt x="87" y="50"/>
                </a:lnTo>
                <a:lnTo>
                  <a:pt x="93" y="46"/>
                </a:lnTo>
                <a:lnTo>
                  <a:pt x="102" y="44"/>
                </a:lnTo>
                <a:lnTo>
                  <a:pt x="102" y="44"/>
                </a:lnTo>
                <a:lnTo>
                  <a:pt x="97" y="52"/>
                </a:lnTo>
                <a:lnTo>
                  <a:pt x="91" y="57"/>
                </a:lnTo>
                <a:lnTo>
                  <a:pt x="78" y="67"/>
                </a:lnTo>
                <a:lnTo>
                  <a:pt x="60" y="75"/>
                </a:lnTo>
                <a:lnTo>
                  <a:pt x="45" y="84"/>
                </a:lnTo>
                <a:lnTo>
                  <a:pt x="45" y="84"/>
                </a:lnTo>
                <a:lnTo>
                  <a:pt x="45" y="78"/>
                </a:lnTo>
                <a:lnTo>
                  <a:pt x="47" y="75"/>
                </a:lnTo>
                <a:lnTo>
                  <a:pt x="51" y="71"/>
                </a:lnTo>
                <a:lnTo>
                  <a:pt x="55" y="67"/>
                </a:lnTo>
                <a:lnTo>
                  <a:pt x="64" y="63"/>
                </a:lnTo>
                <a:lnTo>
                  <a:pt x="68" y="59"/>
                </a:lnTo>
                <a:lnTo>
                  <a:pt x="72" y="56"/>
                </a:lnTo>
                <a:lnTo>
                  <a:pt x="72" y="56"/>
                </a:lnTo>
                <a:close/>
                <a:moveTo>
                  <a:pt x="72" y="82"/>
                </a:moveTo>
                <a:lnTo>
                  <a:pt x="72" y="82"/>
                </a:lnTo>
                <a:lnTo>
                  <a:pt x="70" y="88"/>
                </a:lnTo>
                <a:lnTo>
                  <a:pt x="66" y="92"/>
                </a:lnTo>
                <a:lnTo>
                  <a:pt x="55" y="96"/>
                </a:lnTo>
                <a:lnTo>
                  <a:pt x="55" y="96"/>
                </a:lnTo>
                <a:lnTo>
                  <a:pt x="57" y="90"/>
                </a:lnTo>
                <a:lnTo>
                  <a:pt x="62" y="86"/>
                </a:lnTo>
                <a:lnTo>
                  <a:pt x="68" y="82"/>
                </a:lnTo>
                <a:lnTo>
                  <a:pt x="72" y="82"/>
                </a:lnTo>
                <a:lnTo>
                  <a:pt x="72" y="82"/>
                </a:lnTo>
                <a:close/>
                <a:moveTo>
                  <a:pt x="60" y="109"/>
                </a:moveTo>
                <a:lnTo>
                  <a:pt x="60" y="109"/>
                </a:lnTo>
                <a:lnTo>
                  <a:pt x="57" y="115"/>
                </a:lnTo>
                <a:lnTo>
                  <a:pt x="53" y="120"/>
                </a:lnTo>
                <a:lnTo>
                  <a:pt x="41" y="126"/>
                </a:lnTo>
                <a:lnTo>
                  <a:pt x="41" y="126"/>
                </a:lnTo>
                <a:lnTo>
                  <a:pt x="43" y="120"/>
                </a:lnTo>
                <a:lnTo>
                  <a:pt x="47" y="113"/>
                </a:lnTo>
                <a:lnTo>
                  <a:pt x="53" y="109"/>
                </a:lnTo>
                <a:lnTo>
                  <a:pt x="57" y="107"/>
                </a:lnTo>
                <a:lnTo>
                  <a:pt x="60" y="109"/>
                </a:lnTo>
                <a:lnTo>
                  <a:pt x="60" y="109"/>
                </a:lnTo>
                <a:close/>
                <a:moveTo>
                  <a:pt x="47" y="149"/>
                </a:moveTo>
                <a:lnTo>
                  <a:pt x="47" y="149"/>
                </a:lnTo>
                <a:lnTo>
                  <a:pt x="40" y="155"/>
                </a:lnTo>
                <a:lnTo>
                  <a:pt x="32" y="158"/>
                </a:lnTo>
                <a:lnTo>
                  <a:pt x="32" y="158"/>
                </a:lnTo>
                <a:lnTo>
                  <a:pt x="36" y="151"/>
                </a:lnTo>
                <a:lnTo>
                  <a:pt x="41" y="143"/>
                </a:lnTo>
                <a:lnTo>
                  <a:pt x="43" y="141"/>
                </a:lnTo>
                <a:lnTo>
                  <a:pt x="47" y="141"/>
                </a:lnTo>
                <a:lnTo>
                  <a:pt x="47" y="143"/>
                </a:lnTo>
                <a:lnTo>
                  <a:pt x="47" y="149"/>
                </a:lnTo>
                <a:lnTo>
                  <a:pt x="47" y="149"/>
                </a:lnTo>
                <a:close/>
                <a:moveTo>
                  <a:pt x="19" y="147"/>
                </a:moveTo>
                <a:lnTo>
                  <a:pt x="19" y="147"/>
                </a:lnTo>
                <a:lnTo>
                  <a:pt x="20" y="147"/>
                </a:lnTo>
                <a:lnTo>
                  <a:pt x="22" y="149"/>
                </a:lnTo>
                <a:lnTo>
                  <a:pt x="22" y="149"/>
                </a:lnTo>
                <a:lnTo>
                  <a:pt x="19" y="157"/>
                </a:lnTo>
                <a:lnTo>
                  <a:pt x="19" y="157"/>
                </a:lnTo>
                <a:lnTo>
                  <a:pt x="19" y="155"/>
                </a:lnTo>
                <a:lnTo>
                  <a:pt x="17" y="153"/>
                </a:lnTo>
                <a:lnTo>
                  <a:pt x="19" y="147"/>
                </a:lnTo>
                <a:lnTo>
                  <a:pt x="19" y="147"/>
                </a:lnTo>
                <a:close/>
                <a:moveTo>
                  <a:pt x="40" y="164"/>
                </a:moveTo>
                <a:lnTo>
                  <a:pt x="40" y="164"/>
                </a:lnTo>
                <a:lnTo>
                  <a:pt x="41" y="166"/>
                </a:lnTo>
                <a:lnTo>
                  <a:pt x="43" y="166"/>
                </a:lnTo>
                <a:lnTo>
                  <a:pt x="43" y="166"/>
                </a:lnTo>
                <a:lnTo>
                  <a:pt x="41" y="178"/>
                </a:lnTo>
                <a:lnTo>
                  <a:pt x="40" y="187"/>
                </a:lnTo>
                <a:lnTo>
                  <a:pt x="40" y="187"/>
                </a:lnTo>
                <a:lnTo>
                  <a:pt x="32" y="189"/>
                </a:lnTo>
                <a:lnTo>
                  <a:pt x="26" y="193"/>
                </a:lnTo>
                <a:lnTo>
                  <a:pt x="19" y="197"/>
                </a:lnTo>
                <a:lnTo>
                  <a:pt x="11" y="197"/>
                </a:lnTo>
                <a:lnTo>
                  <a:pt x="11" y="197"/>
                </a:lnTo>
                <a:lnTo>
                  <a:pt x="13" y="193"/>
                </a:lnTo>
                <a:lnTo>
                  <a:pt x="17" y="189"/>
                </a:lnTo>
                <a:lnTo>
                  <a:pt x="24" y="181"/>
                </a:lnTo>
                <a:lnTo>
                  <a:pt x="32" y="174"/>
                </a:lnTo>
                <a:lnTo>
                  <a:pt x="36" y="170"/>
                </a:lnTo>
                <a:lnTo>
                  <a:pt x="40" y="164"/>
                </a:lnTo>
                <a:lnTo>
                  <a:pt x="40" y="164"/>
                </a:lnTo>
                <a:close/>
                <a:moveTo>
                  <a:pt x="38" y="214"/>
                </a:moveTo>
                <a:lnTo>
                  <a:pt x="38" y="214"/>
                </a:lnTo>
                <a:lnTo>
                  <a:pt x="30" y="216"/>
                </a:lnTo>
                <a:lnTo>
                  <a:pt x="26" y="218"/>
                </a:lnTo>
                <a:lnTo>
                  <a:pt x="22" y="218"/>
                </a:lnTo>
                <a:lnTo>
                  <a:pt x="22" y="218"/>
                </a:lnTo>
                <a:lnTo>
                  <a:pt x="24" y="212"/>
                </a:lnTo>
                <a:lnTo>
                  <a:pt x="28" y="206"/>
                </a:lnTo>
                <a:lnTo>
                  <a:pt x="36" y="198"/>
                </a:lnTo>
                <a:lnTo>
                  <a:pt x="36" y="198"/>
                </a:lnTo>
                <a:lnTo>
                  <a:pt x="38" y="200"/>
                </a:lnTo>
                <a:lnTo>
                  <a:pt x="38" y="204"/>
                </a:lnTo>
                <a:lnTo>
                  <a:pt x="38" y="214"/>
                </a:lnTo>
                <a:lnTo>
                  <a:pt x="38" y="214"/>
                </a:lnTo>
                <a:close/>
                <a:moveTo>
                  <a:pt x="13" y="237"/>
                </a:moveTo>
                <a:lnTo>
                  <a:pt x="13" y="237"/>
                </a:lnTo>
                <a:lnTo>
                  <a:pt x="9" y="235"/>
                </a:lnTo>
                <a:lnTo>
                  <a:pt x="9" y="233"/>
                </a:lnTo>
                <a:lnTo>
                  <a:pt x="7" y="227"/>
                </a:lnTo>
                <a:lnTo>
                  <a:pt x="7" y="227"/>
                </a:lnTo>
                <a:lnTo>
                  <a:pt x="13" y="231"/>
                </a:lnTo>
                <a:lnTo>
                  <a:pt x="13" y="235"/>
                </a:lnTo>
                <a:lnTo>
                  <a:pt x="13" y="237"/>
                </a:lnTo>
                <a:lnTo>
                  <a:pt x="13" y="237"/>
                </a:lnTo>
                <a:close/>
                <a:moveTo>
                  <a:pt x="38" y="225"/>
                </a:moveTo>
                <a:lnTo>
                  <a:pt x="38" y="225"/>
                </a:lnTo>
                <a:lnTo>
                  <a:pt x="40" y="227"/>
                </a:lnTo>
                <a:lnTo>
                  <a:pt x="40" y="231"/>
                </a:lnTo>
                <a:lnTo>
                  <a:pt x="40" y="239"/>
                </a:lnTo>
                <a:lnTo>
                  <a:pt x="40" y="239"/>
                </a:lnTo>
                <a:lnTo>
                  <a:pt x="30" y="244"/>
                </a:lnTo>
                <a:lnTo>
                  <a:pt x="22" y="246"/>
                </a:lnTo>
                <a:lnTo>
                  <a:pt x="17" y="248"/>
                </a:lnTo>
                <a:lnTo>
                  <a:pt x="17" y="248"/>
                </a:lnTo>
                <a:lnTo>
                  <a:pt x="19" y="240"/>
                </a:lnTo>
                <a:lnTo>
                  <a:pt x="24" y="235"/>
                </a:lnTo>
                <a:lnTo>
                  <a:pt x="38" y="225"/>
                </a:lnTo>
                <a:lnTo>
                  <a:pt x="38" y="225"/>
                </a:lnTo>
                <a:close/>
                <a:moveTo>
                  <a:pt x="45" y="261"/>
                </a:moveTo>
                <a:lnTo>
                  <a:pt x="45" y="261"/>
                </a:lnTo>
                <a:lnTo>
                  <a:pt x="38" y="263"/>
                </a:lnTo>
                <a:lnTo>
                  <a:pt x="34" y="265"/>
                </a:lnTo>
                <a:lnTo>
                  <a:pt x="28" y="269"/>
                </a:lnTo>
                <a:lnTo>
                  <a:pt x="22" y="269"/>
                </a:lnTo>
                <a:lnTo>
                  <a:pt x="22" y="269"/>
                </a:lnTo>
                <a:lnTo>
                  <a:pt x="26" y="261"/>
                </a:lnTo>
                <a:lnTo>
                  <a:pt x="34" y="254"/>
                </a:lnTo>
                <a:lnTo>
                  <a:pt x="38" y="252"/>
                </a:lnTo>
                <a:lnTo>
                  <a:pt x="41" y="252"/>
                </a:lnTo>
                <a:lnTo>
                  <a:pt x="43" y="254"/>
                </a:lnTo>
                <a:lnTo>
                  <a:pt x="45" y="261"/>
                </a:lnTo>
                <a:lnTo>
                  <a:pt x="45" y="261"/>
                </a:lnTo>
                <a:close/>
                <a:moveTo>
                  <a:pt x="49" y="271"/>
                </a:moveTo>
                <a:lnTo>
                  <a:pt x="49" y="271"/>
                </a:lnTo>
                <a:lnTo>
                  <a:pt x="53" y="275"/>
                </a:lnTo>
                <a:lnTo>
                  <a:pt x="55" y="282"/>
                </a:lnTo>
                <a:lnTo>
                  <a:pt x="55" y="282"/>
                </a:lnTo>
                <a:lnTo>
                  <a:pt x="45" y="284"/>
                </a:lnTo>
                <a:lnTo>
                  <a:pt x="41" y="286"/>
                </a:lnTo>
                <a:lnTo>
                  <a:pt x="38" y="288"/>
                </a:lnTo>
                <a:lnTo>
                  <a:pt x="38" y="288"/>
                </a:lnTo>
                <a:lnTo>
                  <a:pt x="36" y="284"/>
                </a:lnTo>
                <a:lnTo>
                  <a:pt x="38" y="282"/>
                </a:lnTo>
                <a:lnTo>
                  <a:pt x="41" y="279"/>
                </a:lnTo>
                <a:lnTo>
                  <a:pt x="45" y="275"/>
                </a:lnTo>
                <a:lnTo>
                  <a:pt x="47" y="273"/>
                </a:lnTo>
                <a:lnTo>
                  <a:pt x="49" y="271"/>
                </a:lnTo>
                <a:lnTo>
                  <a:pt x="49" y="271"/>
                </a:lnTo>
                <a:close/>
                <a:moveTo>
                  <a:pt x="68" y="317"/>
                </a:moveTo>
                <a:lnTo>
                  <a:pt x="68" y="317"/>
                </a:lnTo>
                <a:lnTo>
                  <a:pt x="68" y="313"/>
                </a:lnTo>
                <a:lnTo>
                  <a:pt x="68" y="311"/>
                </a:lnTo>
                <a:lnTo>
                  <a:pt x="72" y="305"/>
                </a:lnTo>
                <a:lnTo>
                  <a:pt x="72" y="305"/>
                </a:lnTo>
                <a:lnTo>
                  <a:pt x="70" y="303"/>
                </a:lnTo>
                <a:lnTo>
                  <a:pt x="66" y="301"/>
                </a:lnTo>
                <a:lnTo>
                  <a:pt x="60" y="301"/>
                </a:lnTo>
                <a:lnTo>
                  <a:pt x="49" y="303"/>
                </a:lnTo>
                <a:lnTo>
                  <a:pt x="49" y="303"/>
                </a:lnTo>
                <a:lnTo>
                  <a:pt x="51" y="298"/>
                </a:lnTo>
                <a:lnTo>
                  <a:pt x="53" y="296"/>
                </a:lnTo>
                <a:lnTo>
                  <a:pt x="60" y="290"/>
                </a:lnTo>
                <a:lnTo>
                  <a:pt x="60" y="290"/>
                </a:lnTo>
                <a:lnTo>
                  <a:pt x="74" y="299"/>
                </a:lnTo>
                <a:lnTo>
                  <a:pt x="80" y="305"/>
                </a:lnTo>
                <a:lnTo>
                  <a:pt x="83" y="311"/>
                </a:lnTo>
                <a:lnTo>
                  <a:pt x="83" y="311"/>
                </a:lnTo>
                <a:lnTo>
                  <a:pt x="76" y="313"/>
                </a:lnTo>
                <a:lnTo>
                  <a:pt x="68" y="317"/>
                </a:lnTo>
                <a:lnTo>
                  <a:pt x="68" y="317"/>
                </a:lnTo>
                <a:close/>
                <a:moveTo>
                  <a:pt x="85" y="326"/>
                </a:moveTo>
                <a:lnTo>
                  <a:pt x="85" y="326"/>
                </a:lnTo>
                <a:lnTo>
                  <a:pt x="87" y="324"/>
                </a:lnTo>
                <a:lnTo>
                  <a:pt x="89" y="322"/>
                </a:lnTo>
                <a:lnTo>
                  <a:pt x="91" y="320"/>
                </a:lnTo>
                <a:lnTo>
                  <a:pt x="91" y="319"/>
                </a:lnTo>
                <a:lnTo>
                  <a:pt x="91" y="319"/>
                </a:lnTo>
                <a:lnTo>
                  <a:pt x="95" y="319"/>
                </a:lnTo>
                <a:lnTo>
                  <a:pt x="99" y="322"/>
                </a:lnTo>
                <a:lnTo>
                  <a:pt x="99" y="322"/>
                </a:lnTo>
                <a:lnTo>
                  <a:pt x="97" y="324"/>
                </a:lnTo>
                <a:lnTo>
                  <a:pt x="93" y="326"/>
                </a:lnTo>
                <a:lnTo>
                  <a:pt x="85" y="326"/>
                </a:lnTo>
                <a:lnTo>
                  <a:pt x="85" y="326"/>
                </a:lnTo>
                <a:close/>
                <a:moveTo>
                  <a:pt x="263" y="303"/>
                </a:moveTo>
                <a:lnTo>
                  <a:pt x="263" y="303"/>
                </a:lnTo>
                <a:lnTo>
                  <a:pt x="257" y="309"/>
                </a:lnTo>
                <a:lnTo>
                  <a:pt x="249" y="317"/>
                </a:lnTo>
                <a:lnTo>
                  <a:pt x="232" y="326"/>
                </a:lnTo>
                <a:lnTo>
                  <a:pt x="211" y="332"/>
                </a:lnTo>
                <a:lnTo>
                  <a:pt x="188" y="336"/>
                </a:lnTo>
                <a:lnTo>
                  <a:pt x="165" y="336"/>
                </a:lnTo>
                <a:lnTo>
                  <a:pt x="142" y="332"/>
                </a:lnTo>
                <a:lnTo>
                  <a:pt x="120" y="324"/>
                </a:lnTo>
                <a:lnTo>
                  <a:pt x="101" y="315"/>
                </a:lnTo>
                <a:lnTo>
                  <a:pt x="101" y="315"/>
                </a:lnTo>
                <a:lnTo>
                  <a:pt x="89" y="305"/>
                </a:lnTo>
                <a:lnTo>
                  <a:pt x="80" y="296"/>
                </a:lnTo>
                <a:lnTo>
                  <a:pt x="68" y="284"/>
                </a:lnTo>
                <a:lnTo>
                  <a:pt x="60" y="271"/>
                </a:lnTo>
                <a:lnTo>
                  <a:pt x="55" y="254"/>
                </a:lnTo>
                <a:lnTo>
                  <a:pt x="49" y="237"/>
                </a:lnTo>
                <a:lnTo>
                  <a:pt x="47" y="218"/>
                </a:lnTo>
                <a:lnTo>
                  <a:pt x="47" y="197"/>
                </a:lnTo>
                <a:lnTo>
                  <a:pt x="47" y="197"/>
                </a:lnTo>
                <a:lnTo>
                  <a:pt x="51" y="172"/>
                </a:lnTo>
                <a:lnTo>
                  <a:pt x="57" y="145"/>
                </a:lnTo>
                <a:lnTo>
                  <a:pt x="64" y="122"/>
                </a:lnTo>
                <a:lnTo>
                  <a:pt x="74" y="99"/>
                </a:lnTo>
                <a:lnTo>
                  <a:pt x="85" y="78"/>
                </a:lnTo>
                <a:lnTo>
                  <a:pt x="101" y="59"/>
                </a:lnTo>
                <a:lnTo>
                  <a:pt x="116" y="42"/>
                </a:lnTo>
                <a:lnTo>
                  <a:pt x="133" y="31"/>
                </a:lnTo>
                <a:lnTo>
                  <a:pt x="133" y="31"/>
                </a:lnTo>
                <a:lnTo>
                  <a:pt x="142" y="25"/>
                </a:lnTo>
                <a:lnTo>
                  <a:pt x="154" y="21"/>
                </a:lnTo>
                <a:lnTo>
                  <a:pt x="165" y="17"/>
                </a:lnTo>
                <a:lnTo>
                  <a:pt x="179" y="14"/>
                </a:lnTo>
                <a:lnTo>
                  <a:pt x="194" y="12"/>
                </a:lnTo>
                <a:lnTo>
                  <a:pt x="207" y="12"/>
                </a:lnTo>
                <a:lnTo>
                  <a:pt x="221" y="14"/>
                </a:lnTo>
                <a:lnTo>
                  <a:pt x="232" y="19"/>
                </a:lnTo>
                <a:lnTo>
                  <a:pt x="232" y="19"/>
                </a:lnTo>
                <a:lnTo>
                  <a:pt x="243" y="25"/>
                </a:lnTo>
                <a:lnTo>
                  <a:pt x="255" y="31"/>
                </a:lnTo>
                <a:lnTo>
                  <a:pt x="264" y="40"/>
                </a:lnTo>
                <a:lnTo>
                  <a:pt x="272" y="52"/>
                </a:lnTo>
                <a:lnTo>
                  <a:pt x="272" y="52"/>
                </a:lnTo>
                <a:lnTo>
                  <a:pt x="261" y="67"/>
                </a:lnTo>
                <a:lnTo>
                  <a:pt x="251" y="73"/>
                </a:lnTo>
                <a:lnTo>
                  <a:pt x="247" y="75"/>
                </a:lnTo>
                <a:lnTo>
                  <a:pt x="242" y="77"/>
                </a:lnTo>
                <a:lnTo>
                  <a:pt x="242" y="77"/>
                </a:lnTo>
                <a:lnTo>
                  <a:pt x="234" y="75"/>
                </a:lnTo>
                <a:lnTo>
                  <a:pt x="226" y="73"/>
                </a:lnTo>
                <a:lnTo>
                  <a:pt x="219" y="69"/>
                </a:lnTo>
                <a:lnTo>
                  <a:pt x="211" y="67"/>
                </a:lnTo>
                <a:lnTo>
                  <a:pt x="211" y="67"/>
                </a:lnTo>
                <a:lnTo>
                  <a:pt x="196" y="65"/>
                </a:lnTo>
                <a:lnTo>
                  <a:pt x="181" y="67"/>
                </a:lnTo>
                <a:lnTo>
                  <a:pt x="181" y="67"/>
                </a:lnTo>
                <a:lnTo>
                  <a:pt x="173" y="69"/>
                </a:lnTo>
                <a:lnTo>
                  <a:pt x="165" y="71"/>
                </a:lnTo>
                <a:lnTo>
                  <a:pt x="150" y="78"/>
                </a:lnTo>
                <a:lnTo>
                  <a:pt x="137" y="92"/>
                </a:lnTo>
                <a:lnTo>
                  <a:pt x="125" y="107"/>
                </a:lnTo>
                <a:lnTo>
                  <a:pt x="116" y="124"/>
                </a:lnTo>
                <a:lnTo>
                  <a:pt x="110" y="143"/>
                </a:lnTo>
                <a:lnTo>
                  <a:pt x="108" y="162"/>
                </a:lnTo>
                <a:lnTo>
                  <a:pt x="108" y="181"/>
                </a:lnTo>
                <a:lnTo>
                  <a:pt x="108" y="181"/>
                </a:lnTo>
                <a:lnTo>
                  <a:pt x="118" y="176"/>
                </a:lnTo>
                <a:lnTo>
                  <a:pt x="125" y="168"/>
                </a:lnTo>
                <a:lnTo>
                  <a:pt x="133" y="160"/>
                </a:lnTo>
                <a:lnTo>
                  <a:pt x="142" y="155"/>
                </a:lnTo>
                <a:lnTo>
                  <a:pt x="142" y="155"/>
                </a:lnTo>
                <a:lnTo>
                  <a:pt x="162" y="149"/>
                </a:lnTo>
                <a:lnTo>
                  <a:pt x="179" y="145"/>
                </a:lnTo>
                <a:lnTo>
                  <a:pt x="198" y="147"/>
                </a:lnTo>
                <a:lnTo>
                  <a:pt x="217" y="149"/>
                </a:lnTo>
                <a:lnTo>
                  <a:pt x="234" y="155"/>
                </a:lnTo>
                <a:lnTo>
                  <a:pt x="251" y="164"/>
                </a:lnTo>
                <a:lnTo>
                  <a:pt x="263" y="174"/>
                </a:lnTo>
                <a:lnTo>
                  <a:pt x="272" y="187"/>
                </a:lnTo>
                <a:lnTo>
                  <a:pt x="272" y="187"/>
                </a:lnTo>
                <a:lnTo>
                  <a:pt x="278" y="200"/>
                </a:lnTo>
                <a:lnTo>
                  <a:pt x="282" y="216"/>
                </a:lnTo>
                <a:lnTo>
                  <a:pt x="283" y="231"/>
                </a:lnTo>
                <a:lnTo>
                  <a:pt x="283" y="248"/>
                </a:lnTo>
                <a:lnTo>
                  <a:pt x="280" y="263"/>
                </a:lnTo>
                <a:lnTo>
                  <a:pt x="276" y="279"/>
                </a:lnTo>
                <a:lnTo>
                  <a:pt x="270" y="292"/>
                </a:lnTo>
                <a:lnTo>
                  <a:pt x="263" y="303"/>
                </a:lnTo>
                <a:lnTo>
                  <a:pt x="263" y="303"/>
                </a:lnTo>
                <a:close/>
                <a:moveTo>
                  <a:pt x="173" y="197"/>
                </a:moveTo>
                <a:lnTo>
                  <a:pt x="173" y="197"/>
                </a:lnTo>
                <a:lnTo>
                  <a:pt x="165" y="198"/>
                </a:lnTo>
                <a:lnTo>
                  <a:pt x="158" y="202"/>
                </a:lnTo>
                <a:lnTo>
                  <a:pt x="144" y="210"/>
                </a:lnTo>
                <a:lnTo>
                  <a:pt x="135" y="221"/>
                </a:lnTo>
                <a:lnTo>
                  <a:pt x="131" y="227"/>
                </a:lnTo>
                <a:lnTo>
                  <a:pt x="129" y="233"/>
                </a:lnTo>
                <a:lnTo>
                  <a:pt x="129" y="233"/>
                </a:lnTo>
                <a:lnTo>
                  <a:pt x="127" y="244"/>
                </a:lnTo>
                <a:lnTo>
                  <a:pt x="129" y="254"/>
                </a:lnTo>
                <a:lnTo>
                  <a:pt x="133" y="263"/>
                </a:lnTo>
                <a:lnTo>
                  <a:pt x="139" y="271"/>
                </a:lnTo>
                <a:lnTo>
                  <a:pt x="144" y="277"/>
                </a:lnTo>
                <a:lnTo>
                  <a:pt x="152" y="280"/>
                </a:lnTo>
                <a:lnTo>
                  <a:pt x="160" y="282"/>
                </a:lnTo>
                <a:lnTo>
                  <a:pt x="167" y="284"/>
                </a:lnTo>
                <a:lnTo>
                  <a:pt x="167" y="284"/>
                </a:lnTo>
                <a:lnTo>
                  <a:pt x="179" y="284"/>
                </a:lnTo>
                <a:lnTo>
                  <a:pt x="190" y="282"/>
                </a:lnTo>
                <a:lnTo>
                  <a:pt x="202" y="279"/>
                </a:lnTo>
                <a:lnTo>
                  <a:pt x="211" y="273"/>
                </a:lnTo>
                <a:lnTo>
                  <a:pt x="221" y="267"/>
                </a:lnTo>
                <a:lnTo>
                  <a:pt x="226" y="259"/>
                </a:lnTo>
                <a:lnTo>
                  <a:pt x="232" y="250"/>
                </a:lnTo>
                <a:lnTo>
                  <a:pt x="234" y="239"/>
                </a:lnTo>
                <a:lnTo>
                  <a:pt x="234" y="239"/>
                </a:lnTo>
                <a:lnTo>
                  <a:pt x="232" y="229"/>
                </a:lnTo>
                <a:lnTo>
                  <a:pt x="226" y="221"/>
                </a:lnTo>
                <a:lnTo>
                  <a:pt x="221" y="214"/>
                </a:lnTo>
                <a:lnTo>
                  <a:pt x="211" y="208"/>
                </a:lnTo>
                <a:lnTo>
                  <a:pt x="202" y="202"/>
                </a:lnTo>
                <a:lnTo>
                  <a:pt x="192" y="198"/>
                </a:lnTo>
                <a:lnTo>
                  <a:pt x="181" y="197"/>
                </a:lnTo>
                <a:lnTo>
                  <a:pt x="173" y="197"/>
                </a:lnTo>
                <a:lnTo>
                  <a:pt x="173" y="197"/>
                </a:lnTo>
                <a:close/>
                <a:moveTo>
                  <a:pt x="188" y="208"/>
                </a:moveTo>
                <a:lnTo>
                  <a:pt x="188" y="208"/>
                </a:lnTo>
                <a:lnTo>
                  <a:pt x="184" y="210"/>
                </a:lnTo>
                <a:lnTo>
                  <a:pt x="181" y="212"/>
                </a:lnTo>
                <a:lnTo>
                  <a:pt x="177" y="210"/>
                </a:lnTo>
                <a:lnTo>
                  <a:pt x="175" y="204"/>
                </a:lnTo>
                <a:lnTo>
                  <a:pt x="175" y="204"/>
                </a:lnTo>
                <a:lnTo>
                  <a:pt x="182" y="204"/>
                </a:lnTo>
                <a:lnTo>
                  <a:pt x="186" y="206"/>
                </a:lnTo>
                <a:lnTo>
                  <a:pt x="188" y="208"/>
                </a:lnTo>
                <a:lnTo>
                  <a:pt x="188" y="208"/>
                </a:lnTo>
                <a:close/>
                <a:moveTo>
                  <a:pt x="188" y="258"/>
                </a:moveTo>
                <a:lnTo>
                  <a:pt x="188" y="258"/>
                </a:lnTo>
                <a:lnTo>
                  <a:pt x="184" y="263"/>
                </a:lnTo>
                <a:lnTo>
                  <a:pt x="182" y="267"/>
                </a:lnTo>
                <a:lnTo>
                  <a:pt x="173" y="273"/>
                </a:lnTo>
                <a:lnTo>
                  <a:pt x="163" y="273"/>
                </a:lnTo>
                <a:lnTo>
                  <a:pt x="154" y="271"/>
                </a:lnTo>
                <a:lnTo>
                  <a:pt x="144" y="265"/>
                </a:lnTo>
                <a:lnTo>
                  <a:pt x="139" y="258"/>
                </a:lnTo>
                <a:lnTo>
                  <a:pt x="135" y="248"/>
                </a:lnTo>
                <a:lnTo>
                  <a:pt x="133" y="242"/>
                </a:lnTo>
                <a:lnTo>
                  <a:pt x="135" y="237"/>
                </a:lnTo>
                <a:lnTo>
                  <a:pt x="135" y="237"/>
                </a:lnTo>
                <a:lnTo>
                  <a:pt x="139" y="227"/>
                </a:lnTo>
                <a:lnTo>
                  <a:pt x="144" y="219"/>
                </a:lnTo>
                <a:lnTo>
                  <a:pt x="154" y="216"/>
                </a:lnTo>
                <a:lnTo>
                  <a:pt x="163" y="212"/>
                </a:lnTo>
                <a:lnTo>
                  <a:pt x="163" y="212"/>
                </a:lnTo>
                <a:lnTo>
                  <a:pt x="169" y="212"/>
                </a:lnTo>
                <a:lnTo>
                  <a:pt x="175" y="214"/>
                </a:lnTo>
                <a:lnTo>
                  <a:pt x="181" y="219"/>
                </a:lnTo>
                <a:lnTo>
                  <a:pt x="184" y="225"/>
                </a:lnTo>
                <a:lnTo>
                  <a:pt x="188" y="233"/>
                </a:lnTo>
                <a:lnTo>
                  <a:pt x="190" y="242"/>
                </a:lnTo>
                <a:lnTo>
                  <a:pt x="190" y="250"/>
                </a:lnTo>
                <a:lnTo>
                  <a:pt x="188" y="258"/>
                </a:lnTo>
                <a:lnTo>
                  <a:pt x="188" y="258"/>
                </a:lnTo>
                <a:close/>
                <a:moveTo>
                  <a:pt x="211" y="219"/>
                </a:moveTo>
                <a:lnTo>
                  <a:pt x="211" y="219"/>
                </a:lnTo>
                <a:lnTo>
                  <a:pt x="205" y="221"/>
                </a:lnTo>
                <a:lnTo>
                  <a:pt x="198" y="221"/>
                </a:lnTo>
                <a:lnTo>
                  <a:pt x="198" y="221"/>
                </a:lnTo>
                <a:lnTo>
                  <a:pt x="198" y="218"/>
                </a:lnTo>
                <a:lnTo>
                  <a:pt x="200" y="216"/>
                </a:lnTo>
                <a:lnTo>
                  <a:pt x="203" y="214"/>
                </a:lnTo>
                <a:lnTo>
                  <a:pt x="209" y="216"/>
                </a:lnTo>
                <a:lnTo>
                  <a:pt x="211" y="218"/>
                </a:lnTo>
                <a:lnTo>
                  <a:pt x="211" y="219"/>
                </a:lnTo>
                <a:lnTo>
                  <a:pt x="211" y="219"/>
                </a:lnTo>
                <a:close/>
                <a:moveTo>
                  <a:pt x="209" y="239"/>
                </a:moveTo>
                <a:lnTo>
                  <a:pt x="209" y="239"/>
                </a:lnTo>
                <a:lnTo>
                  <a:pt x="211" y="233"/>
                </a:lnTo>
                <a:lnTo>
                  <a:pt x="217" y="229"/>
                </a:lnTo>
                <a:lnTo>
                  <a:pt x="219" y="227"/>
                </a:lnTo>
                <a:lnTo>
                  <a:pt x="221" y="227"/>
                </a:lnTo>
                <a:lnTo>
                  <a:pt x="222" y="229"/>
                </a:lnTo>
                <a:lnTo>
                  <a:pt x="222" y="233"/>
                </a:lnTo>
                <a:lnTo>
                  <a:pt x="222" y="233"/>
                </a:lnTo>
                <a:lnTo>
                  <a:pt x="222" y="237"/>
                </a:lnTo>
                <a:lnTo>
                  <a:pt x="219" y="239"/>
                </a:lnTo>
                <a:lnTo>
                  <a:pt x="209" y="239"/>
                </a:lnTo>
                <a:lnTo>
                  <a:pt x="209" y="2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A95777-A071-41D2-8CDC-3CA3F1D2D5BA}"/>
              </a:ext>
            </a:extLst>
          </p:cNvPr>
          <p:cNvSpPr txBox="1"/>
          <p:nvPr/>
        </p:nvSpPr>
        <p:spPr>
          <a:xfrm>
            <a:off x="1187665" y="469412"/>
            <a:ext cx="472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思考题（至少有一端是王牌）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3A224-9B64-4742-9251-8755094DFA39}"/>
              </a:ext>
            </a:extLst>
          </p:cNvPr>
          <p:cNvSpPr txBox="1"/>
          <p:nvPr/>
        </p:nvSpPr>
        <p:spPr>
          <a:xfrm>
            <a:off x="1360449" y="1148576"/>
            <a:ext cx="8586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现在有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张扑克牌，其中王牌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张，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各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张。将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张牌排成一排，左端或右端至少有一端是王牌的排法有多少种？（</a:t>
            </a:r>
            <a:r>
              <a:rPr lang="zh-CN" altLang="en-US" sz="2000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不区分大小王牌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1CA27B-FBA3-4E2B-9B1D-FB9AD86BD528}"/>
              </a:ext>
            </a:extLst>
          </p:cNvPr>
          <p:cNvSpPr/>
          <p:nvPr/>
        </p:nvSpPr>
        <p:spPr>
          <a:xfrm>
            <a:off x="5363736" y="2185637"/>
            <a:ext cx="1092819" cy="1393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1563D96-98F2-4C45-873B-9992A5F03EC7}"/>
              </a:ext>
            </a:extLst>
          </p:cNvPr>
          <p:cNvSpPr/>
          <p:nvPr/>
        </p:nvSpPr>
        <p:spPr>
          <a:xfrm>
            <a:off x="6946946" y="2185639"/>
            <a:ext cx="1092819" cy="13939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4FEC8F-4E5E-4074-A3DB-7815852D0750}"/>
              </a:ext>
            </a:extLst>
          </p:cNvPr>
          <p:cNvSpPr/>
          <p:nvPr/>
        </p:nvSpPr>
        <p:spPr>
          <a:xfrm>
            <a:off x="8571307" y="2185638"/>
            <a:ext cx="1092819" cy="139390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Joke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EFA887-BDA0-4543-A628-1B03DF976F45}"/>
              </a:ext>
            </a:extLst>
          </p:cNvPr>
          <p:cNvSpPr/>
          <p:nvPr/>
        </p:nvSpPr>
        <p:spPr>
          <a:xfrm>
            <a:off x="3698224" y="2185637"/>
            <a:ext cx="1092819" cy="1393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C3B5692-245B-428D-9C9A-B635538C0706}"/>
              </a:ext>
            </a:extLst>
          </p:cNvPr>
          <p:cNvSpPr/>
          <p:nvPr/>
        </p:nvSpPr>
        <p:spPr>
          <a:xfrm>
            <a:off x="2073863" y="2185637"/>
            <a:ext cx="1092819" cy="1393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Joke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F1C67B-131A-4271-B46F-881E625076AC}"/>
              </a:ext>
            </a:extLst>
          </p:cNvPr>
          <p:cNvSpPr txBox="1"/>
          <p:nvPr/>
        </p:nvSpPr>
        <p:spPr>
          <a:xfrm>
            <a:off x="2924298" y="3985876"/>
            <a:ext cx="634340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000" b="1" dirty="0">
                <a:ln/>
                <a:solidFill>
                  <a:schemeClr val="accent4"/>
                </a:solidFill>
              </a:rPr>
              <a:t>左端是王的情况</a:t>
            </a:r>
            <a:r>
              <a:rPr lang="en-US" altLang="zh-CN" sz="2000" b="1" dirty="0">
                <a:ln/>
                <a:solidFill>
                  <a:schemeClr val="accent4"/>
                </a:solidFill>
              </a:rPr>
              <a:t> + </a:t>
            </a:r>
            <a:r>
              <a:rPr lang="zh-CN" altLang="en-US" sz="2000" b="1" dirty="0">
                <a:ln/>
                <a:solidFill>
                  <a:schemeClr val="accent4"/>
                </a:solidFill>
              </a:rPr>
              <a:t>右端是王的情况</a:t>
            </a:r>
            <a:r>
              <a:rPr lang="en-US" altLang="zh-CN" sz="2000" b="1" dirty="0">
                <a:ln/>
                <a:solidFill>
                  <a:schemeClr val="accent4"/>
                </a:solidFill>
              </a:rPr>
              <a:t> - </a:t>
            </a:r>
            <a:r>
              <a:rPr lang="zh-CN" altLang="en-US" sz="2000" b="1" dirty="0">
                <a:ln/>
                <a:solidFill>
                  <a:schemeClr val="accent4"/>
                </a:solidFill>
              </a:rPr>
              <a:t>两端都是王的情况</a:t>
            </a:r>
            <a:endParaRPr lang="en-US" altLang="zh-CN" sz="2000" b="1" dirty="0">
              <a:ln/>
              <a:solidFill>
                <a:schemeClr val="accent4"/>
              </a:solidFill>
            </a:endParaRPr>
          </a:p>
          <a:p>
            <a:endParaRPr lang="en-US" altLang="zh-CN" sz="2000" b="1" dirty="0">
              <a:ln/>
              <a:solidFill>
                <a:schemeClr val="accent4"/>
              </a:solidFill>
            </a:endParaRPr>
          </a:p>
          <a:p>
            <a:r>
              <a:rPr lang="zh-CN" altLang="en-US" sz="2000" b="1" dirty="0">
                <a:ln/>
                <a:solidFill>
                  <a:schemeClr val="accent4"/>
                </a:solidFill>
              </a:rPr>
              <a:t>                                王的重复度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BD6C8B-E298-4088-9F00-785F7BBAF59E}"/>
              </a:ext>
            </a:extLst>
          </p:cNvPr>
          <p:cNvCxnSpPr>
            <a:stCxn id="10" idx="1"/>
          </p:cNvCxnSpPr>
          <p:nvPr/>
        </p:nvCxnSpPr>
        <p:spPr>
          <a:xfrm flipV="1">
            <a:off x="2924298" y="4493707"/>
            <a:ext cx="6343403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14EE9FF-B054-46D4-A7F2-C2B116A774BA}"/>
              </a:ext>
            </a:extLst>
          </p:cNvPr>
          <p:cNvSpPr txBox="1"/>
          <p:nvPr/>
        </p:nvSpPr>
        <p:spPr>
          <a:xfrm>
            <a:off x="3973560" y="5373949"/>
            <a:ext cx="3360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所有的排法</a:t>
            </a:r>
            <a:r>
              <a:rPr lang="en-US" altLang="zh-CN" sz="2000" dirty="0">
                <a:solidFill>
                  <a:schemeClr val="bg1"/>
                </a:solidFill>
              </a:rPr>
              <a:t> – </a:t>
            </a:r>
            <a:r>
              <a:rPr lang="zh-CN" altLang="en-US" sz="2000" dirty="0">
                <a:solidFill>
                  <a:schemeClr val="bg1"/>
                </a:solidFill>
              </a:rPr>
              <a:t>两端都不是王 </a:t>
            </a:r>
          </a:p>
        </p:txBody>
      </p:sp>
    </p:spTree>
    <p:extLst>
      <p:ext uri="{BB962C8B-B14F-4D97-AF65-F5344CB8AC3E}">
        <p14:creationId xmlns:p14="http://schemas.microsoft.com/office/powerpoint/2010/main" val="286119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63105" y="523696"/>
            <a:ext cx="1865791" cy="602562"/>
            <a:chOff x="4205902" y="977538"/>
            <a:chExt cx="1865791" cy="602562"/>
          </a:xfrm>
        </p:grpSpPr>
        <p:grpSp>
          <p:nvGrpSpPr>
            <p:cNvPr id="3" name="组合 2"/>
            <p:cNvGrpSpPr/>
            <p:nvPr/>
          </p:nvGrpSpPr>
          <p:grpSpPr>
            <a:xfrm>
              <a:off x="4205902" y="1116591"/>
              <a:ext cx="985571" cy="463509"/>
              <a:chOff x="1806831" y="1502686"/>
              <a:chExt cx="985571" cy="463509"/>
            </a:xfrm>
          </p:grpSpPr>
          <p:sp>
            <p:nvSpPr>
              <p:cNvPr id="157" name="Freeform 14"/>
              <p:cNvSpPr>
                <a:spLocks noEditPoints="1"/>
              </p:cNvSpPr>
              <p:nvPr/>
            </p:nvSpPr>
            <p:spPr bwMode="auto">
              <a:xfrm>
                <a:off x="2409406" y="1556945"/>
                <a:ext cx="382996" cy="409250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49" y="147"/>
                  </a:cxn>
                  <a:cxn ang="0">
                    <a:pos x="124" y="181"/>
                  </a:cxn>
                  <a:cxn ang="0">
                    <a:pos x="107" y="117"/>
                  </a:cxn>
                  <a:cxn ang="0">
                    <a:pos x="78" y="6"/>
                  </a:cxn>
                  <a:cxn ang="0">
                    <a:pos x="8" y="31"/>
                  </a:cxn>
                  <a:cxn ang="0">
                    <a:pos x="8" y="172"/>
                  </a:cxn>
                  <a:cxn ang="0">
                    <a:pos x="50" y="239"/>
                  </a:cxn>
                  <a:cxn ang="0">
                    <a:pos x="141" y="263"/>
                  </a:cxn>
                  <a:cxn ang="0">
                    <a:pos x="219" y="218"/>
                  </a:cxn>
                  <a:cxn ang="0">
                    <a:pos x="248" y="75"/>
                  </a:cxn>
                  <a:cxn ang="0">
                    <a:pos x="172" y="134"/>
                  </a:cxn>
                  <a:cxn ang="0">
                    <a:pos x="172" y="138"/>
                  </a:cxn>
                  <a:cxn ang="0">
                    <a:pos x="174" y="151"/>
                  </a:cxn>
                  <a:cxn ang="0">
                    <a:pos x="170" y="115"/>
                  </a:cxn>
                  <a:cxn ang="0">
                    <a:pos x="164" y="128"/>
                  </a:cxn>
                  <a:cxn ang="0">
                    <a:pos x="181" y="86"/>
                  </a:cxn>
                  <a:cxn ang="0">
                    <a:pos x="162" y="88"/>
                  </a:cxn>
                  <a:cxn ang="0">
                    <a:pos x="176" y="77"/>
                  </a:cxn>
                  <a:cxn ang="0">
                    <a:pos x="172" y="56"/>
                  </a:cxn>
                  <a:cxn ang="0">
                    <a:pos x="164" y="71"/>
                  </a:cxn>
                  <a:cxn ang="0">
                    <a:pos x="183" y="31"/>
                  </a:cxn>
                  <a:cxn ang="0">
                    <a:pos x="179" y="21"/>
                  </a:cxn>
                  <a:cxn ang="0">
                    <a:pos x="183" y="16"/>
                  </a:cxn>
                  <a:cxn ang="0">
                    <a:pos x="155" y="143"/>
                  </a:cxn>
                  <a:cxn ang="0">
                    <a:pos x="36" y="115"/>
                  </a:cxn>
                  <a:cxn ang="0">
                    <a:pos x="40" y="103"/>
                  </a:cxn>
                  <a:cxn ang="0">
                    <a:pos x="40" y="46"/>
                  </a:cxn>
                  <a:cxn ang="0">
                    <a:pos x="27" y="50"/>
                  </a:cxn>
                  <a:cxn ang="0">
                    <a:pos x="40" y="46"/>
                  </a:cxn>
                  <a:cxn ang="0">
                    <a:pos x="23" y="113"/>
                  </a:cxn>
                  <a:cxn ang="0">
                    <a:pos x="42" y="17"/>
                  </a:cxn>
                  <a:cxn ang="0">
                    <a:pos x="21" y="42"/>
                  </a:cxn>
                  <a:cxn ang="0">
                    <a:pos x="38" y="54"/>
                  </a:cxn>
                  <a:cxn ang="0">
                    <a:pos x="19" y="97"/>
                  </a:cxn>
                  <a:cxn ang="0">
                    <a:pos x="29" y="71"/>
                  </a:cxn>
                  <a:cxn ang="0">
                    <a:pos x="31" y="61"/>
                  </a:cxn>
                  <a:cxn ang="0">
                    <a:pos x="14" y="113"/>
                  </a:cxn>
                  <a:cxn ang="0">
                    <a:pos x="15" y="130"/>
                  </a:cxn>
                  <a:cxn ang="0">
                    <a:pos x="19" y="179"/>
                  </a:cxn>
                  <a:cxn ang="0">
                    <a:pos x="19" y="179"/>
                  </a:cxn>
                  <a:cxn ang="0">
                    <a:pos x="42" y="120"/>
                  </a:cxn>
                  <a:cxn ang="0">
                    <a:pos x="21" y="147"/>
                  </a:cxn>
                  <a:cxn ang="0">
                    <a:pos x="29" y="157"/>
                  </a:cxn>
                  <a:cxn ang="0">
                    <a:pos x="31" y="170"/>
                  </a:cxn>
                  <a:cxn ang="0">
                    <a:pos x="42" y="166"/>
                  </a:cxn>
                  <a:cxn ang="0">
                    <a:pos x="33" y="185"/>
                  </a:cxn>
                  <a:cxn ang="0">
                    <a:pos x="40" y="181"/>
                  </a:cxn>
                  <a:cxn ang="0">
                    <a:pos x="40" y="195"/>
                  </a:cxn>
                  <a:cxn ang="0">
                    <a:pos x="40" y="202"/>
                  </a:cxn>
                  <a:cxn ang="0">
                    <a:pos x="208" y="221"/>
                  </a:cxn>
                  <a:cxn ang="0">
                    <a:pos x="136" y="254"/>
                  </a:cxn>
                  <a:cxn ang="0">
                    <a:pos x="69" y="218"/>
                  </a:cxn>
                  <a:cxn ang="0">
                    <a:pos x="48" y="94"/>
                  </a:cxn>
                  <a:cxn ang="0">
                    <a:pos x="78" y="14"/>
                  </a:cxn>
                  <a:cxn ang="0">
                    <a:pos x="101" y="143"/>
                  </a:cxn>
                  <a:cxn ang="0">
                    <a:pos x="132" y="193"/>
                  </a:cxn>
                  <a:cxn ang="0">
                    <a:pos x="176" y="172"/>
                  </a:cxn>
                  <a:cxn ang="0">
                    <a:pos x="195" y="12"/>
                  </a:cxn>
                  <a:cxn ang="0">
                    <a:pos x="238" y="35"/>
                  </a:cxn>
                </a:cxnLst>
                <a:rect l="0" t="0" r="r" b="b"/>
                <a:pathLst>
                  <a:path w="248" h="265">
                    <a:moveTo>
                      <a:pt x="244" y="0"/>
                    </a:moveTo>
                    <a:lnTo>
                      <a:pt x="244" y="0"/>
                    </a:lnTo>
                    <a:lnTo>
                      <a:pt x="219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2" y="14"/>
                    </a:lnTo>
                    <a:lnTo>
                      <a:pt x="160" y="21"/>
                    </a:lnTo>
                    <a:lnTo>
                      <a:pt x="149" y="27"/>
                    </a:lnTo>
                    <a:lnTo>
                      <a:pt x="149" y="27"/>
                    </a:lnTo>
                    <a:lnTo>
                      <a:pt x="149" y="52"/>
                    </a:lnTo>
                    <a:lnTo>
                      <a:pt x="151" y="78"/>
                    </a:lnTo>
                    <a:lnTo>
                      <a:pt x="151" y="78"/>
                    </a:lnTo>
                    <a:lnTo>
                      <a:pt x="151" y="113"/>
                    </a:lnTo>
                    <a:lnTo>
                      <a:pt x="149" y="147"/>
                    </a:lnTo>
                    <a:lnTo>
                      <a:pt x="147" y="162"/>
                    </a:lnTo>
                    <a:lnTo>
                      <a:pt x="143" y="174"/>
                    </a:lnTo>
                    <a:lnTo>
                      <a:pt x="137" y="181"/>
                    </a:lnTo>
                    <a:lnTo>
                      <a:pt x="134" y="181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4" y="181"/>
                    </a:lnTo>
                    <a:lnTo>
                      <a:pt x="120" y="178"/>
                    </a:lnTo>
                    <a:lnTo>
                      <a:pt x="116" y="172"/>
                    </a:lnTo>
                    <a:lnTo>
                      <a:pt x="113" y="164"/>
                    </a:lnTo>
                    <a:lnTo>
                      <a:pt x="109" y="149"/>
                    </a:lnTo>
                    <a:lnTo>
                      <a:pt x="109" y="134"/>
                    </a:lnTo>
                    <a:lnTo>
                      <a:pt x="109" y="134"/>
                    </a:lnTo>
                    <a:lnTo>
                      <a:pt x="107" y="117"/>
                    </a:lnTo>
                    <a:lnTo>
                      <a:pt x="107" y="101"/>
                    </a:lnTo>
                    <a:lnTo>
                      <a:pt x="111" y="67"/>
                    </a:lnTo>
                    <a:lnTo>
                      <a:pt x="113" y="35"/>
                    </a:lnTo>
                    <a:lnTo>
                      <a:pt x="113" y="19"/>
                    </a:lnTo>
                    <a:lnTo>
                      <a:pt x="113" y="6"/>
                    </a:lnTo>
                    <a:lnTo>
                      <a:pt x="113" y="6"/>
                    </a:lnTo>
                    <a:lnTo>
                      <a:pt x="78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29" y="12"/>
                    </a:lnTo>
                    <a:lnTo>
                      <a:pt x="21" y="17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4" y="42"/>
                    </a:lnTo>
                    <a:lnTo>
                      <a:pt x="2" y="61"/>
                    </a:lnTo>
                    <a:lnTo>
                      <a:pt x="0" y="86"/>
                    </a:lnTo>
                    <a:lnTo>
                      <a:pt x="0" y="113"/>
                    </a:lnTo>
                    <a:lnTo>
                      <a:pt x="2" y="143"/>
                    </a:lnTo>
                    <a:lnTo>
                      <a:pt x="8" y="172"/>
                    </a:lnTo>
                    <a:lnTo>
                      <a:pt x="12" y="185"/>
                    </a:lnTo>
                    <a:lnTo>
                      <a:pt x="15" y="198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31" y="221"/>
                    </a:lnTo>
                    <a:lnTo>
                      <a:pt x="38" y="231"/>
                    </a:lnTo>
                    <a:lnTo>
                      <a:pt x="50" y="239"/>
                    </a:lnTo>
                    <a:lnTo>
                      <a:pt x="61" y="246"/>
                    </a:lnTo>
                    <a:lnTo>
                      <a:pt x="75" y="254"/>
                    </a:lnTo>
                    <a:lnTo>
                      <a:pt x="88" y="259"/>
                    </a:lnTo>
                    <a:lnTo>
                      <a:pt x="105" y="263"/>
                    </a:lnTo>
                    <a:lnTo>
                      <a:pt x="122" y="265"/>
                    </a:lnTo>
                    <a:lnTo>
                      <a:pt x="141" y="263"/>
                    </a:lnTo>
                    <a:lnTo>
                      <a:pt x="141" y="263"/>
                    </a:lnTo>
                    <a:lnTo>
                      <a:pt x="156" y="261"/>
                    </a:lnTo>
                    <a:lnTo>
                      <a:pt x="168" y="259"/>
                    </a:lnTo>
                    <a:lnTo>
                      <a:pt x="179" y="254"/>
                    </a:lnTo>
                    <a:lnTo>
                      <a:pt x="191" y="248"/>
                    </a:lnTo>
                    <a:lnTo>
                      <a:pt x="198" y="242"/>
                    </a:lnTo>
                    <a:lnTo>
                      <a:pt x="208" y="235"/>
                    </a:lnTo>
                    <a:lnTo>
                      <a:pt x="219" y="218"/>
                    </a:lnTo>
                    <a:lnTo>
                      <a:pt x="229" y="200"/>
                    </a:lnTo>
                    <a:lnTo>
                      <a:pt x="235" y="181"/>
                    </a:lnTo>
                    <a:lnTo>
                      <a:pt x="238" y="164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4" y="120"/>
                    </a:lnTo>
                    <a:lnTo>
                      <a:pt x="248" y="75"/>
                    </a:lnTo>
                    <a:lnTo>
                      <a:pt x="248" y="29"/>
                    </a:lnTo>
                    <a:lnTo>
                      <a:pt x="248" y="12"/>
                    </a:lnTo>
                    <a:lnTo>
                      <a:pt x="244" y="0"/>
                    </a:lnTo>
                    <a:lnTo>
                      <a:pt x="244" y="0"/>
                    </a:lnTo>
                    <a:close/>
                    <a:moveTo>
                      <a:pt x="172" y="138"/>
                    </a:moveTo>
                    <a:lnTo>
                      <a:pt x="172" y="138"/>
                    </a:lnTo>
                    <a:lnTo>
                      <a:pt x="172" y="134"/>
                    </a:lnTo>
                    <a:lnTo>
                      <a:pt x="174" y="130"/>
                    </a:lnTo>
                    <a:lnTo>
                      <a:pt x="179" y="126"/>
                    </a:lnTo>
                    <a:lnTo>
                      <a:pt x="179" y="126"/>
                    </a:lnTo>
                    <a:lnTo>
                      <a:pt x="177" y="128"/>
                    </a:lnTo>
                    <a:lnTo>
                      <a:pt x="176" y="132"/>
                    </a:lnTo>
                    <a:lnTo>
                      <a:pt x="172" y="138"/>
                    </a:lnTo>
                    <a:lnTo>
                      <a:pt x="172" y="138"/>
                    </a:lnTo>
                    <a:close/>
                    <a:moveTo>
                      <a:pt x="166" y="157"/>
                    </a:moveTo>
                    <a:lnTo>
                      <a:pt x="166" y="157"/>
                    </a:lnTo>
                    <a:lnTo>
                      <a:pt x="170" y="151"/>
                    </a:lnTo>
                    <a:lnTo>
                      <a:pt x="174" y="143"/>
                    </a:lnTo>
                    <a:lnTo>
                      <a:pt x="174" y="143"/>
                    </a:lnTo>
                    <a:lnTo>
                      <a:pt x="174" y="147"/>
                    </a:lnTo>
                    <a:lnTo>
                      <a:pt x="174" y="151"/>
                    </a:lnTo>
                    <a:lnTo>
                      <a:pt x="170" y="155"/>
                    </a:lnTo>
                    <a:lnTo>
                      <a:pt x="166" y="157"/>
                    </a:lnTo>
                    <a:lnTo>
                      <a:pt x="166" y="157"/>
                    </a:lnTo>
                    <a:close/>
                    <a:moveTo>
                      <a:pt x="164" y="128"/>
                    </a:moveTo>
                    <a:lnTo>
                      <a:pt x="164" y="128"/>
                    </a:lnTo>
                    <a:lnTo>
                      <a:pt x="166" y="122"/>
                    </a:lnTo>
                    <a:lnTo>
                      <a:pt x="170" y="115"/>
                    </a:lnTo>
                    <a:lnTo>
                      <a:pt x="179" y="103"/>
                    </a:lnTo>
                    <a:lnTo>
                      <a:pt x="179" y="103"/>
                    </a:lnTo>
                    <a:lnTo>
                      <a:pt x="177" y="111"/>
                    </a:lnTo>
                    <a:lnTo>
                      <a:pt x="174" y="118"/>
                    </a:lnTo>
                    <a:lnTo>
                      <a:pt x="168" y="122"/>
                    </a:lnTo>
                    <a:lnTo>
                      <a:pt x="164" y="128"/>
                    </a:lnTo>
                    <a:lnTo>
                      <a:pt x="164" y="128"/>
                    </a:lnTo>
                    <a:close/>
                    <a:moveTo>
                      <a:pt x="162" y="111"/>
                    </a:moveTo>
                    <a:lnTo>
                      <a:pt x="162" y="111"/>
                    </a:lnTo>
                    <a:lnTo>
                      <a:pt x="164" y="103"/>
                    </a:lnTo>
                    <a:lnTo>
                      <a:pt x="170" y="96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6"/>
                    </a:lnTo>
                    <a:lnTo>
                      <a:pt x="179" y="90"/>
                    </a:lnTo>
                    <a:lnTo>
                      <a:pt x="174" y="97"/>
                    </a:lnTo>
                    <a:lnTo>
                      <a:pt x="168" y="105"/>
                    </a:lnTo>
                    <a:lnTo>
                      <a:pt x="162" y="111"/>
                    </a:lnTo>
                    <a:lnTo>
                      <a:pt x="162" y="111"/>
                    </a:lnTo>
                    <a:close/>
                    <a:moveTo>
                      <a:pt x="162" y="88"/>
                    </a:moveTo>
                    <a:lnTo>
                      <a:pt x="162" y="88"/>
                    </a:lnTo>
                    <a:lnTo>
                      <a:pt x="166" y="82"/>
                    </a:lnTo>
                    <a:lnTo>
                      <a:pt x="170" y="75"/>
                    </a:lnTo>
                    <a:lnTo>
                      <a:pt x="181" y="57"/>
                    </a:lnTo>
                    <a:lnTo>
                      <a:pt x="181" y="57"/>
                    </a:lnTo>
                    <a:lnTo>
                      <a:pt x="181" y="63"/>
                    </a:lnTo>
                    <a:lnTo>
                      <a:pt x="181" y="69"/>
                    </a:lnTo>
                    <a:lnTo>
                      <a:pt x="176" y="77"/>
                    </a:lnTo>
                    <a:lnTo>
                      <a:pt x="168" y="82"/>
                    </a:lnTo>
                    <a:lnTo>
                      <a:pt x="162" y="88"/>
                    </a:lnTo>
                    <a:lnTo>
                      <a:pt x="162" y="88"/>
                    </a:lnTo>
                    <a:close/>
                    <a:moveTo>
                      <a:pt x="164" y="71"/>
                    </a:moveTo>
                    <a:lnTo>
                      <a:pt x="164" y="71"/>
                    </a:lnTo>
                    <a:lnTo>
                      <a:pt x="166" y="63"/>
                    </a:lnTo>
                    <a:lnTo>
                      <a:pt x="172" y="56"/>
                    </a:lnTo>
                    <a:lnTo>
                      <a:pt x="177" y="50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79" y="52"/>
                    </a:lnTo>
                    <a:lnTo>
                      <a:pt x="176" y="57"/>
                    </a:lnTo>
                    <a:lnTo>
                      <a:pt x="170" y="63"/>
                    </a:lnTo>
                    <a:lnTo>
                      <a:pt x="164" y="71"/>
                    </a:lnTo>
                    <a:lnTo>
                      <a:pt x="164" y="71"/>
                    </a:lnTo>
                    <a:close/>
                    <a:moveTo>
                      <a:pt x="164" y="50"/>
                    </a:moveTo>
                    <a:lnTo>
                      <a:pt x="164" y="50"/>
                    </a:lnTo>
                    <a:lnTo>
                      <a:pt x="174" y="38"/>
                    </a:lnTo>
                    <a:lnTo>
                      <a:pt x="183" y="27"/>
                    </a:lnTo>
                    <a:lnTo>
                      <a:pt x="183" y="27"/>
                    </a:lnTo>
                    <a:lnTo>
                      <a:pt x="183" y="31"/>
                    </a:lnTo>
                    <a:lnTo>
                      <a:pt x="181" y="35"/>
                    </a:lnTo>
                    <a:lnTo>
                      <a:pt x="177" y="40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83" y="16"/>
                    </a:moveTo>
                    <a:lnTo>
                      <a:pt x="183" y="16"/>
                    </a:lnTo>
                    <a:lnTo>
                      <a:pt x="179" y="21"/>
                    </a:lnTo>
                    <a:lnTo>
                      <a:pt x="174" y="29"/>
                    </a:lnTo>
                    <a:lnTo>
                      <a:pt x="160" y="40"/>
                    </a:lnTo>
                    <a:lnTo>
                      <a:pt x="160" y="40"/>
                    </a:lnTo>
                    <a:lnTo>
                      <a:pt x="164" y="33"/>
                    </a:lnTo>
                    <a:lnTo>
                      <a:pt x="170" y="25"/>
                    </a:lnTo>
                    <a:lnTo>
                      <a:pt x="176" y="19"/>
                    </a:lnTo>
                    <a:lnTo>
                      <a:pt x="183" y="16"/>
                    </a:lnTo>
                    <a:lnTo>
                      <a:pt x="183" y="16"/>
                    </a:lnTo>
                    <a:close/>
                    <a:moveTo>
                      <a:pt x="160" y="138"/>
                    </a:moveTo>
                    <a:lnTo>
                      <a:pt x="160" y="138"/>
                    </a:lnTo>
                    <a:lnTo>
                      <a:pt x="158" y="143"/>
                    </a:lnTo>
                    <a:lnTo>
                      <a:pt x="156" y="145"/>
                    </a:lnTo>
                    <a:lnTo>
                      <a:pt x="156" y="145"/>
                    </a:lnTo>
                    <a:lnTo>
                      <a:pt x="155" y="143"/>
                    </a:lnTo>
                    <a:lnTo>
                      <a:pt x="155" y="141"/>
                    </a:lnTo>
                    <a:lnTo>
                      <a:pt x="156" y="139"/>
                    </a:lnTo>
                    <a:lnTo>
                      <a:pt x="160" y="138"/>
                    </a:lnTo>
                    <a:lnTo>
                      <a:pt x="160" y="138"/>
                    </a:lnTo>
                    <a:close/>
                    <a:moveTo>
                      <a:pt x="42" y="113"/>
                    </a:moveTo>
                    <a:lnTo>
                      <a:pt x="42" y="113"/>
                    </a:lnTo>
                    <a:lnTo>
                      <a:pt x="36" y="115"/>
                    </a:lnTo>
                    <a:lnTo>
                      <a:pt x="31" y="118"/>
                    </a:lnTo>
                    <a:lnTo>
                      <a:pt x="29" y="122"/>
                    </a:lnTo>
                    <a:lnTo>
                      <a:pt x="25" y="128"/>
                    </a:lnTo>
                    <a:lnTo>
                      <a:pt x="25" y="128"/>
                    </a:lnTo>
                    <a:lnTo>
                      <a:pt x="27" y="122"/>
                    </a:lnTo>
                    <a:lnTo>
                      <a:pt x="31" y="11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2" y="103"/>
                    </a:lnTo>
                    <a:lnTo>
                      <a:pt x="42" y="107"/>
                    </a:lnTo>
                    <a:lnTo>
                      <a:pt x="42" y="113"/>
                    </a:lnTo>
                    <a:lnTo>
                      <a:pt x="42" y="113"/>
                    </a:lnTo>
                    <a:close/>
                    <a:moveTo>
                      <a:pt x="40" y="46"/>
                    </a:moveTo>
                    <a:lnTo>
                      <a:pt x="40" y="46"/>
                    </a:lnTo>
                    <a:lnTo>
                      <a:pt x="33" y="50"/>
                    </a:lnTo>
                    <a:lnTo>
                      <a:pt x="27" y="56"/>
                    </a:lnTo>
                    <a:lnTo>
                      <a:pt x="21" y="61"/>
                    </a:lnTo>
                    <a:lnTo>
                      <a:pt x="15" y="65"/>
                    </a:lnTo>
                    <a:lnTo>
                      <a:pt x="15" y="65"/>
                    </a:lnTo>
                    <a:lnTo>
                      <a:pt x="21" y="57"/>
                    </a:lnTo>
                    <a:lnTo>
                      <a:pt x="27" y="50"/>
                    </a:lnTo>
                    <a:lnTo>
                      <a:pt x="35" y="42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2"/>
                    </a:lnTo>
                    <a:lnTo>
                      <a:pt x="40" y="46"/>
                    </a:lnTo>
                    <a:lnTo>
                      <a:pt x="40" y="46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36" y="96"/>
                    </a:lnTo>
                    <a:lnTo>
                      <a:pt x="33" y="101"/>
                    </a:lnTo>
                    <a:lnTo>
                      <a:pt x="27" y="107"/>
                    </a:lnTo>
                    <a:lnTo>
                      <a:pt x="23" y="113"/>
                    </a:lnTo>
                    <a:lnTo>
                      <a:pt x="23" y="113"/>
                    </a:lnTo>
                    <a:lnTo>
                      <a:pt x="25" y="107"/>
                    </a:lnTo>
                    <a:lnTo>
                      <a:pt x="29" y="99"/>
                    </a:ln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lnTo>
                      <a:pt x="42" y="25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36" y="31"/>
                    </a:lnTo>
                    <a:lnTo>
                      <a:pt x="33" y="33"/>
                    </a:lnTo>
                    <a:lnTo>
                      <a:pt x="27" y="36"/>
                    </a:lnTo>
                    <a:lnTo>
                      <a:pt x="21" y="4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9" y="38"/>
                    </a:lnTo>
                    <a:lnTo>
                      <a:pt x="25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38" y="54"/>
                    </a:moveTo>
                    <a:lnTo>
                      <a:pt x="38" y="54"/>
                    </a:lnTo>
                    <a:lnTo>
                      <a:pt x="38" y="61"/>
                    </a:lnTo>
                    <a:lnTo>
                      <a:pt x="38" y="69"/>
                    </a:lnTo>
                    <a:lnTo>
                      <a:pt x="35" y="80"/>
                    </a:lnTo>
                    <a:lnTo>
                      <a:pt x="29" y="9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23" y="90"/>
                    </a:lnTo>
                    <a:lnTo>
                      <a:pt x="27" y="84"/>
                    </a:lnTo>
                    <a:lnTo>
                      <a:pt x="33" y="77"/>
                    </a:lnTo>
                    <a:lnTo>
                      <a:pt x="36" y="71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29" y="71"/>
                    </a:lnTo>
                    <a:lnTo>
                      <a:pt x="23" y="77"/>
                    </a:lnTo>
                    <a:lnTo>
                      <a:pt x="17" y="82"/>
                    </a:lnTo>
                    <a:lnTo>
                      <a:pt x="15" y="8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23" y="69"/>
                    </a:lnTo>
                    <a:lnTo>
                      <a:pt x="31" y="61"/>
                    </a:lnTo>
                    <a:lnTo>
                      <a:pt x="38" y="54"/>
                    </a:lnTo>
                    <a:lnTo>
                      <a:pt x="38" y="54"/>
                    </a:lnTo>
                    <a:close/>
                    <a:moveTo>
                      <a:pt x="10" y="136"/>
                    </a:moveTo>
                    <a:lnTo>
                      <a:pt x="10" y="136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14" y="113"/>
                    </a:lnTo>
                    <a:lnTo>
                      <a:pt x="15" y="109"/>
                    </a:lnTo>
                    <a:lnTo>
                      <a:pt x="15" y="109"/>
                    </a:lnTo>
                    <a:lnTo>
                      <a:pt x="14" y="118"/>
                    </a:lnTo>
                    <a:lnTo>
                      <a:pt x="14" y="124"/>
                    </a:lnTo>
                    <a:lnTo>
                      <a:pt x="14" y="126"/>
                    </a:lnTo>
                    <a:lnTo>
                      <a:pt x="15" y="130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2" y="136"/>
                    </a:lnTo>
                    <a:lnTo>
                      <a:pt x="10" y="136"/>
                    </a:lnTo>
                    <a:lnTo>
                      <a:pt x="10" y="136"/>
                    </a:lnTo>
                    <a:close/>
                    <a:moveTo>
                      <a:pt x="19" y="179"/>
                    </a:moveTo>
                    <a:lnTo>
                      <a:pt x="19" y="179"/>
                    </a:lnTo>
                    <a:lnTo>
                      <a:pt x="15" y="174"/>
                    </a:lnTo>
                    <a:lnTo>
                      <a:pt x="15" y="166"/>
                    </a:lnTo>
                    <a:lnTo>
                      <a:pt x="17" y="158"/>
                    </a:lnTo>
                    <a:lnTo>
                      <a:pt x="21" y="155"/>
                    </a:lnTo>
                    <a:lnTo>
                      <a:pt x="21" y="155"/>
                    </a:lnTo>
                    <a:lnTo>
                      <a:pt x="21" y="166"/>
                    </a:lnTo>
                    <a:lnTo>
                      <a:pt x="19" y="179"/>
                    </a:lnTo>
                    <a:lnTo>
                      <a:pt x="19" y="179"/>
                    </a:lnTo>
                    <a:close/>
                    <a:moveTo>
                      <a:pt x="21" y="147"/>
                    </a:moveTo>
                    <a:lnTo>
                      <a:pt x="21" y="147"/>
                    </a:lnTo>
                    <a:lnTo>
                      <a:pt x="31" y="132"/>
                    </a:lnTo>
                    <a:lnTo>
                      <a:pt x="40" y="118"/>
                    </a:lnTo>
                    <a:lnTo>
                      <a:pt x="40" y="118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6" y="132"/>
                    </a:lnTo>
                    <a:lnTo>
                      <a:pt x="31" y="138"/>
                    </a:lnTo>
                    <a:lnTo>
                      <a:pt x="21" y="147"/>
                    </a:lnTo>
                    <a:lnTo>
                      <a:pt x="21" y="147"/>
                    </a:lnTo>
                    <a:close/>
                    <a:moveTo>
                      <a:pt x="40" y="138"/>
                    </a:moveTo>
                    <a:lnTo>
                      <a:pt x="40" y="138"/>
                    </a:lnTo>
                    <a:lnTo>
                      <a:pt x="42" y="139"/>
                    </a:lnTo>
                    <a:lnTo>
                      <a:pt x="42" y="143"/>
                    </a:lnTo>
                    <a:lnTo>
                      <a:pt x="38" y="147"/>
                    </a:lnTo>
                    <a:lnTo>
                      <a:pt x="33" y="153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33" y="149"/>
                    </a:lnTo>
                    <a:lnTo>
                      <a:pt x="40" y="138"/>
                    </a:lnTo>
                    <a:lnTo>
                      <a:pt x="40" y="138"/>
                    </a:lnTo>
                    <a:close/>
                    <a:moveTo>
                      <a:pt x="31" y="174"/>
                    </a:moveTo>
                    <a:lnTo>
                      <a:pt x="31" y="174"/>
                    </a:lnTo>
                    <a:lnTo>
                      <a:pt x="31" y="170"/>
                    </a:lnTo>
                    <a:lnTo>
                      <a:pt x="35" y="164"/>
                    </a:lnTo>
                    <a:lnTo>
                      <a:pt x="38" y="158"/>
                    </a:lnTo>
                    <a:lnTo>
                      <a:pt x="42" y="155"/>
                    </a:lnTo>
                    <a:lnTo>
                      <a:pt x="42" y="155"/>
                    </a:lnTo>
                    <a:lnTo>
                      <a:pt x="42" y="160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38" y="166"/>
                    </a:lnTo>
                    <a:lnTo>
                      <a:pt x="35" y="168"/>
                    </a:lnTo>
                    <a:lnTo>
                      <a:pt x="31" y="174"/>
                    </a:lnTo>
                    <a:lnTo>
                      <a:pt x="31" y="174"/>
                    </a:lnTo>
                    <a:close/>
                    <a:moveTo>
                      <a:pt x="33" y="189"/>
                    </a:moveTo>
                    <a:lnTo>
                      <a:pt x="33" y="189"/>
                    </a:lnTo>
                    <a:lnTo>
                      <a:pt x="33" y="185"/>
                    </a:lnTo>
                    <a:lnTo>
                      <a:pt x="35" y="179"/>
                    </a:lnTo>
                    <a:lnTo>
                      <a:pt x="38" y="174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0" y="181"/>
                    </a:lnTo>
                    <a:lnTo>
                      <a:pt x="36" y="183"/>
                    </a:lnTo>
                    <a:lnTo>
                      <a:pt x="33" y="189"/>
                    </a:lnTo>
                    <a:lnTo>
                      <a:pt x="33" y="189"/>
                    </a:lnTo>
                    <a:close/>
                    <a:moveTo>
                      <a:pt x="40" y="202"/>
                    </a:moveTo>
                    <a:lnTo>
                      <a:pt x="40" y="202"/>
                    </a:lnTo>
                    <a:lnTo>
                      <a:pt x="38" y="198"/>
                    </a:lnTo>
                    <a:lnTo>
                      <a:pt x="40" y="195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6" y="189"/>
                    </a:lnTo>
                    <a:lnTo>
                      <a:pt x="46" y="191"/>
                    </a:lnTo>
                    <a:lnTo>
                      <a:pt x="46" y="197"/>
                    </a:lnTo>
                    <a:lnTo>
                      <a:pt x="40" y="202"/>
                    </a:lnTo>
                    <a:lnTo>
                      <a:pt x="40" y="202"/>
                    </a:lnTo>
                    <a:close/>
                    <a:moveTo>
                      <a:pt x="235" y="111"/>
                    </a:moveTo>
                    <a:lnTo>
                      <a:pt x="235" y="111"/>
                    </a:lnTo>
                    <a:lnTo>
                      <a:pt x="231" y="151"/>
                    </a:lnTo>
                    <a:lnTo>
                      <a:pt x="227" y="172"/>
                    </a:lnTo>
                    <a:lnTo>
                      <a:pt x="221" y="191"/>
                    </a:lnTo>
                    <a:lnTo>
                      <a:pt x="216" y="206"/>
                    </a:lnTo>
                    <a:lnTo>
                      <a:pt x="208" y="221"/>
                    </a:lnTo>
                    <a:lnTo>
                      <a:pt x="197" y="235"/>
                    </a:lnTo>
                    <a:lnTo>
                      <a:pt x="185" y="244"/>
                    </a:lnTo>
                    <a:lnTo>
                      <a:pt x="185" y="244"/>
                    </a:lnTo>
                    <a:lnTo>
                      <a:pt x="177" y="248"/>
                    </a:lnTo>
                    <a:lnTo>
                      <a:pt x="170" y="250"/>
                    </a:lnTo>
                    <a:lnTo>
                      <a:pt x="153" y="254"/>
                    </a:lnTo>
                    <a:lnTo>
                      <a:pt x="136" y="254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09" y="248"/>
                    </a:lnTo>
                    <a:lnTo>
                      <a:pt x="99" y="244"/>
                    </a:lnTo>
                    <a:lnTo>
                      <a:pt x="92" y="239"/>
                    </a:lnTo>
                    <a:lnTo>
                      <a:pt x="84" y="233"/>
                    </a:lnTo>
                    <a:lnTo>
                      <a:pt x="69" y="218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4" y="189"/>
                    </a:lnTo>
                    <a:lnTo>
                      <a:pt x="52" y="178"/>
                    </a:lnTo>
                    <a:lnTo>
                      <a:pt x="50" y="151"/>
                    </a:lnTo>
                    <a:lnTo>
                      <a:pt x="48" y="122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6" y="73"/>
                    </a:lnTo>
                    <a:lnTo>
                      <a:pt x="48" y="5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63" y="14"/>
                    </a:lnTo>
                    <a:lnTo>
                      <a:pt x="78" y="14"/>
                    </a:lnTo>
                    <a:lnTo>
                      <a:pt x="92" y="14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36"/>
                    </a:lnTo>
                    <a:lnTo>
                      <a:pt x="105" y="61"/>
                    </a:lnTo>
                    <a:lnTo>
                      <a:pt x="101" y="117"/>
                    </a:lnTo>
                    <a:lnTo>
                      <a:pt x="101" y="143"/>
                    </a:lnTo>
                    <a:lnTo>
                      <a:pt x="103" y="155"/>
                    </a:lnTo>
                    <a:lnTo>
                      <a:pt x="105" y="166"/>
                    </a:lnTo>
                    <a:lnTo>
                      <a:pt x="109" y="176"/>
                    </a:lnTo>
                    <a:lnTo>
                      <a:pt x="115" y="183"/>
                    </a:lnTo>
                    <a:lnTo>
                      <a:pt x="122" y="189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9" y="193"/>
                    </a:lnTo>
                    <a:lnTo>
                      <a:pt x="145" y="193"/>
                    </a:lnTo>
                    <a:lnTo>
                      <a:pt x="153" y="191"/>
                    </a:lnTo>
                    <a:lnTo>
                      <a:pt x="158" y="189"/>
                    </a:lnTo>
                    <a:lnTo>
                      <a:pt x="168" y="181"/>
                    </a:lnTo>
                    <a:lnTo>
                      <a:pt x="176" y="172"/>
                    </a:lnTo>
                    <a:lnTo>
                      <a:pt x="176" y="172"/>
                    </a:lnTo>
                    <a:lnTo>
                      <a:pt x="181" y="155"/>
                    </a:lnTo>
                    <a:lnTo>
                      <a:pt x="185" y="138"/>
                    </a:lnTo>
                    <a:lnTo>
                      <a:pt x="187" y="117"/>
                    </a:lnTo>
                    <a:lnTo>
                      <a:pt x="187" y="96"/>
                    </a:lnTo>
                    <a:lnTo>
                      <a:pt x="189" y="52"/>
                    </a:lnTo>
                    <a:lnTo>
                      <a:pt x="191" y="31"/>
                    </a:lnTo>
                    <a:lnTo>
                      <a:pt x="195" y="12"/>
                    </a:lnTo>
                    <a:lnTo>
                      <a:pt x="195" y="12"/>
                    </a:lnTo>
                    <a:lnTo>
                      <a:pt x="206" y="14"/>
                    </a:lnTo>
                    <a:lnTo>
                      <a:pt x="216" y="14"/>
                    </a:lnTo>
                    <a:lnTo>
                      <a:pt x="227" y="12"/>
                    </a:lnTo>
                    <a:lnTo>
                      <a:pt x="237" y="12"/>
                    </a:lnTo>
                    <a:lnTo>
                      <a:pt x="237" y="12"/>
                    </a:lnTo>
                    <a:lnTo>
                      <a:pt x="238" y="35"/>
                    </a:lnTo>
                    <a:lnTo>
                      <a:pt x="237" y="59"/>
                    </a:lnTo>
                    <a:lnTo>
                      <a:pt x="235" y="111"/>
                    </a:lnTo>
                    <a:lnTo>
                      <a:pt x="235" y="1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8" name="Freeform 94"/>
              <p:cNvSpPr>
                <a:spLocks noEditPoints="1"/>
              </p:cNvSpPr>
              <p:nvPr/>
            </p:nvSpPr>
            <p:spPr bwMode="auto">
              <a:xfrm>
                <a:off x="1806831" y="1502686"/>
                <a:ext cx="500204" cy="463509"/>
              </a:xfrm>
              <a:custGeom>
                <a:avLst/>
                <a:gdLst/>
                <a:ahLst/>
                <a:cxnLst>
                  <a:cxn ang="0">
                    <a:pos x="206" y="4"/>
                  </a:cxn>
                  <a:cxn ang="0">
                    <a:pos x="257" y="181"/>
                  </a:cxn>
                  <a:cxn ang="0">
                    <a:pos x="177" y="225"/>
                  </a:cxn>
                  <a:cxn ang="0">
                    <a:pos x="126" y="200"/>
                  </a:cxn>
                  <a:cxn ang="0">
                    <a:pos x="89" y="225"/>
                  </a:cxn>
                  <a:cxn ang="0">
                    <a:pos x="0" y="231"/>
                  </a:cxn>
                  <a:cxn ang="0">
                    <a:pos x="67" y="0"/>
                  </a:cxn>
                  <a:cxn ang="0">
                    <a:pos x="131" y="97"/>
                  </a:cxn>
                  <a:cxn ang="0">
                    <a:pos x="46" y="176"/>
                  </a:cxn>
                  <a:cxn ang="0">
                    <a:pos x="120" y="153"/>
                  </a:cxn>
                  <a:cxn ang="0">
                    <a:pos x="206" y="116"/>
                  </a:cxn>
                  <a:cxn ang="0">
                    <a:pos x="248" y="214"/>
                  </a:cxn>
                  <a:cxn ang="0">
                    <a:pos x="208" y="15"/>
                  </a:cxn>
                  <a:cxn ang="0">
                    <a:pos x="103" y="40"/>
                  </a:cxn>
                  <a:cxn ang="0">
                    <a:pos x="168" y="33"/>
                  </a:cxn>
                  <a:cxn ang="0">
                    <a:pos x="9" y="44"/>
                  </a:cxn>
                  <a:cxn ang="0">
                    <a:pos x="9" y="44"/>
                  </a:cxn>
                  <a:cxn ang="0">
                    <a:pos x="23" y="44"/>
                  </a:cxn>
                  <a:cxn ang="0">
                    <a:pos x="187" y="40"/>
                  </a:cxn>
                  <a:cxn ang="0">
                    <a:pos x="40" y="48"/>
                  </a:cxn>
                  <a:cxn ang="0">
                    <a:pos x="21" y="54"/>
                  </a:cxn>
                  <a:cxn ang="0">
                    <a:pos x="164" y="63"/>
                  </a:cxn>
                  <a:cxn ang="0">
                    <a:pos x="152" y="63"/>
                  </a:cxn>
                  <a:cxn ang="0">
                    <a:pos x="9" y="63"/>
                  </a:cxn>
                  <a:cxn ang="0">
                    <a:pos x="40" y="73"/>
                  </a:cxn>
                  <a:cxn ang="0">
                    <a:pos x="168" y="71"/>
                  </a:cxn>
                  <a:cxn ang="0">
                    <a:pos x="171" y="76"/>
                  </a:cxn>
                  <a:cxn ang="0">
                    <a:pos x="28" y="88"/>
                  </a:cxn>
                  <a:cxn ang="0">
                    <a:pos x="40" y="88"/>
                  </a:cxn>
                  <a:cxn ang="0">
                    <a:pos x="139" y="97"/>
                  </a:cxn>
                  <a:cxn ang="0">
                    <a:pos x="13" y="135"/>
                  </a:cxn>
                  <a:cxn ang="0">
                    <a:pos x="13" y="135"/>
                  </a:cxn>
                  <a:cxn ang="0">
                    <a:pos x="6" y="124"/>
                  </a:cxn>
                  <a:cxn ang="0">
                    <a:pos x="6" y="124"/>
                  </a:cxn>
                  <a:cxn ang="0">
                    <a:pos x="188" y="145"/>
                  </a:cxn>
                  <a:cxn ang="0">
                    <a:pos x="11" y="147"/>
                  </a:cxn>
                  <a:cxn ang="0">
                    <a:pos x="11" y="147"/>
                  </a:cxn>
                  <a:cxn ang="0">
                    <a:pos x="95" y="151"/>
                  </a:cxn>
                  <a:cxn ang="0">
                    <a:pos x="6" y="168"/>
                  </a:cxn>
                  <a:cxn ang="0">
                    <a:pos x="15" y="179"/>
                  </a:cxn>
                  <a:cxn ang="0">
                    <a:pos x="101" y="172"/>
                  </a:cxn>
                  <a:cxn ang="0">
                    <a:pos x="192" y="172"/>
                  </a:cxn>
                  <a:cxn ang="0">
                    <a:pos x="116" y="177"/>
                  </a:cxn>
                  <a:cxn ang="0">
                    <a:pos x="38" y="183"/>
                  </a:cxn>
                  <a:cxn ang="0">
                    <a:pos x="206" y="185"/>
                  </a:cxn>
                  <a:cxn ang="0">
                    <a:pos x="131" y="177"/>
                  </a:cxn>
                  <a:cxn ang="0">
                    <a:pos x="103" y="179"/>
                  </a:cxn>
                  <a:cxn ang="0">
                    <a:pos x="4" y="204"/>
                  </a:cxn>
                  <a:cxn ang="0">
                    <a:pos x="28" y="210"/>
                  </a:cxn>
                  <a:cxn ang="0">
                    <a:pos x="206" y="202"/>
                  </a:cxn>
                  <a:cxn ang="0">
                    <a:pos x="190" y="198"/>
                  </a:cxn>
                  <a:cxn ang="0">
                    <a:pos x="19" y="202"/>
                  </a:cxn>
                  <a:cxn ang="0">
                    <a:pos x="200" y="214"/>
                  </a:cxn>
                  <a:cxn ang="0">
                    <a:pos x="13" y="231"/>
                  </a:cxn>
                  <a:cxn ang="0">
                    <a:pos x="185" y="225"/>
                  </a:cxn>
                  <a:cxn ang="0">
                    <a:pos x="230" y="219"/>
                  </a:cxn>
                  <a:cxn ang="0">
                    <a:pos x="28" y="229"/>
                  </a:cxn>
                  <a:cxn ang="0">
                    <a:pos x="200" y="233"/>
                  </a:cxn>
                  <a:cxn ang="0">
                    <a:pos x="80" y="223"/>
                  </a:cxn>
                  <a:cxn ang="0">
                    <a:pos x="59" y="227"/>
                  </a:cxn>
                  <a:cxn ang="0">
                    <a:pos x="234" y="233"/>
                  </a:cxn>
                  <a:cxn ang="0">
                    <a:pos x="211" y="233"/>
                  </a:cxn>
                </a:cxnLst>
                <a:rect l="0" t="0" r="r" b="b"/>
                <a:pathLst>
                  <a:path w="259" h="240">
                    <a:moveTo>
                      <a:pt x="131" y="97"/>
                    </a:moveTo>
                    <a:lnTo>
                      <a:pt x="131" y="97"/>
                    </a:lnTo>
                    <a:lnTo>
                      <a:pt x="137" y="90"/>
                    </a:lnTo>
                    <a:lnTo>
                      <a:pt x="141" y="82"/>
                    </a:lnTo>
                    <a:lnTo>
                      <a:pt x="147" y="67"/>
                    </a:lnTo>
                    <a:lnTo>
                      <a:pt x="147" y="67"/>
                    </a:lnTo>
                    <a:lnTo>
                      <a:pt x="152" y="50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68" y="25"/>
                    </a:lnTo>
                    <a:lnTo>
                      <a:pt x="179" y="15"/>
                    </a:lnTo>
                    <a:lnTo>
                      <a:pt x="192" y="8"/>
                    </a:lnTo>
                    <a:lnTo>
                      <a:pt x="206" y="4"/>
                    </a:lnTo>
                    <a:lnTo>
                      <a:pt x="206" y="4"/>
                    </a:lnTo>
                    <a:lnTo>
                      <a:pt x="217" y="4"/>
                    </a:lnTo>
                    <a:lnTo>
                      <a:pt x="230" y="4"/>
                    </a:lnTo>
                    <a:lnTo>
                      <a:pt x="244" y="6"/>
                    </a:lnTo>
                    <a:lnTo>
                      <a:pt x="257" y="6"/>
                    </a:lnTo>
                    <a:lnTo>
                      <a:pt x="257" y="6"/>
                    </a:lnTo>
                    <a:lnTo>
                      <a:pt x="257" y="23"/>
                    </a:lnTo>
                    <a:lnTo>
                      <a:pt x="257" y="40"/>
                    </a:lnTo>
                    <a:lnTo>
                      <a:pt x="255" y="78"/>
                    </a:lnTo>
                    <a:lnTo>
                      <a:pt x="255" y="78"/>
                    </a:lnTo>
                    <a:lnTo>
                      <a:pt x="255" y="132"/>
                    </a:lnTo>
                    <a:lnTo>
                      <a:pt x="257" y="181"/>
                    </a:lnTo>
                    <a:lnTo>
                      <a:pt x="257" y="181"/>
                    </a:lnTo>
                    <a:lnTo>
                      <a:pt x="259" y="198"/>
                    </a:lnTo>
                    <a:lnTo>
                      <a:pt x="259" y="208"/>
                    </a:lnTo>
                    <a:lnTo>
                      <a:pt x="259" y="216"/>
                    </a:lnTo>
                    <a:lnTo>
                      <a:pt x="259" y="216"/>
                    </a:lnTo>
                    <a:lnTo>
                      <a:pt x="255" y="221"/>
                    </a:lnTo>
                    <a:lnTo>
                      <a:pt x="249" y="229"/>
                    </a:lnTo>
                    <a:lnTo>
                      <a:pt x="236" y="240"/>
                    </a:lnTo>
                    <a:lnTo>
                      <a:pt x="236" y="240"/>
                    </a:lnTo>
                    <a:lnTo>
                      <a:pt x="204" y="238"/>
                    </a:lnTo>
                    <a:lnTo>
                      <a:pt x="190" y="238"/>
                    </a:lnTo>
                    <a:lnTo>
                      <a:pt x="179" y="235"/>
                    </a:lnTo>
                    <a:lnTo>
                      <a:pt x="179" y="235"/>
                    </a:lnTo>
                    <a:lnTo>
                      <a:pt x="177" y="225"/>
                    </a:lnTo>
                    <a:lnTo>
                      <a:pt x="175" y="217"/>
                    </a:lnTo>
                    <a:lnTo>
                      <a:pt x="175" y="198"/>
                    </a:lnTo>
                    <a:lnTo>
                      <a:pt x="177" y="179"/>
                    </a:lnTo>
                    <a:lnTo>
                      <a:pt x="175" y="162"/>
                    </a:lnTo>
                    <a:lnTo>
                      <a:pt x="175" y="162"/>
                    </a:lnTo>
                    <a:lnTo>
                      <a:pt x="169" y="166"/>
                    </a:lnTo>
                    <a:lnTo>
                      <a:pt x="164" y="172"/>
                    </a:lnTo>
                    <a:lnTo>
                      <a:pt x="156" y="179"/>
                    </a:lnTo>
                    <a:lnTo>
                      <a:pt x="148" y="187"/>
                    </a:lnTo>
                    <a:lnTo>
                      <a:pt x="148" y="187"/>
                    </a:lnTo>
                    <a:lnTo>
                      <a:pt x="135" y="193"/>
                    </a:lnTo>
                    <a:lnTo>
                      <a:pt x="135" y="193"/>
                    </a:lnTo>
                    <a:lnTo>
                      <a:pt x="126" y="200"/>
                    </a:lnTo>
                    <a:lnTo>
                      <a:pt x="122" y="204"/>
                    </a:lnTo>
                    <a:lnTo>
                      <a:pt x="116" y="206"/>
                    </a:lnTo>
                    <a:lnTo>
                      <a:pt x="116" y="206"/>
                    </a:lnTo>
                    <a:lnTo>
                      <a:pt x="112" y="204"/>
                    </a:lnTo>
                    <a:lnTo>
                      <a:pt x="110" y="202"/>
                    </a:lnTo>
                    <a:lnTo>
                      <a:pt x="107" y="196"/>
                    </a:lnTo>
                    <a:lnTo>
                      <a:pt x="103" y="189"/>
                    </a:lnTo>
                    <a:lnTo>
                      <a:pt x="99" y="187"/>
                    </a:lnTo>
                    <a:lnTo>
                      <a:pt x="95" y="185"/>
                    </a:lnTo>
                    <a:lnTo>
                      <a:pt x="95" y="185"/>
                    </a:lnTo>
                    <a:lnTo>
                      <a:pt x="95" y="200"/>
                    </a:lnTo>
                    <a:lnTo>
                      <a:pt x="93" y="214"/>
                    </a:lnTo>
                    <a:lnTo>
                      <a:pt x="89" y="225"/>
                    </a:lnTo>
                    <a:lnTo>
                      <a:pt x="86" y="229"/>
                    </a:lnTo>
                    <a:lnTo>
                      <a:pt x="80" y="233"/>
                    </a:lnTo>
                    <a:lnTo>
                      <a:pt x="80" y="233"/>
                    </a:lnTo>
                    <a:lnTo>
                      <a:pt x="70" y="235"/>
                    </a:lnTo>
                    <a:lnTo>
                      <a:pt x="61" y="235"/>
                    </a:lnTo>
                    <a:lnTo>
                      <a:pt x="40" y="236"/>
                    </a:lnTo>
                    <a:lnTo>
                      <a:pt x="40" y="236"/>
                    </a:lnTo>
                    <a:lnTo>
                      <a:pt x="21" y="240"/>
                    </a:lnTo>
                    <a:lnTo>
                      <a:pt x="11" y="240"/>
                    </a:lnTo>
                    <a:lnTo>
                      <a:pt x="7" y="238"/>
                    </a:lnTo>
                    <a:lnTo>
                      <a:pt x="4" y="236"/>
                    </a:lnTo>
                    <a:lnTo>
                      <a:pt x="4" y="236"/>
                    </a:lnTo>
                    <a:lnTo>
                      <a:pt x="0" y="231"/>
                    </a:lnTo>
                    <a:lnTo>
                      <a:pt x="0" y="221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2" y="118"/>
                    </a:lnTo>
                    <a:lnTo>
                      <a:pt x="2" y="7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1" y="27"/>
                    </a:lnTo>
                    <a:lnTo>
                      <a:pt x="23" y="19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55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93" y="2"/>
                    </a:lnTo>
                    <a:lnTo>
                      <a:pt x="97" y="6"/>
                    </a:lnTo>
                    <a:lnTo>
                      <a:pt x="105" y="19"/>
                    </a:lnTo>
                    <a:lnTo>
                      <a:pt x="110" y="34"/>
                    </a:lnTo>
                    <a:lnTo>
                      <a:pt x="114" y="46"/>
                    </a:lnTo>
                    <a:lnTo>
                      <a:pt x="114" y="46"/>
                    </a:lnTo>
                    <a:lnTo>
                      <a:pt x="122" y="74"/>
                    </a:lnTo>
                    <a:lnTo>
                      <a:pt x="126" y="86"/>
                    </a:lnTo>
                    <a:lnTo>
                      <a:pt x="131" y="97"/>
                    </a:lnTo>
                    <a:lnTo>
                      <a:pt x="131" y="97"/>
                    </a:lnTo>
                    <a:close/>
                    <a:moveTo>
                      <a:pt x="87" y="8"/>
                    </a:moveTo>
                    <a:lnTo>
                      <a:pt x="87" y="8"/>
                    </a:lnTo>
                    <a:lnTo>
                      <a:pt x="78" y="6"/>
                    </a:lnTo>
                    <a:lnTo>
                      <a:pt x="68" y="6"/>
                    </a:lnTo>
                    <a:lnTo>
                      <a:pt x="57" y="6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6" y="23"/>
                    </a:lnTo>
                    <a:lnTo>
                      <a:pt x="46" y="36"/>
                    </a:lnTo>
                    <a:lnTo>
                      <a:pt x="47" y="65"/>
                    </a:lnTo>
                    <a:lnTo>
                      <a:pt x="47" y="65"/>
                    </a:lnTo>
                    <a:lnTo>
                      <a:pt x="46" y="139"/>
                    </a:lnTo>
                    <a:lnTo>
                      <a:pt x="46" y="176"/>
                    </a:lnTo>
                    <a:lnTo>
                      <a:pt x="47" y="210"/>
                    </a:lnTo>
                    <a:lnTo>
                      <a:pt x="47" y="210"/>
                    </a:lnTo>
                    <a:lnTo>
                      <a:pt x="67" y="212"/>
                    </a:lnTo>
                    <a:lnTo>
                      <a:pt x="76" y="212"/>
                    </a:lnTo>
                    <a:lnTo>
                      <a:pt x="87" y="208"/>
                    </a:lnTo>
                    <a:lnTo>
                      <a:pt x="87" y="208"/>
                    </a:lnTo>
                    <a:lnTo>
                      <a:pt x="89" y="179"/>
                    </a:lnTo>
                    <a:lnTo>
                      <a:pt x="89" y="153"/>
                    </a:lnTo>
                    <a:lnTo>
                      <a:pt x="87" y="134"/>
                    </a:lnTo>
                    <a:lnTo>
                      <a:pt x="87" y="120"/>
                    </a:lnTo>
                    <a:lnTo>
                      <a:pt x="87" y="120"/>
                    </a:lnTo>
                    <a:lnTo>
                      <a:pt x="120" y="153"/>
                    </a:lnTo>
                    <a:lnTo>
                      <a:pt x="120" y="153"/>
                    </a:lnTo>
                    <a:lnTo>
                      <a:pt x="131" y="166"/>
                    </a:lnTo>
                    <a:lnTo>
                      <a:pt x="139" y="172"/>
                    </a:lnTo>
                    <a:lnTo>
                      <a:pt x="141" y="174"/>
                    </a:lnTo>
                    <a:lnTo>
                      <a:pt x="145" y="176"/>
                    </a:lnTo>
                    <a:lnTo>
                      <a:pt x="145" y="176"/>
                    </a:lnTo>
                    <a:lnTo>
                      <a:pt x="150" y="174"/>
                    </a:lnTo>
                    <a:lnTo>
                      <a:pt x="154" y="172"/>
                    </a:lnTo>
                    <a:lnTo>
                      <a:pt x="160" y="164"/>
                    </a:lnTo>
                    <a:lnTo>
                      <a:pt x="173" y="149"/>
                    </a:lnTo>
                    <a:lnTo>
                      <a:pt x="173" y="149"/>
                    </a:lnTo>
                    <a:lnTo>
                      <a:pt x="188" y="130"/>
                    </a:lnTo>
                    <a:lnTo>
                      <a:pt x="196" y="122"/>
                    </a:lnTo>
                    <a:lnTo>
                      <a:pt x="206" y="116"/>
                    </a:lnTo>
                    <a:lnTo>
                      <a:pt x="206" y="116"/>
                    </a:lnTo>
                    <a:lnTo>
                      <a:pt x="209" y="126"/>
                    </a:lnTo>
                    <a:lnTo>
                      <a:pt x="211" y="137"/>
                    </a:lnTo>
                    <a:lnTo>
                      <a:pt x="213" y="164"/>
                    </a:lnTo>
                    <a:lnTo>
                      <a:pt x="215" y="193"/>
                    </a:lnTo>
                    <a:lnTo>
                      <a:pt x="215" y="204"/>
                    </a:lnTo>
                    <a:lnTo>
                      <a:pt x="219" y="214"/>
                    </a:lnTo>
                    <a:lnTo>
                      <a:pt x="219" y="214"/>
                    </a:lnTo>
                    <a:lnTo>
                      <a:pt x="227" y="214"/>
                    </a:lnTo>
                    <a:lnTo>
                      <a:pt x="234" y="216"/>
                    </a:lnTo>
                    <a:lnTo>
                      <a:pt x="240" y="216"/>
                    </a:lnTo>
                    <a:lnTo>
                      <a:pt x="248" y="214"/>
                    </a:lnTo>
                    <a:lnTo>
                      <a:pt x="248" y="214"/>
                    </a:lnTo>
                    <a:lnTo>
                      <a:pt x="249" y="210"/>
                    </a:lnTo>
                    <a:lnTo>
                      <a:pt x="251" y="202"/>
                    </a:lnTo>
                    <a:lnTo>
                      <a:pt x="249" y="191"/>
                    </a:lnTo>
                    <a:lnTo>
                      <a:pt x="249" y="191"/>
                    </a:lnTo>
                    <a:lnTo>
                      <a:pt x="248" y="101"/>
                    </a:lnTo>
                    <a:lnTo>
                      <a:pt x="248" y="57"/>
                    </a:lnTo>
                    <a:lnTo>
                      <a:pt x="249" y="12"/>
                    </a:lnTo>
                    <a:lnTo>
                      <a:pt x="249" y="12"/>
                    </a:lnTo>
                    <a:lnTo>
                      <a:pt x="227" y="10"/>
                    </a:lnTo>
                    <a:lnTo>
                      <a:pt x="217" y="12"/>
                    </a:lnTo>
                    <a:lnTo>
                      <a:pt x="211" y="12"/>
                    </a:lnTo>
                    <a:lnTo>
                      <a:pt x="208" y="15"/>
                    </a:lnTo>
                    <a:lnTo>
                      <a:pt x="208" y="15"/>
                    </a:lnTo>
                    <a:lnTo>
                      <a:pt x="204" y="21"/>
                    </a:lnTo>
                    <a:lnTo>
                      <a:pt x="200" y="29"/>
                    </a:lnTo>
                    <a:lnTo>
                      <a:pt x="200" y="29"/>
                    </a:lnTo>
                    <a:lnTo>
                      <a:pt x="164" y="109"/>
                    </a:lnTo>
                    <a:lnTo>
                      <a:pt x="164" y="109"/>
                    </a:lnTo>
                    <a:lnTo>
                      <a:pt x="154" y="126"/>
                    </a:lnTo>
                    <a:lnTo>
                      <a:pt x="150" y="135"/>
                    </a:lnTo>
                    <a:lnTo>
                      <a:pt x="143" y="141"/>
                    </a:lnTo>
                    <a:lnTo>
                      <a:pt x="143" y="141"/>
                    </a:lnTo>
                    <a:lnTo>
                      <a:pt x="135" y="126"/>
                    </a:lnTo>
                    <a:lnTo>
                      <a:pt x="127" y="111"/>
                    </a:lnTo>
                    <a:lnTo>
                      <a:pt x="116" y="74"/>
                    </a:lnTo>
                    <a:lnTo>
                      <a:pt x="103" y="40"/>
                    </a:lnTo>
                    <a:lnTo>
                      <a:pt x="97" y="23"/>
                    </a:lnTo>
                    <a:lnTo>
                      <a:pt x="87" y="8"/>
                    </a:lnTo>
                    <a:lnTo>
                      <a:pt x="87" y="8"/>
                    </a:lnTo>
                    <a:close/>
                    <a:moveTo>
                      <a:pt x="34" y="15"/>
                    </a:moveTo>
                    <a:lnTo>
                      <a:pt x="34" y="15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36" y="14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  <a:moveTo>
                      <a:pt x="168" y="33"/>
                    </a:moveTo>
                    <a:lnTo>
                      <a:pt x="168" y="33"/>
                    </a:lnTo>
                    <a:lnTo>
                      <a:pt x="175" y="29"/>
                    </a:lnTo>
                    <a:lnTo>
                      <a:pt x="185" y="25"/>
                    </a:lnTo>
                    <a:lnTo>
                      <a:pt x="194" y="21"/>
                    </a:lnTo>
                    <a:lnTo>
                      <a:pt x="196" y="17"/>
                    </a:lnTo>
                    <a:lnTo>
                      <a:pt x="200" y="14"/>
                    </a:lnTo>
                    <a:lnTo>
                      <a:pt x="200" y="14"/>
                    </a:lnTo>
                    <a:lnTo>
                      <a:pt x="190" y="15"/>
                    </a:lnTo>
                    <a:lnTo>
                      <a:pt x="181" y="21"/>
                    </a:lnTo>
                    <a:lnTo>
                      <a:pt x="173" y="27"/>
                    </a:lnTo>
                    <a:lnTo>
                      <a:pt x="168" y="33"/>
                    </a:lnTo>
                    <a:lnTo>
                      <a:pt x="168" y="33"/>
                    </a:lnTo>
                    <a:close/>
                    <a:moveTo>
                      <a:pt x="9" y="44"/>
                    </a:moveTo>
                    <a:lnTo>
                      <a:pt x="9" y="44"/>
                    </a:lnTo>
                    <a:lnTo>
                      <a:pt x="7" y="48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15" y="44"/>
                    </a:lnTo>
                    <a:lnTo>
                      <a:pt x="23" y="36"/>
                    </a:lnTo>
                    <a:lnTo>
                      <a:pt x="30" y="29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28" y="25"/>
                    </a:lnTo>
                    <a:lnTo>
                      <a:pt x="21" y="33"/>
                    </a:lnTo>
                    <a:lnTo>
                      <a:pt x="9" y="44"/>
                    </a:lnTo>
                    <a:lnTo>
                      <a:pt x="9" y="44"/>
                    </a:lnTo>
                    <a:close/>
                    <a:moveTo>
                      <a:pt x="23" y="44"/>
                    </a:moveTo>
                    <a:lnTo>
                      <a:pt x="23" y="44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8" y="34"/>
                    </a:lnTo>
                    <a:lnTo>
                      <a:pt x="40" y="31"/>
                    </a:lnTo>
                    <a:lnTo>
                      <a:pt x="40" y="29"/>
                    </a:lnTo>
                    <a:lnTo>
                      <a:pt x="40" y="29"/>
                    </a:lnTo>
                    <a:lnTo>
                      <a:pt x="34" y="31"/>
                    </a:lnTo>
                    <a:lnTo>
                      <a:pt x="28" y="34"/>
                    </a:lnTo>
                    <a:lnTo>
                      <a:pt x="25" y="40"/>
                    </a:lnTo>
                    <a:lnTo>
                      <a:pt x="23" y="44"/>
                    </a:lnTo>
                    <a:lnTo>
                      <a:pt x="23" y="44"/>
                    </a:lnTo>
                    <a:close/>
                    <a:moveTo>
                      <a:pt x="158" y="46"/>
                    </a:moveTo>
                    <a:lnTo>
                      <a:pt x="158" y="46"/>
                    </a:lnTo>
                    <a:lnTo>
                      <a:pt x="173" y="40"/>
                    </a:lnTo>
                    <a:lnTo>
                      <a:pt x="187" y="29"/>
                    </a:lnTo>
                    <a:lnTo>
                      <a:pt x="187" y="29"/>
                    </a:lnTo>
                    <a:lnTo>
                      <a:pt x="171" y="34"/>
                    </a:lnTo>
                    <a:lnTo>
                      <a:pt x="164" y="40"/>
                    </a:lnTo>
                    <a:lnTo>
                      <a:pt x="158" y="46"/>
                    </a:lnTo>
                    <a:lnTo>
                      <a:pt x="158" y="46"/>
                    </a:lnTo>
                    <a:close/>
                    <a:moveTo>
                      <a:pt x="173" y="46"/>
                    </a:moveTo>
                    <a:lnTo>
                      <a:pt x="173" y="46"/>
                    </a:lnTo>
                    <a:lnTo>
                      <a:pt x="183" y="42"/>
                    </a:lnTo>
                    <a:lnTo>
                      <a:pt x="187" y="40"/>
                    </a:lnTo>
                    <a:lnTo>
                      <a:pt x="188" y="36"/>
                    </a:lnTo>
                    <a:lnTo>
                      <a:pt x="188" y="36"/>
                    </a:lnTo>
                    <a:lnTo>
                      <a:pt x="185" y="38"/>
                    </a:lnTo>
                    <a:lnTo>
                      <a:pt x="179" y="40"/>
                    </a:lnTo>
                    <a:lnTo>
                      <a:pt x="173" y="46"/>
                    </a:lnTo>
                    <a:lnTo>
                      <a:pt x="173" y="46"/>
                    </a:lnTo>
                    <a:close/>
                    <a:moveTo>
                      <a:pt x="15" y="71"/>
                    </a:moveTo>
                    <a:lnTo>
                      <a:pt x="15" y="71"/>
                    </a:lnTo>
                    <a:lnTo>
                      <a:pt x="30" y="57"/>
                    </a:lnTo>
                    <a:lnTo>
                      <a:pt x="30" y="57"/>
                    </a:lnTo>
                    <a:lnTo>
                      <a:pt x="36" y="54"/>
                    </a:lnTo>
                    <a:lnTo>
                      <a:pt x="40" y="52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32" y="52"/>
                    </a:lnTo>
                    <a:lnTo>
                      <a:pt x="25" y="57"/>
                    </a:lnTo>
                    <a:lnTo>
                      <a:pt x="19" y="65"/>
                    </a:lnTo>
                    <a:lnTo>
                      <a:pt x="15" y="71"/>
                    </a:lnTo>
                    <a:lnTo>
                      <a:pt x="15" y="71"/>
                    </a:lnTo>
                    <a:close/>
                    <a:moveTo>
                      <a:pt x="17" y="59"/>
                    </a:moveTo>
                    <a:lnTo>
                      <a:pt x="17" y="59"/>
                    </a:lnTo>
                    <a:lnTo>
                      <a:pt x="23" y="55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5" y="50"/>
                    </a:lnTo>
                    <a:lnTo>
                      <a:pt x="21" y="54"/>
                    </a:lnTo>
                    <a:lnTo>
                      <a:pt x="17" y="59"/>
                    </a:lnTo>
                    <a:lnTo>
                      <a:pt x="17" y="59"/>
                    </a:lnTo>
                    <a:close/>
                    <a:moveTo>
                      <a:pt x="164" y="57"/>
                    </a:moveTo>
                    <a:lnTo>
                      <a:pt x="164" y="57"/>
                    </a:lnTo>
                    <a:lnTo>
                      <a:pt x="168" y="55"/>
                    </a:lnTo>
                    <a:lnTo>
                      <a:pt x="169" y="55"/>
                    </a:lnTo>
                    <a:lnTo>
                      <a:pt x="169" y="54"/>
                    </a:lnTo>
                    <a:lnTo>
                      <a:pt x="169" y="54"/>
                    </a:lnTo>
                    <a:lnTo>
                      <a:pt x="166" y="55"/>
                    </a:lnTo>
                    <a:lnTo>
                      <a:pt x="164" y="55"/>
                    </a:lnTo>
                    <a:lnTo>
                      <a:pt x="164" y="57"/>
                    </a:lnTo>
                    <a:lnTo>
                      <a:pt x="164" y="57"/>
                    </a:lnTo>
                    <a:close/>
                    <a:moveTo>
                      <a:pt x="164" y="63"/>
                    </a:moveTo>
                    <a:lnTo>
                      <a:pt x="164" y="63"/>
                    </a:lnTo>
                    <a:lnTo>
                      <a:pt x="173" y="61"/>
                    </a:lnTo>
                    <a:lnTo>
                      <a:pt x="181" y="59"/>
                    </a:lnTo>
                    <a:lnTo>
                      <a:pt x="181" y="59"/>
                    </a:lnTo>
                    <a:lnTo>
                      <a:pt x="181" y="55"/>
                    </a:lnTo>
                    <a:lnTo>
                      <a:pt x="181" y="55"/>
                    </a:lnTo>
                    <a:lnTo>
                      <a:pt x="181" y="54"/>
                    </a:lnTo>
                    <a:lnTo>
                      <a:pt x="181" y="54"/>
                    </a:lnTo>
                    <a:lnTo>
                      <a:pt x="171" y="57"/>
                    </a:lnTo>
                    <a:lnTo>
                      <a:pt x="168" y="61"/>
                    </a:lnTo>
                    <a:lnTo>
                      <a:pt x="164" y="63"/>
                    </a:lnTo>
                    <a:lnTo>
                      <a:pt x="164" y="63"/>
                    </a:lnTo>
                    <a:close/>
                    <a:moveTo>
                      <a:pt x="152" y="63"/>
                    </a:moveTo>
                    <a:lnTo>
                      <a:pt x="152" y="63"/>
                    </a:lnTo>
                    <a:lnTo>
                      <a:pt x="156" y="61"/>
                    </a:lnTo>
                    <a:lnTo>
                      <a:pt x="158" y="59"/>
                    </a:lnTo>
                    <a:lnTo>
                      <a:pt x="158" y="59"/>
                    </a:lnTo>
                    <a:lnTo>
                      <a:pt x="154" y="59"/>
                    </a:lnTo>
                    <a:lnTo>
                      <a:pt x="152" y="63"/>
                    </a:lnTo>
                    <a:lnTo>
                      <a:pt x="152" y="63"/>
                    </a:lnTo>
                    <a:close/>
                    <a:moveTo>
                      <a:pt x="9" y="69"/>
                    </a:moveTo>
                    <a:lnTo>
                      <a:pt x="9" y="69"/>
                    </a:lnTo>
                    <a:lnTo>
                      <a:pt x="13" y="65"/>
                    </a:lnTo>
                    <a:lnTo>
                      <a:pt x="15" y="61"/>
                    </a:lnTo>
                    <a:lnTo>
                      <a:pt x="15" y="61"/>
                    </a:lnTo>
                    <a:lnTo>
                      <a:pt x="9" y="63"/>
                    </a:lnTo>
                    <a:lnTo>
                      <a:pt x="7" y="65"/>
                    </a:lnTo>
                    <a:lnTo>
                      <a:pt x="9" y="69"/>
                    </a:lnTo>
                    <a:lnTo>
                      <a:pt x="9" y="69"/>
                    </a:lnTo>
                    <a:close/>
                    <a:moveTo>
                      <a:pt x="23" y="78"/>
                    </a:moveTo>
                    <a:lnTo>
                      <a:pt x="23" y="78"/>
                    </a:lnTo>
                    <a:lnTo>
                      <a:pt x="15" y="86"/>
                    </a:lnTo>
                    <a:lnTo>
                      <a:pt x="13" y="90"/>
                    </a:lnTo>
                    <a:lnTo>
                      <a:pt x="13" y="94"/>
                    </a:lnTo>
                    <a:lnTo>
                      <a:pt x="13" y="94"/>
                    </a:lnTo>
                    <a:lnTo>
                      <a:pt x="19" y="88"/>
                    </a:lnTo>
                    <a:lnTo>
                      <a:pt x="25" y="82"/>
                    </a:lnTo>
                    <a:lnTo>
                      <a:pt x="32" y="76"/>
                    </a:lnTo>
                    <a:lnTo>
                      <a:pt x="40" y="73"/>
                    </a:lnTo>
                    <a:lnTo>
                      <a:pt x="40" y="73"/>
                    </a:lnTo>
                    <a:lnTo>
                      <a:pt x="40" y="67"/>
                    </a:lnTo>
                    <a:lnTo>
                      <a:pt x="40" y="65"/>
                    </a:lnTo>
                    <a:lnTo>
                      <a:pt x="38" y="63"/>
                    </a:lnTo>
                    <a:lnTo>
                      <a:pt x="38" y="63"/>
                    </a:lnTo>
                    <a:lnTo>
                      <a:pt x="30" y="71"/>
                    </a:lnTo>
                    <a:lnTo>
                      <a:pt x="23" y="78"/>
                    </a:lnTo>
                    <a:lnTo>
                      <a:pt x="23" y="78"/>
                    </a:lnTo>
                    <a:close/>
                    <a:moveTo>
                      <a:pt x="147" y="80"/>
                    </a:moveTo>
                    <a:lnTo>
                      <a:pt x="147" y="80"/>
                    </a:lnTo>
                    <a:lnTo>
                      <a:pt x="160" y="74"/>
                    </a:lnTo>
                    <a:lnTo>
                      <a:pt x="166" y="71"/>
                    </a:lnTo>
                    <a:lnTo>
                      <a:pt x="168" y="71"/>
                    </a:lnTo>
                    <a:lnTo>
                      <a:pt x="168" y="69"/>
                    </a:lnTo>
                    <a:lnTo>
                      <a:pt x="168" y="69"/>
                    </a:lnTo>
                    <a:lnTo>
                      <a:pt x="162" y="71"/>
                    </a:lnTo>
                    <a:lnTo>
                      <a:pt x="156" y="73"/>
                    </a:lnTo>
                    <a:lnTo>
                      <a:pt x="150" y="76"/>
                    </a:lnTo>
                    <a:lnTo>
                      <a:pt x="147" y="80"/>
                    </a:lnTo>
                    <a:lnTo>
                      <a:pt x="147" y="80"/>
                    </a:lnTo>
                    <a:close/>
                    <a:moveTo>
                      <a:pt x="162" y="80"/>
                    </a:moveTo>
                    <a:lnTo>
                      <a:pt x="162" y="80"/>
                    </a:lnTo>
                    <a:lnTo>
                      <a:pt x="169" y="80"/>
                    </a:lnTo>
                    <a:lnTo>
                      <a:pt x="171" y="78"/>
                    </a:lnTo>
                    <a:lnTo>
                      <a:pt x="171" y="76"/>
                    </a:lnTo>
                    <a:lnTo>
                      <a:pt x="171" y="76"/>
                    </a:lnTo>
                    <a:lnTo>
                      <a:pt x="166" y="76"/>
                    </a:lnTo>
                    <a:lnTo>
                      <a:pt x="162" y="80"/>
                    </a:lnTo>
                    <a:lnTo>
                      <a:pt x="162" y="80"/>
                    </a:lnTo>
                    <a:close/>
                    <a:moveTo>
                      <a:pt x="6" y="103"/>
                    </a:moveTo>
                    <a:lnTo>
                      <a:pt x="6" y="103"/>
                    </a:lnTo>
                    <a:lnTo>
                      <a:pt x="6" y="111"/>
                    </a:lnTo>
                    <a:lnTo>
                      <a:pt x="6" y="111"/>
                    </a:lnTo>
                    <a:lnTo>
                      <a:pt x="9" y="111"/>
                    </a:lnTo>
                    <a:lnTo>
                      <a:pt x="11" y="107"/>
                    </a:lnTo>
                    <a:lnTo>
                      <a:pt x="15" y="99"/>
                    </a:lnTo>
                    <a:lnTo>
                      <a:pt x="15" y="99"/>
                    </a:lnTo>
                    <a:lnTo>
                      <a:pt x="25" y="92"/>
                    </a:lnTo>
                    <a:lnTo>
                      <a:pt x="28" y="8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19" y="94"/>
                    </a:lnTo>
                    <a:lnTo>
                      <a:pt x="13" y="99"/>
                    </a:lnTo>
                    <a:lnTo>
                      <a:pt x="6" y="103"/>
                    </a:lnTo>
                    <a:lnTo>
                      <a:pt x="6" y="103"/>
                    </a:lnTo>
                    <a:close/>
                    <a:moveTo>
                      <a:pt x="15" y="113"/>
                    </a:moveTo>
                    <a:lnTo>
                      <a:pt x="15" y="113"/>
                    </a:lnTo>
                    <a:lnTo>
                      <a:pt x="26" y="103"/>
                    </a:lnTo>
                    <a:lnTo>
                      <a:pt x="40" y="95"/>
                    </a:lnTo>
                    <a:lnTo>
                      <a:pt x="40" y="95"/>
                    </a:lnTo>
                    <a:lnTo>
                      <a:pt x="40" y="88"/>
                    </a:lnTo>
                    <a:lnTo>
                      <a:pt x="40" y="88"/>
                    </a:lnTo>
                    <a:lnTo>
                      <a:pt x="30" y="92"/>
                    </a:lnTo>
                    <a:lnTo>
                      <a:pt x="23" y="97"/>
                    </a:lnTo>
                    <a:lnTo>
                      <a:pt x="17" y="105"/>
                    </a:lnTo>
                    <a:lnTo>
                      <a:pt x="15" y="113"/>
                    </a:lnTo>
                    <a:lnTo>
                      <a:pt x="15" y="113"/>
                    </a:lnTo>
                    <a:close/>
                    <a:moveTo>
                      <a:pt x="139" y="97"/>
                    </a:moveTo>
                    <a:lnTo>
                      <a:pt x="139" y="97"/>
                    </a:lnTo>
                    <a:lnTo>
                      <a:pt x="148" y="94"/>
                    </a:lnTo>
                    <a:lnTo>
                      <a:pt x="154" y="90"/>
                    </a:lnTo>
                    <a:lnTo>
                      <a:pt x="154" y="90"/>
                    </a:lnTo>
                    <a:lnTo>
                      <a:pt x="147" y="92"/>
                    </a:lnTo>
                    <a:lnTo>
                      <a:pt x="143" y="94"/>
                    </a:lnTo>
                    <a:lnTo>
                      <a:pt x="139" y="97"/>
                    </a:lnTo>
                    <a:lnTo>
                      <a:pt x="139" y="97"/>
                    </a:lnTo>
                    <a:close/>
                    <a:moveTo>
                      <a:pt x="156" y="95"/>
                    </a:moveTo>
                    <a:lnTo>
                      <a:pt x="156" y="95"/>
                    </a:lnTo>
                    <a:lnTo>
                      <a:pt x="162" y="95"/>
                    </a:lnTo>
                    <a:lnTo>
                      <a:pt x="164" y="94"/>
                    </a:lnTo>
                    <a:lnTo>
                      <a:pt x="166" y="92"/>
                    </a:lnTo>
                    <a:lnTo>
                      <a:pt x="166" y="92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6" y="95"/>
                    </a:lnTo>
                    <a:lnTo>
                      <a:pt x="156" y="95"/>
                    </a:lnTo>
                    <a:close/>
                    <a:moveTo>
                      <a:pt x="13" y="135"/>
                    </a:moveTo>
                    <a:lnTo>
                      <a:pt x="13" y="135"/>
                    </a:lnTo>
                    <a:lnTo>
                      <a:pt x="15" y="134"/>
                    </a:lnTo>
                    <a:lnTo>
                      <a:pt x="19" y="132"/>
                    </a:lnTo>
                    <a:lnTo>
                      <a:pt x="25" y="124"/>
                    </a:lnTo>
                    <a:lnTo>
                      <a:pt x="25" y="124"/>
                    </a:lnTo>
                    <a:lnTo>
                      <a:pt x="36" y="118"/>
                    </a:lnTo>
                    <a:lnTo>
                      <a:pt x="40" y="113"/>
                    </a:lnTo>
                    <a:lnTo>
                      <a:pt x="40" y="107"/>
                    </a:lnTo>
                    <a:lnTo>
                      <a:pt x="40" y="107"/>
                    </a:lnTo>
                    <a:lnTo>
                      <a:pt x="30" y="113"/>
                    </a:lnTo>
                    <a:lnTo>
                      <a:pt x="23" y="118"/>
                    </a:lnTo>
                    <a:lnTo>
                      <a:pt x="17" y="128"/>
                    </a:lnTo>
                    <a:lnTo>
                      <a:pt x="13" y="135"/>
                    </a:lnTo>
                    <a:lnTo>
                      <a:pt x="13" y="135"/>
                    </a:lnTo>
                    <a:close/>
                    <a:moveTo>
                      <a:pt x="137" y="111"/>
                    </a:moveTo>
                    <a:lnTo>
                      <a:pt x="137" y="111"/>
                    </a:lnTo>
                    <a:lnTo>
                      <a:pt x="139" y="113"/>
                    </a:lnTo>
                    <a:lnTo>
                      <a:pt x="141" y="111"/>
                    </a:lnTo>
                    <a:lnTo>
                      <a:pt x="145" y="109"/>
                    </a:lnTo>
                    <a:lnTo>
                      <a:pt x="145" y="109"/>
                    </a:lnTo>
                    <a:lnTo>
                      <a:pt x="143" y="107"/>
                    </a:lnTo>
                    <a:lnTo>
                      <a:pt x="141" y="107"/>
                    </a:lnTo>
                    <a:lnTo>
                      <a:pt x="139" y="109"/>
                    </a:lnTo>
                    <a:lnTo>
                      <a:pt x="137" y="111"/>
                    </a:lnTo>
                    <a:lnTo>
                      <a:pt x="137" y="111"/>
                    </a:lnTo>
                    <a:close/>
                    <a:moveTo>
                      <a:pt x="6" y="124"/>
                    </a:moveTo>
                    <a:lnTo>
                      <a:pt x="6" y="124"/>
                    </a:lnTo>
                    <a:lnTo>
                      <a:pt x="6" y="132"/>
                    </a:lnTo>
                    <a:lnTo>
                      <a:pt x="6" y="134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9" y="130"/>
                    </a:lnTo>
                    <a:lnTo>
                      <a:pt x="13" y="126"/>
                    </a:lnTo>
                    <a:lnTo>
                      <a:pt x="17" y="122"/>
                    </a:lnTo>
                    <a:lnTo>
                      <a:pt x="17" y="116"/>
                    </a:lnTo>
                    <a:lnTo>
                      <a:pt x="17" y="116"/>
                    </a:lnTo>
                    <a:lnTo>
                      <a:pt x="13" y="122"/>
                    </a:lnTo>
                    <a:lnTo>
                      <a:pt x="9" y="124"/>
                    </a:lnTo>
                    <a:lnTo>
                      <a:pt x="6" y="124"/>
                    </a:lnTo>
                    <a:lnTo>
                      <a:pt x="6" y="124"/>
                    </a:lnTo>
                    <a:close/>
                    <a:moveTo>
                      <a:pt x="28" y="139"/>
                    </a:moveTo>
                    <a:lnTo>
                      <a:pt x="28" y="139"/>
                    </a:lnTo>
                    <a:lnTo>
                      <a:pt x="34" y="137"/>
                    </a:lnTo>
                    <a:lnTo>
                      <a:pt x="40" y="134"/>
                    </a:lnTo>
                    <a:lnTo>
                      <a:pt x="40" y="134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36" y="130"/>
                    </a:lnTo>
                    <a:lnTo>
                      <a:pt x="32" y="132"/>
                    </a:lnTo>
                    <a:lnTo>
                      <a:pt x="30" y="135"/>
                    </a:lnTo>
                    <a:lnTo>
                      <a:pt x="28" y="139"/>
                    </a:lnTo>
                    <a:lnTo>
                      <a:pt x="28" y="139"/>
                    </a:lnTo>
                    <a:close/>
                    <a:moveTo>
                      <a:pt x="188" y="145"/>
                    </a:moveTo>
                    <a:lnTo>
                      <a:pt x="188" y="145"/>
                    </a:lnTo>
                    <a:lnTo>
                      <a:pt x="192" y="141"/>
                    </a:lnTo>
                    <a:lnTo>
                      <a:pt x="198" y="137"/>
                    </a:lnTo>
                    <a:lnTo>
                      <a:pt x="204" y="134"/>
                    </a:lnTo>
                    <a:lnTo>
                      <a:pt x="204" y="132"/>
                    </a:lnTo>
                    <a:lnTo>
                      <a:pt x="204" y="128"/>
                    </a:lnTo>
                    <a:lnTo>
                      <a:pt x="204" y="128"/>
                    </a:lnTo>
                    <a:lnTo>
                      <a:pt x="196" y="130"/>
                    </a:lnTo>
                    <a:lnTo>
                      <a:pt x="192" y="134"/>
                    </a:lnTo>
                    <a:lnTo>
                      <a:pt x="188" y="139"/>
                    </a:lnTo>
                    <a:lnTo>
                      <a:pt x="188" y="145"/>
                    </a:lnTo>
                    <a:lnTo>
                      <a:pt x="188" y="145"/>
                    </a:lnTo>
                    <a:close/>
                    <a:moveTo>
                      <a:pt x="11" y="147"/>
                    </a:moveTo>
                    <a:lnTo>
                      <a:pt x="11" y="147"/>
                    </a:lnTo>
                    <a:lnTo>
                      <a:pt x="7" y="149"/>
                    </a:lnTo>
                    <a:lnTo>
                      <a:pt x="6" y="151"/>
                    </a:lnTo>
                    <a:lnTo>
                      <a:pt x="6" y="153"/>
                    </a:lnTo>
                    <a:lnTo>
                      <a:pt x="6" y="155"/>
                    </a:lnTo>
                    <a:lnTo>
                      <a:pt x="6" y="155"/>
                    </a:lnTo>
                    <a:lnTo>
                      <a:pt x="19" y="143"/>
                    </a:lnTo>
                    <a:lnTo>
                      <a:pt x="23" y="135"/>
                    </a:lnTo>
                    <a:lnTo>
                      <a:pt x="26" y="130"/>
                    </a:lnTo>
                    <a:lnTo>
                      <a:pt x="26" y="130"/>
                    </a:lnTo>
                    <a:lnTo>
                      <a:pt x="19" y="139"/>
                    </a:lnTo>
                    <a:lnTo>
                      <a:pt x="11" y="147"/>
                    </a:lnTo>
                    <a:lnTo>
                      <a:pt x="11" y="147"/>
                    </a:lnTo>
                    <a:close/>
                    <a:moveTo>
                      <a:pt x="95" y="151"/>
                    </a:moveTo>
                    <a:lnTo>
                      <a:pt x="95" y="151"/>
                    </a:lnTo>
                    <a:lnTo>
                      <a:pt x="97" y="151"/>
                    </a:lnTo>
                    <a:lnTo>
                      <a:pt x="99" y="149"/>
                    </a:lnTo>
                    <a:lnTo>
                      <a:pt x="99" y="145"/>
                    </a:lnTo>
                    <a:lnTo>
                      <a:pt x="99" y="145"/>
                    </a:lnTo>
                    <a:lnTo>
                      <a:pt x="97" y="143"/>
                    </a:lnTo>
                    <a:lnTo>
                      <a:pt x="95" y="143"/>
                    </a:lnTo>
                    <a:lnTo>
                      <a:pt x="95" y="143"/>
                    </a:lnTo>
                    <a:lnTo>
                      <a:pt x="93" y="145"/>
                    </a:lnTo>
                    <a:lnTo>
                      <a:pt x="93" y="147"/>
                    </a:lnTo>
                    <a:lnTo>
                      <a:pt x="95" y="151"/>
                    </a:lnTo>
                    <a:lnTo>
                      <a:pt x="95" y="151"/>
                    </a:lnTo>
                    <a:close/>
                    <a:moveTo>
                      <a:pt x="6" y="168"/>
                    </a:moveTo>
                    <a:lnTo>
                      <a:pt x="6" y="168"/>
                    </a:lnTo>
                    <a:lnTo>
                      <a:pt x="4" y="176"/>
                    </a:lnTo>
                    <a:lnTo>
                      <a:pt x="4" y="179"/>
                    </a:lnTo>
                    <a:lnTo>
                      <a:pt x="6" y="183"/>
                    </a:lnTo>
                    <a:lnTo>
                      <a:pt x="6" y="183"/>
                    </a:lnTo>
                    <a:lnTo>
                      <a:pt x="19" y="164"/>
                    </a:lnTo>
                    <a:lnTo>
                      <a:pt x="32" y="145"/>
                    </a:lnTo>
                    <a:lnTo>
                      <a:pt x="32" y="145"/>
                    </a:lnTo>
                    <a:lnTo>
                      <a:pt x="25" y="151"/>
                    </a:lnTo>
                    <a:lnTo>
                      <a:pt x="19" y="156"/>
                    </a:lnTo>
                    <a:lnTo>
                      <a:pt x="13" y="164"/>
                    </a:lnTo>
                    <a:lnTo>
                      <a:pt x="6" y="168"/>
                    </a:lnTo>
                    <a:lnTo>
                      <a:pt x="6" y="168"/>
                    </a:lnTo>
                    <a:close/>
                    <a:moveTo>
                      <a:pt x="188" y="158"/>
                    </a:moveTo>
                    <a:lnTo>
                      <a:pt x="188" y="158"/>
                    </a:lnTo>
                    <a:lnTo>
                      <a:pt x="198" y="155"/>
                    </a:lnTo>
                    <a:lnTo>
                      <a:pt x="202" y="151"/>
                    </a:lnTo>
                    <a:lnTo>
                      <a:pt x="204" y="147"/>
                    </a:lnTo>
                    <a:lnTo>
                      <a:pt x="204" y="147"/>
                    </a:lnTo>
                    <a:lnTo>
                      <a:pt x="200" y="147"/>
                    </a:lnTo>
                    <a:lnTo>
                      <a:pt x="196" y="151"/>
                    </a:lnTo>
                    <a:lnTo>
                      <a:pt x="188" y="158"/>
                    </a:lnTo>
                    <a:lnTo>
                      <a:pt x="188" y="158"/>
                    </a:lnTo>
                    <a:close/>
                    <a:moveTo>
                      <a:pt x="15" y="179"/>
                    </a:moveTo>
                    <a:lnTo>
                      <a:pt x="15" y="179"/>
                    </a:lnTo>
                    <a:lnTo>
                      <a:pt x="21" y="176"/>
                    </a:lnTo>
                    <a:lnTo>
                      <a:pt x="26" y="170"/>
                    </a:lnTo>
                    <a:lnTo>
                      <a:pt x="32" y="164"/>
                    </a:lnTo>
                    <a:lnTo>
                      <a:pt x="38" y="160"/>
                    </a:lnTo>
                    <a:lnTo>
                      <a:pt x="38" y="160"/>
                    </a:lnTo>
                    <a:lnTo>
                      <a:pt x="40" y="155"/>
                    </a:lnTo>
                    <a:lnTo>
                      <a:pt x="40" y="149"/>
                    </a:lnTo>
                    <a:lnTo>
                      <a:pt x="40" y="149"/>
                    </a:lnTo>
                    <a:lnTo>
                      <a:pt x="32" y="155"/>
                    </a:lnTo>
                    <a:lnTo>
                      <a:pt x="25" y="162"/>
                    </a:lnTo>
                    <a:lnTo>
                      <a:pt x="15" y="179"/>
                    </a:lnTo>
                    <a:lnTo>
                      <a:pt x="15" y="179"/>
                    </a:lnTo>
                    <a:close/>
                    <a:moveTo>
                      <a:pt x="101" y="172"/>
                    </a:moveTo>
                    <a:lnTo>
                      <a:pt x="101" y="172"/>
                    </a:lnTo>
                    <a:lnTo>
                      <a:pt x="107" y="170"/>
                    </a:lnTo>
                    <a:lnTo>
                      <a:pt x="110" y="166"/>
                    </a:lnTo>
                    <a:lnTo>
                      <a:pt x="114" y="162"/>
                    </a:lnTo>
                    <a:lnTo>
                      <a:pt x="112" y="156"/>
                    </a:lnTo>
                    <a:lnTo>
                      <a:pt x="112" y="156"/>
                    </a:lnTo>
                    <a:lnTo>
                      <a:pt x="105" y="162"/>
                    </a:lnTo>
                    <a:lnTo>
                      <a:pt x="103" y="166"/>
                    </a:lnTo>
                    <a:lnTo>
                      <a:pt x="101" y="172"/>
                    </a:lnTo>
                    <a:lnTo>
                      <a:pt x="101" y="172"/>
                    </a:lnTo>
                    <a:close/>
                    <a:moveTo>
                      <a:pt x="188" y="174"/>
                    </a:moveTo>
                    <a:lnTo>
                      <a:pt x="188" y="174"/>
                    </a:lnTo>
                    <a:lnTo>
                      <a:pt x="192" y="172"/>
                    </a:lnTo>
                    <a:lnTo>
                      <a:pt x="196" y="170"/>
                    </a:lnTo>
                    <a:lnTo>
                      <a:pt x="202" y="166"/>
                    </a:lnTo>
                    <a:lnTo>
                      <a:pt x="206" y="164"/>
                    </a:lnTo>
                    <a:lnTo>
                      <a:pt x="206" y="164"/>
                    </a:lnTo>
                    <a:lnTo>
                      <a:pt x="204" y="162"/>
                    </a:lnTo>
                    <a:lnTo>
                      <a:pt x="200" y="162"/>
                    </a:lnTo>
                    <a:lnTo>
                      <a:pt x="194" y="166"/>
                    </a:lnTo>
                    <a:lnTo>
                      <a:pt x="190" y="170"/>
                    </a:lnTo>
                    <a:lnTo>
                      <a:pt x="188" y="174"/>
                    </a:lnTo>
                    <a:lnTo>
                      <a:pt x="188" y="174"/>
                    </a:lnTo>
                    <a:close/>
                    <a:moveTo>
                      <a:pt x="110" y="179"/>
                    </a:moveTo>
                    <a:lnTo>
                      <a:pt x="110" y="179"/>
                    </a:lnTo>
                    <a:lnTo>
                      <a:pt x="116" y="177"/>
                    </a:lnTo>
                    <a:lnTo>
                      <a:pt x="120" y="176"/>
                    </a:lnTo>
                    <a:lnTo>
                      <a:pt x="124" y="172"/>
                    </a:lnTo>
                    <a:lnTo>
                      <a:pt x="124" y="166"/>
                    </a:lnTo>
                    <a:lnTo>
                      <a:pt x="124" y="166"/>
                    </a:lnTo>
                    <a:lnTo>
                      <a:pt x="118" y="168"/>
                    </a:lnTo>
                    <a:lnTo>
                      <a:pt x="114" y="172"/>
                    </a:lnTo>
                    <a:lnTo>
                      <a:pt x="110" y="179"/>
                    </a:lnTo>
                    <a:lnTo>
                      <a:pt x="110" y="179"/>
                    </a:lnTo>
                    <a:close/>
                    <a:moveTo>
                      <a:pt x="15" y="200"/>
                    </a:moveTo>
                    <a:lnTo>
                      <a:pt x="15" y="200"/>
                    </a:lnTo>
                    <a:lnTo>
                      <a:pt x="25" y="191"/>
                    </a:lnTo>
                    <a:lnTo>
                      <a:pt x="38" y="183"/>
                    </a:lnTo>
                    <a:lnTo>
                      <a:pt x="38" y="183"/>
                    </a:lnTo>
                    <a:lnTo>
                      <a:pt x="38" y="174"/>
                    </a:lnTo>
                    <a:lnTo>
                      <a:pt x="38" y="174"/>
                    </a:lnTo>
                    <a:lnTo>
                      <a:pt x="30" y="179"/>
                    </a:lnTo>
                    <a:lnTo>
                      <a:pt x="25" y="187"/>
                    </a:lnTo>
                    <a:lnTo>
                      <a:pt x="19" y="193"/>
                    </a:lnTo>
                    <a:lnTo>
                      <a:pt x="15" y="200"/>
                    </a:lnTo>
                    <a:lnTo>
                      <a:pt x="15" y="200"/>
                    </a:lnTo>
                    <a:close/>
                    <a:moveTo>
                      <a:pt x="185" y="195"/>
                    </a:moveTo>
                    <a:lnTo>
                      <a:pt x="185" y="195"/>
                    </a:lnTo>
                    <a:lnTo>
                      <a:pt x="194" y="189"/>
                    </a:lnTo>
                    <a:lnTo>
                      <a:pt x="200" y="187"/>
                    </a:lnTo>
                    <a:lnTo>
                      <a:pt x="206" y="185"/>
                    </a:lnTo>
                    <a:lnTo>
                      <a:pt x="206" y="185"/>
                    </a:lnTo>
                    <a:lnTo>
                      <a:pt x="206" y="179"/>
                    </a:lnTo>
                    <a:lnTo>
                      <a:pt x="206" y="176"/>
                    </a:lnTo>
                    <a:lnTo>
                      <a:pt x="204" y="176"/>
                    </a:lnTo>
                    <a:lnTo>
                      <a:pt x="204" y="176"/>
                    </a:lnTo>
                    <a:lnTo>
                      <a:pt x="194" y="185"/>
                    </a:lnTo>
                    <a:lnTo>
                      <a:pt x="185" y="195"/>
                    </a:lnTo>
                    <a:lnTo>
                      <a:pt x="185" y="195"/>
                    </a:lnTo>
                    <a:close/>
                    <a:moveTo>
                      <a:pt x="122" y="187"/>
                    </a:moveTo>
                    <a:lnTo>
                      <a:pt x="122" y="187"/>
                    </a:lnTo>
                    <a:lnTo>
                      <a:pt x="124" y="185"/>
                    </a:lnTo>
                    <a:lnTo>
                      <a:pt x="127" y="183"/>
                    </a:lnTo>
                    <a:lnTo>
                      <a:pt x="131" y="181"/>
                    </a:lnTo>
                    <a:lnTo>
                      <a:pt x="131" y="177"/>
                    </a:lnTo>
                    <a:lnTo>
                      <a:pt x="131" y="177"/>
                    </a:lnTo>
                    <a:lnTo>
                      <a:pt x="124" y="181"/>
                    </a:lnTo>
                    <a:lnTo>
                      <a:pt x="122" y="183"/>
                    </a:lnTo>
                    <a:lnTo>
                      <a:pt x="122" y="187"/>
                    </a:lnTo>
                    <a:lnTo>
                      <a:pt x="122" y="187"/>
                    </a:lnTo>
                    <a:close/>
                    <a:moveTo>
                      <a:pt x="101" y="181"/>
                    </a:moveTo>
                    <a:lnTo>
                      <a:pt x="101" y="181"/>
                    </a:lnTo>
                    <a:lnTo>
                      <a:pt x="103" y="181"/>
                    </a:lnTo>
                    <a:lnTo>
                      <a:pt x="105" y="181"/>
                    </a:lnTo>
                    <a:lnTo>
                      <a:pt x="105" y="181"/>
                    </a:lnTo>
                    <a:lnTo>
                      <a:pt x="105" y="179"/>
                    </a:lnTo>
                    <a:lnTo>
                      <a:pt x="105" y="179"/>
                    </a:lnTo>
                    <a:lnTo>
                      <a:pt x="103" y="179"/>
                    </a:lnTo>
                    <a:lnTo>
                      <a:pt x="101" y="181"/>
                    </a:lnTo>
                    <a:lnTo>
                      <a:pt x="101" y="181"/>
                    </a:lnTo>
                    <a:close/>
                    <a:moveTo>
                      <a:pt x="4" y="204"/>
                    </a:moveTo>
                    <a:lnTo>
                      <a:pt x="4" y="204"/>
                    </a:lnTo>
                    <a:lnTo>
                      <a:pt x="15" y="193"/>
                    </a:lnTo>
                    <a:lnTo>
                      <a:pt x="19" y="187"/>
                    </a:lnTo>
                    <a:lnTo>
                      <a:pt x="19" y="183"/>
                    </a:lnTo>
                    <a:lnTo>
                      <a:pt x="19" y="183"/>
                    </a:lnTo>
                    <a:lnTo>
                      <a:pt x="15" y="187"/>
                    </a:lnTo>
                    <a:lnTo>
                      <a:pt x="9" y="191"/>
                    </a:lnTo>
                    <a:lnTo>
                      <a:pt x="6" y="196"/>
                    </a:lnTo>
                    <a:lnTo>
                      <a:pt x="4" y="200"/>
                    </a:lnTo>
                    <a:lnTo>
                      <a:pt x="4" y="204"/>
                    </a:lnTo>
                    <a:lnTo>
                      <a:pt x="4" y="204"/>
                    </a:lnTo>
                    <a:close/>
                    <a:moveTo>
                      <a:pt x="183" y="191"/>
                    </a:moveTo>
                    <a:lnTo>
                      <a:pt x="183" y="191"/>
                    </a:lnTo>
                    <a:lnTo>
                      <a:pt x="188" y="183"/>
                    </a:lnTo>
                    <a:lnTo>
                      <a:pt x="188" y="183"/>
                    </a:lnTo>
                    <a:lnTo>
                      <a:pt x="185" y="183"/>
                    </a:lnTo>
                    <a:lnTo>
                      <a:pt x="181" y="185"/>
                    </a:lnTo>
                    <a:lnTo>
                      <a:pt x="181" y="189"/>
                    </a:lnTo>
                    <a:lnTo>
                      <a:pt x="183" y="191"/>
                    </a:lnTo>
                    <a:lnTo>
                      <a:pt x="183" y="191"/>
                    </a:lnTo>
                    <a:close/>
                    <a:moveTo>
                      <a:pt x="13" y="223"/>
                    </a:moveTo>
                    <a:lnTo>
                      <a:pt x="13" y="223"/>
                    </a:lnTo>
                    <a:lnTo>
                      <a:pt x="28" y="210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5"/>
                    </a:lnTo>
                    <a:lnTo>
                      <a:pt x="36" y="195"/>
                    </a:lnTo>
                    <a:lnTo>
                      <a:pt x="23" y="208"/>
                    </a:lnTo>
                    <a:lnTo>
                      <a:pt x="19" y="214"/>
                    </a:lnTo>
                    <a:lnTo>
                      <a:pt x="13" y="223"/>
                    </a:lnTo>
                    <a:lnTo>
                      <a:pt x="13" y="223"/>
                    </a:lnTo>
                    <a:close/>
                    <a:moveTo>
                      <a:pt x="185" y="212"/>
                    </a:moveTo>
                    <a:lnTo>
                      <a:pt x="185" y="212"/>
                    </a:lnTo>
                    <a:lnTo>
                      <a:pt x="194" y="206"/>
                    </a:lnTo>
                    <a:lnTo>
                      <a:pt x="200" y="204"/>
                    </a:lnTo>
                    <a:lnTo>
                      <a:pt x="206" y="202"/>
                    </a:lnTo>
                    <a:lnTo>
                      <a:pt x="206" y="202"/>
                    </a:lnTo>
                    <a:lnTo>
                      <a:pt x="206" y="198"/>
                    </a:lnTo>
                    <a:lnTo>
                      <a:pt x="206" y="195"/>
                    </a:lnTo>
                    <a:lnTo>
                      <a:pt x="206" y="195"/>
                    </a:lnTo>
                    <a:lnTo>
                      <a:pt x="200" y="198"/>
                    </a:lnTo>
                    <a:lnTo>
                      <a:pt x="194" y="202"/>
                    </a:lnTo>
                    <a:lnTo>
                      <a:pt x="185" y="212"/>
                    </a:lnTo>
                    <a:lnTo>
                      <a:pt x="185" y="212"/>
                    </a:lnTo>
                    <a:close/>
                    <a:moveTo>
                      <a:pt x="181" y="210"/>
                    </a:moveTo>
                    <a:lnTo>
                      <a:pt x="181" y="210"/>
                    </a:lnTo>
                    <a:lnTo>
                      <a:pt x="188" y="202"/>
                    </a:lnTo>
                    <a:lnTo>
                      <a:pt x="190" y="200"/>
                    </a:lnTo>
                    <a:lnTo>
                      <a:pt x="190" y="198"/>
                    </a:lnTo>
                    <a:lnTo>
                      <a:pt x="190" y="198"/>
                    </a:lnTo>
                    <a:lnTo>
                      <a:pt x="188" y="200"/>
                    </a:lnTo>
                    <a:lnTo>
                      <a:pt x="183" y="202"/>
                    </a:lnTo>
                    <a:lnTo>
                      <a:pt x="181" y="206"/>
                    </a:lnTo>
                    <a:lnTo>
                      <a:pt x="181" y="208"/>
                    </a:lnTo>
                    <a:lnTo>
                      <a:pt x="181" y="210"/>
                    </a:lnTo>
                    <a:lnTo>
                      <a:pt x="181" y="210"/>
                    </a:lnTo>
                    <a:close/>
                    <a:moveTo>
                      <a:pt x="4" y="223"/>
                    </a:moveTo>
                    <a:lnTo>
                      <a:pt x="4" y="223"/>
                    </a:lnTo>
                    <a:lnTo>
                      <a:pt x="15" y="214"/>
                    </a:lnTo>
                    <a:lnTo>
                      <a:pt x="19" y="208"/>
                    </a:lnTo>
                    <a:lnTo>
                      <a:pt x="19" y="202"/>
                    </a:lnTo>
                    <a:lnTo>
                      <a:pt x="19" y="202"/>
                    </a:lnTo>
                    <a:lnTo>
                      <a:pt x="15" y="208"/>
                    </a:lnTo>
                    <a:lnTo>
                      <a:pt x="9" y="212"/>
                    </a:lnTo>
                    <a:lnTo>
                      <a:pt x="6" y="217"/>
                    </a:lnTo>
                    <a:lnTo>
                      <a:pt x="4" y="219"/>
                    </a:lnTo>
                    <a:lnTo>
                      <a:pt x="4" y="223"/>
                    </a:lnTo>
                    <a:lnTo>
                      <a:pt x="4" y="223"/>
                    </a:lnTo>
                    <a:close/>
                    <a:moveTo>
                      <a:pt x="198" y="219"/>
                    </a:moveTo>
                    <a:lnTo>
                      <a:pt x="198" y="219"/>
                    </a:lnTo>
                    <a:lnTo>
                      <a:pt x="202" y="217"/>
                    </a:lnTo>
                    <a:lnTo>
                      <a:pt x="202" y="216"/>
                    </a:lnTo>
                    <a:lnTo>
                      <a:pt x="204" y="212"/>
                    </a:lnTo>
                    <a:lnTo>
                      <a:pt x="204" y="212"/>
                    </a:lnTo>
                    <a:lnTo>
                      <a:pt x="200" y="214"/>
                    </a:lnTo>
                    <a:lnTo>
                      <a:pt x="200" y="216"/>
                    </a:lnTo>
                    <a:lnTo>
                      <a:pt x="198" y="219"/>
                    </a:lnTo>
                    <a:lnTo>
                      <a:pt x="198" y="219"/>
                    </a:lnTo>
                    <a:close/>
                    <a:moveTo>
                      <a:pt x="13" y="231"/>
                    </a:moveTo>
                    <a:lnTo>
                      <a:pt x="13" y="231"/>
                    </a:lnTo>
                    <a:lnTo>
                      <a:pt x="15" y="231"/>
                    </a:lnTo>
                    <a:lnTo>
                      <a:pt x="19" y="231"/>
                    </a:lnTo>
                    <a:lnTo>
                      <a:pt x="25" y="225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26" y="217"/>
                    </a:lnTo>
                    <a:lnTo>
                      <a:pt x="21" y="221"/>
                    </a:lnTo>
                    <a:lnTo>
                      <a:pt x="13" y="231"/>
                    </a:lnTo>
                    <a:lnTo>
                      <a:pt x="13" y="231"/>
                    </a:lnTo>
                    <a:close/>
                    <a:moveTo>
                      <a:pt x="59" y="219"/>
                    </a:moveTo>
                    <a:lnTo>
                      <a:pt x="59" y="219"/>
                    </a:lnTo>
                    <a:lnTo>
                      <a:pt x="65" y="219"/>
                    </a:lnTo>
                    <a:lnTo>
                      <a:pt x="68" y="216"/>
                    </a:lnTo>
                    <a:lnTo>
                      <a:pt x="68" y="216"/>
                    </a:lnTo>
                    <a:lnTo>
                      <a:pt x="63" y="216"/>
                    </a:lnTo>
                    <a:lnTo>
                      <a:pt x="61" y="217"/>
                    </a:lnTo>
                    <a:lnTo>
                      <a:pt x="59" y="219"/>
                    </a:lnTo>
                    <a:lnTo>
                      <a:pt x="59" y="219"/>
                    </a:lnTo>
                    <a:close/>
                    <a:moveTo>
                      <a:pt x="183" y="229"/>
                    </a:moveTo>
                    <a:lnTo>
                      <a:pt x="183" y="229"/>
                    </a:lnTo>
                    <a:lnTo>
                      <a:pt x="185" y="225"/>
                    </a:lnTo>
                    <a:lnTo>
                      <a:pt x="187" y="223"/>
                    </a:lnTo>
                    <a:lnTo>
                      <a:pt x="188" y="219"/>
                    </a:lnTo>
                    <a:lnTo>
                      <a:pt x="190" y="217"/>
                    </a:lnTo>
                    <a:lnTo>
                      <a:pt x="190" y="217"/>
                    </a:lnTo>
                    <a:lnTo>
                      <a:pt x="187" y="219"/>
                    </a:lnTo>
                    <a:lnTo>
                      <a:pt x="183" y="221"/>
                    </a:lnTo>
                    <a:lnTo>
                      <a:pt x="181" y="225"/>
                    </a:lnTo>
                    <a:lnTo>
                      <a:pt x="183" y="229"/>
                    </a:lnTo>
                    <a:lnTo>
                      <a:pt x="183" y="229"/>
                    </a:lnTo>
                    <a:close/>
                    <a:moveTo>
                      <a:pt x="227" y="223"/>
                    </a:moveTo>
                    <a:lnTo>
                      <a:pt x="227" y="223"/>
                    </a:lnTo>
                    <a:lnTo>
                      <a:pt x="230" y="223"/>
                    </a:lnTo>
                    <a:lnTo>
                      <a:pt x="230" y="219"/>
                    </a:lnTo>
                    <a:lnTo>
                      <a:pt x="230" y="219"/>
                    </a:lnTo>
                    <a:lnTo>
                      <a:pt x="229" y="221"/>
                    </a:lnTo>
                    <a:lnTo>
                      <a:pt x="227" y="223"/>
                    </a:lnTo>
                    <a:lnTo>
                      <a:pt x="227" y="223"/>
                    </a:lnTo>
                    <a:close/>
                    <a:moveTo>
                      <a:pt x="28" y="229"/>
                    </a:moveTo>
                    <a:lnTo>
                      <a:pt x="28" y="229"/>
                    </a:lnTo>
                    <a:lnTo>
                      <a:pt x="36" y="225"/>
                    </a:lnTo>
                    <a:lnTo>
                      <a:pt x="42" y="221"/>
                    </a:lnTo>
                    <a:lnTo>
                      <a:pt x="42" y="221"/>
                    </a:lnTo>
                    <a:lnTo>
                      <a:pt x="36" y="221"/>
                    </a:lnTo>
                    <a:lnTo>
                      <a:pt x="32" y="223"/>
                    </a:lnTo>
                    <a:lnTo>
                      <a:pt x="28" y="229"/>
                    </a:lnTo>
                    <a:lnTo>
                      <a:pt x="28" y="229"/>
                    </a:lnTo>
                    <a:close/>
                    <a:moveTo>
                      <a:pt x="242" y="225"/>
                    </a:moveTo>
                    <a:lnTo>
                      <a:pt x="242" y="225"/>
                    </a:lnTo>
                    <a:lnTo>
                      <a:pt x="244" y="225"/>
                    </a:lnTo>
                    <a:lnTo>
                      <a:pt x="246" y="223"/>
                    </a:lnTo>
                    <a:lnTo>
                      <a:pt x="246" y="221"/>
                    </a:lnTo>
                    <a:lnTo>
                      <a:pt x="244" y="221"/>
                    </a:lnTo>
                    <a:lnTo>
                      <a:pt x="244" y="221"/>
                    </a:lnTo>
                    <a:lnTo>
                      <a:pt x="242" y="223"/>
                    </a:lnTo>
                    <a:lnTo>
                      <a:pt x="242" y="225"/>
                    </a:lnTo>
                    <a:lnTo>
                      <a:pt x="242" y="225"/>
                    </a:lnTo>
                    <a:close/>
                    <a:moveTo>
                      <a:pt x="194" y="235"/>
                    </a:moveTo>
                    <a:lnTo>
                      <a:pt x="194" y="235"/>
                    </a:lnTo>
                    <a:lnTo>
                      <a:pt x="200" y="233"/>
                    </a:lnTo>
                    <a:lnTo>
                      <a:pt x="204" y="229"/>
                    </a:lnTo>
                    <a:lnTo>
                      <a:pt x="211" y="221"/>
                    </a:lnTo>
                    <a:lnTo>
                      <a:pt x="211" y="221"/>
                    </a:lnTo>
                    <a:lnTo>
                      <a:pt x="204" y="223"/>
                    </a:lnTo>
                    <a:lnTo>
                      <a:pt x="200" y="225"/>
                    </a:lnTo>
                    <a:lnTo>
                      <a:pt x="196" y="231"/>
                    </a:lnTo>
                    <a:lnTo>
                      <a:pt x="194" y="235"/>
                    </a:lnTo>
                    <a:lnTo>
                      <a:pt x="194" y="235"/>
                    </a:lnTo>
                    <a:close/>
                    <a:moveTo>
                      <a:pt x="76" y="229"/>
                    </a:moveTo>
                    <a:lnTo>
                      <a:pt x="76" y="229"/>
                    </a:lnTo>
                    <a:lnTo>
                      <a:pt x="78" y="229"/>
                    </a:lnTo>
                    <a:lnTo>
                      <a:pt x="80" y="229"/>
                    </a:lnTo>
                    <a:lnTo>
                      <a:pt x="80" y="223"/>
                    </a:lnTo>
                    <a:lnTo>
                      <a:pt x="80" y="223"/>
                    </a:lnTo>
                    <a:lnTo>
                      <a:pt x="76" y="225"/>
                    </a:lnTo>
                    <a:lnTo>
                      <a:pt x="76" y="229"/>
                    </a:lnTo>
                    <a:lnTo>
                      <a:pt x="76" y="229"/>
                    </a:lnTo>
                    <a:close/>
                    <a:moveTo>
                      <a:pt x="59" y="229"/>
                    </a:moveTo>
                    <a:lnTo>
                      <a:pt x="59" y="229"/>
                    </a:lnTo>
                    <a:lnTo>
                      <a:pt x="61" y="231"/>
                    </a:lnTo>
                    <a:lnTo>
                      <a:pt x="63" y="229"/>
                    </a:lnTo>
                    <a:lnTo>
                      <a:pt x="65" y="227"/>
                    </a:lnTo>
                    <a:lnTo>
                      <a:pt x="63" y="225"/>
                    </a:lnTo>
                    <a:lnTo>
                      <a:pt x="63" y="225"/>
                    </a:lnTo>
                    <a:lnTo>
                      <a:pt x="61" y="227"/>
                    </a:lnTo>
                    <a:lnTo>
                      <a:pt x="59" y="227"/>
                    </a:lnTo>
                    <a:lnTo>
                      <a:pt x="59" y="229"/>
                    </a:lnTo>
                    <a:lnTo>
                      <a:pt x="59" y="229"/>
                    </a:lnTo>
                    <a:close/>
                    <a:moveTo>
                      <a:pt x="40" y="229"/>
                    </a:moveTo>
                    <a:lnTo>
                      <a:pt x="40" y="229"/>
                    </a:lnTo>
                    <a:lnTo>
                      <a:pt x="44" y="229"/>
                    </a:lnTo>
                    <a:lnTo>
                      <a:pt x="46" y="227"/>
                    </a:lnTo>
                    <a:lnTo>
                      <a:pt x="46" y="225"/>
                    </a:lnTo>
                    <a:lnTo>
                      <a:pt x="46" y="225"/>
                    </a:lnTo>
                    <a:lnTo>
                      <a:pt x="42" y="227"/>
                    </a:lnTo>
                    <a:lnTo>
                      <a:pt x="42" y="227"/>
                    </a:lnTo>
                    <a:lnTo>
                      <a:pt x="40" y="229"/>
                    </a:lnTo>
                    <a:lnTo>
                      <a:pt x="40" y="229"/>
                    </a:lnTo>
                    <a:close/>
                    <a:moveTo>
                      <a:pt x="234" y="233"/>
                    </a:moveTo>
                    <a:lnTo>
                      <a:pt x="234" y="233"/>
                    </a:lnTo>
                    <a:lnTo>
                      <a:pt x="236" y="233"/>
                    </a:lnTo>
                    <a:lnTo>
                      <a:pt x="238" y="231"/>
                    </a:lnTo>
                    <a:lnTo>
                      <a:pt x="238" y="229"/>
                    </a:lnTo>
                    <a:lnTo>
                      <a:pt x="238" y="227"/>
                    </a:lnTo>
                    <a:lnTo>
                      <a:pt x="238" y="227"/>
                    </a:lnTo>
                    <a:lnTo>
                      <a:pt x="236" y="229"/>
                    </a:lnTo>
                    <a:lnTo>
                      <a:pt x="234" y="233"/>
                    </a:lnTo>
                    <a:lnTo>
                      <a:pt x="234" y="233"/>
                    </a:lnTo>
                    <a:close/>
                    <a:moveTo>
                      <a:pt x="206" y="235"/>
                    </a:moveTo>
                    <a:lnTo>
                      <a:pt x="206" y="235"/>
                    </a:lnTo>
                    <a:lnTo>
                      <a:pt x="209" y="235"/>
                    </a:lnTo>
                    <a:lnTo>
                      <a:pt x="211" y="233"/>
                    </a:lnTo>
                    <a:lnTo>
                      <a:pt x="213" y="231"/>
                    </a:lnTo>
                    <a:lnTo>
                      <a:pt x="211" y="227"/>
                    </a:lnTo>
                    <a:lnTo>
                      <a:pt x="211" y="227"/>
                    </a:lnTo>
                    <a:lnTo>
                      <a:pt x="208" y="231"/>
                    </a:lnTo>
                    <a:lnTo>
                      <a:pt x="206" y="235"/>
                    </a:lnTo>
                    <a:lnTo>
                      <a:pt x="206" y="2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406929" y="977538"/>
              <a:ext cx="664764" cy="602562"/>
              <a:chOff x="1886980" y="2353172"/>
              <a:chExt cx="664764" cy="602562"/>
            </a:xfrm>
          </p:grpSpPr>
          <p:sp>
            <p:nvSpPr>
              <p:cNvPr id="156" name="Freeform 6"/>
              <p:cNvSpPr>
                <a:spLocks noEditPoints="1"/>
              </p:cNvSpPr>
              <p:nvPr/>
            </p:nvSpPr>
            <p:spPr bwMode="auto">
              <a:xfrm>
                <a:off x="1886980" y="2353172"/>
                <a:ext cx="169953" cy="602562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8" y="255"/>
                  </a:cxn>
                  <a:cxn ang="0">
                    <a:pos x="71" y="308"/>
                  </a:cxn>
                  <a:cxn ang="0">
                    <a:pos x="15" y="306"/>
                  </a:cxn>
                  <a:cxn ang="0">
                    <a:pos x="6" y="261"/>
                  </a:cxn>
                  <a:cxn ang="0">
                    <a:pos x="0" y="47"/>
                  </a:cxn>
                  <a:cxn ang="0">
                    <a:pos x="38" y="1"/>
                  </a:cxn>
                  <a:cxn ang="0">
                    <a:pos x="33" y="20"/>
                  </a:cxn>
                  <a:cxn ang="0">
                    <a:pos x="38" y="135"/>
                  </a:cxn>
                  <a:cxn ang="0">
                    <a:pos x="74" y="278"/>
                  </a:cxn>
                  <a:cxn ang="0">
                    <a:pos x="80" y="238"/>
                  </a:cxn>
                  <a:cxn ang="0">
                    <a:pos x="73" y="64"/>
                  </a:cxn>
                  <a:cxn ang="0">
                    <a:pos x="50" y="7"/>
                  </a:cxn>
                  <a:cxn ang="0">
                    <a:pos x="10" y="36"/>
                  </a:cxn>
                  <a:cxn ang="0">
                    <a:pos x="25" y="19"/>
                  </a:cxn>
                  <a:cxn ang="0">
                    <a:pos x="10" y="57"/>
                  </a:cxn>
                  <a:cxn ang="0">
                    <a:pos x="17" y="38"/>
                  </a:cxn>
                  <a:cxn ang="0">
                    <a:pos x="19" y="57"/>
                  </a:cxn>
                  <a:cxn ang="0">
                    <a:pos x="27" y="47"/>
                  </a:cxn>
                  <a:cxn ang="0">
                    <a:pos x="10" y="85"/>
                  </a:cxn>
                  <a:cxn ang="0">
                    <a:pos x="13" y="72"/>
                  </a:cxn>
                  <a:cxn ang="0">
                    <a:pos x="19" y="85"/>
                  </a:cxn>
                  <a:cxn ang="0">
                    <a:pos x="23" y="74"/>
                  </a:cxn>
                  <a:cxn ang="0">
                    <a:pos x="13" y="120"/>
                  </a:cxn>
                  <a:cxn ang="0">
                    <a:pos x="27" y="89"/>
                  </a:cxn>
                  <a:cxn ang="0">
                    <a:pos x="10" y="120"/>
                  </a:cxn>
                  <a:cxn ang="0">
                    <a:pos x="23" y="120"/>
                  </a:cxn>
                  <a:cxn ang="0">
                    <a:pos x="12" y="144"/>
                  </a:cxn>
                  <a:cxn ang="0">
                    <a:pos x="21" y="123"/>
                  </a:cxn>
                  <a:cxn ang="0">
                    <a:pos x="27" y="137"/>
                  </a:cxn>
                  <a:cxn ang="0">
                    <a:pos x="31" y="129"/>
                  </a:cxn>
                  <a:cxn ang="0">
                    <a:pos x="17" y="173"/>
                  </a:cxn>
                  <a:cxn ang="0">
                    <a:pos x="33" y="158"/>
                  </a:cxn>
                  <a:cxn ang="0">
                    <a:pos x="17" y="173"/>
                  </a:cxn>
                  <a:cxn ang="0">
                    <a:pos x="13" y="163"/>
                  </a:cxn>
                  <a:cxn ang="0">
                    <a:pos x="19" y="150"/>
                  </a:cxn>
                  <a:cxn ang="0">
                    <a:pos x="19" y="196"/>
                  </a:cxn>
                  <a:cxn ang="0">
                    <a:pos x="29" y="192"/>
                  </a:cxn>
                  <a:cxn ang="0">
                    <a:pos x="21" y="217"/>
                  </a:cxn>
                  <a:cxn ang="0">
                    <a:pos x="33" y="182"/>
                  </a:cxn>
                  <a:cxn ang="0">
                    <a:pos x="12" y="194"/>
                  </a:cxn>
                  <a:cxn ang="0">
                    <a:pos x="17" y="179"/>
                  </a:cxn>
                  <a:cxn ang="0">
                    <a:pos x="10" y="219"/>
                  </a:cxn>
                  <a:cxn ang="0">
                    <a:pos x="19" y="203"/>
                  </a:cxn>
                  <a:cxn ang="0">
                    <a:pos x="10" y="219"/>
                  </a:cxn>
                  <a:cxn ang="0">
                    <a:pos x="27" y="245"/>
                  </a:cxn>
                  <a:cxn ang="0">
                    <a:pos x="33" y="228"/>
                  </a:cxn>
                  <a:cxn ang="0">
                    <a:pos x="21" y="240"/>
                  </a:cxn>
                  <a:cxn ang="0">
                    <a:pos x="23" y="223"/>
                  </a:cxn>
                  <a:cxn ang="0">
                    <a:pos x="25" y="247"/>
                  </a:cxn>
                  <a:cxn ang="0">
                    <a:pos x="15" y="274"/>
                  </a:cxn>
                  <a:cxn ang="0">
                    <a:pos x="23" y="251"/>
                  </a:cxn>
                  <a:cxn ang="0">
                    <a:pos x="25" y="266"/>
                  </a:cxn>
                  <a:cxn ang="0">
                    <a:pos x="34" y="253"/>
                  </a:cxn>
                  <a:cxn ang="0">
                    <a:pos x="25" y="263"/>
                  </a:cxn>
                  <a:cxn ang="0">
                    <a:pos x="31" y="280"/>
                  </a:cxn>
                  <a:cxn ang="0">
                    <a:pos x="34" y="270"/>
                  </a:cxn>
                  <a:cxn ang="0">
                    <a:pos x="27" y="278"/>
                  </a:cxn>
                </a:cxnLst>
                <a:rect l="0" t="0" r="r" b="b"/>
                <a:pathLst>
                  <a:path w="88" h="312">
                    <a:moveTo>
                      <a:pt x="76" y="0"/>
                    </a:moveTo>
                    <a:lnTo>
                      <a:pt x="76" y="0"/>
                    </a:lnTo>
                    <a:lnTo>
                      <a:pt x="78" y="9"/>
                    </a:lnTo>
                    <a:lnTo>
                      <a:pt x="80" y="19"/>
                    </a:lnTo>
                    <a:lnTo>
                      <a:pt x="80" y="38"/>
                    </a:lnTo>
                    <a:lnTo>
                      <a:pt x="78" y="80"/>
                    </a:lnTo>
                    <a:lnTo>
                      <a:pt x="78" y="80"/>
                    </a:lnTo>
                    <a:lnTo>
                      <a:pt x="80" y="106"/>
                    </a:lnTo>
                    <a:lnTo>
                      <a:pt x="82" y="135"/>
                    </a:lnTo>
                    <a:lnTo>
                      <a:pt x="82" y="135"/>
                    </a:lnTo>
                    <a:lnTo>
                      <a:pt x="86" y="213"/>
                    </a:lnTo>
                    <a:lnTo>
                      <a:pt x="88" y="255"/>
                    </a:lnTo>
                    <a:lnTo>
                      <a:pt x="88" y="272"/>
                    </a:lnTo>
                    <a:lnTo>
                      <a:pt x="86" y="280"/>
                    </a:lnTo>
                    <a:lnTo>
                      <a:pt x="86" y="280"/>
                    </a:lnTo>
                    <a:lnTo>
                      <a:pt x="80" y="293"/>
                    </a:lnTo>
                    <a:lnTo>
                      <a:pt x="76" y="303"/>
                    </a:lnTo>
                    <a:lnTo>
                      <a:pt x="71" y="308"/>
                    </a:lnTo>
                    <a:lnTo>
                      <a:pt x="71" y="308"/>
                    </a:lnTo>
                    <a:lnTo>
                      <a:pt x="57" y="310"/>
                    </a:lnTo>
                    <a:lnTo>
                      <a:pt x="44" y="312"/>
                    </a:lnTo>
                    <a:lnTo>
                      <a:pt x="44" y="312"/>
                    </a:lnTo>
                    <a:lnTo>
                      <a:pt x="23" y="308"/>
                    </a:lnTo>
                    <a:lnTo>
                      <a:pt x="15" y="306"/>
                    </a:lnTo>
                    <a:lnTo>
                      <a:pt x="6" y="303"/>
                    </a:lnTo>
                    <a:lnTo>
                      <a:pt x="6" y="303"/>
                    </a:lnTo>
                    <a:lnTo>
                      <a:pt x="6" y="293"/>
                    </a:lnTo>
                    <a:lnTo>
                      <a:pt x="4" y="282"/>
                    </a:lnTo>
                    <a:lnTo>
                      <a:pt x="6" y="261"/>
                    </a:lnTo>
                    <a:lnTo>
                      <a:pt x="6" y="261"/>
                    </a:lnTo>
                    <a:lnTo>
                      <a:pt x="4" y="127"/>
                    </a:lnTo>
                    <a:lnTo>
                      <a:pt x="4" y="127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72"/>
                    </a:lnTo>
                    <a:lnTo>
                      <a:pt x="0" y="47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15" y="13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38" y="1"/>
                    </a:lnTo>
                    <a:lnTo>
                      <a:pt x="53" y="0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  <a:moveTo>
                      <a:pt x="33" y="11"/>
                    </a:moveTo>
                    <a:lnTo>
                      <a:pt x="33" y="11"/>
                    </a:lnTo>
                    <a:lnTo>
                      <a:pt x="33" y="20"/>
                    </a:lnTo>
                    <a:lnTo>
                      <a:pt x="33" y="32"/>
                    </a:lnTo>
                    <a:lnTo>
                      <a:pt x="33" y="53"/>
                    </a:lnTo>
                    <a:lnTo>
                      <a:pt x="33" y="53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8" y="135"/>
                    </a:lnTo>
                    <a:lnTo>
                      <a:pt x="38" y="135"/>
                    </a:lnTo>
                    <a:lnTo>
                      <a:pt x="40" y="207"/>
                    </a:lnTo>
                    <a:lnTo>
                      <a:pt x="44" y="276"/>
                    </a:lnTo>
                    <a:lnTo>
                      <a:pt x="44" y="276"/>
                    </a:lnTo>
                    <a:lnTo>
                      <a:pt x="63" y="278"/>
                    </a:lnTo>
                    <a:lnTo>
                      <a:pt x="74" y="278"/>
                    </a:lnTo>
                    <a:lnTo>
                      <a:pt x="80" y="278"/>
                    </a:lnTo>
                    <a:lnTo>
                      <a:pt x="80" y="278"/>
                    </a:lnTo>
                    <a:lnTo>
                      <a:pt x="82" y="270"/>
                    </a:lnTo>
                    <a:lnTo>
                      <a:pt x="82" y="259"/>
                    </a:lnTo>
                    <a:lnTo>
                      <a:pt x="80" y="238"/>
                    </a:lnTo>
                    <a:lnTo>
                      <a:pt x="80" y="238"/>
                    </a:lnTo>
                    <a:lnTo>
                      <a:pt x="78" y="160"/>
                    </a:lnTo>
                    <a:lnTo>
                      <a:pt x="78" y="160"/>
                    </a:lnTo>
                    <a:lnTo>
                      <a:pt x="74" y="122"/>
                    </a:lnTo>
                    <a:lnTo>
                      <a:pt x="71" y="85"/>
                    </a:lnTo>
                    <a:lnTo>
                      <a:pt x="71" y="85"/>
                    </a:lnTo>
                    <a:lnTo>
                      <a:pt x="73" y="64"/>
                    </a:lnTo>
                    <a:lnTo>
                      <a:pt x="73" y="45"/>
                    </a:lnTo>
                    <a:lnTo>
                      <a:pt x="74" y="26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63" y="7"/>
                    </a:lnTo>
                    <a:lnTo>
                      <a:pt x="50" y="7"/>
                    </a:lnTo>
                    <a:lnTo>
                      <a:pt x="33" y="11"/>
                    </a:lnTo>
                    <a:lnTo>
                      <a:pt x="33" y="11"/>
                    </a:lnTo>
                    <a:close/>
                    <a:moveTo>
                      <a:pt x="8" y="28"/>
                    </a:moveTo>
                    <a:lnTo>
                      <a:pt x="8" y="28"/>
                    </a:lnTo>
                    <a:lnTo>
                      <a:pt x="8" y="34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5" y="32"/>
                    </a:lnTo>
                    <a:lnTo>
                      <a:pt x="21" y="28"/>
                    </a:lnTo>
                    <a:lnTo>
                      <a:pt x="25" y="22"/>
                    </a:lnTo>
                    <a:lnTo>
                      <a:pt x="25" y="19"/>
                    </a:lnTo>
                    <a:lnTo>
                      <a:pt x="25" y="15"/>
                    </a:lnTo>
                    <a:lnTo>
                      <a:pt x="25" y="15"/>
                    </a:lnTo>
                    <a:lnTo>
                      <a:pt x="15" y="22"/>
                    </a:lnTo>
                    <a:lnTo>
                      <a:pt x="8" y="28"/>
                    </a:lnTo>
                    <a:lnTo>
                      <a:pt x="8" y="28"/>
                    </a:lnTo>
                    <a:close/>
                    <a:moveTo>
                      <a:pt x="10" y="57"/>
                    </a:moveTo>
                    <a:lnTo>
                      <a:pt x="10" y="57"/>
                    </a:lnTo>
                    <a:lnTo>
                      <a:pt x="12" y="51"/>
                    </a:lnTo>
                    <a:lnTo>
                      <a:pt x="15" y="47"/>
                    </a:lnTo>
                    <a:lnTo>
                      <a:pt x="17" y="43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0" y="47"/>
                    </a:lnTo>
                    <a:lnTo>
                      <a:pt x="8" y="51"/>
                    </a:lnTo>
                    <a:lnTo>
                      <a:pt x="10" y="57"/>
                    </a:lnTo>
                    <a:lnTo>
                      <a:pt x="10" y="57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23" y="57"/>
                    </a:lnTo>
                    <a:lnTo>
                      <a:pt x="25" y="55"/>
                    </a:lnTo>
                    <a:lnTo>
                      <a:pt x="25" y="55"/>
                    </a:lnTo>
                    <a:lnTo>
                      <a:pt x="25" y="51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3" y="47"/>
                    </a:lnTo>
                    <a:lnTo>
                      <a:pt x="23" y="4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10" y="85"/>
                    </a:moveTo>
                    <a:lnTo>
                      <a:pt x="10" y="85"/>
                    </a:lnTo>
                    <a:lnTo>
                      <a:pt x="12" y="81"/>
                    </a:lnTo>
                    <a:lnTo>
                      <a:pt x="15" y="78"/>
                    </a:lnTo>
                    <a:lnTo>
                      <a:pt x="17" y="68"/>
                    </a:lnTo>
                    <a:lnTo>
                      <a:pt x="17" y="68"/>
                    </a:lnTo>
                    <a:lnTo>
                      <a:pt x="13" y="72"/>
                    </a:lnTo>
                    <a:lnTo>
                      <a:pt x="10" y="74"/>
                    </a:lnTo>
                    <a:lnTo>
                      <a:pt x="10" y="80"/>
                    </a:lnTo>
                    <a:lnTo>
                      <a:pt x="10" y="85"/>
                    </a:lnTo>
                    <a:lnTo>
                      <a:pt x="10" y="85"/>
                    </a:lnTo>
                    <a:close/>
                    <a:moveTo>
                      <a:pt x="19" y="85"/>
                    </a:moveTo>
                    <a:lnTo>
                      <a:pt x="19" y="85"/>
                    </a:lnTo>
                    <a:lnTo>
                      <a:pt x="25" y="83"/>
                    </a:lnTo>
                    <a:lnTo>
                      <a:pt x="27" y="80"/>
                    </a:lnTo>
                    <a:lnTo>
                      <a:pt x="29" y="76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3" y="74"/>
                    </a:lnTo>
                    <a:lnTo>
                      <a:pt x="21" y="78"/>
                    </a:lnTo>
                    <a:lnTo>
                      <a:pt x="19" y="85"/>
                    </a:lnTo>
                    <a:lnTo>
                      <a:pt x="19" y="85"/>
                    </a:lnTo>
                    <a:close/>
                    <a:moveTo>
                      <a:pt x="10" y="120"/>
                    </a:moveTo>
                    <a:lnTo>
                      <a:pt x="10" y="120"/>
                    </a:lnTo>
                    <a:lnTo>
                      <a:pt x="13" y="120"/>
                    </a:lnTo>
                    <a:lnTo>
                      <a:pt x="15" y="118"/>
                    </a:lnTo>
                    <a:lnTo>
                      <a:pt x="17" y="112"/>
                    </a:lnTo>
                    <a:lnTo>
                      <a:pt x="17" y="112"/>
                    </a:lnTo>
                    <a:lnTo>
                      <a:pt x="23" y="101"/>
                    </a:lnTo>
                    <a:lnTo>
                      <a:pt x="27" y="97"/>
                    </a:lnTo>
                    <a:lnTo>
                      <a:pt x="27" y="89"/>
                    </a:lnTo>
                    <a:lnTo>
                      <a:pt x="27" y="89"/>
                    </a:lnTo>
                    <a:lnTo>
                      <a:pt x="17" y="93"/>
                    </a:lnTo>
                    <a:lnTo>
                      <a:pt x="12" y="99"/>
                    </a:lnTo>
                    <a:lnTo>
                      <a:pt x="10" y="108"/>
                    </a:lnTo>
                    <a:lnTo>
                      <a:pt x="10" y="120"/>
                    </a:lnTo>
                    <a:lnTo>
                      <a:pt x="10" y="120"/>
                    </a:lnTo>
                    <a:close/>
                    <a:moveTo>
                      <a:pt x="23" y="122"/>
                    </a:moveTo>
                    <a:lnTo>
                      <a:pt x="23" y="122"/>
                    </a:lnTo>
                    <a:lnTo>
                      <a:pt x="25" y="122"/>
                    </a:lnTo>
                    <a:lnTo>
                      <a:pt x="25" y="122"/>
                    </a:lnTo>
                    <a:lnTo>
                      <a:pt x="25" y="120"/>
                    </a:lnTo>
                    <a:lnTo>
                      <a:pt x="23" y="120"/>
                    </a:lnTo>
                    <a:lnTo>
                      <a:pt x="23" y="120"/>
                    </a:lnTo>
                    <a:lnTo>
                      <a:pt x="23" y="122"/>
                    </a:lnTo>
                    <a:lnTo>
                      <a:pt x="23" y="122"/>
                    </a:lnTo>
                    <a:close/>
                    <a:moveTo>
                      <a:pt x="10" y="131"/>
                    </a:moveTo>
                    <a:lnTo>
                      <a:pt x="10" y="131"/>
                    </a:lnTo>
                    <a:lnTo>
                      <a:pt x="12" y="144"/>
                    </a:lnTo>
                    <a:lnTo>
                      <a:pt x="12" y="144"/>
                    </a:lnTo>
                    <a:lnTo>
                      <a:pt x="15" y="141"/>
                    </a:lnTo>
                    <a:lnTo>
                      <a:pt x="19" y="135"/>
                    </a:lnTo>
                    <a:lnTo>
                      <a:pt x="23" y="123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19" y="122"/>
                    </a:lnTo>
                    <a:lnTo>
                      <a:pt x="19" y="122"/>
                    </a:lnTo>
                    <a:lnTo>
                      <a:pt x="17" y="127"/>
                    </a:lnTo>
                    <a:lnTo>
                      <a:pt x="10" y="131"/>
                    </a:lnTo>
                    <a:lnTo>
                      <a:pt x="10" y="131"/>
                    </a:lnTo>
                    <a:close/>
                    <a:moveTo>
                      <a:pt x="27" y="137"/>
                    </a:moveTo>
                    <a:lnTo>
                      <a:pt x="27" y="137"/>
                    </a:lnTo>
                    <a:lnTo>
                      <a:pt x="29" y="137"/>
                    </a:lnTo>
                    <a:lnTo>
                      <a:pt x="31" y="135"/>
                    </a:lnTo>
                    <a:lnTo>
                      <a:pt x="31" y="131"/>
                    </a:lnTo>
                    <a:lnTo>
                      <a:pt x="31" y="129"/>
                    </a:lnTo>
                    <a:lnTo>
                      <a:pt x="31" y="129"/>
                    </a:lnTo>
                    <a:lnTo>
                      <a:pt x="29" y="129"/>
                    </a:lnTo>
                    <a:lnTo>
                      <a:pt x="29" y="129"/>
                    </a:lnTo>
                    <a:lnTo>
                      <a:pt x="27" y="137"/>
                    </a:lnTo>
                    <a:lnTo>
                      <a:pt x="27" y="137"/>
                    </a:lnTo>
                    <a:close/>
                    <a:moveTo>
                      <a:pt x="17" y="173"/>
                    </a:moveTo>
                    <a:lnTo>
                      <a:pt x="17" y="173"/>
                    </a:lnTo>
                    <a:lnTo>
                      <a:pt x="19" y="169"/>
                    </a:lnTo>
                    <a:lnTo>
                      <a:pt x="25" y="167"/>
                    </a:lnTo>
                    <a:lnTo>
                      <a:pt x="29" y="167"/>
                    </a:lnTo>
                    <a:lnTo>
                      <a:pt x="31" y="171"/>
                    </a:lnTo>
                    <a:lnTo>
                      <a:pt x="31" y="171"/>
                    </a:lnTo>
                    <a:lnTo>
                      <a:pt x="33" y="158"/>
                    </a:lnTo>
                    <a:lnTo>
                      <a:pt x="33" y="152"/>
                    </a:lnTo>
                    <a:lnTo>
                      <a:pt x="31" y="148"/>
                    </a:lnTo>
                    <a:lnTo>
                      <a:pt x="31" y="148"/>
                    </a:lnTo>
                    <a:lnTo>
                      <a:pt x="21" y="160"/>
                    </a:lnTo>
                    <a:lnTo>
                      <a:pt x="19" y="165"/>
                    </a:lnTo>
                    <a:lnTo>
                      <a:pt x="17" y="173"/>
                    </a:lnTo>
                    <a:lnTo>
                      <a:pt x="17" y="173"/>
                    </a:lnTo>
                    <a:close/>
                    <a:moveTo>
                      <a:pt x="10" y="169"/>
                    </a:moveTo>
                    <a:lnTo>
                      <a:pt x="10" y="169"/>
                    </a:lnTo>
                    <a:lnTo>
                      <a:pt x="12" y="167"/>
                    </a:lnTo>
                    <a:lnTo>
                      <a:pt x="13" y="165"/>
                    </a:lnTo>
                    <a:lnTo>
                      <a:pt x="13" y="163"/>
                    </a:lnTo>
                    <a:lnTo>
                      <a:pt x="15" y="162"/>
                    </a:lnTo>
                    <a:lnTo>
                      <a:pt x="15" y="162"/>
                    </a:lnTo>
                    <a:lnTo>
                      <a:pt x="17" y="158"/>
                    </a:lnTo>
                    <a:lnTo>
                      <a:pt x="19" y="156"/>
                    </a:lnTo>
                    <a:lnTo>
                      <a:pt x="19" y="152"/>
                    </a:lnTo>
                    <a:lnTo>
                      <a:pt x="19" y="150"/>
                    </a:lnTo>
                    <a:lnTo>
                      <a:pt x="19" y="150"/>
                    </a:lnTo>
                    <a:lnTo>
                      <a:pt x="12" y="158"/>
                    </a:lnTo>
                    <a:lnTo>
                      <a:pt x="10" y="163"/>
                    </a:lnTo>
                    <a:lnTo>
                      <a:pt x="10" y="169"/>
                    </a:lnTo>
                    <a:lnTo>
                      <a:pt x="10" y="16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23" y="192"/>
                    </a:lnTo>
                    <a:lnTo>
                      <a:pt x="27" y="190"/>
                    </a:lnTo>
                    <a:lnTo>
                      <a:pt x="27" y="190"/>
                    </a:lnTo>
                    <a:lnTo>
                      <a:pt x="29" y="192"/>
                    </a:lnTo>
                    <a:lnTo>
                      <a:pt x="29" y="192"/>
                    </a:lnTo>
                    <a:lnTo>
                      <a:pt x="29" y="192"/>
                    </a:lnTo>
                    <a:lnTo>
                      <a:pt x="27" y="200"/>
                    </a:lnTo>
                    <a:lnTo>
                      <a:pt x="25" y="205"/>
                    </a:lnTo>
                    <a:lnTo>
                      <a:pt x="21" y="211"/>
                    </a:lnTo>
                    <a:lnTo>
                      <a:pt x="21" y="217"/>
                    </a:lnTo>
                    <a:lnTo>
                      <a:pt x="21" y="217"/>
                    </a:lnTo>
                    <a:lnTo>
                      <a:pt x="25" y="213"/>
                    </a:lnTo>
                    <a:lnTo>
                      <a:pt x="29" y="211"/>
                    </a:lnTo>
                    <a:lnTo>
                      <a:pt x="31" y="211"/>
                    </a:lnTo>
                    <a:lnTo>
                      <a:pt x="31" y="211"/>
                    </a:lnTo>
                    <a:lnTo>
                      <a:pt x="33" y="192"/>
                    </a:lnTo>
                    <a:lnTo>
                      <a:pt x="33" y="182"/>
                    </a:lnTo>
                    <a:lnTo>
                      <a:pt x="29" y="173"/>
                    </a:lnTo>
                    <a:lnTo>
                      <a:pt x="29" y="173"/>
                    </a:lnTo>
                    <a:lnTo>
                      <a:pt x="23" y="184"/>
                    </a:lnTo>
                    <a:lnTo>
                      <a:pt x="19" y="196"/>
                    </a:lnTo>
                    <a:lnTo>
                      <a:pt x="19" y="196"/>
                    </a:lnTo>
                    <a:close/>
                    <a:moveTo>
                      <a:pt x="12" y="194"/>
                    </a:moveTo>
                    <a:lnTo>
                      <a:pt x="12" y="194"/>
                    </a:lnTo>
                    <a:lnTo>
                      <a:pt x="13" y="190"/>
                    </a:lnTo>
                    <a:lnTo>
                      <a:pt x="17" y="186"/>
                    </a:lnTo>
                    <a:lnTo>
                      <a:pt x="19" y="182"/>
                    </a:lnTo>
                    <a:lnTo>
                      <a:pt x="17" y="179"/>
                    </a:lnTo>
                    <a:lnTo>
                      <a:pt x="17" y="179"/>
                    </a:lnTo>
                    <a:lnTo>
                      <a:pt x="12" y="184"/>
                    </a:lnTo>
                    <a:lnTo>
                      <a:pt x="10" y="188"/>
                    </a:lnTo>
                    <a:lnTo>
                      <a:pt x="12" y="194"/>
                    </a:lnTo>
                    <a:lnTo>
                      <a:pt x="12" y="194"/>
                    </a:lnTo>
                    <a:close/>
                    <a:moveTo>
                      <a:pt x="10" y="219"/>
                    </a:moveTo>
                    <a:lnTo>
                      <a:pt x="10" y="219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3" y="213"/>
                    </a:lnTo>
                    <a:lnTo>
                      <a:pt x="13" y="213"/>
                    </a:lnTo>
                    <a:lnTo>
                      <a:pt x="19" y="207"/>
                    </a:lnTo>
                    <a:lnTo>
                      <a:pt x="19" y="203"/>
                    </a:lnTo>
                    <a:lnTo>
                      <a:pt x="19" y="200"/>
                    </a:lnTo>
                    <a:lnTo>
                      <a:pt x="19" y="200"/>
                    </a:lnTo>
                    <a:lnTo>
                      <a:pt x="15" y="203"/>
                    </a:lnTo>
                    <a:lnTo>
                      <a:pt x="12" y="207"/>
                    </a:lnTo>
                    <a:lnTo>
                      <a:pt x="10" y="213"/>
                    </a:lnTo>
                    <a:lnTo>
                      <a:pt x="10" y="219"/>
                    </a:lnTo>
                    <a:lnTo>
                      <a:pt x="10" y="219"/>
                    </a:lnTo>
                    <a:close/>
                    <a:moveTo>
                      <a:pt x="21" y="247"/>
                    </a:moveTo>
                    <a:lnTo>
                      <a:pt x="21" y="247"/>
                    </a:lnTo>
                    <a:lnTo>
                      <a:pt x="23" y="245"/>
                    </a:lnTo>
                    <a:lnTo>
                      <a:pt x="25" y="243"/>
                    </a:lnTo>
                    <a:lnTo>
                      <a:pt x="27" y="245"/>
                    </a:lnTo>
                    <a:lnTo>
                      <a:pt x="27" y="245"/>
                    </a:lnTo>
                    <a:lnTo>
                      <a:pt x="25" y="242"/>
                    </a:lnTo>
                    <a:lnTo>
                      <a:pt x="25" y="242"/>
                    </a:lnTo>
                    <a:lnTo>
                      <a:pt x="31" y="240"/>
                    </a:lnTo>
                    <a:lnTo>
                      <a:pt x="33" y="234"/>
                    </a:lnTo>
                    <a:lnTo>
                      <a:pt x="33" y="228"/>
                    </a:lnTo>
                    <a:lnTo>
                      <a:pt x="33" y="223"/>
                    </a:lnTo>
                    <a:lnTo>
                      <a:pt x="33" y="223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3" y="234"/>
                    </a:lnTo>
                    <a:lnTo>
                      <a:pt x="21" y="240"/>
                    </a:lnTo>
                    <a:lnTo>
                      <a:pt x="21" y="247"/>
                    </a:lnTo>
                    <a:lnTo>
                      <a:pt x="21" y="247"/>
                    </a:lnTo>
                    <a:close/>
                    <a:moveTo>
                      <a:pt x="13" y="243"/>
                    </a:moveTo>
                    <a:lnTo>
                      <a:pt x="13" y="243"/>
                    </a:lnTo>
                    <a:lnTo>
                      <a:pt x="23" y="223"/>
                    </a:lnTo>
                    <a:lnTo>
                      <a:pt x="23" y="223"/>
                    </a:lnTo>
                    <a:lnTo>
                      <a:pt x="17" y="226"/>
                    </a:lnTo>
                    <a:lnTo>
                      <a:pt x="13" y="232"/>
                    </a:lnTo>
                    <a:lnTo>
                      <a:pt x="12" y="238"/>
                    </a:lnTo>
                    <a:lnTo>
                      <a:pt x="13" y="243"/>
                    </a:lnTo>
                    <a:lnTo>
                      <a:pt x="13" y="243"/>
                    </a:lnTo>
                    <a:close/>
                    <a:moveTo>
                      <a:pt x="25" y="247"/>
                    </a:moveTo>
                    <a:lnTo>
                      <a:pt x="25" y="247"/>
                    </a:lnTo>
                    <a:lnTo>
                      <a:pt x="19" y="253"/>
                    </a:lnTo>
                    <a:lnTo>
                      <a:pt x="15" y="259"/>
                    </a:lnTo>
                    <a:lnTo>
                      <a:pt x="13" y="266"/>
                    </a:lnTo>
                    <a:lnTo>
                      <a:pt x="13" y="270"/>
                    </a:lnTo>
                    <a:lnTo>
                      <a:pt x="15" y="274"/>
                    </a:lnTo>
                    <a:lnTo>
                      <a:pt x="15" y="274"/>
                    </a:lnTo>
                    <a:lnTo>
                      <a:pt x="17" y="268"/>
                    </a:lnTo>
                    <a:lnTo>
                      <a:pt x="19" y="263"/>
                    </a:lnTo>
                    <a:lnTo>
                      <a:pt x="23" y="259"/>
                    </a:lnTo>
                    <a:lnTo>
                      <a:pt x="23" y="251"/>
                    </a:lnTo>
                    <a:lnTo>
                      <a:pt x="23" y="251"/>
                    </a:lnTo>
                    <a:lnTo>
                      <a:pt x="27" y="251"/>
                    </a:lnTo>
                    <a:lnTo>
                      <a:pt x="27" y="249"/>
                    </a:lnTo>
                    <a:lnTo>
                      <a:pt x="27" y="249"/>
                    </a:lnTo>
                    <a:lnTo>
                      <a:pt x="25" y="247"/>
                    </a:lnTo>
                    <a:lnTo>
                      <a:pt x="25" y="247"/>
                    </a:lnTo>
                    <a:close/>
                    <a:moveTo>
                      <a:pt x="25" y="266"/>
                    </a:moveTo>
                    <a:lnTo>
                      <a:pt x="25" y="266"/>
                    </a:lnTo>
                    <a:lnTo>
                      <a:pt x="29" y="263"/>
                    </a:lnTo>
                    <a:lnTo>
                      <a:pt x="34" y="263"/>
                    </a:lnTo>
                    <a:lnTo>
                      <a:pt x="34" y="263"/>
                    </a:lnTo>
                    <a:lnTo>
                      <a:pt x="34" y="257"/>
                    </a:lnTo>
                    <a:lnTo>
                      <a:pt x="34" y="253"/>
                    </a:lnTo>
                    <a:lnTo>
                      <a:pt x="34" y="253"/>
                    </a:lnTo>
                    <a:lnTo>
                      <a:pt x="33" y="253"/>
                    </a:lnTo>
                    <a:lnTo>
                      <a:pt x="33" y="253"/>
                    </a:lnTo>
                    <a:lnTo>
                      <a:pt x="31" y="257"/>
                    </a:lnTo>
                    <a:lnTo>
                      <a:pt x="29" y="259"/>
                    </a:lnTo>
                    <a:lnTo>
                      <a:pt x="25" y="263"/>
                    </a:lnTo>
                    <a:lnTo>
                      <a:pt x="25" y="266"/>
                    </a:lnTo>
                    <a:lnTo>
                      <a:pt x="25" y="266"/>
                    </a:lnTo>
                    <a:close/>
                    <a:moveTo>
                      <a:pt x="27" y="284"/>
                    </a:moveTo>
                    <a:lnTo>
                      <a:pt x="27" y="284"/>
                    </a:lnTo>
                    <a:lnTo>
                      <a:pt x="29" y="282"/>
                    </a:lnTo>
                    <a:lnTo>
                      <a:pt x="31" y="280"/>
                    </a:lnTo>
                    <a:lnTo>
                      <a:pt x="31" y="280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34" y="274"/>
                    </a:lnTo>
                    <a:lnTo>
                      <a:pt x="34" y="270"/>
                    </a:lnTo>
                    <a:lnTo>
                      <a:pt x="34" y="270"/>
                    </a:lnTo>
                    <a:lnTo>
                      <a:pt x="31" y="272"/>
                    </a:lnTo>
                    <a:lnTo>
                      <a:pt x="31" y="274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27" y="278"/>
                    </a:lnTo>
                    <a:lnTo>
                      <a:pt x="27" y="278"/>
                    </a:lnTo>
                    <a:lnTo>
                      <a:pt x="27" y="284"/>
                    </a:lnTo>
                    <a:lnTo>
                      <a:pt x="27" y="28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1" name="Freeform 14"/>
              <p:cNvSpPr>
                <a:spLocks noEditPoints="1"/>
              </p:cNvSpPr>
              <p:nvPr/>
            </p:nvSpPr>
            <p:spPr bwMode="auto">
              <a:xfrm>
                <a:off x="2168748" y="2516988"/>
                <a:ext cx="382996" cy="409250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49" y="147"/>
                  </a:cxn>
                  <a:cxn ang="0">
                    <a:pos x="124" y="181"/>
                  </a:cxn>
                  <a:cxn ang="0">
                    <a:pos x="107" y="117"/>
                  </a:cxn>
                  <a:cxn ang="0">
                    <a:pos x="78" y="6"/>
                  </a:cxn>
                  <a:cxn ang="0">
                    <a:pos x="8" y="31"/>
                  </a:cxn>
                  <a:cxn ang="0">
                    <a:pos x="8" y="172"/>
                  </a:cxn>
                  <a:cxn ang="0">
                    <a:pos x="50" y="239"/>
                  </a:cxn>
                  <a:cxn ang="0">
                    <a:pos x="141" y="263"/>
                  </a:cxn>
                  <a:cxn ang="0">
                    <a:pos x="219" y="218"/>
                  </a:cxn>
                  <a:cxn ang="0">
                    <a:pos x="248" y="75"/>
                  </a:cxn>
                  <a:cxn ang="0">
                    <a:pos x="172" y="134"/>
                  </a:cxn>
                  <a:cxn ang="0">
                    <a:pos x="172" y="138"/>
                  </a:cxn>
                  <a:cxn ang="0">
                    <a:pos x="174" y="151"/>
                  </a:cxn>
                  <a:cxn ang="0">
                    <a:pos x="170" y="115"/>
                  </a:cxn>
                  <a:cxn ang="0">
                    <a:pos x="164" y="128"/>
                  </a:cxn>
                  <a:cxn ang="0">
                    <a:pos x="181" y="86"/>
                  </a:cxn>
                  <a:cxn ang="0">
                    <a:pos x="162" y="88"/>
                  </a:cxn>
                  <a:cxn ang="0">
                    <a:pos x="176" y="77"/>
                  </a:cxn>
                  <a:cxn ang="0">
                    <a:pos x="172" y="56"/>
                  </a:cxn>
                  <a:cxn ang="0">
                    <a:pos x="164" y="71"/>
                  </a:cxn>
                  <a:cxn ang="0">
                    <a:pos x="183" y="31"/>
                  </a:cxn>
                  <a:cxn ang="0">
                    <a:pos x="179" y="21"/>
                  </a:cxn>
                  <a:cxn ang="0">
                    <a:pos x="183" y="16"/>
                  </a:cxn>
                  <a:cxn ang="0">
                    <a:pos x="155" y="143"/>
                  </a:cxn>
                  <a:cxn ang="0">
                    <a:pos x="36" y="115"/>
                  </a:cxn>
                  <a:cxn ang="0">
                    <a:pos x="40" y="103"/>
                  </a:cxn>
                  <a:cxn ang="0">
                    <a:pos x="40" y="46"/>
                  </a:cxn>
                  <a:cxn ang="0">
                    <a:pos x="27" y="50"/>
                  </a:cxn>
                  <a:cxn ang="0">
                    <a:pos x="40" y="46"/>
                  </a:cxn>
                  <a:cxn ang="0">
                    <a:pos x="23" y="113"/>
                  </a:cxn>
                  <a:cxn ang="0">
                    <a:pos x="42" y="17"/>
                  </a:cxn>
                  <a:cxn ang="0">
                    <a:pos x="21" y="42"/>
                  </a:cxn>
                  <a:cxn ang="0">
                    <a:pos x="38" y="54"/>
                  </a:cxn>
                  <a:cxn ang="0">
                    <a:pos x="19" y="97"/>
                  </a:cxn>
                  <a:cxn ang="0">
                    <a:pos x="29" y="71"/>
                  </a:cxn>
                  <a:cxn ang="0">
                    <a:pos x="31" y="61"/>
                  </a:cxn>
                  <a:cxn ang="0">
                    <a:pos x="14" y="113"/>
                  </a:cxn>
                  <a:cxn ang="0">
                    <a:pos x="15" y="130"/>
                  </a:cxn>
                  <a:cxn ang="0">
                    <a:pos x="19" y="179"/>
                  </a:cxn>
                  <a:cxn ang="0">
                    <a:pos x="19" y="179"/>
                  </a:cxn>
                  <a:cxn ang="0">
                    <a:pos x="42" y="120"/>
                  </a:cxn>
                  <a:cxn ang="0">
                    <a:pos x="21" y="147"/>
                  </a:cxn>
                  <a:cxn ang="0">
                    <a:pos x="29" y="157"/>
                  </a:cxn>
                  <a:cxn ang="0">
                    <a:pos x="31" y="170"/>
                  </a:cxn>
                  <a:cxn ang="0">
                    <a:pos x="42" y="166"/>
                  </a:cxn>
                  <a:cxn ang="0">
                    <a:pos x="33" y="185"/>
                  </a:cxn>
                  <a:cxn ang="0">
                    <a:pos x="40" y="181"/>
                  </a:cxn>
                  <a:cxn ang="0">
                    <a:pos x="40" y="195"/>
                  </a:cxn>
                  <a:cxn ang="0">
                    <a:pos x="40" y="202"/>
                  </a:cxn>
                  <a:cxn ang="0">
                    <a:pos x="208" y="221"/>
                  </a:cxn>
                  <a:cxn ang="0">
                    <a:pos x="136" y="254"/>
                  </a:cxn>
                  <a:cxn ang="0">
                    <a:pos x="69" y="218"/>
                  </a:cxn>
                  <a:cxn ang="0">
                    <a:pos x="48" y="94"/>
                  </a:cxn>
                  <a:cxn ang="0">
                    <a:pos x="78" y="14"/>
                  </a:cxn>
                  <a:cxn ang="0">
                    <a:pos x="101" y="143"/>
                  </a:cxn>
                  <a:cxn ang="0">
                    <a:pos x="132" y="193"/>
                  </a:cxn>
                  <a:cxn ang="0">
                    <a:pos x="176" y="172"/>
                  </a:cxn>
                  <a:cxn ang="0">
                    <a:pos x="195" y="12"/>
                  </a:cxn>
                  <a:cxn ang="0">
                    <a:pos x="238" y="35"/>
                  </a:cxn>
                </a:cxnLst>
                <a:rect l="0" t="0" r="r" b="b"/>
                <a:pathLst>
                  <a:path w="248" h="265">
                    <a:moveTo>
                      <a:pt x="244" y="0"/>
                    </a:moveTo>
                    <a:lnTo>
                      <a:pt x="244" y="0"/>
                    </a:lnTo>
                    <a:lnTo>
                      <a:pt x="219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2" y="14"/>
                    </a:lnTo>
                    <a:lnTo>
                      <a:pt x="160" y="21"/>
                    </a:lnTo>
                    <a:lnTo>
                      <a:pt x="149" y="27"/>
                    </a:lnTo>
                    <a:lnTo>
                      <a:pt x="149" y="27"/>
                    </a:lnTo>
                    <a:lnTo>
                      <a:pt x="149" y="52"/>
                    </a:lnTo>
                    <a:lnTo>
                      <a:pt x="151" y="78"/>
                    </a:lnTo>
                    <a:lnTo>
                      <a:pt x="151" y="78"/>
                    </a:lnTo>
                    <a:lnTo>
                      <a:pt x="151" y="113"/>
                    </a:lnTo>
                    <a:lnTo>
                      <a:pt x="149" y="147"/>
                    </a:lnTo>
                    <a:lnTo>
                      <a:pt x="147" y="162"/>
                    </a:lnTo>
                    <a:lnTo>
                      <a:pt x="143" y="174"/>
                    </a:lnTo>
                    <a:lnTo>
                      <a:pt x="137" y="181"/>
                    </a:lnTo>
                    <a:lnTo>
                      <a:pt x="134" y="181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4" y="181"/>
                    </a:lnTo>
                    <a:lnTo>
                      <a:pt x="120" y="178"/>
                    </a:lnTo>
                    <a:lnTo>
                      <a:pt x="116" y="172"/>
                    </a:lnTo>
                    <a:lnTo>
                      <a:pt x="113" y="164"/>
                    </a:lnTo>
                    <a:lnTo>
                      <a:pt x="109" y="149"/>
                    </a:lnTo>
                    <a:lnTo>
                      <a:pt x="109" y="134"/>
                    </a:lnTo>
                    <a:lnTo>
                      <a:pt x="109" y="134"/>
                    </a:lnTo>
                    <a:lnTo>
                      <a:pt x="107" y="117"/>
                    </a:lnTo>
                    <a:lnTo>
                      <a:pt x="107" y="101"/>
                    </a:lnTo>
                    <a:lnTo>
                      <a:pt x="111" y="67"/>
                    </a:lnTo>
                    <a:lnTo>
                      <a:pt x="113" y="35"/>
                    </a:lnTo>
                    <a:lnTo>
                      <a:pt x="113" y="19"/>
                    </a:lnTo>
                    <a:lnTo>
                      <a:pt x="113" y="6"/>
                    </a:lnTo>
                    <a:lnTo>
                      <a:pt x="113" y="6"/>
                    </a:lnTo>
                    <a:lnTo>
                      <a:pt x="78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29" y="12"/>
                    </a:lnTo>
                    <a:lnTo>
                      <a:pt x="21" y="17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4" y="42"/>
                    </a:lnTo>
                    <a:lnTo>
                      <a:pt x="2" y="61"/>
                    </a:lnTo>
                    <a:lnTo>
                      <a:pt x="0" y="86"/>
                    </a:lnTo>
                    <a:lnTo>
                      <a:pt x="0" y="113"/>
                    </a:lnTo>
                    <a:lnTo>
                      <a:pt x="2" y="143"/>
                    </a:lnTo>
                    <a:lnTo>
                      <a:pt x="8" y="172"/>
                    </a:lnTo>
                    <a:lnTo>
                      <a:pt x="12" y="185"/>
                    </a:lnTo>
                    <a:lnTo>
                      <a:pt x="15" y="198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31" y="221"/>
                    </a:lnTo>
                    <a:lnTo>
                      <a:pt x="38" y="231"/>
                    </a:lnTo>
                    <a:lnTo>
                      <a:pt x="50" y="239"/>
                    </a:lnTo>
                    <a:lnTo>
                      <a:pt x="61" y="246"/>
                    </a:lnTo>
                    <a:lnTo>
                      <a:pt x="75" y="254"/>
                    </a:lnTo>
                    <a:lnTo>
                      <a:pt x="88" y="259"/>
                    </a:lnTo>
                    <a:lnTo>
                      <a:pt x="105" y="263"/>
                    </a:lnTo>
                    <a:lnTo>
                      <a:pt x="122" y="265"/>
                    </a:lnTo>
                    <a:lnTo>
                      <a:pt x="141" y="263"/>
                    </a:lnTo>
                    <a:lnTo>
                      <a:pt x="141" y="263"/>
                    </a:lnTo>
                    <a:lnTo>
                      <a:pt x="156" y="261"/>
                    </a:lnTo>
                    <a:lnTo>
                      <a:pt x="168" y="259"/>
                    </a:lnTo>
                    <a:lnTo>
                      <a:pt x="179" y="254"/>
                    </a:lnTo>
                    <a:lnTo>
                      <a:pt x="191" y="248"/>
                    </a:lnTo>
                    <a:lnTo>
                      <a:pt x="198" y="242"/>
                    </a:lnTo>
                    <a:lnTo>
                      <a:pt x="208" y="235"/>
                    </a:lnTo>
                    <a:lnTo>
                      <a:pt x="219" y="218"/>
                    </a:lnTo>
                    <a:lnTo>
                      <a:pt x="229" y="200"/>
                    </a:lnTo>
                    <a:lnTo>
                      <a:pt x="235" y="181"/>
                    </a:lnTo>
                    <a:lnTo>
                      <a:pt x="238" y="164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4" y="120"/>
                    </a:lnTo>
                    <a:lnTo>
                      <a:pt x="248" y="75"/>
                    </a:lnTo>
                    <a:lnTo>
                      <a:pt x="248" y="29"/>
                    </a:lnTo>
                    <a:lnTo>
                      <a:pt x="248" y="12"/>
                    </a:lnTo>
                    <a:lnTo>
                      <a:pt x="244" y="0"/>
                    </a:lnTo>
                    <a:lnTo>
                      <a:pt x="244" y="0"/>
                    </a:lnTo>
                    <a:close/>
                    <a:moveTo>
                      <a:pt x="172" y="138"/>
                    </a:moveTo>
                    <a:lnTo>
                      <a:pt x="172" y="138"/>
                    </a:lnTo>
                    <a:lnTo>
                      <a:pt x="172" y="134"/>
                    </a:lnTo>
                    <a:lnTo>
                      <a:pt x="174" y="130"/>
                    </a:lnTo>
                    <a:lnTo>
                      <a:pt x="179" y="126"/>
                    </a:lnTo>
                    <a:lnTo>
                      <a:pt x="179" y="126"/>
                    </a:lnTo>
                    <a:lnTo>
                      <a:pt x="177" y="128"/>
                    </a:lnTo>
                    <a:lnTo>
                      <a:pt x="176" y="132"/>
                    </a:lnTo>
                    <a:lnTo>
                      <a:pt x="172" y="138"/>
                    </a:lnTo>
                    <a:lnTo>
                      <a:pt x="172" y="138"/>
                    </a:lnTo>
                    <a:close/>
                    <a:moveTo>
                      <a:pt x="166" y="157"/>
                    </a:moveTo>
                    <a:lnTo>
                      <a:pt x="166" y="157"/>
                    </a:lnTo>
                    <a:lnTo>
                      <a:pt x="170" y="151"/>
                    </a:lnTo>
                    <a:lnTo>
                      <a:pt x="174" y="143"/>
                    </a:lnTo>
                    <a:lnTo>
                      <a:pt x="174" y="143"/>
                    </a:lnTo>
                    <a:lnTo>
                      <a:pt x="174" y="147"/>
                    </a:lnTo>
                    <a:lnTo>
                      <a:pt x="174" y="151"/>
                    </a:lnTo>
                    <a:lnTo>
                      <a:pt x="170" y="155"/>
                    </a:lnTo>
                    <a:lnTo>
                      <a:pt x="166" y="157"/>
                    </a:lnTo>
                    <a:lnTo>
                      <a:pt x="166" y="157"/>
                    </a:lnTo>
                    <a:close/>
                    <a:moveTo>
                      <a:pt x="164" y="128"/>
                    </a:moveTo>
                    <a:lnTo>
                      <a:pt x="164" y="128"/>
                    </a:lnTo>
                    <a:lnTo>
                      <a:pt x="166" y="122"/>
                    </a:lnTo>
                    <a:lnTo>
                      <a:pt x="170" y="115"/>
                    </a:lnTo>
                    <a:lnTo>
                      <a:pt x="179" y="103"/>
                    </a:lnTo>
                    <a:lnTo>
                      <a:pt x="179" y="103"/>
                    </a:lnTo>
                    <a:lnTo>
                      <a:pt x="177" y="111"/>
                    </a:lnTo>
                    <a:lnTo>
                      <a:pt x="174" y="118"/>
                    </a:lnTo>
                    <a:lnTo>
                      <a:pt x="168" y="122"/>
                    </a:lnTo>
                    <a:lnTo>
                      <a:pt x="164" y="128"/>
                    </a:lnTo>
                    <a:lnTo>
                      <a:pt x="164" y="128"/>
                    </a:lnTo>
                    <a:close/>
                    <a:moveTo>
                      <a:pt x="162" y="111"/>
                    </a:moveTo>
                    <a:lnTo>
                      <a:pt x="162" y="111"/>
                    </a:lnTo>
                    <a:lnTo>
                      <a:pt x="164" y="103"/>
                    </a:lnTo>
                    <a:lnTo>
                      <a:pt x="170" y="96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6"/>
                    </a:lnTo>
                    <a:lnTo>
                      <a:pt x="179" y="90"/>
                    </a:lnTo>
                    <a:lnTo>
                      <a:pt x="174" y="97"/>
                    </a:lnTo>
                    <a:lnTo>
                      <a:pt x="168" y="105"/>
                    </a:lnTo>
                    <a:lnTo>
                      <a:pt x="162" y="111"/>
                    </a:lnTo>
                    <a:lnTo>
                      <a:pt x="162" y="111"/>
                    </a:lnTo>
                    <a:close/>
                    <a:moveTo>
                      <a:pt x="162" y="88"/>
                    </a:moveTo>
                    <a:lnTo>
                      <a:pt x="162" y="88"/>
                    </a:lnTo>
                    <a:lnTo>
                      <a:pt x="166" y="82"/>
                    </a:lnTo>
                    <a:lnTo>
                      <a:pt x="170" y="75"/>
                    </a:lnTo>
                    <a:lnTo>
                      <a:pt x="181" y="57"/>
                    </a:lnTo>
                    <a:lnTo>
                      <a:pt x="181" y="57"/>
                    </a:lnTo>
                    <a:lnTo>
                      <a:pt x="181" y="63"/>
                    </a:lnTo>
                    <a:lnTo>
                      <a:pt x="181" y="69"/>
                    </a:lnTo>
                    <a:lnTo>
                      <a:pt x="176" y="77"/>
                    </a:lnTo>
                    <a:lnTo>
                      <a:pt x="168" y="82"/>
                    </a:lnTo>
                    <a:lnTo>
                      <a:pt x="162" y="88"/>
                    </a:lnTo>
                    <a:lnTo>
                      <a:pt x="162" y="88"/>
                    </a:lnTo>
                    <a:close/>
                    <a:moveTo>
                      <a:pt x="164" y="71"/>
                    </a:moveTo>
                    <a:lnTo>
                      <a:pt x="164" y="71"/>
                    </a:lnTo>
                    <a:lnTo>
                      <a:pt x="166" y="63"/>
                    </a:lnTo>
                    <a:lnTo>
                      <a:pt x="172" y="56"/>
                    </a:lnTo>
                    <a:lnTo>
                      <a:pt x="177" y="50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79" y="52"/>
                    </a:lnTo>
                    <a:lnTo>
                      <a:pt x="176" y="57"/>
                    </a:lnTo>
                    <a:lnTo>
                      <a:pt x="170" y="63"/>
                    </a:lnTo>
                    <a:lnTo>
                      <a:pt x="164" y="71"/>
                    </a:lnTo>
                    <a:lnTo>
                      <a:pt x="164" y="71"/>
                    </a:lnTo>
                    <a:close/>
                    <a:moveTo>
                      <a:pt x="164" y="50"/>
                    </a:moveTo>
                    <a:lnTo>
                      <a:pt x="164" y="50"/>
                    </a:lnTo>
                    <a:lnTo>
                      <a:pt x="174" y="38"/>
                    </a:lnTo>
                    <a:lnTo>
                      <a:pt x="183" y="27"/>
                    </a:lnTo>
                    <a:lnTo>
                      <a:pt x="183" y="27"/>
                    </a:lnTo>
                    <a:lnTo>
                      <a:pt x="183" y="31"/>
                    </a:lnTo>
                    <a:lnTo>
                      <a:pt x="181" y="35"/>
                    </a:lnTo>
                    <a:lnTo>
                      <a:pt x="177" y="40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83" y="16"/>
                    </a:moveTo>
                    <a:lnTo>
                      <a:pt x="183" y="16"/>
                    </a:lnTo>
                    <a:lnTo>
                      <a:pt x="179" y="21"/>
                    </a:lnTo>
                    <a:lnTo>
                      <a:pt x="174" y="29"/>
                    </a:lnTo>
                    <a:lnTo>
                      <a:pt x="160" y="40"/>
                    </a:lnTo>
                    <a:lnTo>
                      <a:pt x="160" y="40"/>
                    </a:lnTo>
                    <a:lnTo>
                      <a:pt x="164" y="33"/>
                    </a:lnTo>
                    <a:lnTo>
                      <a:pt x="170" y="25"/>
                    </a:lnTo>
                    <a:lnTo>
                      <a:pt x="176" y="19"/>
                    </a:lnTo>
                    <a:lnTo>
                      <a:pt x="183" y="16"/>
                    </a:lnTo>
                    <a:lnTo>
                      <a:pt x="183" y="16"/>
                    </a:lnTo>
                    <a:close/>
                    <a:moveTo>
                      <a:pt x="160" y="138"/>
                    </a:moveTo>
                    <a:lnTo>
                      <a:pt x="160" y="138"/>
                    </a:lnTo>
                    <a:lnTo>
                      <a:pt x="158" y="143"/>
                    </a:lnTo>
                    <a:lnTo>
                      <a:pt x="156" y="145"/>
                    </a:lnTo>
                    <a:lnTo>
                      <a:pt x="156" y="145"/>
                    </a:lnTo>
                    <a:lnTo>
                      <a:pt x="155" y="143"/>
                    </a:lnTo>
                    <a:lnTo>
                      <a:pt x="155" y="141"/>
                    </a:lnTo>
                    <a:lnTo>
                      <a:pt x="156" y="139"/>
                    </a:lnTo>
                    <a:lnTo>
                      <a:pt x="160" y="138"/>
                    </a:lnTo>
                    <a:lnTo>
                      <a:pt x="160" y="138"/>
                    </a:lnTo>
                    <a:close/>
                    <a:moveTo>
                      <a:pt x="42" y="113"/>
                    </a:moveTo>
                    <a:lnTo>
                      <a:pt x="42" y="113"/>
                    </a:lnTo>
                    <a:lnTo>
                      <a:pt x="36" y="115"/>
                    </a:lnTo>
                    <a:lnTo>
                      <a:pt x="31" y="118"/>
                    </a:lnTo>
                    <a:lnTo>
                      <a:pt x="29" y="122"/>
                    </a:lnTo>
                    <a:lnTo>
                      <a:pt x="25" y="128"/>
                    </a:lnTo>
                    <a:lnTo>
                      <a:pt x="25" y="128"/>
                    </a:lnTo>
                    <a:lnTo>
                      <a:pt x="27" y="122"/>
                    </a:lnTo>
                    <a:lnTo>
                      <a:pt x="31" y="11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2" y="103"/>
                    </a:lnTo>
                    <a:lnTo>
                      <a:pt x="42" y="107"/>
                    </a:lnTo>
                    <a:lnTo>
                      <a:pt x="42" y="113"/>
                    </a:lnTo>
                    <a:lnTo>
                      <a:pt x="42" y="113"/>
                    </a:lnTo>
                    <a:close/>
                    <a:moveTo>
                      <a:pt x="40" y="46"/>
                    </a:moveTo>
                    <a:lnTo>
                      <a:pt x="40" y="46"/>
                    </a:lnTo>
                    <a:lnTo>
                      <a:pt x="33" y="50"/>
                    </a:lnTo>
                    <a:lnTo>
                      <a:pt x="27" y="56"/>
                    </a:lnTo>
                    <a:lnTo>
                      <a:pt x="21" y="61"/>
                    </a:lnTo>
                    <a:lnTo>
                      <a:pt x="15" y="65"/>
                    </a:lnTo>
                    <a:lnTo>
                      <a:pt x="15" y="65"/>
                    </a:lnTo>
                    <a:lnTo>
                      <a:pt x="21" y="57"/>
                    </a:lnTo>
                    <a:lnTo>
                      <a:pt x="27" y="50"/>
                    </a:lnTo>
                    <a:lnTo>
                      <a:pt x="35" y="42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2"/>
                    </a:lnTo>
                    <a:lnTo>
                      <a:pt x="40" y="46"/>
                    </a:lnTo>
                    <a:lnTo>
                      <a:pt x="40" y="46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36" y="96"/>
                    </a:lnTo>
                    <a:lnTo>
                      <a:pt x="33" y="101"/>
                    </a:lnTo>
                    <a:lnTo>
                      <a:pt x="27" y="107"/>
                    </a:lnTo>
                    <a:lnTo>
                      <a:pt x="23" y="113"/>
                    </a:lnTo>
                    <a:lnTo>
                      <a:pt x="23" y="113"/>
                    </a:lnTo>
                    <a:lnTo>
                      <a:pt x="25" y="107"/>
                    </a:lnTo>
                    <a:lnTo>
                      <a:pt x="29" y="99"/>
                    </a:ln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lnTo>
                      <a:pt x="42" y="25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36" y="31"/>
                    </a:lnTo>
                    <a:lnTo>
                      <a:pt x="33" y="33"/>
                    </a:lnTo>
                    <a:lnTo>
                      <a:pt x="27" y="36"/>
                    </a:lnTo>
                    <a:lnTo>
                      <a:pt x="21" y="4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9" y="38"/>
                    </a:lnTo>
                    <a:lnTo>
                      <a:pt x="25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38" y="54"/>
                    </a:moveTo>
                    <a:lnTo>
                      <a:pt x="38" y="54"/>
                    </a:lnTo>
                    <a:lnTo>
                      <a:pt x="38" y="61"/>
                    </a:lnTo>
                    <a:lnTo>
                      <a:pt x="38" y="69"/>
                    </a:lnTo>
                    <a:lnTo>
                      <a:pt x="35" y="80"/>
                    </a:lnTo>
                    <a:lnTo>
                      <a:pt x="29" y="9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23" y="90"/>
                    </a:lnTo>
                    <a:lnTo>
                      <a:pt x="27" y="84"/>
                    </a:lnTo>
                    <a:lnTo>
                      <a:pt x="33" y="77"/>
                    </a:lnTo>
                    <a:lnTo>
                      <a:pt x="36" y="71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29" y="71"/>
                    </a:lnTo>
                    <a:lnTo>
                      <a:pt x="23" y="77"/>
                    </a:lnTo>
                    <a:lnTo>
                      <a:pt x="17" y="82"/>
                    </a:lnTo>
                    <a:lnTo>
                      <a:pt x="15" y="8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23" y="69"/>
                    </a:lnTo>
                    <a:lnTo>
                      <a:pt x="31" y="61"/>
                    </a:lnTo>
                    <a:lnTo>
                      <a:pt x="38" y="54"/>
                    </a:lnTo>
                    <a:lnTo>
                      <a:pt x="38" y="54"/>
                    </a:lnTo>
                    <a:close/>
                    <a:moveTo>
                      <a:pt x="10" y="136"/>
                    </a:moveTo>
                    <a:lnTo>
                      <a:pt x="10" y="136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14" y="113"/>
                    </a:lnTo>
                    <a:lnTo>
                      <a:pt x="15" y="109"/>
                    </a:lnTo>
                    <a:lnTo>
                      <a:pt x="15" y="109"/>
                    </a:lnTo>
                    <a:lnTo>
                      <a:pt x="14" y="118"/>
                    </a:lnTo>
                    <a:lnTo>
                      <a:pt x="14" y="124"/>
                    </a:lnTo>
                    <a:lnTo>
                      <a:pt x="14" y="126"/>
                    </a:lnTo>
                    <a:lnTo>
                      <a:pt x="15" y="130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2" y="136"/>
                    </a:lnTo>
                    <a:lnTo>
                      <a:pt x="10" y="136"/>
                    </a:lnTo>
                    <a:lnTo>
                      <a:pt x="10" y="136"/>
                    </a:lnTo>
                    <a:close/>
                    <a:moveTo>
                      <a:pt x="19" y="179"/>
                    </a:moveTo>
                    <a:lnTo>
                      <a:pt x="19" y="179"/>
                    </a:lnTo>
                    <a:lnTo>
                      <a:pt x="15" y="174"/>
                    </a:lnTo>
                    <a:lnTo>
                      <a:pt x="15" y="166"/>
                    </a:lnTo>
                    <a:lnTo>
                      <a:pt x="17" y="158"/>
                    </a:lnTo>
                    <a:lnTo>
                      <a:pt x="21" y="155"/>
                    </a:lnTo>
                    <a:lnTo>
                      <a:pt x="21" y="155"/>
                    </a:lnTo>
                    <a:lnTo>
                      <a:pt x="21" y="166"/>
                    </a:lnTo>
                    <a:lnTo>
                      <a:pt x="19" y="179"/>
                    </a:lnTo>
                    <a:lnTo>
                      <a:pt x="19" y="179"/>
                    </a:lnTo>
                    <a:close/>
                    <a:moveTo>
                      <a:pt x="21" y="147"/>
                    </a:moveTo>
                    <a:lnTo>
                      <a:pt x="21" y="147"/>
                    </a:lnTo>
                    <a:lnTo>
                      <a:pt x="31" y="132"/>
                    </a:lnTo>
                    <a:lnTo>
                      <a:pt x="40" y="118"/>
                    </a:lnTo>
                    <a:lnTo>
                      <a:pt x="40" y="118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6" y="132"/>
                    </a:lnTo>
                    <a:lnTo>
                      <a:pt x="31" y="138"/>
                    </a:lnTo>
                    <a:lnTo>
                      <a:pt x="21" y="147"/>
                    </a:lnTo>
                    <a:lnTo>
                      <a:pt x="21" y="147"/>
                    </a:lnTo>
                    <a:close/>
                    <a:moveTo>
                      <a:pt x="40" y="138"/>
                    </a:moveTo>
                    <a:lnTo>
                      <a:pt x="40" y="138"/>
                    </a:lnTo>
                    <a:lnTo>
                      <a:pt x="42" y="139"/>
                    </a:lnTo>
                    <a:lnTo>
                      <a:pt x="42" y="143"/>
                    </a:lnTo>
                    <a:lnTo>
                      <a:pt x="38" y="147"/>
                    </a:lnTo>
                    <a:lnTo>
                      <a:pt x="33" y="153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33" y="149"/>
                    </a:lnTo>
                    <a:lnTo>
                      <a:pt x="40" y="138"/>
                    </a:lnTo>
                    <a:lnTo>
                      <a:pt x="40" y="138"/>
                    </a:lnTo>
                    <a:close/>
                    <a:moveTo>
                      <a:pt x="31" y="174"/>
                    </a:moveTo>
                    <a:lnTo>
                      <a:pt x="31" y="174"/>
                    </a:lnTo>
                    <a:lnTo>
                      <a:pt x="31" y="170"/>
                    </a:lnTo>
                    <a:lnTo>
                      <a:pt x="35" y="164"/>
                    </a:lnTo>
                    <a:lnTo>
                      <a:pt x="38" y="158"/>
                    </a:lnTo>
                    <a:lnTo>
                      <a:pt x="42" y="155"/>
                    </a:lnTo>
                    <a:lnTo>
                      <a:pt x="42" y="155"/>
                    </a:lnTo>
                    <a:lnTo>
                      <a:pt x="42" y="160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38" y="166"/>
                    </a:lnTo>
                    <a:lnTo>
                      <a:pt x="35" y="168"/>
                    </a:lnTo>
                    <a:lnTo>
                      <a:pt x="31" y="174"/>
                    </a:lnTo>
                    <a:lnTo>
                      <a:pt x="31" y="174"/>
                    </a:lnTo>
                    <a:close/>
                    <a:moveTo>
                      <a:pt x="33" y="189"/>
                    </a:moveTo>
                    <a:lnTo>
                      <a:pt x="33" y="189"/>
                    </a:lnTo>
                    <a:lnTo>
                      <a:pt x="33" y="185"/>
                    </a:lnTo>
                    <a:lnTo>
                      <a:pt x="35" y="179"/>
                    </a:lnTo>
                    <a:lnTo>
                      <a:pt x="38" y="174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0" y="181"/>
                    </a:lnTo>
                    <a:lnTo>
                      <a:pt x="36" y="183"/>
                    </a:lnTo>
                    <a:lnTo>
                      <a:pt x="33" y="189"/>
                    </a:lnTo>
                    <a:lnTo>
                      <a:pt x="33" y="189"/>
                    </a:lnTo>
                    <a:close/>
                    <a:moveTo>
                      <a:pt x="40" y="202"/>
                    </a:moveTo>
                    <a:lnTo>
                      <a:pt x="40" y="202"/>
                    </a:lnTo>
                    <a:lnTo>
                      <a:pt x="38" y="198"/>
                    </a:lnTo>
                    <a:lnTo>
                      <a:pt x="40" y="195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6" y="189"/>
                    </a:lnTo>
                    <a:lnTo>
                      <a:pt x="46" y="191"/>
                    </a:lnTo>
                    <a:lnTo>
                      <a:pt x="46" y="197"/>
                    </a:lnTo>
                    <a:lnTo>
                      <a:pt x="40" y="202"/>
                    </a:lnTo>
                    <a:lnTo>
                      <a:pt x="40" y="202"/>
                    </a:lnTo>
                    <a:close/>
                    <a:moveTo>
                      <a:pt x="235" y="111"/>
                    </a:moveTo>
                    <a:lnTo>
                      <a:pt x="235" y="111"/>
                    </a:lnTo>
                    <a:lnTo>
                      <a:pt x="231" y="151"/>
                    </a:lnTo>
                    <a:lnTo>
                      <a:pt x="227" y="172"/>
                    </a:lnTo>
                    <a:lnTo>
                      <a:pt x="221" y="191"/>
                    </a:lnTo>
                    <a:lnTo>
                      <a:pt x="216" y="206"/>
                    </a:lnTo>
                    <a:lnTo>
                      <a:pt x="208" y="221"/>
                    </a:lnTo>
                    <a:lnTo>
                      <a:pt x="197" y="235"/>
                    </a:lnTo>
                    <a:lnTo>
                      <a:pt x="185" y="244"/>
                    </a:lnTo>
                    <a:lnTo>
                      <a:pt x="185" y="244"/>
                    </a:lnTo>
                    <a:lnTo>
                      <a:pt x="177" y="248"/>
                    </a:lnTo>
                    <a:lnTo>
                      <a:pt x="170" y="250"/>
                    </a:lnTo>
                    <a:lnTo>
                      <a:pt x="153" y="254"/>
                    </a:lnTo>
                    <a:lnTo>
                      <a:pt x="136" y="254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09" y="248"/>
                    </a:lnTo>
                    <a:lnTo>
                      <a:pt x="99" y="244"/>
                    </a:lnTo>
                    <a:lnTo>
                      <a:pt x="92" y="239"/>
                    </a:lnTo>
                    <a:lnTo>
                      <a:pt x="84" y="233"/>
                    </a:lnTo>
                    <a:lnTo>
                      <a:pt x="69" y="218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4" y="189"/>
                    </a:lnTo>
                    <a:lnTo>
                      <a:pt x="52" y="178"/>
                    </a:lnTo>
                    <a:lnTo>
                      <a:pt x="50" y="151"/>
                    </a:lnTo>
                    <a:lnTo>
                      <a:pt x="48" y="122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6" y="73"/>
                    </a:lnTo>
                    <a:lnTo>
                      <a:pt x="48" y="5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63" y="14"/>
                    </a:lnTo>
                    <a:lnTo>
                      <a:pt x="78" y="14"/>
                    </a:lnTo>
                    <a:lnTo>
                      <a:pt x="92" y="14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36"/>
                    </a:lnTo>
                    <a:lnTo>
                      <a:pt x="105" y="61"/>
                    </a:lnTo>
                    <a:lnTo>
                      <a:pt x="101" y="117"/>
                    </a:lnTo>
                    <a:lnTo>
                      <a:pt x="101" y="143"/>
                    </a:lnTo>
                    <a:lnTo>
                      <a:pt x="103" y="155"/>
                    </a:lnTo>
                    <a:lnTo>
                      <a:pt x="105" y="166"/>
                    </a:lnTo>
                    <a:lnTo>
                      <a:pt x="109" y="176"/>
                    </a:lnTo>
                    <a:lnTo>
                      <a:pt x="115" y="183"/>
                    </a:lnTo>
                    <a:lnTo>
                      <a:pt x="122" y="189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9" y="193"/>
                    </a:lnTo>
                    <a:lnTo>
                      <a:pt x="145" y="193"/>
                    </a:lnTo>
                    <a:lnTo>
                      <a:pt x="153" y="191"/>
                    </a:lnTo>
                    <a:lnTo>
                      <a:pt x="158" y="189"/>
                    </a:lnTo>
                    <a:lnTo>
                      <a:pt x="168" y="181"/>
                    </a:lnTo>
                    <a:lnTo>
                      <a:pt x="176" y="172"/>
                    </a:lnTo>
                    <a:lnTo>
                      <a:pt x="176" y="172"/>
                    </a:lnTo>
                    <a:lnTo>
                      <a:pt x="181" y="155"/>
                    </a:lnTo>
                    <a:lnTo>
                      <a:pt x="185" y="138"/>
                    </a:lnTo>
                    <a:lnTo>
                      <a:pt x="187" y="117"/>
                    </a:lnTo>
                    <a:lnTo>
                      <a:pt x="187" y="96"/>
                    </a:lnTo>
                    <a:lnTo>
                      <a:pt x="189" y="52"/>
                    </a:lnTo>
                    <a:lnTo>
                      <a:pt x="191" y="31"/>
                    </a:lnTo>
                    <a:lnTo>
                      <a:pt x="195" y="12"/>
                    </a:lnTo>
                    <a:lnTo>
                      <a:pt x="195" y="12"/>
                    </a:lnTo>
                    <a:lnTo>
                      <a:pt x="206" y="14"/>
                    </a:lnTo>
                    <a:lnTo>
                      <a:pt x="216" y="14"/>
                    </a:lnTo>
                    <a:lnTo>
                      <a:pt x="227" y="12"/>
                    </a:lnTo>
                    <a:lnTo>
                      <a:pt x="237" y="12"/>
                    </a:lnTo>
                    <a:lnTo>
                      <a:pt x="237" y="12"/>
                    </a:lnTo>
                    <a:lnTo>
                      <a:pt x="238" y="35"/>
                    </a:lnTo>
                    <a:lnTo>
                      <a:pt x="237" y="59"/>
                    </a:lnTo>
                    <a:lnTo>
                      <a:pt x="235" y="111"/>
                    </a:lnTo>
                    <a:lnTo>
                      <a:pt x="235" y="1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5" name="文本框 124"/>
          <p:cNvSpPr txBox="1"/>
          <p:nvPr/>
        </p:nvSpPr>
        <p:spPr>
          <a:xfrm>
            <a:off x="3691630" y="1551353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计数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与整数的对应关系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3702872" y="2381467"/>
            <a:ext cx="624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植树问题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不要忘记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743835" y="3269734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加法法则</a:t>
            </a:r>
          </a:p>
        </p:txBody>
      </p:sp>
      <p:sp>
        <p:nvSpPr>
          <p:cNvPr id="17" name="Freeform 33">
            <a:extLst>
              <a:ext uri="{FF2B5EF4-FFF2-40B4-BE49-F238E27FC236}">
                <a16:creationId xmlns:a16="http://schemas.microsoft.com/office/drawing/2014/main" id="{5E8A4BDA-594F-4598-942F-1F8DC83FC6E2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4893144"/>
            <a:ext cx="383959" cy="544309"/>
          </a:xfrm>
          <a:custGeom>
            <a:avLst/>
            <a:gdLst/>
            <a:ahLst/>
            <a:cxnLst>
              <a:cxn ang="0">
                <a:pos x="235" y="84"/>
              </a:cxn>
              <a:cxn ang="0">
                <a:pos x="154" y="88"/>
              </a:cxn>
              <a:cxn ang="0">
                <a:pos x="204" y="120"/>
              </a:cxn>
              <a:cxn ang="0">
                <a:pos x="242" y="227"/>
              </a:cxn>
              <a:cxn ang="0">
                <a:pos x="133" y="366"/>
              </a:cxn>
              <a:cxn ang="0">
                <a:pos x="8" y="343"/>
              </a:cxn>
              <a:cxn ang="0">
                <a:pos x="55" y="258"/>
              </a:cxn>
              <a:cxn ang="0">
                <a:pos x="120" y="273"/>
              </a:cxn>
              <a:cxn ang="0">
                <a:pos x="126" y="200"/>
              </a:cxn>
              <a:cxn ang="0">
                <a:pos x="31" y="181"/>
              </a:cxn>
              <a:cxn ang="0">
                <a:pos x="44" y="38"/>
              </a:cxn>
              <a:cxn ang="0">
                <a:pos x="133" y="2"/>
              </a:cxn>
              <a:cxn ang="0">
                <a:pos x="130" y="10"/>
              </a:cxn>
              <a:cxn ang="0">
                <a:pos x="90" y="141"/>
              </a:cxn>
              <a:cxn ang="0">
                <a:pos x="179" y="185"/>
              </a:cxn>
              <a:cxn ang="0">
                <a:pos x="160" y="277"/>
              </a:cxn>
              <a:cxn ang="0">
                <a:pos x="59" y="265"/>
              </a:cxn>
              <a:cxn ang="0">
                <a:pos x="128" y="345"/>
              </a:cxn>
              <a:cxn ang="0">
                <a:pos x="215" y="279"/>
              </a:cxn>
              <a:cxn ang="0">
                <a:pos x="206" y="130"/>
              </a:cxn>
              <a:cxn ang="0">
                <a:pos x="141" y="48"/>
              </a:cxn>
              <a:cxn ang="0">
                <a:pos x="254" y="21"/>
              </a:cxn>
              <a:cxn ang="0">
                <a:pos x="48" y="52"/>
              </a:cxn>
              <a:cxn ang="0">
                <a:pos x="53" y="40"/>
              </a:cxn>
              <a:cxn ang="0">
                <a:pos x="59" y="56"/>
              </a:cxn>
              <a:cxn ang="0">
                <a:pos x="74" y="59"/>
              </a:cxn>
              <a:cxn ang="0">
                <a:pos x="149" y="69"/>
              </a:cxn>
              <a:cxn ang="0">
                <a:pos x="149" y="82"/>
              </a:cxn>
              <a:cxn ang="0">
                <a:pos x="166" y="56"/>
              </a:cxn>
              <a:cxn ang="0">
                <a:pos x="194" y="67"/>
              </a:cxn>
              <a:cxn ang="0">
                <a:pos x="221" y="71"/>
              </a:cxn>
              <a:cxn ang="0">
                <a:pos x="229" y="75"/>
              </a:cxn>
              <a:cxn ang="0">
                <a:pos x="229" y="75"/>
              </a:cxn>
              <a:cxn ang="0">
                <a:pos x="50" y="105"/>
              </a:cxn>
              <a:cxn ang="0">
                <a:pos x="48" y="86"/>
              </a:cxn>
              <a:cxn ang="0">
                <a:pos x="71" y="117"/>
              </a:cxn>
              <a:cxn ang="0">
                <a:pos x="59" y="132"/>
              </a:cxn>
              <a:cxn ang="0">
                <a:pos x="69" y="136"/>
              </a:cxn>
              <a:cxn ang="0">
                <a:pos x="99" y="155"/>
              </a:cxn>
              <a:cxn ang="0">
                <a:pos x="103" y="168"/>
              </a:cxn>
              <a:cxn ang="0">
                <a:pos x="114" y="153"/>
              </a:cxn>
              <a:cxn ang="0">
                <a:pos x="147" y="160"/>
              </a:cxn>
              <a:cxn ang="0">
                <a:pos x="153" y="178"/>
              </a:cxn>
              <a:cxn ang="0">
                <a:pos x="160" y="178"/>
              </a:cxn>
              <a:cxn ang="0">
                <a:pos x="170" y="185"/>
              </a:cxn>
              <a:cxn ang="0">
                <a:pos x="168" y="206"/>
              </a:cxn>
              <a:cxn ang="0">
                <a:pos x="174" y="210"/>
              </a:cxn>
              <a:cxn ang="0">
                <a:pos x="175" y="225"/>
              </a:cxn>
              <a:cxn ang="0">
                <a:pos x="166" y="248"/>
              </a:cxn>
              <a:cxn ang="0">
                <a:pos x="153" y="267"/>
              </a:cxn>
              <a:cxn ang="0">
                <a:pos x="153" y="267"/>
              </a:cxn>
              <a:cxn ang="0">
                <a:pos x="23" y="282"/>
              </a:cxn>
              <a:cxn ang="0">
                <a:pos x="17" y="299"/>
              </a:cxn>
              <a:cxn ang="0">
                <a:pos x="36" y="307"/>
              </a:cxn>
              <a:cxn ang="0">
                <a:pos x="12" y="326"/>
              </a:cxn>
              <a:cxn ang="0">
                <a:pos x="19" y="343"/>
              </a:cxn>
              <a:cxn ang="0">
                <a:pos x="15" y="338"/>
              </a:cxn>
              <a:cxn ang="0">
                <a:pos x="42" y="340"/>
              </a:cxn>
              <a:cxn ang="0">
                <a:pos x="74" y="338"/>
              </a:cxn>
              <a:cxn ang="0">
                <a:pos x="48" y="355"/>
              </a:cxn>
              <a:cxn ang="0">
                <a:pos x="120" y="360"/>
              </a:cxn>
              <a:cxn ang="0">
                <a:pos x="92" y="362"/>
              </a:cxn>
              <a:cxn ang="0">
                <a:pos x="92" y="360"/>
              </a:cxn>
            </a:cxnLst>
            <a:rect l="0" t="0" r="r" b="b"/>
            <a:pathLst>
              <a:path w="261" h="370">
                <a:moveTo>
                  <a:pt x="261" y="16"/>
                </a:moveTo>
                <a:lnTo>
                  <a:pt x="261" y="16"/>
                </a:lnTo>
                <a:lnTo>
                  <a:pt x="261" y="44"/>
                </a:lnTo>
                <a:lnTo>
                  <a:pt x="259" y="59"/>
                </a:lnTo>
                <a:lnTo>
                  <a:pt x="255" y="69"/>
                </a:lnTo>
                <a:lnTo>
                  <a:pt x="255" y="69"/>
                </a:lnTo>
                <a:lnTo>
                  <a:pt x="252" y="75"/>
                </a:lnTo>
                <a:lnTo>
                  <a:pt x="246" y="78"/>
                </a:lnTo>
                <a:lnTo>
                  <a:pt x="235" y="84"/>
                </a:lnTo>
                <a:lnTo>
                  <a:pt x="235" y="84"/>
                </a:lnTo>
                <a:lnTo>
                  <a:pt x="223" y="90"/>
                </a:lnTo>
                <a:lnTo>
                  <a:pt x="215" y="94"/>
                </a:lnTo>
                <a:lnTo>
                  <a:pt x="210" y="96"/>
                </a:lnTo>
                <a:lnTo>
                  <a:pt x="210" y="96"/>
                </a:lnTo>
                <a:lnTo>
                  <a:pt x="202" y="96"/>
                </a:lnTo>
                <a:lnTo>
                  <a:pt x="193" y="94"/>
                </a:lnTo>
                <a:lnTo>
                  <a:pt x="172" y="90"/>
                </a:lnTo>
                <a:lnTo>
                  <a:pt x="172" y="90"/>
                </a:lnTo>
                <a:lnTo>
                  <a:pt x="162" y="90"/>
                </a:lnTo>
                <a:lnTo>
                  <a:pt x="154" y="88"/>
                </a:lnTo>
                <a:lnTo>
                  <a:pt x="149" y="88"/>
                </a:lnTo>
                <a:lnTo>
                  <a:pt x="145" y="90"/>
                </a:lnTo>
                <a:lnTo>
                  <a:pt x="143" y="94"/>
                </a:lnTo>
                <a:lnTo>
                  <a:pt x="141" y="97"/>
                </a:lnTo>
                <a:lnTo>
                  <a:pt x="141" y="97"/>
                </a:lnTo>
                <a:lnTo>
                  <a:pt x="158" y="101"/>
                </a:lnTo>
                <a:lnTo>
                  <a:pt x="177" y="107"/>
                </a:lnTo>
                <a:lnTo>
                  <a:pt x="193" y="113"/>
                </a:lnTo>
                <a:lnTo>
                  <a:pt x="204" y="120"/>
                </a:lnTo>
                <a:lnTo>
                  <a:pt x="204" y="120"/>
                </a:lnTo>
                <a:lnTo>
                  <a:pt x="212" y="128"/>
                </a:lnTo>
                <a:lnTo>
                  <a:pt x="219" y="136"/>
                </a:lnTo>
                <a:lnTo>
                  <a:pt x="227" y="145"/>
                </a:lnTo>
                <a:lnTo>
                  <a:pt x="233" y="155"/>
                </a:lnTo>
                <a:lnTo>
                  <a:pt x="236" y="168"/>
                </a:lnTo>
                <a:lnTo>
                  <a:pt x="240" y="179"/>
                </a:lnTo>
                <a:lnTo>
                  <a:pt x="244" y="193"/>
                </a:lnTo>
                <a:lnTo>
                  <a:pt x="244" y="208"/>
                </a:lnTo>
                <a:lnTo>
                  <a:pt x="244" y="208"/>
                </a:lnTo>
                <a:lnTo>
                  <a:pt x="242" y="227"/>
                </a:lnTo>
                <a:lnTo>
                  <a:pt x="238" y="248"/>
                </a:lnTo>
                <a:lnTo>
                  <a:pt x="233" y="267"/>
                </a:lnTo>
                <a:lnTo>
                  <a:pt x="225" y="286"/>
                </a:lnTo>
                <a:lnTo>
                  <a:pt x="214" y="305"/>
                </a:lnTo>
                <a:lnTo>
                  <a:pt x="198" y="322"/>
                </a:lnTo>
                <a:lnTo>
                  <a:pt x="181" y="341"/>
                </a:lnTo>
                <a:lnTo>
                  <a:pt x="160" y="357"/>
                </a:lnTo>
                <a:lnTo>
                  <a:pt x="160" y="357"/>
                </a:lnTo>
                <a:lnTo>
                  <a:pt x="149" y="362"/>
                </a:lnTo>
                <a:lnTo>
                  <a:pt x="133" y="366"/>
                </a:lnTo>
                <a:lnTo>
                  <a:pt x="101" y="370"/>
                </a:lnTo>
                <a:lnTo>
                  <a:pt x="101" y="370"/>
                </a:lnTo>
                <a:lnTo>
                  <a:pt x="82" y="370"/>
                </a:lnTo>
                <a:lnTo>
                  <a:pt x="63" y="368"/>
                </a:lnTo>
                <a:lnTo>
                  <a:pt x="44" y="366"/>
                </a:lnTo>
                <a:lnTo>
                  <a:pt x="29" y="360"/>
                </a:lnTo>
                <a:lnTo>
                  <a:pt x="29" y="360"/>
                </a:lnTo>
                <a:lnTo>
                  <a:pt x="21" y="355"/>
                </a:lnTo>
                <a:lnTo>
                  <a:pt x="13" y="349"/>
                </a:lnTo>
                <a:lnTo>
                  <a:pt x="8" y="343"/>
                </a:lnTo>
                <a:lnTo>
                  <a:pt x="0" y="338"/>
                </a:lnTo>
                <a:lnTo>
                  <a:pt x="0" y="338"/>
                </a:lnTo>
                <a:lnTo>
                  <a:pt x="4" y="309"/>
                </a:lnTo>
                <a:lnTo>
                  <a:pt x="12" y="280"/>
                </a:lnTo>
                <a:lnTo>
                  <a:pt x="12" y="280"/>
                </a:lnTo>
                <a:lnTo>
                  <a:pt x="21" y="275"/>
                </a:lnTo>
                <a:lnTo>
                  <a:pt x="32" y="269"/>
                </a:lnTo>
                <a:lnTo>
                  <a:pt x="44" y="261"/>
                </a:lnTo>
                <a:lnTo>
                  <a:pt x="50" y="259"/>
                </a:lnTo>
                <a:lnTo>
                  <a:pt x="55" y="258"/>
                </a:lnTo>
                <a:lnTo>
                  <a:pt x="55" y="258"/>
                </a:lnTo>
                <a:lnTo>
                  <a:pt x="63" y="259"/>
                </a:lnTo>
                <a:lnTo>
                  <a:pt x="71" y="263"/>
                </a:lnTo>
                <a:lnTo>
                  <a:pt x="78" y="269"/>
                </a:lnTo>
                <a:lnTo>
                  <a:pt x="86" y="273"/>
                </a:lnTo>
                <a:lnTo>
                  <a:pt x="86" y="273"/>
                </a:lnTo>
                <a:lnTo>
                  <a:pt x="95" y="275"/>
                </a:lnTo>
                <a:lnTo>
                  <a:pt x="103" y="277"/>
                </a:lnTo>
                <a:lnTo>
                  <a:pt x="111" y="275"/>
                </a:lnTo>
                <a:lnTo>
                  <a:pt x="120" y="273"/>
                </a:lnTo>
                <a:lnTo>
                  <a:pt x="120" y="273"/>
                </a:lnTo>
                <a:lnTo>
                  <a:pt x="126" y="265"/>
                </a:lnTo>
                <a:lnTo>
                  <a:pt x="132" y="258"/>
                </a:lnTo>
                <a:lnTo>
                  <a:pt x="133" y="248"/>
                </a:lnTo>
                <a:lnTo>
                  <a:pt x="135" y="237"/>
                </a:lnTo>
                <a:lnTo>
                  <a:pt x="133" y="227"/>
                </a:lnTo>
                <a:lnTo>
                  <a:pt x="132" y="216"/>
                </a:lnTo>
                <a:lnTo>
                  <a:pt x="130" y="208"/>
                </a:lnTo>
                <a:lnTo>
                  <a:pt x="126" y="200"/>
                </a:lnTo>
                <a:lnTo>
                  <a:pt x="126" y="200"/>
                </a:lnTo>
                <a:lnTo>
                  <a:pt x="116" y="193"/>
                </a:lnTo>
                <a:lnTo>
                  <a:pt x="105" y="183"/>
                </a:lnTo>
                <a:lnTo>
                  <a:pt x="93" y="178"/>
                </a:lnTo>
                <a:lnTo>
                  <a:pt x="82" y="174"/>
                </a:lnTo>
                <a:lnTo>
                  <a:pt x="82" y="174"/>
                </a:lnTo>
                <a:lnTo>
                  <a:pt x="74" y="174"/>
                </a:lnTo>
                <a:lnTo>
                  <a:pt x="67" y="174"/>
                </a:lnTo>
                <a:lnTo>
                  <a:pt x="55" y="176"/>
                </a:lnTo>
                <a:lnTo>
                  <a:pt x="44" y="179"/>
                </a:lnTo>
                <a:lnTo>
                  <a:pt x="31" y="181"/>
                </a:lnTo>
                <a:lnTo>
                  <a:pt x="31" y="181"/>
                </a:lnTo>
                <a:lnTo>
                  <a:pt x="29" y="162"/>
                </a:lnTo>
                <a:lnTo>
                  <a:pt x="31" y="141"/>
                </a:lnTo>
                <a:lnTo>
                  <a:pt x="36" y="97"/>
                </a:lnTo>
                <a:lnTo>
                  <a:pt x="36" y="97"/>
                </a:lnTo>
                <a:lnTo>
                  <a:pt x="38" y="65"/>
                </a:lnTo>
                <a:lnTo>
                  <a:pt x="40" y="50"/>
                </a:lnTo>
                <a:lnTo>
                  <a:pt x="42" y="44"/>
                </a:lnTo>
                <a:lnTo>
                  <a:pt x="44" y="38"/>
                </a:lnTo>
                <a:lnTo>
                  <a:pt x="44" y="38"/>
                </a:lnTo>
                <a:lnTo>
                  <a:pt x="50" y="35"/>
                </a:lnTo>
                <a:lnTo>
                  <a:pt x="53" y="31"/>
                </a:lnTo>
                <a:lnTo>
                  <a:pt x="65" y="25"/>
                </a:lnTo>
                <a:lnTo>
                  <a:pt x="65" y="25"/>
                </a:lnTo>
                <a:lnTo>
                  <a:pt x="80" y="14"/>
                </a:lnTo>
                <a:lnTo>
                  <a:pt x="95" y="2"/>
                </a:lnTo>
                <a:lnTo>
                  <a:pt x="95" y="2"/>
                </a:lnTo>
                <a:lnTo>
                  <a:pt x="105" y="4"/>
                </a:lnTo>
                <a:lnTo>
                  <a:pt x="114" y="4"/>
                </a:lnTo>
                <a:lnTo>
                  <a:pt x="133" y="2"/>
                </a:lnTo>
                <a:lnTo>
                  <a:pt x="153" y="0"/>
                </a:lnTo>
                <a:lnTo>
                  <a:pt x="172" y="0"/>
                </a:lnTo>
                <a:lnTo>
                  <a:pt x="172" y="0"/>
                </a:lnTo>
                <a:lnTo>
                  <a:pt x="194" y="2"/>
                </a:lnTo>
                <a:lnTo>
                  <a:pt x="217" y="8"/>
                </a:lnTo>
                <a:lnTo>
                  <a:pt x="261" y="16"/>
                </a:lnTo>
                <a:lnTo>
                  <a:pt x="261" y="16"/>
                </a:lnTo>
                <a:close/>
                <a:moveTo>
                  <a:pt x="156" y="6"/>
                </a:moveTo>
                <a:lnTo>
                  <a:pt x="156" y="6"/>
                </a:lnTo>
                <a:lnTo>
                  <a:pt x="130" y="10"/>
                </a:lnTo>
                <a:lnTo>
                  <a:pt x="116" y="12"/>
                </a:lnTo>
                <a:lnTo>
                  <a:pt x="101" y="10"/>
                </a:lnTo>
                <a:lnTo>
                  <a:pt x="101" y="10"/>
                </a:lnTo>
                <a:lnTo>
                  <a:pt x="95" y="19"/>
                </a:lnTo>
                <a:lnTo>
                  <a:pt x="92" y="33"/>
                </a:lnTo>
                <a:lnTo>
                  <a:pt x="84" y="73"/>
                </a:lnTo>
                <a:lnTo>
                  <a:pt x="78" y="115"/>
                </a:lnTo>
                <a:lnTo>
                  <a:pt x="76" y="143"/>
                </a:lnTo>
                <a:lnTo>
                  <a:pt x="76" y="143"/>
                </a:lnTo>
                <a:lnTo>
                  <a:pt x="90" y="141"/>
                </a:lnTo>
                <a:lnTo>
                  <a:pt x="103" y="139"/>
                </a:lnTo>
                <a:lnTo>
                  <a:pt x="113" y="139"/>
                </a:lnTo>
                <a:lnTo>
                  <a:pt x="124" y="141"/>
                </a:lnTo>
                <a:lnTo>
                  <a:pt x="133" y="145"/>
                </a:lnTo>
                <a:lnTo>
                  <a:pt x="143" y="149"/>
                </a:lnTo>
                <a:lnTo>
                  <a:pt x="160" y="158"/>
                </a:lnTo>
                <a:lnTo>
                  <a:pt x="160" y="158"/>
                </a:lnTo>
                <a:lnTo>
                  <a:pt x="168" y="166"/>
                </a:lnTo>
                <a:lnTo>
                  <a:pt x="174" y="176"/>
                </a:lnTo>
                <a:lnTo>
                  <a:pt x="179" y="185"/>
                </a:lnTo>
                <a:lnTo>
                  <a:pt x="181" y="197"/>
                </a:lnTo>
                <a:lnTo>
                  <a:pt x="183" y="210"/>
                </a:lnTo>
                <a:lnTo>
                  <a:pt x="185" y="223"/>
                </a:lnTo>
                <a:lnTo>
                  <a:pt x="183" y="235"/>
                </a:lnTo>
                <a:lnTo>
                  <a:pt x="179" y="246"/>
                </a:lnTo>
                <a:lnTo>
                  <a:pt x="179" y="246"/>
                </a:lnTo>
                <a:lnTo>
                  <a:pt x="177" y="254"/>
                </a:lnTo>
                <a:lnTo>
                  <a:pt x="172" y="265"/>
                </a:lnTo>
                <a:lnTo>
                  <a:pt x="166" y="273"/>
                </a:lnTo>
                <a:lnTo>
                  <a:pt x="160" y="277"/>
                </a:lnTo>
                <a:lnTo>
                  <a:pt x="153" y="282"/>
                </a:lnTo>
                <a:lnTo>
                  <a:pt x="145" y="284"/>
                </a:lnTo>
                <a:lnTo>
                  <a:pt x="145" y="284"/>
                </a:lnTo>
                <a:lnTo>
                  <a:pt x="124" y="286"/>
                </a:lnTo>
                <a:lnTo>
                  <a:pt x="109" y="286"/>
                </a:lnTo>
                <a:lnTo>
                  <a:pt x="97" y="284"/>
                </a:lnTo>
                <a:lnTo>
                  <a:pt x="88" y="280"/>
                </a:lnTo>
                <a:lnTo>
                  <a:pt x="74" y="273"/>
                </a:lnTo>
                <a:lnTo>
                  <a:pt x="69" y="269"/>
                </a:lnTo>
                <a:lnTo>
                  <a:pt x="59" y="265"/>
                </a:lnTo>
                <a:lnTo>
                  <a:pt x="59" y="265"/>
                </a:lnTo>
                <a:lnTo>
                  <a:pt x="55" y="277"/>
                </a:lnTo>
                <a:lnTo>
                  <a:pt x="52" y="288"/>
                </a:lnTo>
                <a:lnTo>
                  <a:pt x="46" y="313"/>
                </a:lnTo>
                <a:lnTo>
                  <a:pt x="46" y="313"/>
                </a:lnTo>
                <a:lnTo>
                  <a:pt x="55" y="320"/>
                </a:lnTo>
                <a:lnTo>
                  <a:pt x="76" y="330"/>
                </a:lnTo>
                <a:lnTo>
                  <a:pt x="103" y="341"/>
                </a:lnTo>
                <a:lnTo>
                  <a:pt x="116" y="343"/>
                </a:lnTo>
                <a:lnTo>
                  <a:pt x="128" y="345"/>
                </a:lnTo>
                <a:lnTo>
                  <a:pt x="128" y="345"/>
                </a:lnTo>
                <a:lnTo>
                  <a:pt x="137" y="345"/>
                </a:lnTo>
                <a:lnTo>
                  <a:pt x="147" y="341"/>
                </a:lnTo>
                <a:lnTo>
                  <a:pt x="158" y="336"/>
                </a:lnTo>
                <a:lnTo>
                  <a:pt x="170" y="330"/>
                </a:lnTo>
                <a:lnTo>
                  <a:pt x="181" y="320"/>
                </a:lnTo>
                <a:lnTo>
                  <a:pt x="194" y="309"/>
                </a:lnTo>
                <a:lnTo>
                  <a:pt x="204" y="296"/>
                </a:lnTo>
                <a:lnTo>
                  <a:pt x="215" y="279"/>
                </a:lnTo>
                <a:lnTo>
                  <a:pt x="215" y="279"/>
                </a:lnTo>
                <a:lnTo>
                  <a:pt x="223" y="261"/>
                </a:lnTo>
                <a:lnTo>
                  <a:pt x="231" y="242"/>
                </a:lnTo>
                <a:lnTo>
                  <a:pt x="233" y="223"/>
                </a:lnTo>
                <a:lnTo>
                  <a:pt x="235" y="204"/>
                </a:lnTo>
                <a:lnTo>
                  <a:pt x="233" y="187"/>
                </a:lnTo>
                <a:lnTo>
                  <a:pt x="229" y="168"/>
                </a:lnTo>
                <a:lnTo>
                  <a:pt x="223" y="153"/>
                </a:lnTo>
                <a:lnTo>
                  <a:pt x="214" y="137"/>
                </a:lnTo>
                <a:lnTo>
                  <a:pt x="214" y="137"/>
                </a:lnTo>
                <a:lnTo>
                  <a:pt x="206" y="130"/>
                </a:lnTo>
                <a:lnTo>
                  <a:pt x="196" y="124"/>
                </a:lnTo>
                <a:lnTo>
                  <a:pt x="187" y="118"/>
                </a:lnTo>
                <a:lnTo>
                  <a:pt x="177" y="115"/>
                </a:lnTo>
                <a:lnTo>
                  <a:pt x="156" y="109"/>
                </a:lnTo>
                <a:lnTo>
                  <a:pt x="133" y="107"/>
                </a:lnTo>
                <a:lnTo>
                  <a:pt x="133" y="107"/>
                </a:lnTo>
                <a:lnTo>
                  <a:pt x="133" y="92"/>
                </a:lnTo>
                <a:lnTo>
                  <a:pt x="135" y="77"/>
                </a:lnTo>
                <a:lnTo>
                  <a:pt x="141" y="48"/>
                </a:lnTo>
                <a:lnTo>
                  <a:pt x="141" y="48"/>
                </a:lnTo>
                <a:lnTo>
                  <a:pt x="151" y="48"/>
                </a:lnTo>
                <a:lnTo>
                  <a:pt x="164" y="50"/>
                </a:lnTo>
                <a:lnTo>
                  <a:pt x="198" y="56"/>
                </a:lnTo>
                <a:lnTo>
                  <a:pt x="229" y="61"/>
                </a:lnTo>
                <a:lnTo>
                  <a:pt x="244" y="63"/>
                </a:lnTo>
                <a:lnTo>
                  <a:pt x="244" y="63"/>
                </a:lnTo>
                <a:lnTo>
                  <a:pt x="248" y="59"/>
                </a:lnTo>
                <a:lnTo>
                  <a:pt x="250" y="56"/>
                </a:lnTo>
                <a:lnTo>
                  <a:pt x="252" y="46"/>
                </a:lnTo>
                <a:lnTo>
                  <a:pt x="254" y="21"/>
                </a:lnTo>
                <a:lnTo>
                  <a:pt x="254" y="21"/>
                </a:lnTo>
                <a:lnTo>
                  <a:pt x="240" y="19"/>
                </a:lnTo>
                <a:lnTo>
                  <a:pt x="229" y="17"/>
                </a:lnTo>
                <a:lnTo>
                  <a:pt x="204" y="12"/>
                </a:lnTo>
                <a:lnTo>
                  <a:pt x="181" y="8"/>
                </a:lnTo>
                <a:lnTo>
                  <a:pt x="170" y="6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48" y="52"/>
                </a:moveTo>
                <a:lnTo>
                  <a:pt x="48" y="52"/>
                </a:lnTo>
                <a:lnTo>
                  <a:pt x="59" y="46"/>
                </a:lnTo>
                <a:lnTo>
                  <a:pt x="72" y="38"/>
                </a:lnTo>
                <a:lnTo>
                  <a:pt x="78" y="35"/>
                </a:lnTo>
                <a:lnTo>
                  <a:pt x="82" y="31"/>
                </a:lnTo>
                <a:lnTo>
                  <a:pt x="84" y="25"/>
                </a:lnTo>
                <a:lnTo>
                  <a:pt x="82" y="19"/>
                </a:lnTo>
                <a:lnTo>
                  <a:pt x="82" y="19"/>
                </a:lnTo>
                <a:lnTo>
                  <a:pt x="74" y="27"/>
                </a:lnTo>
                <a:lnTo>
                  <a:pt x="63" y="33"/>
                </a:lnTo>
                <a:lnTo>
                  <a:pt x="53" y="40"/>
                </a:lnTo>
                <a:lnTo>
                  <a:pt x="52" y="46"/>
                </a:lnTo>
                <a:lnTo>
                  <a:pt x="48" y="52"/>
                </a:lnTo>
                <a:lnTo>
                  <a:pt x="48" y="52"/>
                </a:lnTo>
                <a:close/>
                <a:moveTo>
                  <a:pt x="50" y="65"/>
                </a:moveTo>
                <a:lnTo>
                  <a:pt x="50" y="65"/>
                </a:lnTo>
                <a:lnTo>
                  <a:pt x="52" y="63"/>
                </a:lnTo>
                <a:lnTo>
                  <a:pt x="53" y="61"/>
                </a:lnTo>
                <a:lnTo>
                  <a:pt x="57" y="59"/>
                </a:lnTo>
                <a:lnTo>
                  <a:pt x="59" y="56"/>
                </a:lnTo>
                <a:lnTo>
                  <a:pt x="59" y="56"/>
                </a:lnTo>
                <a:lnTo>
                  <a:pt x="53" y="57"/>
                </a:lnTo>
                <a:lnTo>
                  <a:pt x="50" y="59"/>
                </a:lnTo>
                <a:lnTo>
                  <a:pt x="48" y="63"/>
                </a:lnTo>
                <a:lnTo>
                  <a:pt x="50" y="65"/>
                </a:lnTo>
                <a:lnTo>
                  <a:pt x="50" y="65"/>
                </a:lnTo>
                <a:close/>
                <a:moveTo>
                  <a:pt x="57" y="71"/>
                </a:moveTo>
                <a:lnTo>
                  <a:pt x="57" y="71"/>
                </a:lnTo>
                <a:lnTo>
                  <a:pt x="71" y="65"/>
                </a:lnTo>
                <a:lnTo>
                  <a:pt x="74" y="61"/>
                </a:lnTo>
                <a:lnTo>
                  <a:pt x="74" y="59"/>
                </a:lnTo>
                <a:lnTo>
                  <a:pt x="72" y="56"/>
                </a:lnTo>
                <a:lnTo>
                  <a:pt x="72" y="56"/>
                </a:lnTo>
                <a:lnTo>
                  <a:pt x="71" y="61"/>
                </a:lnTo>
                <a:lnTo>
                  <a:pt x="65" y="63"/>
                </a:lnTo>
                <a:lnTo>
                  <a:pt x="61" y="67"/>
                </a:lnTo>
                <a:lnTo>
                  <a:pt x="57" y="71"/>
                </a:lnTo>
                <a:lnTo>
                  <a:pt x="57" y="71"/>
                </a:lnTo>
                <a:close/>
                <a:moveTo>
                  <a:pt x="145" y="71"/>
                </a:moveTo>
                <a:lnTo>
                  <a:pt x="145" y="71"/>
                </a:lnTo>
                <a:lnTo>
                  <a:pt x="149" y="69"/>
                </a:lnTo>
                <a:lnTo>
                  <a:pt x="151" y="67"/>
                </a:lnTo>
                <a:lnTo>
                  <a:pt x="153" y="57"/>
                </a:lnTo>
                <a:lnTo>
                  <a:pt x="153" y="57"/>
                </a:lnTo>
                <a:lnTo>
                  <a:pt x="151" y="56"/>
                </a:lnTo>
                <a:lnTo>
                  <a:pt x="147" y="56"/>
                </a:lnTo>
                <a:lnTo>
                  <a:pt x="147" y="56"/>
                </a:lnTo>
                <a:lnTo>
                  <a:pt x="145" y="63"/>
                </a:lnTo>
                <a:lnTo>
                  <a:pt x="145" y="71"/>
                </a:lnTo>
                <a:lnTo>
                  <a:pt x="145" y="71"/>
                </a:lnTo>
                <a:close/>
                <a:moveTo>
                  <a:pt x="149" y="82"/>
                </a:moveTo>
                <a:lnTo>
                  <a:pt x="149" y="82"/>
                </a:lnTo>
                <a:lnTo>
                  <a:pt x="160" y="78"/>
                </a:lnTo>
                <a:lnTo>
                  <a:pt x="170" y="75"/>
                </a:lnTo>
                <a:lnTo>
                  <a:pt x="177" y="69"/>
                </a:lnTo>
                <a:lnTo>
                  <a:pt x="183" y="61"/>
                </a:lnTo>
                <a:lnTo>
                  <a:pt x="183" y="61"/>
                </a:lnTo>
                <a:lnTo>
                  <a:pt x="179" y="59"/>
                </a:lnTo>
                <a:lnTo>
                  <a:pt x="175" y="57"/>
                </a:lnTo>
                <a:lnTo>
                  <a:pt x="170" y="57"/>
                </a:lnTo>
                <a:lnTo>
                  <a:pt x="166" y="56"/>
                </a:lnTo>
                <a:lnTo>
                  <a:pt x="166" y="56"/>
                </a:lnTo>
                <a:lnTo>
                  <a:pt x="162" y="63"/>
                </a:lnTo>
                <a:lnTo>
                  <a:pt x="156" y="67"/>
                </a:lnTo>
                <a:lnTo>
                  <a:pt x="153" y="75"/>
                </a:lnTo>
                <a:lnTo>
                  <a:pt x="149" y="82"/>
                </a:lnTo>
                <a:lnTo>
                  <a:pt x="149" y="82"/>
                </a:lnTo>
                <a:close/>
                <a:moveTo>
                  <a:pt x="191" y="67"/>
                </a:moveTo>
                <a:lnTo>
                  <a:pt x="191" y="67"/>
                </a:lnTo>
                <a:lnTo>
                  <a:pt x="193" y="67"/>
                </a:lnTo>
                <a:lnTo>
                  <a:pt x="194" y="67"/>
                </a:lnTo>
                <a:lnTo>
                  <a:pt x="196" y="65"/>
                </a:lnTo>
                <a:lnTo>
                  <a:pt x="196" y="63"/>
                </a:lnTo>
                <a:lnTo>
                  <a:pt x="196" y="63"/>
                </a:lnTo>
                <a:lnTo>
                  <a:pt x="193" y="63"/>
                </a:lnTo>
                <a:lnTo>
                  <a:pt x="191" y="67"/>
                </a:lnTo>
                <a:lnTo>
                  <a:pt x="191" y="67"/>
                </a:lnTo>
                <a:close/>
                <a:moveTo>
                  <a:pt x="210" y="73"/>
                </a:moveTo>
                <a:lnTo>
                  <a:pt x="210" y="73"/>
                </a:lnTo>
                <a:lnTo>
                  <a:pt x="217" y="73"/>
                </a:lnTo>
                <a:lnTo>
                  <a:pt x="221" y="71"/>
                </a:lnTo>
                <a:lnTo>
                  <a:pt x="223" y="65"/>
                </a:lnTo>
                <a:lnTo>
                  <a:pt x="223" y="65"/>
                </a:lnTo>
                <a:lnTo>
                  <a:pt x="221" y="63"/>
                </a:lnTo>
                <a:lnTo>
                  <a:pt x="217" y="63"/>
                </a:lnTo>
                <a:lnTo>
                  <a:pt x="212" y="65"/>
                </a:lnTo>
                <a:lnTo>
                  <a:pt x="210" y="67"/>
                </a:lnTo>
                <a:lnTo>
                  <a:pt x="210" y="71"/>
                </a:lnTo>
                <a:lnTo>
                  <a:pt x="210" y="73"/>
                </a:lnTo>
                <a:lnTo>
                  <a:pt x="210" y="73"/>
                </a:lnTo>
                <a:close/>
                <a:moveTo>
                  <a:pt x="229" y="75"/>
                </a:moveTo>
                <a:lnTo>
                  <a:pt x="229" y="75"/>
                </a:lnTo>
                <a:lnTo>
                  <a:pt x="231" y="77"/>
                </a:lnTo>
                <a:lnTo>
                  <a:pt x="235" y="77"/>
                </a:lnTo>
                <a:lnTo>
                  <a:pt x="238" y="75"/>
                </a:lnTo>
                <a:lnTo>
                  <a:pt x="238" y="75"/>
                </a:lnTo>
                <a:lnTo>
                  <a:pt x="238" y="71"/>
                </a:lnTo>
                <a:lnTo>
                  <a:pt x="235" y="71"/>
                </a:lnTo>
                <a:lnTo>
                  <a:pt x="231" y="71"/>
                </a:lnTo>
                <a:lnTo>
                  <a:pt x="229" y="75"/>
                </a:lnTo>
                <a:lnTo>
                  <a:pt x="229" y="75"/>
                </a:lnTo>
                <a:close/>
                <a:moveTo>
                  <a:pt x="50" y="105"/>
                </a:moveTo>
                <a:lnTo>
                  <a:pt x="50" y="105"/>
                </a:lnTo>
                <a:lnTo>
                  <a:pt x="67" y="96"/>
                </a:lnTo>
                <a:lnTo>
                  <a:pt x="72" y="90"/>
                </a:lnTo>
                <a:lnTo>
                  <a:pt x="74" y="86"/>
                </a:lnTo>
                <a:lnTo>
                  <a:pt x="76" y="80"/>
                </a:lnTo>
                <a:lnTo>
                  <a:pt x="76" y="80"/>
                </a:lnTo>
                <a:lnTo>
                  <a:pt x="67" y="84"/>
                </a:lnTo>
                <a:lnTo>
                  <a:pt x="61" y="90"/>
                </a:lnTo>
                <a:lnTo>
                  <a:pt x="50" y="105"/>
                </a:lnTo>
                <a:lnTo>
                  <a:pt x="50" y="105"/>
                </a:lnTo>
                <a:close/>
                <a:moveTo>
                  <a:pt x="44" y="94"/>
                </a:moveTo>
                <a:lnTo>
                  <a:pt x="44" y="94"/>
                </a:lnTo>
                <a:lnTo>
                  <a:pt x="50" y="94"/>
                </a:lnTo>
                <a:lnTo>
                  <a:pt x="53" y="90"/>
                </a:lnTo>
                <a:lnTo>
                  <a:pt x="55" y="84"/>
                </a:lnTo>
                <a:lnTo>
                  <a:pt x="55" y="82"/>
                </a:lnTo>
                <a:lnTo>
                  <a:pt x="55" y="82"/>
                </a:lnTo>
                <a:lnTo>
                  <a:pt x="52" y="84"/>
                </a:lnTo>
                <a:lnTo>
                  <a:pt x="48" y="86"/>
                </a:lnTo>
                <a:lnTo>
                  <a:pt x="46" y="90"/>
                </a:lnTo>
                <a:lnTo>
                  <a:pt x="44" y="94"/>
                </a:lnTo>
                <a:lnTo>
                  <a:pt x="44" y="94"/>
                </a:lnTo>
                <a:close/>
                <a:moveTo>
                  <a:pt x="44" y="128"/>
                </a:moveTo>
                <a:lnTo>
                  <a:pt x="44" y="128"/>
                </a:lnTo>
                <a:lnTo>
                  <a:pt x="52" y="126"/>
                </a:lnTo>
                <a:lnTo>
                  <a:pt x="57" y="122"/>
                </a:lnTo>
                <a:lnTo>
                  <a:pt x="63" y="120"/>
                </a:lnTo>
                <a:lnTo>
                  <a:pt x="71" y="117"/>
                </a:lnTo>
                <a:lnTo>
                  <a:pt x="71" y="117"/>
                </a:lnTo>
                <a:lnTo>
                  <a:pt x="72" y="107"/>
                </a:lnTo>
                <a:lnTo>
                  <a:pt x="72" y="103"/>
                </a:lnTo>
                <a:lnTo>
                  <a:pt x="71" y="99"/>
                </a:lnTo>
                <a:lnTo>
                  <a:pt x="71" y="99"/>
                </a:lnTo>
                <a:lnTo>
                  <a:pt x="65" y="107"/>
                </a:lnTo>
                <a:lnTo>
                  <a:pt x="57" y="115"/>
                </a:lnTo>
                <a:lnTo>
                  <a:pt x="50" y="120"/>
                </a:lnTo>
                <a:lnTo>
                  <a:pt x="44" y="128"/>
                </a:lnTo>
                <a:lnTo>
                  <a:pt x="44" y="128"/>
                </a:lnTo>
                <a:close/>
                <a:moveTo>
                  <a:pt x="59" y="132"/>
                </a:moveTo>
                <a:lnTo>
                  <a:pt x="59" y="132"/>
                </a:lnTo>
                <a:lnTo>
                  <a:pt x="59" y="134"/>
                </a:lnTo>
                <a:lnTo>
                  <a:pt x="57" y="137"/>
                </a:lnTo>
                <a:lnTo>
                  <a:pt x="53" y="139"/>
                </a:lnTo>
                <a:lnTo>
                  <a:pt x="53" y="143"/>
                </a:lnTo>
                <a:lnTo>
                  <a:pt x="53" y="143"/>
                </a:lnTo>
                <a:lnTo>
                  <a:pt x="57" y="143"/>
                </a:lnTo>
                <a:lnTo>
                  <a:pt x="61" y="143"/>
                </a:lnTo>
                <a:lnTo>
                  <a:pt x="65" y="139"/>
                </a:lnTo>
                <a:lnTo>
                  <a:pt x="69" y="136"/>
                </a:lnTo>
                <a:lnTo>
                  <a:pt x="69" y="134"/>
                </a:lnTo>
                <a:lnTo>
                  <a:pt x="69" y="130"/>
                </a:lnTo>
                <a:lnTo>
                  <a:pt x="65" y="130"/>
                </a:lnTo>
                <a:lnTo>
                  <a:pt x="59" y="132"/>
                </a:lnTo>
                <a:lnTo>
                  <a:pt x="59" y="132"/>
                </a:lnTo>
                <a:close/>
                <a:moveTo>
                  <a:pt x="74" y="164"/>
                </a:moveTo>
                <a:lnTo>
                  <a:pt x="74" y="164"/>
                </a:lnTo>
                <a:lnTo>
                  <a:pt x="84" y="164"/>
                </a:lnTo>
                <a:lnTo>
                  <a:pt x="92" y="160"/>
                </a:lnTo>
                <a:lnTo>
                  <a:pt x="99" y="155"/>
                </a:lnTo>
                <a:lnTo>
                  <a:pt x="105" y="151"/>
                </a:lnTo>
                <a:lnTo>
                  <a:pt x="105" y="151"/>
                </a:lnTo>
                <a:lnTo>
                  <a:pt x="97" y="149"/>
                </a:lnTo>
                <a:lnTo>
                  <a:pt x="86" y="151"/>
                </a:lnTo>
                <a:lnTo>
                  <a:pt x="82" y="153"/>
                </a:lnTo>
                <a:lnTo>
                  <a:pt x="78" y="155"/>
                </a:lnTo>
                <a:lnTo>
                  <a:pt x="74" y="158"/>
                </a:lnTo>
                <a:lnTo>
                  <a:pt x="74" y="164"/>
                </a:lnTo>
                <a:lnTo>
                  <a:pt x="74" y="164"/>
                </a:lnTo>
                <a:close/>
                <a:moveTo>
                  <a:pt x="103" y="168"/>
                </a:moveTo>
                <a:lnTo>
                  <a:pt x="103" y="168"/>
                </a:lnTo>
                <a:lnTo>
                  <a:pt x="114" y="166"/>
                </a:lnTo>
                <a:lnTo>
                  <a:pt x="122" y="164"/>
                </a:lnTo>
                <a:lnTo>
                  <a:pt x="130" y="158"/>
                </a:lnTo>
                <a:lnTo>
                  <a:pt x="135" y="153"/>
                </a:lnTo>
                <a:lnTo>
                  <a:pt x="135" y="153"/>
                </a:lnTo>
                <a:lnTo>
                  <a:pt x="130" y="151"/>
                </a:lnTo>
                <a:lnTo>
                  <a:pt x="126" y="149"/>
                </a:lnTo>
                <a:lnTo>
                  <a:pt x="120" y="151"/>
                </a:lnTo>
                <a:lnTo>
                  <a:pt x="114" y="153"/>
                </a:lnTo>
                <a:lnTo>
                  <a:pt x="111" y="155"/>
                </a:lnTo>
                <a:lnTo>
                  <a:pt x="107" y="158"/>
                </a:lnTo>
                <a:lnTo>
                  <a:pt x="105" y="162"/>
                </a:lnTo>
                <a:lnTo>
                  <a:pt x="103" y="168"/>
                </a:lnTo>
                <a:lnTo>
                  <a:pt x="103" y="168"/>
                </a:lnTo>
                <a:close/>
                <a:moveTo>
                  <a:pt x="122" y="176"/>
                </a:moveTo>
                <a:lnTo>
                  <a:pt x="122" y="176"/>
                </a:lnTo>
                <a:lnTo>
                  <a:pt x="137" y="170"/>
                </a:lnTo>
                <a:lnTo>
                  <a:pt x="143" y="166"/>
                </a:lnTo>
                <a:lnTo>
                  <a:pt x="147" y="160"/>
                </a:lnTo>
                <a:lnTo>
                  <a:pt x="147" y="160"/>
                </a:lnTo>
                <a:lnTo>
                  <a:pt x="139" y="160"/>
                </a:lnTo>
                <a:lnTo>
                  <a:pt x="132" y="164"/>
                </a:lnTo>
                <a:lnTo>
                  <a:pt x="126" y="170"/>
                </a:lnTo>
                <a:lnTo>
                  <a:pt x="122" y="176"/>
                </a:lnTo>
                <a:lnTo>
                  <a:pt x="122" y="176"/>
                </a:lnTo>
                <a:close/>
                <a:moveTo>
                  <a:pt x="141" y="181"/>
                </a:moveTo>
                <a:lnTo>
                  <a:pt x="141" y="181"/>
                </a:lnTo>
                <a:lnTo>
                  <a:pt x="147" y="179"/>
                </a:lnTo>
                <a:lnTo>
                  <a:pt x="153" y="178"/>
                </a:lnTo>
                <a:lnTo>
                  <a:pt x="160" y="170"/>
                </a:lnTo>
                <a:lnTo>
                  <a:pt x="160" y="170"/>
                </a:lnTo>
                <a:lnTo>
                  <a:pt x="158" y="168"/>
                </a:lnTo>
                <a:lnTo>
                  <a:pt x="158" y="166"/>
                </a:lnTo>
                <a:lnTo>
                  <a:pt x="158" y="166"/>
                </a:lnTo>
                <a:lnTo>
                  <a:pt x="153" y="168"/>
                </a:lnTo>
                <a:lnTo>
                  <a:pt x="147" y="172"/>
                </a:lnTo>
                <a:lnTo>
                  <a:pt x="141" y="181"/>
                </a:lnTo>
                <a:lnTo>
                  <a:pt x="141" y="181"/>
                </a:lnTo>
                <a:close/>
                <a:moveTo>
                  <a:pt x="160" y="178"/>
                </a:moveTo>
                <a:lnTo>
                  <a:pt x="160" y="178"/>
                </a:lnTo>
                <a:lnTo>
                  <a:pt x="149" y="189"/>
                </a:lnTo>
                <a:lnTo>
                  <a:pt x="143" y="195"/>
                </a:lnTo>
                <a:lnTo>
                  <a:pt x="139" y="200"/>
                </a:lnTo>
                <a:lnTo>
                  <a:pt x="139" y="200"/>
                </a:lnTo>
                <a:lnTo>
                  <a:pt x="147" y="198"/>
                </a:lnTo>
                <a:lnTo>
                  <a:pt x="154" y="195"/>
                </a:lnTo>
                <a:lnTo>
                  <a:pt x="162" y="189"/>
                </a:lnTo>
                <a:lnTo>
                  <a:pt x="170" y="185"/>
                </a:lnTo>
                <a:lnTo>
                  <a:pt x="170" y="185"/>
                </a:lnTo>
                <a:lnTo>
                  <a:pt x="168" y="181"/>
                </a:lnTo>
                <a:lnTo>
                  <a:pt x="166" y="178"/>
                </a:lnTo>
                <a:lnTo>
                  <a:pt x="166" y="178"/>
                </a:lnTo>
                <a:lnTo>
                  <a:pt x="160" y="178"/>
                </a:lnTo>
                <a:lnTo>
                  <a:pt x="160" y="178"/>
                </a:lnTo>
                <a:close/>
                <a:moveTo>
                  <a:pt x="151" y="212"/>
                </a:moveTo>
                <a:lnTo>
                  <a:pt x="151" y="212"/>
                </a:lnTo>
                <a:lnTo>
                  <a:pt x="158" y="212"/>
                </a:lnTo>
                <a:lnTo>
                  <a:pt x="164" y="210"/>
                </a:lnTo>
                <a:lnTo>
                  <a:pt x="168" y="206"/>
                </a:lnTo>
                <a:lnTo>
                  <a:pt x="174" y="202"/>
                </a:lnTo>
                <a:lnTo>
                  <a:pt x="174" y="202"/>
                </a:lnTo>
                <a:lnTo>
                  <a:pt x="172" y="197"/>
                </a:lnTo>
                <a:lnTo>
                  <a:pt x="170" y="195"/>
                </a:lnTo>
                <a:lnTo>
                  <a:pt x="166" y="197"/>
                </a:lnTo>
                <a:lnTo>
                  <a:pt x="162" y="198"/>
                </a:lnTo>
                <a:lnTo>
                  <a:pt x="154" y="206"/>
                </a:lnTo>
                <a:lnTo>
                  <a:pt x="151" y="212"/>
                </a:lnTo>
                <a:lnTo>
                  <a:pt x="151" y="212"/>
                </a:lnTo>
                <a:close/>
                <a:moveTo>
                  <a:pt x="174" y="210"/>
                </a:moveTo>
                <a:lnTo>
                  <a:pt x="174" y="210"/>
                </a:lnTo>
                <a:lnTo>
                  <a:pt x="166" y="218"/>
                </a:lnTo>
                <a:lnTo>
                  <a:pt x="158" y="223"/>
                </a:lnTo>
                <a:lnTo>
                  <a:pt x="151" y="231"/>
                </a:lnTo>
                <a:lnTo>
                  <a:pt x="145" y="239"/>
                </a:lnTo>
                <a:lnTo>
                  <a:pt x="145" y="239"/>
                </a:lnTo>
                <a:lnTo>
                  <a:pt x="154" y="237"/>
                </a:lnTo>
                <a:lnTo>
                  <a:pt x="162" y="233"/>
                </a:lnTo>
                <a:lnTo>
                  <a:pt x="168" y="229"/>
                </a:lnTo>
                <a:lnTo>
                  <a:pt x="175" y="225"/>
                </a:lnTo>
                <a:lnTo>
                  <a:pt x="175" y="225"/>
                </a:lnTo>
                <a:lnTo>
                  <a:pt x="177" y="218"/>
                </a:lnTo>
                <a:lnTo>
                  <a:pt x="175" y="210"/>
                </a:lnTo>
                <a:lnTo>
                  <a:pt x="175" y="210"/>
                </a:lnTo>
                <a:lnTo>
                  <a:pt x="174" y="210"/>
                </a:lnTo>
                <a:lnTo>
                  <a:pt x="174" y="210"/>
                </a:lnTo>
                <a:close/>
                <a:moveTo>
                  <a:pt x="149" y="254"/>
                </a:moveTo>
                <a:lnTo>
                  <a:pt x="149" y="254"/>
                </a:lnTo>
                <a:lnTo>
                  <a:pt x="156" y="252"/>
                </a:lnTo>
                <a:lnTo>
                  <a:pt x="166" y="248"/>
                </a:lnTo>
                <a:lnTo>
                  <a:pt x="170" y="246"/>
                </a:lnTo>
                <a:lnTo>
                  <a:pt x="172" y="244"/>
                </a:lnTo>
                <a:lnTo>
                  <a:pt x="172" y="240"/>
                </a:lnTo>
                <a:lnTo>
                  <a:pt x="170" y="237"/>
                </a:lnTo>
                <a:lnTo>
                  <a:pt x="170" y="237"/>
                </a:lnTo>
                <a:lnTo>
                  <a:pt x="158" y="242"/>
                </a:lnTo>
                <a:lnTo>
                  <a:pt x="153" y="248"/>
                </a:lnTo>
                <a:lnTo>
                  <a:pt x="149" y="254"/>
                </a:lnTo>
                <a:lnTo>
                  <a:pt x="149" y="254"/>
                </a:lnTo>
                <a:close/>
                <a:moveTo>
                  <a:pt x="153" y="267"/>
                </a:moveTo>
                <a:lnTo>
                  <a:pt x="153" y="267"/>
                </a:lnTo>
                <a:lnTo>
                  <a:pt x="154" y="269"/>
                </a:lnTo>
                <a:lnTo>
                  <a:pt x="158" y="267"/>
                </a:lnTo>
                <a:lnTo>
                  <a:pt x="160" y="263"/>
                </a:lnTo>
                <a:lnTo>
                  <a:pt x="158" y="261"/>
                </a:lnTo>
                <a:lnTo>
                  <a:pt x="158" y="261"/>
                </a:lnTo>
                <a:lnTo>
                  <a:pt x="154" y="263"/>
                </a:lnTo>
                <a:lnTo>
                  <a:pt x="153" y="265"/>
                </a:lnTo>
                <a:lnTo>
                  <a:pt x="153" y="267"/>
                </a:lnTo>
                <a:lnTo>
                  <a:pt x="153" y="267"/>
                </a:lnTo>
                <a:close/>
                <a:moveTo>
                  <a:pt x="19" y="288"/>
                </a:moveTo>
                <a:lnTo>
                  <a:pt x="19" y="288"/>
                </a:lnTo>
                <a:lnTo>
                  <a:pt x="27" y="284"/>
                </a:lnTo>
                <a:lnTo>
                  <a:pt x="36" y="280"/>
                </a:lnTo>
                <a:lnTo>
                  <a:pt x="44" y="277"/>
                </a:lnTo>
                <a:lnTo>
                  <a:pt x="46" y="273"/>
                </a:lnTo>
                <a:lnTo>
                  <a:pt x="48" y="269"/>
                </a:lnTo>
                <a:lnTo>
                  <a:pt x="48" y="269"/>
                </a:lnTo>
                <a:lnTo>
                  <a:pt x="31" y="277"/>
                </a:lnTo>
                <a:lnTo>
                  <a:pt x="23" y="282"/>
                </a:lnTo>
                <a:lnTo>
                  <a:pt x="21" y="284"/>
                </a:lnTo>
                <a:lnTo>
                  <a:pt x="19" y="288"/>
                </a:lnTo>
                <a:lnTo>
                  <a:pt x="19" y="288"/>
                </a:lnTo>
                <a:close/>
                <a:moveTo>
                  <a:pt x="13" y="305"/>
                </a:moveTo>
                <a:lnTo>
                  <a:pt x="13" y="305"/>
                </a:lnTo>
                <a:lnTo>
                  <a:pt x="17" y="303"/>
                </a:lnTo>
                <a:lnTo>
                  <a:pt x="19" y="301"/>
                </a:lnTo>
                <a:lnTo>
                  <a:pt x="25" y="296"/>
                </a:lnTo>
                <a:lnTo>
                  <a:pt x="25" y="296"/>
                </a:lnTo>
                <a:lnTo>
                  <a:pt x="17" y="299"/>
                </a:lnTo>
                <a:lnTo>
                  <a:pt x="13" y="305"/>
                </a:lnTo>
                <a:lnTo>
                  <a:pt x="13" y="305"/>
                </a:lnTo>
                <a:close/>
                <a:moveTo>
                  <a:pt x="25" y="324"/>
                </a:moveTo>
                <a:lnTo>
                  <a:pt x="25" y="324"/>
                </a:lnTo>
                <a:lnTo>
                  <a:pt x="31" y="322"/>
                </a:lnTo>
                <a:lnTo>
                  <a:pt x="36" y="319"/>
                </a:lnTo>
                <a:lnTo>
                  <a:pt x="38" y="313"/>
                </a:lnTo>
                <a:lnTo>
                  <a:pt x="38" y="311"/>
                </a:lnTo>
                <a:lnTo>
                  <a:pt x="36" y="307"/>
                </a:lnTo>
                <a:lnTo>
                  <a:pt x="36" y="307"/>
                </a:lnTo>
                <a:lnTo>
                  <a:pt x="34" y="313"/>
                </a:lnTo>
                <a:lnTo>
                  <a:pt x="29" y="315"/>
                </a:lnTo>
                <a:lnTo>
                  <a:pt x="25" y="319"/>
                </a:lnTo>
                <a:lnTo>
                  <a:pt x="25" y="320"/>
                </a:lnTo>
                <a:lnTo>
                  <a:pt x="25" y="324"/>
                </a:lnTo>
                <a:lnTo>
                  <a:pt x="25" y="324"/>
                </a:lnTo>
                <a:close/>
                <a:moveTo>
                  <a:pt x="12" y="332"/>
                </a:moveTo>
                <a:lnTo>
                  <a:pt x="12" y="332"/>
                </a:lnTo>
                <a:lnTo>
                  <a:pt x="12" y="328"/>
                </a:lnTo>
                <a:lnTo>
                  <a:pt x="12" y="326"/>
                </a:lnTo>
                <a:lnTo>
                  <a:pt x="10" y="326"/>
                </a:lnTo>
                <a:lnTo>
                  <a:pt x="10" y="326"/>
                </a:lnTo>
                <a:lnTo>
                  <a:pt x="8" y="330"/>
                </a:lnTo>
                <a:lnTo>
                  <a:pt x="10" y="332"/>
                </a:lnTo>
                <a:lnTo>
                  <a:pt x="12" y="332"/>
                </a:lnTo>
                <a:lnTo>
                  <a:pt x="12" y="332"/>
                </a:lnTo>
                <a:close/>
                <a:moveTo>
                  <a:pt x="15" y="338"/>
                </a:moveTo>
                <a:lnTo>
                  <a:pt x="15" y="338"/>
                </a:lnTo>
                <a:lnTo>
                  <a:pt x="17" y="341"/>
                </a:lnTo>
                <a:lnTo>
                  <a:pt x="19" y="343"/>
                </a:lnTo>
                <a:lnTo>
                  <a:pt x="25" y="347"/>
                </a:lnTo>
                <a:lnTo>
                  <a:pt x="25" y="347"/>
                </a:lnTo>
                <a:lnTo>
                  <a:pt x="27" y="343"/>
                </a:lnTo>
                <a:lnTo>
                  <a:pt x="32" y="340"/>
                </a:lnTo>
                <a:lnTo>
                  <a:pt x="36" y="336"/>
                </a:lnTo>
                <a:lnTo>
                  <a:pt x="38" y="332"/>
                </a:lnTo>
                <a:lnTo>
                  <a:pt x="38" y="332"/>
                </a:lnTo>
                <a:lnTo>
                  <a:pt x="27" y="334"/>
                </a:lnTo>
                <a:lnTo>
                  <a:pt x="15" y="338"/>
                </a:lnTo>
                <a:lnTo>
                  <a:pt x="15" y="338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0" y="341"/>
                </a:lnTo>
                <a:lnTo>
                  <a:pt x="55" y="340"/>
                </a:lnTo>
                <a:lnTo>
                  <a:pt x="59" y="336"/>
                </a:lnTo>
                <a:lnTo>
                  <a:pt x="59" y="336"/>
                </a:lnTo>
                <a:lnTo>
                  <a:pt x="57" y="332"/>
                </a:lnTo>
                <a:lnTo>
                  <a:pt x="53" y="332"/>
                </a:lnTo>
                <a:lnTo>
                  <a:pt x="48" y="334"/>
                </a:lnTo>
                <a:lnTo>
                  <a:pt x="42" y="340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3" y="351"/>
                </a:moveTo>
                <a:lnTo>
                  <a:pt x="63" y="351"/>
                </a:lnTo>
                <a:lnTo>
                  <a:pt x="72" y="349"/>
                </a:lnTo>
                <a:lnTo>
                  <a:pt x="78" y="345"/>
                </a:lnTo>
                <a:lnTo>
                  <a:pt x="82" y="341"/>
                </a:lnTo>
                <a:lnTo>
                  <a:pt x="82" y="341"/>
                </a:lnTo>
                <a:lnTo>
                  <a:pt x="78" y="340"/>
                </a:lnTo>
                <a:lnTo>
                  <a:pt x="74" y="338"/>
                </a:lnTo>
                <a:lnTo>
                  <a:pt x="74" y="338"/>
                </a:lnTo>
                <a:lnTo>
                  <a:pt x="72" y="341"/>
                </a:lnTo>
                <a:lnTo>
                  <a:pt x="69" y="345"/>
                </a:lnTo>
                <a:lnTo>
                  <a:pt x="65" y="347"/>
                </a:lnTo>
                <a:lnTo>
                  <a:pt x="63" y="351"/>
                </a:lnTo>
                <a:lnTo>
                  <a:pt x="63" y="351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6" y="355"/>
                </a:lnTo>
                <a:lnTo>
                  <a:pt x="48" y="355"/>
                </a:lnTo>
                <a:lnTo>
                  <a:pt x="50" y="351"/>
                </a:lnTo>
                <a:lnTo>
                  <a:pt x="50" y="347"/>
                </a:lnTo>
                <a:lnTo>
                  <a:pt x="50" y="347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  <a:moveTo>
                  <a:pt x="118" y="360"/>
                </a:moveTo>
                <a:lnTo>
                  <a:pt x="118" y="360"/>
                </a:lnTo>
                <a:lnTo>
                  <a:pt x="120" y="360"/>
                </a:lnTo>
                <a:lnTo>
                  <a:pt x="124" y="360"/>
                </a:lnTo>
                <a:lnTo>
                  <a:pt x="126" y="359"/>
                </a:lnTo>
                <a:lnTo>
                  <a:pt x="126" y="355"/>
                </a:lnTo>
                <a:lnTo>
                  <a:pt x="126" y="355"/>
                </a:lnTo>
                <a:lnTo>
                  <a:pt x="120" y="357"/>
                </a:lnTo>
                <a:lnTo>
                  <a:pt x="118" y="360"/>
                </a:lnTo>
                <a:lnTo>
                  <a:pt x="118" y="360"/>
                </a:lnTo>
                <a:close/>
                <a:moveTo>
                  <a:pt x="92" y="360"/>
                </a:moveTo>
                <a:lnTo>
                  <a:pt x="92" y="360"/>
                </a:lnTo>
                <a:lnTo>
                  <a:pt x="92" y="362"/>
                </a:lnTo>
                <a:lnTo>
                  <a:pt x="93" y="362"/>
                </a:lnTo>
                <a:lnTo>
                  <a:pt x="97" y="362"/>
                </a:lnTo>
                <a:lnTo>
                  <a:pt x="97" y="362"/>
                </a:lnTo>
                <a:lnTo>
                  <a:pt x="97" y="359"/>
                </a:lnTo>
                <a:lnTo>
                  <a:pt x="95" y="357"/>
                </a:lnTo>
                <a:lnTo>
                  <a:pt x="95" y="357"/>
                </a:lnTo>
                <a:lnTo>
                  <a:pt x="95" y="359"/>
                </a:lnTo>
                <a:lnTo>
                  <a:pt x="93" y="359"/>
                </a:lnTo>
                <a:lnTo>
                  <a:pt x="92" y="359"/>
                </a:lnTo>
                <a:lnTo>
                  <a:pt x="92" y="360"/>
                </a:lnTo>
                <a:lnTo>
                  <a:pt x="9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ECE69E-7A0A-436B-AF03-D8CB365FA2A1}"/>
              </a:ext>
            </a:extLst>
          </p:cNvPr>
          <p:cNvSpPr txBox="1"/>
          <p:nvPr/>
        </p:nvSpPr>
        <p:spPr>
          <a:xfrm>
            <a:off x="3734724" y="4089763"/>
            <a:ext cx="624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乘法法则</a:t>
            </a:r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E7E6A9E-5C46-49DC-A460-6A17F8E59BCD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1542280"/>
            <a:ext cx="310404" cy="541366"/>
          </a:xfrm>
          <a:custGeom>
            <a:avLst/>
            <a:gdLst/>
            <a:ahLst/>
            <a:cxnLst>
              <a:cxn ang="0">
                <a:pos x="114" y="6"/>
              </a:cxn>
              <a:cxn ang="0">
                <a:pos x="53" y="57"/>
              </a:cxn>
              <a:cxn ang="0">
                <a:pos x="13" y="139"/>
              </a:cxn>
              <a:cxn ang="0">
                <a:pos x="61" y="193"/>
              </a:cxn>
              <a:cxn ang="0">
                <a:pos x="74" y="296"/>
              </a:cxn>
              <a:cxn ang="0">
                <a:pos x="120" y="368"/>
              </a:cxn>
              <a:cxn ang="0">
                <a:pos x="177" y="362"/>
              </a:cxn>
              <a:cxn ang="0">
                <a:pos x="205" y="166"/>
              </a:cxn>
              <a:cxn ang="0">
                <a:pos x="95" y="40"/>
              </a:cxn>
              <a:cxn ang="0">
                <a:pos x="114" y="31"/>
              </a:cxn>
              <a:cxn ang="0">
                <a:pos x="78" y="65"/>
              </a:cxn>
              <a:cxn ang="0">
                <a:pos x="102" y="50"/>
              </a:cxn>
              <a:cxn ang="0">
                <a:pos x="80" y="86"/>
              </a:cxn>
              <a:cxn ang="0">
                <a:pos x="85" y="73"/>
              </a:cxn>
              <a:cxn ang="0">
                <a:pos x="64" y="103"/>
              </a:cxn>
              <a:cxn ang="0">
                <a:pos x="68" y="107"/>
              </a:cxn>
              <a:cxn ang="0">
                <a:pos x="41" y="132"/>
              </a:cxn>
              <a:cxn ang="0">
                <a:pos x="38" y="101"/>
              </a:cxn>
              <a:cxn ang="0">
                <a:pos x="38" y="107"/>
              </a:cxn>
              <a:cxn ang="0">
                <a:pos x="38" y="172"/>
              </a:cxn>
              <a:cxn ang="0">
                <a:pos x="28" y="176"/>
              </a:cxn>
              <a:cxn ang="0">
                <a:pos x="17" y="168"/>
              </a:cxn>
              <a:cxn ang="0">
                <a:pos x="20" y="170"/>
              </a:cxn>
              <a:cxn ang="0">
                <a:pos x="62" y="166"/>
              </a:cxn>
              <a:cxn ang="0">
                <a:pos x="51" y="179"/>
              </a:cxn>
              <a:cxn ang="0">
                <a:pos x="121" y="294"/>
              </a:cxn>
              <a:cxn ang="0">
                <a:pos x="104" y="290"/>
              </a:cxn>
              <a:cxn ang="0">
                <a:pos x="112" y="252"/>
              </a:cxn>
              <a:cxn ang="0">
                <a:pos x="108" y="275"/>
              </a:cxn>
              <a:cxn ang="0">
                <a:pos x="118" y="235"/>
              </a:cxn>
              <a:cxn ang="0">
                <a:pos x="101" y="238"/>
              </a:cxn>
              <a:cxn ang="0">
                <a:pos x="121" y="229"/>
              </a:cxn>
              <a:cxn ang="0">
                <a:pos x="116" y="198"/>
              </a:cxn>
              <a:cxn ang="0">
                <a:pos x="125" y="202"/>
              </a:cxn>
              <a:cxn ang="0">
                <a:pos x="112" y="174"/>
              </a:cxn>
              <a:cxn ang="0">
                <a:pos x="123" y="156"/>
              </a:cxn>
              <a:cxn ang="0">
                <a:pos x="116" y="183"/>
              </a:cxn>
              <a:cxn ang="0">
                <a:pos x="91" y="210"/>
              </a:cxn>
              <a:cxn ang="0">
                <a:pos x="114" y="183"/>
              </a:cxn>
              <a:cxn ang="0">
                <a:pos x="95" y="185"/>
              </a:cxn>
              <a:cxn ang="0">
                <a:pos x="95" y="229"/>
              </a:cxn>
              <a:cxn ang="0">
                <a:pos x="91" y="227"/>
              </a:cxn>
              <a:cxn ang="0">
                <a:pos x="85" y="269"/>
              </a:cxn>
              <a:cxn ang="0">
                <a:pos x="120" y="299"/>
              </a:cxn>
              <a:cxn ang="0">
                <a:pos x="110" y="318"/>
              </a:cxn>
              <a:cxn ang="0">
                <a:pos x="112" y="309"/>
              </a:cxn>
              <a:cxn ang="0">
                <a:pos x="93" y="357"/>
              </a:cxn>
              <a:cxn ang="0">
                <a:pos x="116" y="345"/>
              </a:cxn>
              <a:cxn ang="0">
                <a:pos x="131" y="338"/>
              </a:cxn>
              <a:cxn ang="0">
                <a:pos x="146" y="338"/>
              </a:cxn>
              <a:cxn ang="0">
                <a:pos x="160" y="338"/>
              </a:cxn>
              <a:cxn ang="0">
                <a:pos x="162" y="343"/>
              </a:cxn>
              <a:cxn ang="0">
                <a:pos x="148" y="322"/>
              </a:cxn>
              <a:cxn ang="0">
                <a:pos x="135" y="179"/>
              </a:cxn>
              <a:cxn ang="0">
                <a:pos x="106" y="158"/>
              </a:cxn>
              <a:cxn ang="0">
                <a:pos x="59" y="134"/>
              </a:cxn>
              <a:cxn ang="0">
                <a:pos x="182" y="12"/>
              </a:cxn>
            </a:cxnLst>
            <a:rect l="0" t="0" r="r" b="b"/>
            <a:pathLst>
              <a:path w="211" h="368">
                <a:moveTo>
                  <a:pt x="207" y="4"/>
                </a:moveTo>
                <a:lnTo>
                  <a:pt x="207" y="4"/>
                </a:lnTo>
                <a:lnTo>
                  <a:pt x="182" y="2"/>
                </a:lnTo>
                <a:lnTo>
                  <a:pt x="158" y="0"/>
                </a:lnTo>
                <a:lnTo>
                  <a:pt x="135" y="2"/>
                </a:lnTo>
                <a:lnTo>
                  <a:pt x="123" y="4"/>
                </a:lnTo>
                <a:lnTo>
                  <a:pt x="114" y="6"/>
                </a:lnTo>
                <a:lnTo>
                  <a:pt x="114" y="6"/>
                </a:lnTo>
                <a:lnTo>
                  <a:pt x="101" y="14"/>
                </a:lnTo>
                <a:lnTo>
                  <a:pt x="85" y="23"/>
                </a:lnTo>
                <a:lnTo>
                  <a:pt x="70" y="34"/>
                </a:lnTo>
                <a:lnTo>
                  <a:pt x="61" y="42"/>
                </a:lnTo>
                <a:lnTo>
                  <a:pt x="61" y="42"/>
                </a:lnTo>
                <a:lnTo>
                  <a:pt x="53" y="57"/>
                </a:lnTo>
                <a:lnTo>
                  <a:pt x="45" y="75"/>
                </a:lnTo>
                <a:lnTo>
                  <a:pt x="45" y="75"/>
                </a:lnTo>
                <a:lnTo>
                  <a:pt x="38" y="92"/>
                </a:lnTo>
                <a:lnTo>
                  <a:pt x="30" y="107"/>
                </a:lnTo>
                <a:lnTo>
                  <a:pt x="30" y="107"/>
                </a:lnTo>
                <a:lnTo>
                  <a:pt x="22" y="124"/>
                </a:lnTo>
                <a:lnTo>
                  <a:pt x="13" y="139"/>
                </a:lnTo>
                <a:lnTo>
                  <a:pt x="5" y="156"/>
                </a:lnTo>
                <a:lnTo>
                  <a:pt x="0" y="174"/>
                </a:lnTo>
                <a:lnTo>
                  <a:pt x="0" y="174"/>
                </a:lnTo>
                <a:lnTo>
                  <a:pt x="17" y="181"/>
                </a:lnTo>
                <a:lnTo>
                  <a:pt x="38" y="189"/>
                </a:lnTo>
                <a:lnTo>
                  <a:pt x="49" y="191"/>
                </a:lnTo>
                <a:lnTo>
                  <a:pt x="61" y="193"/>
                </a:lnTo>
                <a:lnTo>
                  <a:pt x="70" y="191"/>
                </a:lnTo>
                <a:lnTo>
                  <a:pt x="80" y="189"/>
                </a:lnTo>
                <a:lnTo>
                  <a:pt x="80" y="189"/>
                </a:lnTo>
                <a:lnTo>
                  <a:pt x="80" y="210"/>
                </a:lnTo>
                <a:lnTo>
                  <a:pt x="80" y="231"/>
                </a:lnTo>
                <a:lnTo>
                  <a:pt x="76" y="275"/>
                </a:lnTo>
                <a:lnTo>
                  <a:pt x="74" y="296"/>
                </a:lnTo>
                <a:lnTo>
                  <a:pt x="74" y="317"/>
                </a:lnTo>
                <a:lnTo>
                  <a:pt x="76" y="338"/>
                </a:lnTo>
                <a:lnTo>
                  <a:pt x="80" y="357"/>
                </a:lnTo>
                <a:lnTo>
                  <a:pt x="80" y="357"/>
                </a:lnTo>
                <a:lnTo>
                  <a:pt x="89" y="362"/>
                </a:lnTo>
                <a:lnTo>
                  <a:pt x="99" y="364"/>
                </a:lnTo>
                <a:lnTo>
                  <a:pt x="120" y="368"/>
                </a:lnTo>
                <a:lnTo>
                  <a:pt x="120" y="368"/>
                </a:lnTo>
                <a:lnTo>
                  <a:pt x="141" y="368"/>
                </a:lnTo>
                <a:lnTo>
                  <a:pt x="152" y="368"/>
                </a:lnTo>
                <a:lnTo>
                  <a:pt x="162" y="368"/>
                </a:lnTo>
                <a:lnTo>
                  <a:pt x="162" y="368"/>
                </a:lnTo>
                <a:lnTo>
                  <a:pt x="169" y="366"/>
                </a:lnTo>
                <a:lnTo>
                  <a:pt x="177" y="362"/>
                </a:lnTo>
                <a:lnTo>
                  <a:pt x="190" y="351"/>
                </a:lnTo>
                <a:lnTo>
                  <a:pt x="202" y="339"/>
                </a:lnTo>
                <a:lnTo>
                  <a:pt x="211" y="330"/>
                </a:lnTo>
                <a:lnTo>
                  <a:pt x="211" y="330"/>
                </a:lnTo>
                <a:lnTo>
                  <a:pt x="207" y="290"/>
                </a:lnTo>
                <a:lnTo>
                  <a:pt x="205" y="250"/>
                </a:lnTo>
                <a:lnTo>
                  <a:pt x="205" y="166"/>
                </a:lnTo>
                <a:lnTo>
                  <a:pt x="207" y="84"/>
                </a:lnTo>
                <a:lnTo>
                  <a:pt x="207" y="4"/>
                </a:lnTo>
                <a:lnTo>
                  <a:pt x="207" y="4"/>
                </a:lnTo>
                <a:close/>
                <a:moveTo>
                  <a:pt x="114" y="31"/>
                </a:moveTo>
                <a:lnTo>
                  <a:pt x="114" y="31"/>
                </a:lnTo>
                <a:lnTo>
                  <a:pt x="106" y="36"/>
                </a:lnTo>
                <a:lnTo>
                  <a:pt x="95" y="40"/>
                </a:lnTo>
                <a:lnTo>
                  <a:pt x="83" y="44"/>
                </a:lnTo>
                <a:lnTo>
                  <a:pt x="72" y="48"/>
                </a:lnTo>
                <a:lnTo>
                  <a:pt x="72" y="48"/>
                </a:lnTo>
                <a:lnTo>
                  <a:pt x="81" y="42"/>
                </a:lnTo>
                <a:lnTo>
                  <a:pt x="91" y="34"/>
                </a:lnTo>
                <a:lnTo>
                  <a:pt x="102" y="31"/>
                </a:lnTo>
                <a:lnTo>
                  <a:pt x="114" y="31"/>
                </a:lnTo>
                <a:lnTo>
                  <a:pt x="114" y="31"/>
                </a:lnTo>
                <a:close/>
                <a:moveTo>
                  <a:pt x="102" y="50"/>
                </a:moveTo>
                <a:lnTo>
                  <a:pt x="102" y="50"/>
                </a:lnTo>
                <a:lnTo>
                  <a:pt x="99" y="55"/>
                </a:lnTo>
                <a:lnTo>
                  <a:pt x="97" y="57"/>
                </a:lnTo>
                <a:lnTo>
                  <a:pt x="87" y="63"/>
                </a:lnTo>
                <a:lnTo>
                  <a:pt x="78" y="65"/>
                </a:lnTo>
                <a:lnTo>
                  <a:pt x="66" y="69"/>
                </a:lnTo>
                <a:lnTo>
                  <a:pt x="66" y="69"/>
                </a:lnTo>
                <a:lnTo>
                  <a:pt x="70" y="65"/>
                </a:lnTo>
                <a:lnTo>
                  <a:pt x="74" y="61"/>
                </a:lnTo>
                <a:lnTo>
                  <a:pt x="81" y="55"/>
                </a:lnTo>
                <a:lnTo>
                  <a:pt x="93" y="52"/>
                </a:lnTo>
                <a:lnTo>
                  <a:pt x="102" y="50"/>
                </a:lnTo>
                <a:lnTo>
                  <a:pt x="102" y="50"/>
                </a:lnTo>
                <a:close/>
                <a:moveTo>
                  <a:pt x="85" y="73"/>
                </a:moveTo>
                <a:lnTo>
                  <a:pt x="85" y="73"/>
                </a:lnTo>
                <a:lnTo>
                  <a:pt x="87" y="73"/>
                </a:lnTo>
                <a:lnTo>
                  <a:pt x="87" y="75"/>
                </a:lnTo>
                <a:lnTo>
                  <a:pt x="85" y="78"/>
                </a:lnTo>
                <a:lnTo>
                  <a:pt x="80" y="86"/>
                </a:lnTo>
                <a:lnTo>
                  <a:pt x="80" y="86"/>
                </a:lnTo>
                <a:lnTo>
                  <a:pt x="66" y="88"/>
                </a:lnTo>
                <a:lnTo>
                  <a:pt x="55" y="90"/>
                </a:lnTo>
                <a:lnTo>
                  <a:pt x="55" y="90"/>
                </a:lnTo>
                <a:lnTo>
                  <a:pt x="61" y="84"/>
                </a:lnTo>
                <a:lnTo>
                  <a:pt x="68" y="78"/>
                </a:lnTo>
                <a:lnTo>
                  <a:pt x="85" y="73"/>
                </a:lnTo>
                <a:lnTo>
                  <a:pt x="85" y="73"/>
                </a:lnTo>
                <a:close/>
                <a:moveTo>
                  <a:pt x="68" y="107"/>
                </a:moveTo>
                <a:lnTo>
                  <a:pt x="68" y="107"/>
                </a:lnTo>
                <a:lnTo>
                  <a:pt x="61" y="107"/>
                </a:lnTo>
                <a:lnTo>
                  <a:pt x="61" y="107"/>
                </a:lnTo>
                <a:lnTo>
                  <a:pt x="62" y="103"/>
                </a:lnTo>
                <a:lnTo>
                  <a:pt x="64" y="103"/>
                </a:lnTo>
                <a:lnTo>
                  <a:pt x="68" y="101"/>
                </a:lnTo>
                <a:lnTo>
                  <a:pt x="70" y="99"/>
                </a:lnTo>
                <a:lnTo>
                  <a:pt x="70" y="99"/>
                </a:lnTo>
                <a:lnTo>
                  <a:pt x="72" y="101"/>
                </a:lnTo>
                <a:lnTo>
                  <a:pt x="70" y="103"/>
                </a:lnTo>
                <a:lnTo>
                  <a:pt x="68" y="103"/>
                </a:lnTo>
                <a:lnTo>
                  <a:pt x="68" y="107"/>
                </a:lnTo>
                <a:lnTo>
                  <a:pt x="68" y="107"/>
                </a:lnTo>
                <a:close/>
                <a:moveTo>
                  <a:pt x="59" y="120"/>
                </a:moveTo>
                <a:lnTo>
                  <a:pt x="59" y="120"/>
                </a:lnTo>
                <a:lnTo>
                  <a:pt x="57" y="124"/>
                </a:lnTo>
                <a:lnTo>
                  <a:pt x="53" y="128"/>
                </a:lnTo>
                <a:lnTo>
                  <a:pt x="47" y="130"/>
                </a:lnTo>
                <a:lnTo>
                  <a:pt x="41" y="132"/>
                </a:lnTo>
                <a:lnTo>
                  <a:pt x="41" y="132"/>
                </a:lnTo>
                <a:lnTo>
                  <a:pt x="43" y="128"/>
                </a:lnTo>
                <a:lnTo>
                  <a:pt x="49" y="124"/>
                </a:lnTo>
                <a:lnTo>
                  <a:pt x="59" y="120"/>
                </a:lnTo>
                <a:lnTo>
                  <a:pt x="59" y="120"/>
                </a:lnTo>
                <a:close/>
                <a:moveTo>
                  <a:pt x="38" y="101"/>
                </a:moveTo>
                <a:lnTo>
                  <a:pt x="38" y="101"/>
                </a:lnTo>
                <a:lnTo>
                  <a:pt x="41" y="101"/>
                </a:lnTo>
                <a:lnTo>
                  <a:pt x="47" y="101"/>
                </a:lnTo>
                <a:lnTo>
                  <a:pt x="47" y="101"/>
                </a:lnTo>
                <a:lnTo>
                  <a:pt x="43" y="105"/>
                </a:lnTo>
                <a:lnTo>
                  <a:pt x="41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1"/>
                </a:lnTo>
                <a:lnTo>
                  <a:pt x="38" y="101"/>
                </a:lnTo>
                <a:close/>
                <a:moveTo>
                  <a:pt x="28" y="176"/>
                </a:moveTo>
                <a:lnTo>
                  <a:pt x="28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2"/>
                </a:lnTo>
                <a:lnTo>
                  <a:pt x="41" y="172"/>
                </a:lnTo>
                <a:lnTo>
                  <a:pt x="41" y="172"/>
                </a:lnTo>
                <a:lnTo>
                  <a:pt x="40" y="176"/>
                </a:lnTo>
                <a:lnTo>
                  <a:pt x="36" y="179"/>
                </a:lnTo>
                <a:lnTo>
                  <a:pt x="32" y="179"/>
                </a:lnTo>
                <a:lnTo>
                  <a:pt x="28" y="176"/>
                </a:lnTo>
                <a:lnTo>
                  <a:pt x="28" y="176"/>
                </a:lnTo>
                <a:close/>
                <a:moveTo>
                  <a:pt x="15" y="176"/>
                </a:moveTo>
                <a:lnTo>
                  <a:pt x="15" y="176"/>
                </a:lnTo>
                <a:lnTo>
                  <a:pt x="15" y="174"/>
                </a:lnTo>
                <a:lnTo>
                  <a:pt x="13" y="174"/>
                </a:lnTo>
                <a:lnTo>
                  <a:pt x="13" y="174"/>
                </a:lnTo>
                <a:lnTo>
                  <a:pt x="15" y="170"/>
                </a:lnTo>
                <a:lnTo>
                  <a:pt x="17" y="168"/>
                </a:lnTo>
                <a:lnTo>
                  <a:pt x="24" y="164"/>
                </a:lnTo>
                <a:lnTo>
                  <a:pt x="34" y="162"/>
                </a:lnTo>
                <a:lnTo>
                  <a:pt x="41" y="160"/>
                </a:lnTo>
                <a:lnTo>
                  <a:pt x="41" y="160"/>
                </a:lnTo>
                <a:lnTo>
                  <a:pt x="36" y="164"/>
                </a:lnTo>
                <a:lnTo>
                  <a:pt x="28" y="168"/>
                </a:lnTo>
                <a:lnTo>
                  <a:pt x="20" y="170"/>
                </a:lnTo>
                <a:lnTo>
                  <a:pt x="15" y="176"/>
                </a:lnTo>
                <a:lnTo>
                  <a:pt x="15" y="176"/>
                </a:lnTo>
                <a:close/>
                <a:moveTo>
                  <a:pt x="51" y="179"/>
                </a:moveTo>
                <a:lnTo>
                  <a:pt x="51" y="179"/>
                </a:lnTo>
                <a:lnTo>
                  <a:pt x="53" y="174"/>
                </a:lnTo>
                <a:lnTo>
                  <a:pt x="59" y="168"/>
                </a:lnTo>
                <a:lnTo>
                  <a:pt x="62" y="166"/>
                </a:lnTo>
                <a:lnTo>
                  <a:pt x="66" y="166"/>
                </a:lnTo>
                <a:lnTo>
                  <a:pt x="68" y="168"/>
                </a:lnTo>
                <a:lnTo>
                  <a:pt x="68" y="168"/>
                </a:lnTo>
                <a:lnTo>
                  <a:pt x="61" y="174"/>
                </a:lnTo>
                <a:lnTo>
                  <a:pt x="57" y="177"/>
                </a:lnTo>
                <a:lnTo>
                  <a:pt x="51" y="179"/>
                </a:lnTo>
                <a:lnTo>
                  <a:pt x="51" y="179"/>
                </a:lnTo>
                <a:close/>
                <a:moveTo>
                  <a:pt x="120" y="275"/>
                </a:moveTo>
                <a:lnTo>
                  <a:pt x="120" y="275"/>
                </a:lnTo>
                <a:lnTo>
                  <a:pt x="121" y="275"/>
                </a:lnTo>
                <a:lnTo>
                  <a:pt x="121" y="277"/>
                </a:lnTo>
                <a:lnTo>
                  <a:pt x="121" y="284"/>
                </a:lnTo>
                <a:lnTo>
                  <a:pt x="121" y="294"/>
                </a:lnTo>
                <a:lnTo>
                  <a:pt x="121" y="294"/>
                </a:lnTo>
                <a:lnTo>
                  <a:pt x="118" y="294"/>
                </a:lnTo>
                <a:lnTo>
                  <a:pt x="114" y="296"/>
                </a:lnTo>
                <a:lnTo>
                  <a:pt x="106" y="299"/>
                </a:lnTo>
                <a:lnTo>
                  <a:pt x="99" y="305"/>
                </a:lnTo>
                <a:lnTo>
                  <a:pt x="91" y="309"/>
                </a:lnTo>
                <a:lnTo>
                  <a:pt x="91" y="309"/>
                </a:lnTo>
                <a:lnTo>
                  <a:pt x="104" y="290"/>
                </a:lnTo>
                <a:lnTo>
                  <a:pt x="120" y="275"/>
                </a:lnTo>
                <a:lnTo>
                  <a:pt x="120" y="275"/>
                </a:lnTo>
                <a:close/>
                <a:moveTo>
                  <a:pt x="89" y="284"/>
                </a:moveTo>
                <a:lnTo>
                  <a:pt x="89" y="284"/>
                </a:lnTo>
                <a:lnTo>
                  <a:pt x="97" y="273"/>
                </a:lnTo>
                <a:lnTo>
                  <a:pt x="104" y="263"/>
                </a:lnTo>
                <a:lnTo>
                  <a:pt x="112" y="252"/>
                </a:lnTo>
                <a:lnTo>
                  <a:pt x="120" y="242"/>
                </a:lnTo>
                <a:lnTo>
                  <a:pt x="120" y="242"/>
                </a:lnTo>
                <a:lnTo>
                  <a:pt x="121" y="250"/>
                </a:lnTo>
                <a:lnTo>
                  <a:pt x="121" y="256"/>
                </a:lnTo>
                <a:lnTo>
                  <a:pt x="118" y="263"/>
                </a:lnTo>
                <a:lnTo>
                  <a:pt x="114" y="269"/>
                </a:lnTo>
                <a:lnTo>
                  <a:pt x="108" y="275"/>
                </a:lnTo>
                <a:lnTo>
                  <a:pt x="102" y="278"/>
                </a:lnTo>
                <a:lnTo>
                  <a:pt x="97" y="282"/>
                </a:lnTo>
                <a:lnTo>
                  <a:pt x="89" y="284"/>
                </a:lnTo>
                <a:lnTo>
                  <a:pt x="89" y="284"/>
                </a:lnTo>
                <a:close/>
                <a:moveTo>
                  <a:pt x="121" y="237"/>
                </a:moveTo>
                <a:lnTo>
                  <a:pt x="121" y="237"/>
                </a:lnTo>
                <a:lnTo>
                  <a:pt x="118" y="235"/>
                </a:lnTo>
                <a:lnTo>
                  <a:pt x="114" y="237"/>
                </a:lnTo>
                <a:lnTo>
                  <a:pt x="106" y="240"/>
                </a:lnTo>
                <a:lnTo>
                  <a:pt x="101" y="246"/>
                </a:lnTo>
                <a:lnTo>
                  <a:pt x="97" y="248"/>
                </a:lnTo>
                <a:lnTo>
                  <a:pt x="95" y="248"/>
                </a:lnTo>
                <a:lnTo>
                  <a:pt x="95" y="248"/>
                </a:lnTo>
                <a:lnTo>
                  <a:pt x="101" y="238"/>
                </a:lnTo>
                <a:lnTo>
                  <a:pt x="108" y="229"/>
                </a:lnTo>
                <a:lnTo>
                  <a:pt x="116" y="221"/>
                </a:lnTo>
                <a:lnTo>
                  <a:pt x="121" y="212"/>
                </a:lnTo>
                <a:lnTo>
                  <a:pt x="121" y="212"/>
                </a:lnTo>
                <a:lnTo>
                  <a:pt x="123" y="217"/>
                </a:lnTo>
                <a:lnTo>
                  <a:pt x="123" y="223"/>
                </a:lnTo>
                <a:lnTo>
                  <a:pt x="121" y="229"/>
                </a:lnTo>
                <a:lnTo>
                  <a:pt x="121" y="237"/>
                </a:lnTo>
                <a:lnTo>
                  <a:pt x="121" y="237"/>
                </a:lnTo>
                <a:close/>
                <a:moveTo>
                  <a:pt x="112" y="208"/>
                </a:moveTo>
                <a:lnTo>
                  <a:pt x="112" y="208"/>
                </a:lnTo>
                <a:lnTo>
                  <a:pt x="110" y="204"/>
                </a:lnTo>
                <a:lnTo>
                  <a:pt x="112" y="202"/>
                </a:lnTo>
                <a:lnTo>
                  <a:pt x="116" y="198"/>
                </a:lnTo>
                <a:lnTo>
                  <a:pt x="120" y="195"/>
                </a:lnTo>
                <a:lnTo>
                  <a:pt x="121" y="191"/>
                </a:lnTo>
                <a:lnTo>
                  <a:pt x="121" y="191"/>
                </a:lnTo>
                <a:lnTo>
                  <a:pt x="125" y="191"/>
                </a:lnTo>
                <a:lnTo>
                  <a:pt x="125" y="195"/>
                </a:lnTo>
                <a:lnTo>
                  <a:pt x="125" y="202"/>
                </a:lnTo>
                <a:lnTo>
                  <a:pt x="125" y="202"/>
                </a:lnTo>
                <a:lnTo>
                  <a:pt x="120" y="202"/>
                </a:lnTo>
                <a:lnTo>
                  <a:pt x="116" y="202"/>
                </a:lnTo>
                <a:lnTo>
                  <a:pt x="112" y="208"/>
                </a:lnTo>
                <a:lnTo>
                  <a:pt x="112" y="208"/>
                </a:lnTo>
                <a:close/>
                <a:moveTo>
                  <a:pt x="121" y="174"/>
                </a:moveTo>
                <a:lnTo>
                  <a:pt x="121" y="174"/>
                </a:lnTo>
                <a:lnTo>
                  <a:pt x="112" y="174"/>
                </a:lnTo>
                <a:lnTo>
                  <a:pt x="112" y="174"/>
                </a:lnTo>
                <a:lnTo>
                  <a:pt x="114" y="168"/>
                </a:lnTo>
                <a:lnTo>
                  <a:pt x="116" y="164"/>
                </a:lnTo>
                <a:lnTo>
                  <a:pt x="120" y="155"/>
                </a:lnTo>
                <a:lnTo>
                  <a:pt x="120" y="155"/>
                </a:lnTo>
                <a:lnTo>
                  <a:pt x="121" y="155"/>
                </a:lnTo>
                <a:lnTo>
                  <a:pt x="123" y="156"/>
                </a:lnTo>
                <a:lnTo>
                  <a:pt x="123" y="162"/>
                </a:lnTo>
                <a:lnTo>
                  <a:pt x="121" y="168"/>
                </a:lnTo>
                <a:lnTo>
                  <a:pt x="121" y="174"/>
                </a:lnTo>
                <a:lnTo>
                  <a:pt x="121" y="174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6" y="183"/>
                </a:lnTo>
                <a:lnTo>
                  <a:pt x="114" y="185"/>
                </a:lnTo>
                <a:lnTo>
                  <a:pt x="112" y="187"/>
                </a:lnTo>
                <a:lnTo>
                  <a:pt x="108" y="189"/>
                </a:lnTo>
                <a:lnTo>
                  <a:pt x="108" y="189"/>
                </a:lnTo>
                <a:lnTo>
                  <a:pt x="101" y="200"/>
                </a:lnTo>
                <a:lnTo>
                  <a:pt x="97" y="206"/>
                </a:lnTo>
                <a:lnTo>
                  <a:pt x="91" y="210"/>
                </a:lnTo>
                <a:lnTo>
                  <a:pt x="91" y="210"/>
                </a:lnTo>
                <a:lnTo>
                  <a:pt x="91" y="202"/>
                </a:lnTo>
                <a:lnTo>
                  <a:pt x="93" y="196"/>
                </a:lnTo>
                <a:lnTo>
                  <a:pt x="93" y="196"/>
                </a:lnTo>
                <a:lnTo>
                  <a:pt x="99" y="193"/>
                </a:lnTo>
                <a:lnTo>
                  <a:pt x="104" y="191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91" y="191"/>
                </a:moveTo>
                <a:lnTo>
                  <a:pt x="91" y="191"/>
                </a:lnTo>
                <a:lnTo>
                  <a:pt x="91" y="187"/>
                </a:lnTo>
                <a:lnTo>
                  <a:pt x="89" y="185"/>
                </a:lnTo>
                <a:lnTo>
                  <a:pt x="89" y="185"/>
                </a:lnTo>
                <a:lnTo>
                  <a:pt x="95" y="185"/>
                </a:lnTo>
                <a:lnTo>
                  <a:pt x="95" y="185"/>
                </a:lnTo>
                <a:lnTo>
                  <a:pt x="93" y="187"/>
                </a:lnTo>
                <a:lnTo>
                  <a:pt x="91" y="191"/>
                </a:lnTo>
                <a:lnTo>
                  <a:pt x="91" y="191"/>
                </a:lnTo>
                <a:close/>
                <a:moveTo>
                  <a:pt x="91" y="227"/>
                </a:moveTo>
                <a:lnTo>
                  <a:pt x="91" y="227"/>
                </a:lnTo>
                <a:lnTo>
                  <a:pt x="95" y="229"/>
                </a:lnTo>
                <a:lnTo>
                  <a:pt x="95" y="229"/>
                </a:lnTo>
                <a:lnTo>
                  <a:pt x="95" y="235"/>
                </a:lnTo>
                <a:lnTo>
                  <a:pt x="91" y="238"/>
                </a:lnTo>
                <a:lnTo>
                  <a:pt x="91" y="238"/>
                </a:lnTo>
                <a:lnTo>
                  <a:pt x="89" y="237"/>
                </a:lnTo>
                <a:lnTo>
                  <a:pt x="89" y="233"/>
                </a:lnTo>
                <a:lnTo>
                  <a:pt x="91" y="227"/>
                </a:lnTo>
                <a:lnTo>
                  <a:pt x="91" y="227"/>
                </a:lnTo>
                <a:close/>
                <a:moveTo>
                  <a:pt x="91" y="263"/>
                </a:moveTo>
                <a:lnTo>
                  <a:pt x="91" y="263"/>
                </a:lnTo>
                <a:lnTo>
                  <a:pt x="89" y="267"/>
                </a:lnTo>
                <a:lnTo>
                  <a:pt x="89" y="269"/>
                </a:lnTo>
                <a:lnTo>
                  <a:pt x="85" y="269"/>
                </a:lnTo>
                <a:lnTo>
                  <a:pt x="85" y="269"/>
                </a:lnTo>
                <a:lnTo>
                  <a:pt x="87" y="267"/>
                </a:lnTo>
                <a:lnTo>
                  <a:pt x="87" y="263"/>
                </a:lnTo>
                <a:lnTo>
                  <a:pt x="87" y="263"/>
                </a:lnTo>
                <a:lnTo>
                  <a:pt x="91" y="263"/>
                </a:lnTo>
                <a:lnTo>
                  <a:pt x="91" y="263"/>
                </a:lnTo>
                <a:close/>
                <a:moveTo>
                  <a:pt x="120" y="299"/>
                </a:moveTo>
                <a:lnTo>
                  <a:pt x="120" y="299"/>
                </a:lnTo>
                <a:lnTo>
                  <a:pt x="121" y="301"/>
                </a:lnTo>
                <a:lnTo>
                  <a:pt x="121" y="301"/>
                </a:lnTo>
                <a:lnTo>
                  <a:pt x="121" y="307"/>
                </a:lnTo>
                <a:lnTo>
                  <a:pt x="120" y="317"/>
                </a:lnTo>
                <a:lnTo>
                  <a:pt x="120" y="317"/>
                </a:lnTo>
                <a:lnTo>
                  <a:pt x="114" y="318"/>
                </a:lnTo>
                <a:lnTo>
                  <a:pt x="110" y="318"/>
                </a:lnTo>
                <a:lnTo>
                  <a:pt x="101" y="324"/>
                </a:lnTo>
                <a:lnTo>
                  <a:pt x="95" y="330"/>
                </a:lnTo>
                <a:lnTo>
                  <a:pt x="87" y="336"/>
                </a:lnTo>
                <a:lnTo>
                  <a:pt x="87" y="336"/>
                </a:lnTo>
                <a:lnTo>
                  <a:pt x="95" y="326"/>
                </a:lnTo>
                <a:lnTo>
                  <a:pt x="102" y="317"/>
                </a:lnTo>
                <a:lnTo>
                  <a:pt x="112" y="309"/>
                </a:lnTo>
                <a:lnTo>
                  <a:pt x="120" y="299"/>
                </a:lnTo>
                <a:lnTo>
                  <a:pt x="120" y="299"/>
                </a:lnTo>
                <a:close/>
                <a:moveTo>
                  <a:pt x="106" y="358"/>
                </a:moveTo>
                <a:lnTo>
                  <a:pt x="106" y="358"/>
                </a:lnTo>
                <a:lnTo>
                  <a:pt x="99" y="358"/>
                </a:lnTo>
                <a:lnTo>
                  <a:pt x="97" y="357"/>
                </a:lnTo>
                <a:lnTo>
                  <a:pt x="93" y="357"/>
                </a:lnTo>
                <a:lnTo>
                  <a:pt x="93" y="357"/>
                </a:lnTo>
                <a:lnTo>
                  <a:pt x="99" y="349"/>
                </a:lnTo>
                <a:lnTo>
                  <a:pt x="106" y="341"/>
                </a:lnTo>
                <a:lnTo>
                  <a:pt x="116" y="336"/>
                </a:lnTo>
                <a:lnTo>
                  <a:pt x="127" y="332"/>
                </a:lnTo>
                <a:lnTo>
                  <a:pt x="127" y="332"/>
                </a:lnTo>
                <a:lnTo>
                  <a:pt x="116" y="345"/>
                </a:lnTo>
                <a:lnTo>
                  <a:pt x="106" y="358"/>
                </a:lnTo>
                <a:lnTo>
                  <a:pt x="106" y="358"/>
                </a:lnTo>
                <a:close/>
                <a:moveTo>
                  <a:pt x="121" y="351"/>
                </a:moveTo>
                <a:lnTo>
                  <a:pt x="121" y="351"/>
                </a:lnTo>
                <a:lnTo>
                  <a:pt x="123" y="345"/>
                </a:lnTo>
                <a:lnTo>
                  <a:pt x="127" y="341"/>
                </a:lnTo>
                <a:lnTo>
                  <a:pt x="131" y="338"/>
                </a:lnTo>
                <a:lnTo>
                  <a:pt x="131" y="332"/>
                </a:lnTo>
                <a:lnTo>
                  <a:pt x="131" y="332"/>
                </a:lnTo>
                <a:lnTo>
                  <a:pt x="142" y="332"/>
                </a:lnTo>
                <a:lnTo>
                  <a:pt x="148" y="330"/>
                </a:lnTo>
                <a:lnTo>
                  <a:pt x="152" y="332"/>
                </a:lnTo>
                <a:lnTo>
                  <a:pt x="152" y="332"/>
                </a:lnTo>
                <a:lnTo>
                  <a:pt x="146" y="338"/>
                </a:lnTo>
                <a:lnTo>
                  <a:pt x="139" y="343"/>
                </a:lnTo>
                <a:lnTo>
                  <a:pt x="121" y="351"/>
                </a:lnTo>
                <a:lnTo>
                  <a:pt x="121" y="351"/>
                </a:lnTo>
                <a:close/>
                <a:moveTo>
                  <a:pt x="148" y="351"/>
                </a:moveTo>
                <a:lnTo>
                  <a:pt x="148" y="351"/>
                </a:lnTo>
                <a:lnTo>
                  <a:pt x="154" y="343"/>
                </a:lnTo>
                <a:lnTo>
                  <a:pt x="160" y="338"/>
                </a:lnTo>
                <a:lnTo>
                  <a:pt x="162" y="334"/>
                </a:lnTo>
                <a:lnTo>
                  <a:pt x="162" y="334"/>
                </a:lnTo>
                <a:lnTo>
                  <a:pt x="169" y="334"/>
                </a:lnTo>
                <a:lnTo>
                  <a:pt x="173" y="334"/>
                </a:lnTo>
                <a:lnTo>
                  <a:pt x="173" y="334"/>
                </a:lnTo>
                <a:lnTo>
                  <a:pt x="167" y="339"/>
                </a:lnTo>
                <a:lnTo>
                  <a:pt x="162" y="343"/>
                </a:lnTo>
                <a:lnTo>
                  <a:pt x="148" y="351"/>
                </a:lnTo>
                <a:lnTo>
                  <a:pt x="148" y="351"/>
                </a:lnTo>
                <a:close/>
                <a:moveTo>
                  <a:pt x="202" y="318"/>
                </a:moveTo>
                <a:lnTo>
                  <a:pt x="202" y="318"/>
                </a:lnTo>
                <a:lnTo>
                  <a:pt x="186" y="322"/>
                </a:lnTo>
                <a:lnTo>
                  <a:pt x="167" y="324"/>
                </a:lnTo>
                <a:lnTo>
                  <a:pt x="148" y="322"/>
                </a:lnTo>
                <a:lnTo>
                  <a:pt x="131" y="320"/>
                </a:lnTo>
                <a:lnTo>
                  <a:pt x="131" y="320"/>
                </a:lnTo>
                <a:lnTo>
                  <a:pt x="129" y="297"/>
                </a:lnTo>
                <a:lnTo>
                  <a:pt x="129" y="273"/>
                </a:lnTo>
                <a:lnTo>
                  <a:pt x="133" y="225"/>
                </a:lnTo>
                <a:lnTo>
                  <a:pt x="135" y="202"/>
                </a:lnTo>
                <a:lnTo>
                  <a:pt x="135" y="179"/>
                </a:lnTo>
                <a:lnTo>
                  <a:pt x="133" y="156"/>
                </a:lnTo>
                <a:lnTo>
                  <a:pt x="129" y="135"/>
                </a:lnTo>
                <a:lnTo>
                  <a:pt x="129" y="135"/>
                </a:lnTo>
                <a:lnTo>
                  <a:pt x="125" y="137"/>
                </a:lnTo>
                <a:lnTo>
                  <a:pt x="121" y="139"/>
                </a:lnTo>
                <a:lnTo>
                  <a:pt x="114" y="149"/>
                </a:lnTo>
                <a:lnTo>
                  <a:pt x="106" y="158"/>
                </a:lnTo>
                <a:lnTo>
                  <a:pt x="101" y="168"/>
                </a:lnTo>
                <a:lnTo>
                  <a:pt x="101" y="168"/>
                </a:lnTo>
                <a:lnTo>
                  <a:pt x="76" y="160"/>
                </a:lnTo>
                <a:lnTo>
                  <a:pt x="53" y="151"/>
                </a:lnTo>
                <a:lnTo>
                  <a:pt x="53" y="151"/>
                </a:lnTo>
                <a:lnTo>
                  <a:pt x="55" y="141"/>
                </a:lnTo>
                <a:lnTo>
                  <a:pt x="59" y="134"/>
                </a:lnTo>
                <a:lnTo>
                  <a:pt x="70" y="116"/>
                </a:lnTo>
                <a:lnTo>
                  <a:pt x="70" y="116"/>
                </a:lnTo>
                <a:lnTo>
                  <a:pt x="131" y="14"/>
                </a:lnTo>
                <a:lnTo>
                  <a:pt x="131" y="14"/>
                </a:lnTo>
                <a:lnTo>
                  <a:pt x="148" y="12"/>
                </a:lnTo>
                <a:lnTo>
                  <a:pt x="163" y="10"/>
                </a:lnTo>
                <a:lnTo>
                  <a:pt x="182" y="12"/>
                </a:lnTo>
                <a:lnTo>
                  <a:pt x="202" y="12"/>
                </a:lnTo>
                <a:lnTo>
                  <a:pt x="202" y="12"/>
                </a:lnTo>
                <a:lnTo>
                  <a:pt x="198" y="166"/>
                </a:lnTo>
                <a:lnTo>
                  <a:pt x="198" y="244"/>
                </a:lnTo>
                <a:lnTo>
                  <a:pt x="202" y="318"/>
                </a:lnTo>
                <a:lnTo>
                  <a:pt x="202" y="3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38618D9B-01C7-4055-A780-5F7CF175C289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2381467"/>
            <a:ext cx="383958" cy="538424"/>
          </a:xfrm>
          <a:custGeom>
            <a:avLst/>
            <a:gdLst/>
            <a:ahLst/>
            <a:cxnLst>
              <a:cxn ang="0">
                <a:pos x="261" y="280"/>
              </a:cxn>
              <a:cxn ang="0">
                <a:pos x="72" y="364"/>
              </a:cxn>
              <a:cxn ang="0">
                <a:pos x="24" y="246"/>
              </a:cxn>
              <a:cxn ang="0">
                <a:pos x="116" y="124"/>
              </a:cxn>
              <a:cxn ang="0">
                <a:pos x="68" y="137"/>
              </a:cxn>
              <a:cxn ang="0">
                <a:pos x="2" y="82"/>
              </a:cxn>
              <a:cxn ang="0">
                <a:pos x="95" y="4"/>
              </a:cxn>
              <a:cxn ang="0">
                <a:pos x="213" y="42"/>
              </a:cxn>
              <a:cxn ang="0">
                <a:pos x="215" y="172"/>
              </a:cxn>
              <a:cxn ang="0">
                <a:pos x="120" y="265"/>
              </a:cxn>
              <a:cxn ang="0">
                <a:pos x="217" y="75"/>
              </a:cxn>
              <a:cxn ang="0">
                <a:pos x="91" y="16"/>
              </a:cxn>
              <a:cxn ang="0">
                <a:pos x="85" y="111"/>
              </a:cxn>
              <a:cxn ang="0">
                <a:pos x="162" y="92"/>
              </a:cxn>
              <a:cxn ang="0">
                <a:pos x="95" y="197"/>
              </a:cxn>
              <a:cxn ang="0">
                <a:pos x="204" y="324"/>
              </a:cxn>
              <a:cxn ang="0">
                <a:pos x="108" y="273"/>
              </a:cxn>
              <a:cxn ang="0">
                <a:pos x="213" y="164"/>
              </a:cxn>
              <a:cxn ang="0">
                <a:pos x="59" y="29"/>
              </a:cxn>
              <a:cxn ang="0">
                <a:pos x="45" y="50"/>
              </a:cxn>
              <a:cxn ang="0">
                <a:pos x="21" y="82"/>
              </a:cxn>
              <a:cxn ang="0">
                <a:pos x="106" y="92"/>
              </a:cxn>
              <a:cxn ang="0">
                <a:pos x="21" y="103"/>
              </a:cxn>
              <a:cxn ang="0">
                <a:pos x="24" y="96"/>
              </a:cxn>
              <a:cxn ang="0">
                <a:pos x="135" y="92"/>
              </a:cxn>
              <a:cxn ang="0">
                <a:pos x="148" y="99"/>
              </a:cxn>
              <a:cxn ang="0">
                <a:pos x="19" y="117"/>
              </a:cxn>
              <a:cxn ang="0">
                <a:pos x="122" y="149"/>
              </a:cxn>
              <a:cxn ang="0">
                <a:pos x="104" y="174"/>
              </a:cxn>
              <a:cxn ang="0">
                <a:pos x="150" y="113"/>
              </a:cxn>
              <a:cxn ang="0">
                <a:pos x="122" y="149"/>
              </a:cxn>
              <a:cxn ang="0">
                <a:pos x="47" y="128"/>
              </a:cxn>
              <a:cxn ang="0">
                <a:pos x="21" y="137"/>
              </a:cxn>
              <a:cxn ang="0">
                <a:pos x="84" y="164"/>
              </a:cxn>
              <a:cxn ang="0">
                <a:pos x="38" y="233"/>
              </a:cxn>
              <a:cxn ang="0">
                <a:pos x="64" y="197"/>
              </a:cxn>
              <a:cxn ang="0">
                <a:pos x="42" y="218"/>
              </a:cxn>
              <a:cxn ang="0">
                <a:pos x="74" y="212"/>
              </a:cxn>
              <a:cxn ang="0">
                <a:pos x="38" y="252"/>
              </a:cxn>
              <a:cxn ang="0">
                <a:pos x="51" y="252"/>
              </a:cxn>
              <a:cxn ang="0">
                <a:pos x="28" y="269"/>
              </a:cxn>
              <a:cxn ang="0">
                <a:pos x="36" y="267"/>
              </a:cxn>
              <a:cxn ang="0">
                <a:pos x="53" y="271"/>
              </a:cxn>
              <a:cxn ang="0">
                <a:pos x="26" y="303"/>
              </a:cxn>
              <a:cxn ang="0">
                <a:pos x="42" y="299"/>
              </a:cxn>
              <a:cxn ang="0">
                <a:pos x="40" y="328"/>
              </a:cxn>
              <a:cxn ang="0">
                <a:pos x="225" y="336"/>
              </a:cxn>
              <a:cxn ang="0">
                <a:pos x="24" y="338"/>
              </a:cxn>
              <a:cxn ang="0">
                <a:pos x="68" y="340"/>
              </a:cxn>
              <a:cxn ang="0">
                <a:pos x="120" y="347"/>
              </a:cxn>
              <a:cxn ang="0">
                <a:pos x="152" y="345"/>
              </a:cxn>
              <a:cxn ang="0">
                <a:pos x="186" y="343"/>
              </a:cxn>
              <a:cxn ang="0">
                <a:pos x="26" y="351"/>
              </a:cxn>
              <a:cxn ang="0">
                <a:pos x="38" y="343"/>
              </a:cxn>
              <a:cxn ang="0">
                <a:pos x="89" y="338"/>
              </a:cxn>
              <a:cxn ang="0">
                <a:pos x="114" y="340"/>
              </a:cxn>
              <a:cxn ang="0">
                <a:pos x="204" y="347"/>
              </a:cxn>
              <a:cxn ang="0">
                <a:pos x="68" y="357"/>
              </a:cxn>
              <a:cxn ang="0">
                <a:pos x="57" y="355"/>
              </a:cxn>
              <a:cxn ang="0">
                <a:pos x="150" y="359"/>
              </a:cxn>
              <a:cxn ang="0">
                <a:pos x="122" y="360"/>
              </a:cxn>
            </a:cxnLst>
            <a:rect l="0" t="0" r="r" b="b"/>
            <a:pathLst>
              <a:path w="261" h="366">
                <a:moveTo>
                  <a:pt x="120" y="265"/>
                </a:moveTo>
                <a:lnTo>
                  <a:pt x="120" y="265"/>
                </a:lnTo>
                <a:lnTo>
                  <a:pt x="137" y="267"/>
                </a:lnTo>
                <a:lnTo>
                  <a:pt x="156" y="269"/>
                </a:lnTo>
                <a:lnTo>
                  <a:pt x="190" y="267"/>
                </a:lnTo>
                <a:lnTo>
                  <a:pt x="225" y="267"/>
                </a:lnTo>
                <a:lnTo>
                  <a:pt x="242" y="267"/>
                </a:lnTo>
                <a:lnTo>
                  <a:pt x="257" y="269"/>
                </a:lnTo>
                <a:lnTo>
                  <a:pt x="257" y="269"/>
                </a:lnTo>
                <a:lnTo>
                  <a:pt x="261" y="275"/>
                </a:lnTo>
                <a:lnTo>
                  <a:pt x="261" y="280"/>
                </a:lnTo>
                <a:lnTo>
                  <a:pt x="261" y="296"/>
                </a:lnTo>
                <a:lnTo>
                  <a:pt x="261" y="296"/>
                </a:lnTo>
                <a:lnTo>
                  <a:pt x="261" y="315"/>
                </a:lnTo>
                <a:lnTo>
                  <a:pt x="257" y="328"/>
                </a:lnTo>
                <a:lnTo>
                  <a:pt x="251" y="338"/>
                </a:lnTo>
                <a:lnTo>
                  <a:pt x="240" y="347"/>
                </a:lnTo>
                <a:lnTo>
                  <a:pt x="240" y="347"/>
                </a:lnTo>
                <a:lnTo>
                  <a:pt x="219" y="364"/>
                </a:lnTo>
                <a:lnTo>
                  <a:pt x="219" y="364"/>
                </a:lnTo>
                <a:lnTo>
                  <a:pt x="122" y="366"/>
                </a:lnTo>
                <a:lnTo>
                  <a:pt x="72" y="364"/>
                </a:lnTo>
                <a:lnTo>
                  <a:pt x="49" y="362"/>
                </a:lnTo>
                <a:lnTo>
                  <a:pt x="24" y="360"/>
                </a:lnTo>
                <a:lnTo>
                  <a:pt x="24" y="360"/>
                </a:lnTo>
                <a:lnTo>
                  <a:pt x="21" y="357"/>
                </a:lnTo>
                <a:lnTo>
                  <a:pt x="17" y="355"/>
                </a:lnTo>
                <a:lnTo>
                  <a:pt x="15" y="351"/>
                </a:lnTo>
                <a:lnTo>
                  <a:pt x="15" y="347"/>
                </a:lnTo>
                <a:lnTo>
                  <a:pt x="15" y="347"/>
                </a:lnTo>
                <a:lnTo>
                  <a:pt x="17" y="305"/>
                </a:lnTo>
                <a:lnTo>
                  <a:pt x="21" y="265"/>
                </a:lnTo>
                <a:lnTo>
                  <a:pt x="24" y="246"/>
                </a:lnTo>
                <a:lnTo>
                  <a:pt x="28" y="229"/>
                </a:lnTo>
                <a:lnTo>
                  <a:pt x="34" y="212"/>
                </a:lnTo>
                <a:lnTo>
                  <a:pt x="42" y="197"/>
                </a:lnTo>
                <a:lnTo>
                  <a:pt x="42" y="197"/>
                </a:lnTo>
                <a:lnTo>
                  <a:pt x="57" y="179"/>
                </a:lnTo>
                <a:lnTo>
                  <a:pt x="72" y="162"/>
                </a:lnTo>
                <a:lnTo>
                  <a:pt x="72" y="162"/>
                </a:lnTo>
                <a:lnTo>
                  <a:pt x="89" y="151"/>
                </a:lnTo>
                <a:lnTo>
                  <a:pt x="99" y="141"/>
                </a:lnTo>
                <a:lnTo>
                  <a:pt x="108" y="134"/>
                </a:lnTo>
                <a:lnTo>
                  <a:pt x="116" y="124"/>
                </a:lnTo>
                <a:lnTo>
                  <a:pt x="118" y="118"/>
                </a:lnTo>
                <a:lnTo>
                  <a:pt x="118" y="115"/>
                </a:lnTo>
                <a:lnTo>
                  <a:pt x="118" y="111"/>
                </a:lnTo>
                <a:lnTo>
                  <a:pt x="114" y="107"/>
                </a:lnTo>
                <a:lnTo>
                  <a:pt x="110" y="101"/>
                </a:lnTo>
                <a:lnTo>
                  <a:pt x="103" y="99"/>
                </a:lnTo>
                <a:lnTo>
                  <a:pt x="103" y="99"/>
                </a:lnTo>
                <a:lnTo>
                  <a:pt x="99" y="107"/>
                </a:lnTo>
                <a:lnTo>
                  <a:pt x="95" y="115"/>
                </a:lnTo>
                <a:lnTo>
                  <a:pt x="82" y="126"/>
                </a:lnTo>
                <a:lnTo>
                  <a:pt x="68" y="137"/>
                </a:lnTo>
                <a:lnTo>
                  <a:pt x="53" y="147"/>
                </a:lnTo>
                <a:lnTo>
                  <a:pt x="53" y="147"/>
                </a:lnTo>
                <a:lnTo>
                  <a:pt x="28" y="145"/>
                </a:lnTo>
                <a:lnTo>
                  <a:pt x="17" y="143"/>
                </a:lnTo>
                <a:lnTo>
                  <a:pt x="7" y="141"/>
                </a:lnTo>
                <a:lnTo>
                  <a:pt x="7" y="141"/>
                </a:lnTo>
                <a:lnTo>
                  <a:pt x="3" y="132"/>
                </a:lnTo>
                <a:lnTo>
                  <a:pt x="0" y="120"/>
                </a:lnTo>
                <a:lnTo>
                  <a:pt x="0" y="107"/>
                </a:lnTo>
                <a:lnTo>
                  <a:pt x="0" y="94"/>
                </a:lnTo>
                <a:lnTo>
                  <a:pt x="2" y="82"/>
                </a:lnTo>
                <a:lnTo>
                  <a:pt x="3" y="69"/>
                </a:lnTo>
                <a:lnTo>
                  <a:pt x="9" y="59"/>
                </a:lnTo>
                <a:lnTo>
                  <a:pt x="13" y="52"/>
                </a:lnTo>
                <a:lnTo>
                  <a:pt x="13" y="52"/>
                </a:lnTo>
                <a:lnTo>
                  <a:pt x="19" y="46"/>
                </a:lnTo>
                <a:lnTo>
                  <a:pt x="28" y="40"/>
                </a:lnTo>
                <a:lnTo>
                  <a:pt x="47" y="29"/>
                </a:lnTo>
                <a:lnTo>
                  <a:pt x="47" y="29"/>
                </a:lnTo>
                <a:lnTo>
                  <a:pt x="64" y="19"/>
                </a:lnTo>
                <a:lnTo>
                  <a:pt x="85" y="8"/>
                </a:lnTo>
                <a:lnTo>
                  <a:pt x="95" y="4"/>
                </a:lnTo>
                <a:lnTo>
                  <a:pt x="106" y="2"/>
                </a:lnTo>
                <a:lnTo>
                  <a:pt x="118" y="0"/>
                </a:lnTo>
                <a:lnTo>
                  <a:pt x="131" y="0"/>
                </a:lnTo>
                <a:lnTo>
                  <a:pt x="131" y="0"/>
                </a:lnTo>
                <a:lnTo>
                  <a:pt x="152" y="4"/>
                </a:lnTo>
                <a:lnTo>
                  <a:pt x="169" y="8"/>
                </a:lnTo>
                <a:lnTo>
                  <a:pt x="185" y="16"/>
                </a:lnTo>
                <a:lnTo>
                  <a:pt x="198" y="25"/>
                </a:lnTo>
                <a:lnTo>
                  <a:pt x="198" y="25"/>
                </a:lnTo>
                <a:lnTo>
                  <a:pt x="207" y="33"/>
                </a:lnTo>
                <a:lnTo>
                  <a:pt x="213" y="42"/>
                </a:lnTo>
                <a:lnTo>
                  <a:pt x="219" y="52"/>
                </a:lnTo>
                <a:lnTo>
                  <a:pt x="225" y="63"/>
                </a:lnTo>
                <a:lnTo>
                  <a:pt x="230" y="77"/>
                </a:lnTo>
                <a:lnTo>
                  <a:pt x="232" y="90"/>
                </a:lnTo>
                <a:lnTo>
                  <a:pt x="234" y="103"/>
                </a:lnTo>
                <a:lnTo>
                  <a:pt x="234" y="117"/>
                </a:lnTo>
                <a:lnTo>
                  <a:pt x="234" y="117"/>
                </a:lnTo>
                <a:lnTo>
                  <a:pt x="232" y="134"/>
                </a:lnTo>
                <a:lnTo>
                  <a:pt x="228" y="147"/>
                </a:lnTo>
                <a:lnTo>
                  <a:pt x="223" y="160"/>
                </a:lnTo>
                <a:lnTo>
                  <a:pt x="215" y="172"/>
                </a:lnTo>
                <a:lnTo>
                  <a:pt x="207" y="183"/>
                </a:lnTo>
                <a:lnTo>
                  <a:pt x="198" y="193"/>
                </a:lnTo>
                <a:lnTo>
                  <a:pt x="188" y="200"/>
                </a:lnTo>
                <a:lnTo>
                  <a:pt x="177" y="208"/>
                </a:lnTo>
                <a:lnTo>
                  <a:pt x="177" y="208"/>
                </a:lnTo>
                <a:lnTo>
                  <a:pt x="160" y="219"/>
                </a:lnTo>
                <a:lnTo>
                  <a:pt x="143" y="231"/>
                </a:lnTo>
                <a:lnTo>
                  <a:pt x="135" y="237"/>
                </a:lnTo>
                <a:lnTo>
                  <a:pt x="129" y="244"/>
                </a:lnTo>
                <a:lnTo>
                  <a:pt x="124" y="254"/>
                </a:lnTo>
                <a:lnTo>
                  <a:pt x="120" y="265"/>
                </a:lnTo>
                <a:lnTo>
                  <a:pt x="120" y="265"/>
                </a:lnTo>
                <a:close/>
                <a:moveTo>
                  <a:pt x="213" y="164"/>
                </a:moveTo>
                <a:lnTo>
                  <a:pt x="213" y="164"/>
                </a:lnTo>
                <a:lnTo>
                  <a:pt x="219" y="153"/>
                </a:lnTo>
                <a:lnTo>
                  <a:pt x="223" y="139"/>
                </a:lnTo>
                <a:lnTo>
                  <a:pt x="226" y="126"/>
                </a:lnTo>
                <a:lnTo>
                  <a:pt x="226" y="113"/>
                </a:lnTo>
                <a:lnTo>
                  <a:pt x="226" y="113"/>
                </a:lnTo>
                <a:lnTo>
                  <a:pt x="226" y="103"/>
                </a:lnTo>
                <a:lnTo>
                  <a:pt x="225" y="94"/>
                </a:lnTo>
                <a:lnTo>
                  <a:pt x="217" y="75"/>
                </a:lnTo>
                <a:lnTo>
                  <a:pt x="205" y="56"/>
                </a:lnTo>
                <a:lnTo>
                  <a:pt x="192" y="38"/>
                </a:lnTo>
                <a:lnTo>
                  <a:pt x="175" y="25"/>
                </a:lnTo>
                <a:lnTo>
                  <a:pt x="164" y="19"/>
                </a:lnTo>
                <a:lnTo>
                  <a:pt x="154" y="16"/>
                </a:lnTo>
                <a:lnTo>
                  <a:pt x="143" y="12"/>
                </a:lnTo>
                <a:lnTo>
                  <a:pt x="131" y="10"/>
                </a:lnTo>
                <a:lnTo>
                  <a:pt x="120" y="8"/>
                </a:lnTo>
                <a:lnTo>
                  <a:pt x="106" y="10"/>
                </a:lnTo>
                <a:lnTo>
                  <a:pt x="106" y="10"/>
                </a:lnTo>
                <a:lnTo>
                  <a:pt x="91" y="16"/>
                </a:lnTo>
                <a:lnTo>
                  <a:pt x="78" y="21"/>
                </a:lnTo>
                <a:lnTo>
                  <a:pt x="66" y="31"/>
                </a:lnTo>
                <a:lnTo>
                  <a:pt x="57" y="42"/>
                </a:lnTo>
                <a:lnTo>
                  <a:pt x="49" y="57"/>
                </a:lnTo>
                <a:lnTo>
                  <a:pt x="45" y="71"/>
                </a:lnTo>
                <a:lnTo>
                  <a:pt x="42" y="88"/>
                </a:lnTo>
                <a:lnTo>
                  <a:pt x="42" y="107"/>
                </a:lnTo>
                <a:lnTo>
                  <a:pt x="42" y="107"/>
                </a:lnTo>
                <a:lnTo>
                  <a:pt x="51" y="111"/>
                </a:lnTo>
                <a:lnTo>
                  <a:pt x="63" y="111"/>
                </a:lnTo>
                <a:lnTo>
                  <a:pt x="85" y="111"/>
                </a:lnTo>
                <a:lnTo>
                  <a:pt x="85" y="111"/>
                </a:lnTo>
                <a:lnTo>
                  <a:pt x="93" y="96"/>
                </a:lnTo>
                <a:lnTo>
                  <a:pt x="99" y="86"/>
                </a:lnTo>
                <a:lnTo>
                  <a:pt x="104" y="80"/>
                </a:lnTo>
                <a:lnTo>
                  <a:pt x="110" y="75"/>
                </a:lnTo>
                <a:lnTo>
                  <a:pt x="120" y="71"/>
                </a:lnTo>
                <a:lnTo>
                  <a:pt x="129" y="71"/>
                </a:lnTo>
                <a:lnTo>
                  <a:pt x="143" y="73"/>
                </a:lnTo>
                <a:lnTo>
                  <a:pt x="143" y="73"/>
                </a:lnTo>
                <a:lnTo>
                  <a:pt x="156" y="86"/>
                </a:lnTo>
                <a:lnTo>
                  <a:pt x="162" y="92"/>
                </a:lnTo>
                <a:lnTo>
                  <a:pt x="164" y="101"/>
                </a:lnTo>
                <a:lnTo>
                  <a:pt x="164" y="101"/>
                </a:lnTo>
                <a:lnTo>
                  <a:pt x="164" y="117"/>
                </a:lnTo>
                <a:lnTo>
                  <a:pt x="160" y="130"/>
                </a:lnTo>
                <a:lnTo>
                  <a:pt x="154" y="141"/>
                </a:lnTo>
                <a:lnTo>
                  <a:pt x="146" y="151"/>
                </a:lnTo>
                <a:lnTo>
                  <a:pt x="137" y="160"/>
                </a:lnTo>
                <a:lnTo>
                  <a:pt x="125" y="168"/>
                </a:lnTo>
                <a:lnTo>
                  <a:pt x="106" y="183"/>
                </a:lnTo>
                <a:lnTo>
                  <a:pt x="106" y="183"/>
                </a:lnTo>
                <a:lnTo>
                  <a:pt x="95" y="197"/>
                </a:lnTo>
                <a:lnTo>
                  <a:pt x="85" y="210"/>
                </a:lnTo>
                <a:lnTo>
                  <a:pt x="76" y="225"/>
                </a:lnTo>
                <a:lnTo>
                  <a:pt x="70" y="244"/>
                </a:lnTo>
                <a:lnTo>
                  <a:pt x="64" y="261"/>
                </a:lnTo>
                <a:lnTo>
                  <a:pt x="61" y="280"/>
                </a:lnTo>
                <a:lnTo>
                  <a:pt x="61" y="301"/>
                </a:lnTo>
                <a:lnTo>
                  <a:pt x="61" y="320"/>
                </a:lnTo>
                <a:lnTo>
                  <a:pt x="61" y="320"/>
                </a:lnTo>
                <a:lnTo>
                  <a:pt x="106" y="324"/>
                </a:lnTo>
                <a:lnTo>
                  <a:pt x="154" y="324"/>
                </a:lnTo>
                <a:lnTo>
                  <a:pt x="204" y="324"/>
                </a:lnTo>
                <a:lnTo>
                  <a:pt x="251" y="319"/>
                </a:lnTo>
                <a:lnTo>
                  <a:pt x="251" y="319"/>
                </a:lnTo>
                <a:lnTo>
                  <a:pt x="251" y="298"/>
                </a:lnTo>
                <a:lnTo>
                  <a:pt x="251" y="277"/>
                </a:lnTo>
                <a:lnTo>
                  <a:pt x="251" y="277"/>
                </a:lnTo>
                <a:lnTo>
                  <a:pt x="223" y="280"/>
                </a:lnTo>
                <a:lnTo>
                  <a:pt x="179" y="280"/>
                </a:lnTo>
                <a:lnTo>
                  <a:pt x="137" y="279"/>
                </a:lnTo>
                <a:lnTo>
                  <a:pt x="120" y="277"/>
                </a:lnTo>
                <a:lnTo>
                  <a:pt x="108" y="273"/>
                </a:lnTo>
                <a:lnTo>
                  <a:pt x="108" y="273"/>
                </a:lnTo>
                <a:lnTo>
                  <a:pt x="110" y="259"/>
                </a:lnTo>
                <a:lnTo>
                  <a:pt x="114" y="250"/>
                </a:lnTo>
                <a:lnTo>
                  <a:pt x="120" y="239"/>
                </a:lnTo>
                <a:lnTo>
                  <a:pt x="125" y="231"/>
                </a:lnTo>
                <a:lnTo>
                  <a:pt x="133" y="223"/>
                </a:lnTo>
                <a:lnTo>
                  <a:pt x="141" y="216"/>
                </a:lnTo>
                <a:lnTo>
                  <a:pt x="156" y="204"/>
                </a:lnTo>
                <a:lnTo>
                  <a:pt x="190" y="185"/>
                </a:lnTo>
                <a:lnTo>
                  <a:pt x="204" y="176"/>
                </a:lnTo>
                <a:lnTo>
                  <a:pt x="209" y="170"/>
                </a:lnTo>
                <a:lnTo>
                  <a:pt x="213" y="164"/>
                </a:lnTo>
                <a:lnTo>
                  <a:pt x="213" y="164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1" y="33"/>
                </a:lnTo>
                <a:lnTo>
                  <a:pt x="51" y="35"/>
                </a:lnTo>
                <a:lnTo>
                  <a:pt x="55" y="35"/>
                </a:lnTo>
                <a:lnTo>
                  <a:pt x="55" y="35"/>
                </a:lnTo>
                <a:lnTo>
                  <a:pt x="55" y="33"/>
                </a:lnTo>
                <a:lnTo>
                  <a:pt x="55" y="31"/>
                </a:lnTo>
                <a:lnTo>
                  <a:pt x="57" y="31"/>
                </a:lnTo>
                <a:lnTo>
                  <a:pt x="59" y="29"/>
                </a:lnTo>
                <a:lnTo>
                  <a:pt x="59" y="29"/>
                </a:lnTo>
                <a:lnTo>
                  <a:pt x="57" y="29"/>
                </a:lnTo>
                <a:lnTo>
                  <a:pt x="55" y="31"/>
                </a:lnTo>
                <a:lnTo>
                  <a:pt x="53" y="31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3" y="63"/>
                </a:moveTo>
                <a:lnTo>
                  <a:pt x="23" y="63"/>
                </a:lnTo>
                <a:lnTo>
                  <a:pt x="32" y="61"/>
                </a:lnTo>
                <a:lnTo>
                  <a:pt x="40" y="56"/>
                </a:lnTo>
                <a:lnTo>
                  <a:pt x="45" y="50"/>
                </a:lnTo>
                <a:lnTo>
                  <a:pt x="47" y="46"/>
                </a:lnTo>
                <a:lnTo>
                  <a:pt x="47" y="42"/>
                </a:lnTo>
                <a:lnTo>
                  <a:pt x="47" y="42"/>
                </a:lnTo>
                <a:lnTo>
                  <a:pt x="40" y="48"/>
                </a:lnTo>
                <a:lnTo>
                  <a:pt x="32" y="52"/>
                </a:lnTo>
                <a:lnTo>
                  <a:pt x="26" y="56"/>
                </a:lnTo>
                <a:lnTo>
                  <a:pt x="24" y="59"/>
                </a:lnTo>
                <a:lnTo>
                  <a:pt x="23" y="63"/>
                </a:lnTo>
                <a:lnTo>
                  <a:pt x="23" y="63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6" y="80"/>
                </a:lnTo>
                <a:lnTo>
                  <a:pt x="32" y="78"/>
                </a:lnTo>
                <a:lnTo>
                  <a:pt x="36" y="75"/>
                </a:lnTo>
                <a:lnTo>
                  <a:pt x="38" y="69"/>
                </a:lnTo>
                <a:lnTo>
                  <a:pt x="38" y="69"/>
                </a:lnTo>
                <a:lnTo>
                  <a:pt x="34" y="69"/>
                </a:lnTo>
                <a:lnTo>
                  <a:pt x="28" y="73"/>
                </a:lnTo>
                <a:lnTo>
                  <a:pt x="24" y="77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106" y="92"/>
                </a:moveTo>
                <a:lnTo>
                  <a:pt x="106" y="92"/>
                </a:lnTo>
                <a:lnTo>
                  <a:pt x="120" y="88"/>
                </a:lnTo>
                <a:lnTo>
                  <a:pt x="125" y="84"/>
                </a:lnTo>
                <a:lnTo>
                  <a:pt x="129" y="80"/>
                </a:lnTo>
                <a:lnTo>
                  <a:pt x="129" y="80"/>
                </a:lnTo>
                <a:lnTo>
                  <a:pt x="122" y="80"/>
                </a:lnTo>
                <a:lnTo>
                  <a:pt x="116" y="82"/>
                </a:lnTo>
                <a:lnTo>
                  <a:pt x="110" y="86"/>
                </a:lnTo>
                <a:lnTo>
                  <a:pt x="106" y="92"/>
                </a:lnTo>
                <a:lnTo>
                  <a:pt x="106" y="92"/>
                </a:lnTo>
                <a:close/>
                <a:moveTo>
                  <a:pt x="21" y="103"/>
                </a:moveTo>
                <a:lnTo>
                  <a:pt x="21" y="103"/>
                </a:lnTo>
                <a:lnTo>
                  <a:pt x="26" y="97"/>
                </a:lnTo>
                <a:lnTo>
                  <a:pt x="28" y="96"/>
                </a:lnTo>
                <a:lnTo>
                  <a:pt x="34" y="96"/>
                </a:lnTo>
                <a:lnTo>
                  <a:pt x="34" y="96"/>
                </a:lnTo>
                <a:lnTo>
                  <a:pt x="34" y="92"/>
                </a:lnTo>
                <a:lnTo>
                  <a:pt x="34" y="90"/>
                </a:lnTo>
                <a:lnTo>
                  <a:pt x="32" y="88"/>
                </a:lnTo>
                <a:lnTo>
                  <a:pt x="32" y="88"/>
                </a:lnTo>
                <a:lnTo>
                  <a:pt x="28" y="92"/>
                </a:lnTo>
                <a:lnTo>
                  <a:pt x="24" y="96"/>
                </a:lnTo>
                <a:lnTo>
                  <a:pt x="21" y="97"/>
                </a:lnTo>
                <a:lnTo>
                  <a:pt x="21" y="99"/>
                </a:lnTo>
                <a:lnTo>
                  <a:pt x="21" y="103"/>
                </a:lnTo>
                <a:lnTo>
                  <a:pt x="21" y="103"/>
                </a:lnTo>
                <a:close/>
                <a:moveTo>
                  <a:pt x="116" y="96"/>
                </a:moveTo>
                <a:lnTo>
                  <a:pt x="116" y="96"/>
                </a:lnTo>
                <a:lnTo>
                  <a:pt x="120" y="101"/>
                </a:lnTo>
                <a:lnTo>
                  <a:pt x="125" y="103"/>
                </a:lnTo>
                <a:lnTo>
                  <a:pt x="125" y="103"/>
                </a:lnTo>
                <a:lnTo>
                  <a:pt x="131" y="96"/>
                </a:lnTo>
                <a:lnTo>
                  <a:pt x="135" y="92"/>
                </a:lnTo>
                <a:lnTo>
                  <a:pt x="137" y="88"/>
                </a:lnTo>
                <a:lnTo>
                  <a:pt x="137" y="88"/>
                </a:lnTo>
                <a:lnTo>
                  <a:pt x="131" y="90"/>
                </a:lnTo>
                <a:lnTo>
                  <a:pt x="127" y="92"/>
                </a:lnTo>
                <a:lnTo>
                  <a:pt x="116" y="96"/>
                </a:lnTo>
                <a:lnTo>
                  <a:pt x="116" y="96"/>
                </a:lnTo>
                <a:close/>
                <a:moveTo>
                  <a:pt x="137" y="103"/>
                </a:moveTo>
                <a:lnTo>
                  <a:pt x="137" y="103"/>
                </a:lnTo>
                <a:lnTo>
                  <a:pt x="143" y="103"/>
                </a:lnTo>
                <a:lnTo>
                  <a:pt x="145" y="101"/>
                </a:lnTo>
                <a:lnTo>
                  <a:pt x="148" y="99"/>
                </a:lnTo>
                <a:lnTo>
                  <a:pt x="152" y="99"/>
                </a:lnTo>
                <a:lnTo>
                  <a:pt x="152" y="99"/>
                </a:lnTo>
                <a:lnTo>
                  <a:pt x="150" y="94"/>
                </a:lnTo>
                <a:lnTo>
                  <a:pt x="150" y="92"/>
                </a:lnTo>
                <a:lnTo>
                  <a:pt x="146" y="90"/>
                </a:lnTo>
                <a:lnTo>
                  <a:pt x="146" y="90"/>
                </a:lnTo>
                <a:lnTo>
                  <a:pt x="141" y="96"/>
                </a:lnTo>
                <a:lnTo>
                  <a:pt x="139" y="99"/>
                </a:lnTo>
                <a:lnTo>
                  <a:pt x="137" y="103"/>
                </a:lnTo>
                <a:lnTo>
                  <a:pt x="137" y="103"/>
                </a:lnTo>
                <a:close/>
                <a:moveTo>
                  <a:pt x="19" y="117"/>
                </a:moveTo>
                <a:lnTo>
                  <a:pt x="19" y="117"/>
                </a:lnTo>
                <a:lnTo>
                  <a:pt x="23" y="117"/>
                </a:lnTo>
                <a:lnTo>
                  <a:pt x="26" y="115"/>
                </a:lnTo>
                <a:lnTo>
                  <a:pt x="32" y="111"/>
                </a:lnTo>
                <a:lnTo>
                  <a:pt x="34" y="105"/>
                </a:lnTo>
                <a:lnTo>
                  <a:pt x="34" y="105"/>
                </a:lnTo>
                <a:lnTo>
                  <a:pt x="28" y="107"/>
                </a:lnTo>
                <a:lnTo>
                  <a:pt x="24" y="109"/>
                </a:lnTo>
                <a:lnTo>
                  <a:pt x="19" y="117"/>
                </a:lnTo>
                <a:lnTo>
                  <a:pt x="19" y="117"/>
                </a:lnTo>
                <a:close/>
                <a:moveTo>
                  <a:pt x="122" y="149"/>
                </a:moveTo>
                <a:lnTo>
                  <a:pt x="122" y="149"/>
                </a:lnTo>
                <a:lnTo>
                  <a:pt x="120" y="157"/>
                </a:lnTo>
                <a:lnTo>
                  <a:pt x="116" y="162"/>
                </a:lnTo>
                <a:lnTo>
                  <a:pt x="108" y="166"/>
                </a:lnTo>
                <a:lnTo>
                  <a:pt x="101" y="168"/>
                </a:lnTo>
                <a:lnTo>
                  <a:pt x="101" y="168"/>
                </a:lnTo>
                <a:lnTo>
                  <a:pt x="101" y="170"/>
                </a:lnTo>
                <a:lnTo>
                  <a:pt x="103" y="172"/>
                </a:lnTo>
                <a:lnTo>
                  <a:pt x="104" y="172"/>
                </a:lnTo>
                <a:lnTo>
                  <a:pt x="104" y="174"/>
                </a:lnTo>
                <a:lnTo>
                  <a:pt x="104" y="174"/>
                </a:lnTo>
                <a:lnTo>
                  <a:pt x="112" y="170"/>
                </a:lnTo>
                <a:lnTo>
                  <a:pt x="118" y="166"/>
                </a:lnTo>
                <a:lnTo>
                  <a:pt x="129" y="155"/>
                </a:lnTo>
                <a:lnTo>
                  <a:pt x="141" y="143"/>
                </a:lnTo>
                <a:lnTo>
                  <a:pt x="150" y="134"/>
                </a:lnTo>
                <a:lnTo>
                  <a:pt x="150" y="134"/>
                </a:lnTo>
                <a:lnTo>
                  <a:pt x="152" y="120"/>
                </a:lnTo>
                <a:lnTo>
                  <a:pt x="154" y="115"/>
                </a:lnTo>
                <a:lnTo>
                  <a:pt x="152" y="109"/>
                </a:lnTo>
                <a:lnTo>
                  <a:pt x="152" y="109"/>
                </a:lnTo>
                <a:lnTo>
                  <a:pt x="150" y="113"/>
                </a:lnTo>
                <a:lnTo>
                  <a:pt x="148" y="115"/>
                </a:lnTo>
                <a:lnTo>
                  <a:pt x="143" y="117"/>
                </a:lnTo>
                <a:lnTo>
                  <a:pt x="143" y="117"/>
                </a:lnTo>
                <a:lnTo>
                  <a:pt x="145" y="120"/>
                </a:lnTo>
                <a:lnTo>
                  <a:pt x="146" y="122"/>
                </a:lnTo>
                <a:lnTo>
                  <a:pt x="148" y="124"/>
                </a:lnTo>
                <a:lnTo>
                  <a:pt x="150" y="128"/>
                </a:lnTo>
                <a:lnTo>
                  <a:pt x="150" y="128"/>
                </a:lnTo>
                <a:lnTo>
                  <a:pt x="145" y="136"/>
                </a:lnTo>
                <a:lnTo>
                  <a:pt x="139" y="141"/>
                </a:lnTo>
                <a:lnTo>
                  <a:pt x="122" y="149"/>
                </a:lnTo>
                <a:lnTo>
                  <a:pt x="122" y="149"/>
                </a:lnTo>
                <a:close/>
                <a:moveTo>
                  <a:pt x="47" y="128"/>
                </a:moveTo>
                <a:lnTo>
                  <a:pt x="47" y="128"/>
                </a:lnTo>
                <a:lnTo>
                  <a:pt x="53" y="126"/>
                </a:lnTo>
                <a:lnTo>
                  <a:pt x="55" y="124"/>
                </a:lnTo>
                <a:lnTo>
                  <a:pt x="55" y="120"/>
                </a:lnTo>
                <a:lnTo>
                  <a:pt x="55" y="120"/>
                </a:lnTo>
                <a:lnTo>
                  <a:pt x="51" y="120"/>
                </a:lnTo>
                <a:lnTo>
                  <a:pt x="49" y="120"/>
                </a:lnTo>
                <a:lnTo>
                  <a:pt x="47" y="124"/>
                </a:lnTo>
                <a:lnTo>
                  <a:pt x="47" y="128"/>
                </a:lnTo>
                <a:lnTo>
                  <a:pt x="47" y="128"/>
                </a:lnTo>
                <a:close/>
                <a:moveTo>
                  <a:pt x="21" y="137"/>
                </a:moveTo>
                <a:lnTo>
                  <a:pt x="21" y="137"/>
                </a:lnTo>
                <a:lnTo>
                  <a:pt x="24" y="137"/>
                </a:lnTo>
                <a:lnTo>
                  <a:pt x="28" y="137"/>
                </a:lnTo>
                <a:lnTo>
                  <a:pt x="32" y="134"/>
                </a:lnTo>
                <a:lnTo>
                  <a:pt x="34" y="130"/>
                </a:lnTo>
                <a:lnTo>
                  <a:pt x="34" y="130"/>
                </a:lnTo>
                <a:lnTo>
                  <a:pt x="26" y="134"/>
                </a:lnTo>
                <a:lnTo>
                  <a:pt x="23" y="136"/>
                </a:lnTo>
                <a:lnTo>
                  <a:pt x="21" y="137"/>
                </a:lnTo>
                <a:lnTo>
                  <a:pt x="21" y="137"/>
                </a:lnTo>
                <a:close/>
                <a:moveTo>
                  <a:pt x="106" y="147"/>
                </a:moveTo>
                <a:lnTo>
                  <a:pt x="106" y="147"/>
                </a:lnTo>
                <a:lnTo>
                  <a:pt x="120" y="143"/>
                </a:lnTo>
                <a:lnTo>
                  <a:pt x="129" y="134"/>
                </a:lnTo>
                <a:lnTo>
                  <a:pt x="129" y="134"/>
                </a:lnTo>
                <a:lnTo>
                  <a:pt x="118" y="139"/>
                </a:lnTo>
                <a:lnTo>
                  <a:pt x="112" y="143"/>
                </a:lnTo>
                <a:lnTo>
                  <a:pt x="106" y="147"/>
                </a:lnTo>
                <a:lnTo>
                  <a:pt x="106" y="147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2" y="168"/>
                </a:lnTo>
                <a:lnTo>
                  <a:pt x="78" y="172"/>
                </a:lnTo>
                <a:lnTo>
                  <a:pt x="78" y="172"/>
                </a:lnTo>
                <a:lnTo>
                  <a:pt x="87" y="168"/>
                </a:lnTo>
                <a:lnTo>
                  <a:pt x="95" y="162"/>
                </a:lnTo>
                <a:lnTo>
                  <a:pt x="95" y="162"/>
                </a:lnTo>
                <a:lnTo>
                  <a:pt x="89" y="162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38" y="233"/>
                </a:moveTo>
                <a:lnTo>
                  <a:pt x="38" y="233"/>
                </a:lnTo>
                <a:lnTo>
                  <a:pt x="51" y="221"/>
                </a:lnTo>
                <a:lnTo>
                  <a:pt x="59" y="216"/>
                </a:lnTo>
                <a:lnTo>
                  <a:pt x="64" y="208"/>
                </a:lnTo>
                <a:lnTo>
                  <a:pt x="64" y="208"/>
                </a:lnTo>
                <a:lnTo>
                  <a:pt x="55" y="212"/>
                </a:lnTo>
                <a:lnTo>
                  <a:pt x="51" y="210"/>
                </a:lnTo>
                <a:lnTo>
                  <a:pt x="49" y="206"/>
                </a:lnTo>
                <a:lnTo>
                  <a:pt x="49" y="206"/>
                </a:lnTo>
                <a:lnTo>
                  <a:pt x="57" y="200"/>
                </a:lnTo>
                <a:lnTo>
                  <a:pt x="64" y="197"/>
                </a:lnTo>
                <a:lnTo>
                  <a:pt x="72" y="191"/>
                </a:lnTo>
                <a:lnTo>
                  <a:pt x="78" y="185"/>
                </a:lnTo>
                <a:lnTo>
                  <a:pt x="78" y="185"/>
                </a:lnTo>
                <a:lnTo>
                  <a:pt x="80" y="183"/>
                </a:lnTo>
                <a:lnTo>
                  <a:pt x="78" y="183"/>
                </a:lnTo>
                <a:lnTo>
                  <a:pt x="78" y="183"/>
                </a:lnTo>
                <a:lnTo>
                  <a:pt x="68" y="185"/>
                </a:lnTo>
                <a:lnTo>
                  <a:pt x="61" y="189"/>
                </a:lnTo>
                <a:lnTo>
                  <a:pt x="55" y="195"/>
                </a:lnTo>
                <a:lnTo>
                  <a:pt x="49" y="202"/>
                </a:lnTo>
                <a:lnTo>
                  <a:pt x="42" y="218"/>
                </a:lnTo>
                <a:lnTo>
                  <a:pt x="38" y="233"/>
                </a:lnTo>
                <a:lnTo>
                  <a:pt x="38" y="233"/>
                </a:lnTo>
                <a:close/>
                <a:moveTo>
                  <a:pt x="64" y="221"/>
                </a:moveTo>
                <a:lnTo>
                  <a:pt x="64" y="221"/>
                </a:lnTo>
                <a:lnTo>
                  <a:pt x="68" y="221"/>
                </a:lnTo>
                <a:lnTo>
                  <a:pt x="70" y="221"/>
                </a:lnTo>
                <a:lnTo>
                  <a:pt x="70" y="221"/>
                </a:lnTo>
                <a:lnTo>
                  <a:pt x="70" y="218"/>
                </a:lnTo>
                <a:lnTo>
                  <a:pt x="72" y="216"/>
                </a:lnTo>
                <a:lnTo>
                  <a:pt x="74" y="214"/>
                </a:lnTo>
                <a:lnTo>
                  <a:pt x="74" y="212"/>
                </a:lnTo>
                <a:lnTo>
                  <a:pt x="74" y="212"/>
                </a:lnTo>
                <a:lnTo>
                  <a:pt x="70" y="216"/>
                </a:lnTo>
                <a:lnTo>
                  <a:pt x="64" y="221"/>
                </a:lnTo>
                <a:lnTo>
                  <a:pt x="64" y="221"/>
                </a:lnTo>
                <a:close/>
                <a:moveTo>
                  <a:pt x="34" y="239"/>
                </a:moveTo>
                <a:lnTo>
                  <a:pt x="34" y="239"/>
                </a:lnTo>
                <a:lnTo>
                  <a:pt x="30" y="248"/>
                </a:lnTo>
                <a:lnTo>
                  <a:pt x="30" y="254"/>
                </a:lnTo>
                <a:lnTo>
                  <a:pt x="32" y="258"/>
                </a:lnTo>
                <a:lnTo>
                  <a:pt x="32" y="258"/>
                </a:lnTo>
                <a:lnTo>
                  <a:pt x="38" y="252"/>
                </a:lnTo>
                <a:lnTo>
                  <a:pt x="43" y="246"/>
                </a:lnTo>
                <a:lnTo>
                  <a:pt x="49" y="240"/>
                </a:lnTo>
                <a:lnTo>
                  <a:pt x="53" y="233"/>
                </a:lnTo>
                <a:lnTo>
                  <a:pt x="53" y="233"/>
                </a:lnTo>
                <a:lnTo>
                  <a:pt x="47" y="235"/>
                </a:lnTo>
                <a:lnTo>
                  <a:pt x="43" y="239"/>
                </a:lnTo>
                <a:lnTo>
                  <a:pt x="40" y="240"/>
                </a:lnTo>
                <a:lnTo>
                  <a:pt x="34" y="239"/>
                </a:lnTo>
                <a:lnTo>
                  <a:pt x="34" y="239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5" y="250"/>
                </a:lnTo>
                <a:lnTo>
                  <a:pt x="59" y="250"/>
                </a:lnTo>
                <a:lnTo>
                  <a:pt x="59" y="250"/>
                </a:lnTo>
                <a:lnTo>
                  <a:pt x="61" y="246"/>
                </a:lnTo>
                <a:lnTo>
                  <a:pt x="63" y="240"/>
                </a:lnTo>
                <a:lnTo>
                  <a:pt x="63" y="240"/>
                </a:lnTo>
                <a:lnTo>
                  <a:pt x="59" y="242"/>
                </a:lnTo>
                <a:lnTo>
                  <a:pt x="55" y="244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28" y="269"/>
                </a:moveTo>
                <a:lnTo>
                  <a:pt x="28" y="269"/>
                </a:lnTo>
                <a:lnTo>
                  <a:pt x="28" y="277"/>
                </a:lnTo>
                <a:lnTo>
                  <a:pt x="28" y="280"/>
                </a:lnTo>
                <a:lnTo>
                  <a:pt x="28" y="282"/>
                </a:lnTo>
                <a:lnTo>
                  <a:pt x="28" y="282"/>
                </a:lnTo>
                <a:lnTo>
                  <a:pt x="32" y="279"/>
                </a:lnTo>
                <a:lnTo>
                  <a:pt x="36" y="275"/>
                </a:lnTo>
                <a:lnTo>
                  <a:pt x="40" y="269"/>
                </a:lnTo>
                <a:lnTo>
                  <a:pt x="42" y="263"/>
                </a:lnTo>
                <a:lnTo>
                  <a:pt x="42" y="263"/>
                </a:lnTo>
                <a:lnTo>
                  <a:pt x="36" y="267"/>
                </a:lnTo>
                <a:lnTo>
                  <a:pt x="32" y="267"/>
                </a:lnTo>
                <a:lnTo>
                  <a:pt x="28" y="269"/>
                </a:lnTo>
                <a:lnTo>
                  <a:pt x="28" y="269"/>
                </a:lnTo>
                <a:close/>
                <a:moveTo>
                  <a:pt x="45" y="277"/>
                </a:moveTo>
                <a:lnTo>
                  <a:pt x="45" y="277"/>
                </a:lnTo>
                <a:lnTo>
                  <a:pt x="49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77"/>
                </a:lnTo>
                <a:lnTo>
                  <a:pt x="53" y="275"/>
                </a:lnTo>
                <a:lnTo>
                  <a:pt x="53" y="271"/>
                </a:lnTo>
                <a:lnTo>
                  <a:pt x="55" y="269"/>
                </a:lnTo>
                <a:lnTo>
                  <a:pt x="55" y="269"/>
                </a:lnTo>
                <a:lnTo>
                  <a:pt x="51" y="269"/>
                </a:lnTo>
                <a:lnTo>
                  <a:pt x="47" y="271"/>
                </a:lnTo>
                <a:lnTo>
                  <a:pt x="45" y="277"/>
                </a:lnTo>
                <a:lnTo>
                  <a:pt x="45" y="277"/>
                </a:lnTo>
                <a:close/>
                <a:moveTo>
                  <a:pt x="26" y="294"/>
                </a:moveTo>
                <a:lnTo>
                  <a:pt x="26" y="294"/>
                </a:lnTo>
                <a:lnTo>
                  <a:pt x="26" y="298"/>
                </a:lnTo>
                <a:lnTo>
                  <a:pt x="26" y="301"/>
                </a:lnTo>
                <a:lnTo>
                  <a:pt x="26" y="303"/>
                </a:lnTo>
                <a:lnTo>
                  <a:pt x="28" y="303"/>
                </a:lnTo>
                <a:lnTo>
                  <a:pt x="28" y="303"/>
                </a:lnTo>
                <a:lnTo>
                  <a:pt x="30" y="299"/>
                </a:lnTo>
                <a:lnTo>
                  <a:pt x="34" y="296"/>
                </a:lnTo>
                <a:lnTo>
                  <a:pt x="36" y="292"/>
                </a:lnTo>
                <a:lnTo>
                  <a:pt x="36" y="290"/>
                </a:lnTo>
                <a:lnTo>
                  <a:pt x="36" y="290"/>
                </a:lnTo>
                <a:lnTo>
                  <a:pt x="30" y="292"/>
                </a:lnTo>
                <a:lnTo>
                  <a:pt x="26" y="294"/>
                </a:lnTo>
                <a:lnTo>
                  <a:pt x="26" y="294"/>
                </a:lnTo>
                <a:close/>
                <a:moveTo>
                  <a:pt x="42" y="299"/>
                </a:moveTo>
                <a:lnTo>
                  <a:pt x="42" y="299"/>
                </a:lnTo>
                <a:lnTo>
                  <a:pt x="47" y="299"/>
                </a:lnTo>
                <a:lnTo>
                  <a:pt x="51" y="299"/>
                </a:lnTo>
                <a:lnTo>
                  <a:pt x="51" y="299"/>
                </a:lnTo>
                <a:lnTo>
                  <a:pt x="51" y="294"/>
                </a:lnTo>
                <a:lnTo>
                  <a:pt x="51" y="294"/>
                </a:lnTo>
                <a:lnTo>
                  <a:pt x="45" y="296"/>
                </a:lnTo>
                <a:lnTo>
                  <a:pt x="42" y="299"/>
                </a:lnTo>
                <a:lnTo>
                  <a:pt x="42" y="299"/>
                </a:lnTo>
                <a:close/>
                <a:moveTo>
                  <a:pt x="40" y="328"/>
                </a:moveTo>
                <a:lnTo>
                  <a:pt x="40" y="328"/>
                </a:lnTo>
                <a:lnTo>
                  <a:pt x="45" y="326"/>
                </a:lnTo>
                <a:lnTo>
                  <a:pt x="49" y="322"/>
                </a:lnTo>
                <a:lnTo>
                  <a:pt x="51" y="317"/>
                </a:lnTo>
                <a:lnTo>
                  <a:pt x="51" y="311"/>
                </a:lnTo>
                <a:lnTo>
                  <a:pt x="51" y="311"/>
                </a:lnTo>
                <a:lnTo>
                  <a:pt x="45" y="313"/>
                </a:lnTo>
                <a:lnTo>
                  <a:pt x="43" y="317"/>
                </a:lnTo>
                <a:lnTo>
                  <a:pt x="40" y="320"/>
                </a:lnTo>
                <a:lnTo>
                  <a:pt x="40" y="328"/>
                </a:lnTo>
                <a:lnTo>
                  <a:pt x="40" y="328"/>
                </a:lnTo>
                <a:close/>
                <a:moveTo>
                  <a:pt x="225" y="336"/>
                </a:moveTo>
                <a:lnTo>
                  <a:pt x="225" y="336"/>
                </a:lnTo>
                <a:lnTo>
                  <a:pt x="230" y="334"/>
                </a:lnTo>
                <a:lnTo>
                  <a:pt x="232" y="332"/>
                </a:lnTo>
                <a:lnTo>
                  <a:pt x="234" y="330"/>
                </a:lnTo>
                <a:lnTo>
                  <a:pt x="234" y="330"/>
                </a:lnTo>
                <a:lnTo>
                  <a:pt x="230" y="330"/>
                </a:lnTo>
                <a:lnTo>
                  <a:pt x="228" y="332"/>
                </a:lnTo>
                <a:lnTo>
                  <a:pt x="225" y="336"/>
                </a:lnTo>
                <a:lnTo>
                  <a:pt x="225" y="336"/>
                </a:lnTo>
                <a:close/>
                <a:moveTo>
                  <a:pt x="24" y="338"/>
                </a:moveTo>
                <a:lnTo>
                  <a:pt x="24" y="338"/>
                </a:lnTo>
                <a:lnTo>
                  <a:pt x="30" y="336"/>
                </a:lnTo>
                <a:lnTo>
                  <a:pt x="36" y="332"/>
                </a:lnTo>
                <a:lnTo>
                  <a:pt x="36" y="332"/>
                </a:lnTo>
                <a:lnTo>
                  <a:pt x="28" y="334"/>
                </a:lnTo>
                <a:lnTo>
                  <a:pt x="26" y="336"/>
                </a:lnTo>
                <a:lnTo>
                  <a:pt x="24" y="338"/>
                </a:lnTo>
                <a:lnTo>
                  <a:pt x="24" y="338"/>
                </a:lnTo>
                <a:close/>
                <a:moveTo>
                  <a:pt x="61" y="341"/>
                </a:moveTo>
                <a:lnTo>
                  <a:pt x="61" y="341"/>
                </a:lnTo>
                <a:lnTo>
                  <a:pt x="64" y="340"/>
                </a:lnTo>
                <a:lnTo>
                  <a:pt x="68" y="340"/>
                </a:lnTo>
                <a:lnTo>
                  <a:pt x="72" y="338"/>
                </a:lnTo>
                <a:lnTo>
                  <a:pt x="74" y="334"/>
                </a:lnTo>
                <a:lnTo>
                  <a:pt x="74" y="334"/>
                </a:lnTo>
                <a:lnTo>
                  <a:pt x="68" y="332"/>
                </a:lnTo>
                <a:lnTo>
                  <a:pt x="63" y="334"/>
                </a:lnTo>
                <a:lnTo>
                  <a:pt x="61" y="338"/>
                </a:lnTo>
                <a:lnTo>
                  <a:pt x="61" y="340"/>
                </a:lnTo>
                <a:lnTo>
                  <a:pt x="61" y="341"/>
                </a:lnTo>
                <a:lnTo>
                  <a:pt x="61" y="341"/>
                </a:lnTo>
                <a:close/>
                <a:moveTo>
                  <a:pt x="120" y="347"/>
                </a:moveTo>
                <a:lnTo>
                  <a:pt x="120" y="347"/>
                </a:lnTo>
                <a:lnTo>
                  <a:pt x="133" y="341"/>
                </a:lnTo>
                <a:lnTo>
                  <a:pt x="141" y="338"/>
                </a:lnTo>
                <a:lnTo>
                  <a:pt x="146" y="334"/>
                </a:lnTo>
                <a:lnTo>
                  <a:pt x="146" y="334"/>
                </a:lnTo>
                <a:lnTo>
                  <a:pt x="137" y="334"/>
                </a:lnTo>
                <a:lnTo>
                  <a:pt x="129" y="336"/>
                </a:lnTo>
                <a:lnTo>
                  <a:pt x="124" y="341"/>
                </a:lnTo>
                <a:lnTo>
                  <a:pt x="120" y="347"/>
                </a:lnTo>
                <a:lnTo>
                  <a:pt x="120" y="347"/>
                </a:lnTo>
                <a:close/>
                <a:moveTo>
                  <a:pt x="152" y="345"/>
                </a:moveTo>
                <a:lnTo>
                  <a:pt x="152" y="345"/>
                </a:lnTo>
                <a:lnTo>
                  <a:pt x="162" y="341"/>
                </a:lnTo>
                <a:lnTo>
                  <a:pt x="165" y="338"/>
                </a:lnTo>
                <a:lnTo>
                  <a:pt x="169" y="334"/>
                </a:lnTo>
                <a:lnTo>
                  <a:pt x="169" y="334"/>
                </a:lnTo>
                <a:lnTo>
                  <a:pt x="165" y="334"/>
                </a:lnTo>
                <a:lnTo>
                  <a:pt x="162" y="334"/>
                </a:lnTo>
                <a:lnTo>
                  <a:pt x="162" y="334"/>
                </a:lnTo>
                <a:lnTo>
                  <a:pt x="156" y="340"/>
                </a:lnTo>
                <a:lnTo>
                  <a:pt x="152" y="345"/>
                </a:lnTo>
                <a:lnTo>
                  <a:pt x="152" y="345"/>
                </a:lnTo>
                <a:close/>
                <a:moveTo>
                  <a:pt x="186" y="343"/>
                </a:moveTo>
                <a:lnTo>
                  <a:pt x="186" y="343"/>
                </a:lnTo>
                <a:lnTo>
                  <a:pt x="196" y="340"/>
                </a:lnTo>
                <a:lnTo>
                  <a:pt x="204" y="334"/>
                </a:lnTo>
                <a:lnTo>
                  <a:pt x="204" y="334"/>
                </a:lnTo>
                <a:lnTo>
                  <a:pt x="196" y="332"/>
                </a:lnTo>
                <a:lnTo>
                  <a:pt x="192" y="334"/>
                </a:lnTo>
                <a:lnTo>
                  <a:pt x="188" y="338"/>
                </a:lnTo>
                <a:lnTo>
                  <a:pt x="186" y="343"/>
                </a:lnTo>
                <a:lnTo>
                  <a:pt x="186" y="343"/>
                </a:lnTo>
                <a:close/>
                <a:moveTo>
                  <a:pt x="26" y="351"/>
                </a:moveTo>
                <a:lnTo>
                  <a:pt x="26" y="351"/>
                </a:lnTo>
                <a:lnTo>
                  <a:pt x="36" y="353"/>
                </a:lnTo>
                <a:lnTo>
                  <a:pt x="47" y="353"/>
                </a:lnTo>
                <a:lnTo>
                  <a:pt x="47" y="353"/>
                </a:lnTo>
                <a:lnTo>
                  <a:pt x="45" y="349"/>
                </a:lnTo>
                <a:lnTo>
                  <a:pt x="47" y="347"/>
                </a:lnTo>
                <a:lnTo>
                  <a:pt x="49" y="341"/>
                </a:lnTo>
                <a:lnTo>
                  <a:pt x="51" y="338"/>
                </a:lnTo>
                <a:lnTo>
                  <a:pt x="51" y="336"/>
                </a:lnTo>
                <a:lnTo>
                  <a:pt x="51" y="334"/>
                </a:lnTo>
                <a:lnTo>
                  <a:pt x="51" y="334"/>
                </a:lnTo>
                <a:lnTo>
                  <a:pt x="38" y="343"/>
                </a:lnTo>
                <a:lnTo>
                  <a:pt x="26" y="351"/>
                </a:lnTo>
                <a:lnTo>
                  <a:pt x="26" y="351"/>
                </a:lnTo>
                <a:close/>
                <a:moveTo>
                  <a:pt x="89" y="341"/>
                </a:moveTo>
                <a:lnTo>
                  <a:pt x="89" y="341"/>
                </a:lnTo>
                <a:lnTo>
                  <a:pt x="91" y="341"/>
                </a:lnTo>
                <a:lnTo>
                  <a:pt x="93" y="340"/>
                </a:lnTo>
                <a:lnTo>
                  <a:pt x="97" y="336"/>
                </a:lnTo>
                <a:lnTo>
                  <a:pt x="97" y="336"/>
                </a:lnTo>
                <a:lnTo>
                  <a:pt x="95" y="334"/>
                </a:lnTo>
                <a:lnTo>
                  <a:pt x="91" y="336"/>
                </a:lnTo>
                <a:lnTo>
                  <a:pt x="89" y="338"/>
                </a:lnTo>
                <a:lnTo>
                  <a:pt x="89" y="341"/>
                </a:lnTo>
                <a:lnTo>
                  <a:pt x="89" y="341"/>
                </a:lnTo>
                <a:close/>
                <a:moveTo>
                  <a:pt x="82" y="359"/>
                </a:moveTo>
                <a:lnTo>
                  <a:pt x="82" y="359"/>
                </a:lnTo>
                <a:lnTo>
                  <a:pt x="95" y="359"/>
                </a:lnTo>
                <a:lnTo>
                  <a:pt x="101" y="357"/>
                </a:lnTo>
                <a:lnTo>
                  <a:pt x="106" y="359"/>
                </a:lnTo>
                <a:lnTo>
                  <a:pt x="106" y="359"/>
                </a:lnTo>
                <a:lnTo>
                  <a:pt x="106" y="353"/>
                </a:lnTo>
                <a:lnTo>
                  <a:pt x="108" y="349"/>
                </a:lnTo>
                <a:lnTo>
                  <a:pt x="114" y="340"/>
                </a:lnTo>
                <a:lnTo>
                  <a:pt x="114" y="340"/>
                </a:lnTo>
                <a:lnTo>
                  <a:pt x="106" y="341"/>
                </a:lnTo>
                <a:lnTo>
                  <a:pt x="97" y="347"/>
                </a:lnTo>
                <a:lnTo>
                  <a:pt x="89" y="353"/>
                </a:lnTo>
                <a:lnTo>
                  <a:pt x="82" y="359"/>
                </a:lnTo>
                <a:lnTo>
                  <a:pt x="82" y="359"/>
                </a:lnTo>
                <a:close/>
                <a:moveTo>
                  <a:pt x="185" y="357"/>
                </a:moveTo>
                <a:lnTo>
                  <a:pt x="185" y="357"/>
                </a:lnTo>
                <a:lnTo>
                  <a:pt x="196" y="357"/>
                </a:lnTo>
                <a:lnTo>
                  <a:pt x="196" y="357"/>
                </a:lnTo>
                <a:lnTo>
                  <a:pt x="204" y="347"/>
                </a:lnTo>
                <a:lnTo>
                  <a:pt x="207" y="343"/>
                </a:lnTo>
                <a:lnTo>
                  <a:pt x="207" y="338"/>
                </a:lnTo>
                <a:lnTo>
                  <a:pt x="207" y="338"/>
                </a:lnTo>
                <a:lnTo>
                  <a:pt x="202" y="343"/>
                </a:lnTo>
                <a:lnTo>
                  <a:pt x="196" y="347"/>
                </a:lnTo>
                <a:lnTo>
                  <a:pt x="190" y="353"/>
                </a:lnTo>
                <a:lnTo>
                  <a:pt x="185" y="357"/>
                </a:lnTo>
                <a:lnTo>
                  <a:pt x="185" y="357"/>
                </a:lnTo>
                <a:close/>
                <a:moveTo>
                  <a:pt x="57" y="355"/>
                </a:moveTo>
                <a:lnTo>
                  <a:pt x="57" y="355"/>
                </a:lnTo>
                <a:lnTo>
                  <a:pt x="68" y="357"/>
                </a:lnTo>
                <a:lnTo>
                  <a:pt x="78" y="359"/>
                </a:lnTo>
                <a:lnTo>
                  <a:pt x="78" y="359"/>
                </a:lnTo>
                <a:lnTo>
                  <a:pt x="76" y="355"/>
                </a:lnTo>
                <a:lnTo>
                  <a:pt x="74" y="351"/>
                </a:lnTo>
                <a:lnTo>
                  <a:pt x="74" y="345"/>
                </a:lnTo>
                <a:lnTo>
                  <a:pt x="72" y="343"/>
                </a:lnTo>
                <a:lnTo>
                  <a:pt x="72" y="343"/>
                </a:lnTo>
                <a:lnTo>
                  <a:pt x="70" y="347"/>
                </a:lnTo>
                <a:lnTo>
                  <a:pt x="64" y="349"/>
                </a:lnTo>
                <a:lnTo>
                  <a:pt x="61" y="351"/>
                </a:lnTo>
                <a:lnTo>
                  <a:pt x="57" y="355"/>
                </a:lnTo>
                <a:lnTo>
                  <a:pt x="57" y="355"/>
                </a:lnTo>
                <a:close/>
                <a:moveTo>
                  <a:pt x="150" y="359"/>
                </a:moveTo>
                <a:lnTo>
                  <a:pt x="150" y="359"/>
                </a:lnTo>
                <a:lnTo>
                  <a:pt x="160" y="359"/>
                </a:lnTo>
                <a:lnTo>
                  <a:pt x="165" y="357"/>
                </a:lnTo>
                <a:lnTo>
                  <a:pt x="169" y="351"/>
                </a:lnTo>
                <a:lnTo>
                  <a:pt x="173" y="343"/>
                </a:lnTo>
                <a:lnTo>
                  <a:pt x="173" y="343"/>
                </a:lnTo>
                <a:lnTo>
                  <a:pt x="165" y="345"/>
                </a:lnTo>
                <a:lnTo>
                  <a:pt x="160" y="349"/>
                </a:lnTo>
                <a:lnTo>
                  <a:pt x="150" y="359"/>
                </a:lnTo>
                <a:lnTo>
                  <a:pt x="150" y="359"/>
                </a:lnTo>
                <a:close/>
                <a:moveTo>
                  <a:pt x="122" y="360"/>
                </a:moveTo>
                <a:lnTo>
                  <a:pt x="122" y="360"/>
                </a:lnTo>
                <a:lnTo>
                  <a:pt x="127" y="359"/>
                </a:lnTo>
                <a:lnTo>
                  <a:pt x="131" y="357"/>
                </a:lnTo>
                <a:lnTo>
                  <a:pt x="135" y="351"/>
                </a:lnTo>
                <a:lnTo>
                  <a:pt x="135" y="351"/>
                </a:lnTo>
                <a:lnTo>
                  <a:pt x="131" y="351"/>
                </a:lnTo>
                <a:lnTo>
                  <a:pt x="127" y="353"/>
                </a:lnTo>
                <a:lnTo>
                  <a:pt x="122" y="360"/>
                </a:lnTo>
                <a:lnTo>
                  <a:pt x="12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D79D86B7-6F6D-4277-BBE3-5560332FECDA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4053957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48">
            <a:extLst>
              <a:ext uri="{FF2B5EF4-FFF2-40B4-BE49-F238E27FC236}">
                <a16:creationId xmlns:a16="http://schemas.microsoft.com/office/drawing/2014/main" id="{94B595DA-549F-4172-A66A-68435E175AAE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3217712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378C87-B1FA-4E96-80AF-3430FE811B2E}"/>
              </a:ext>
            </a:extLst>
          </p:cNvPr>
          <p:cNvSpPr txBox="1"/>
          <p:nvPr/>
        </p:nvSpPr>
        <p:spPr>
          <a:xfrm>
            <a:off x="3743835" y="4918765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置换、排列、组合</a:t>
            </a:r>
          </a:p>
        </p:txBody>
      </p:sp>
      <p:sp>
        <p:nvSpPr>
          <p:cNvPr id="19" name="Freeform 38">
            <a:extLst>
              <a:ext uri="{FF2B5EF4-FFF2-40B4-BE49-F238E27FC236}">
                <a16:creationId xmlns:a16="http://schemas.microsoft.com/office/drawing/2014/main" id="{0BB1893A-E04A-4AB8-BCEB-4C0ACB025BCA}"/>
              </a:ext>
            </a:extLst>
          </p:cNvPr>
          <p:cNvSpPr>
            <a:spLocks noEditPoints="1"/>
          </p:cNvSpPr>
          <p:nvPr/>
        </p:nvSpPr>
        <p:spPr bwMode="auto">
          <a:xfrm>
            <a:off x="3224265" y="5735273"/>
            <a:ext cx="401081" cy="451343"/>
          </a:xfrm>
          <a:custGeom>
            <a:avLst/>
            <a:gdLst/>
            <a:ahLst/>
            <a:cxnLst>
              <a:cxn ang="0">
                <a:pos x="198" y="137"/>
              </a:cxn>
              <a:cxn ang="0">
                <a:pos x="123" y="130"/>
              </a:cxn>
              <a:cxn ang="0">
                <a:pos x="219" y="94"/>
              </a:cxn>
              <a:cxn ang="0">
                <a:pos x="255" y="21"/>
              </a:cxn>
              <a:cxn ang="0">
                <a:pos x="123" y="10"/>
              </a:cxn>
              <a:cxn ang="0">
                <a:pos x="22" y="101"/>
              </a:cxn>
              <a:cxn ang="0">
                <a:pos x="1" y="242"/>
              </a:cxn>
              <a:cxn ang="0">
                <a:pos x="59" y="340"/>
              </a:cxn>
              <a:cxn ang="0">
                <a:pos x="198" y="349"/>
              </a:cxn>
              <a:cxn ang="0">
                <a:pos x="285" y="284"/>
              </a:cxn>
              <a:cxn ang="0">
                <a:pos x="280" y="181"/>
              </a:cxn>
              <a:cxn ang="0">
                <a:pos x="160" y="88"/>
              </a:cxn>
              <a:cxn ang="0">
                <a:pos x="186" y="94"/>
              </a:cxn>
              <a:cxn ang="0">
                <a:pos x="190" y="75"/>
              </a:cxn>
              <a:cxn ang="0">
                <a:pos x="221" y="80"/>
              </a:cxn>
              <a:cxn ang="0">
                <a:pos x="114" y="31"/>
              </a:cxn>
              <a:cxn ang="0">
                <a:pos x="99" y="31"/>
              </a:cxn>
              <a:cxn ang="0">
                <a:pos x="95" y="31"/>
              </a:cxn>
              <a:cxn ang="0">
                <a:pos x="102" y="44"/>
              </a:cxn>
              <a:cxn ang="0">
                <a:pos x="51" y="71"/>
              </a:cxn>
              <a:cxn ang="0">
                <a:pos x="66" y="92"/>
              </a:cxn>
              <a:cxn ang="0">
                <a:pos x="60" y="109"/>
              </a:cxn>
              <a:cxn ang="0">
                <a:pos x="60" y="109"/>
              </a:cxn>
              <a:cxn ang="0">
                <a:pos x="43" y="141"/>
              </a:cxn>
              <a:cxn ang="0">
                <a:pos x="22" y="149"/>
              </a:cxn>
              <a:cxn ang="0">
                <a:pos x="41" y="166"/>
              </a:cxn>
              <a:cxn ang="0">
                <a:pos x="11" y="197"/>
              </a:cxn>
              <a:cxn ang="0">
                <a:pos x="38" y="214"/>
              </a:cxn>
              <a:cxn ang="0">
                <a:pos x="36" y="198"/>
              </a:cxn>
              <a:cxn ang="0">
                <a:pos x="7" y="227"/>
              </a:cxn>
              <a:cxn ang="0">
                <a:pos x="40" y="231"/>
              </a:cxn>
              <a:cxn ang="0">
                <a:pos x="38" y="225"/>
              </a:cxn>
              <a:cxn ang="0">
                <a:pos x="26" y="261"/>
              </a:cxn>
              <a:cxn ang="0">
                <a:pos x="53" y="275"/>
              </a:cxn>
              <a:cxn ang="0">
                <a:pos x="41" y="279"/>
              </a:cxn>
              <a:cxn ang="0">
                <a:pos x="72" y="305"/>
              </a:cxn>
              <a:cxn ang="0">
                <a:pos x="60" y="290"/>
              </a:cxn>
              <a:cxn ang="0">
                <a:pos x="85" y="326"/>
              </a:cxn>
              <a:cxn ang="0">
                <a:pos x="99" y="322"/>
              </a:cxn>
              <a:cxn ang="0">
                <a:pos x="232" y="326"/>
              </a:cxn>
              <a:cxn ang="0">
                <a:pos x="80" y="296"/>
              </a:cxn>
              <a:cxn ang="0">
                <a:pos x="57" y="145"/>
              </a:cxn>
              <a:cxn ang="0">
                <a:pos x="154" y="21"/>
              </a:cxn>
              <a:cxn ang="0">
                <a:pos x="255" y="31"/>
              </a:cxn>
              <a:cxn ang="0">
                <a:pos x="234" y="75"/>
              </a:cxn>
              <a:cxn ang="0">
                <a:pos x="165" y="71"/>
              </a:cxn>
              <a:cxn ang="0">
                <a:pos x="118" y="176"/>
              </a:cxn>
              <a:cxn ang="0">
                <a:pos x="234" y="155"/>
              </a:cxn>
              <a:cxn ang="0">
                <a:pos x="280" y="263"/>
              </a:cxn>
              <a:cxn ang="0">
                <a:pos x="144" y="210"/>
              </a:cxn>
              <a:cxn ang="0">
                <a:pos x="144" y="277"/>
              </a:cxn>
              <a:cxn ang="0">
                <a:pos x="221" y="267"/>
              </a:cxn>
              <a:cxn ang="0">
                <a:pos x="202" y="202"/>
              </a:cxn>
              <a:cxn ang="0">
                <a:pos x="177" y="210"/>
              </a:cxn>
              <a:cxn ang="0">
                <a:pos x="184" y="263"/>
              </a:cxn>
              <a:cxn ang="0">
                <a:pos x="135" y="237"/>
              </a:cxn>
              <a:cxn ang="0">
                <a:pos x="181" y="219"/>
              </a:cxn>
              <a:cxn ang="0">
                <a:pos x="205" y="221"/>
              </a:cxn>
              <a:cxn ang="0">
                <a:pos x="211" y="219"/>
              </a:cxn>
              <a:cxn ang="0">
                <a:pos x="222" y="233"/>
              </a:cxn>
            </a:cxnLst>
            <a:rect l="0" t="0" r="r" b="b"/>
            <a:pathLst>
              <a:path w="297" h="357">
                <a:moveTo>
                  <a:pt x="280" y="181"/>
                </a:moveTo>
                <a:lnTo>
                  <a:pt x="280" y="181"/>
                </a:lnTo>
                <a:lnTo>
                  <a:pt x="268" y="168"/>
                </a:lnTo>
                <a:lnTo>
                  <a:pt x="255" y="157"/>
                </a:lnTo>
                <a:lnTo>
                  <a:pt x="238" y="145"/>
                </a:lnTo>
                <a:lnTo>
                  <a:pt x="228" y="141"/>
                </a:lnTo>
                <a:lnTo>
                  <a:pt x="219" y="139"/>
                </a:lnTo>
                <a:lnTo>
                  <a:pt x="219" y="139"/>
                </a:lnTo>
                <a:lnTo>
                  <a:pt x="198" y="137"/>
                </a:lnTo>
                <a:lnTo>
                  <a:pt x="179" y="136"/>
                </a:lnTo>
                <a:lnTo>
                  <a:pt x="163" y="137"/>
                </a:lnTo>
                <a:lnTo>
                  <a:pt x="150" y="141"/>
                </a:lnTo>
                <a:lnTo>
                  <a:pt x="141" y="145"/>
                </a:lnTo>
                <a:lnTo>
                  <a:pt x="131" y="149"/>
                </a:lnTo>
                <a:lnTo>
                  <a:pt x="118" y="160"/>
                </a:lnTo>
                <a:lnTo>
                  <a:pt x="118" y="160"/>
                </a:lnTo>
                <a:lnTo>
                  <a:pt x="120" y="145"/>
                </a:lnTo>
                <a:lnTo>
                  <a:pt x="123" y="130"/>
                </a:lnTo>
                <a:lnTo>
                  <a:pt x="131" y="118"/>
                </a:lnTo>
                <a:lnTo>
                  <a:pt x="141" y="109"/>
                </a:lnTo>
                <a:lnTo>
                  <a:pt x="152" y="103"/>
                </a:lnTo>
                <a:lnTo>
                  <a:pt x="165" y="99"/>
                </a:lnTo>
                <a:lnTo>
                  <a:pt x="181" y="101"/>
                </a:lnTo>
                <a:lnTo>
                  <a:pt x="196" y="105"/>
                </a:lnTo>
                <a:lnTo>
                  <a:pt x="196" y="105"/>
                </a:lnTo>
                <a:lnTo>
                  <a:pt x="207" y="99"/>
                </a:lnTo>
                <a:lnTo>
                  <a:pt x="219" y="94"/>
                </a:lnTo>
                <a:lnTo>
                  <a:pt x="243" y="84"/>
                </a:lnTo>
                <a:lnTo>
                  <a:pt x="257" y="78"/>
                </a:lnTo>
                <a:lnTo>
                  <a:pt x="266" y="71"/>
                </a:lnTo>
                <a:lnTo>
                  <a:pt x="276" y="61"/>
                </a:lnTo>
                <a:lnTo>
                  <a:pt x="282" y="52"/>
                </a:lnTo>
                <a:lnTo>
                  <a:pt x="282" y="52"/>
                </a:lnTo>
                <a:lnTo>
                  <a:pt x="278" y="42"/>
                </a:lnTo>
                <a:lnTo>
                  <a:pt x="270" y="35"/>
                </a:lnTo>
                <a:lnTo>
                  <a:pt x="255" y="21"/>
                </a:lnTo>
                <a:lnTo>
                  <a:pt x="238" y="12"/>
                </a:lnTo>
                <a:lnTo>
                  <a:pt x="217" y="4"/>
                </a:lnTo>
                <a:lnTo>
                  <a:pt x="217" y="4"/>
                </a:lnTo>
                <a:lnTo>
                  <a:pt x="202" y="2"/>
                </a:lnTo>
                <a:lnTo>
                  <a:pt x="184" y="0"/>
                </a:lnTo>
                <a:lnTo>
                  <a:pt x="169" y="0"/>
                </a:lnTo>
                <a:lnTo>
                  <a:pt x="154" y="2"/>
                </a:lnTo>
                <a:lnTo>
                  <a:pt x="139" y="6"/>
                </a:lnTo>
                <a:lnTo>
                  <a:pt x="123" y="10"/>
                </a:lnTo>
                <a:lnTo>
                  <a:pt x="110" y="16"/>
                </a:lnTo>
                <a:lnTo>
                  <a:pt x="97" y="21"/>
                </a:lnTo>
                <a:lnTo>
                  <a:pt x="97" y="21"/>
                </a:lnTo>
                <a:lnTo>
                  <a:pt x="85" y="29"/>
                </a:lnTo>
                <a:lnTo>
                  <a:pt x="74" y="36"/>
                </a:lnTo>
                <a:lnTo>
                  <a:pt x="55" y="52"/>
                </a:lnTo>
                <a:lnTo>
                  <a:pt x="41" y="69"/>
                </a:lnTo>
                <a:lnTo>
                  <a:pt x="30" y="86"/>
                </a:lnTo>
                <a:lnTo>
                  <a:pt x="22" y="101"/>
                </a:lnTo>
                <a:lnTo>
                  <a:pt x="17" y="115"/>
                </a:lnTo>
                <a:lnTo>
                  <a:pt x="13" y="132"/>
                </a:lnTo>
                <a:lnTo>
                  <a:pt x="13" y="132"/>
                </a:lnTo>
                <a:lnTo>
                  <a:pt x="7" y="151"/>
                </a:lnTo>
                <a:lnTo>
                  <a:pt x="3" y="170"/>
                </a:lnTo>
                <a:lnTo>
                  <a:pt x="1" y="189"/>
                </a:lnTo>
                <a:lnTo>
                  <a:pt x="0" y="206"/>
                </a:lnTo>
                <a:lnTo>
                  <a:pt x="0" y="225"/>
                </a:lnTo>
                <a:lnTo>
                  <a:pt x="1" y="242"/>
                </a:lnTo>
                <a:lnTo>
                  <a:pt x="5" y="259"/>
                </a:lnTo>
                <a:lnTo>
                  <a:pt x="9" y="277"/>
                </a:lnTo>
                <a:lnTo>
                  <a:pt x="9" y="277"/>
                </a:lnTo>
                <a:lnTo>
                  <a:pt x="15" y="290"/>
                </a:lnTo>
                <a:lnTo>
                  <a:pt x="20" y="301"/>
                </a:lnTo>
                <a:lnTo>
                  <a:pt x="28" y="313"/>
                </a:lnTo>
                <a:lnTo>
                  <a:pt x="38" y="322"/>
                </a:lnTo>
                <a:lnTo>
                  <a:pt x="47" y="332"/>
                </a:lnTo>
                <a:lnTo>
                  <a:pt x="59" y="340"/>
                </a:lnTo>
                <a:lnTo>
                  <a:pt x="70" y="345"/>
                </a:lnTo>
                <a:lnTo>
                  <a:pt x="83" y="349"/>
                </a:lnTo>
                <a:lnTo>
                  <a:pt x="83" y="349"/>
                </a:lnTo>
                <a:lnTo>
                  <a:pt x="99" y="353"/>
                </a:lnTo>
                <a:lnTo>
                  <a:pt x="112" y="355"/>
                </a:lnTo>
                <a:lnTo>
                  <a:pt x="129" y="357"/>
                </a:lnTo>
                <a:lnTo>
                  <a:pt x="150" y="357"/>
                </a:lnTo>
                <a:lnTo>
                  <a:pt x="173" y="355"/>
                </a:lnTo>
                <a:lnTo>
                  <a:pt x="198" y="349"/>
                </a:lnTo>
                <a:lnTo>
                  <a:pt x="226" y="340"/>
                </a:lnTo>
                <a:lnTo>
                  <a:pt x="226" y="340"/>
                </a:lnTo>
                <a:lnTo>
                  <a:pt x="238" y="336"/>
                </a:lnTo>
                <a:lnTo>
                  <a:pt x="247" y="328"/>
                </a:lnTo>
                <a:lnTo>
                  <a:pt x="257" y="322"/>
                </a:lnTo>
                <a:lnTo>
                  <a:pt x="264" y="313"/>
                </a:lnTo>
                <a:lnTo>
                  <a:pt x="272" y="303"/>
                </a:lnTo>
                <a:lnTo>
                  <a:pt x="280" y="294"/>
                </a:lnTo>
                <a:lnTo>
                  <a:pt x="285" y="284"/>
                </a:lnTo>
                <a:lnTo>
                  <a:pt x="291" y="273"/>
                </a:lnTo>
                <a:lnTo>
                  <a:pt x="295" y="261"/>
                </a:lnTo>
                <a:lnTo>
                  <a:pt x="297" y="250"/>
                </a:lnTo>
                <a:lnTo>
                  <a:pt x="297" y="239"/>
                </a:lnTo>
                <a:lnTo>
                  <a:pt x="297" y="225"/>
                </a:lnTo>
                <a:lnTo>
                  <a:pt x="295" y="214"/>
                </a:lnTo>
                <a:lnTo>
                  <a:pt x="291" y="202"/>
                </a:lnTo>
                <a:lnTo>
                  <a:pt x="287" y="191"/>
                </a:lnTo>
                <a:lnTo>
                  <a:pt x="280" y="181"/>
                </a:lnTo>
                <a:lnTo>
                  <a:pt x="280" y="181"/>
                </a:lnTo>
                <a:close/>
                <a:moveTo>
                  <a:pt x="158" y="94"/>
                </a:moveTo>
                <a:lnTo>
                  <a:pt x="158" y="94"/>
                </a:lnTo>
                <a:lnTo>
                  <a:pt x="154" y="92"/>
                </a:lnTo>
                <a:lnTo>
                  <a:pt x="156" y="90"/>
                </a:lnTo>
                <a:lnTo>
                  <a:pt x="158" y="84"/>
                </a:lnTo>
                <a:lnTo>
                  <a:pt x="158" y="84"/>
                </a:lnTo>
                <a:lnTo>
                  <a:pt x="162" y="86"/>
                </a:lnTo>
                <a:lnTo>
                  <a:pt x="160" y="88"/>
                </a:lnTo>
                <a:lnTo>
                  <a:pt x="158" y="94"/>
                </a:lnTo>
                <a:lnTo>
                  <a:pt x="158" y="94"/>
                </a:lnTo>
                <a:close/>
                <a:moveTo>
                  <a:pt x="184" y="88"/>
                </a:moveTo>
                <a:lnTo>
                  <a:pt x="184" y="88"/>
                </a:lnTo>
                <a:lnTo>
                  <a:pt x="190" y="90"/>
                </a:lnTo>
                <a:lnTo>
                  <a:pt x="192" y="92"/>
                </a:lnTo>
                <a:lnTo>
                  <a:pt x="194" y="96"/>
                </a:lnTo>
                <a:lnTo>
                  <a:pt x="194" y="96"/>
                </a:lnTo>
                <a:lnTo>
                  <a:pt x="186" y="94"/>
                </a:lnTo>
                <a:lnTo>
                  <a:pt x="184" y="92"/>
                </a:lnTo>
                <a:lnTo>
                  <a:pt x="184" y="88"/>
                </a:lnTo>
                <a:lnTo>
                  <a:pt x="184" y="88"/>
                </a:lnTo>
                <a:close/>
                <a:moveTo>
                  <a:pt x="196" y="84"/>
                </a:moveTo>
                <a:lnTo>
                  <a:pt x="196" y="84"/>
                </a:lnTo>
                <a:lnTo>
                  <a:pt x="192" y="80"/>
                </a:lnTo>
                <a:lnTo>
                  <a:pt x="192" y="78"/>
                </a:lnTo>
                <a:lnTo>
                  <a:pt x="190" y="75"/>
                </a:lnTo>
                <a:lnTo>
                  <a:pt x="190" y="75"/>
                </a:lnTo>
                <a:lnTo>
                  <a:pt x="194" y="77"/>
                </a:lnTo>
                <a:lnTo>
                  <a:pt x="196" y="78"/>
                </a:lnTo>
                <a:lnTo>
                  <a:pt x="196" y="80"/>
                </a:lnTo>
                <a:lnTo>
                  <a:pt x="196" y="84"/>
                </a:lnTo>
                <a:lnTo>
                  <a:pt x="196" y="84"/>
                </a:lnTo>
                <a:close/>
                <a:moveTo>
                  <a:pt x="213" y="77"/>
                </a:moveTo>
                <a:lnTo>
                  <a:pt x="213" y="77"/>
                </a:lnTo>
                <a:lnTo>
                  <a:pt x="219" y="78"/>
                </a:lnTo>
                <a:lnTo>
                  <a:pt x="221" y="80"/>
                </a:lnTo>
                <a:lnTo>
                  <a:pt x="222" y="84"/>
                </a:lnTo>
                <a:lnTo>
                  <a:pt x="222" y="84"/>
                </a:lnTo>
                <a:lnTo>
                  <a:pt x="219" y="82"/>
                </a:lnTo>
                <a:lnTo>
                  <a:pt x="217" y="82"/>
                </a:lnTo>
                <a:lnTo>
                  <a:pt x="213" y="77"/>
                </a:lnTo>
                <a:lnTo>
                  <a:pt x="213" y="77"/>
                </a:lnTo>
                <a:close/>
                <a:moveTo>
                  <a:pt x="116" y="29"/>
                </a:moveTo>
                <a:lnTo>
                  <a:pt x="116" y="29"/>
                </a:lnTo>
                <a:lnTo>
                  <a:pt x="114" y="31"/>
                </a:lnTo>
                <a:lnTo>
                  <a:pt x="110" y="31"/>
                </a:lnTo>
                <a:lnTo>
                  <a:pt x="104" y="31"/>
                </a:lnTo>
                <a:lnTo>
                  <a:pt x="104" y="29"/>
                </a:lnTo>
                <a:lnTo>
                  <a:pt x="104" y="27"/>
                </a:lnTo>
                <a:lnTo>
                  <a:pt x="104" y="27"/>
                </a:lnTo>
                <a:lnTo>
                  <a:pt x="110" y="27"/>
                </a:lnTo>
                <a:lnTo>
                  <a:pt x="116" y="29"/>
                </a:lnTo>
                <a:lnTo>
                  <a:pt x="116" y="29"/>
                </a:lnTo>
                <a:close/>
                <a:moveTo>
                  <a:pt x="99" y="31"/>
                </a:moveTo>
                <a:lnTo>
                  <a:pt x="99" y="31"/>
                </a:lnTo>
                <a:lnTo>
                  <a:pt x="97" y="36"/>
                </a:lnTo>
                <a:lnTo>
                  <a:pt x="95" y="38"/>
                </a:lnTo>
                <a:lnTo>
                  <a:pt x="91" y="38"/>
                </a:lnTo>
                <a:lnTo>
                  <a:pt x="87" y="38"/>
                </a:lnTo>
                <a:lnTo>
                  <a:pt x="87" y="38"/>
                </a:lnTo>
                <a:lnTo>
                  <a:pt x="89" y="35"/>
                </a:lnTo>
                <a:lnTo>
                  <a:pt x="91" y="33"/>
                </a:lnTo>
                <a:lnTo>
                  <a:pt x="95" y="31"/>
                </a:lnTo>
                <a:lnTo>
                  <a:pt x="99" y="31"/>
                </a:lnTo>
                <a:lnTo>
                  <a:pt x="99" y="31"/>
                </a:lnTo>
                <a:close/>
                <a:moveTo>
                  <a:pt x="72" y="56"/>
                </a:moveTo>
                <a:lnTo>
                  <a:pt x="72" y="56"/>
                </a:lnTo>
                <a:lnTo>
                  <a:pt x="80" y="54"/>
                </a:lnTo>
                <a:lnTo>
                  <a:pt x="87" y="50"/>
                </a:lnTo>
                <a:lnTo>
                  <a:pt x="93" y="46"/>
                </a:lnTo>
                <a:lnTo>
                  <a:pt x="102" y="44"/>
                </a:lnTo>
                <a:lnTo>
                  <a:pt x="102" y="44"/>
                </a:lnTo>
                <a:lnTo>
                  <a:pt x="97" y="52"/>
                </a:lnTo>
                <a:lnTo>
                  <a:pt x="91" y="57"/>
                </a:lnTo>
                <a:lnTo>
                  <a:pt x="78" y="67"/>
                </a:lnTo>
                <a:lnTo>
                  <a:pt x="60" y="75"/>
                </a:lnTo>
                <a:lnTo>
                  <a:pt x="45" y="84"/>
                </a:lnTo>
                <a:lnTo>
                  <a:pt x="45" y="84"/>
                </a:lnTo>
                <a:lnTo>
                  <a:pt x="45" y="78"/>
                </a:lnTo>
                <a:lnTo>
                  <a:pt x="47" y="75"/>
                </a:lnTo>
                <a:lnTo>
                  <a:pt x="51" y="71"/>
                </a:lnTo>
                <a:lnTo>
                  <a:pt x="55" y="67"/>
                </a:lnTo>
                <a:lnTo>
                  <a:pt x="64" y="63"/>
                </a:lnTo>
                <a:lnTo>
                  <a:pt x="68" y="59"/>
                </a:lnTo>
                <a:lnTo>
                  <a:pt x="72" y="56"/>
                </a:lnTo>
                <a:lnTo>
                  <a:pt x="72" y="56"/>
                </a:lnTo>
                <a:close/>
                <a:moveTo>
                  <a:pt x="72" y="82"/>
                </a:moveTo>
                <a:lnTo>
                  <a:pt x="72" y="82"/>
                </a:lnTo>
                <a:lnTo>
                  <a:pt x="70" y="88"/>
                </a:lnTo>
                <a:lnTo>
                  <a:pt x="66" y="92"/>
                </a:lnTo>
                <a:lnTo>
                  <a:pt x="55" y="96"/>
                </a:lnTo>
                <a:lnTo>
                  <a:pt x="55" y="96"/>
                </a:lnTo>
                <a:lnTo>
                  <a:pt x="57" y="90"/>
                </a:lnTo>
                <a:lnTo>
                  <a:pt x="62" y="86"/>
                </a:lnTo>
                <a:lnTo>
                  <a:pt x="68" y="82"/>
                </a:lnTo>
                <a:lnTo>
                  <a:pt x="72" y="82"/>
                </a:lnTo>
                <a:lnTo>
                  <a:pt x="72" y="82"/>
                </a:lnTo>
                <a:close/>
                <a:moveTo>
                  <a:pt x="60" y="109"/>
                </a:moveTo>
                <a:lnTo>
                  <a:pt x="60" y="109"/>
                </a:lnTo>
                <a:lnTo>
                  <a:pt x="57" y="115"/>
                </a:lnTo>
                <a:lnTo>
                  <a:pt x="53" y="120"/>
                </a:lnTo>
                <a:lnTo>
                  <a:pt x="41" y="126"/>
                </a:lnTo>
                <a:lnTo>
                  <a:pt x="41" y="126"/>
                </a:lnTo>
                <a:lnTo>
                  <a:pt x="43" y="120"/>
                </a:lnTo>
                <a:lnTo>
                  <a:pt x="47" y="113"/>
                </a:lnTo>
                <a:lnTo>
                  <a:pt x="53" y="109"/>
                </a:lnTo>
                <a:lnTo>
                  <a:pt x="57" y="107"/>
                </a:lnTo>
                <a:lnTo>
                  <a:pt x="60" y="109"/>
                </a:lnTo>
                <a:lnTo>
                  <a:pt x="60" y="109"/>
                </a:lnTo>
                <a:close/>
                <a:moveTo>
                  <a:pt x="47" y="149"/>
                </a:moveTo>
                <a:lnTo>
                  <a:pt x="47" y="149"/>
                </a:lnTo>
                <a:lnTo>
                  <a:pt x="40" y="155"/>
                </a:lnTo>
                <a:lnTo>
                  <a:pt x="32" y="158"/>
                </a:lnTo>
                <a:lnTo>
                  <a:pt x="32" y="158"/>
                </a:lnTo>
                <a:lnTo>
                  <a:pt x="36" y="151"/>
                </a:lnTo>
                <a:lnTo>
                  <a:pt x="41" y="143"/>
                </a:lnTo>
                <a:lnTo>
                  <a:pt x="43" y="141"/>
                </a:lnTo>
                <a:lnTo>
                  <a:pt x="47" y="141"/>
                </a:lnTo>
                <a:lnTo>
                  <a:pt x="47" y="143"/>
                </a:lnTo>
                <a:lnTo>
                  <a:pt x="47" y="149"/>
                </a:lnTo>
                <a:lnTo>
                  <a:pt x="47" y="149"/>
                </a:lnTo>
                <a:close/>
                <a:moveTo>
                  <a:pt x="19" y="147"/>
                </a:moveTo>
                <a:lnTo>
                  <a:pt x="19" y="147"/>
                </a:lnTo>
                <a:lnTo>
                  <a:pt x="20" y="147"/>
                </a:lnTo>
                <a:lnTo>
                  <a:pt x="22" y="149"/>
                </a:lnTo>
                <a:lnTo>
                  <a:pt x="22" y="149"/>
                </a:lnTo>
                <a:lnTo>
                  <a:pt x="19" y="157"/>
                </a:lnTo>
                <a:lnTo>
                  <a:pt x="19" y="157"/>
                </a:lnTo>
                <a:lnTo>
                  <a:pt x="19" y="155"/>
                </a:lnTo>
                <a:lnTo>
                  <a:pt x="17" y="153"/>
                </a:lnTo>
                <a:lnTo>
                  <a:pt x="19" y="147"/>
                </a:lnTo>
                <a:lnTo>
                  <a:pt x="19" y="147"/>
                </a:lnTo>
                <a:close/>
                <a:moveTo>
                  <a:pt x="40" y="164"/>
                </a:moveTo>
                <a:lnTo>
                  <a:pt x="40" y="164"/>
                </a:lnTo>
                <a:lnTo>
                  <a:pt x="41" y="166"/>
                </a:lnTo>
                <a:lnTo>
                  <a:pt x="43" y="166"/>
                </a:lnTo>
                <a:lnTo>
                  <a:pt x="43" y="166"/>
                </a:lnTo>
                <a:lnTo>
                  <a:pt x="41" y="178"/>
                </a:lnTo>
                <a:lnTo>
                  <a:pt x="40" y="187"/>
                </a:lnTo>
                <a:lnTo>
                  <a:pt x="40" y="187"/>
                </a:lnTo>
                <a:lnTo>
                  <a:pt x="32" y="189"/>
                </a:lnTo>
                <a:lnTo>
                  <a:pt x="26" y="193"/>
                </a:lnTo>
                <a:lnTo>
                  <a:pt x="19" y="197"/>
                </a:lnTo>
                <a:lnTo>
                  <a:pt x="11" y="197"/>
                </a:lnTo>
                <a:lnTo>
                  <a:pt x="11" y="197"/>
                </a:lnTo>
                <a:lnTo>
                  <a:pt x="13" y="193"/>
                </a:lnTo>
                <a:lnTo>
                  <a:pt x="17" y="189"/>
                </a:lnTo>
                <a:lnTo>
                  <a:pt x="24" y="181"/>
                </a:lnTo>
                <a:lnTo>
                  <a:pt x="32" y="174"/>
                </a:lnTo>
                <a:lnTo>
                  <a:pt x="36" y="170"/>
                </a:lnTo>
                <a:lnTo>
                  <a:pt x="40" y="164"/>
                </a:lnTo>
                <a:lnTo>
                  <a:pt x="40" y="164"/>
                </a:lnTo>
                <a:close/>
                <a:moveTo>
                  <a:pt x="38" y="214"/>
                </a:moveTo>
                <a:lnTo>
                  <a:pt x="38" y="214"/>
                </a:lnTo>
                <a:lnTo>
                  <a:pt x="30" y="216"/>
                </a:lnTo>
                <a:lnTo>
                  <a:pt x="26" y="218"/>
                </a:lnTo>
                <a:lnTo>
                  <a:pt x="22" y="218"/>
                </a:lnTo>
                <a:lnTo>
                  <a:pt x="22" y="218"/>
                </a:lnTo>
                <a:lnTo>
                  <a:pt x="24" y="212"/>
                </a:lnTo>
                <a:lnTo>
                  <a:pt x="28" y="206"/>
                </a:lnTo>
                <a:lnTo>
                  <a:pt x="36" y="198"/>
                </a:lnTo>
                <a:lnTo>
                  <a:pt x="36" y="198"/>
                </a:lnTo>
                <a:lnTo>
                  <a:pt x="38" y="200"/>
                </a:lnTo>
                <a:lnTo>
                  <a:pt x="38" y="204"/>
                </a:lnTo>
                <a:lnTo>
                  <a:pt x="38" y="214"/>
                </a:lnTo>
                <a:lnTo>
                  <a:pt x="38" y="214"/>
                </a:lnTo>
                <a:close/>
                <a:moveTo>
                  <a:pt x="13" y="237"/>
                </a:moveTo>
                <a:lnTo>
                  <a:pt x="13" y="237"/>
                </a:lnTo>
                <a:lnTo>
                  <a:pt x="9" y="235"/>
                </a:lnTo>
                <a:lnTo>
                  <a:pt x="9" y="233"/>
                </a:lnTo>
                <a:lnTo>
                  <a:pt x="7" y="227"/>
                </a:lnTo>
                <a:lnTo>
                  <a:pt x="7" y="227"/>
                </a:lnTo>
                <a:lnTo>
                  <a:pt x="13" y="231"/>
                </a:lnTo>
                <a:lnTo>
                  <a:pt x="13" y="235"/>
                </a:lnTo>
                <a:lnTo>
                  <a:pt x="13" y="237"/>
                </a:lnTo>
                <a:lnTo>
                  <a:pt x="13" y="237"/>
                </a:lnTo>
                <a:close/>
                <a:moveTo>
                  <a:pt x="38" y="225"/>
                </a:moveTo>
                <a:lnTo>
                  <a:pt x="38" y="225"/>
                </a:lnTo>
                <a:lnTo>
                  <a:pt x="40" y="227"/>
                </a:lnTo>
                <a:lnTo>
                  <a:pt x="40" y="231"/>
                </a:lnTo>
                <a:lnTo>
                  <a:pt x="40" y="239"/>
                </a:lnTo>
                <a:lnTo>
                  <a:pt x="40" y="239"/>
                </a:lnTo>
                <a:lnTo>
                  <a:pt x="30" y="244"/>
                </a:lnTo>
                <a:lnTo>
                  <a:pt x="22" y="246"/>
                </a:lnTo>
                <a:lnTo>
                  <a:pt x="17" y="248"/>
                </a:lnTo>
                <a:lnTo>
                  <a:pt x="17" y="248"/>
                </a:lnTo>
                <a:lnTo>
                  <a:pt x="19" y="240"/>
                </a:lnTo>
                <a:lnTo>
                  <a:pt x="24" y="235"/>
                </a:lnTo>
                <a:lnTo>
                  <a:pt x="38" y="225"/>
                </a:lnTo>
                <a:lnTo>
                  <a:pt x="38" y="225"/>
                </a:lnTo>
                <a:close/>
                <a:moveTo>
                  <a:pt x="45" y="261"/>
                </a:moveTo>
                <a:lnTo>
                  <a:pt x="45" y="261"/>
                </a:lnTo>
                <a:lnTo>
                  <a:pt x="38" y="263"/>
                </a:lnTo>
                <a:lnTo>
                  <a:pt x="34" y="265"/>
                </a:lnTo>
                <a:lnTo>
                  <a:pt x="28" y="269"/>
                </a:lnTo>
                <a:lnTo>
                  <a:pt x="22" y="269"/>
                </a:lnTo>
                <a:lnTo>
                  <a:pt x="22" y="269"/>
                </a:lnTo>
                <a:lnTo>
                  <a:pt x="26" y="261"/>
                </a:lnTo>
                <a:lnTo>
                  <a:pt x="34" y="254"/>
                </a:lnTo>
                <a:lnTo>
                  <a:pt x="38" y="252"/>
                </a:lnTo>
                <a:lnTo>
                  <a:pt x="41" y="252"/>
                </a:lnTo>
                <a:lnTo>
                  <a:pt x="43" y="254"/>
                </a:lnTo>
                <a:lnTo>
                  <a:pt x="45" y="261"/>
                </a:lnTo>
                <a:lnTo>
                  <a:pt x="45" y="261"/>
                </a:lnTo>
                <a:close/>
                <a:moveTo>
                  <a:pt x="49" y="271"/>
                </a:moveTo>
                <a:lnTo>
                  <a:pt x="49" y="271"/>
                </a:lnTo>
                <a:lnTo>
                  <a:pt x="53" y="275"/>
                </a:lnTo>
                <a:lnTo>
                  <a:pt x="55" y="282"/>
                </a:lnTo>
                <a:lnTo>
                  <a:pt x="55" y="282"/>
                </a:lnTo>
                <a:lnTo>
                  <a:pt x="45" y="284"/>
                </a:lnTo>
                <a:lnTo>
                  <a:pt x="41" y="286"/>
                </a:lnTo>
                <a:lnTo>
                  <a:pt x="38" y="288"/>
                </a:lnTo>
                <a:lnTo>
                  <a:pt x="38" y="288"/>
                </a:lnTo>
                <a:lnTo>
                  <a:pt x="36" y="284"/>
                </a:lnTo>
                <a:lnTo>
                  <a:pt x="38" y="282"/>
                </a:lnTo>
                <a:lnTo>
                  <a:pt x="41" y="279"/>
                </a:lnTo>
                <a:lnTo>
                  <a:pt x="45" y="275"/>
                </a:lnTo>
                <a:lnTo>
                  <a:pt x="47" y="273"/>
                </a:lnTo>
                <a:lnTo>
                  <a:pt x="49" y="271"/>
                </a:lnTo>
                <a:lnTo>
                  <a:pt x="49" y="271"/>
                </a:lnTo>
                <a:close/>
                <a:moveTo>
                  <a:pt x="68" y="317"/>
                </a:moveTo>
                <a:lnTo>
                  <a:pt x="68" y="317"/>
                </a:lnTo>
                <a:lnTo>
                  <a:pt x="68" y="313"/>
                </a:lnTo>
                <a:lnTo>
                  <a:pt x="68" y="311"/>
                </a:lnTo>
                <a:lnTo>
                  <a:pt x="72" y="305"/>
                </a:lnTo>
                <a:lnTo>
                  <a:pt x="72" y="305"/>
                </a:lnTo>
                <a:lnTo>
                  <a:pt x="70" y="303"/>
                </a:lnTo>
                <a:lnTo>
                  <a:pt x="66" y="301"/>
                </a:lnTo>
                <a:lnTo>
                  <a:pt x="60" y="301"/>
                </a:lnTo>
                <a:lnTo>
                  <a:pt x="49" y="303"/>
                </a:lnTo>
                <a:lnTo>
                  <a:pt x="49" y="303"/>
                </a:lnTo>
                <a:lnTo>
                  <a:pt x="51" y="298"/>
                </a:lnTo>
                <a:lnTo>
                  <a:pt x="53" y="296"/>
                </a:lnTo>
                <a:lnTo>
                  <a:pt x="60" y="290"/>
                </a:lnTo>
                <a:lnTo>
                  <a:pt x="60" y="290"/>
                </a:lnTo>
                <a:lnTo>
                  <a:pt x="74" y="299"/>
                </a:lnTo>
                <a:lnTo>
                  <a:pt x="80" y="305"/>
                </a:lnTo>
                <a:lnTo>
                  <a:pt x="83" y="311"/>
                </a:lnTo>
                <a:lnTo>
                  <a:pt x="83" y="311"/>
                </a:lnTo>
                <a:lnTo>
                  <a:pt x="76" y="313"/>
                </a:lnTo>
                <a:lnTo>
                  <a:pt x="68" y="317"/>
                </a:lnTo>
                <a:lnTo>
                  <a:pt x="68" y="317"/>
                </a:lnTo>
                <a:close/>
                <a:moveTo>
                  <a:pt x="85" y="326"/>
                </a:moveTo>
                <a:lnTo>
                  <a:pt x="85" y="326"/>
                </a:lnTo>
                <a:lnTo>
                  <a:pt x="87" y="324"/>
                </a:lnTo>
                <a:lnTo>
                  <a:pt x="89" y="322"/>
                </a:lnTo>
                <a:lnTo>
                  <a:pt x="91" y="320"/>
                </a:lnTo>
                <a:lnTo>
                  <a:pt x="91" y="319"/>
                </a:lnTo>
                <a:lnTo>
                  <a:pt x="91" y="319"/>
                </a:lnTo>
                <a:lnTo>
                  <a:pt x="95" y="319"/>
                </a:lnTo>
                <a:lnTo>
                  <a:pt x="99" y="322"/>
                </a:lnTo>
                <a:lnTo>
                  <a:pt x="99" y="322"/>
                </a:lnTo>
                <a:lnTo>
                  <a:pt x="97" y="324"/>
                </a:lnTo>
                <a:lnTo>
                  <a:pt x="93" y="326"/>
                </a:lnTo>
                <a:lnTo>
                  <a:pt x="85" y="326"/>
                </a:lnTo>
                <a:lnTo>
                  <a:pt x="85" y="326"/>
                </a:lnTo>
                <a:close/>
                <a:moveTo>
                  <a:pt x="263" y="303"/>
                </a:moveTo>
                <a:lnTo>
                  <a:pt x="263" y="303"/>
                </a:lnTo>
                <a:lnTo>
                  <a:pt x="257" y="309"/>
                </a:lnTo>
                <a:lnTo>
                  <a:pt x="249" y="317"/>
                </a:lnTo>
                <a:lnTo>
                  <a:pt x="232" y="326"/>
                </a:lnTo>
                <a:lnTo>
                  <a:pt x="211" y="332"/>
                </a:lnTo>
                <a:lnTo>
                  <a:pt x="188" y="336"/>
                </a:lnTo>
                <a:lnTo>
                  <a:pt x="165" y="336"/>
                </a:lnTo>
                <a:lnTo>
                  <a:pt x="142" y="332"/>
                </a:lnTo>
                <a:lnTo>
                  <a:pt x="120" y="324"/>
                </a:lnTo>
                <a:lnTo>
                  <a:pt x="101" y="315"/>
                </a:lnTo>
                <a:lnTo>
                  <a:pt x="101" y="315"/>
                </a:lnTo>
                <a:lnTo>
                  <a:pt x="89" y="305"/>
                </a:lnTo>
                <a:lnTo>
                  <a:pt x="80" y="296"/>
                </a:lnTo>
                <a:lnTo>
                  <a:pt x="68" y="284"/>
                </a:lnTo>
                <a:lnTo>
                  <a:pt x="60" y="271"/>
                </a:lnTo>
                <a:lnTo>
                  <a:pt x="55" y="254"/>
                </a:lnTo>
                <a:lnTo>
                  <a:pt x="49" y="237"/>
                </a:lnTo>
                <a:lnTo>
                  <a:pt x="47" y="218"/>
                </a:lnTo>
                <a:lnTo>
                  <a:pt x="47" y="197"/>
                </a:lnTo>
                <a:lnTo>
                  <a:pt x="47" y="197"/>
                </a:lnTo>
                <a:lnTo>
                  <a:pt x="51" y="172"/>
                </a:lnTo>
                <a:lnTo>
                  <a:pt x="57" y="145"/>
                </a:lnTo>
                <a:lnTo>
                  <a:pt x="64" y="122"/>
                </a:lnTo>
                <a:lnTo>
                  <a:pt x="74" y="99"/>
                </a:lnTo>
                <a:lnTo>
                  <a:pt x="85" y="78"/>
                </a:lnTo>
                <a:lnTo>
                  <a:pt x="101" y="59"/>
                </a:lnTo>
                <a:lnTo>
                  <a:pt x="116" y="42"/>
                </a:lnTo>
                <a:lnTo>
                  <a:pt x="133" y="31"/>
                </a:lnTo>
                <a:lnTo>
                  <a:pt x="133" y="31"/>
                </a:lnTo>
                <a:lnTo>
                  <a:pt x="142" y="25"/>
                </a:lnTo>
                <a:lnTo>
                  <a:pt x="154" y="21"/>
                </a:lnTo>
                <a:lnTo>
                  <a:pt x="165" y="17"/>
                </a:lnTo>
                <a:lnTo>
                  <a:pt x="179" y="14"/>
                </a:lnTo>
                <a:lnTo>
                  <a:pt x="194" y="12"/>
                </a:lnTo>
                <a:lnTo>
                  <a:pt x="207" y="12"/>
                </a:lnTo>
                <a:lnTo>
                  <a:pt x="221" y="14"/>
                </a:lnTo>
                <a:lnTo>
                  <a:pt x="232" y="19"/>
                </a:lnTo>
                <a:lnTo>
                  <a:pt x="232" y="19"/>
                </a:lnTo>
                <a:lnTo>
                  <a:pt x="243" y="25"/>
                </a:lnTo>
                <a:lnTo>
                  <a:pt x="255" y="31"/>
                </a:lnTo>
                <a:lnTo>
                  <a:pt x="264" y="40"/>
                </a:lnTo>
                <a:lnTo>
                  <a:pt x="272" y="52"/>
                </a:lnTo>
                <a:lnTo>
                  <a:pt x="272" y="52"/>
                </a:lnTo>
                <a:lnTo>
                  <a:pt x="261" y="67"/>
                </a:lnTo>
                <a:lnTo>
                  <a:pt x="251" y="73"/>
                </a:lnTo>
                <a:lnTo>
                  <a:pt x="247" y="75"/>
                </a:lnTo>
                <a:lnTo>
                  <a:pt x="242" y="77"/>
                </a:lnTo>
                <a:lnTo>
                  <a:pt x="242" y="77"/>
                </a:lnTo>
                <a:lnTo>
                  <a:pt x="234" y="75"/>
                </a:lnTo>
                <a:lnTo>
                  <a:pt x="226" y="73"/>
                </a:lnTo>
                <a:lnTo>
                  <a:pt x="219" y="69"/>
                </a:lnTo>
                <a:lnTo>
                  <a:pt x="211" y="67"/>
                </a:lnTo>
                <a:lnTo>
                  <a:pt x="211" y="67"/>
                </a:lnTo>
                <a:lnTo>
                  <a:pt x="196" y="65"/>
                </a:lnTo>
                <a:lnTo>
                  <a:pt x="181" y="67"/>
                </a:lnTo>
                <a:lnTo>
                  <a:pt x="181" y="67"/>
                </a:lnTo>
                <a:lnTo>
                  <a:pt x="173" y="69"/>
                </a:lnTo>
                <a:lnTo>
                  <a:pt x="165" y="71"/>
                </a:lnTo>
                <a:lnTo>
                  <a:pt x="150" y="78"/>
                </a:lnTo>
                <a:lnTo>
                  <a:pt x="137" y="92"/>
                </a:lnTo>
                <a:lnTo>
                  <a:pt x="125" y="107"/>
                </a:lnTo>
                <a:lnTo>
                  <a:pt x="116" y="124"/>
                </a:lnTo>
                <a:lnTo>
                  <a:pt x="110" y="143"/>
                </a:lnTo>
                <a:lnTo>
                  <a:pt x="108" y="162"/>
                </a:lnTo>
                <a:lnTo>
                  <a:pt x="108" y="181"/>
                </a:lnTo>
                <a:lnTo>
                  <a:pt x="108" y="181"/>
                </a:lnTo>
                <a:lnTo>
                  <a:pt x="118" y="176"/>
                </a:lnTo>
                <a:lnTo>
                  <a:pt x="125" y="168"/>
                </a:lnTo>
                <a:lnTo>
                  <a:pt x="133" y="160"/>
                </a:lnTo>
                <a:lnTo>
                  <a:pt x="142" y="155"/>
                </a:lnTo>
                <a:lnTo>
                  <a:pt x="142" y="155"/>
                </a:lnTo>
                <a:lnTo>
                  <a:pt x="162" y="149"/>
                </a:lnTo>
                <a:lnTo>
                  <a:pt x="179" y="145"/>
                </a:lnTo>
                <a:lnTo>
                  <a:pt x="198" y="147"/>
                </a:lnTo>
                <a:lnTo>
                  <a:pt x="217" y="149"/>
                </a:lnTo>
                <a:lnTo>
                  <a:pt x="234" y="155"/>
                </a:lnTo>
                <a:lnTo>
                  <a:pt x="251" y="164"/>
                </a:lnTo>
                <a:lnTo>
                  <a:pt x="263" y="174"/>
                </a:lnTo>
                <a:lnTo>
                  <a:pt x="272" y="187"/>
                </a:lnTo>
                <a:lnTo>
                  <a:pt x="272" y="187"/>
                </a:lnTo>
                <a:lnTo>
                  <a:pt x="278" y="200"/>
                </a:lnTo>
                <a:lnTo>
                  <a:pt x="282" y="216"/>
                </a:lnTo>
                <a:lnTo>
                  <a:pt x="283" y="231"/>
                </a:lnTo>
                <a:lnTo>
                  <a:pt x="283" y="248"/>
                </a:lnTo>
                <a:lnTo>
                  <a:pt x="280" y="263"/>
                </a:lnTo>
                <a:lnTo>
                  <a:pt x="276" y="279"/>
                </a:lnTo>
                <a:lnTo>
                  <a:pt x="270" y="292"/>
                </a:lnTo>
                <a:lnTo>
                  <a:pt x="263" y="303"/>
                </a:lnTo>
                <a:lnTo>
                  <a:pt x="263" y="303"/>
                </a:lnTo>
                <a:close/>
                <a:moveTo>
                  <a:pt x="173" y="197"/>
                </a:moveTo>
                <a:lnTo>
                  <a:pt x="173" y="197"/>
                </a:lnTo>
                <a:lnTo>
                  <a:pt x="165" y="198"/>
                </a:lnTo>
                <a:lnTo>
                  <a:pt x="158" y="202"/>
                </a:lnTo>
                <a:lnTo>
                  <a:pt x="144" y="210"/>
                </a:lnTo>
                <a:lnTo>
                  <a:pt x="135" y="221"/>
                </a:lnTo>
                <a:lnTo>
                  <a:pt x="131" y="227"/>
                </a:lnTo>
                <a:lnTo>
                  <a:pt x="129" y="233"/>
                </a:lnTo>
                <a:lnTo>
                  <a:pt x="129" y="233"/>
                </a:lnTo>
                <a:lnTo>
                  <a:pt x="127" y="244"/>
                </a:lnTo>
                <a:lnTo>
                  <a:pt x="129" y="254"/>
                </a:lnTo>
                <a:lnTo>
                  <a:pt x="133" y="263"/>
                </a:lnTo>
                <a:lnTo>
                  <a:pt x="139" y="271"/>
                </a:lnTo>
                <a:lnTo>
                  <a:pt x="144" y="277"/>
                </a:lnTo>
                <a:lnTo>
                  <a:pt x="152" y="280"/>
                </a:lnTo>
                <a:lnTo>
                  <a:pt x="160" y="282"/>
                </a:lnTo>
                <a:lnTo>
                  <a:pt x="167" y="284"/>
                </a:lnTo>
                <a:lnTo>
                  <a:pt x="167" y="284"/>
                </a:lnTo>
                <a:lnTo>
                  <a:pt x="179" y="284"/>
                </a:lnTo>
                <a:lnTo>
                  <a:pt x="190" y="282"/>
                </a:lnTo>
                <a:lnTo>
                  <a:pt x="202" y="279"/>
                </a:lnTo>
                <a:lnTo>
                  <a:pt x="211" y="273"/>
                </a:lnTo>
                <a:lnTo>
                  <a:pt x="221" y="267"/>
                </a:lnTo>
                <a:lnTo>
                  <a:pt x="226" y="259"/>
                </a:lnTo>
                <a:lnTo>
                  <a:pt x="232" y="250"/>
                </a:lnTo>
                <a:lnTo>
                  <a:pt x="234" y="239"/>
                </a:lnTo>
                <a:lnTo>
                  <a:pt x="234" y="239"/>
                </a:lnTo>
                <a:lnTo>
                  <a:pt x="232" y="229"/>
                </a:lnTo>
                <a:lnTo>
                  <a:pt x="226" y="221"/>
                </a:lnTo>
                <a:lnTo>
                  <a:pt x="221" y="214"/>
                </a:lnTo>
                <a:lnTo>
                  <a:pt x="211" y="208"/>
                </a:lnTo>
                <a:lnTo>
                  <a:pt x="202" y="202"/>
                </a:lnTo>
                <a:lnTo>
                  <a:pt x="192" y="198"/>
                </a:lnTo>
                <a:lnTo>
                  <a:pt x="181" y="197"/>
                </a:lnTo>
                <a:lnTo>
                  <a:pt x="173" y="197"/>
                </a:lnTo>
                <a:lnTo>
                  <a:pt x="173" y="197"/>
                </a:lnTo>
                <a:close/>
                <a:moveTo>
                  <a:pt x="188" y="208"/>
                </a:moveTo>
                <a:lnTo>
                  <a:pt x="188" y="208"/>
                </a:lnTo>
                <a:lnTo>
                  <a:pt x="184" y="210"/>
                </a:lnTo>
                <a:lnTo>
                  <a:pt x="181" y="212"/>
                </a:lnTo>
                <a:lnTo>
                  <a:pt x="177" y="210"/>
                </a:lnTo>
                <a:lnTo>
                  <a:pt x="175" y="204"/>
                </a:lnTo>
                <a:lnTo>
                  <a:pt x="175" y="204"/>
                </a:lnTo>
                <a:lnTo>
                  <a:pt x="182" y="204"/>
                </a:lnTo>
                <a:lnTo>
                  <a:pt x="186" y="206"/>
                </a:lnTo>
                <a:lnTo>
                  <a:pt x="188" y="208"/>
                </a:lnTo>
                <a:lnTo>
                  <a:pt x="188" y="208"/>
                </a:lnTo>
                <a:close/>
                <a:moveTo>
                  <a:pt x="188" y="258"/>
                </a:moveTo>
                <a:lnTo>
                  <a:pt x="188" y="258"/>
                </a:lnTo>
                <a:lnTo>
                  <a:pt x="184" y="263"/>
                </a:lnTo>
                <a:lnTo>
                  <a:pt x="182" y="267"/>
                </a:lnTo>
                <a:lnTo>
                  <a:pt x="173" y="273"/>
                </a:lnTo>
                <a:lnTo>
                  <a:pt x="163" y="273"/>
                </a:lnTo>
                <a:lnTo>
                  <a:pt x="154" y="271"/>
                </a:lnTo>
                <a:lnTo>
                  <a:pt x="144" y="265"/>
                </a:lnTo>
                <a:lnTo>
                  <a:pt x="139" y="258"/>
                </a:lnTo>
                <a:lnTo>
                  <a:pt x="135" y="248"/>
                </a:lnTo>
                <a:lnTo>
                  <a:pt x="133" y="242"/>
                </a:lnTo>
                <a:lnTo>
                  <a:pt x="135" y="237"/>
                </a:lnTo>
                <a:lnTo>
                  <a:pt x="135" y="237"/>
                </a:lnTo>
                <a:lnTo>
                  <a:pt x="139" y="227"/>
                </a:lnTo>
                <a:lnTo>
                  <a:pt x="144" y="219"/>
                </a:lnTo>
                <a:lnTo>
                  <a:pt x="154" y="216"/>
                </a:lnTo>
                <a:lnTo>
                  <a:pt x="163" y="212"/>
                </a:lnTo>
                <a:lnTo>
                  <a:pt x="163" y="212"/>
                </a:lnTo>
                <a:lnTo>
                  <a:pt x="169" y="212"/>
                </a:lnTo>
                <a:lnTo>
                  <a:pt x="175" y="214"/>
                </a:lnTo>
                <a:lnTo>
                  <a:pt x="181" y="219"/>
                </a:lnTo>
                <a:lnTo>
                  <a:pt x="184" y="225"/>
                </a:lnTo>
                <a:lnTo>
                  <a:pt x="188" y="233"/>
                </a:lnTo>
                <a:lnTo>
                  <a:pt x="190" y="242"/>
                </a:lnTo>
                <a:lnTo>
                  <a:pt x="190" y="250"/>
                </a:lnTo>
                <a:lnTo>
                  <a:pt x="188" y="258"/>
                </a:lnTo>
                <a:lnTo>
                  <a:pt x="188" y="258"/>
                </a:lnTo>
                <a:close/>
                <a:moveTo>
                  <a:pt x="211" y="219"/>
                </a:moveTo>
                <a:lnTo>
                  <a:pt x="211" y="219"/>
                </a:lnTo>
                <a:lnTo>
                  <a:pt x="205" y="221"/>
                </a:lnTo>
                <a:lnTo>
                  <a:pt x="198" y="221"/>
                </a:lnTo>
                <a:lnTo>
                  <a:pt x="198" y="221"/>
                </a:lnTo>
                <a:lnTo>
                  <a:pt x="198" y="218"/>
                </a:lnTo>
                <a:lnTo>
                  <a:pt x="200" y="216"/>
                </a:lnTo>
                <a:lnTo>
                  <a:pt x="203" y="214"/>
                </a:lnTo>
                <a:lnTo>
                  <a:pt x="209" y="216"/>
                </a:lnTo>
                <a:lnTo>
                  <a:pt x="211" y="218"/>
                </a:lnTo>
                <a:lnTo>
                  <a:pt x="211" y="219"/>
                </a:lnTo>
                <a:lnTo>
                  <a:pt x="211" y="219"/>
                </a:lnTo>
                <a:close/>
                <a:moveTo>
                  <a:pt x="209" y="239"/>
                </a:moveTo>
                <a:lnTo>
                  <a:pt x="209" y="239"/>
                </a:lnTo>
                <a:lnTo>
                  <a:pt x="211" y="233"/>
                </a:lnTo>
                <a:lnTo>
                  <a:pt x="217" y="229"/>
                </a:lnTo>
                <a:lnTo>
                  <a:pt x="219" y="227"/>
                </a:lnTo>
                <a:lnTo>
                  <a:pt x="221" y="227"/>
                </a:lnTo>
                <a:lnTo>
                  <a:pt x="222" y="229"/>
                </a:lnTo>
                <a:lnTo>
                  <a:pt x="222" y="233"/>
                </a:lnTo>
                <a:lnTo>
                  <a:pt x="222" y="233"/>
                </a:lnTo>
                <a:lnTo>
                  <a:pt x="222" y="237"/>
                </a:lnTo>
                <a:lnTo>
                  <a:pt x="219" y="239"/>
                </a:lnTo>
                <a:lnTo>
                  <a:pt x="209" y="239"/>
                </a:lnTo>
                <a:lnTo>
                  <a:pt x="209" y="2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5BD4D8-6F59-4660-83F8-01AFD69828B1}"/>
              </a:ext>
            </a:extLst>
          </p:cNvPr>
          <p:cNvSpPr txBox="1"/>
          <p:nvPr/>
        </p:nvSpPr>
        <p:spPr>
          <a:xfrm>
            <a:off x="3696690" y="5699334"/>
            <a:ext cx="767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思考题（药品调剂、至少有一端是王牌）</a:t>
            </a:r>
          </a:p>
        </p:txBody>
      </p:sp>
    </p:spTree>
    <p:extLst>
      <p:ext uri="{BB962C8B-B14F-4D97-AF65-F5344CB8AC3E}">
        <p14:creationId xmlns:p14="http://schemas.microsoft.com/office/powerpoint/2010/main" val="3053595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200" grpId="0"/>
      <p:bldP spid="202" grpId="0"/>
      <p:bldP spid="17" grpId="0" animBg="1"/>
      <p:bldP spid="18" grpId="0"/>
      <p:bldP spid="20" grpId="0" animBg="1"/>
      <p:bldP spid="21" grpId="0" animBg="1"/>
      <p:bldP spid="22" grpId="0" animBg="1"/>
      <p:bldP spid="23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C987E94-BBBA-4FE8-AA37-3EF38718937D}"/>
              </a:ext>
            </a:extLst>
          </p:cNvPr>
          <p:cNvSpPr txBox="1"/>
          <p:nvPr/>
        </p:nvSpPr>
        <p:spPr>
          <a:xfrm>
            <a:off x="1238361" y="581197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计数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与整数的对应关系</a:t>
            </a:r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02288E38-9B3C-4F9A-88C2-92F90DD4F7DE}"/>
              </a:ext>
            </a:extLst>
          </p:cNvPr>
          <p:cNvSpPr>
            <a:spLocks noEditPoints="1"/>
          </p:cNvSpPr>
          <p:nvPr/>
        </p:nvSpPr>
        <p:spPr bwMode="auto">
          <a:xfrm>
            <a:off x="770996" y="572124"/>
            <a:ext cx="310404" cy="541366"/>
          </a:xfrm>
          <a:custGeom>
            <a:avLst/>
            <a:gdLst/>
            <a:ahLst/>
            <a:cxnLst>
              <a:cxn ang="0">
                <a:pos x="114" y="6"/>
              </a:cxn>
              <a:cxn ang="0">
                <a:pos x="53" y="57"/>
              </a:cxn>
              <a:cxn ang="0">
                <a:pos x="13" y="139"/>
              </a:cxn>
              <a:cxn ang="0">
                <a:pos x="61" y="193"/>
              </a:cxn>
              <a:cxn ang="0">
                <a:pos x="74" y="296"/>
              </a:cxn>
              <a:cxn ang="0">
                <a:pos x="120" y="368"/>
              </a:cxn>
              <a:cxn ang="0">
                <a:pos x="177" y="362"/>
              </a:cxn>
              <a:cxn ang="0">
                <a:pos x="205" y="166"/>
              </a:cxn>
              <a:cxn ang="0">
                <a:pos x="95" y="40"/>
              </a:cxn>
              <a:cxn ang="0">
                <a:pos x="114" y="31"/>
              </a:cxn>
              <a:cxn ang="0">
                <a:pos x="78" y="65"/>
              </a:cxn>
              <a:cxn ang="0">
                <a:pos x="102" y="50"/>
              </a:cxn>
              <a:cxn ang="0">
                <a:pos x="80" y="86"/>
              </a:cxn>
              <a:cxn ang="0">
                <a:pos x="85" y="73"/>
              </a:cxn>
              <a:cxn ang="0">
                <a:pos x="64" y="103"/>
              </a:cxn>
              <a:cxn ang="0">
                <a:pos x="68" y="107"/>
              </a:cxn>
              <a:cxn ang="0">
                <a:pos x="41" y="132"/>
              </a:cxn>
              <a:cxn ang="0">
                <a:pos x="38" y="101"/>
              </a:cxn>
              <a:cxn ang="0">
                <a:pos x="38" y="107"/>
              </a:cxn>
              <a:cxn ang="0">
                <a:pos x="38" y="172"/>
              </a:cxn>
              <a:cxn ang="0">
                <a:pos x="28" y="176"/>
              </a:cxn>
              <a:cxn ang="0">
                <a:pos x="17" y="168"/>
              </a:cxn>
              <a:cxn ang="0">
                <a:pos x="20" y="170"/>
              </a:cxn>
              <a:cxn ang="0">
                <a:pos x="62" y="166"/>
              </a:cxn>
              <a:cxn ang="0">
                <a:pos x="51" y="179"/>
              </a:cxn>
              <a:cxn ang="0">
                <a:pos x="121" y="294"/>
              </a:cxn>
              <a:cxn ang="0">
                <a:pos x="104" y="290"/>
              </a:cxn>
              <a:cxn ang="0">
                <a:pos x="112" y="252"/>
              </a:cxn>
              <a:cxn ang="0">
                <a:pos x="108" y="275"/>
              </a:cxn>
              <a:cxn ang="0">
                <a:pos x="118" y="235"/>
              </a:cxn>
              <a:cxn ang="0">
                <a:pos x="101" y="238"/>
              </a:cxn>
              <a:cxn ang="0">
                <a:pos x="121" y="229"/>
              </a:cxn>
              <a:cxn ang="0">
                <a:pos x="116" y="198"/>
              </a:cxn>
              <a:cxn ang="0">
                <a:pos x="125" y="202"/>
              </a:cxn>
              <a:cxn ang="0">
                <a:pos x="112" y="174"/>
              </a:cxn>
              <a:cxn ang="0">
                <a:pos x="123" y="156"/>
              </a:cxn>
              <a:cxn ang="0">
                <a:pos x="116" y="183"/>
              </a:cxn>
              <a:cxn ang="0">
                <a:pos x="91" y="210"/>
              </a:cxn>
              <a:cxn ang="0">
                <a:pos x="114" y="183"/>
              </a:cxn>
              <a:cxn ang="0">
                <a:pos x="95" y="185"/>
              </a:cxn>
              <a:cxn ang="0">
                <a:pos x="95" y="229"/>
              </a:cxn>
              <a:cxn ang="0">
                <a:pos x="91" y="227"/>
              </a:cxn>
              <a:cxn ang="0">
                <a:pos x="85" y="269"/>
              </a:cxn>
              <a:cxn ang="0">
                <a:pos x="120" y="299"/>
              </a:cxn>
              <a:cxn ang="0">
                <a:pos x="110" y="318"/>
              </a:cxn>
              <a:cxn ang="0">
                <a:pos x="112" y="309"/>
              </a:cxn>
              <a:cxn ang="0">
                <a:pos x="93" y="357"/>
              </a:cxn>
              <a:cxn ang="0">
                <a:pos x="116" y="345"/>
              </a:cxn>
              <a:cxn ang="0">
                <a:pos x="131" y="338"/>
              </a:cxn>
              <a:cxn ang="0">
                <a:pos x="146" y="338"/>
              </a:cxn>
              <a:cxn ang="0">
                <a:pos x="160" y="338"/>
              </a:cxn>
              <a:cxn ang="0">
                <a:pos x="162" y="343"/>
              </a:cxn>
              <a:cxn ang="0">
                <a:pos x="148" y="322"/>
              </a:cxn>
              <a:cxn ang="0">
                <a:pos x="135" y="179"/>
              </a:cxn>
              <a:cxn ang="0">
                <a:pos x="106" y="158"/>
              </a:cxn>
              <a:cxn ang="0">
                <a:pos x="59" y="134"/>
              </a:cxn>
              <a:cxn ang="0">
                <a:pos x="182" y="12"/>
              </a:cxn>
            </a:cxnLst>
            <a:rect l="0" t="0" r="r" b="b"/>
            <a:pathLst>
              <a:path w="211" h="368">
                <a:moveTo>
                  <a:pt x="207" y="4"/>
                </a:moveTo>
                <a:lnTo>
                  <a:pt x="207" y="4"/>
                </a:lnTo>
                <a:lnTo>
                  <a:pt x="182" y="2"/>
                </a:lnTo>
                <a:lnTo>
                  <a:pt x="158" y="0"/>
                </a:lnTo>
                <a:lnTo>
                  <a:pt x="135" y="2"/>
                </a:lnTo>
                <a:lnTo>
                  <a:pt x="123" y="4"/>
                </a:lnTo>
                <a:lnTo>
                  <a:pt x="114" y="6"/>
                </a:lnTo>
                <a:lnTo>
                  <a:pt x="114" y="6"/>
                </a:lnTo>
                <a:lnTo>
                  <a:pt x="101" y="14"/>
                </a:lnTo>
                <a:lnTo>
                  <a:pt x="85" y="23"/>
                </a:lnTo>
                <a:lnTo>
                  <a:pt x="70" y="34"/>
                </a:lnTo>
                <a:lnTo>
                  <a:pt x="61" y="42"/>
                </a:lnTo>
                <a:lnTo>
                  <a:pt x="61" y="42"/>
                </a:lnTo>
                <a:lnTo>
                  <a:pt x="53" y="57"/>
                </a:lnTo>
                <a:lnTo>
                  <a:pt x="45" y="75"/>
                </a:lnTo>
                <a:lnTo>
                  <a:pt x="45" y="75"/>
                </a:lnTo>
                <a:lnTo>
                  <a:pt x="38" y="92"/>
                </a:lnTo>
                <a:lnTo>
                  <a:pt x="30" y="107"/>
                </a:lnTo>
                <a:lnTo>
                  <a:pt x="30" y="107"/>
                </a:lnTo>
                <a:lnTo>
                  <a:pt x="22" y="124"/>
                </a:lnTo>
                <a:lnTo>
                  <a:pt x="13" y="139"/>
                </a:lnTo>
                <a:lnTo>
                  <a:pt x="5" y="156"/>
                </a:lnTo>
                <a:lnTo>
                  <a:pt x="0" y="174"/>
                </a:lnTo>
                <a:lnTo>
                  <a:pt x="0" y="174"/>
                </a:lnTo>
                <a:lnTo>
                  <a:pt x="17" y="181"/>
                </a:lnTo>
                <a:lnTo>
                  <a:pt x="38" y="189"/>
                </a:lnTo>
                <a:lnTo>
                  <a:pt x="49" y="191"/>
                </a:lnTo>
                <a:lnTo>
                  <a:pt x="61" y="193"/>
                </a:lnTo>
                <a:lnTo>
                  <a:pt x="70" y="191"/>
                </a:lnTo>
                <a:lnTo>
                  <a:pt x="80" y="189"/>
                </a:lnTo>
                <a:lnTo>
                  <a:pt x="80" y="189"/>
                </a:lnTo>
                <a:lnTo>
                  <a:pt x="80" y="210"/>
                </a:lnTo>
                <a:lnTo>
                  <a:pt x="80" y="231"/>
                </a:lnTo>
                <a:lnTo>
                  <a:pt x="76" y="275"/>
                </a:lnTo>
                <a:lnTo>
                  <a:pt x="74" y="296"/>
                </a:lnTo>
                <a:lnTo>
                  <a:pt x="74" y="317"/>
                </a:lnTo>
                <a:lnTo>
                  <a:pt x="76" y="338"/>
                </a:lnTo>
                <a:lnTo>
                  <a:pt x="80" y="357"/>
                </a:lnTo>
                <a:lnTo>
                  <a:pt x="80" y="357"/>
                </a:lnTo>
                <a:lnTo>
                  <a:pt x="89" y="362"/>
                </a:lnTo>
                <a:lnTo>
                  <a:pt x="99" y="364"/>
                </a:lnTo>
                <a:lnTo>
                  <a:pt x="120" y="368"/>
                </a:lnTo>
                <a:lnTo>
                  <a:pt x="120" y="368"/>
                </a:lnTo>
                <a:lnTo>
                  <a:pt x="141" y="368"/>
                </a:lnTo>
                <a:lnTo>
                  <a:pt x="152" y="368"/>
                </a:lnTo>
                <a:lnTo>
                  <a:pt x="162" y="368"/>
                </a:lnTo>
                <a:lnTo>
                  <a:pt x="162" y="368"/>
                </a:lnTo>
                <a:lnTo>
                  <a:pt x="169" y="366"/>
                </a:lnTo>
                <a:lnTo>
                  <a:pt x="177" y="362"/>
                </a:lnTo>
                <a:lnTo>
                  <a:pt x="190" y="351"/>
                </a:lnTo>
                <a:lnTo>
                  <a:pt x="202" y="339"/>
                </a:lnTo>
                <a:lnTo>
                  <a:pt x="211" y="330"/>
                </a:lnTo>
                <a:lnTo>
                  <a:pt x="211" y="330"/>
                </a:lnTo>
                <a:lnTo>
                  <a:pt x="207" y="290"/>
                </a:lnTo>
                <a:lnTo>
                  <a:pt x="205" y="250"/>
                </a:lnTo>
                <a:lnTo>
                  <a:pt x="205" y="166"/>
                </a:lnTo>
                <a:lnTo>
                  <a:pt x="207" y="84"/>
                </a:lnTo>
                <a:lnTo>
                  <a:pt x="207" y="4"/>
                </a:lnTo>
                <a:lnTo>
                  <a:pt x="207" y="4"/>
                </a:lnTo>
                <a:close/>
                <a:moveTo>
                  <a:pt x="114" y="31"/>
                </a:moveTo>
                <a:lnTo>
                  <a:pt x="114" y="31"/>
                </a:lnTo>
                <a:lnTo>
                  <a:pt x="106" y="36"/>
                </a:lnTo>
                <a:lnTo>
                  <a:pt x="95" y="40"/>
                </a:lnTo>
                <a:lnTo>
                  <a:pt x="83" y="44"/>
                </a:lnTo>
                <a:lnTo>
                  <a:pt x="72" y="48"/>
                </a:lnTo>
                <a:lnTo>
                  <a:pt x="72" y="48"/>
                </a:lnTo>
                <a:lnTo>
                  <a:pt x="81" y="42"/>
                </a:lnTo>
                <a:lnTo>
                  <a:pt x="91" y="34"/>
                </a:lnTo>
                <a:lnTo>
                  <a:pt x="102" y="31"/>
                </a:lnTo>
                <a:lnTo>
                  <a:pt x="114" y="31"/>
                </a:lnTo>
                <a:lnTo>
                  <a:pt x="114" y="31"/>
                </a:lnTo>
                <a:close/>
                <a:moveTo>
                  <a:pt x="102" y="50"/>
                </a:moveTo>
                <a:lnTo>
                  <a:pt x="102" y="50"/>
                </a:lnTo>
                <a:lnTo>
                  <a:pt x="99" y="55"/>
                </a:lnTo>
                <a:lnTo>
                  <a:pt x="97" y="57"/>
                </a:lnTo>
                <a:lnTo>
                  <a:pt x="87" y="63"/>
                </a:lnTo>
                <a:lnTo>
                  <a:pt x="78" y="65"/>
                </a:lnTo>
                <a:lnTo>
                  <a:pt x="66" y="69"/>
                </a:lnTo>
                <a:lnTo>
                  <a:pt x="66" y="69"/>
                </a:lnTo>
                <a:lnTo>
                  <a:pt x="70" y="65"/>
                </a:lnTo>
                <a:lnTo>
                  <a:pt x="74" y="61"/>
                </a:lnTo>
                <a:lnTo>
                  <a:pt x="81" y="55"/>
                </a:lnTo>
                <a:lnTo>
                  <a:pt x="93" y="52"/>
                </a:lnTo>
                <a:lnTo>
                  <a:pt x="102" y="50"/>
                </a:lnTo>
                <a:lnTo>
                  <a:pt x="102" y="50"/>
                </a:lnTo>
                <a:close/>
                <a:moveTo>
                  <a:pt x="85" y="73"/>
                </a:moveTo>
                <a:lnTo>
                  <a:pt x="85" y="73"/>
                </a:lnTo>
                <a:lnTo>
                  <a:pt x="87" y="73"/>
                </a:lnTo>
                <a:lnTo>
                  <a:pt x="87" y="75"/>
                </a:lnTo>
                <a:lnTo>
                  <a:pt x="85" y="78"/>
                </a:lnTo>
                <a:lnTo>
                  <a:pt x="80" y="86"/>
                </a:lnTo>
                <a:lnTo>
                  <a:pt x="80" y="86"/>
                </a:lnTo>
                <a:lnTo>
                  <a:pt x="66" y="88"/>
                </a:lnTo>
                <a:lnTo>
                  <a:pt x="55" y="90"/>
                </a:lnTo>
                <a:lnTo>
                  <a:pt x="55" y="90"/>
                </a:lnTo>
                <a:lnTo>
                  <a:pt x="61" y="84"/>
                </a:lnTo>
                <a:lnTo>
                  <a:pt x="68" y="78"/>
                </a:lnTo>
                <a:lnTo>
                  <a:pt x="85" y="73"/>
                </a:lnTo>
                <a:lnTo>
                  <a:pt x="85" y="73"/>
                </a:lnTo>
                <a:close/>
                <a:moveTo>
                  <a:pt x="68" y="107"/>
                </a:moveTo>
                <a:lnTo>
                  <a:pt x="68" y="107"/>
                </a:lnTo>
                <a:lnTo>
                  <a:pt x="61" y="107"/>
                </a:lnTo>
                <a:lnTo>
                  <a:pt x="61" y="107"/>
                </a:lnTo>
                <a:lnTo>
                  <a:pt x="62" y="103"/>
                </a:lnTo>
                <a:lnTo>
                  <a:pt x="64" y="103"/>
                </a:lnTo>
                <a:lnTo>
                  <a:pt x="68" y="101"/>
                </a:lnTo>
                <a:lnTo>
                  <a:pt x="70" y="99"/>
                </a:lnTo>
                <a:lnTo>
                  <a:pt x="70" y="99"/>
                </a:lnTo>
                <a:lnTo>
                  <a:pt x="72" y="101"/>
                </a:lnTo>
                <a:lnTo>
                  <a:pt x="70" y="103"/>
                </a:lnTo>
                <a:lnTo>
                  <a:pt x="68" y="103"/>
                </a:lnTo>
                <a:lnTo>
                  <a:pt x="68" y="107"/>
                </a:lnTo>
                <a:lnTo>
                  <a:pt x="68" y="107"/>
                </a:lnTo>
                <a:close/>
                <a:moveTo>
                  <a:pt x="59" y="120"/>
                </a:moveTo>
                <a:lnTo>
                  <a:pt x="59" y="120"/>
                </a:lnTo>
                <a:lnTo>
                  <a:pt x="57" y="124"/>
                </a:lnTo>
                <a:lnTo>
                  <a:pt x="53" y="128"/>
                </a:lnTo>
                <a:lnTo>
                  <a:pt x="47" y="130"/>
                </a:lnTo>
                <a:lnTo>
                  <a:pt x="41" y="132"/>
                </a:lnTo>
                <a:lnTo>
                  <a:pt x="41" y="132"/>
                </a:lnTo>
                <a:lnTo>
                  <a:pt x="43" y="128"/>
                </a:lnTo>
                <a:lnTo>
                  <a:pt x="49" y="124"/>
                </a:lnTo>
                <a:lnTo>
                  <a:pt x="59" y="120"/>
                </a:lnTo>
                <a:lnTo>
                  <a:pt x="59" y="120"/>
                </a:lnTo>
                <a:close/>
                <a:moveTo>
                  <a:pt x="38" y="101"/>
                </a:moveTo>
                <a:lnTo>
                  <a:pt x="38" y="101"/>
                </a:lnTo>
                <a:lnTo>
                  <a:pt x="41" y="101"/>
                </a:lnTo>
                <a:lnTo>
                  <a:pt x="47" y="101"/>
                </a:lnTo>
                <a:lnTo>
                  <a:pt x="47" y="101"/>
                </a:lnTo>
                <a:lnTo>
                  <a:pt x="43" y="105"/>
                </a:lnTo>
                <a:lnTo>
                  <a:pt x="41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1"/>
                </a:lnTo>
                <a:lnTo>
                  <a:pt x="38" y="101"/>
                </a:lnTo>
                <a:close/>
                <a:moveTo>
                  <a:pt x="28" y="176"/>
                </a:moveTo>
                <a:lnTo>
                  <a:pt x="28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2"/>
                </a:lnTo>
                <a:lnTo>
                  <a:pt x="41" y="172"/>
                </a:lnTo>
                <a:lnTo>
                  <a:pt x="41" y="172"/>
                </a:lnTo>
                <a:lnTo>
                  <a:pt x="40" y="176"/>
                </a:lnTo>
                <a:lnTo>
                  <a:pt x="36" y="179"/>
                </a:lnTo>
                <a:lnTo>
                  <a:pt x="32" y="179"/>
                </a:lnTo>
                <a:lnTo>
                  <a:pt x="28" y="176"/>
                </a:lnTo>
                <a:lnTo>
                  <a:pt x="28" y="176"/>
                </a:lnTo>
                <a:close/>
                <a:moveTo>
                  <a:pt x="15" y="176"/>
                </a:moveTo>
                <a:lnTo>
                  <a:pt x="15" y="176"/>
                </a:lnTo>
                <a:lnTo>
                  <a:pt x="15" y="174"/>
                </a:lnTo>
                <a:lnTo>
                  <a:pt x="13" y="174"/>
                </a:lnTo>
                <a:lnTo>
                  <a:pt x="13" y="174"/>
                </a:lnTo>
                <a:lnTo>
                  <a:pt x="15" y="170"/>
                </a:lnTo>
                <a:lnTo>
                  <a:pt x="17" y="168"/>
                </a:lnTo>
                <a:lnTo>
                  <a:pt x="24" y="164"/>
                </a:lnTo>
                <a:lnTo>
                  <a:pt x="34" y="162"/>
                </a:lnTo>
                <a:lnTo>
                  <a:pt x="41" y="160"/>
                </a:lnTo>
                <a:lnTo>
                  <a:pt x="41" y="160"/>
                </a:lnTo>
                <a:lnTo>
                  <a:pt x="36" y="164"/>
                </a:lnTo>
                <a:lnTo>
                  <a:pt x="28" y="168"/>
                </a:lnTo>
                <a:lnTo>
                  <a:pt x="20" y="170"/>
                </a:lnTo>
                <a:lnTo>
                  <a:pt x="15" y="176"/>
                </a:lnTo>
                <a:lnTo>
                  <a:pt x="15" y="176"/>
                </a:lnTo>
                <a:close/>
                <a:moveTo>
                  <a:pt x="51" y="179"/>
                </a:moveTo>
                <a:lnTo>
                  <a:pt x="51" y="179"/>
                </a:lnTo>
                <a:lnTo>
                  <a:pt x="53" y="174"/>
                </a:lnTo>
                <a:lnTo>
                  <a:pt x="59" y="168"/>
                </a:lnTo>
                <a:lnTo>
                  <a:pt x="62" y="166"/>
                </a:lnTo>
                <a:lnTo>
                  <a:pt x="66" y="166"/>
                </a:lnTo>
                <a:lnTo>
                  <a:pt x="68" y="168"/>
                </a:lnTo>
                <a:lnTo>
                  <a:pt x="68" y="168"/>
                </a:lnTo>
                <a:lnTo>
                  <a:pt x="61" y="174"/>
                </a:lnTo>
                <a:lnTo>
                  <a:pt x="57" y="177"/>
                </a:lnTo>
                <a:lnTo>
                  <a:pt x="51" y="179"/>
                </a:lnTo>
                <a:lnTo>
                  <a:pt x="51" y="179"/>
                </a:lnTo>
                <a:close/>
                <a:moveTo>
                  <a:pt x="120" y="275"/>
                </a:moveTo>
                <a:lnTo>
                  <a:pt x="120" y="275"/>
                </a:lnTo>
                <a:lnTo>
                  <a:pt x="121" y="275"/>
                </a:lnTo>
                <a:lnTo>
                  <a:pt x="121" y="277"/>
                </a:lnTo>
                <a:lnTo>
                  <a:pt x="121" y="284"/>
                </a:lnTo>
                <a:lnTo>
                  <a:pt x="121" y="294"/>
                </a:lnTo>
                <a:lnTo>
                  <a:pt x="121" y="294"/>
                </a:lnTo>
                <a:lnTo>
                  <a:pt x="118" y="294"/>
                </a:lnTo>
                <a:lnTo>
                  <a:pt x="114" y="296"/>
                </a:lnTo>
                <a:lnTo>
                  <a:pt x="106" y="299"/>
                </a:lnTo>
                <a:lnTo>
                  <a:pt x="99" y="305"/>
                </a:lnTo>
                <a:lnTo>
                  <a:pt x="91" y="309"/>
                </a:lnTo>
                <a:lnTo>
                  <a:pt x="91" y="309"/>
                </a:lnTo>
                <a:lnTo>
                  <a:pt x="104" y="290"/>
                </a:lnTo>
                <a:lnTo>
                  <a:pt x="120" y="275"/>
                </a:lnTo>
                <a:lnTo>
                  <a:pt x="120" y="275"/>
                </a:lnTo>
                <a:close/>
                <a:moveTo>
                  <a:pt x="89" y="284"/>
                </a:moveTo>
                <a:lnTo>
                  <a:pt x="89" y="284"/>
                </a:lnTo>
                <a:lnTo>
                  <a:pt x="97" y="273"/>
                </a:lnTo>
                <a:lnTo>
                  <a:pt x="104" y="263"/>
                </a:lnTo>
                <a:lnTo>
                  <a:pt x="112" y="252"/>
                </a:lnTo>
                <a:lnTo>
                  <a:pt x="120" y="242"/>
                </a:lnTo>
                <a:lnTo>
                  <a:pt x="120" y="242"/>
                </a:lnTo>
                <a:lnTo>
                  <a:pt x="121" y="250"/>
                </a:lnTo>
                <a:lnTo>
                  <a:pt x="121" y="256"/>
                </a:lnTo>
                <a:lnTo>
                  <a:pt x="118" y="263"/>
                </a:lnTo>
                <a:lnTo>
                  <a:pt x="114" y="269"/>
                </a:lnTo>
                <a:lnTo>
                  <a:pt x="108" y="275"/>
                </a:lnTo>
                <a:lnTo>
                  <a:pt x="102" y="278"/>
                </a:lnTo>
                <a:lnTo>
                  <a:pt x="97" y="282"/>
                </a:lnTo>
                <a:lnTo>
                  <a:pt x="89" y="284"/>
                </a:lnTo>
                <a:lnTo>
                  <a:pt x="89" y="284"/>
                </a:lnTo>
                <a:close/>
                <a:moveTo>
                  <a:pt x="121" y="237"/>
                </a:moveTo>
                <a:lnTo>
                  <a:pt x="121" y="237"/>
                </a:lnTo>
                <a:lnTo>
                  <a:pt x="118" y="235"/>
                </a:lnTo>
                <a:lnTo>
                  <a:pt x="114" y="237"/>
                </a:lnTo>
                <a:lnTo>
                  <a:pt x="106" y="240"/>
                </a:lnTo>
                <a:lnTo>
                  <a:pt x="101" y="246"/>
                </a:lnTo>
                <a:lnTo>
                  <a:pt x="97" y="248"/>
                </a:lnTo>
                <a:lnTo>
                  <a:pt x="95" y="248"/>
                </a:lnTo>
                <a:lnTo>
                  <a:pt x="95" y="248"/>
                </a:lnTo>
                <a:lnTo>
                  <a:pt x="101" y="238"/>
                </a:lnTo>
                <a:lnTo>
                  <a:pt x="108" y="229"/>
                </a:lnTo>
                <a:lnTo>
                  <a:pt x="116" y="221"/>
                </a:lnTo>
                <a:lnTo>
                  <a:pt x="121" y="212"/>
                </a:lnTo>
                <a:lnTo>
                  <a:pt x="121" y="212"/>
                </a:lnTo>
                <a:lnTo>
                  <a:pt x="123" y="217"/>
                </a:lnTo>
                <a:lnTo>
                  <a:pt x="123" y="223"/>
                </a:lnTo>
                <a:lnTo>
                  <a:pt x="121" y="229"/>
                </a:lnTo>
                <a:lnTo>
                  <a:pt x="121" y="237"/>
                </a:lnTo>
                <a:lnTo>
                  <a:pt x="121" y="237"/>
                </a:lnTo>
                <a:close/>
                <a:moveTo>
                  <a:pt x="112" y="208"/>
                </a:moveTo>
                <a:lnTo>
                  <a:pt x="112" y="208"/>
                </a:lnTo>
                <a:lnTo>
                  <a:pt x="110" y="204"/>
                </a:lnTo>
                <a:lnTo>
                  <a:pt x="112" y="202"/>
                </a:lnTo>
                <a:lnTo>
                  <a:pt x="116" y="198"/>
                </a:lnTo>
                <a:lnTo>
                  <a:pt x="120" y="195"/>
                </a:lnTo>
                <a:lnTo>
                  <a:pt x="121" y="191"/>
                </a:lnTo>
                <a:lnTo>
                  <a:pt x="121" y="191"/>
                </a:lnTo>
                <a:lnTo>
                  <a:pt x="125" y="191"/>
                </a:lnTo>
                <a:lnTo>
                  <a:pt x="125" y="195"/>
                </a:lnTo>
                <a:lnTo>
                  <a:pt x="125" y="202"/>
                </a:lnTo>
                <a:lnTo>
                  <a:pt x="125" y="202"/>
                </a:lnTo>
                <a:lnTo>
                  <a:pt x="120" y="202"/>
                </a:lnTo>
                <a:lnTo>
                  <a:pt x="116" y="202"/>
                </a:lnTo>
                <a:lnTo>
                  <a:pt x="112" y="208"/>
                </a:lnTo>
                <a:lnTo>
                  <a:pt x="112" y="208"/>
                </a:lnTo>
                <a:close/>
                <a:moveTo>
                  <a:pt x="121" y="174"/>
                </a:moveTo>
                <a:lnTo>
                  <a:pt x="121" y="174"/>
                </a:lnTo>
                <a:lnTo>
                  <a:pt x="112" y="174"/>
                </a:lnTo>
                <a:lnTo>
                  <a:pt x="112" y="174"/>
                </a:lnTo>
                <a:lnTo>
                  <a:pt x="114" y="168"/>
                </a:lnTo>
                <a:lnTo>
                  <a:pt x="116" y="164"/>
                </a:lnTo>
                <a:lnTo>
                  <a:pt x="120" y="155"/>
                </a:lnTo>
                <a:lnTo>
                  <a:pt x="120" y="155"/>
                </a:lnTo>
                <a:lnTo>
                  <a:pt x="121" y="155"/>
                </a:lnTo>
                <a:lnTo>
                  <a:pt x="123" y="156"/>
                </a:lnTo>
                <a:lnTo>
                  <a:pt x="123" y="162"/>
                </a:lnTo>
                <a:lnTo>
                  <a:pt x="121" y="168"/>
                </a:lnTo>
                <a:lnTo>
                  <a:pt x="121" y="174"/>
                </a:lnTo>
                <a:lnTo>
                  <a:pt x="121" y="174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6" y="183"/>
                </a:lnTo>
                <a:lnTo>
                  <a:pt x="114" y="185"/>
                </a:lnTo>
                <a:lnTo>
                  <a:pt x="112" y="187"/>
                </a:lnTo>
                <a:lnTo>
                  <a:pt x="108" y="189"/>
                </a:lnTo>
                <a:lnTo>
                  <a:pt x="108" y="189"/>
                </a:lnTo>
                <a:lnTo>
                  <a:pt x="101" y="200"/>
                </a:lnTo>
                <a:lnTo>
                  <a:pt x="97" y="206"/>
                </a:lnTo>
                <a:lnTo>
                  <a:pt x="91" y="210"/>
                </a:lnTo>
                <a:lnTo>
                  <a:pt x="91" y="210"/>
                </a:lnTo>
                <a:lnTo>
                  <a:pt x="91" y="202"/>
                </a:lnTo>
                <a:lnTo>
                  <a:pt x="93" y="196"/>
                </a:lnTo>
                <a:lnTo>
                  <a:pt x="93" y="196"/>
                </a:lnTo>
                <a:lnTo>
                  <a:pt x="99" y="193"/>
                </a:lnTo>
                <a:lnTo>
                  <a:pt x="104" y="191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91" y="191"/>
                </a:moveTo>
                <a:lnTo>
                  <a:pt x="91" y="191"/>
                </a:lnTo>
                <a:lnTo>
                  <a:pt x="91" y="187"/>
                </a:lnTo>
                <a:lnTo>
                  <a:pt x="89" y="185"/>
                </a:lnTo>
                <a:lnTo>
                  <a:pt x="89" y="185"/>
                </a:lnTo>
                <a:lnTo>
                  <a:pt x="95" y="185"/>
                </a:lnTo>
                <a:lnTo>
                  <a:pt x="95" y="185"/>
                </a:lnTo>
                <a:lnTo>
                  <a:pt x="93" y="187"/>
                </a:lnTo>
                <a:lnTo>
                  <a:pt x="91" y="191"/>
                </a:lnTo>
                <a:lnTo>
                  <a:pt x="91" y="191"/>
                </a:lnTo>
                <a:close/>
                <a:moveTo>
                  <a:pt x="91" y="227"/>
                </a:moveTo>
                <a:lnTo>
                  <a:pt x="91" y="227"/>
                </a:lnTo>
                <a:lnTo>
                  <a:pt x="95" y="229"/>
                </a:lnTo>
                <a:lnTo>
                  <a:pt x="95" y="229"/>
                </a:lnTo>
                <a:lnTo>
                  <a:pt x="95" y="235"/>
                </a:lnTo>
                <a:lnTo>
                  <a:pt x="91" y="238"/>
                </a:lnTo>
                <a:lnTo>
                  <a:pt x="91" y="238"/>
                </a:lnTo>
                <a:lnTo>
                  <a:pt x="89" y="237"/>
                </a:lnTo>
                <a:lnTo>
                  <a:pt x="89" y="233"/>
                </a:lnTo>
                <a:lnTo>
                  <a:pt x="91" y="227"/>
                </a:lnTo>
                <a:lnTo>
                  <a:pt x="91" y="227"/>
                </a:lnTo>
                <a:close/>
                <a:moveTo>
                  <a:pt x="91" y="263"/>
                </a:moveTo>
                <a:lnTo>
                  <a:pt x="91" y="263"/>
                </a:lnTo>
                <a:lnTo>
                  <a:pt x="89" y="267"/>
                </a:lnTo>
                <a:lnTo>
                  <a:pt x="89" y="269"/>
                </a:lnTo>
                <a:lnTo>
                  <a:pt x="85" y="269"/>
                </a:lnTo>
                <a:lnTo>
                  <a:pt x="85" y="269"/>
                </a:lnTo>
                <a:lnTo>
                  <a:pt x="87" y="267"/>
                </a:lnTo>
                <a:lnTo>
                  <a:pt x="87" y="263"/>
                </a:lnTo>
                <a:lnTo>
                  <a:pt x="87" y="263"/>
                </a:lnTo>
                <a:lnTo>
                  <a:pt x="91" y="263"/>
                </a:lnTo>
                <a:lnTo>
                  <a:pt x="91" y="263"/>
                </a:lnTo>
                <a:close/>
                <a:moveTo>
                  <a:pt x="120" y="299"/>
                </a:moveTo>
                <a:lnTo>
                  <a:pt x="120" y="299"/>
                </a:lnTo>
                <a:lnTo>
                  <a:pt x="121" y="301"/>
                </a:lnTo>
                <a:lnTo>
                  <a:pt x="121" y="301"/>
                </a:lnTo>
                <a:lnTo>
                  <a:pt x="121" y="307"/>
                </a:lnTo>
                <a:lnTo>
                  <a:pt x="120" y="317"/>
                </a:lnTo>
                <a:lnTo>
                  <a:pt x="120" y="317"/>
                </a:lnTo>
                <a:lnTo>
                  <a:pt x="114" y="318"/>
                </a:lnTo>
                <a:lnTo>
                  <a:pt x="110" y="318"/>
                </a:lnTo>
                <a:lnTo>
                  <a:pt x="101" y="324"/>
                </a:lnTo>
                <a:lnTo>
                  <a:pt x="95" y="330"/>
                </a:lnTo>
                <a:lnTo>
                  <a:pt x="87" y="336"/>
                </a:lnTo>
                <a:lnTo>
                  <a:pt x="87" y="336"/>
                </a:lnTo>
                <a:lnTo>
                  <a:pt x="95" y="326"/>
                </a:lnTo>
                <a:lnTo>
                  <a:pt x="102" y="317"/>
                </a:lnTo>
                <a:lnTo>
                  <a:pt x="112" y="309"/>
                </a:lnTo>
                <a:lnTo>
                  <a:pt x="120" y="299"/>
                </a:lnTo>
                <a:lnTo>
                  <a:pt x="120" y="299"/>
                </a:lnTo>
                <a:close/>
                <a:moveTo>
                  <a:pt x="106" y="358"/>
                </a:moveTo>
                <a:lnTo>
                  <a:pt x="106" y="358"/>
                </a:lnTo>
                <a:lnTo>
                  <a:pt x="99" y="358"/>
                </a:lnTo>
                <a:lnTo>
                  <a:pt x="97" y="357"/>
                </a:lnTo>
                <a:lnTo>
                  <a:pt x="93" y="357"/>
                </a:lnTo>
                <a:lnTo>
                  <a:pt x="93" y="357"/>
                </a:lnTo>
                <a:lnTo>
                  <a:pt x="99" y="349"/>
                </a:lnTo>
                <a:lnTo>
                  <a:pt x="106" y="341"/>
                </a:lnTo>
                <a:lnTo>
                  <a:pt x="116" y="336"/>
                </a:lnTo>
                <a:lnTo>
                  <a:pt x="127" y="332"/>
                </a:lnTo>
                <a:lnTo>
                  <a:pt x="127" y="332"/>
                </a:lnTo>
                <a:lnTo>
                  <a:pt x="116" y="345"/>
                </a:lnTo>
                <a:lnTo>
                  <a:pt x="106" y="358"/>
                </a:lnTo>
                <a:lnTo>
                  <a:pt x="106" y="358"/>
                </a:lnTo>
                <a:close/>
                <a:moveTo>
                  <a:pt x="121" y="351"/>
                </a:moveTo>
                <a:lnTo>
                  <a:pt x="121" y="351"/>
                </a:lnTo>
                <a:lnTo>
                  <a:pt x="123" y="345"/>
                </a:lnTo>
                <a:lnTo>
                  <a:pt x="127" y="341"/>
                </a:lnTo>
                <a:lnTo>
                  <a:pt x="131" y="338"/>
                </a:lnTo>
                <a:lnTo>
                  <a:pt x="131" y="332"/>
                </a:lnTo>
                <a:lnTo>
                  <a:pt x="131" y="332"/>
                </a:lnTo>
                <a:lnTo>
                  <a:pt x="142" y="332"/>
                </a:lnTo>
                <a:lnTo>
                  <a:pt x="148" y="330"/>
                </a:lnTo>
                <a:lnTo>
                  <a:pt x="152" y="332"/>
                </a:lnTo>
                <a:lnTo>
                  <a:pt x="152" y="332"/>
                </a:lnTo>
                <a:lnTo>
                  <a:pt x="146" y="338"/>
                </a:lnTo>
                <a:lnTo>
                  <a:pt x="139" y="343"/>
                </a:lnTo>
                <a:lnTo>
                  <a:pt x="121" y="351"/>
                </a:lnTo>
                <a:lnTo>
                  <a:pt x="121" y="351"/>
                </a:lnTo>
                <a:close/>
                <a:moveTo>
                  <a:pt x="148" y="351"/>
                </a:moveTo>
                <a:lnTo>
                  <a:pt x="148" y="351"/>
                </a:lnTo>
                <a:lnTo>
                  <a:pt x="154" y="343"/>
                </a:lnTo>
                <a:lnTo>
                  <a:pt x="160" y="338"/>
                </a:lnTo>
                <a:lnTo>
                  <a:pt x="162" y="334"/>
                </a:lnTo>
                <a:lnTo>
                  <a:pt x="162" y="334"/>
                </a:lnTo>
                <a:lnTo>
                  <a:pt x="169" y="334"/>
                </a:lnTo>
                <a:lnTo>
                  <a:pt x="173" y="334"/>
                </a:lnTo>
                <a:lnTo>
                  <a:pt x="173" y="334"/>
                </a:lnTo>
                <a:lnTo>
                  <a:pt x="167" y="339"/>
                </a:lnTo>
                <a:lnTo>
                  <a:pt x="162" y="343"/>
                </a:lnTo>
                <a:lnTo>
                  <a:pt x="148" y="351"/>
                </a:lnTo>
                <a:lnTo>
                  <a:pt x="148" y="351"/>
                </a:lnTo>
                <a:close/>
                <a:moveTo>
                  <a:pt x="202" y="318"/>
                </a:moveTo>
                <a:lnTo>
                  <a:pt x="202" y="318"/>
                </a:lnTo>
                <a:lnTo>
                  <a:pt x="186" y="322"/>
                </a:lnTo>
                <a:lnTo>
                  <a:pt x="167" y="324"/>
                </a:lnTo>
                <a:lnTo>
                  <a:pt x="148" y="322"/>
                </a:lnTo>
                <a:lnTo>
                  <a:pt x="131" y="320"/>
                </a:lnTo>
                <a:lnTo>
                  <a:pt x="131" y="320"/>
                </a:lnTo>
                <a:lnTo>
                  <a:pt x="129" y="297"/>
                </a:lnTo>
                <a:lnTo>
                  <a:pt x="129" y="273"/>
                </a:lnTo>
                <a:lnTo>
                  <a:pt x="133" y="225"/>
                </a:lnTo>
                <a:lnTo>
                  <a:pt x="135" y="202"/>
                </a:lnTo>
                <a:lnTo>
                  <a:pt x="135" y="179"/>
                </a:lnTo>
                <a:lnTo>
                  <a:pt x="133" y="156"/>
                </a:lnTo>
                <a:lnTo>
                  <a:pt x="129" y="135"/>
                </a:lnTo>
                <a:lnTo>
                  <a:pt x="129" y="135"/>
                </a:lnTo>
                <a:lnTo>
                  <a:pt x="125" y="137"/>
                </a:lnTo>
                <a:lnTo>
                  <a:pt x="121" y="139"/>
                </a:lnTo>
                <a:lnTo>
                  <a:pt x="114" y="149"/>
                </a:lnTo>
                <a:lnTo>
                  <a:pt x="106" y="158"/>
                </a:lnTo>
                <a:lnTo>
                  <a:pt x="101" y="168"/>
                </a:lnTo>
                <a:lnTo>
                  <a:pt x="101" y="168"/>
                </a:lnTo>
                <a:lnTo>
                  <a:pt x="76" y="160"/>
                </a:lnTo>
                <a:lnTo>
                  <a:pt x="53" y="151"/>
                </a:lnTo>
                <a:lnTo>
                  <a:pt x="53" y="151"/>
                </a:lnTo>
                <a:lnTo>
                  <a:pt x="55" y="141"/>
                </a:lnTo>
                <a:lnTo>
                  <a:pt x="59" y="134"/>
                </a:lnTo>
                <a:lnTo>
                  <a:pt x="70" y="116"/>
                </a:lnTo>
                <a:lnTo>
                  <a:pt x="70" y="116"/>
                </a:lnTo>
                <a:lnTo>
                  <a:pt x="131" y="14"/>
                </a:lnTo>
                <a:lnTo>
                  <a:pt x="131" y="14"/>
                </a:lnTo>
                <a:lnTo>
                  <a:pt x="148" y="12"/>
                </a:lnTo>
                <a:lnTo>
                  <a:pt x="163" y="10"/>
                </a:lnTo>
                <a:lnTo>
                  <a:pt x="182" y="12"/>
                </a:lnTo>
                <a:lnTo>
                  <a:pt x="202" y="12"/>
                </a:lnTo>
                <a:lnTo>
                  <a:pt x="202" y="12"/>
                </a:lnTo>
                <a:lnTo>
                  <a:pt x="198" y="166"/>
                </a:lnTo>
                <a:lnTo>
                  <a:pt x="198" y="244"/>
                </a:lnTo>
                <a:lnTo>
                  <a:pt x="202" y="318"/>
                </a:lnTo>
                <a:lnTo>
                  <a:pt x="202" y="3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A030CE4-57D0-47F9-9CEE-2D272460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何为计数？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外出购物时，输出苹果的数量。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扑克牌游戏时，数出自己还有几张牌。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注意不要“遗漏”和“重复”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在计数对象多到数不过来的时候，就需要找到计数对象与整数之间的“对应规则”了。</a:t>
            </a:r>
          </a:p>
        </p:txBody>
      </p:sp>
    </p:spTree>
    <p:extLst>
      <p:ext uri="{BB962C8B-B14F-4D97-AF65-F5344CB8AC3E}">
        <p14:creationId xmlns:p14="http://schemas.microsoft.com/office/powerpoint/2010/main" val="5987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4CF3AC-1139-480A-B53F-A85CDF2DB509}"/>
              </a:ext>
            </a:extLst>
          </p:cNvPr>
          <p:cNvSpPr txBox="1"/>
          <p:nvPr/>
        </p:nvSpPr>
        <p:spPr>
          <a:xfrm>
            <a:off x="1294209" y="619574"/>
            <a:ext cx="624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植树问题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不要忘记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Freeform 49">
            <a:extLst>
              <a:ext uri="{FF2B5EF4-FFF2-40B4-BE49-F238E27FC236}">
                <a16:creationId xmlns:a16="http://schemas.microsoft.com/office/drawing/2014/main" id="{630F92FE-10D5-479B-B3B1-9113A0C2B17B}"/>
              </a:ext>
            </a:extLst>
          </p:cNvPr>
          <p:cNvSpPr>
            <a:spLocks noEditPoints="1"/>
          </p:cNvSpPr>
          <p:nvPr/>
        </p:nvSpPr>
        <p:spPr bwMode="auto">
          <a:xfrm>
            <a:off x="815602" y="619574"/>
            <a:ext cx="383958" cy="538424"/>
          </a:xfrm>
          <a:custGeom>
            <a:avLst/>
            <a:gdLst/>
            <a:ahLst/>
            <a:cxnLst>
              <a:cxn ang="0">
                <a:pos x="261" y="280"/>
              </a:cxn>
              <a:cxn ang="0">
                <a:pos x="72" y="364"/>
              </a:cxn>
              <a:cxn ang="0">
                <a:pos x="24" y="246"/>
              </a:cxn>
              <a:cxn ang="0">
                <a:pos x="116" y="124"/>
              </a:cxn>
              <a:cxn ang="0">
                <a:pos x="68" y="137"/>
              </a:cxn>
              <a:cxn ang="0">
                <a:pos x="2" y="82"/>
              </a:cxn>
              <a:cxn ang="0">
                <a:pos x="95" y="4"/>
              </a:cxn>
              <a:cxn ang="0">
                <a:pos x="213" y="42"/>
              </a:cxn>
              <a:cxn ang="0">
                <a:pos x="215" y="172"/>
              </a:cxn>
              <a:cxn ang="0">
                <a:pos x="120" y="265"/>
              </a:cxn>
              <a:cxn ang="0">
                <a:pos x="217" y="75"/>
              </a:cxn>
              <a:cxn ang="0">
                <a:pos x="91" y="16"/>
              </a:cxn>
              <a:cxn ang="0">
                <a:pos x="85" y="111"/>
              </a:cxn>
              <a:cxn ang="0">
                <a:pos x="162" y="92"/>
              </a:cxn>
              <a:cxn ang="0">
                <a:pos x="95" y="197"/>
              </a:cxn>
              <a:cxn ang="0">
                <a:pos x="204" y="324"/>
              </a:cxn>
              <a:cxn ang="0">
                <a:pos x="108" y="273"/>
              </a:cxn>
              <a:cxn ang="0">
                <a:pos x="213" y="164"/>
              </a:cxn>
              <a:cxn ang="0">
                <a:pos x="59" y="29"/>
              </a:cxn>
              <a:cxn ang="0">
                <a:pos x="45" y="50"/>
              </a:cxn>
              <a:cxn ang="0">
                <a:pos x="21" y="82"/>
              </a:cxn>
              <a:cxn ang="0">
                <a:pos x="106" y="92"/>
              </a:cxn>
              <a:cxn ang="0">
                <a:pos x="21" y="103"/>
              </a:cxn>
              <a:cxn ang="0">
                <a:pos x="24" y="96"/>
              </a:cxn>
              <a:cxn ang="0">
                <a:pos x="135" y="92"/>
              </a:cxn>
              <a:cxn ang="0">
                <a:pos x="148" y="99"/>
              </a:cxn>
              <a:cxn ang="0">
                <a:pos x="19" y="117"/>
              </a:cxn>
              <a:cxn ang="0">
                <a:pos x="122" y="149"/>
              </a:cxn>
              <a:cxn ang="0">
                <a:pos x="104" y="174"/>
              </a:cxn>
              <a:cxn ang="0">
                <a:pos x="150" y="113"/>
              </a:cxn>
              <a:cxn ang="0">
                <a:pos x="122" y="149"/>
              </a:cxn>
              <a:cxn ang="0">
                <a:pos x="47" y="128"/>
              </a:cxn>
              <a:cxn ang="0">
                <a:pos x="21" y="137"/>
              </a:cxn>
              <a:cxn ang="0">
                <a:pos x="84" y="164"/>
              </a:cxn>
              <a:cxn ang="0">
                <a:pos x="38" y="233"/>
              </a:cxn>
              <a:cxn ang="0">
                <a:pos x="64" y="197"/>
              </a:cxn>
              <a:cxn ang="0">
                <a:pos x="42" y="218"/>
              </a:cxn>
              <a:cxn ang="0">
                <a:pos x="74" y="212"/>
              </a:cxn>
              <a:cxn ang="0">
                <a:pos x="38" y="252"/>
              </a:cxn>
              <a:cxn ang="0">
                <a:pos x="51" y="252"/>
              </a:cxn>
              <a:cxn ang="0">
                <a:pos x="28" y="269"/>
              </a:cxn>
              <a:cxn ang="0">
                <a:pos x="36" y="267"/>
              </a:cxn>
              <a:cxn ang="0">
                <a:pos x="53" y="271"/>
              </a:cxn>
              <a:cxn ang="0">
                <a:pos x="26" y="303"/>
              </a:cxn>
              <a:cxn ang="0">
                <a:pos x="42" y="299"/>
              </a:cxn>
              <a:cxn ang="0">
                <a:pos x="40" y="328"/>
              </a:cxn>
              <a:cxn ang="0">
                <a:pos x="225" y="336"/>
              </a:cxn>
              <a:cxn ang="0">
                <a:pos x="24" y="338"/>
              </a:cxn>
              <a:cxn ang="0">
                <a:pos x="68" y="340"/>
              </a:cxn>
              <a:cxn ang="0">
                <a:pos x="120" y="347"/>
              </a:cxn>
              <a:cxn ang="0">
                <a:pos x="152" y="345"/>
              </a:cxn>
              <a:cxn ang="0">
                <a:pos x="186" y="343"/>
              </a:cxn>
              <a:cxn ang="0">
                <a:pos x="26" y="351"/>
              </a:cxn>
              <a:cxn ang="0">
                <a:pos x="38" y="343"/>
              </a:cxn>
              <a:cxn ang="0">
                <a:pos x="89" y="338"/>
              </a:cxn>
              <a:cxn ang="0">
                <a:pos x="114" y="340"/>
              </a:cxn>
              <a:cxn ang="0">
                <a:pos x="204" y="347"/>
              </a:cxn>
              <a:cxn ang="0">
                <a:pos x="68" y="357"/>
              </a:cxn>
              <a:cxn ang="0">
                <a:pos x="57" y="355"/>
              </a:cxn>
              <a:cxn ang="0">
                <a:pos x="150" y="359"/>
              </a:cxn>
              <a:cxn ang="0">
                <a:pos x="122" y="360"/>
              </a:cxn>
            </a:cxnLst>
            <a:rect l="0" t="0" r="r" b="b"/>
            <a:pathLst>
              <a:path w="261" h="366">
                <a:moveTo>
                  <a:pt x="120" y="265"/>
                </a:moveTo>
                <a:lnTo>
                  <a:pt x="120" y="265"/>
                </a:lnTo>
                <a:lnTo>
                  <a:pt x="137" y="267"/>
                </a:lnTo>
                <a:lnTo>
                  <a:pt x="156" y="269"/>
                </a:lnTo>
                <a:lnTo>
                  <a:pt x="190" y="267"/>
                </a:lnTo>
                <a:lnTo>
                  <a:pt x="225" y="267"/>
                </a:lnTo>
                <a:lnTo>
                  <a:pt x="242" y="267"/>
                </a:lnTo>
                <a:lnTo>
                  <a:pt x="257" y="269"/>
                </a:lnTo>
                <a:lnTo>
                  <a:pt x="257" y="269"/>
                </a:lnTo>
                <a:lnTo>
                  <a:pt x="261" y="275"/>
                </a:lnTo>
                <a:lnTo>
                  <a:pt x="261" y="280"/>
                </a:lnTo>
                <a:lnTo>
                  <a:pt x="261" y="296"/>
                </a:lnTo>
                <a:lnTo>
                  <a:pt x="261" y="296"/>
                </a:lnTo>
                <a:lnTo>
                  <a:pt x="261" y="315"/>
                </a:lnTo>
                <a:lnTo>
                  <a:pt x="257" y="328"/>
                </a:lnTo>
                <a:lnTo>
                  <a:pt x="251" y="338"/>
                </a:lnTo>
                <a:lnTo>
                  <a:pt x="240" y="347"/>
                </a:lnTo>
                <a:lnTo>
                  <a:pt x="240" y="347"/>
                </a:lnTo>
                <a:lnTo>
                  <a:pt x="219" y="364"/>
                </a:lnTo>
                <a:lnTo>
                  <a:pt x="219" y="364"/>
                </a:lnTo>
                <a:lnTo>
                  <a:pt x="122" y="366"/>
                </a:lnTo>
                <a:lnTo>
                  <a:pt x="72" y="364"/>
                </a:lnTo>
                <a:lnTo>
                  <a:pt x="49" y="362"/>
                </a:lnTo>
                <a:lnTo>
                  <a:pt x="24" y="360"/>
                </a:lnTo>
                <a:lnTo>
                  <a:pt x="24" y="360"/>
                </a:lnTo>
                <a:lnTo>
                  <a:pt x="21" y="357"/>
                </a:lnTo>
                <a:lnTo>
                  <a:pt x="17" y="355"/>
                </a:lnTo>
                <a:lnTo>
                  <a:pt x="15" y="351"/>
                </a:lnTo>
                <a:lnTo>
                  <a:pt x="15" y="347"/>
                </a:lnTo>
                <a:lnTo>
                  <a:pt x="15" y="347"/>
                </a:lnTo>
                <a:lnTo>
                  <a:pt x="17" y="305"/>
                </a:lnTo>
                <a:lnTo>
                  <a:pt x="21" y="265"/>
                </a:lnTo>
                <a:lnTo>
                  <a:pt x="24" y="246"/>
                </a:lnTo>
                <a:lnTo>
                  <a:pt x="28" y="229"/>
                </a:lnTo>
                <a:lnTo>
                  <a:pt x="34" y="212"/>
                </a:lnTo>
                <a:lnTo>
                  <a:pt x="42" y="197"/>
                </a:lnTo>
                <a:lnTo>
                  <a:pt x="42" y="197"/>
                </a:lnTo>
                <a:lnTo>
                  <a:pt x="57" y="179"/>
                </a:lnTo>
                <a:lnTo>
                  <a:pt x="72" y="162"/>
                </a:lnTo>
                <a:lnTo>
                  <a:pt x="72" y="162"/>
                </a:lnTo>
                <a:lnTo>
                  <a:pt x="89" y="151"/>
                </a:lnTo>
                <a:lnTo>
                  <a:pt x="99" y="141"/>
                </a:lnTo>
                <a:lnTo>
                  <a:pt x="108" y="134"/>
                </a:lnTo>
                <a:lnTo>
                  <a:pt x="116" y="124"/>
                </a:lnTo>
                <a:lnTo>
                  <a:pt x="118" y="118"/>
                </a:lnTo>
                <a:lnTo>
                  <a:pt x="118" y="115"/>
                </a:lnTo>
                <a:lnTo>
                  <a:pt x="118" y="111"/>
                </a:lnTo>
                <a:lnTo>
                  <a:pt x="114" y="107"/>
                </a:lnTo>
                <a:lnTo>
                  <a:pt x="110" y="101"/>
                </a:lnTo>
                <a:lnTo>
                  <a:pt x="103" y="99"/>
                </a:lnTo>
                <a:lnTo>
                  <a:pt x="103" y="99"/>
                </a:lnTo>
                <a:lnTo>
                  <a:pt x="99" y="107"/>
                </a:lnTo>
                <a:lnTo>
                  <a:pt x="95" y="115"/>
                </a:lnTo>
                <a:lnTo>
                  <a:pt x="82" y="126"/>
                </a:lnTo>
                <a:lnTo>
                  <a:pt x="68" y="137"/>
                </a:lnTo>
                <a:lnTo>
                  <a:pt x="53" y="147"/>
                </a:lnTo>
                <a:lnTo>
                  <a:pt x="53" y="147"/>
                </a:lnTo>
                <a:lnTo>
                  <a:pt x="28" y="145"/>
                </a:lnTo>
                <a:lnTo>
                  <a:pt x="17" y="143"/>
                </a:lnTo>
                <a:lnTo>
                  <a:pt x="7" y="141"/>
                </a:lnTo>
                <a:lnTo>
                  <a:pt x="7" y="141"/>
                </a:lnTo>
                <a:lnTo>
                  <a:pt x="3" y="132"/>
                </a:lnTo>
                <a:lnTo>
                  <a:pt x="0" y="120"/>
                </a:lnTo>
                <a:lnTo>
                  <a:pt x="0" y="107"/>
                </a:lnTo>
                <a:lnTo>
                  <a:pt x="0" y="94"/>
                </a:lnTo>
                <a:lnTo>
                  <a:pt x="2" y="82"/>
                </a:lnTo>
                <a:lnTo>
                  <a:pt x="3" y="69"/>
                </a:lnTo>
                <a:lnTo>
                  <a:pt x="9" y="59"/>
                </a:lnTo>
                <a:lnTo>
                  <a:pt x="13" y="52"/>
                </a:lnTo>
                <a:lnTo>
                  <a:pt x="13" y="52"/>
                </a:lnTo>
                <a:lnTo>
                  <a:pt x="19" y="46"/>
                </a:lnTo>
                <a:lnTo>
                  <a:pt x="28" y="40"/>
                </a:lnTo>
                <a:lnTo>
                  <a:pt x="47" y="29"/>
                </a:lnTo>
                <a:lnTo>
                  <a:pt x="47" y="29"/>
                </a:lnTo>
                <a:lnTo>
                  <a:pt x="64" y="19"/>
                </a:lnTo>
                <a:lnTo>
                  <a:pt x="85" y="8"/>
                </a:lnTo>
                <a:lnTo>
                  <a:pt x="95" y="4"/>
                </a:lnTo>
                <a:lnTo>
                  <a:pt x="106" y="2"/>
                </a:lnTo>
                <a:lnTo>
                  <a:pt x="118" y="0"/>
                </a:lnTo>
                <a:lnTo>
                  <a:pt x="131" y="0"/>
                </a:lnTo>
                <a:lnTo>
                  <a:pt x="131" y="0"/>
                </a:lnTo>
                <a:lnTo>
                  <a:pt x="152" y="4"/>
                </a:lnTo>
                <a:lnTo>
                  <a:pt x="169" y="8"/>
                </a:lnTo>
                <a:lnTo>
                  <a:pt x="185" y="16"/>
                </a:lnTo>
                <a:lnTo>
                  <a:pt x="198" y="25"/>
                </a:lnTo>
                <a:lnTo>
                  <a:pt x="198" y="25"/>
                </a:lnTo>
                <a:lnTo>
                  <a:pt x="207" y="33"/>
                </a:lnTo>
                <a:lnTo>
                  <a:pt x="213" y="42"/>
                </a:lnTo>
                <a:lnTo>
                  <a:pt x="219" y="52"/>
                </a:lnTo>
                <a:lnTo>
                  <a:pt x="225" y="63"/>
                </a:lnTo>
                <a:lnTo>
                  <a:pt x="230" y="77"/>
                </a:lnTo>
                <a:lnTo>
                  <a:pt x="232" y="90"/>
                </a:lnTo>
                <a:lnTo>
                  <a:pt x="234" y="103"/>
                </a:lnTo>
                <a:lnTo>
                  <a:pt x="234" y="117"/>
                </a:lnTo>
                <a:lnTo>
                  <a:pt x="234" y="117"/>
                </a:lnTo>
                <a:lnTo>
                  <a:pt x="232" y="134"/>
                </a:lnTo>
                <a:lnTo>
                  <a:pt x="228" y="147"/>
                </a:lnTo>
                <a:lnTo>
                  <a:pt x="223" y="160"/>
                </a:lnTo>
                <a:lnTo>
                  <a:pt x="215" y="172"/>
                </a:lnTo>
                <a:lnTo>
                  <a:pt x="207" y="183"/>
                </a:lnTo>
                <a:lnTo>
                  <a:pt x="198" y="193"/>
                </a:lnTo>
                <a:lnTo>
                  <a:pt x="188" y="200"/>
                </a:lnTo>
                <a:lnTo>
                  <a:pt x="177" y="208"/>
                </a:lnTo>
                <a:lnTo>
                  <a:pt x="177" y="208"/>
                </a:lnTo>
                <a:lnTo>
                  <a:pt x="160" y="219"/>
                </a:lnTo>
                <a:lnTo>
                  <a:pt x="143" y="231"/>
                </a:lnTo>
                <a:lnTo>
                  <a:pt x="135" y="237"/>
                </a:lnTo>
                <a:lnTo>
                  <a:pt x="129" y="244"/>
                </a:lnTo>
                <a:lnTo>
                  <a:pt x="124" y="254"/>
                </a:lnTo>
                <a:lnTo>
                  <a:pt x="120" y="265"/>
                </a:lnTo>
                <a:lnTo>
                  <a:pt x="120" y="265"/>
                </a:lnTo>
                <a:close/>
                <a:moveTo>
                  <a:pt x="213" y="164"/>
                </a:moveTo>
                <a:lnTo>
                  <a:pt x="213" y="164"/>
                </a:lnTo>
                <a:lnTo>
                  <a:pt x="219" y="153"/>
                </a:lnTo>
                <a:lnTo>
                  <a:pt x="223" y="139"/>
                </a:lnTo>
                <a:lnTo>
                  <a:pt x="226" y="126"/>
                </a:lnTo>
                <a:lnTo>
                  <a:pt x="226" y="113"/>
                </a:lnTo>
                <a:lnTo>
                  <a:pt x="226" y="113"/>
                </a:lnTo>
                <a:lnTo>
                  <a:pt x="226" y="103"/>
                </a:lnTo>
                <a:lnTo>
                  <a:pt x="225" y="94"/>
                </a:lnTo>
                <a:lnTo>
                  <a:pt x="217" y="75"/>
                </a:lnTo>
                <a:lnTo>
                  <a:pt x="205" y="56"/>
                </a:lnTo>
                <a:lnTo>
                  <a:pt x="192" y="38"/>
                </a:lnTo>
                <a:lnTo>
                  <a:pt x="175" y="25"/>
                </a:lnTo>
                <a:lnTo>
                  <a:pt x="164" y="19"/>
                </a:lnTo>
                <a:lnTo>
                  <a:pt x="154" y="16"/>
                </a:lnTo>
                <a:lnTo>
                  <a:pt x="143" y="12"/>
                </a:lnTo>
                <a:lnTo>
                  <a:pt x="131" y="10"/>
                </a:lnTo>
                <a:lnTo>
                  <a:pt x="120" y="8"/>
                </a:lnTo>
                <a:lnTo>
                  <a:pt x="106" y="10"/>
                </a:lnTo>
                <a:lnTo>
                  <a:pt x="106" y="10"/>
                </a:lnTo>
                <a:lnTo>
                  <a:pt x="91" y="16"/>
                </a:lnTo>
                <a:lnTo>
                  <a:pt x="78" y="21"/>
                </a:lnTo>
                <a:lnTo>
                  <a:pt x="66" y="31"/>
                </a:lnTo>
                <a:lnTo>
                  <a:pt x="57" y="42"/>
                </a:lnTo>
                <a:lnTo>
                  <a:pt x="49" y="57"/>
                </a:lnTo>
                <a:lnTo>
                  <a:pt x="45" y="71"/>
                </a:lnTo>
                <a:lnTo>
                  <a:pt x="42" y="88"/>
                </a:lnTo>
                <a:lnTo>
                  <a:pt x="42" y="107"/>
                </a:lnTo>
                <a:lnTo>
                  <a:pt x="42" y="107"/>
                </a:lnTo>
                <a:lnTo>
                  <a:pt x="51" y="111"/>
                </a:lnTo>
                <a:lnTo>
                  <a:pt x="63" y="111"/>
                </a:lnTo>
                <a:lnTo>
                  <a:pt x="85" y="111"/>
                </a:lnTo>
                <a:lnTo>
                  <a:pt x="85" y="111"/>
                </a:lnTo>
                <a:lnTo>
                  <a:pt x="93" y="96"/>
                </a:lnTo>
                <a:lnTo>
                  <a:pt x="99" y="86"/>
                </a:lnTo>
                <a:lnTo>
                  <a:pt x="104" y="80"/>
                </a:lnTo>
                <a:lnTo>
                  <a:pt x="110" y="75"/>
                </a:lnTo>
                <a:lnTo>
                  <a:pt x="120" y="71"/>
                </a:lnTo>
                <a:lnTo>
                  <a:pt x="129" y="71"/>
                </a:lnTo>
                <a:lnTo>
                  <a:pt x="143" y="73"/>
                </a:lnTo>
                <a:lnTo>
                  <a:pt x="143" y="73"/>
                </a:lnTo>
                <a:lnTo>
                  <a:pt x="156" y="86"/>
                </a:lnTo>
                <a:lnTo>
                  <a:pt x="162" y="92"/>
                </a:lnTo>
                <a:lnTo>
                  <a:pt x="164" y="101"/>
                </a:lnTo>
                <a:lnTo>
                  <a:pt x="164" y="101"/>
                </a:lnTo>
                <a:lnTo>
                  <a:pt x="164" y="117"/>
                </a:lnTo>
                <a:lnTo>
                  <a:pt x="160" y="130"/>
                </a:lnTo>
                <a:lnTo>
                  <a:pt x="154" y="141"/>
                </a:lnTo>
                <a:lnTo>
                  <a:pt x="146" y="151"/>
                </a:lnTo>
                <a:lnTo>
                  <a:pt x="137" y="160"/>
                </a:lnTo>
                <a:lnTo>
                  <a:pt x="125" y="168"/>
                </a:lnTo>
                <a:lnTo>
                  <a:pt x="106" y="183"/>
                </a:lnTo>
                <a:lnTo>
                  <a:pt x="106" y="183"/>
                </a:lnTo>
                <a:lnTo>
                  <a:pt x="95" y="197"/>
                </a:lnTo>
                <a:lnTo>
                  <a:pt x="85" y="210"/>
                </a:lnTo>
                <a:lnTo>
                  <a:pt x="76" y="225"/>
                </a:lnTo>
                <a:lnTo>
                  <a:pt x="70" y="244"/>
                </a:lnTo>
                <a:lnTo>
                  <a:pt x="64" y="261"/>
                </a:lnTo>
                <a:lnTo>
                  <a:pt x="61" y="280"/>
                </a:lnTo>
                <a:lnTo>
                  <a:pt x="61" y="301"/>
                </a:lnTo>
                <a:lnTo>
                  <a:pt x="61" y="320"/>
                </a:lnTo>
                <a:lnTo>
                  <a:pt x="61" y="320"/>
                </a:lnTo>
                <a:lnTo>
                  <a:pt x="106" y="324"/>
                </a:lnTo>
                <a:lnTo>
                  <a:pt x="154" y="324"/>
                </a:lnTo>
                <a:lnTo>
                  <a:pt x="204" y="324"/>
                </a:lnTo>
                <a:lnTo>
                  <a:pt x="251" y="319"/>
                </a:lnTo>
                <a:lnTo>
                  <a:pt x="251" y="319"/>
                </a:lnTo>
                <a:lnTo>
                  <a:pt x="251" y="298"/>
                </a:lnTo>
                <a:lnTo>
                  <a:pt x="251" y="277"/>
                </a:lnTo>
                <a:lnTo>
                  <a:pt x="251" y="277"/>
                </a:lnTo>
                <a:lnTo>
                  <a:pt x="223" y="280"/>
                </a:lnTo>
                <a:lnTo>
                  <a:pt x="179" y="280"/>
                </a:lnTo>
                <a:lnTo>
                  <a:pt x="137" y="279"/>
                </a:lnTo>
                <a:lnTo>
                  <a:pt x="120" y="277"/>
                </a:lnTo>
                <a:lnTo>
                  <a:pt x="108" y="273"/>
                </a:lnTo>
                <a:lnTo>
                  <a:pt x="108" y="273"/>
                </a:lnTo>
                <a:lnTo>
                  <a:pt x="110" y="259"/>
                </a:lnTo>
                <a:lnTo>
                  <a:pt x="114" y="250"/>
                </a:lnTo>
                <a:lnTo>
                  <a:pt x="120" y="239"/>
                </a:lnTo>
                <a:lnTo>
                  <a:pt x="125" y="231"/>
                </a:lnTo>
                <a:lnTo>
                  <a:pt x="133" y="223"/>
                </a:lnTo>
                <a:lnTo>
                  <a:pt x="141" y="216"/>
                </a:lnTo>
                <a:lnTo>
                  <a:pt x="156" y="204"/>
                </a:lnTo>
                <a:lnTo>
                  <a:pt x="190" y="185"/>
                </a:lnTo>
                <a:lnTo>
                  <a:pt x="204" y="176"/>
                </a:lnTo>
                <a:lnTo>
                  <a:pt x="209" y="170"/>
                </a:lnTo>
                <a:lnTo>
                  <a:pt x="213" y="164"/>
                </a:lnTo>
                <a:lnTo>
                  <a:pt x="213" y="164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1" y="33"/>
                </a:lnTo>
                <a:lnTo>
                  <a:pt x="51" y="35"/>
                </a:lnTo>
                <a:lnTo>
                  <a:pt x="55" y="35"/>
                </a:lnTo>
                <a:lnTo>
                  <a:pt x="55" y="35"/>
                </a:lnTo>
                <a:lnTo>
                  <a:pt x="55" y="33"/>
                </a:lnTo>
                <a:lnTo>
                  <a:pt x="55" y="31"/>
                </a:lnTo>
                <a:lnTo>
                  <a:pt x="57" y="31"/>
                </a:lnTo>
                <a:lnTo>
                  <a:pt x="59" y="29"/>
                </a:lnTo>
                <a:lnTo>
                  <a:pt x="59" y="29"/>
                </a:lnTo>
                <a:lnTo>
                  <a:pt x="57" y="29"/>
                </a:lnTo>
                <a:lnTo>
                  <a:pt x="55" y="31"/>
                </a:lnTo>
                <a:lnTo>
                  <a:pt x="53" y="31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3" y="63"/>
                </a:moveTo>
                <a:lnTo>
                  <a:pt x="23" y="63"/>
                </a:lnTo>
                <a:lnTo>
                  <a:pt x="32" y="61"/>
                </a:lnTo>
                <a:lnTo>
                  <a:pt x="40" y="56"/>
                </a:lnTo>
                <a:lnTo>
                  <a:pt x="45" y="50"/>
                </a:lnTo>
                <a:lnTo>
                  <a:pt x="47" y="46"/>
                </a:lnTo>
                <a:lnTo>
                  <a:pt x="47" y="42"/>
                </a:lnTo>
                <a:lnTo>
                  <a:pt x="47" y="42"/>
                </a:lnTo>
                <a:lnTo>
                  <a:pt x="40" y="48"/>
                </a:lnTo>
                <a:lnTo>
                  <a:pt x="32" y="52"/>
                </a:lnTo>
                <a:lnTo>
                  <a:pt x="26" y="56"/>
                </a:lnTo>
                <a:lnTo>
                  <a:pt x="24" y="59"/>
                </a:lnTo>
                <a:lnTo>
                  <a:pt x="23" y="63"/>
                </a:lnTo>
                <a:lnTo>
                  <a:pt x="23" y="63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6" y="80"/>
                </a:lnTo>
                <a:lnTo>
                  <a:pt x="32" y="78"/>
                </a:lnTo>
                <a:lnTo>
                  <a:pt x="36" y="75"/>
                </a:lnTo>
                <a:lnTo>
                  <a:pt x="38" y="69"/>
                </a:lnTo>
                <a:lnTo>
                  <a:pt x="38" y="69"/>
                </a:lnTo>
                <a:lnTo>
                  <a:pt x="34" y="69"/>
                </a:lnTo>
                <a:lnTo>
                  <a:pt x="28" y="73"/>
                </a:lnTo>
                <a:lnTo>
                  <a:pt x="24" y="77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106" y="92"/>
                </a:moveTo>
                <a:lnTo>
                  <a:pt x="106" y="92"/>
                </a:lnTo>
                <a:lnTo>
                  <a:pt x="120" y="88"/>
                </a:lnTo>
                <a:lnTo>
                  <a:pt x="125" y="84"/>
                </a:lnTo>
                <a:lnTo>
                  <a:pt x="129" y="80"/>
                </a:lnTo>
                <a:lnTo>
                  <a:pt x="129" y="80"/>
                </a:lnTo>
                <a:lnTo>
                  <a:pt x="122" y="80"/>
                </a:lnTo>
                <a:lnTo>
                  <a:pt x="116" y="82"/>
                </a:lnTo>
                <a:lnTo>
                  <a:pt x="110" y="86"/>
                </a:lnTo>
                <a:lnTo>
                  <a:pt x="106" y="92"/>
                </a:lnTo>
                <a:lnTo>
                  <a:pt x="106" y="92"/>
                </a:lnTo>
                <a:close/>
                <a:moveTo>
                  <a:pt x="21" y="103"/>
                </a:moveTo>
                <a:lnTo>
                  <a:pt x="21" y="103"/>
                </a:lnTo>
                <a:lnTo>
                  <a:pt x="26" y="97"/>
                </a:lnTo>
                <a:lnTo>
                  <a:pt x="28" y="96"/>
                </a:lnTo>
                <a:lnTo>
                  <a:pt x="34" y="96"/>
                </a:lnTo>
                <a:lnTo>
                  <a:pt x="34" y="96"/>
                </a:lnTo>
                <a:lnTo>
                  <a:pt x="34" y="92"/>
                </a:lnTo>
                <a:lnTo>
                  <a:pt x="34" y="90"/>
                </a:lnTo>
                <a:lnTo>
                  <a:pt x="32" y="88"/>
                </a:lnTo>
                <a:lnTo>
                  <a:pt x="32" y="88"/>
                </a:lnTo>
                <a:lnTo>
                  <a:pt x="28" y="92"/>
                </a:lnTo>
                <a:lnTo>
                  <a:pt x="24" y="96"/>
                </a:lnTo>
                <a:lnTo>
                  <a:pt x="21" y="97"/>
                </a:lnTo>
                <a:lnTo>
                  <a:pt x="21" y="99"/>
                </a:lnTo>
                <a:lnTo>
                  <a:pt x="21" y="103"/>
                </a:lnTo>
                <a:lnTo>
                  <a:pt x="21" y="103"/>
                </a:lnTo>
                <a:close/>
                <a:moveTo>
                  <a:pt x="116" y="96"/>
                </a:moveTo>
                <a:lnTo>
                  <a:pt x="116" y="96"/>
                </a:lnTo>
                <a:lnTo>
                  <a:pt x="120" y="101"/>
                </a:lnTo>
                <a:lnTo>
                  <a:pt x="125" y="103"/>
                </a:lnTo>
                <a:lnTo>
                  <a:pt x="125" y="103"/>
                </a:lnTo>
                <a:lnTo>
                  <a:pt x="131" y="96"/>
                </a:lnTo>
                <a:lnTo>
                  <a:pt x="135" y="92"/>
                </a:lnTo>
                <a:lnTo>
                  <a:pt x="137" y="88"/>
                </a:lnTo>
                <a:lnTo>
                  <a:pt x="137" y="88"/>
                </a:lnTo>
                <a:lnTo>
                  <a:pt x="131" y="90"/>
                </a:lnTo>
                <a:lnTo>
                  <a:pt x="127" y="92"/>
                </a:lnTo>
                <a:lnTo>
                  <a:pt x="116" y="96"/>
                </a:lnTo>
                <a:lnTo>
                  <a:pt x="116" y="96"/>
                </a:lnTo>
                <a:close/>
                <a:moveTo>
                  <a:pt x="137" y="103"/>
                </a:moveTo>
                <a:lnTo>
                  <a:pt x="137" y="103"/>
                </a:lnTo>
                <a:lnTo>
                  <a:pt x="143" y="103"/>
                </a:lnTo>
                <a:lnTo>
                  <a:pt x="145" y="101"/>
                </a:lnTo>
                <a:lnTo>
                  <a:pt x="148" y="99"/>
                </a:lnTo>
                <a:lnTo>
                  <a:pt x="152" y="99"/>
                </a:lnTo>
                <a:lnTo>
                  <a:pt x="152" y="99"/>
                </a:lnTo>
                <a:lnTo>
                  <a:pt x="150" y="94"/>
                </a:lnTo>
                <a:lnTo>
                  <a:pt x="150" y="92"/>
                </a:lnTo>
                <a:lnTo>
                  <a:pt x="146" y="90"/>
                </a:lnTo>
                <a:lnTo>
                  <a:pt x="146" y="90"/>
                </a:lnTo>
                <a:lnTo>
                  <a:pt x="141" y="96"/>
                </a:lnTo>
                <a:lnTo>
                  <a:pt x="139" y="99"/>
                </a:lnTo>
                <a:lnTo>
                  <a:pt x="137" y="103"/>
                </a:lnTo>
                <a:lnTo>
                  <a:pt x="137" y="103"/>
                </a:lnTo>
                <a:close/>
                <a:moveTo>
                  <a:pt x="19" y="117"/>
                </a:moveTo>
                <a:lnTo>
                  <a:pt x="19" y="117"/>
                </a:lnTo>
                <a:lnTo>
                  <a:pt x="23" y="117"/>
                </a:lnTo>
                <a:lnTo>
                  <a:pt x="26" y="115"/>
                </a:lnTo>
                <a:lnTo>
                  <a:pt x="32" y="111"/>
                </a:lnTo>
                <a:lnTo>
                  <a:pt x="34" y="105"/>
                </a:lnTo>
                <a:lnTo>
                  <a:pt x="34" y="105"/>
                </a:lnTo>
                <a:lnTo>
                  <a:pt x="28" y="107"/>
                </a:lnTo>
                <a:lnTo>
                  <a:pt x="24" y="109"/>
                </a:lnTo>
                <a:lnTo>
                  <a:pt x="19" y="117"/>
                </a:lnTo>
                <a:lnTo>
                  <a:pt x="19" y="117"/>
                </a:lnTo>
                <a:close/>
                <a:moveTo>
                  <a:pt x="122" y="149"/>
                </a:moveTo>
                <a:lnTo>
                  <a:pt x="122" y="149"/>
                </a:lnTo>
                <a:lnTo>
                  <a:pt x="120" y="157"/>
                </a:lnTo>
                <a:lnTo>
                  <a:pt x="116" y="162"/>
                </a:lnTo>
                <a:lnTo>
                  <a:pt x="108" y="166"/>
                </a:lnTo>
                <a:lnTo>
                  <a:pt x="101" y="168"/>
                </a:lnTo>
                <a:lnTo>
                  <a:pt x="101" y="168"/>
                </a:lnTo>
                <a:lnTo>
                  <a:pt x="101" y="170"/>
                </a:lnTo>
                <a:lnTo>
                  <a:pt x="103" y="172"/>
                </a:lnTo>
                <a:lnTo>
                  <a:pt x="104" y="172"/>
                </a:lnTo>
                <a:lnTo>
                  <a:pt x="104" y="174"/>
                </a:lnTo>
                <a:lnTo>
                  <a:pt x="104" y="174"/>
                </a:lnTo>
                <a:lnTo>
                  <a:pt x="112" y="170"/>
                </a:lnTo>
                <a:lnTo>
                  <a:pt x="118" y="166"/>
                </a:lnTo>
                <a:lnTo>
                  <a:pt x="129" y="155"/>
                </a:lnTo>
                <a:lnTo>
                  <a:pt x="141" y="143"/>
                </a:lnTo>
                <a:lnTo>
                  <a:pt x="150" y="134"/>
                </a:lnTo>
                <a:lnTo>
                  <a:pt x="150" y="134"/>
                </a:lnTo>
                <a:lnTo>
                  <a:pt x="152" y="120"/>
                </a:lnTo>
                <a:lnTo>
                  <a:pt x="154" y="115"/>
                </a:lnTo>
                <a:lnTo>
                  <a:pt x="152" y="109"/>
                </a:lnTo>
                <a:lnTo>
                  <a:pt x="152" y="109"/>
                </a:lnTo>
                <a:lnTo>
                  <a:pt x="150" y="113"/>
                </a:lnTo>
                <a:lnTo>
                  <a:pt x="148" y="115"/>
                </a:lnTo>
                <a:lnTo>
                  <a:pt x="143" y="117"/>
                </a:lnTo>
                <a:lnTo>
                  <a:pt x="143" y="117"/>
                </a:lnTo>
                <a:lnTo>
                  <a:pt x="145" y="120"/>
                </a:lnTo>
                <a:lnTo>
                  <a:pt x="146" y="122"/>
                </a:lnTo>
                <a:lnTo>
                  <a:pt x="148" y="124"/>
                </a:lnTo>
                <a:lnTo>
                  <a:pt x="150" y="128"/>
                </a:lnTo>
                <a:lnTo>
                  <a:pt x="150" y="128"/>
                </a:lnTo>
                <a:lnTo>
                  <a:pt x="145" y="136"/>
                </a:lnTo>
                <a:lnTo>
                  <a:pt x="139" y="141"/>
                </a:lnTo>
                <a:lnTo>
                  <a:pt x="122" y="149"/>
                </a:lnTo>
                <a:lnTo>
                  <a:pt x="122" y="149"/>
                </a:lnTo>
                <a:close/>
                <a:moveTo>
                  <a:pt x="47" y="128"/>
                </a:moveTo>
                <a:lnTo>
                  <a:pt x="47" y="128"/>
                </a:lnTo>
                <a:lnTo>
                  <a:pt x="53" y="126"/>
                </a:lnTo>
                <a:lnTo>
                  <a:pt x="55" y="124"/>
                </a:lnTo>
                <a:lnTo>
                  <a:pt x="55" y="120"/>
                </a:lnTo>
                <a:lnTo>
                  <a:pt x="55" y="120"/>
                </a:lnTo>
                <a:lnTo>
                  <a:pt x="51" y="120"/>
                </a:lnTo>
                <a:lnTo>
                  <a:pt x="49" y="120"/>
                </a:lnTo>
                <a:lnTo>
                  <a:pt x="47" y="124"/>
                </a:lnTo>
                <a:lnTo>
                  <a:pt x="47" y="128"/>
                </a:lnTo>
                <a:lnTo>
                  <a:pt x="47" y="128"/>
                </a:lnTo>
                <a:close/>
                <a:moveTo>
                  <a:pt x="21" y="137"/>
                </a:moveTo>
                <a:lnTo>
                  <a:pt x="21" y="137"/>
                </a:lnTo>
                <a:lnTo>
                  <a:pt x="24" y="137"/>
                </a:lnTo>
                <a:lnTo>
                  <a:pt x="28" y="137"/>
                </a:lnTo>
                <a:lnTo>
                  <a:pt x="32" y="134"/>
                </a:lnTo>
                <a:lnTo>
                  <a:pt x="34" y="130"/>
                </a:lnTo>
                <a:lnTo>
                  <a:pt x="34" y="130"/>
                </a:lnTo>
                <a:lnTo>
                  <a:pt x="26" y="134"/>
                </a:lnTo>
                <a:lnTo>
                  <a:pt x="23" y="136"/>
                </a:lnTo>
                <a:lnTo>
                  <a:pt x="21" y="137"/>
                </a:lnTo>
                <a:lnTo>
                  <a:pt x="21" y="137"/>
                </a:lnTo>
                <a:close/>
                <a:moveTo>
                  <a:pt x="106" y="147"/>
                </a:moveTo>
                <a:lnTo>
                  <a:pt x="106" y="147"/>
                </a:lnTo>
                <a:lnTo>
                  <a:pt x="120" y="143"/>
                </a:lnTo>
                <a:lnTo>
                  <a:pt x="129" y="134"/>
                </a:lnTo>
                <a:lnTo>
                  <a:pt x="129" y="134"/>
                </a:lnTo>
                <a:lnTo>
                  <a:pt x="118" y="139"/>
                </a:lnTo>
                <a:lnTo>
                  <a:pt x="112" y="143"/>
                </a:lnTo>
                <a:lnTo>
                  <a:pt x="106" y="147"/>
                </a:lnTo>
                <a:lnTo>
                  <a:pt x="106" y="147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2" y="168"/>
                </a:lnTo>
                <a:lnTo>
                  <a:pt x="78" y="172"/>
                </a:lnTo>
                <a:lnTo>
                  <a:pt x="78" y="172"/>
                </a:lnTo>
                <a:lnTo>
                  <a:pt x="87" y="168"/>
                </a:lnTo>
                <a:lnTo>
                  <a:pt x="95" y="162"/>
                </a:lnTo>
                <a:lnTo>
                  <a:pt x="95" y="162"/>
                </a:lnTo>
                <a:lnTo>
                  <a:pt x="89" y="162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38" y="233"/>
                </a:moveTo>
                <a:lnTo>
                  <a:pt x="38" y="233"/>
                </a:lnTo>
                <a:lnTo>
                  <a:pt x="51" y="221"/>
                </a:lnTo>
                <a:lnTo>
                  <a:pt x="59" y="216"/>
                </a:lnTo>
                <a:lnTo>
                  <a:pt x="64" y="208"/>
                </a:lnTo>
                <a:lnTo>
                  <a:pt x="64" y="208"/>
                </a:lnTo>
                <a:lnTo>
                  <a:pt x="55" y="212"/>
                </a:lnTo>
                <a:lnTo>
                  <a:pt x="51" y="210"/>
                </a:lnTo>
                <a:lnTo>
                  <a:pt x="49" y="206"/>
                </a:lnTo>
                <a:lnTo>
                  <a:pt x="49" y="206"/>
                </a:lnTo>
                <a:lnTo>
                  <a:pt x="57" y="200"/>
                </a:lnTo>
                <a:lnTo>
                  <a:pt x="64" y="197"/>
                </a:lnTo>
                <a:lnTo>
                  <a:pt x="72" y="191"/>
                </a:lnTo>
                <a:lnTo>
                  <a:pt x="78" y="185"/>
                </a:lnTo>
                <a:lnTo>
                  <a:pt x="78" y="185"/>
                </a:lnTo>
                <a:lnTo>
                  <a:pt x="80" y="183"/>
                </a:lnTo>
                <a:lnTo>
                  <a:pt x="78" y="183"/>
                </a:lnTo>
                <a:lnTo>
                  <a:pt x="78" y="183"/>
                </a:lnTo>
                <a:lnTo>
                  <a:pt x="68" y="185"/>
                </a:lnTo>
                <a:lnTo>
                  <a:pt x="61" y="189"/>
                </a:lnTo>
                <a:lnTo>
                  <a:pt x="55" y="195"/>
                </a:lnTo>
                <a:lnTo>
                  <a:pt x="49" y="202"/>
                </a:lnTo>
                <a:lnTo>
                  <a:pt x="42" y="218"/>
                </a:lnTo>
                <a:lnTo>
                  <a:pt x="38" y="233"/>
                </a:lnTo>
                <a:lnTo>
                  <a:pt x="38" y="233"/>
                </a:lnTo>
                <a:close/>
                <a:moveTo>
                  <a:pt x="64" y="221"/>
                </a:moveTo>
                <a:lnTo>
                  <a:pt x="64" y="221"/>
                </a:lnTo>
                <a:lnTo>
                  <a:pt x="68" y="221"/>
                </a:lnTo>
                <a:lnTo>
                  <a:pt x="70" y="221"/>
                </a:lnTo>
                <a:lnTo>
                  <a:pt x="70" y="221"/>
                </a:lnTo>
                <a:lnTo>
                  <a:pt x="70" y="218"/>
                </a:lnTo>
                <a:lnTo>
                  <a:pt x="72" y="216"/>
                </a:lnTo>
                <a:lnTo>
                  <a:pt x="74" y="214"/>
                </a:lnTo>
                <a:lnTo>
                  <a:pt x="74" y="212"/>
                </a:lnTo>
                <a:lnTo>
                  <a:pt x="74" y="212"/>
                </a:lnTo>
                <a:lnTo>
                  <a:pt x="70" y="216"/>
                </a:lnTo>
                <a:lnTo>
                  <a:pt x="64" y="221"/>
                </a:lnTo>
                <a:lnTo>
                  <a:pt x="64" y="221"/>
                </a:lnTo>
                <a:close/>
                <a:moveTo>
                  <a:pt x="34" y="239"/>
                </a:moveTo>
                <a:lnTo>
                  <a:pt x="34" y="239"/>
                </a:lnTo>
                <a:lnTo>
                  <a:pt x="30" y="248"/>
                </a:lnTo>
                <a:lnTo>
                  <a:pt x="30" y="254"/>
                </a:lnTo>
                <a:lnTo>
                  <a:pt x="32" y="258"/>
                </a:lnTo>
                <a:lnTo>
                  <a:pt x="32" y="258"/>
                </a:lnTo>
                <a:lnTo>
                  <a:pt x="38" y="252"/>
                </a:lnTo>
                <a:lnTo>
                  <a:pt x="43" y="246"/>
                </a:lnTo>
                <a:lnTo>
                  <a:pt x="49" y="240"/>
                </a:lnTo>
                <a:lnTo>
                  <a:pt x="53" y="233"/>
                </a:lnTo>
                <a:lnTo>
                  <a:pt x="53" y="233"/>
                </a:lnTo>
                <a:lnTo>
                  <a:pt x="47" y="235"/>
                </a:lnTo>
                <a:lnTo>
                  <a:pt x="43" y="239"/>
                </a:lnTo>
                <a:lnTo>
                  <a:pt x="40" y="240"/>
                </a:lnTo>
                <a:lnTo>
                  <a:pt x="34" y="239"/>
                </a:lnTo>
                <a:lnTo>
                  <a:pt x="34" y="239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5" y="250"/>
                </a:lnTo>
                <a:lnTo>
                  <a:pt x="59" y="250"/>
                </a:lnTo>
                <a:lnTo>
                  <a:pt x="59" y="250"/>
                </a:lnTo>
                <a:lnTo>
                  <a:pt x="61" y="246"/>
                </a:lnTo>
                <a:lnTo>
                  <a:pt x="63" y="240"/>
                </a:lnTo>
                <a:lnTo>
                  <a:pt x="63" y="240"/>
                </a:lnTo>
                <a:lnTo>
                  <a:pt x="59" y="242"/>
                </a:lnTo>
                <a:lnTo>
                  <a:pt x="55" y="244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28" y="269"/>
                </a:moveTo>
                <a:lnTo>
                  <a:pt x="28" y="269"/>
                </a:lnTo>
                <a:lnTo>
                  <a:pt x="28" y="277"/>
                </a:lnTo>
                <a:lnTo>
                  <a:pt x="28" y="280"/>
                </a:lnTo>
                <a:lnTo>
                  <a:pt x="28" y="282"/>
                </a:lnTo>
                <a:lnTo>
                  <a:pt x="28" y="282"/>
                </a:lnTo>
                <a:lnTo>
                  <a:pt x="32" y="279"/>
                </a:lnTo>
                <a:lnTo>
                  <a:pt x="36" y="275"/>
                </a:lnTo>
                <a:lnTo>
                  <a:pt x="40" y="269"/>
                </a:lnTo>
                <a:lnTo>
                  <a:pt x="42" y="263"/>
                </a:lnTo>
                <a:lnTo>
                  <a:pt x="42" y="263"/>
                </a:lnTo>
                <a:lnTo>
                  <a:pt x="36" y="267"/>
                </a:lnTo>
                <a:lnTo>
                  <a:pt x="32" y="267"/>
                </a:lnTo>
                <a:lnTo>
                  <a:pt x="28" y="269"/>
                </a:lnTo>
                <a:lnTo>
                  <a:pt x="28" y="269"/>
                </a:lnTo>
                <a:close/>
                <a:moveTo>
                  <a:pt x="45" y="277"/>
                </a:moveTo>
                <a:lnTo>
                  <a:pt x="45" y="277"/>
                </a:lnTo>
                <a:lnTo>
                  <a:pt x="49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77"/>
                </a:lnTo>
                <a:lnTo>
                  <a:pt x="53" y="275"/>
                </a:lnTo>
                <a:lnTo>
                  <a:pt x="53" y="271"/>
                </a:lnTo>
                <a:lnTo>
                  <a:pt x="55" y="269"/>
                </a:lnTo>
                <a:lnTo>
                  <a:pt x="55" y="269"/>
                </a:lnTo>
                <a:lnTo>
                  <a:pt x="51" y="269"/>
                </a:lnTo>
                <a:lnTo>
                  <a:pt x="47" y="271"/>
                </a:lnTo>
                <a:lnTo>
                  <a:pt x="45" y="277"/>
                </a:lnTo>
                <a:lnTo>
                  <a:pt x="45" y="277"/>
                </a:lnTo>
                <a:close/>
                <a:moveTo>
                  <a:pt x="26" y="294"/>
                </a:moveTo>
                <a:lnTo>
                  <a:pt x="26" y="294"/>
                </a:lnTo>
                <a:lnTo>
                  <a:pt x="26" y="298"/>
                </a:lnTo>
                <a:lnTo>
                  <a:pt x="26" y="301"/>
                </a:lnTo>
                <a:lnTo>
                  <a:pt x="26" y="303"/>
                </a:lnTo>
                <a:lnTo>
                  <a:pt x="28" y="303"/>
                </a:lnTo>
                <a:lnTo>
                  <a:pt x="28" y="303"/>
                </a:lnTo>
                <a:lnTo>
                  <a:pt x="30" y="299"/>
                </a:lnTo>
                <a:lnTo>
                  <a:pt x="34" y="296"/>
                </a:lnTo>
                <a:lnTo>
                  <a:pt x="36" y="292"/>
                </a:lnTo>
                <a:lnTo>
                  <a:pt x="36" y="290"/>
                </a:lnTo>
                <a:lnTo>
                  <a:pt x="36" y="290"/>
                </a:lnTo>
                <a:lnTo>
                  <a:pt x="30" y="292"/>
                </a:lnTo>
                <a:lnTo>
                  <a:pt x="26" y="294"/>
                </a:lnTo>
                <a:lnTo>
                  <a:pt x="26" y="294"/>
                </a:lnTo>
                <a:close/>
                <a:moveTo>
                  <a:pt x="42" y="299"/>
                </a:moveTo>
                <a:lnTo>
                  <a:pt x="42" y="299"/>
                </a:lnTo>
                <a:lnTo>
                  <a:pt x="47" y="299"/>
                </a:lnTo>
                <a:lnTo>
                  <a:pt x="51" y="299"/>
                </a:lnTo>
                <a:lnTo>
                  <a:pt x="51" y="299"/>
                </a:lnTo>
                <a:lnTo>
                  <a:pt x="51" y="294"/>
                </a:lnTo>
                <a:lnTo>
                  <a:pt x="51" y="294"/>
                </a:lnTo>
                <a:lnTo>
                  <a:pt x="45" y="296"/>
                </a:lnTo>
                <a:lnTo>
                  <a:pt x="42" y="299"/>
                </a:lnTo>
                <a:lnTo>
                  <a:pt x="42" y="299"/>
                </a:lnTo>
                <a:close/>
                <a:moveTo>
                  <a:pt x="40" y="328"/>
                </a:moveTo>
                <a:lnTo>
                  <a:pt x="40" y="328"/>
                </a:lnTo>
                <a:lnTo>
                  <a:pt x="45" y="326"/>
                </a:lnTo>
                <a:lnTo>
                  <a:pt x="49" y="322"/>
                </a:lnTo>
                <a:lnTo>
                  <a:pt x="51" y="317"/>
                </a:lnTo>
                <a:lnTo>
                  <a:pt x="51" y="311"/>
                </a:lnTo>
                <a:lnTo>
                  <a:pt x="51" y="311"/>
                </a:lnTo>
                <a:lnTo>
                  <a:pt x="45" y="313"/>
                </a:lnTo>
                <a:lnTo>
                  <a:pt x="43" y="317"/>
                </a:lnTo>
                <a:lnTo>
                  <a:pt x="40" y="320"/>
                </a:lnTo>
                <a:lnTo>
                  <a:pt x="40" y="328"/>
                </a:lnTo>
                <a:lnTo>
                  <a:pt x="40" y="328"/>
                </a:lnTo>
                <a:close/>
                <a:moveTo>
                  <a:pt x="225" y="336"/>
                </a:moveTo>
                <a:lnTo>
                  <a:pt x="225" y="336"/>
                </a:lnTo>
                <a:lnTo>
                  <a:pt x="230" y="334"/>
                </a:lnTo>
                <a:lnTo>
                  <a:pt x="232" y="332"/>
                </a:lnTo>
                <a:lnTo>
                  <a:pt x="234" y="330"/>
                </a:lnTo>
                <a:lnTo>
                  <a:pt x="234" y="330"/>
                </a:lnTo>
                <a:lnTo>
                  <a:pt x="230" y="330"/>
                </a:lnTo>
                <a:lnTo>
                  <a:pt x="228" y="332"/>
                </a:lnTo>
                <a:lnTo>
                  <a:pt x="225" y="336"/>
                </a:lnTo>
                <a:lnTo>
                  <a:pt x="225" y="336"/>
                </a:lnTo>
                <a:close/>
                <a:moveTo>
                  <a:pt x="24" y="338"/>
                </a:moveTo>
                <a:lnTo>
                  <a:pt x="24" y="338"/>
                </a:lnTo>
                <a:lnTo>
                  <a:pt x="30" y="336"/>
                </a:lnTo>
                <a:lnTo>
                  <a:pt x="36" y="332"/>
                </a:lnTo>
                <a:lnTo>
                  <a:pt x="36" y="332"/>
                </a:lnTo>
                <a:lnTo>
                  <a:pt x="28" y="334"/>
                </a:lnTo>
                <a:lnTo>
                  <a:pt x="26" y="336"/>
                </a:lnTo>
                <a:lnTo>
                  <a:pt x="24" y="338"/>
                </a:lnTo>
                <a:lnTo>
                  <a:pt x="24" y="338"/>
                </a:lnTo>
                <a:close/>
                <a:moveTo>
                  <a:pt x="61" y="341"/>
                </a:moveTo>
                <a:lnTo>
                  <a:pt x="61" y="341"/>
                </a:lnTo>
                <a:lnTo>
                  <a:pt x="64" y="340"/>
                </a:lnTo>
                <a:lnTo>
                  <a:pt x="68" y="340"/>
                </a:lnTo>
                <a:lnTo>
                  <a:pt x="72" y="338"/>
                </a:lnTo>
                <a:lnTo>
                  <a:pt x="74" y="334"/>
                </a:lnTo>
                <a:lnTo>
                  <a:pt x="74" y="334"/>
                </a:lnTo>
                <a:lnTo>
                  <a:pt x="68" y="332"/>
                </a:lnTo>
                <a:lnTo>
                  <a:pt x="63" y="334"/>
                </a:lnTo>
                <a:lnTo>
                  <a:pt x="61" y="338"/>
                </a:lnTo>
                <a:lnTo>
                  <a:pt x="61" y="340"/>
                </a:lnTo>
                <a:lnTo>
                  <a:pt x="61" y="341"/>
                </a:lnTo>
                <a:lnTo>
                  <a:pt x="61" y="341"/>
                </a:lnTo>
                <a:close/>
                <a:moveTo>
                  <a:pt x="120" y="347"/>
                </a:moveTo>
                <a:lnTo>
                  <a:pt x="120" y="347"/>
                </a:lnTo>
                <a:lnTo>
                  <a:pt x="133" y="341"/>
                </a:lnTo>
                <a:lnTo>
                  <a:pt x="141" y="338"/>
                </a:lnTo>
                <a:lnTo>
                  <a:pt x="146" y="334"/>
                </a:lnTo>
                <a:lnTo>
                  <a:pt x="146" y="334"/>
                </a:lnTo>
                <a:lnTo>
                  <a:pt x="137" y="334"/>
                </a:lnTo>
                <a:lnTo>
                  <a:pt x="129" y="336"/>
                </a:lnTo>
                <a:lnTo>
                  <a:pt x="124" y="341"/>
                </a:lnTo>
                <a:lnTo>
                  <a:pt x="120" y="347"/>
                </a:lnTo>
                <a:lnTo>
                  <a:pt x="120" y="347"/>
                </a:lnTo>
                <a:close/>
                <a:moveTo>
                  <a:pt x="152" y="345"/>
                </a:moveTo>
                <a:lnTo>
                  <a:pt x="152" y="345"/>
                </a:lnTo>
                <a:lnTo>
                  <a:pt x="162" y="341"/>
                </a:lnTo>
                <a:lnTo>
                  <a:pt x="165" y="338"/>
                </a:lnTo>
                <a:lnTo>
                  <a:pt x="169" y="334"/>
                </a:lnTo>
                <a:lnTo>
                  <a:pt x="169" y="334"/>
                </a:lnTo>
                <a:lnTo>
                  <a:pt x="165" y="334"/>
                </a:lnTo>
                <a:lnTo>
                  <a:pt x="162" y="334"/>
                </a:lnTo>
                <a:lnTo>
                  <a:pt x="162" y="334"/>
                </a:lnTo>
                <a:lnTo>
                  <a:pt x="156" y="340"/>
                </a:lnTo>
                <a:lnTo>
                  <a:pt x="152" y="345"/>
                </a:lnTo>
                <a:lnTo>
                  <a:pt x="152" y="345"/>
                </a:lnTo>
                <a:close/>
                <a:moveTo>
                  <a:pt x="186" y="343"/>
                </a:moveTo>
                <a:lnTo>
                  <a:pt x="186" y="343"/>
                </a:lnTo>
                <a:lnTo>
                  <a:pt x="196" y="340"/>
                </a:lnTo>
                <a:lnTo>
                  <a:pt x="204" y="334"/>
                </a:lnTo>
                <a:lnTo>
                  <a:pt x="204" y="334"/>
                </a:lnTo>
                <a:lnTo>
                  <a:pt x="196" y="332"/>
                </a:lnTo>
                <a:lnTo>
                  <a:pt x="192" y="334"/>
                </a:lnTo>
                <a:lnTo>
                  <a:pt x="188" y="338"/>
                </a:lnTo>
                <a:lnTo>
                  <a:pt x="186" y="343"/>
                </a:lnTo>
                <a:lnTo>
                  <a:pt x="186" y="343"/>
                </a:lnTo>
                <a:close/>
                <a:moveTo>
                  <a:pt x="26" y="351"/>
                </a:moveTo>
                <a:lnTo>
                  <a:pt x="26" y="351"/>
                </a:lnTo>
                <a:lnTo>
                  <a:pt x="36" y="353"/>
                </a:lnTo>
                <a:lnTo>
                  <a:pt x="47" y="353"/>
                </a:lnTo>
                <a:lnTo>
                  <a:pt x="47" y="353"/>
                </a:lnTo>
                <a:lnTo>
                  <a:pt x="45" y="349"/>
                </a:lnTo>
                <a:lnTo>
                  <a:pt x="47" y="347"/>
                </a:lnTo>
                <a:lnTo>
                  <a:pt x="49" y="341"/>
                </a:lnTo>
                <a:lnTo>
                  <a:pt x="51" y="338"/>
                </a:lnTo>
                <a:lnTo>
                  <a:pt x="51" y="336"/>
                </a:lnTo>
                <a:lnTo>
                  <a:pt x="51" y="334"/>
                </a:lnTo>
                <a:lnTo>
                  <a:pt x="51" y="334"/>
                </a:lnTo>
                <a:lnTo>
                  <a:pt x="38" y="343"/>
                </a:lnTo>
                <a:lnTo>
                  <a:pt x="26" y="351"/>
                </a:lnTo>
                <a:lnTo>
                  <a:pt x="26" y="351"/>
                </a:lnTo>
                <a:close/>
                <a:moveTo>
                  <a:pt x="89" y="341"/>
                </a:moveTo>
                <a:lnTo>
                  <a:pt x="89" y="341"/>
                </a:lnTo>
                <a:lnTo>
                  <a:pt x="91" y="341"/>
                </a:lnTo>
                <a:lnTo>
                  <a:pt x="93" y="340"/>
                </a:lnTo>
                <a:lnTo>
                  <a:pt x="97" y="336"/>
                </a:lnTo>
                <a:lnTo>
                  <a:pt x="97" y="336"/>
                </a:lnTo>
                <a:lnTo>
                  <a:pt x="95" y="334"/>
                </a:lnTo>
                <a:lnTo>
                  <a:pt x="91" y="336"/>
                </a:lnTo>
                <a:lnTo>
                  <a:pt x="89" y="338"/>
                </a:lnTo>
                <a:lnTo>
                  <a:pt x="89" y="341"/>
                </a:lnTo>
                <a:lnTo>
                  <a:pt x="89" y="341"/>
                </a:lnTo>
                <a:close/>
                <a:moveTo>
                  <a:pt x="82" y="359"/>
                </a:moveTo>
                <a:lnTo>
                  <a:pt x="82" y="359"/>
                </a:lnTo>
                <a:lnTo>
                  <a:pt x="95" y="359"/>
                </a:lnTo>
                <a:lnTo>
                  <a:pt x="101" y="357"/>
                </a:lnTo>
                <a:lnTo>
                  <a:pt x="106" y="359"/>
                </a:lnTo>
                <a:lnTo>
                  <a:pt x="106" y="359"/>
                </a:lnTo>
                <a:lnTo>
                  <a:pt x="106" y="353"/>
                </a:lnTo>
                <a:lnTo>
                  <a:pt x="108" y="349"/>
                </a:lnTo>
                <a:lnTo>
                  <a:pt x="114" y="340"/>
                </a:lnTo>
                <a:lnTo>
                  <a:pt x="114" y="340"/>
                </a:lnTo>
                <a:lnTo>
                  <a:pt x="106" y="341"/>
                </a:lnTo>
                <a:lnTo>
                  <a:pt x="97" y="347"/>
                </a:lnTo>
                <a:lnTo>
                  <a:pt x="89" y="353"/>
                </a:lnTo>
                <a:lnTo>
                  <a:pt x="82" y="359"/>
                </a:lnTo>
                <a:lnTo>
                  <a:pt x="82" y="359"/>
                </a:lnTo>
                <a:close/>
                <a:moveTo>
                  <a:pt x="185" y="357"/>
                </a:moveTo>
                <a:lnTo>
                  <a:pt x="185" y="357"/>
                </a:lnTo>
                <a:lnTo>
                  <a:pt x="196" y="357"/>
                </a:lnTo>
                <a:lnTo>
                  <a:pt x="196" y="357"/>
                </a:lnTo>
                <a:lnTo>
                  <a:pt x="204" y="347"/>
                </a:lnTo>
                <a:lnTo>
                  <a:pt x="207" y="343"/>
                </a:lnTo>
                <a:lnTo>
                  <a:pt x="207" y="338"/>
                </a:lnTo>
                <a:lnTo>
                  <a:pt x="207" y="338"/>
                </a:lnTo>
                <a:lnTo>
                  <a:pt x="202" y="343"/>
                </a:lnTo>
                <a:lnTo>
                  <a:pt x="196" y="347"/>
                </a:lnTo>
                <a:lnTo>
                  <a:pt x="190" y="353"/>
                </a:lnTo>
                <a:lnTo>
                  <a:pt x="185" y="357"/>
                </a:lnTo>
                <a:lnTo>
                  <a:pt x="185" y="357"/>
                </a:lnTo>
                <a:close/>
                <a:moveTo>
                  <a:pt x="57" y="355"/>
                </a:moveTo>
                <a:lnTo>
                  <a:pt x="57" y="355"/>
                </a:lnTo>
                <a:lnTo>
                  <a:pt x="68" y="357"/>
                </a:lnTo>
                <a:lnTo>
                  <a:pt x="78" y="359"/>
                </a:lnTo>
                <a:lnTo>
                  <a:pt x="78" y="359"/>
                </a:lnTo>
                <a:lnTo>
                  <a:pt x="76" y="355"/>
                </a:lnTo>
                <a:lnTo>
                  <a:pt x="74" y="351"/>
                </a:lnTo>
                <a:lnTo>
                  <a:pt x="74" y="345"/>
                </a:lnTo>
                <a:lnTo>
                  <a:pt x="72" y="343"/>
                </a:lnTo>
                <a:lnTo>
                  <a:pt x="72" y="343"/>
                </a:lnTo>
                <a:lnTo>
                  <a:pt x="70" y="347"/>
                </a:lnTo>
                <a:lnTo>
                  <a:pt x="64" y="349"/>
                </a:lnTo>
                <a:lnTo>
                  <a:pt x="61" y="351"/>
                </a:lnTo>
                <a:lnTo>
                  <a:pt x="57" y="355"/>
                </a:lnTo>
                <a:lnTo>
                  <a:pt x="57" y="355"/>
                </a:lnTo>
                <a:close/>
                <a:moveTo>
                  <a:pt x="150" y="359"/>
                </a:moveTo>
                <a:lnTo>
                  <a:pt x="150" y="359"/>
                </a:lnTo>
                <a:lnTo>
                  <a:pt x="160" y="359"/>
                </a:lnTo>
                <a:lnTo>
                  <a:pt x="165" y="357"/>
                </a:lnTo>
                <a:lnTo>
                  <a:pt x="169" y="351"/>
                </a:lnTo>
                <a:lnTo>
                  <a:pt x="173" y="343"/>
                </a:lnTo>
                <a:lnTo>
                  <a:pt x="173" y="343"/>
                </a:lnTo>
                <a:lnTo>
                  <a:pt x="165" y="345"/>
                </a:lnTo>
                <a:lnTo>
                  <a:pt x="160" y="349"/>
                </a:lnTo>
                <a:lnTo>
                  <a:pt x="150" y="359"/>
                </a:lnTo>
                <a:lnTo>
                  <a:pt x="150" y="359"/>
                </a:lnTo>
                <a:close/>
                <a:moveTo>
                  <a:pt x="122" y="360"/>
                </a:moveTo>
                <a:lnTo>
                  <a:pt x="122" y="360"/>
                </a:lnTo>
                <a:lnTo>
                  <a:pt x="127" y="359"/>
                </a:lnTo>
                <a:lnTo>
                  <a:pt x="131" y="357"/>
                </a:lnTo>
                <a:lnTo>
                  <a:pt x="135" y="351"/>
                </a:lnTo>
                <a:lnTo>
                  <a:pt x="135" y="351"/>
                </a:lnTo>
                <a:lnTo>
                  <a:pt x="131" y="351"/>
                </a:lnTo>
                <a:lnTo>
                  <a:pt x="127" y="353"/>
                </a:lnTo>
                <a:lnTo>
                  <a:pt x="122" y="360"/>
                </a:lnTo>
                <a:lnTo>
                  <a:pt x="12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195B31-F312-4C61-A67C-C1BCC5DCA154}"/>
              </a:ext>
            </a:extLst>
          </p:cNvPr>
          <p:cNvSpPr txBox="1"/>
          <p:nvPr/>
        </p:nvSpPr>
        <p:spPr>
          <a:xfrm>
            <a:off x="1193335" y="1255059"/>
            <a:ext cx="8563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r>
              <a:rPr lang="zh-CN" altLang="en-US" sz="2000" dirty="0">
                <a:solidFill>
                  <a:schemeClr val="bg1"/>
                </a:solidFill>
              </a:rPr>
              <a:t>米长的路上，从路的一端起每隔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米种一棵树，那么需要种多少颗树？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D5395A-1C75-40C2-82C1-1AA350CE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00" y="1655169"/>
            <a:ext cx="621098" cy="12308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531BF2-97BE-485B-B17D-C86D7CA6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55" y="1655169"/>
            <a:ext cx="621098" cy="12308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5731049-6E75-41B2-91D8-8A8BB169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618" y="1646390"/>
            <a:ext cx="621098" cy="12308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EF201A-7BBF-404A-992A-7BA944DF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066" y="1657472"/>
            <a:ext cx="621098" cy="12308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3BA4C5-D50A-483B-B4F0-22AB52F7B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346" y="1631186"/>
            <a:ext cx="621098" cy="12308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A81175F-6ECB-4BA8-A6F1-ED303073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94" y="1658832"/>
            <a:ext cx="621098" cy="12308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F9FACF-4DA6-4D2C-B4CB-1845B3BA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97" y="1655169"/>
            <a:ext cx="621098" cy="123087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C456779-47BD-4893-A70E-BB7A5910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07" y="1655169"/>
            <a:ext cx="621098" cy="12308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1527FA5-466C-4428-AF79-AA2B8EA9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283" y="1655169"/>
            <a:ext cx="621098" cy="12308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649D7BF-B5E7-4DBD-A891-3CD4AFA8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991" y="1655169"/>
            <a:ext cx="621098" cy="1230874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7E34B6E-8D43-4597-A864-213E74A49D73}"/>
              </a:ext>
            </a:extLst>
          </p:cNvPr>
          <p:cNvCxnSpPr>
            <a:cxnSpLocks/>
          </p:cNvCxnSpPr>
          <p:nvPr/>
        </p:nvCxnSpPr>
        <p:spPr>
          <a:xfrm>
            <a:off x="1267557" y="3168172"/>
            <a:ext cx="930656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C2B11B7-EC1E-4B56-B29F-15DF6955086E}"/>
              </a:ext>
            </a:extLst>
          </p:cNvPr>
          <p:cNvSpPr txBox="1"/>
          <p:nvPr/>
        </p:nvSpPr>
        <p:spPr>
          <a:xfrm>
            <a:off x="1158920" y="3192155"/>
            <a:ext cx="1014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米       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米        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米      </a:t>
            </a:r>
            <a:r>
              <a:rPr lang="en-US" altLang="zh-CN" sz="2000" dirty="0">
                <a:solidFill>
                  <a:schemeClr val="bg1"/>
                </a:solidFill>
              </a:rPr>
              <a:t> 3</a:t>
            </a:r>
            <a:r>
              <a:rPr lang="zh-CN" altLang="en-US" sz="2000" dirty="0">
                <a:solidFill>
                  <a:schemeClr val="bg1"/>
                </a:solidFill>
              </a:rPr>
              <a:t>米</a:t>
            </a:r>
            <a:r>
              <a:rPr lang="en-US" altLang="zh-CN" sz="2000" dirty="0">
                <a:solidFill>
                  <a:schemeClr val="bg1"/>
                </a:solidFill>
              </a:rPr>
              <a:t>         4</a:t>
            </a:r>
            <a:r>
              <a:rPr lang="zh-CN" altLang="en-US" sz="2000" dirty="0">
                <a:solidFill>
                  <a:schemeClr val="bg1"/>
                </a:solidFill>
              </a:rPr>
              <a:t>米       </a:t>
            </a:r>
            <a:r>
              <a:rPr lang="en-US" altLang="zh-CN" sz="2000" dirty="0">
                <a:solidFill>
                  <a:schemeClr val="bg1"/>
                </a:solidFill>
              </a:rPr>
              <a:t>5</a:t>
            </a:r>
            <a:r>
              <a:rPr lang="zh-CN" altLang="en-US" sz="2000" dirty="0">
                <a:solidFill>
                  <a:schemeClr val="bg1"/>
                </a:solidFill>
              </a:rPr>
              <a:t>米        </a:t>
            </a: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r>
              <a:rPr lang="zh-CN" altLang="en-US" sz="2000" dirty="0">
                <a:solidFill>
                  <a:schemeClr val="bg1"/>
                </a:solidFill>
              </a:rPr>
              <a:t>米        </a:t>
            </a:r>
            <a:r>
              <a:rPr lang="en-US" altLang="zh-CN" sz="2000" dirty="0">
                <a:solidFill>
                  <a:schemeClr val="bg1"/>
                </a:solidFill>
              </a:rPr>
              <a:t>7</a:t>
            </a:r>
            <a:r>
              <a:rPr lang="zh-CN" altLang="en-US" sz="2000" dirty="0">
                <a:solidFill>
                  <a:schemeClr val="bg1"/>
                </a:solidFill>
              </a:rPr>
              <a:t>米     </a:t>
            </a:r>
            <a:r>
              <a:rPr lang="en-US" altLang="zh-CN" sz="2000" dirty="0">
                <a:solidFill>
                  <a:schemeClr val="bg1"/>
                </a:solidFill>
              </a:rPr>
              <a:t>8</a:t>
            </a:r>
            <a:r>
              <a:rPr lang="zh-CN" altLang="en-US" sz="2000" dirty="0">
                <a:solidFill>
                  <a:schemeClr val="bg1"/>
                </a:solidFill>
              </a:rPr>
              <a:t>米       </a:t>
            </a:r>
            <a:r>
              <a:rPr lang="en-US" altLang="zh-CN" sz="2000" dirty="0">
                <a:solidFill>
                  <a:schemeClr val="bg1"/>
                </a:solidFill>
              </a:rPr>
              <a:t>9</a:t>
            </a:r>
            <a:r>
              <a:rPr lang="zh-CN" altLang="en-US" sz="2000" dirty="0">
                <a:solidFill>
                  <a:schemeClr val="bg1"/>
                </a:solidFill>
              </a:rPr>
              <a:t>米    </a:t>
            </a:r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r>
              <a:rPr lang="zh-CN" altLang="en-US" sz="2000" dirty="0">
                <a:solidFill>
                  <a:schemeClr val="bg1"/>
                </a:solidFill>
              </a:rPr>
              <a:t>米      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69E8F1B-0FF9-4E29-9E63-4D7EF4086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351" y="1655169"/>
            <a:ext cx="621098" cy="123087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6C1D997-F364-4565-B7C1-54BEDD9B1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27" y="3695464"/>
            <a:ext cx="5042267" cy="25533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6B03597-D9B7-4EF3-A89D-0470A78EA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938" y="3695464"/>
            <a:ext cx="5340862" cy="254893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580FC6D-86B5-4427-9142-227C905A854B}"/>
              </a:ext>
            </a:extLst>
          </p:cNvPr>
          <p:cNvSpPr txBox="1"/>
          <p:nvPr/>
        </p:nvSpPr>
        <p:spPr>
          <a:xfrm>
            <a:off x="6531262" y="501838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</a:rPr>
              <a:t>10</a:t>
            </a:r>
            <a:r>
              <a:rPr lang="zh-CN" altLang="en-US" sz="2000" dirty="0">
                <a:solidFill>
                  <a:srgbClr val="FFFF00"/>
                </a:solidFill>
              </a:rPr>
              <a:t>并不是树的棵树，而是收尾间隔</a:t>
            </a:r>
            <a:endParaRPr lang="en-US" altLang="zh-CN" sz="2000" dirty="0">
              <a:solidFill>
                <a:srgbClr val="FFFF00"/>
              </a:solidFill>
            </a:endParaRPr>
          </a:p>
          <a:p>
            <a:r>
              <a:rPr lang="zh-CN" altLang="en-US" sz="2000" dirty="0">
                <a:solidFill>
                  <a:srgbClr val="FFFF00"/>
                </a:solidFill>
              </a:rPr>
              <a:t>关键：将计数对象与整数对应起来</a:t>
            </a:r>
          </a:p>
        </p:txBody>
      </p:sp>
    </p:spTree>
    <p:extLst>
      <p:ext uri="{BB962C8B-B14F-4D97-AF65-F5344CB8AC3E}">
        <p14:creationId xmlns:p14="http://schemas.microsoft.com/office/powerpoint/2010/main" val="26773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031688-4198-4EC2-942E-87B1EB460186}"/>
              </a:ext>
            </a:extLst>
          </p:cNvPr>
          <p:cNvSpPr txBox="1"/>
          <p:nvPr/>
        </p:nvSpPr>
        <p:spPr>
          <a:xfrm>
            <a:off x="1312870" y="559988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加法法则</a:t>
            </a:r>
          </a:p>
        </p:txBody>
      </p:sp>
      <p:sp>
        <p:nvSpPr>
          <p:cNvPr id="6" name="Freeform 48">
            <a:extLst>
              <a:ext uri="{FF2B5EF4-FFF2-40B4-BE49-F238E27FC236}">
                <a16:creationId xmlns:a16="http://schemas.microsoft.com/office/drawing/2014/main" id="{F3A05588-77D3-4090-A2C2-D67BA5615224}"/>
              </a:ext>
            </a:extLst>
          </p:cNvPr>
          <p:cNvSpPr>
            <a:spLocks noEditPoints="1"/>
          </p:cNvSpPr>
          <p:nvPr/>
        </p:nvSpPr>
        <p:spPr bwMode="auto">
          <a:xfrm>
            <a:off x="793300" y="507966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260B17-9231-4566-8CDC-6A9D83908A0C}"/>
              </a:ext>
            </a:extLst>
          </p:cNvPr>
          <p:cNvSpPr txBox="1"/>
          <p:nvPr/>
        </p:nvSpPr>
        <p:spPr>
          <a:xfrm>
            <a:off x="1229360" y="1219200"/>
            <a:ext cx="948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在一副扑克牌中，有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张红桃数字牌（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），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 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张红桃花牌（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）。那么红桃共有多少张？</a:t>
            </a:r>
            <a:endParaRPr lang="zh-CN" altLang="en-US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CE7DE7-947B-482C-8D40-8181B83834D0}"/>
              </a:ext>
            </a:extLst>
          </p:cNvPr>
          <p:cNvSpPr txBox="1"/>
          <p:nvPr/>
        </p:nvSpPr>
        <p:spPr>
          <a:xfrm>
            <a:off x="3028276" y="319721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只有在</a:t>
            </a:r>
            <a:r>
              <a:rPr lang="zh-CN" altLang="en-US" sz="2000" dirty="0">
                <a:solidFill>
                  <a:srgbClr val="FFFF00"/>
                </a:solidFill>
              </a:rPr>
              <a:t>没有重复</a:t>
            </a:r>
            <a:r>
              <a:rPr lang="zh-CN" altLang="en-US" sz="2000" dirty="0">
                <a:solidFill>
                  <a:schemeClr val="bg1"/>
                </a:solidFill>
              </a:rPr>
              <a:t>元数的情况下成立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E4D300-3630-4A70-8408-A8BEECCF44A7}"/>
              </a:ext>
            </a:extLst>
          </p:cNvPr>
          <p:cNvSpPr txBox="1"/>
          <p:nvPr/>
        </p:nvSpPr>
        <p:spPr>
          <a:xfrm>
            <a:off x="1808480" y="4930041"/>
            <a:ext cx="7948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集合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的元素总数 </a:t>
            </a:r>
            <a:r>
              <a:rPr lang="en-US" altLang="zh-CN" sz="2000" dirty="0">
                <a:solidFill>
                  <a:schemeClr val="bg1"/>
                </a:solidFill>
              </a:rPr>
              <a:t>= A</a:t>
            </a:r>
            <a:r>
              <a:rPr lang="zh-CN" altLang="en-US" sz="2000" dirty="0">
                <a:solidFill>
                  <a:schemeClr val="bg1"/>
                </a:solidFill>
              </a:rPr>
              <a:t>的元素数 </a:t>
            </a:r>
            <a:r>
              <a:rPr lang="en-US" altLang="zh-CN" sz="2000" dirty="0">
                <a:solidFill>
                  <a:schemeClr val="bg1"/>
                </a:solidFill>
              </a:rPr>
              <a:t>+ B</a:t>
            </a:r>
            <a:r>
              <a:rPr lang="zh-CN" altLang="en-US" sz="2000" dirty="0">
                <a:solidFill>
                  <a:schemeClr val="bg1"/>
                </a:solidFill>
              </a:rPr>
              <a:t>的元素数 </a:t>
            </a:r>
            <a:r>
              <a:rPr lang="en-US" altLang="zh-CN" sz="2000" dirty="0">
                <a:solidFill>
                  <a:schemeClr val="bg1"/>
                </a:solidFill>
              </a:rPr>
              <a:t>– A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的共同元素数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AD6FD3-6CC7-4047-B575-AE78911BE920}"/>
              </a:ext>
            </a:extLst>
          </p:cNvPr>
          <p:cNvSpPr txBox="1"/>
          <p:nvPr/>
        </p:nvSpPr>
        <p:spPr>
          <a:xfrm>
            <a:off x="958799" y="4030011"/>
            <a:ext cx="6614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加上</a:t>
            </a:r>
            <a:r>
              <a:rPr lang="zh-CN" altLang="en-US" sz="2000" dirty="0">
                <a:solidFill>
                  <a:srgbClr val="FFFF00"/>
                </a:solidFill>
              </a:rPr>
              <a:t>容斥原理</a:t>
            </a:r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the principle of inclusion and exclusion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考虑了重复元素的加法法则：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1D74B8-7A6F-4FE7-96AC-2A0DBEBBBD52}"/>
              </a:ext>
            </a:extLst>
          </p:cNvPr>
          <p:cNvSpPr txBox="1"/>
          <p:nvPr/>
        </p:nvSpPr>
        <p:spPr>
          <a:xfrm>
            <a:off x="3473855" y="5522295"/>
            <a:ext cx="3253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|A ∪ B| = |A| + |B| - |A </a:t>
            </a:r>
            <a:r>
              <a:rPr lang="zh-CN" altLang="en-US" sz="2000" dirty="0">
                <a:solidFill>
                  <a:schemeClr val="bg1"/>
                </a:solidFill>
              </a:rPr>
              <a:t>∩ </a:t>
            </a:r>
            <a:r>
              <a:rPr lang="en-US" altLang="zh-CN" sz="2000" dirty="0">
                <a:solidFill>
                  <a:schemeClr val="bg1"/>
                </a:solidFill>
              </a:rPr>
              <a:t>B|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22604D-77F6-48F8-B52A-C60E3EEC6493}"/>
              </a:ext>
            </a:extLst>
          </p:cNvPr>
          <p:cNvSpPr txBox="1"/>
          <p:nvPr/>
        </p:nvSpPr>
        <p:spPr>
          <a:xfrm>
            <a:off x="3859398" y="2627907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|A∪B| = |A| + |B|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7468FC-3311-4394-AD11-225E00395802}"/>
              </a:ext>
            </a:extLst>
          </p:cNvPr>
          <p:cNvSpPr txBox="1"/>
          <p:nvPr/>
        </p:nvSpPr>
        <p:spPr>
          <a:xfrm>
            <a:off x="2712720" y="2104316"/>
            <a:ext cx="4898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 ∪ B</a:t>
            </a:r>
            <a:r>
              <a:rPr lang="zh-CN" altLang="en-US" sz="2000" dirty="0">
                <a:solidFill>
                  <a:schemeClr val="bg1"/>
                </a:solidFill>
              </a:rPr>
              <a:t>的元素数 </a:t>
            </a:r>
            <a:r>
              <a:rPr lang="en-US" altLang="zh-CN" sz="2000" dirty="0">
                <a:solidFill>
                  <a:schemeClr val="bg1"/>
                </a:solidFill>
              </a:rPr>
              <a:t>= A</a:t>
            </a:r>
            <a:r>
              <a:rPr lang="zh-CN" altLang="en-US" sz="2000" dirty="0">
                <a:solidFill>
                  <a:schemeClr val="bg1"/>
                </a:solidFill>
              </a:rPr>
              <a:t>的元素数 </a:t>
            </a:r>
            <a:r>
              <a:rPr lang="en-US" altLang="zh-CN" sz="2000" dirty="0">
                <a:solidFill>
                  <a:schemeClr val="bg1"/>
                </a:solidFill>
              </a:rPr>
              <a:t>+ B</a:t>
            </a:r>
            <a:r>
              <a:rPr lang="zh-CN" altLang="en-US" sz="2000" dirty="0">
                <a:solidFill>
                  <a:schemeClr val="bg1"/>
                </a:solidFill>
              </a:rPr>
              <a:t>的元素数</a:t>
            </a:r>
          </a:p>
        </p:txBody>
      </p:sp>
    </p:spTree>
    <p:extLst>
      <p:ext uri="{BB962C8B-B14F-4D97-AF65-F5344CB8AC3E}">
        <p14:creationId xmlns:p14="http://schemas.microsoft.com/office/powerpoint/2010/main" val="304638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EC0B8E-BEFA-4E05-9C1C-1E8E05203504}"/>
              </a:ext>
            </a:extLst>
          </p:cNvPr>
          <p:cNvSpPr txBox="1"/>
          <p:nvPr/>
        </p:nvSpPr>
        <p:spPr>
          <a:xfrm>
            <a:off x="1312870" y="559988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加法法则</a:t>
            </a:r>
          </a:p>
        </p:txBody>
      </p:sp>
      <p:sp>
        <p:nvSpPr>
          <p:cNvPr id="5" name="Freeform 48">
            <a:extLst>
              <a:ext uri="{FF2B5EF4-FFF2-40B4-BE49-F238E27FC236}">
                <a16:creationId xmlns:a16="http://schemas.microsoft.com/office/drawing/2014/main" id="{008D0919-DB30-4D45-A289-50D620CC47A3}"/>
              </a:ext>
            </a:extLst>
          </p:cNvPr>
          <p:cNvSpPr>
            <a:spLocks noEditPoints="1"/>
          </p:cNvSpPr>
          <p:nvPr/>
        </p:nvSpPr>
        <p:spPr bwMode="auto">
          <a:xfrm>
            <a:off x="793300" y="507966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820937-F7AE-495F-91E1-5253E4CD313D}"/>
              </a:ext>
            </a:extLst>
          </p:cNvPr>
          <p:cNvSpPr txBox="1"/>
          <p:nvPr/>
        </p:nvSpPr>
        <p:spPr>
          <a:xfrm>
            <a:off x="838200" y="1287046"/>
            <a:ext cx="20313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控制亮灯的扑克牌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44E413-8A91-45AA-A36B-F5927CEE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2" y="1739582"/>
            <a:ext cx="8448675" cy="15906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B4ECD4D-3B37-4107-AA65-75C3855B9FC9}"/>
              </a:ext>
            </a:extLst>
          </p:cNvPr>
          <p:cNvSpPr txBox="1"/>
          <p:nvPr/>
        </p:nvSpPr>
        <p:spPr>
          <a:xfrm>
            <a:off x="1124299" y="3016404"/>
            <a:ext cx="9500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在你面前有一个装置，只要往里面放入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张牌，它就会根据牌的级别控制灯泡的亮灭。我们假设放入的扑克牌的级别为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1~13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的整数）：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的倍数，则亮灯。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的倍数，也亮灯。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既不是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的倍数，也不是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的倍数，则灭灯。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往这个装置中依次放入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13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张红桃，其中亮灯的有多少张牌呢？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8637F3-F6D2-4407-AC92-0B7D33C15651}"/>
              </a:ext>
            </a:extLst>
          </p:cNvPr>
          <p:cNvSpPr txBox="1"/>
          <p:nvPr/>
        </p:nvSpPr>
        <p:spPr>
          <a:xfrm>
            <a:off x="1566862" y="5063122"/>
            <a:ext cx="4815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的倍数：</a:t>
            </a:r>
            <a:r>
              <a:rPr lang="en-US" altLang="zh-CN" sz="2000" dirty="0">
                <a:solidFill>
                  <a:schemeClr val="bg1"/>
                </a:solidFill>
              </a:rPr>
              <a:t>2,4,6,8,10,12</a:t>
            </a:r>
            <a:r>
              <a:rPr lang="zh-CN" altLang="en-US" sz="2000" dirty="0">
                <a:solidFill>
                  <a:schemeClr val="bg1"/>
                </a:solidFill>
              </a:rPr>
              <a:t>；共六张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的倍数：</a:t>
            </a:r>
            <a:r>
              <a:rPr lang="en-US" altLang="zh-CN" sz="2000" dirty="0">
                <a:solidFill>
                  <a:schemeClr val="bg1"/>
                </a:solidFill>
              </a:rPr>
              <a:t>3,6,9,12</a:t>
            </a:r>
            <a:r>
              <a:rPr lang="zh-CN" altLang="en-US" sz="2000" dirty="0">
                <a:solidFill>
                  <a:schemeClr val="bg1"/>
                </a:solidFill>
              </a:rPr>
              <a:t>；共四张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既是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的倍数有是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的倍数：</a:t>
            </a:r>
            <a:r>
              <a:rPr lang="en-US" altLang="zh-CN" sz="2000" dirty="0">
                <a:solidFill>
                  <a:schemeClr val="bg1"/>
                </a:solidFill>
              </a:rPr>
              <a:t>6,12</a:t>
            </a:r>
            <a:r>
              <a:rPr lang="zh-CN" altLang="en-US" sz="2000" dirty="0">
                <a:solidFill>
                  <a:schemeClr val="bg1"/>
                </a:solidFill>
              </a:rPr>
              <a:t>；共两张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00530C-8BEC-4F0A-940F-F07296CCDAD2}"/>
              </a:ext>
            </a:extLst>
          </p:cNvPr>
          <p:cNvSpPr txBox="1"/>
          <p:nvPr/>
        </p:nvSpPr>
        <p:spPr>
          <a:xfrm>
            <a:off x="7337502" y="5570953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答案：</a:t>
            </a:r>
            <a:r>
              <a:rPr lang="en-US" altLang="zh-CN" sz="2000" dirty="0">
                <a:solidFill>
                  <a:schemeClr val="bg1"/>
                </a:solidFill>
              </a:rPr>
              <a:t>6+4-2=8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1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5375B19-2AF2-4687-9027-79C8B2382F65}"/>
              </a:ext>
            </a:extLst>
          </p:cNvPr>
          <p:cNvSpPr txBox="1"/>
          <p:nvPr/>
        </p:nvSpPr>
        <p:spPr>
          <a:xfrm>
            <a:off x="1270305" y="510222"/>
            <a:ext cx="624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乘法法则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1F7C4D6D-470E-4BE6-8C14-07D0649BC2D7}"/>
              </a:ext>
            </a:extLst>
          </p:cNvPr>
          <p:cNvSpPr>
            <a:spLocks noEditPoints="1"/>
          </p:cNvSpPr>
          <p:nvPr/>
        </p:nvSpPr>
        <p:spPr bwMode="auto">
          <a:xfrm>
            <a:off x="759846" y="474416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D1F7A5-A93C-40E2-9266-466D9169137D}"/>
              </a:ext>
            </a:extLst>
          </p:cNvPr>
          <p:cNvSpPr txBox="1"/>
          <p:nvPr/>
        </p:nvSpPr>
        <p:spPr>
          <a:xfrm>
            <a:off x="3885523" y="633332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根据两个集合进行“元素配对”的法则。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378D2C-39F2-4A68-81EF-A65CE5B57C6F}"/>
              </a:ext>
            </a:extLst>
          </p:cNvPr>
          <p:cNvSpPr txBox="1"/>
          <p:nvPr/>
        </p:nvSpPr>
        <p:spPr>
          <a:xfrm>
            <a:off x="759846" y="1403721"/>
            <a:ext cx="1054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在一副扑克牌中，有红桃、黑桃、方片、梅花四种花色。每个花色都有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13</a:t>
            </a: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个等级。那么，一副扑克牌共有多少张？（这里除去王牌）</a:t>
            </a:r>
            <a:endParaRPr lang="zh-CN" altLang="en-US" sz="2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5E0C00-E75E-4208-A2CF-069602C95D75}"/>
              </a:ext>
            </a:extLst>
          </p:cNvPr>
          <p:cNvSpPr txBox="1"/>
          <p:nvPr/>
        </p:nvSpPr>
        <p:spPr>
          <a:xfrm>
            <a:off x="4394315" y="2481886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答：</a:t>
            </a:r>
            <a:r>
              <a:rPr lang="en-US" altLang="zh-CN" sz="2000" dirty="0">
                <a:solidFill>
                  <a:schemeClr val="bg1"/>
                </a:solidFill>
              </a:rPr>
              <a:t>4×13 = 52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7408FB-576B-4915-B0AF-F13BE83C01B9}"/>
              </a:ext>
            </a:extLst>
          </p:cNvPr>
          <p:cNvSpPr txBox="1"/>
          <p:nvPr/>
        </p:nvSpPr>
        <p:spPr>
          <a:xfrm>
            <a:off x="936378" y="3144644"/>
            <a:ext cx="5118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集合</a:t>
            </a:r>
            <a:r>
              <a:rPr lang="en-US" altLang="zh-CN" sz="2000" dirty="0">
                <a:solidFill>
                  <a:schemeClr val="bg1"/>
                </a:solidFill>
              </a:rPr>
              <a:t>A = { </a:t>
            </a:r>
            <a:r>
              <a:rPr lang="zh-CN" altLang="en-US" sz="2000" dirty="0">
                <a:solidFill>
                  <a:schemeClr val="bg1"/>
                </a:solidFill>
              </a:rPr>
              <a:t>红桃，黑桃，方片，梅花 </a:t>
            </a:r>
            <a:r>
              <a:rPr lang="en-US" altLang="zh-CN" sz="2000" dirty="0">
                <a:solidFill>
                  <a:schemeClr val="bg1"/>
                </a:solidFill>
              </a:rPr>
              <a:t>}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集合</a:t>
            </a:r>
            <a:r>
              <a:rPr lang="en-US" altLang="zh-CN" sz="2000" dirty="0">
                <a:solidFill>
                  <a:schemeClr val="bg1"/>
                </a:solidFill>
              </a:rPr>
              <a:t>B = {A, 2,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3, 4, 5, 6, 7, 8, 9, 10, J, Q,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K}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963680-9584-4CD4-A8C6-A6AF31276647}"/>
              </a:ext>
            </a:extLst>
          </p:cNvPr>
          <p:cNvSpPr txBox="1"/>
          <p:nvPr/>
        </p:nvSpPr>
        <p:spPr>
          <a:xfrm>
            <a:off x="617577" y="4115178"/>
            <a:ext cx="109568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集合</a:t>
            </a:r>
            <a:r>
              <a:rPr lang="en-US" altLang="zh-CN" sz="2000" dirty="0">
                <a:solidFill>
                  <a:schemeClr val="bg1"/>
                </a:solidFill>
              </a:rPr>
              <a:t>A×</a:t>
            </a:r>
            <a:r>
              <a:rPr lang="zh-CN" altLang="en-US" sz="2000" dirty="0">
                <a:solidFill>
                  <a:schemeClr val="bg1"/>
                </a:solidFill>
              </a:rPr>
              <a:t>集合</a:t>
            </a:r>
            <a:r>
              <a:rPr lang="en-US" altLang="zh-CN" sz="2000" dirty="0">
                <a:solidFill>
                  <a:schemeClr val="bg1"/>
                </a:solidFill>
              </a:rPr>
              <a:t>B = {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（红桃，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），（红桃，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），（红桃，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），</a:t>
            </a:r>
            <a:r>
              <a:rPr lang="en-US" altLang="zh-CN" sz="2000" dirty="0">
                <a:solidFill>
                  <a:schemeClr val="bg1"/>
                </a:solidFill>
              </a:rPr>
              <a:t>… </a:t>
            </a:r>
            <a:r>
              <a:rPr lang="zh-CN" altLang="en-US" sz="2000" dirty="0">
                <a:solidFill>
                  <a:schemeClr val="bg1"/>
                </a:solidFill>
              </a:rPr>
              <a:t>，（红桃，</a:t>
            </a:r>
            <a:r>
              <a:rPr lang="en-US" altLang="zh-CN" sz="2000" dirty="0">
                <a:solidFill>
                  <a:schemeClr val="bg1"/>
                </a:solidFill>
              </a:rPr>
              <a:t>J</a:t>
            </a:r>
            <a:r>
              <a:rPr lang="zh-CN" altLang="en-US" sz="2000" dirty="0">
                <a:solidFill>
                  <a:schemeClr val="bg1"/>
                </a:solidFill>
              </a:rPr>
              <a:t>），（红桃，</a:t>
            </a:r>
            <a:r>
              <a:rPr lang="en-US" altLang="zh-CN" sz="2000" dirty="0">
                <a:solidFill>
                  <a:schemeClr val="bg1"/>
                </a:solidFill>
              </a:rPr>
              <a:t>Q</a:t>
            </a:r>
            <a:r>
              <a:rPr lang="zh-CN" altLang="en-US" sz="2000" dirty="0">
                <a:solidFill>
                  <a:schemeClr val="bg1"/>
                </a:solidFill>
              </a:rPr>
              <a:t>），（红桃，</a:t>
            </a:r>
            <a:r>
              <a:rPr lang="en-US" altLang="zh-CN" sz="2000" dirty="0">
                <a:solidFill>
                  <a:schemeClr val="bg1"/>
                </a:solidFill>
              </a:rPr>
              <a:t>K</a:t>
            </a:r>
            <a:r>
              <a:rPr lang="zh-CN" altLang="en-US" sz="2000" dirty="0">
                <a:solidFill>
                  <a:schemeClr val="bg1"/>
                </a:solidFill>
              </a:rPr>
              <a:t>），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（黑桃，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），（黑桃，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），（黑桃，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），</a:t>
            </a:r>
            <a:r>
              <a:rPr lang="en-US" altLang="zh-CN" sz="2000" dirty="0">
                <a:solidFill>
                  <a:schemeClr val="bg1"/>
                </a:solidFill>
              </a:rPr>
              <a:t>… </a:t>
            </a:r>
            <a:r>
              <a:rPr lang="zh-CN" altLang="en-US" sz="2000" dirty="0">
                <a:solidFill>
                  <a:schemeClr val="bg1"/>
                </a:solidFill>
              </a:rPr>
              <a:t>，（黑桃，</a:t>
            </a:r>
            <a:r>
              <a:rPr lang="en-US" altLang="zh-CN" sz="2000" dirty="0">
                <a:solidFill>
                  <a:schemeClr val="bg1"/>
                </a:solidFill>
              </a:rPr>
              <a:t>J</a:t>
            </a:r>
            <a:r>
              <a:rPr lang="zh-CN" altLang="en-US" sz="2000" dirty="0">
                <a:solidFill>
                  <a:schemeClr val="bg1"/>
                </a:solidFill>
              </a:rPr>
              <a:t>），（黑桃，</a:t>
            </a:r>
            <a:r>
              <a:rPr lang="en-US" altLang="zh-CN" sz="2000" dirty="0">
                <a:solidFill>
                  <a:schemeClr val="bg1"/>
                </a:solidFill>
              </a:rPr>
              <a:t>Q</a:t>
            </a:r>
            <a:r>
              <a:rPr lang="zh-CN" altLang="en-US" sz="2000" dirty="0">
                <a:solidFill>
                  <a:schemeClr val="bg1"/>
                </a:solidFill>
              </a:rPr>
              <a:t>），（黑桃，</a:t>
            </a:r>
            <a:r>
              <a:rPr lang="en-US" altLang="zh-CN" sz="2000" dirty="0">
                <a:solidFill>
                  <a:schemeClr val="bg1"/>
                </a:solidFill>
              </a:rPr>
              <a:t>K</a:t>
            </a:r>
            <a:r>
              <a:rPr lang="zh-CN" altLang="en-US" sz="2000" dirty="0">
                <a:solidFill>
                  <a:schemeClr val="bg1"/>
                </a:solidFill>
              </a:rPr>
              <a:t>），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（方片，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），（方片，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），（方片，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），</a:t>
            </a:r>
            <a:r>
              <a:rPr lang="en-US" altLang="zh-CN" sz="2000" dirty="0">
                <a:solidFill>
                  <a:schemeClr val="bg1"/>
                </a:solidFill>
              </a:rPr>
              <a:t>… </a:t>
            </a:r>
            <a:r>
              <a:rPr lang="zh-CN" altLang="en-US" sz="2000" dirty="0">
                <a:solidFill>
                  <a:schemeClr val="bg1"/>
                </a:solidFill>
              </a:rPr>
              <a:t>，（方片，</a:t>
            </a:r>
            <a:r>
              <a:rPr lang="en-US" altLang="zh-CN" sz="2000" dirty="0">
                <a:solidFill>
                  <a:schemeClr val="bg1"/>
                </a:solidFill>
              </a:rPr>
              <a:t>J</a:t>
            </a:r>
            <a:r>
              <a:rPr lang="zh-CN" altLang="en-US" sz="2000" dirty="0">
                <a:solidFill>
                  <a:schemeClr val="bg1"/>
                </a:solidFill>
              </a:rPr>
              <a:t>），（方片，</a:t>
            </a:r>
            <a:r>
              <a:rPr lang="en-US" altLang="zh-CN" sz="2000" dirty="0">
                <a:solidFill>
                  <a:schemeClr val="bg1"/>
                </a:solidFill>
              </a:rPr>
              <a:t>Q</a:t>
            </a:r>
            <a:r>
              <a:rPr lang="zh-CN" altLang="en-US" sz="2000" dirty="0">
                <a:solidFill>
                  <a:schemeClr val="bg1"/>
                </a:solidFill>
              </a:rPr>
              <a:t>），（方片，</a:t>
            </a:r>
            <a:r>
              <a:rPr lang="en-US" altLang="zh-CN" sz="2000" dirty="0">
                <a:solidFill>
                  <a:schemeClr val="bg1"/>
                </a:solidFill>
              </a:rPr>
              <a:t>K</a:t>
            </a:r>
            <a:r>
              <a:rPr lang="zh-CN" altLang="en-US" sz="2000" dirty="0">
                <a:solidFill>
                  <a:schemeClr val="bg1"/>
                </a:solidFill>
              </a:rPr>
              <a:t>），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（梅花，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），（梅花，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），（梅花，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），</a:t>
            </a:r>
            <a:r>
              <a:rPr lang="en-US" altLang="zh-CN" sz="2000" dirty="0">
                <a:solidFill>
                  <a:schemeClr val="bg1"/>
                </a:solidFill>
              </a:rPr>
              <a:t>… </a:t>
            </a:r>
            <a:r>
              <a:rPr lang="zh-CN" altLang="en-US" sz="2000" dirty="0">
                <a:solidFill>
                  <a:schemeClr val="bg1"/>
                </a:solidFill>
              </a:rPr>
              <a:t>，（梅花，</a:t>
            </a:r>
            <a:r>
              <a:rPr lang="en-US" altLang="zh-CN" sz="2000" dirty="0">
                <a:solidFill>
                  <a:schemeClr val="bg1"/>
                </a:solidFill>
              </a:rPr>
              <a:t>J</a:t>
            </a:r>
            <a:r>
              <a:rPr lang="zh-CN" altLang="en-US" sz="2000" dirty="0">
                <a:solidFill>
                  <a:schemeClr val="bg1"/>
                </a:solidFill>
              </a:rPr>
              <a:t>），（梅花，</a:t>
            </a:r>
            <a:r>
              <a:rPr lang="en-US" altLang="zh-CN" sz="2000" dirty="0">
                <a:solidFill>
                  <a:schemeClr val="bg1"/>
                </a:solidFill>
              </a:rPr>
              <a:t>Q</a:t>
            </a:r>
            <a:r>
              <a:rPr lang="zh-CN" altLang="en-US" sz="2000" dirty="0">
                <a:solidFill>
                  <a:schemeClr val="bg1"/>
                </a:solidFill>
              </a:rPr>
              <a:t>），（梅花，</a:t>
            </a:r>
            <a:r>
              <a:rPr lang="en-US" altLang="zh-CN" sz="2000" dirty="0">
                <a:solidFill>
                  <a:schemeClr val="bg1"/>
                </a:solidFill>
              </a:rPr>
              <a:t>K</a:t>
            </a:r>
            <a:r>
              <a:rPr lang="zh-CN" altLang="en-US" sz="2000" dirty="0">
                <a:solidFill>
                  <a:schemeClr val="bg1"/>
                </a:solidFill>
              </a:rPr>
              <a:t>），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}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7E3918-821E-4ADA-B3DC-0E29B49F69A8}"/>
              </a:ext>
            </a:extLst>
          </p:cNvPr>
          <p:cNvSpPr txBox="1"/>
          <p:nvPr/>
        </p:nvSpPr>
        <p:spPr>
          <a:xfrm>
            <a:off x="4734953" y="59380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</a:rPr>
              <a:t>笛卡尔积</a:t>
            </a:r>
          </a:p>
        </p:txBody>
      </p:sp>
    </p:spTree>
    <p:extLst>
      <p:ext uri="{BB962C8B-B14F-4D97-AF65-F5344CB8AC3E}">
        <p14:creationId xmlns:p14="http://schemas.microsoft.com/office/powerpoint/2010/main" val="117528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5375B19-2AF2-4687-9027-79C8B2382F65}"/>
              </a:ext>
            </a:extLst>
          </p:cNvPr>
          <p:cNvSpPr txBox="1"/>
          <p:nvPr/>
        </p:nvSpPr>
        <p:spPr>
          <a:xfrm>
            <a:off x="1270305" y="510222"/>
            <a:ext cx="624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乘法法则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1F7C4D6D-470E-4BE6-8C14-07D0649BC2D7}"/>
              </a:ext>
            </a:extLst>
          </p:cNvPr>
          <p:cNvSpPr>
            <a:spLocks noEditPoints="1"/>
          </p:cNvSpPr>
          <p:nvPr/>
        </p:nvSpPr>
        <p:spPr bwMode="auto">
          <a:xfrm>
            <a:off x="759846" y="474416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D1F7A5-A93C-40E2-9266-466D9169137D}"/>
              </a:ext>
            </a:extLst>
          </p:cNvPr>
          <p:cNvSpPr txBox="1"/>
          <p:nvPr/>
        </p:nvSpPr>
        <p:spPr>
          <a:xfrm>
            <a:off x="3885523" y="633332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根据两个集合进行“元素配对”的法则。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7E3918-821E-4ADA-B3DC-0E29B49F69A8}"/>
              </a:ext>
            </a:extLst>
          </p:cNvPr>
          <p:cNvSpPr txBox="1"/>
          <p:nvPr/>
        </p:nvSpPr>
        <p:spPr>
          <a:xfrm>
            <a:off x="9061626" y="61841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</a:rPr>
              <a:t>笛卡尔积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9588D3-00B9-4F82-87AF-2BE71D48BBA4}"/>
              </a:ext>
            </a:extLst>
          </p:cNvPr>
          <p:cNvSpPr txBox="1"/>
          <p:nvPr/>
        </p:nvSpPr>
        <p:spPr>
          <a:xfrm>
            <a:off x="936378" y="1160025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个骰子：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将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个写有数字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到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的骰子并列放置，形成一个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位数，共能形成多少个数字？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4CE25-97C9-4662-BEF1-D5090D87573C}"/>
              </a:ext>
            </a:extLst>
          </p:cNvPr>
          <p:cNvSpPr txBox="1"/>
          <p:nvPr/>
        </p:nvSpPr>
        <p:spPr>
          <a:xfrm>
            <a:off x="4248615" y="1909146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答：</a:t>
            </a:r>
            <a:r>
              <a:rPr lang="en-US" altLang="zh-CN" sz="2000" dirty="0">
                <a:solidFill>
                  <a:schemeClr val="bg1"/>
                </a:solidFill>
              </a:rPr>
              <a:t>6×6×6 = 216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EA1F66C-DACB-4324-AD77-56EED9F6DC25}"/>
              </a:ext>
            </a:extLst>
          </p:cNvPr>
          <p:cNvCxnSpPr>
            <a:endCxn id="5" idx="2"/>
          </p:cNvCxnSpPr>
          <p:nvPr/>
        </p:nvCxnSpPr>
        <p:spPr>
          <a:xfrm>
            <a:off x="4650059" y="2309256"/>
            <a:ext cx="71120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783FBF2-7BEC-4490-B204-A56FAC30284D}"/>
              </a:ext>
            </a:extLst>
          </p:cNvPr>
          <p:cNvSpPr txBox="1"/>
          <p:nvPr/>
        </p:nvSpPr>
        <p:spPr>
          <a:xfrm>
            <a:off x="2046500" y="2484721"/>
            <a:ext cx="3547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根据乘法法则，前两种有</a:t>
            </a:r>
            <a:r>
              <a:rPr lang="en-US" altLang="zh-CN" sz="2000" dirty="0">
                <a:solidFill>
                  <a:schemeClr val="bg1"/>
                </a:solidFill>
              </a:rPr>
              <a:t>36</a:t>
            </a:r>
            <a:r>
              <a:rPr lang="zh-CN" altLang="en-US" sz="2000" dirty="0">
                <a:solidFill>
                  <a:schemeClr val="bg1"/>
                </a:solidFill>
              </a:rPr>
              <a:t>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E48E4A-4900-4E0B-8B90-02E8E58168FF}"/>
              </a:ext>
            </a:extLst>
          </p:cNvPr>
          <p:cNvSpPr txBox="1"/>
          <p:nvPr/>
        </p:nvSpPr>
        <p:spPr>
          <a:xfrm>
            <a:off x="936378" y="3429000"/>
            <a:ext cx="97321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32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个灯泡：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个灯泡有亮和灭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种状态。若将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32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个这样的灯泡排成一排，则共有多少种亮灭模式。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B2C84C-536B-4A55-B0D4-7DD5D9279576}"/>
              </a:ext>
            </a:extLst>
          </p:cNvPr>
          <p:cNvSpPr txBox="1"/>
          <p:nvPr/>
        </p:nvSpPr>
        <p:spPr>
          <a:xfrm>
            <a:off x="3473130" y="4722492"/>
            <a:ext cx="383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答：</a:t>
            </a:r>
            <a:r>
              <a:rPr lang="en-US" altLang="zh-CN" dirty="0"/>
              <a:t>= 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 dirty="0"/>
              <a:t>32</a:t>
            </a:r>
            <a:r>
              <a:rPr lang="zh-CN" altLang="en-US" dirty="0"/>
              <a:t>次</a:t>
            </a:r>
            <a:r>
              <a:rPr lang="zh-CN" altLang="en-US"/>
              <a:t>方 </a:t>
            </a:r>
            <a:r>
              <a:rPr lang="en-US" altLang="zh-CN"/>
              <a:t>= </a:t>
            </a:r>
            <a:r>
              <a:rPr lang="en-US" altLang="zh-CN" dirty="0"/>
              <a:t>4294967296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40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3">
            <a:extLst>
              <a:ext uri="{FF2B5EF4-FFF2-40B4-BE49-F238E27FC236}">
                <a16:creationId xmlns:a16="http://schemas.microsoft.com/office/drawing/2014/main" id="{1CBA366E-C067-4B91-8206-E6B4EBDC7F11}"/>
              </a:ext>
            </a:extLst>
          </p:cNvPr>
          <p:cNvSpPr>
            <a:spLocks noEditPoints="1"/>
          </p:cNvSpPr>
          <p:nvPr/>
        </p:nvSpPr>
        <p:spPr bwMode="auto">
          <a:xfrm>
            <a:off x="704090" y="488413"/>
            <a:ext cx="383959" cy="544309"/>
          </a:xfrm>
          <a:custGeom>
            <a:avLst/>
            <a:gdLst/>
            <a:ahLst/>
            <a:cxnLst>
              <a:cxn ang="0">
                <a:pos x="235" y="84"/>
              </a:cxn>
              <a:cxn ang="0">
                <a:pos x="154" y="88"/>
              </a:cxn>
              <a:cxn ang="0">
                <a:pos x="204" y="120"/>
              </a:cxn>
              <a:cxn ang="0">
                <a:pos x="242" y="227"/>
              </a:cxn>
              <a:cxn ang="0">
                <a:pos x="133" y="366"/>
              </a:cxn>
              <a:cxn ang="0">
                <a:pos x="8" y="343"/>
              </a:cxn>
              <a:cxn ang="0">
                <a:pos x="55" y="258"/>
              </a:cxn>
              <a:cxn ang="0">
                <a:pos x="120" y="273"/>
              </a:cxn>
              <a:cxn ang="0">
                <a:pos x="126" y="200"/>
              </a:cxn>
              <a:cxn ang="0">
                <a:pos x="31" y="181"/>
              </a:cxn>
              <a:cxn ang="0">
                <a:pos x="44" y="38"/>
              </a:cxn>
              <a:cxn ang="0">
                <a:pos x="133" y="2"/>
              </a:cxn>
              <a:cxn ang="0">
                <a:pos x="130" y="10"/>
              </a:cxn>
              <a:cxn ang="0">
                <a:pos x="90" y="141"/>
              </a:cxn>
              <a:cxn ang="0">
                <a:pos x="179" y="185"/>
              </a:cxn>
              <a:cxn ang="0">
                <a:pos x="160" y="277"/>
              </a:cxn>
              <a:cxn ang="0">
                <a:pos x="59" y="265"/>
              </a:cxn>
              <a:cxn ang="0">
                <a:pos x="128" y="345"/>
              </a:cxn>
              <a:cxn ang="0">
                <a:pos x="215" y="279"/>
              </a:cxn>
              <a:cxn ang="0">
                <a:pos x="206" y="130"/>
              </a:cxn>
              <a:cxn ang="0">
                <a:pos x="141" y="48"/>
              </a:cxn>
              <a:cxn ang="0">
                <a:pos x="254" y="21"/>
              </a:cxn>
              <a:cxn ang="0">
                <a:pos x="48" y="52"/>
              </a:cxn>
              <a:cxn ang="0">
                <a:pos x="53" y="40"/>
              </a:cxn>
              <a:cxn ang="0">
                <a:pos x="59" y="56"/>
              </a:cxn>
              <a:cxn ang="0">
                <a:pos x="74" y="59"/>
              </a:cxn>
              <a:cxn ang="0">
                <a:pos x="149" y="69"/>
              </a:cxn>
              <a:cxn ang="0">
                <a:pos x="149" y="82"/>
              </a:cxn>
              <a:cxn ang="0">
                <a:pos x="166" y="56"/>
              </a:cxn>
              <a:cxn ang="0">
                <a:pos x="194" y="67"/>
              </a:cxn>
              <a:cxn ang="0">
                <a:pos x="221" y="71"/>
              </a:cxn>
              <a:cxn ang="0">
                <a:pos x="229" y="75"/>
              </a:cxn>
              <a:cxn ang="0">
                <a:pos x="229" y="75"/>
              </a:cxn>
              <a:cxn ang="0">
                <a:pos x="50" y="105"/>
              </a:cxn>
              <a:cxn ang="0">
                <a:pos x="48" y="86"/>
              </a:cxn>
              <a:cxn ang="0">
                <a:pos x="71" y="117"/>
              </a:cxn>
              <a:cxn ang="0">
                <a:pos x="59" y="132"/>
              </a:cxn>
              <a:cxn ang="0">
                <a:pos x="69" y="136"/>
              </a:cxn>
              <a:cxn ang="0">
                <a:pos x="99" y="155"/>
              </a:cxn>
              <a:cxn ang="0">
                <a:pos x="103" y="168"/>
              </a:cxn>
              <a:cxn ang="0">
                <a:pos x="114" y="153"/>
              </a:cxn>
              <a:cxn ang="0">
                <a:pos x="147" y="160"/>
              </a:cxn>
              <a:cxn ang="0">
                <a:pos x="153" y="178"/>
              </a:cxn>
              <a:cxn ang="0">
                <a:pos x="160" y="178"/>
              </a:cxn>
              <a:cxn ang="0">
                <a:pos x="170" y="185"/>
              </a:cxn>
              <a:cxn ang="0">
                <a:pos x="168" y="206"/>
              </a:cxn>
              <a:cxn ang="0">
                <a:pos x="174" y="210"/>
              </a:cxn>
              <a:cxn ang="0">
                <a:pos x="175" y="225"/>
              </a:cxn>
              <a:cxn ang="0">
                <a:pos x="166" y="248"/>
              </a:cxn>
              <a:cxn ang="0">
                <a:pos x="153" y="267"/>
              </a:cxn>
              <a:cxn ang="0">
                <a:pos x="153" y="267"/>
              </a:cxn>
              <a:cxn ang="0">
                <a:pos x="23" y="282"/>
              </a:cxn>
              <a:cxn ang="0">
                <a:pos x="17" y="299"/>
              </a:cxn>
              <a:cxn ang="0">
                <a:pos x="36" y="307"/>
              </a:cxn>
              <a:cxn ang="0">
                <a:pos x="12" y="326"/>
              </a:cxn>
              <a:cxn ang="0">
                <a:pos x="19" y="343"/>
              </a:cxn>
              <a:cxn ang="0">
                <a:pos x="15" y="338"/>
              </a:cxn>
              <a:cxn ang="0">
                <a:pos x="42" y="340"/>
              </a:cxn>
              <a:cxn ang="0">
                <a:pos x="74" y="338"/>
              </a:cxn>
              <a:cxn ang="0">
                <a:pos x="48" y="355"/>
              </a:cxn>
              <a:cxn ang="0">
                <a:pos x="120" y="360"/>
              </a:cxn>
              <a:cxn ang="0">
                <a:pos x="92" y="362"/>
              </a:cxn>
              <a:cxn ang="0">
                <a:pos x="92" y="360"/>
              </a:cxn>
            </a:cxnLst>
            <a:rect l="0" t="0" r="r" b="b"/>
            <a:pathLst>
              <a:path w="261" h="370">
                <a:moveTo>
                  <a:pt x="261" y="16"/>
                </a:moveTo>
                <a:lnTo>
                  <a:pt x="261" y="16"/>
                </a:lnTo>
                <a:lnTo>
                  <a:pt x="261" y="44"/>
                </a:lnTo>
                <a:lnTo>
                  <a:pt x="259" y="59"/>
                </a:lnTo>
                <a:lnTo>
                  <a:pt x="255" y="69"/>
                </a:lnTo>
                <a:lnTo>
                  <a:pt x="255" y="69"/>
                </a:lnTo>
                <a:lnTo>
                  <a:pt x="252" y="75"/>
                </a:lnTo>
                <a:lnTo>
                  <a:pt x="246" y="78"/>
                </a:lnTo>
                <a:lnTo>
                  <a:pt x="235" y="84"/>
                </a:lnTo>
                <a:lnTo>
                  <a:pt x="235" y="84"/>
                </a:lnTo>
                <a:lnTo>
                  <a:pt x="223" y="90"/>
                </a:lnTo>
                <a:lnTo>
                  <a:pt x="215" y="94"/>
                </a:lnTo>
                <a:lnTo>
                  <a:pt x="210" y="96"/>
                </a:lnTo>
                <a:lnTo>
                  <a:pt x="210" y="96"/>
                </a:lnTo>
                <a:lnTo>
                  <a:pt x="202" y="96"/>
                </a:lnTo>
                <a:lnTo>
                  <a:pt x="193" y="94"/>
                </a:lnTo>
                <a:lnTo>
                  <a:pt x="172" y="90"/>
                </a:lnTo>
                <a:lnTo>
                  <a:pt x="172" y="90"/>
                </a:lnTo>
                <a:lnTo>
                  <a:pt x="162" y="90"/>
                </a:lnTo>
                <a:lnTo>
                  <a:pt x="154" y="88"/>
                </a:lnTo>
                <a:lnTo>
                  <a:pt x="149" y="88"/>
                </a:lnTo>
                <a:lnTo>
                  <a:pt x="145" y="90"/>
                </a:lnTo>
                <a:lnTo>
                  <a:pt x="143" y="94"/>
                </a:lnTo>
                <a:lnTo>
                  <a:pt x="141" y="97"/>
                </a:lnTo>
                <a:lnTo>
                  <a:pt x="141" y="97"/>
                </a:lnTo>
                <a:lnTo>
                  <a:pt x="158" y="101"/>
                </a:lnTo>
                <a:lnTo>
                  <a:pt x="177" y="107"/>
                </a:lnTo>
                <a:lnTo>
                  <a:pt x="193" y="113"/>
                </a:lnTo>
                <a:lnTo>
                  <a:pt x="204" y="120"/>
                </a:lnTo>
                <a:lnTo>
                  <a:pt x="204" y="120"/>
                </a:lnTo>
                <a:lnTo>
                  <a:pt x="212" y="128"/>
                </a:lnTo>
                <a:lnTo>
                  <a:pt x="219" y="136"/>
                </a:lnTo>
                <a:lnTo>
                  <a:pt x="227" y="145"/>
                </a:lnTo>
                <a:lnTo>
                  <a:pt x="233" y="155"/>
                </a:lnTo>
                <a:lnTo>
                  <a:pt x="236" y="168"/>
                </a:lnTo>
                <a:lnTo>
                  <a:pt x="240" y="179"/>
                </a:lnTo>
                <a:lnTo>
                  <a:pt x="244" y="193"/>
                </a:lnTo>
                <a:lnTo>
                  <a:pt x="244" y="208"/>
                </a:lnTo>
                <a:lnTo>
                  <a:pt x="244" y="208"/>
                </a:lnTo>
                <a:lnTo>
                  <a:pt x="242" y="227"/>
                </a:lnTo>
                <a:lnTo>
                  <a:pt x="238" y="248"/>
                </a:lnTo>
                <a:lnTo>
                  <a:pt x="233" y="267"/>
                </a:lnTo>
                <a:lnTo>
                  <a:pt x="225" y="286"/>
                </a:lnTo>
                <a:lnTo>
                  <a:pt x="214" y="305"/>
                </a:lnTo>
                <a:lnTo>
                  <a:pt x="198" y="322"/>
                </a:lnTo>
                <a:lnTo>
                  <a:pt x="181" y="341"/>
                </a:lnTo>
                <a:lnTo>
                  <a:pt x="160" y="357"/>
                </a:lnTo>
                <a:lnTo>
                  <a:pt x="160" y="357"/>
                </a:lnTo>
                <a:lnTo>
                  <a:pt x="149" y="362"/>
                </a:lnTo>
                <a:lnTo>
                  <a:pt x="133" y="366"/>
                </a:lnTo>
                <a:lnTo>
                  <a:pt x="101" y="370"/>
                </a:lnTo>
                <a:lnTo>
                  <a:pt x="101" y="370"/>
                </a:lnTo>
                <a:lnTo>
                  <a:pt x="82" y="370"/>
                </a:lnTo>
                <a:lnTo>
                  <a:pt x="63" y="368"/>
                </a:lnTo>
                <a:lnTo>
                  <a:pt x="44" y="366"/>
                </a:lnTo>
                <a:lnTo>
                  <a:pt x="29" y="360"/>
                </a:lnTo>
                <a:lnTo>
                  <a:pt x="29" y="360"/>
                </a:lnTo>
                <a:lnTo>
                  <a:pt x="21" y="355"/>
                </a:lnTo>
                <a:lnTo>
                  <a:pt x="13" y="349"/>
                </a:lnTo>
                <a:lnTo>
                  <a:pt x="8" y="343"/>
                </a:lnTo>
                <a:lnTo>
                  <a:pt x="0" y="338"/>
                </a:lnTo>
                <a:lnTo>
                  <a:pt x="0" y="338"/>
                </a:lnTo>
                <a:lnTo>
                  <a:pt x="4" y="309"/>
                </a:lnTo>
                <a:lnTo>
                  <a:pt x="12" y="280"/>
                </a:lnTo>
                <a:lnTo>
                  <a:pt x="12" y="280"/>
                </a:lnTo>
                <a:lnTo>
                  <a:pt x="21" y="275"/>
                </a:lnTo>
                <a:lnTo>
                  <a:pt x="32" y="269"/>
                </a:lnTo>
                <a:lnTo>
                  <a:pt x="44" y="261"/>
                </a:lnTo>
                <a:lnTo>
                  <a:pt x="50" y="259"/>
                </a:lnTo>
                <a:lnTo>
                  <a:pt x="55" y="258"/>
                </a:lnTo>
                <a:lnTo>
                  <a:pt x="55" y="258"/>
                </a:lnTo>
                <a:lnTo>
                  <a:pt x="63" y="259"/>
                </a:lnTo>
                <a:lnTo>
                  <a:pt x="71" y="263"/>
                </a:lnTo>
                <a:lnTo>
                  <a:pt x="78" y="269"/>
                </a:lnTo>
                <a:lnTo>
                  <a:pt x="86" y="273"/>
                </a:lnTo>
                <a:lnTo>
                  <a:pt x="86" y="273"/>
                </a:lnTo>
                <a:lnTo>
                  <a:pt x="95" y="275"/>
                </a:lnTo>
                <a:lnTo>
                  <a:pt x="103" y="277"/>
                </a:lnTo>
                <a:lnTo>
                  <a:pt x="111" y="275"/>
                </a:lnTo>
                <a:lnTo>
                  <a:pt x="120" y="273"/>
                </a:lnTo>
                <a:lnTo>
                  <a:pt x="120" y="273"/>
                </a:lnTo>
                <a:lnTo>
                  <a:pt x="126" y="265"/>
                </a:lnTo>
                <a:lnTo>
                  <a:pt x="132" y="258"/>
                </a:lnTo>
                <a:lnTo>
                  <a:pt x="133" y="248"/>
                </a:lnTo>
                <a:lnTo>
                  <a:pt x="135" y="237"/>
                </a:lnTo>
                <a:lnTo>
                  <a:pt x="133" y="227"/>
                </a:lnTo>
                <a:lnTo>
                  <a:pt x="132" y="216"/>
                </a:lnTo>
                <a:lnTo>
                  <a:pt x="130" y="208"/>
                </a:lnTo>
                <a:lnTo>
                  <a:pt x="126" y="200"/>
                </a:lnTo>
                <a:lnTo>
                  <a:pt x="126" y="200"/>
                </a:lnTo>
                <a:lnTo>
                  <a:pt x="116" y="193"/>
                </a:lnTo>
                <a:lnTo>
                  <a:pt x="105" y="183"/>
                </a:lnTo>
                <a:lnTo>
                  <a:pt x="93" y="178"/>
                </a:lnTo>
                <a:lnTo>
                  <a:pt x="82" y="174"/>
                </a:lnTo>
                <a:lnTo>
                  <a:pt x="82" y="174"/>
                </a:lnTo>
                <a:lnTo>
                  <a:pt x="74" y="174"/>
                </a:lnTo>
                <a:lnTo>
                  <a:pt x="67" y="174"/>
                </a:lnTo>
                <a:lnTo>
                  <a:pt x="55" y="176"/>
                </a:lnTo>
                <a:lnTo>
                  <a:pt x="44" y="179"/>
                </a:lnTo>
                <a:lnTo>
                  <a:pt x="31" y="181"/>
                </a:lnTo>
                <a:lnTo>
                  <a:pt x="31" y="181"/>
                </a:lnTo>
                <a:lnTo>
                  <a:pt x="29" y="162"/>
                </a:lnTo>
                <a:lnTo>
                  <a:pt x="31" y="141"/>
                </a:lnTo>
                <a:lnTo>
                  <a:pt x="36" y="97"/>
                </a:lnTo>
                <a:lnTo>
                  <a:pt x="36" y="97"/>
                </a:lnTo>
                <a:lnTo>
                  <a:pt x="38" y="65"/>
                </a:lnTo>
                <a:lnTo>
                  <a:pt x="40" y="50"/>
                </a:lnTo>
                <a:lnTo>
                  <a:pt x="42" y="44"/>
                </a:lnTo>
                <a:lnTo>
                  <a:pt x="44" y="38"/>
                </a:lnTo>
                <a:lnTo>
                  <a:pt x="44" y="38"/>
                </a:lnTo>
                <a:lnTo>
                  <a:pt x="50" y="35"/>
                </a:lnTo>
                <a:lnTo>
                  <a:pt x="53" y="31"/>
                </a:lnTo>
                <a:lnTo>
                  <a:pt x="65" y="25"/>
                </a:lnTo>
                <a:lnTo>
                  <a:pt x="65" y="25"/>
                </a:lnTo>
                <a:lnTo>
                  <a:pt x="80" y="14"/>
                </a:lnTo>
                <a:lnTo>
                  <a:pt x="95" y="2"/>
                </a:lnTo>
                <a:lnTo>
                  <a:pt x="95" y="2"/>
                </a:lnTo>
                <a:lnTo>
                  <a:pt x="105" y="4"/>
                </a:lnTo>
                <a:lnTo>
                  <a:pt x="114" y="4"/>
                </a:lnTo>
                <a:lnTo>
                  <a:pt x="133" y="2"/>
                </a:lnTo>
                <a:lnTo>
                  <a:pt x="153" y="0"/>
                </a:lnTo>
                <a:lnTo>
                  <a:pt x="172" y="0"/>
                </a:lnTo>
                <a:lnTo>
                  <a:pt x="172" y="0"/>
                </a:lnTo>
                <a:lnTo>
                  <a:pt x="194" y="2"/>
                </a:lnTo>
                <a:lnTo>
                  <a:pt x="217" y="8"/>
                </a:lnTo>
                <a:lnTo>
                  <a:pt x="261" y="16"/>
                </a:lnTo>
                <a:lnTo>
                  <a:pt x="261" y="16"/>
                </a:lnTo>
                <a:close/>
                <a:moveTo>
                  <a:pt x="156" y="6"/>
                </a:moveTo>
                <a:lnTo>
                  <a:pt x="156" y="6"/>
                </a:lnTo>
                <a:lnTo>
                  <a:pt x="130" y="10"/>
                </a:lnTo>
                <a:lnTo>
                  <a:pt x="116" y="12"/>
                </a:lnTo>
                <a:lnTo>
                  <a:pt x="101" y="10"/>
                </a:lnTo>
                <a:lnTo>
                  <a:pt x="101" y="10"/>
                </a:lnTo>
                <a:lnTo>
                  <a:pt x="95" y="19"/>
                </a:lnTo>
                <a:lnTo>
                  <a:pt x="92" y="33"/>
                </a:lnTo>
                <a:lnTo>
                  <a:pt x="84" y="73"/>
                </a:lnTo>
                <a:lnTo>
                  <a:pt x="78" y="115"/>
                </a:lnTo>
                <a:lnTo>
                  <a:pt x="76" y="143"/>
                </a:lnTo>
                <a:lnTo>
                  <a:pt x="76" y="143"/>
                </a:lnTo>
                <a:lnTo>
                  <a:pt x="90" y="141"/>
                </a:lnTo>
                <a:lnTo>
                  <a:pt x="103" y="139"/>
                </a:lnTo>
                <a:lnTo>
                  <a:pt x="113" y="139"/>
                </a:lnTo>
                <a:lnTo>
                  <a:pt x="124" y="141"/>
                </a:lnTo>
                <a:lnTo>
                  <a:pt x="133" y="145"/>
                </a:lnTo>
                <a:lnTo>
                  <a:pt x="143" y="149"/>
                </a:lnTo>
                <a:lnTo>
                  <a:pt x="160" y="158"/>
                </a:lnTo>
                <a:lnTo>
                  <a:pt x="160" y="158"/>
                </a:lnTo>
                <a:lnTo>
                  <a:pt x="168" y="166"/>
                </a:lnTo>
                <a:lnTo>
                  <a:pt x="174" y="176"/>
                </a:lnTo>
                <a:lnTo>
                  <a:pt x="179" y="185"/>
                </a:lnTo>
                <a:lnTo>
                  <a:pt x="181" y="197"/>
                </a:lnTo>
                <a:lnTo>
                  <a:pt x="183" y="210"/>
                </a:lnTo>
                <a:lnTo>
                  <a:pt x="185" y="223"/>
                </a:lnTo>
                <a:lnTo>
                  <a:pt x="183" y="235"/>
                </a:lnTo>
                <a:lnTo>
                  <a:pt x="179" y="246"/>
                </a:lnTo>
                <a:lnTo>
                  <a:pt x="179" y="246"/>
                </a:lnTo>
                <a:lnTo>
                  <a:pt x="177" y="254"/>
                </a:lnTo>
                <a:lnTo>
                  <a:pt x="172" y="265"/>
                </a:lnTo>
                <a:lnTo>
                  <a:pt x="166" y="273"/>
                </a:lnTo>
                <a:lnTo>
                  <a:pt x="160" y="277"/>
                </a:lnTo>
                <a:lnTo>
                  <a:pt x="153" y="282"/>
                </a:lnTo>
                <a:lnTo>
                  <a:pt x="145" y="284"/>
                </a:lnTo>
                <a:lnTo>
                  <a:pt x="145" y="284"/>
                </a:lnTo>
                <a:lnTo>
                  <a:pt x="124" y="286"/>
                </a:lnTo>
                <a:lnTo>
                  <a:pt x="109" y="286"/>
                </a:lnTo>
                <a:lnTo>
                  <a:pt x="97" y="284"/>
                </a:lnTo>
                <a:lnTo>
                  <a:pt x="88" y="280"/>
                </a:lnTo>
                <a:lnTo>
                  <a:pt x="74" y="273"/>
                </a:lnTo>
                <a:lnTo>
                  <a:pt x="69" y="269"/>
                </a:lnTo>
                <a:lnTo>
                  <a:pt x="59" y="265"/>
                </a:lnTo>
                <a:lnTo>
                  <a:pt x="59" y="265"/>
                </a:lnTo>
                <a:lnTo>
                  <a:pt x="55" y="277"/>
                </a:lnTo>
                <a:lnTo>
                  <a:pt x="52" y="288"/>
                </a:lnTo>
                <a:lnTo>
                  <a:pt x="46" y="313"/>
                </a:lnTo>
                <a:lnTo>
                  <a:pt x="46" y="313"/>
                </a:lnTo>
                <a:lnTo>
                  <a:pt x="55" y="320"/>
                </a:lnTo>
                <a:lnTo>
                  <a:pt x="76" y="330"/>
                </a:lnTo>
                <a:lnTo>
                  <a:pt x="103" y="341"/>
                </a:lnTo>
                <a:lnTo>
                  <a:pt x="116" y="343"/>
                </a:lnTo>
                <a:lnTo>
                  <a:pt x="128" y="345"/>
                </a:lnTo>
                <a:lnTo>
                  <a:pt x="128" y="345"/>
                </a:lnTo>
                <a:lnTo>
                  <a:pt x="137" y="345"/>
                </a:lnTo>
                <a:lnTo>
                  <a:pt x="147" y="341"/>
                </a:lnTo>
                <a:lnTo>
                  <a:pt x="158" y="336"/>
                </a:lnTo>
                <a:lnTo>
                  <a:pt x="170" y="330"/>
                </a:lnTo>
                <a:lnTo>
                  <a:pt x="181" y="320"/>
                </a:lnTo>
                <a:lnTo>
                  <a:pt x="194" y="309"/>
                </a:lnTo>
                <a:lnTo>
                  <a:pt x="204" y="296"/>
                </a:lnTo>
                <a:lnTo>
                  <a:pt x="215" y="279"/>
                </a:lnTo>
                <a:lnTo>
                  <a:pt x="215" y="279"/>
                </a:lnTo>
                <a:lnTo>
                  <a:pt x="223" y="261"/>
                </a:lnTo>
                <a:lnTo>
                  <a:pt x="231" y="242"/>
                </a:lnTo>
                <a:lnTo>
                  <a:pt x="233" y="223"/>
                </a:lnTo>
                <a:lnTo>
                  <a:pt x="235" y="204"/>
                </a:lnTo>
                <a:lnTo>
                  <a:pt x="233" y="187"/>
                </a:lnTo>
                <a:lnTo>
                  <a:pt x="229" y="168"/>
                </a:lnTo>
                <a:lnTo>
                  <a:pt x="223" y="153"/>
                </a:lnTo>
                <a:lnTo>
                  <a:pt x="214" y="137"/>
                </a:lnTo>
                <a:lnTo>
                  <a:pt x="214" y="137"/>
                </a:lnTo>
                <a:lnTo>
                  <a:pt x="206" y="130"/>
                </a:lnTo>
                <a:lnTo>
                  <a:pt x="196" y="124"/>
                </a:lnTo>
                <a:lnTo>
                  <a:pt x="187" y="118"/>
                </a:lnTo>
                <a:lnTo>
                  <a:pt x="177" y="115"/>
                </a:lnTo>
                <a:lnTo>
                  <a:pt x="156" y="109"/>
                </a:lnTo>
                <a:lnTo>
                  <a:pt x="133" y="107"/>
                </a:lnTo>
                <a:lnTo>
                  <a:pt x="133" y="107"/>
                </a:lnTo>
                <a:lnTo>
                  <a:pt x="133" y="92"/>
                </a:lnTo>
                <a:lnTo>
                  <a:pt x="135" y="77"/>
                </a:lnTo>
                <a:lnTo>
                  <a:pt x="141" y="48"/>
                </a:lnTo>
                <a:lnTo>
                  <a:pt x="141" y="48"/>
                </a:lnTo>
                <a:lnTo>
                  <a:pt x="151" y="48"/>
                </a:lnTo>
                <a:lnTo>
                  <a:pt x="164" y="50"/>
                </a:lnTo>
                <a:lnTo>
                  <a:pt x="198" y="56"/>
                </a:lnTo>
                <a:lnTo>
                  <a:pt x="229" y="61"/>
                </a:lnTo>
                <a:lnTo>
                  <a:pt x="244" y="63"/>
                </a:lnTo>
                <a:lnTo>
                  <a:pt x="244" y="63"/>
                </a:lnTo>
                <a:lnTo>
                  <a:pt x="248" y="59"/>
                </a:lnTo>
                <a:lnTo>
                  <a:pt x="250" y="56"/>
                </a:lnTo>
                <a:lnTo>
                  <a:pt x="252" y="46"/>
                </a:lnTo>
                <a:lnTo>
                  <a:pt x="254" y="21"/>
                </a:lnTo>
                <a:lnTo>
                  <a:pt x="254" y="21"/>
                </a:lnTo>
                <a:lnTo>
                  <a:pt x="240" y="19"/>
                </a:lnTo>
                <a:lnTo>
                  <a:pt x="229" y="17"/>
                </a:lnTo>
                <a:lnTo>
                  <a:pt x="204" y="12"/>
                </a:lnTo>
                <a:lnTo>
                  <a:pt x="181" y="8"/>
                </a:lnTo>
                <a:lnTo>
                  <a:pt x="170" y="6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48" y="52"/>
                </a:moveTo>
                <a:lnTo>
                  <a:pt x="48" y="52"/>
                </a:lnTo>
                <a:lnTo>
                  <a:pt x="59" y="46"/>
                </a:lnTo>
                <a:lnTo>
                  <a:pt x="72" y="38"/>
                </a:lnTo>
                <a:lnTo>
                  <a:pt x="78" y="35"/>
                </a:lnTo>
                <a:lnTo>
                  <a:pt x="82" y="31"/>
                </a:lnTo>
                <a:lnTo>
                  <a:pt x="84" y="25"/>
                </a:lnTo>
                <a:lnTo>
                  <a:pt x="82" y="19"/>
                </a:lnTo>
                <a:lnTo>
                  <a:pt x="82" y="19"/>
                </a:lnTo>
                <a:lnTo>
                  <a:pt x="74" y="27"/>
                </a:lnTo>
                <a:lnTo>
                  <a:pt x="63" y="33"/>
                </a:lnTo>
                <a:lnTo>
                  <a:pt x="53" y="40"/>
                </a:lnTo>
                <a:lnTo>
                  <a:pt x="52" y="46"/>
                </a:lnTo>
                <a:lnTo>
                  <a:pt x="48" y="52"/>
                </a:lnTo>
                <a:lnTo>
                  <a:pt x="48" y="52"/>
                </a:lnTo>
                <a:close/>
                <a:moveTo>
                  <a:pt x="50" y="65"/>
                </a:moveTo>
                <a:lnTo>
                  <a:pt x="50" y="65"/>
                </a:lnTo>
                <a:lnTo>
                  <a:pt x="52" y="63"/>
                </a:lnTo>
                <a:lnTo>
                  <a:pt x="53" y="61"/>
                </a:lnTo>
                <a:lnTo>
                  <a:pt x="57" y="59"/>
                </a:lnTo>
                <a:lnTo>
                  <a:pt x="59" y="56"/>
                </a:lnTo>
                <a:lnTo>
                  <a:pt x="59" y="56"/>
                </a:lnTo>
                <a:lnTo>
                  <a:pt x="53" y="57"/>
                </a:lnTo>
                <a:lnTo>
                  <a:pt x="50" y="59"/>
                </a:lnTo>
                <a:lnTo>
                  <a:pt x="48" y="63"/>
                </a:lnTo>
                <a:lnTo>
                  <a:pt x="50" y="65"/>
                </a:lnTo>
                <a:lnTo>
                  <a:pt x="50" y="65"/>
                </a:lnTo>
                <a:close/>
                <a:moveTo>
                  <a:pt x="57" y="71"/>
                </a:moveTo>
                <a:lnTo>
                  <a:pt x="57" y="71"/>
                </a:lnTo>
                <a:lnTo>
                  <a:pt x="71" y="65"/>
                </a:lnTo>
                <a:lnTo>
                  <a:pt x="74" y="61"/>
                </a:lnTo>
                <a:lnTo>
                  <a:pt x="74" y="59"/>
                </a:lnTo>
                <a:lnTo>
                  <a:pt x="72" y="56"/>
                </a:lnTo>
                <a:lnTo>
                  <a:pt x="72" y="56"/>
                </a:lnTo>
                <a:lnTo>
                  <a:pt x="71" y="61"/>
                </a:lnTo>
                <a:lnTo>
                  <a:pt x="65" y="63"/>
                </a:lnTo>
                <a:lnTo>
                  <a:pt x="61" y="67"/>
                </a:lnTo>
                <a:lnTo>
                  <a:pt x="57" y="71"/>
                </a:lnTo>
                <a:lnTo>
                  <a:pt x="57" y="71"/>
                </a:lnTo>
                <a:close/>
                <a:moveTo>
                  <a:pt x="145" y="71"/>
                </a:moveTo>
                <a:lnTo>
                  <a:pt x="145" y="71"/>
                </a:lnTo>
                <a:lnTo>
                  <a:pt x="149" y="69"/>
                </a:lnTo>
                <a:lnTo>
                  <a:pt x="151" y="67"/>
                </a:lnTo>
                <a:lnTo>
                  <a:pt x="153" y="57"/>
                </a:lnTo>
                <a:lnTo>
                  <a:pt x="153" y="57"/>
                </a:lnTo>
                <a:lnTo>
                  <a:pt x="151" y="56"/>
                </a:lnTo>
                <a:lnTo>
                  <a:pt x="147" y="56"/>
                </a:lnTo>
                <a:lnTo>
                  <a:pt x="147" y="56"/>
                </a:lnTo>
                <a:lnTo>
                  <a:pt x="145" y="63"/>
                </a:lnTo>
                <a:lnTo>
                  <a:pt x="145" y="71"/>
                </a:lnTo>
                <a:lnTo>
                  <a:pt x="145" y="71"/>
                </a:lnTo>
                <a:close/>
                <a:moveTo>
                  <a:pt x="149" y="82"/>
                </a:moveTo>
                <a:lnTo>
                  <a:pt x="149" y="82"/>
                </a:lnTo>
                <a:lnTo>
                  <a:pt x="160" y="78"/>
                </a:lnTo>
                <a:lnTo>
                  <a:pt x="170" y="75"/>
                </a:lnTo>
                <a:lnTo>
                  <a:pt x="177" y="69"/>
                </a:lnTo>
                <a:lnTo>
                  <a:pt x="183" y="61"/>
                </a:lnTo>
                <a:lnTo>
                  <a:pt x="183" y="61"/>
                </a:lnTo>
                <a:lnTo>
                  <a:pt x="179" y="59"/>
                </a:lnTo>
                <a:lnTo>
                  <a:pt x="175" y="57"/>
                </a:lnTo>
                <a:lnTo>
                  <a:pt x="170" y="57"/>
                </a:lnTo>
                <a:lnTo>
                  <a:pt x="166" y="56"/>
                </a:lnTo>
                <a:lnTo>
                  <a:pt x="166" y="56"/>
                </a:lnTo>
                <a:lnTo>
                  <a:pt x="162" y="63"/>
                </a:lnTo>
                <a:lnTo>
                  <a:pt x="156" y="67"/>
                </a:lnTo>
                <a:lnTo>
                  <a:pt x="153" y="75"/>
                </a:lnTo>
                <a:lnTo>
                  <a:pt x="149" y="82"/>
                </a:lnTo>
                <a:lnTo>
                  <a:pt x="149" y="82"/>
                </a:lnTo>
                <a:close/>
                <a:moveTo>
                  <a:pt x="191" y="67"/>
                </a:moveTo>
                <a:lnTo>
                  <a:pt x="191" y="67"/>
                </a:lnTo>
                <a:lnTo>
                  <a:pt x="193" y="67"/>
                </a:lnTo>
                <a:lnTo>
                  <a:pt x="194" y="67"/>
                </a:lnTo>
                <a:lnTo>
                  <a:pt x="196" y="65"/>
                </a:lnTo>
                <a:lnTo>
                  <a:pt x="196" y="63"/>
                </a:lnTo>
                <a:lnTo>
                  <a:pt x="196" y="63"/>
                </a:lnTo>
                <a:lnTo>
                  <a:pt x="193" y="63"/>
                </a:lnTo>
                <a:lnTo>
                  <a:pt x="191" y="67"/>
                </a:lnTo>
                <a:lnTo>
                  <a:pt x="191" y="67"/>
                </a:lnTo>
                <a:close/>
                <a:moveTo>
                  <a:pt x="210" y="73"/>
                </a:moveTo>
                <a:lnTo>
                  <a:pt x="210" y="73"/>
                </a:lnTo>
                <a:lnTo>
                  <a:pt x="217" y="73"/>
                </a:lnTo>
                <a:lnTo>
                  <a:pt x="221" y="71"/>
                </a:lnTo>
                <a:lnTo>
                  <a:pt x="223" y="65"/>
                </a:lnTo>
                <a:lnTo>
                  <a:pt x="223" y="65"/>
                </a:lnTo>
                <a:lnTo>
                  <a:pt x="221" y="63"/>
                </a:lnTo>
                <a:lnTo>
                  <a:pt x="217" y="63"/>
                </a:lnTo>
                <a:lnTo>
                  <a:pt x="212" y="65"/>
                </a:lnTo>
                <a:lnTo>
                  <a:pt x="210" y="67"/>
                </a:lnTo>
                <a:lnTo>
                  <a:pt x="210" y="71"/>
                </a:lnTo>
                <a:lnTo>
                  <a:pt x="210" y="73"/>
                </a:lnTo>
                <a:lnTo>
                  <a:pt x="210" y="73"/>
                </a:lnTo>
                <a:close/>
                <a:moveTo>
                  <a:pt x="229" y="75"/>
                </a:moveTo>
                <a:lnTo>
                  <a:pt x="229" y="75"/>
                </a:lnTo>
                <a:lnTo>
                  <a:pt x="231" y="77"/>
                </a:lnTo>
                <a:lnTo>
                  <a:pt x="235" y="77"/>
                </a:lnTo>
                <a:lnTo>
                  <a:pt x="238" y="75"/>
                </a:lnTo>
                <a:lnTo>
                  <a:pt x="238" y="75"/>
                </a:lnTo>
                <a:lnTo>
                  <a:pt x="238" y="71"/>
                </a:lnTo>
                <a:lnTo>
                  <a:pt x="235" y="71"/>
                </a:lnTo>
                <a:lnTo>
                  <a:pt x="231" y="71"/>
                </a:lnTo>
                <a:lnTo>
                  <a:pt x="229" y="75"/>
                </a:lnTo>
                <a:lnTo>
                  <a:pt x="229" y="75"/>
                </a:lnTo>
                <a:close/>
                <a:moveTo>
                  <a:pt x="50" y="105"/>
                </a:moveTo>
                <a:lnTo>
                  <a:pt x="50" y="105"/>
                </a:lnTo>
                <a:lnTo>
                  <a:pt x="67" y="96"/>
                </a:lnTo>
                <a:lnTo>
                  <a:pt x="72" y="90"/>
                </a:lnTo>
                <a:lnTo>
                  <a:pt x="74" y="86"/>
                </a:lnTo>
                <a:lnTo>
                  <a:pt x="76" y="80"/>
                </a:lnTo>
                <a:lnTo>
                  <a:pt x="76" y="80"/>
                </a:lnTo>
                <a:lnTo>
                  <a:pt x="67" y="84"/>
                </a:lnTo>
                <a:lnTo>
                  <a:pt x="61" y="90"/>
                </a:lnTo>
                <a:lnTo>
                  <a:pt x="50" y="105"/>
                </a:lnTo>
                <a:lnTo>
                  <a:pt x="50" y="105"/>
                </a:lnTo>
                <a:close/>
                <a:moveTo>
                  <a:pt x="44" y="94"/>
                </a:moveTo>
                <a:lnTo>
                  <a:pt x="44" y="94"/>
                </a:lnTo>
                <a:lnTo>
                  <a:pt x="50" y="94"/>
                </a:lnTo>
                <a:lnTo>
                  <a:pt x="53" y="90"/>
                </a:lnTo>
                <a:lnTo>
                  <a:pt x="55" y="84"/>
                </a:lnTo>
                <a:lnTo>
                  <a:pt x="55" y="82"/>
                </a:lnTo>
                <a:lnTo>
                  <a:pt x="55" y="82"/>
                </a:lnTo>
                <a:lnTo>
                  <a:pt x="52" y="84"/>
                </a:lnTo>
                <a:lnTo>
                  <a:pt x="48" y="86"/>
                </a:lnTo>
                <a:lnTo>
                  <a:pt x="46" y="90"/>
                </a:lnTo>
                <a:lnTo>
                  <a:pt x="44" y="94"/>
                </a:lnTo>
                <a:lnTo>
                  <a:pt x="44" y="94"/>
                </a:lnTo>
                <a:close/>
                <a:moveTo>
                  <a:pt x="44" y="128"/>
                </a:moveTo>
                <a:lnTo>
                  <a:pt x="44" y="128"/>
                </a:lnTo>
                <a:lnTo>
                  <a:pt x="52" y="126"/>
                </a:lnTo>
                <a:lnTo>
                  <a:pt x="57" y="122"/>
                </a:lnTo>
                <a:lnTo>
                  <a:pt x="63" y="120"/>
                </a:lnTo>
                <a:lnTo>
                  <a:pt x="71" y="117"/>
                </a:lnTo>
                <a:lnTo>
                  <a:pt x="71" y="117"/>
                </a:lnTo>
                <a:lnTo>
                  <a:pt x="72" y="107"/>
                </a:lnTo>
                <a:lnTo>
                  <a:pt x="72" y="103"/>
                </a:lnTo>
                <a:lnTo>
                  <a:pt x="71" y="99"/>
                </a:lnTo>
                <a:lnTo>
                  <a:pt x="71" y="99"/>
                </a:lnTo>
                <a:lnTo>
                  <a:pt x="65" y="107"/>
                </a:lnTo>
                <a:lnTo>
                  <a:pt x="57" y="115"/>
                </a:lnTo>
                <a:lnTo>
                  <a:pt x="50" y="120"/>
                </a:lnTo>
                <a:lnTo>
                  <a:pt x="44" y="128"/>
                </a:lnTo>
                <a:lnTo>
                  <a:pt x="44" y="128"/>
                </a:lnTo>
                <a:close/>
                <a:moveTo>
                  <a:pt x="59" y="132"/>
                </a:moveTo>
                <a:lnTo>
                  <a:pt x="59" y="132"/>
                </a:lnTo>
                <a:lnTo>
                  <a:pt x="59" y="134"/>
                </a:lnTo>
                <a:lnTo>
                  <a:pt x="57" y="137"/>
                </a:lnTo>
                <a:lnTo>
                  <a:pt x="53" y="139"/>
                </a:lnTo>
                <a:lnTo>
                  <a:pt x="53" y="143"/>
                </a:lnTo>
                <a:lnTo>
                  <a:pt x="53" y="143"/>
                </a:lnTo>
                <a:lnTo>
                  <a:pt x="57" y="143"/>
                </a:lnTo>
                <a:lnTo>
                  <a:pt x="61" y="143"/>
                </a:lnTo>
                <a:lnTo>
                  <a:pt x="65" y="139"/>
                </a:lnTo>
                <a:lnTo>
                  <a:pt x="69" y="136"/>
                </a:lnTo>
                <a:lnTo>
                  <a:pt x="69" y="134"/>
                </a:lnTo>
                <a:lnTo>
                  <a:pt x="69" y="130"/>
                </a:lnTo>
                <a:lnTo>
                  <a:pt x="65" y="130"/>
                </a:lnTo>
                <a:lnTo>
                  <a:pt x="59" y="132"/>
                </a:lnTo>
                <a:lnTo>
                  <a:pt x="59" y="132"/>
                </a:lnTo>
                <a:close/>
                <a:moveTo>
                  <a:pt x="74" y="164"/>
                </a:moveTo>
                <a:lnTo>
                  <a:pt x="74" y="164"/>
                </a:lnTo>
                <a:lnTo>
                  <a:pt x="84" y="164"/>
                </a:lnTo>
                <a:lnTo>
                  <a:pt x="92" y="160"/>
                </a:lnTo>
                <a:lnTo>
                  <a:pt x="99" y="155"/>
                </a:lnTo>
                <a:lnTo>
                  <a:pt x="105" y="151"/>
                </a:lnTo>
                <a:lnTo>
                  <a:pt x="105" y="151"/>
                </a:lnTo>
                <a:lnTo>
                  <a:pt x="97" y="149"/>
                </a:lnTo>
                <a:lnTo>
                  <a:pt x="86" y="151"/>
                </a:lnTo>
                <a:lnTo>
                  <a:pt x="82" y="153"/>
                </a:lnTo>
                <a:lnTo>
                  <a:pt x="78" y="155"/>
                </a:lnTo>
                <a:lnTo>
                  <a:pt x="74" y="158"/>
                </a:lnTo>
                <a:lnTo>
                  <a:pt x="74" y="164"/>
                </a:lnTo>
                <a:lnTo>
                  <a:pt x="74" y="164"/>
                </a:lnTo>
                <a:close/>
                <a:moveTo>
                  <a:pt x="103" y="168"/>
                </a:moveTo>
                <a:lnTo>
                  <a:pt x="103" y="168"/>
                </a:lnTo>
                <a:lnTo>
                  <a:pt x="114" y="166"/>
                </a:lnTo>
                <a:lnTo>
                  <a:pt x="122" y="164"/>
                </a:lnTo>
                <a:lnTo>
                  <a:pt x="130" y="158"/>
                </a:lnTo>
                <a:lnTo>
                  <a:pt x="135" y="153"/>
                </a:lnTo>
                <a:lnTo>
                  <a:pt x="135" y="153"/>
                </a:lnTo>
                <a:lnTo>
                  <a:pt x="130" y="151"/>
                </a:lnTo>
                <a:lnTo>
                  <a:pt x="126" y="149"/>
                </a:lnTo>
                <a:lnTo>
                  <a:pt x="120" y="151"/>
                </a:lnTo>
                <a:lnTo>
                  <a:pt x="114" y="153"/>
                </a:lnTo>
                <a:lnTo>
                  <a:pt x="111" y="155"/>
                </a:lnTo>
                <a:lnTo>
                  <a:pt x="107" y="158"/>
                </a:lnTo>
                <a:lnTo>
                  <a:pt x="105" y="162"/>
                </a:lnTo>
                <a:lnTo>
                  <a:pt x="103" y="168"/>
                </a:lnTo>
                <a:lnTo>
                  <a:pt x="103" y="168"/>
                </a:lnTo>
                <a:close/>
                <a:moveTo>
                  <a:pt x="122" y="176"/>
                </a:moveTo>
                <a:lnTo>
                  <a:pt x="122" y="176"/>
                </a:lnTo>
                <a:lnTo>
                  <a:pt x="137" y="170"/>
                </a:lnTo>
                <a:lnTo>
                  <a:pt x="143" y="166"/>
                </a:lnTo>
                <a:lnTo>
                  <a:pt x="147" y="160"/>
                </a:lnTo>
                <a:lnTo>
                  <a:pt x="147" y="160"/>
                </a:lnTo>
                <a:lnTo>
                  <a:pt x="139" y="160"/>
                </a:lnTo>
                <a:lnTo>
                  <a:pt x="132" y="164"/>
                </a:lnTo>
                <a:lnTo>
                  <a:pt x="126" y="170"/>
                </a:lnTo>
                <a:lnTo>
                  <a:pt x="122" y="176"/>
                </a:lnTo>
                <a:lnTo>
                  <a:pt x="122" y="176"/>
                </a:lnTo>
                <a:close/>
                <a:moveTo>
                  <a:pt x="141" y="181"/>
                </a:moveTo>
                <a:lnTo>
                  <a:pt x="141" y="181"/>
                </a:lnTo>
                <a:lnTo>
                  <a:pt x="147" y="179"/>
                </a:lnTo>
                <a:lnTo>
                  <a:pt x="153" y="178"/>
                </a:lnTo>
                <a:lnTo>
                  <a:pt x="160" y="170"/>
                </a:lnTo>
                <a:lnTo>
                  <a:pt x="160" y="170"/>
                </a:lnTo>
                <a:lnTo>
                  <a:pt x="158" y="168"/>
                </a:lnTo>
                <a:lnTo>
                  <a:pt x="158" y="166"/>
                </a:lnTo>
                <a:lnTo>
                  <a:pt x="158" y="166"/>
                </a:lnTo>
                <a:lnTo>
                  <a:pt x="153" y="168"/>
                </a:lnTo>
                <a:lnTo>
                  <a:pt x="147" y="172"/>
                </a:lnTo>
                <a:lnTo>
                  <a:pt x="141" y="181"/>
                </a:lnTo>
                <a:lnTo>
                  <a:pt x="141" y="181"/>
                </a:lnTo>
                <a:close/>
                <a:moveTo>
                  <a:pt x="160" y="178"/>
                </a:moveTo>
                <a:lnTo>
                  <a:pt x="160" y="178"/>
                </a:lnTo>
                <a:lnTo>
                  <a:pt x="149" y="189"/>
                </a:lnTo>
                <a:lnTo>
                  <a:pt x="143" y="195"/>
                </a:lnTo>
                <a:lnTo>
                  <a:pt x="139" y="200"/>
                </a:lnTo>
                <a:lnTo>
                  <a:pt x="139" y="200"/>
                </a:lnTo>
                <a:lnTo>
                  <a:pt x="147" y="198"/>
                </a:lnTo>
                <a:lnTo>
                  <a:pt x="154" y="195"/>
                </a:lnTo>
                <a:lnTo>
                  <a:pt x="162" y="189"/>
                </a:lnTo>
                <a:lnTo>
                  <a:pt x="170" y="185"/>
                </a:lnTo>
                <a:lnTo>
                  <a:pt x="170" y="185"/>
                </a:lnTo>
                <a:lnTo>
                  <a:pt x="168" y="181"/>
                </a:lnTo>
                <a:lnTo>
                  <a:pt x="166" y="178"/>
                </a:lnTo>
                <a:lnTo>
                  <a:pt x="166" y="178"/>
                </a:lnTo>
                <a:lnTo>
                  <a:pt x="160" y="178"/>
                </a:lnTo>
                <a:lnTo>
                  <a:pt x="160" y="178"/>
                </a:lnTo>
                <a:close/>
                <a:moveTo>
                  <a:pt x="151" y="212"/>
                </a:moveTo>
                <a:lnTo>
                  <a:pt x="151" y="212"/>
                </a:lnTo>
                <a:lnTo>
                  <a:pt x="158" y="212"/>
                </a:lnTo>
                <a:lnTo>
                  <a:pt x="164" y="210"/>
                </a:lnTo>
                <a:lnTo>
                  <a:pt x="168" y="206"/>
                </a:lnTo>
                <a:lnTo>
                  <a:pt x="174" y="202"/>
                </a:lnTo>
                <a:lnTo>
                  <a:pt x="174" y="202"/>
                </a:lnTo>
                <a:lnTo>
                  <a:pt x="172" y="197"/>
                </a:lnTo>
                <a:lnTo>
                  <a:pt x="170" y="195"/>
                </a:lnTo>
                <a:lnTo>
                  <a:pt x="166" y="197"/>
                </a:lnTo>
                <a:lnTo>
                  <a:pt x="162" y="198"/>
                </a:lnTo>
                <a:lnTo>
                  <a:pt x="154" y="206"/>
                </a:lnTo>
                <a:lnTo>
                  <a:pt x="151" y="212"/>
                </a:lnTo>
                <a:lnTo>
                  <a:pt x="151" y="212"/>
                </a:lnTo>
                <a:close/>
                <a:moveTo>
                  <a:pt x="174" y="210"/>
                </a:moveTo>
                <a:lnTo>
                  <a:pt x="174" y="210"/>
                </a:lnTo>
                <a:lnTo>
                  <a:pt x="166" y="218"/>
                </a:lnTo>
                <a:lnTo>
                  <a:pt x="158" y="223"/>
                </a:lnTo>
                <a:lnTo>
                  <a:pt x="151" y="231"/>
                </a:lnTo>
                <a:lnTo>
                  <a:pt x="145" y="239"/>
                </a:lnTo>
                <a:lnTo>
                  <a:pt x="145" y="239"/>
                </a:lnTo>
                <a:lnTo>
                  <a:pt x="154" y="237"/>
                </a:lnTo>
                <a:lnTo>
                  <a:pt x="162" y="233"/>
                </a:lnTo>
                <a:lnTo>
                  <a:pt x="168" y="229"/>
                </a:lnTo>
                <a:lnTo>
                  <a:pt x="175" y="225"/>
                </a:lnTo>
                <a:lnTo>
                  <a:pt x="175" y="225"/>
                </a:lnTo>
                <a:lnTo>
                  <a:pt x="177" y="218"/>
                </a:lnTo>
                <a:lnTo>
                  <a:pt x="175" y="210"/>
                </a:lnTo>
                <a:lnTo>
                  <a:pt x="175" y="210"/>
                </a:lnTo>
                <a:lnTo>
                  <a:pt x="174" y="210"/>
                </a:lnTo>
                <a:lnTo>
                  <a:pt x="174" y="210"/>
                </a:lnTo>
                <a:close/>
                <a:moveTo>
                  <a:pt x="149" y="254"/>
                </a:moveTo>
                <a:lnTo>
                  <a:pt x="149" y="254"/>
                </a:lnTo>
                <a:lnTo>
                  <a:pt x="156" y="252"/>
                </a:lnTo>
                <a:lnTo>
                  <a:pt x="166" y="248"/>
                </a:lnTo>
                <a:lnTo>
                  <a:pt x="170" y="246"/>
                </a:lnTo>
                <a:lnTo>
                  <a:pt x="172" y="244"/>
                </a:lnTo>
                <a:lnTo>
                  <a:pt x="172" y="240"/>
                </a:lnTo>
                <a:lnTo>
                  <a:pt x="170" y="237"/>
                </a:lnTo>
                <a:lnTo>
                  <a:pt x="170" y="237"/>
                </a:lnTo>
                <a:lnTo>
                  <a:pt x="158" y="242"/>
                </a:lnTo>
                <a:lnTo>
                  <a:pt x="153" y="248"/>
                </a:lnTo>
                <a:lnTo>
                  <a:pt x="149" y="254"/>
                </a:lnTo>
                <a:lnTo>
                  <a:pt x="149" y="254"/>
                </a:lnTo>
                <a:close/>
                <a:moveTo>
                  <a:pt x="153" y="267"/>
                </a:moveTo>
                <a:lnTo>
                  <a:pt x="153" y="267"/>
                </a:lnTo>
                <a:lnTo>
                  <a:pt x="154" y="269"/>
                </a:lnTo>
                <a:lnTo>
                  <a:pt x="158" y="267"/>
                </a:lnTo>
                <a:lnTo>
                  <a:pt x="160" y="263"/>
                </a:lnTo>
                <a:lnTo>
                  <a:pt x="158" y="261"/>
                </a:lnTo>
                <a:lnTo>
                  <a:pt x="158" y="261"/>
                </a:lnTo>
                <a:lnTo>
                  <a:pt x="154" y="263"/>
                </a:lnTo>
                <a:lnTo>
                  <a:pt x="153" y="265"/>
                </a:lnTo>
                <a:lnTo>
                  <a:pt x="153" y="267"/>
                </a:lnTo>
                <a:lnTo>
                  <a:pt x="153" y="267"/>
                </a:lnTo>
                <a:close/>
                <a:moveTo>
                  <a:pt x="19" y="288"/>
                </a:moveTo>
                <a:lnTo>
                  <a:pt x="19" y="288"/>
                </a:lnTo>
                <a:lnTo>
                  <a:pt x="27" y="284"/>
                </a:lnTo>
                <a:lnTo>
                  <a:pt x="36" y="280"/>
                </a:lnTo>
                <a:lnTo>
                  <a:pt x="44" y="277"/>
                </a:lnTo>
                <a:lnTo>
                  <a:pt x="46" y="273"/>
                </a:lnTo>
                <a:lnTo>
                  <a:pt x="48" y="269"/>
                </a:lnTo>
                <a:lnTo>
                  <a:pt x="48" y="269"/>
                </a:lnTo>
                <a:lnTo>
                  <a:pt x="31" y="277"/>
                </a:lnTo>
                <a:lnTo>
                  <a:pt x="23" y="282"/>
                </a:lnTo>
                <a:lnTo>
                  <a:pt x="21" y="284"/>
                </a:lnTo>
                <a:lnTo>
                  <a:pt x="19" y="288"/>
                </a:lnTo>
                <a:lnTo>
                  <a:pt x="19" y="288"/>
                </a:lnTo>
                <a:close/>
                <a:moveTo>
                  <a:pt x="13" y="305"/>
                </a:moveTo>
                <a:lnTo>
                  <a:pt x="13" y="305"/>
                </a:lnTo>
                <a:lnTo>
                  <a:pt x="17" y="303"/>
                </a:lnTo>
                <a:lnTo>
                  <a:pt x="19" y="301"/>
                </a:lnTo>
                <a:lnTo>
                  <a:pt x="25" y="296"/>
                </a:lnTo>
                <a:lnTo>
                  <a:pt x="25" y="296"/>
                </a:lnTo>
                <a:lnTo>
                  <a:pt x="17" y="299"/>
                </a:lnTo>
                <a:lnTo>
                  <a:pt x="13" y="305"/>
                </a:lnTo>
                <a:lnTo>
                  <a:pt x="13" y="305"/>
                </a:lnTo>
                <a:close/>
                <a:moveTo>
                  <a:pt x="25" y="324"/>
                </a:moveTo>
                <a:lnTo>
                  <a:pt x="25" y="324"/>
                </a:lnTo>
                <a:lnTo>
                  <a:pt x="31" y="322"/>
                </a:lnTo>
                <a:lnTo>
                  <a:pt x="36" y="319"/>
                </a:lnTo>
                <a:lnTo>
                  <a:pt x="38" y="313"/>
                </a:lnTo>
                <a:lnTo>
                  <a:pt x="38" y="311"/>
                </a:lnTo>
                <a:lnTo>
                  <a:pt x="36" y="307"/>
                </a:lnTo>
                <a:lnTo>
                  <a:pt x="36" y="307"/>
                </a:lnTo>
                <a:lnTo>
                  <a:pt x="34" y="313"/>
                </a:lnTo>
                <a:lnTo>
                  <a:pt x="29" y="315"/>
                </a:lnTo>
                <a:lnTo>
                  <a:pt x="25" y="319"/>
                </a:lnTo>
                <a:lnTo>
                  <a:pt x="25" y="320"/>
                </a:lnTo>
                <a:lnTo>
                  <a:pt x="25" y="324"/>
                </a:lnTo>
                <a:lnTo>
                  <a:pt x="25" y="324"/>
                </a:lnTo>
                <a:close/>
                <a:moveTo>
                  <a:pt x="12" y="332"/>
                </a:moveTo>
                <a:lnTo>
                  <a:pt x="12" y="332"/>
                </a:lnTo>
                <a:lnTo>
                  <a:pt x="12" y="328"/>
                </a:lnTo>
                <a:lnTo>
                  <a:pt x="12" y="326"/>
                </a:lnTo>
                <a:lnTo>
                  <a:pt x="10" y="326"/>
                </a:lnTo>
                <a:lnTo>
                  <a:pt x="10" y="326"/>
                </a:lnTo>
                <a:lnTo>
                  <a:pt x="8" y="330"/>
                </a:lnTo>
                <a:lnTo>
                  <a:pt x="10" y="332"/>
                </a:lnTo>
                <a:lnTo>
                  <a:pt x="12" y="332"/>
                </a:lnTo>
                <a:lnTo>
                  <a:pt x="12" y="332"/>
                </a:lnTo>
                <a:close/>
                <a:moveTo>
                  <a:pt x="15" y="338"/>
                </a:moveTo>
                <a:lnTo>
                  <a:pt x="15" y="338"/>
                </a:lnTo>
                <a:lnTo>
                  <a:pt x="17" y="341"/>
                </a:lnTo>
                <a:lnTo>
                  <a:pt x="19" y="343"/>
                </a:lnTo>
                <a:lnTo>
                  <a:pt x="25" y="347"/>
                </a:lnTo>
                <a:lnTo>
                  <a:pt x="25" y="347"/>
                </a:lnTo>
                <a:lnTo>
                  <a:pt x="27" y="343"/>
                </a:lnTo>
                <a:lnTo>
                  <a:pt x="32" y="340"/>
                </a:lnTo>
                <a:lnTo>
                  <a:pt x="36" y="336"/>
                </a:lnTo>
                <a:lnTo>
                  <a:pt x="38" y="332"/>
                </a:lnTo>
                <a:lnTo>
                  <a:pt x="38" y="332"/>
                </a:lnTo>
                <a:lnTo>
                  <a:pt x="27" y="334"/>
                </a:lnTo>
                <a:lnTo>
                  <a:pt x="15" y="338"/>
                </a:lnTo>
                <a:lnTo>
                  <a:pt x="15" y="338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0" y="341"/>
                </a:lnTo>
                <a:lnTo>
                  <a:pt x="55" y="340"/>
                </a:lnTo>
                <a:lnTo>
                  <a:pt x="59" y="336"/>
                </a:lnTo>
                <a:lnTo>
                  <a:pt x="59" y="336"/>
                </a:lnTo>
                <a:lnTo>
                  <a:pt x="57" y="332"/>
                </a:lnTo>
                <a:lnTo>
                  <a:pt x="53" y="332"/>
                </a:lnTo>
                <a:lnTo>
                  <a:pt x="48" y="334"/>
                </a:lnTo>
                <a:lnTo>
                  <a:pt x="42" y="340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3" y="351"/>
                </a:moveTo>
                <a:lnTo>
                  <a:pt x="63" y="351"/>
                </a:lnTo>
                <a:lnTo>
                  <a:pt x="72" y="349"/>
                </a:lnTo>
                <a:lnTo>
                  <a:pt x="78" y="345"/>
                </a:lnTo>
                <a:lnTo>
                  <a:pt x="82" y="341"/>
                </a:lnTo>
                <a:lnTo>
                  <a:pt x="82" y="341"/>
                </a:lnTo>
                <a:lnTo>
                  <a:pt x="78" y="340"/>
                </a:lnTo>
                <a:lnTo>
                  <a:pt x="74" y="338"/>
                </a:lnTo>
                <a:lnTo>
                  <a:pt x="74" y="338"/>
                </a:lnTo>
                <a:lnTo>
                  <a:pt x="72" y="341"/>
                </a:lnTo>
                <a:lnTo>
                  <a:pt x="69" y="345"/>
                </a:lnTo>
                <a:lnTo>
                  <a:pt x="65" y="347"/>
                </a:lnTo>
                <a:lnTo>
                  <a:pt x="63" y="351"/>
                </a:lnTo>
                <a:lnTo>
                  <a:pt x="63" y="351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6" y="355"/>
                </a:lnTo>
                <a:lnTo>
                  <a:pt x="48" y="355"/>
                </a:lnTo>
                <a:lnTo>
                  <a:pt x="50" y="351"/>
                </a:lnTo>
                <a:lnTo>
                  <a:pt x="50" y="347"/>
                </a:lnTo>
                <a:lnTo>
                  <a:pt x="50" y="347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  <a:moveTo>
                  <a:pt x="118" y="360"/>
                </a:moveTo>
                <a:lnTo>
                  <a:pt x="118" y="360"/>
                </a:lnTo>
                <a:lnTo>
                  <a:pt x="120" y="360"/>
                </a:lnTo>
                <a:lnTo>
                  <a:pt x="124" y="360"/>
                </a:lnTo>
                <a:lnTo>
                  <a:pt x="126" y="359"/>
                </a:lnTo>
                <a:lnTo>
                  <a:pt x="126" y="355"/>
                </a:lnTo>
                <a:lnTo>
                  <a:pt x="126" y="355"/>
                </a:lnTo>
                <a:lnTo>
                  <a:pt x="120" y="357"/>
                </a:lnTo>
                <a:lnTo>
                  <a:pt x="118" y="360"/>
                </a:lnTo>
                <a:lnTo>
                  <a:pt x="118" y="360"/>
                </a:lnTo>
                <a:close/>
                <a:moveTo>
                  <a:pt x="92" y="360"/>
                </a:moveTo>
                <a:lnTo>
                  <a:pt x="92" y="360"/>
                </a:lnTo>
                <a:lnTo>
                  <a:pt x="92" y="362"/>
                </a:lnTo>
                <a:lnTo>
                  <a:pt x="93" y="362"/>
                </a:lnTo>
                <a:lnTo>
                  <a:pt x="97" y="362"/>
                </a:lnTo>
                <a:lnTo>
                  <a:pt x="97" y="362"/>
                </a:lnTo>
                <a:lnTo>
                  <a:pt x="97" y="359"/>
                </a:lnTo>
                <a:lnTo>
                  <a:pt x="95" y="357"/>
                </a:lnTo>
                <a:lnTo>
                  <a:pt x="95" y="357"/>
                </a:lnTo>
                <a:lnTo>
                  <a:pt x="95" y="359"/>
                </a:lnTo>
                <a:lnTo>
                  <a:pt x="93" y="359"/>
                </a:lnTo>
                <a:lnTo>
                  <a:pt x="92" y="359"/>
                </a:lnTo>
                <a:lnTo>
                  <a:pt x="92" y="360"/>
                </a:lnTo>
                <a:lnTo>
                  <a:pt x="9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B85EE3-D192-4186-8B21-27048CDEAEC9}"/>
              </a:ext>
            </a:extLst>
          </p:cNvPr>
          <p:cNvSpPr txBox="1"/>
          <p:nvPr/>
        </p:nvSpPr>
        <p:spPr>
          <a:xfrm>
            <a:off x="1223660" y="514034"/>
            <a:ext cx="3270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置换、排列、组合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FBCA3F6-B8C6-4B0E-99C7-4D994349A8EE}"/>
              </a:ext>
            </a:extLst>
          </p:cNvPr>
          <p:cNvSpPr/>
          <p:nvPr/>
        </p:nvSpPr>
        <p:spPr>
          <a:xfrm>
            <a:off x="5917844" y="1293539"/>
            <a:ext cx="1092819" cy="139390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7763AB-9112-4C1C-8D8C-7E459571F5C0}"/>
              </a:ext>
            </a:extLst>
          </p:cNvPr>
          <p:cNvSpPr/>
          <p:nvPr/>
        </p:nvSpPr>
        <p:spPr>
          <a:xfrm>
            <a:off x="7501054" y="1293541"/>
            <a:ext cx="1092819" cy="139390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B50EB9A-EE59-4C5D-8AAE-BE6D7F0920AC}"/>
              </a:ext>
            </a:extLst>
          </p:cNvPr>
          <p:cNvSpPr/>
          <p:nvPr/>
        </p:nvSpPr>
        <p:spPr>
          <a:xfrm>
            <a:off x="9125415" y="1293540"/>
            <a:ext cx="1092819" cy="139390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0B2A4CD-5653-43B7-B9D7-904920DE4898}"/>
              </a:ext>
            </a:extLst>
          </p:cNvPr>
          <p:cNvSpPr/>
          <p:nvPr/>
        </p:nvSpPr>
        <p:spPr>
          <a:xfrm>
            <a:off x="4252332" y="1293539"/>
            <a:ext cx="1092819" cy="1393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EEABC5A-B20F-42DD-A566-214CF117808E}"/>
              </a:ext>
            </a:extLst>
          </p:cNvPr>
          <p:cNvSpPr/>
          <p:nvPr/>
        </p:nvSpPr>
        <p:spPr>
          <a:xfrm>
            <a:off x="2627971" y="1293539"/>
            <a:ext cx="1092819" cy="1393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48B1D8-CEDB-47CE-9CBC-8C1A08F611FB}"/>
              </a:ext>
            </a:extLst>
          </p:cNvPr>
          <p:cNvSpPr txBox="1"/>
          <p:nvPr/>
        </p:nvSpPr>
        <p:spPr>
          <a:xfrm>
            <a:off x="862616" y="2798761"/>
            <a:ext cx="9858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置换（</a:t>
            </a:r>
            <a:r>
              <a:rPr lang="en-US" altLang="zh-CN" sz="2000" dirty="0">
                <a:solidFill>
                  <a:schemeClr val="bg1"/>
                </a:solidFill>
              </a:rPr>
              <a:t>substitution</a:t>
            </a:r>
            <a:r>
              <a:rPr lang="zh-CN" altLang="en-US" sz="2000" dirty="0">
                <a:solidFill>
                  <a:schemeClr val="bg1"/>
                </a:solidFill>
              </a:rPr>
              <a:t>）：将</a:t>
            </a:r>
            <a:r>
              <a:rPr lang="en-US" altLang="zh-CN" sz="2000" dirty="0">
                <a:solidFill>
                  <a:schemeClr val="bg1"/>
                </a:solidFill>
              </a:rPr>
              <a:t>n</a:t>
            </a:r>
            <a:r>
              <a:rPr lang="zh-CN" altLang="en-US" sz="2000" dirty="0">
                <a:solidFill>
                  <a:schemeClr val="bg1"/>
                </a:solidFill>
              </a:rPr>
              <a:t>个事物按顺序进行排列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排列（</a:t>
            </a:r>
            <a:r>
              <a:rPr lang="en-US" altLang="zh-CN" sz="2000" dirty="0">
                <a:solidFill>
                  <a:schemeClr val="bg1"/>
                </a:solidFill>
              </a:rPr>
              <a:t>permutation</a:t>
            </a:r>
            <a:r>
              <a:rPr lang="zh-CN" altLang="en-US" sz="2000" dirty="0">
                <a:solidFill>
                  <a:schemeClr val="bg1"/>
                </a:solidFill>
              </a:rPr>
              <a:t>）：从</a:t>
            </a:r>
            <a:r>
              <a:rPr lang="en-US" altLang="zh-CN" sz="2000" dirty="0">
                <a:solidFill>
                  <a:schemeClr val="bg1"/>
                </a:solidFill>
              </a:rPr>
              <a:t>n</a:t>
            </a:r>
            <a:r>
              <a:rPr lang="zh-CN" altLang="en-US" sz="2000" dirty="0">
                <a:solidFill>
                  <a:schemeClr val="bg1"/>
                </a:solidFill>
              </a:rPr>
              <a:t>个事物中提取</a:t>
            </a:r>
            <a:r>
              <a:rPr lang="en-US" altLang="zh-CN" sz="2000" dirty="0">
                <a:solidFill>
                  <a:schemeClr val="bg1"/>
                </a:solidFill>
              </a:rPr>
              <a:t>k</a:t>
            </a:r>
            <a:r>
              <a:rPr lang="zh-CN" altLang="en-US" sz="2000" dirty="0">
                <a:solidFill>
                  <a:schemeClr val="bg1"/>
                </a:solidFill>
              </a:rPr>
              <a:t>个按一定顺序排列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组合（</a:t>
            </a:r>
            <a:r>
              <a:rPr lang="en-US" altLang="zh-CN" sz="2000" dirty="0">
                <a:solidFill>
                  <a:schemeClr val="bg1"/>
                </a:solidFill>
              </a:rPr>
              <a:t>combination</a:t>
            </a:r>
            <a:r>
              <a:rPr lang="zh-CN" altLang="en-US" sz="2000" dirty="0">
                <a:solidFill>
                  <a:schemeClr val="bg1"/>
                </a:solidFill>
              </a:rPr>
              <a:t>）：不考虑顺序的排列 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先考虑顺序进行计数，然后除以重复度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so03xc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5618</TotalTime>
  <Words>1177</Words>
  <Application>Microsoft Office PowerPoint</Application>
  <PresentationFormat>宽屏</PresentationFormat>
  <Paragraphs>117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幼圆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77</cp:revision>
  <dcterms:created xsi:type="dcterms:W3CDTF">2020-06-26T01:00:01Z</dcterms:created>
  <dcterms:modified xsi:type="dcterms:W3CDTF">2020-07-08T03:31:32Z</dcterms:modified>
</cp:coreProperties>
</file>