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9" autoAdjust="0"/>
  </p:normalViewPr>
  <p:slideViewPr>
    <p:cSldViewPr snapToGrid="0" showGuides="1">
      <p:cViewPr varScale="1">
        <p:scale>
          <a:sx n="76" d="100"/>
          <a:sy n="76" d="100"/>
        </p:scale>
        <p:origin x="91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2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何为计数，不要有遗漏和重复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6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8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81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46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0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1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9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96797" y="57878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9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407081" y="1448377"/>
            <a:ext cx="7377839" cy="2073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4503" y="1757873"/>
            <a:ext cx="708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不可解问题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694503" y="3914324"/>
            <a:ext cx="388631" cy="300383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144229" y="3802905"/>
            <a:ext cx="34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程序员的数学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7059716" y="3914324"/>
            <a:ext cx="388631" cy="300383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7509442" y="3802905"/>
            <a:ext cx="178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第八章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0505CD0-63B9-4E07-9F78-C034A1EE3BCE}"/>
              </a:ext>
            </a:extLst>
          </p:cNvPr>
          <p:cNvSpPr txBox="1"/>
          <p:nvPr/>
        </p:nvSpPr>
        <p:spPr>
          <a:xfrm>
            <a:off x="2567285" y="2696476"/>
            <a:ext cx="705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不可解的数、无法编写的程序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  <p:bldP spid="1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5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63105" y="523696"/>
            <a:ext cx="1865791" cy="602562"/>
            <a:chOff x="4205902" y="977538"/>
            <a:chExt cx="1865791" cy="602562"/>
          </a:xfrm>
        </p:grpSpPr>
        <p:grpSp>
          <p:nvGrpSpPr>
            <p:cNvPr id="3" name="组合 2"/>
            <p:cNvGrpSpPr/>
            <p:nvPr/>
          </p:nvGrpSpPr>
          <p:grpSpPr>
            <a:xfrm>
              <a:off x="4205902" y="1116591"/>
              <a:ext cx="985571" cy="463509"/>
              <a:chOff x="1806831" y="1502686"/>
              <a:chExt cx="985571" cy="463509"/>
            </a:xfrm>
          </p:grpSpPr>
          <p:sp>
            <p:nvSpPr>
              <p:cNvPr id="157" name="Freeform 14"/>
              <p:cNvSpPr>
                <a:spLocks noEditPoints="1"/>
              </p:cNvSpPr>
              <p:nvPr/>
            </p:nvSpPr>
            <p:spPr bwMode="auto">
              <a:xfrm>
                <a:off x="2409406" y="1556945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8" name="Freeform 94"/>
              <p:cNvSpPr>
                <a:spLocks noEditPoints="1"/>
              </p:cNvSpPr>
              <p:nvPr/>
            </p:nvSpPr>
            <p:spPr bwMode="auto">
              <a:xfrm>
                <a:off x="1806831" y="1502686"/>
                <a:ext cx="500204" cy="463509"/>
              </a:xfrm>
              <a:custGeom>
                <a:avLst/>
                <a:gdLst/>
                <a:ahLst/>
                <a:cxnLst>
                  <a:cxn ang="0">
                    <a:pos x="206" y="4"/>
                  </a:cxn>
                  <a:cxn ang="0">
                    <a:pos x="257" y="181"/>
                  </a:cxn>
                  <a:cxn ang="0">
                    <a:pos x="177" y="225"/>
                  </a:cxn>
                  <a:cxn ang="0">
                    <a:pos x="126" y="200"/>
                  </a:cxn>
                  <a:cxn ang="0">
                    <a:pos x="89" y="225"/>
                  </a:cxn>
                  <a:cxn ang="0">
                    <a:pos x="0" y="231"/>
                  </a:cxn>
                  <a:cxn ang="0">
                    <a:pos x="67" y="0"/>
                  </a:cxn>
                  <a:cxn ang="0">
                    <a:pos x="131" y="97"/>
                  </a:cxn>
                  <a:cxn ang="0">
                    <a:pos x="46" y="176"/>
                  </a:cxn>
                  <a:cxn ang="0">
                    <a:pos x="120" y="153"/>
                  </a:cxn>
                  <a:cxn ang="0">
                    <a:pos x="206" y="116"/>
                  </a:cxn>
                  <a:cxn ang="0">
                    <a:pos x="248" y="214"/>
                  </a:cxn>
                  <a:cxn ang="0">
                    <a:pos x="208" y="15"/>
                  </a:cxn>
                  <a:cxn ang="0">
                    <a:pos x="103" y="40"/>
                  </a:cxn>
                  <a:cxn ang="0">
                    <a:pos x="168" y="33"/>
                  </a:cxn>
                  <a:cxn ang="0">
                    <a:pos x="9" y="44"/>
                  </a:cxn>
                  <a:cxn ang="0">
                    <a:pos x="9" y="44"/>
                  </a:cxn>
                  <a:cxn ang="0">
                    <a:pos x="23" y="44"/>
                  </a:cxn>
                  <a:cxn ang="0">
                    <a:pos x="187" y="40"/>
                  </a:cxn>
                  <a:cxn ang="0">
                    <a:pos x="40" y="48"/>
                  </a:cxn>
                  <a:cxn ang="0">
                    <a:pos x="21" y="54"/>
                  </a:cxn>
                  <a:cxn ang="0">
                    <a:pos x="164" y="63"/>
                  </a:cxn>
                  <a:cxn ang="0">
                    <a:pos x="152" y="63"/>
                  </a:cxn>
                  <a:cxn ang="0">
                    <a:pos x="9" y="63"/>
                  </a:cxn>
                  <a:cxn ang="0">
                    <a:pos x="40" y="73"/>
                  </a:cxn>
                  <a:cxn ang="0">
                    <a:pos x="168" y="71"/>
                  </a:cxn>
                  <a:cxn ang="0">
                    <a:pos x="171" y="76"/>
                  </a:cxn>
                  <a:cxn ang="0">
                    <a:pos x="28" y="88"/>
                  </a:cxn>
                  <a:cxn ang="0">
                    <a:pos x="40" y="88"/>
                  </a:cxn>
                  <a:cxn ang="0">
                    <a:pos x="139" y="97"/>
                  </a:cxn>
                  <a:cxn ang="0">
                    <a:pos x="13" y="135"/>
                  </a:cxn>
                  <a:cxn ang="0">
                    <a:pos x="13" y="135"/>
                  </a:cxn>
                  <a:cxn ang="0">
                    <a:pos x="6" y="124"/>
                  </a:cxn>
                  <a:cxn ang="0">
                    <a:pos x="6" y="124"/>
                  </a:cxn>
                  <a:cxn ang="0">
                    <a:pos x="188" y="145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95" y="151"/>
                  </a:cxn>
                  <a:cxn ang="0">
                    <a:pos x="6" y="168"/>
                  </a:cxn>
                  <a:cxn ang="0">
                    <a:pos x="15" y="179"/>
                  </a:cxn>
                  <a:cxn ang="0">
                    <a:pos x="101" y="172"/>
                  </a:cxn>
                  <a:cxn ang="0">
                    <a:pos x="192" y="172"/>
                  </a:cxn>
                  <a:cxn ang="0">
                    <a:pos x="116" y="177"/>
                  </a:cxn>
                  <a:cxn ang="0">
                    <a:pos x="38" y="183"/>
                  </a:cxn>
                  <a:cxn ang="0">
                    <a:pos x="206" y="185"/>
                  </a:cxn>
                  <a:cxn ang="0">
                    <a:pos x="131" y="177"/>
                  </a:cxn>
                  <a:cxn ang="0">
                    <a:pos x="103" y="179"/>
                  </a:cxn>
                  <a:cxn ang="0">
                    <a:pos x="4" y="204"/>
                  </a:cxn>
                  <a:cxn ang="0">
                    <a:pos x="28" y="210"/>
                  </a:cxn>
                  <a:cxn ang="0">
                    <a:pos x="206" y="202"/>
                  </a:cxn>
                  <a:cxn ang="0">
                    <a:pos x="190" y="198"/>
                  </a:cxn>
                  <a:cxn ang="0">
                    <a:pos x="19" y="202"/>
                  </a:cxn>
                  <a:cxn ang="0">
                    <a:pos x="200" y="214"/>
                  </a:cxn>
                  <a:cxn ang="0">
                    <a:pos x="13" y="231"/>
                  </a:cxn>
                  <a:cxn ang="0">
                    <a:pos x="185" y="225"/>
                  </a:cxn>
                  <a:cxn ang="0">
                    <a:pos x="230" y="219"/>
                  </a:cxn>
                  <a:cxn ang="0">
                    <a:pos x="28" y="229"/>
                  </a:cxn>
                  <a:cxn ang="0">
                    <a:pos x="200" y="233"/>
                  </a:cxn>
                  <a:cxn ang="0">
                    <a:pos x="80" y="223"/>
                  </a:cxn>
                  <a:cxn ang="0">
                    <a:pos x="59" y="227"/>
                  </a:cxn>
                  <a:cxn ang="0">
                    <a:pos x="234" y="233"/>
                  </a:cxn>
                  <a:cxn ang="0">
                    <a:pos x="211" y="233"/>
                  </a:cxn>
                </a:cxnLst>
                <a:rect l="0" t="0" r="r" b="b"/>
                <a:pathLst>
                  <a:path w="259" h="240">
                    <a:moveTo>
                      <a:pt x="131" y="97"/>
                    </a:moveTo>
                    <a:lnTo>
                      <a:pt x="131" y="97"/>
                    </a:lnTo>
                    <a:lnTo>
                      <a:pt x="137" y="90"/>
                    </a:lnTo>
                    <a:lnTo>
                      <a:pt x="141" y="82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52" y="50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68" y="25"/>
                    </a:lnTo>
                    <a:lnTo>
                      <a:pt x="179" y="15"/>
                    </a:lnTo>
                    <a:lnTo>
                      <a:pt x="192" y="8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17" y="4"/>
                    </a:lnTo>
                    <a:lnTo>
                      <a:pt x="230" y="4"/>
                    </a:lnTo>
                    <a:lnTo>
                      <a:pt x="244" y="6"/>
                    </a:lnTo>
                    <a:lnTo>
                      <a:pt x="257" y="6"/>
                    </a:lnTo>
                    <a:lnTo>
                      <a:pt x="257" y="6"/>
                    </a:lnTo>
                    <a:lnTo>
                      <a:pt x="257" y="23"/>
                    </a:lnTo>
                    <a:lnTo>
                      <a:pt x="257" y="40"/>
                    </a:lnTo>
                    <a:lnTo>
                      <a:pt x="255" y="78"/>
                    </a:lnTo>
                    <a:lnTo>
                      <a:pt x="255" y="78"/>
                    </a:lnTo>
                    <a:lnTo>
                      <a:pt x="255" y="132"/>
                    </a:lnTo>
                    <a:lnTo>
                      <a:pt x="257" y="181"/>
                    </a:lnTo>
                    <a:lnTo>
                      <a:pt x="257" y="181"/>
                    </a:lnTo>
                    <a:lnTo>
                      <a:pt x="259" y="198"/>
                    </a:lnTo>
                    <a:lnTo>
                      <a:pt x="259" y="208"/>
                    </a:lnTo>
                    <a:lnTo>
                      <a:pt x="259" y="216"/>
                    </a:lnTo>
                    <a:lnTo>
                      <a:pt x="259" y="216"/>
                    </a:lnTo>
                    <a:lnTo>
                      <a:pt x="255" y="221"/>
                    </a:lnTo>
                    <a:lnTo>
                      <a:pt x="249" y="229"/>
                    </a:lnTo>
                    <a:lnTo>
                      <a:pt x="236" y="240"/>
                    </a:lnTo>
                    <a:lnTo>
                      <a:pt x="236" y="240"/>
                    </a:lnTo>
                    <a:lnTo>
                      <a:pt x="204" y="238"/>
                    </a:lnTo>
                    <a:lnTo>
                      <a:pt x="190" y="238"/>
                    </a:lnTo>
                    <a:lnTo>
                      <a:pt x="179" y="235"/>
                    </a:lnTo>
                    <a:lnTo>
                      <a:pt x="179" y="235"/>
                    </a:lnTo>
                    <a:lnTo>
                      <a:pt x="177" y="225"/>
                    </a:lnTo>
                    <a:lnTo>
                      <a:pt x="175" y="217"/>
                    </a:lnTo>
                    <a:lnTo>
                      <a:pt x="175" y="198"/>
                    </a:lnTo>
                    <a:lnTo>
                      <a:pt x="177" y="179"/>
                    </a:lnTo>
                    <a:lnTo>
                      <a:pt x="175" y="162"/>
                    </a:lnTo>
                    <a:lnTo>
                      <a:pt x="175" y="162"/>
                    </a:lnTo>
                    <a:lnTo>
                      <a:pt x="169" y="166"/>
                    </a:lnTo>
                    <a:lnTo>
                      <a:pt x="164" y="172"/>
                    </a:lnTo>
                    <a:lnTo>
                      <a:pt x="156" y="179"/>
                    </a:lnTo>
                    <a:lnTo>
                      <a:pt x="148" y="187"/>
                    </a:lnTo>
                    <a:lnTo>
                      <a:pt x="148" y="187"/>
                    </a:lnTo>
                    <a:lnTo>
                      <a:pt x="135" y="193"/>
                    </a:lnTo>
                    <a:lnTo>
                      <a:pt x="135" y="193"/>
                    </a:lnTo>
                    <a:lnTo>
                      <a:pt x="126" y="200"/>
                    </a:lnTo>
                    <a:lnTo>
                      <a:pt x="122" y="20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112" y="204"/>
                    </a:lnTo>
                    <a:lnTo>
                      <a:pt x="110" y="202"/>
                    </a:lnTo>
                    <a:lnTo>
                      <a:pt x="107" y="196"/>
                    </a:lnTo>
                    <a:lnTo>
                      <a:pt x="103" y="189"/>
                    </a:lnTo>
                    <a:lnTo>
                      <a:pt x="99" y="187"/>
                    </a:lnTo>
                    <a:lnTo>
                      <a:pt x="95" y="185"/>
                    </a:lnTo>
                    <a:lnTo>
                      <a:pt x="95" y="185"/>
                    </a:lnTo>
                    <a:lnTo>
                      <a:pt x="95" y="200"/>
                    </a:lnTo>
                    <a:lnTo>
                      <a:pt x="93" y="214"/>
                    </a:lnTo>
                    <a:lnTo>
                      <a:pt x="89" y="225"/>
                    </a:lnTo>
                    <a:lnTo>
                      <a:pt x="86" y="229"/>
                    </a:lnTo>
                    <a:lnTo>
                      <a:pt x="80" y="233"/>
                    </a:lnTo>
                    <a:lnTo>
                      <a:pt x="80" y="233"/>
                    </a:lnTo>
                    <a:lnTo>
                      <a:pt x="70" y="235"/>
                    </a:lnTo>
                    <a:lnTo>
                      <a:pt x="61" y="235"/>
                    </a:lnTo>
                    <a:lnTo>
                      <a:pt x="40" y="236"/>
                    </a:lnTo>
                    <a:lnTo>
                      <a:pt x="40" y="236"/>
                    </a:lnTo>
                    <a:lnTo>
                      <a:pt x="21" y="240"/>
                    </a:lnTo>
                    <a:lnTo>
                      <a:pt x="11" y="240"/>
                    </a:lnTo>
                    <a:lnTo>
                      <a:pt x="7" y="238"/>
                    </a:lnTo>
                    <a:lnTo>
                      <a:pt x="4" y="236"/>
                    </a:lnTo>
                    <a:lnTo>
                      <a:pt x="4" y="236"/>
                    </a:lnTo>
                    <a:lnTo>
                      <a:pt x="0" y="231"/>
                    </a:lnTo>
                    <a:lnTo>
                      <a:pt x="0" y="221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2" y="118"/>
                    </a:lnTo>
                    <a:lnTo>
                      <a:pt x="2" y="7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1" y="27"/>
                    </a:lnTo>
                    <a:lnTo>
                      <a:pt x="23" y="19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55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2"/>
                    </a:lnTo>
                    <a:lnTo>
                      <a:pt x="97" y="6"/>
                    </a:lnTo>
                    <a:lnTo>
                      <a:pt x="105" y="19"/>
                    </a:lnTo>
                    <a:lnTo>
                      <a:pt x="110" y="34"/>
                    </a:lnTo>
                    <a:lnTo>
                      <a:pt x="114" y="46"/>
                    </a:lnTo>
                    <a:lnTo>
                      <a:pt x="114" y="46"/>
                    </a:lnTo>
                    <a:lnTo>
                      <a:pt x="122" y="74"/>
                    </a:lnTo>
                    <a:lnTo>
                      <a:pt x="126" y="86"/>
                    </a:lnTo>
                    <a:lnTo>
                      <a:pt x="131" y="97"/>
                    </a:lnTo>
                    <a:lnTo>
                      <a:pt x="131" y="97"/>
                    </a:lnTo>
                    <a:close/>
                    <a:moveTo>
                      <a:pt x="87" y="8"/>
                    </a:moveTo>
                    <a:lnTo>
                      <a:pt x="87" y="8"/>
                    </a:lnTo>
                    <a:lnTo>
                      <a:pt x="78" y="6"/>
                    </a:lnTo>
                    <a:lnTo>
                      <a:pt x="68" y="6"/>
                    </a:lnTo>
                    <a:lnTo>
                      <a:pt x="57" y="6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6" y="23"/>
                    </a:lnTo>
                    <a:lnTo>
                      <a:pt x="46" y="36"/>
                    </a:lnTo>
                    <a:lnTo>
                      <a:pt x="47" y="65"/>
                    </a:lnTo>
                    <a:lnTo>
                      <a:pt x="47" y="65"/>
                    </a:lnTo>
                    <a:lnTo>
                      <a:pt x="46" y="139"/>
                    </a:lnTo>
                    <a:lnTo>
                      <a:pt x="46" y="176"/>
                    </a:lnTo>
                    <a:lnTo>
                      <a:pt x="47" y="210"/>
                    </a:lnTo>
                    <a:lnTo>
                      <a:pt x="47" y="210"/>
                    </a:lnTo>
                    <a:lnTo>
                      <a:pt x="67" y="212"/>
                    </a:lnTo>
                    <a:lnTo>
                      <a:pt x="76" y="212"/>
                    </a:lnTo>
                    <a:lnTo>
                      <a:pt x="87" y="208"/>
                    </a:lnTo>
                    <a:lnTo>
                      <a:pt x="87" y="208"/>
                    </a:lnTo>
                    <a:lnTo>
                      <a:pt x="89" y="179"/>
                    </a:lnTo>
                    <a:lnTo>
                      <a:pt x="89" y="153"/>
                    </a:lnTo>
                    <a:lnTo>
                      <a:pt x="87" y="134"/>
                    </a:lnTo>
                    <a:lnTo>
                      <a:pt x="87" y="120"/>
                    </a:lnTo>
                    <a:lnTo>
                      <a:pt x="87" y="120"/>
                    </a:lnTo>
                    <a:lnTo>
                      <a:pt x="120" y="153"/>
                    </a:lnTo>
                    <a:lnTo>
                      <a:pt x="120" y="153"/>
                    </a:lnTo>
                    <a:lnTo>
                      <a:pt x="131" y="166"/>
                    </a:lnTo>
                    <a:lnTo>
                      <a:pt x="139" y="172"/>
                    </a:lnTo>
                    <a:lnTo>
                      <a:pt x="141" y="174"/>
                    </a:lnTo>
                    <a:lnTo>
                      <a:pt x="145" y="176"/>
                    </a:lnTo>
                    <a:lnTo>
                      <a:pt x="145" y="176"/>
                    </a:lnTo>
                    <a:lnTo>
                      <a:pt x="150" y="174"/>
                    </a:lnTo>
                    <a:lnTo>
                      <a:pt x="154" y="172"/>
                    </a:lnTo>
                    <a:lnTo>
                      <a:pt x="160" y="164"/>
                    </a:lnTo>
                    <a:lnTo>
                      <a:pt x="173" y="149"/>
                    </a:lnTo>
                    <a:lnTo>
                      <a:pt x="173" y="149"/>
                    </a:lnTo>
                    <a:lnTo>
                      <a:pt x="188" y="130"/>
                    </a:lnTo>
                    <a:lnTo>
                      <a:pt x="196" y="122"/>
                    </a:lnTo>
                    <a:lnTo>
                      <a:pt x="206" y="116"/>
                    </a:lnTo>
                    <a:lnTo>
                      <a:pt x="206" y="116"/>
                    </a:lnTo>
                    <a:lnTo>
                      <a:pt x="209" y="126"/>
                    </a:lnTo>
                    <a:lnTo>
                      <a:pt x="211" y="137"/>
                    </a:lnTo>
                    <a:lnTo>
                      <a:pt x="213" y="164"/>
                    </a:lnTo>
                    <a:lnTo>
                      <a:pt x="215" y="193"/>
                    </a:lnTo>
                    <a:lnTo>
                      <a:pt x="215" y="204"/>
                    </a:lnTo>
                    <a:lnTo>
                      <a:pt x="219" y="214"/>
                    </a:lnTo>
                    <a:lnTo>
                      <a:pt x="219" y="214"/>
                    </a:lnTo>
                    <a:lnTo>
                      <a:pt x="227" y="214"/>
                    </a:lnTo>
                    <a:lnTo>
                      <a:pt x="234" y="216"/>
                    </a:lnTo>
                    <a:lnTo>
                      <a:pt x="240" y="216"/>
                    </a:lnTo>
                    <a:lnTo>
                      <a:pt x="248" y="214"/>
                    </a:lnTo>
                    <a:lnTo>
                      <a:pt x="248" y="214"/>
                    </a:lnTo>
                    <a:lnTo>
                      <a:pt x="249" y="210"/>
                    </a:lnTo>
                    <a:lnTo>
                      <a:pt x="251" y="202"/>
                    </a:lnTo>
                    <a:lnTo>
                      <a:pt x="249" y="191"/>
                    </a:lnTo>
                    <a:lnTo>
                      <a:pt x="249" y="191"/>
                    </a:lnTo>
                    <a:lnTo>
                      <a:pt x="248" y="101"/>
                    </a:lnTo>
                    <a:lnTo>
                      <a:pt x="248" y="57"/>
                    </a:lnTo>
                    <a:lnTo>
                      <a:pt x="249" y="12"/>
                    </a:lnTo>
                    <a:lnTo>
                      <a:pt x="249" y="12"/>
                    </a:lnTo>
                    <a:lnTo>
                      <a:pt x="227" y="10"/>
                    </a:lnTo>
                    <a:lnTo>
                      <a:pt x="217" y="12"/>
                    </a:lnTo>
                    <a:lnTo>
                      <a:pt x="211" y="12"/>
                    </a:lnTo>
                    <a:lnTo>
                      <a:pt x="208" y="15"/>
                    </a:lnTo>
                    <a:lnTo>
                      <a:pt x="208" y="15"/>
                    </a:lnTo>
                    <a:lnTo>
                      <a:pt x="204" y="21"/>
                    </a:lnTo>
                    <a:lnTo>
                      <a:pt x="200" y="29"/>
                    </a:lnTo>
                    <a:lnTo>
                      <a:pt x="200" y="29"/>
                    </a:lnTo>
                    <a:lnTo>
                      <a:pt x="164" y="109"/>
                    </a:lnTo>
                    <a:lnTo>
                      <a:pt x="164" y="109"/>
                    </a:lnTo>
                    <a:lnTo>
                      <a:pt x="154" y="126"/>
                    </a:lnTo>
                    <a:lnTo>
                      <a:pt x="150" y="135"/>
                    </a:lnTo>
                    <a:lnTo>
                      <a:pt x="143" y="141"/>
                    </a:lnTo>
                    <a:lnTo>
                      <a:pt x="143" y="141"/>
                    </a:lnTo>
                    <a:lnTo>
                      <a:pt x="135" y="126"/>
                    </a:lnTo>
                    <a:lnTo>
                      <a:pt x="127" y="111"/>
                    </a:lnTo>
                    <a:lnTo>
                      <a:pt x="116" y="74"/>
                    </a:lnTo>
                    <a:lnTo>
                      <a:pt x="103" y="40"/>
                    </a:lnTo>
                    <a:lnTo>
                      <a:pt x="97" y="23"/>
                    </a:lnTo>
                    <a:lnTo>
                      <a:pt x="87" y="8"/>
                    </a:lnTo>
                    <a:lnTo>
                      <a:pt x="87" y="8"/>
                    </a:lnTo>
                    <a:close/>
                    <a:moveTo>
                      <a:pt x="34" y="15"/>
                    </a:moveTo>
                    <a:lnTo>
                      <a:pt x="34" y="15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36" y="14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  <a:moveTo>
                      <a:pt x="168" y="33"/>
                    </a:moveTo>
                    <a:lnTo>
                      <a:pt x="168" y="33"/>
                    </a:lnTo>
                    <a:lnTo>
                      <a:pt x="175" y="29"/>
                    </a:lnTo>
                    <a:lnTo>
                      <a:pt x="185" y="25"/>
                    </a:lnTo>
                    <a:lnTo>
                      <a:pt x="194" y="21"/>
                    </a:lnTo>
                    <a:lnTo>
                      <a:pt x="196" y="17"/>
                    </a:lnTo>
                    <a:lnTo>
                      <a:pt x="200" y="14"/>
                    </a:lnTo>
                    <a:lnTo>
                      <a:pt x="200" y="14"/>
                    </a:lnTo>
                    <a:lnTo>
                      <a:pt x="190" y="15"/>
                    </a:lnTo>
                    <a:lnTo>
                      <a:pt x="181" y="21"/>
                    </a:lnTo>
                    <a:lnTo>
                      <a:pt x="173" y="27"/>
                    </a:lnTo>
                    <a:lnTo>
                      <a:pt x="168" y="33"/>
                    </a:lnTo>
                    <a:lnTo>
                      <a:pt x="168" y="33"/>
                    </a:lnTo>
                    <a:close/>
                    <a:moveTo>
                      <a:pt x="9" y="44"/>
                    </a:moveTo>
                    <a:lnTo>
                      <a:pt x="9" y="44"/>
                    </a:lnTo>
                    <a:lnTo>
                      <a:pt x="7" y="48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15" y="44"/>
                    </a:lnTo>
                    <a:lnTo>
                      <a:pt x="23" y="36"/>
                    </a:lnTo>
                    <a:lnTo>
                      <a:pt x="30" y="29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28" y="25"/>
                    </a:lnTo>
                    <a:lnTo>
                      <a:pt x="21" y="33"/>
                    </a:lnTo>
                    <a:lnTo>
                      <a:pt x="9" y="44"/>
                    </a:lnTo>
                    <a:lnTo>
                      <a:pt x="9" y="44"/>
                    </a:lnTo>
                    <a:close/>
                    <a:moveTo>
                      <a:pt x="23" y="44"/>
                    </a:moveTo>
                    <a:lnTo>
                      <a:pt x="23" y="44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8" y="34"/>
                    </a:lnTo>
                    <a:lnTo>
                      <a:pt x="40" y="31"/>
                    </a:lnTo>
                    <a:lnTo>
                      <a:pt x="40" y="29"/>
                    </a:lnTo>
                    <a:lnTo>
                      <a:pt x="40" y="29"/>
                    </a:lnTo>
                    <a:lnTo>
                      <a:pt x="34" y="31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3" y="44"/>
                    </a:lnTo>
                    <a:lnTo>
                      <a:pt x="23" y="44"/>
                    </a:lnTo>
                    <a:close/>
                    <a:moveTo>
                      <a:pt x="158" y="46"/>
                    </a:moveTo>
                    <a:lnTo>
                      <a:pt x="158" y="46"/>
                    </a:lnTo>
                    <a:lnTo>
                      <a:pt x="173" y="40"/>
                    </a:lnTo>
                    <a:lnTo>
                      <a:pt x="187" y="29"/>
                    </a:lnTo>
                    <a:lnTo>
                      <a:pt x="187" y="29"/>
                    </a:lnTo>
                    <a:lnTo>
                      <a:pt x="171" y="34"/>
                    </a:lnTo>
                    <a:lnTo>
                      <a:pt x="164" y="40"/>
                    </a:lnTo>
                    <a:lnTo>
                      <a:pt x="158" y="46"/>
                    </a:lnTo>
                    <a:lnTo>
                      <a:pt x="158" y="46"/>
                    </a:lnTo>
                    <a:close/>
                    <a:moveTo>
                      <a:pt x="173" y="46"/>
                    </a:moveTo>
                    <a:lnTo>
                      <a:pt x="173" y="46"/>
                    </a:lnTo>
                    <a:lnTo>
                      <a:pt x="183" y="42"/>
                    </a:lnTo>
                    <a:lnTo>
                      <a:pt x="187" y="40"/>
                    </a:lnTo>
                    <a:lnTo>
                      <a:pt x="188" y="36"/>
                    </a:lnTo>
                    <a:lnTo>
                      <a:pt x="188" y="36"/>
                    </a:lnTo>
                    <a:lnTo>
                      <a:pt x="185" y="38"/>
                    </a:lnTo>
                    <a:lnTo>
                      <a:pt x="179" y="40"/>
                    </a:lnTo>
                    <a:lnTo>
                      <a:pt x="173" y="46"/>
                    </a:lnTo>
                    <a:lnTo>
                      <a:pt x="173" y="46"/>
                    </a:lnTo>
                    <a:close/>
                    <a:moveTo>
                      <a:pt x="15" y="71"/>
                    </a:moveTo>
                    <a:lnTo>
                      <a:pt x="15" y="71"/>
                    </a:lnTo>
                    <a:lnTo>
                      <a:pt x="30" y="57"/>
                    </a:lnTo>
                    <a:lnTo>
                      <a:pt x="30" y="57"/>
                    </a:lnTo>
                    <a:lnTo>
                      <a:pt x="36" y="54"/>
                    </a:lnTo>
                    <a:lnTo>
                      <a:pt x="40" y="52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2" y="52"/>
                    </a:lnTo>
                    <a:lnTo>
                      <a:pt x="25" y="57"/>
                    </a:lnTo>
                    <a:lnTo>
                      <a:pt x="19" y="65"/>
                    </a:lnTo>
                    <a:lnTo>
                      <a:pt x="15" y="71"/>
                    </a:lnTo>
                    <a:lnTo>
                      <a:pt x="15" y="71"/>
                    </a:lnTo>
                    <a:close/>
                    <a:moveTo>
                      <a:pt x="17" y="59"/>
                    </a:moveTo>
                    <a:lnTo>
                      <a:pt x="17" y="59"/>
                    </a:lnTo>
                    <a:lnTo>
                      <a:pt x="23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5" y="50"/>
                    </a:lnTo>
                    <a:lnTo>
                      <a:pt x="21" y="54"/>
                    </a:lnTo>
                    <a:lnTo>
                      <a:pt x="17" y="59"/>
                    </a:lnTo>
                    <a:lnTo>
                      <a:pt x="17" y="59"/>
                    </a:lnTo>
                    <a:close/>
                    <a:moveTo>
                      <a:pt x="164" y="57"/>
                    </a:moveTo>
                    <a:lnTo>
                      <a:pt x="164" y="57"/>
                    </a:lnTo>
                    <a:lnTo>
                      <a:pt x="168" y="55"/>
                    </a:lnTo>
                    <a:lnTo>
                      <a:pt x="169" y="55"/>
                    </a:lnTo>
                    <a:lnTo>
                      <a:pt x="169" y="54"/>
                    </a:lnTo>
                    <a:lnTo>
                      <a:pt x="169" y="54"/>
                    </a:lnTo>
                    <a:lnTo>
                      <a:pt x="166" y="55"/>
                    </a:lnTo>
                    <a:lnTo>
                      <a:pt x="164" y="55"/>
                    </a:lnTo>
                    <a:lnTo>
                      <a:pt x="164" y="57"/>
                    </a:lnTo>
                    <a:lnTo>
                      <a:pt x="164" y="57"/>
                    </a:lnTo>
                    <a:close/>
                    <a:moveTo>
                      <a:pt x="164" y="63"/>
                    </a:moveTo>
                    <a:lnTo>
                      <a:pt x="164" y="63"/>
                    </a:lnTo>
                    <a:lnTo>
                      <a:pt x="173" y="61"/>
                    </a:lnTo>
                    <a:lnTo>
                      <a:pt x="181" y="59"/>
                    </a:lnTo>
                    <a:lnTo>
                      <a:pt x="181" y="59"/>
                    </a:lnTo>
                    <a:lnTo>
                      <a:pt x="181" y="55"/>
                    </a:lnTo>
                    <a:lnTo>
                      <a:pt x="181" y="55"/>
                    </a:lnTo>
                    <a:lnTo>
                      <a:pt x="181" y="54"/>
                    </a:lnTo>
                    <a:lnTo>
                      <a:pt x="181" y="54"/>
                    </a:lnTo>
                    <a:lnTo>
                      <a:pt x="171" y="57"/>
                    </a:lnTo>
                    <a:lnTo>
                      <a:pt x="168" y="61"/>
                    </a:lnTo>
                    <a:lnTo>
                      <a:pt x="164" y="63"/>
                    </a:lnTo>
                    <a:lnTo>
                      <a:pt x="164" y="63"/>
                    </a:lnTo>
                    <a:close/>
                    <a:moveTo>
                      <a:pt x="152" y="63"/>
                    </a:moveTo>
                    <a:lnTo>
                      <a:pt x="152" y="63"/>
                    </a:lnTo>
                    <a:lnTo>
                      <a:pt x="156" y="61"/>
                    </a:lnTo>
                    <a:lnTo>
                      <a:pt x="158" y="59"/>
                    </a:lnTo>
                    <a:lnTo>
                      <a:pt x="158" y="59"/>
                    </a:lnTo>
                    <a:lnTo>
                      <a:pt x="154" y="59"/>
                    </a:lnTo>
                    <a:lnTo>
                      <a:pt x="152" y="63"/>
                    </a:lnTo>
                    <a:lnTo>
                      <a:pt x="152" y="63"/>
                    </a:lnTo>
                    <a:close/>
                    <a:moveTo>
                      <a:pt x="9" y="69"/>
                    </a:moveTo>
                    <a:lnTo>
                      <a:pt x="9" y="69"/>
                    </a:lnTo>
                    <a:lnTo>
                      <a:pt x="13" y="65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9" y="63"/>
                    </a:lnTo>
                    <a:lnTo>
                      <a:pt x="7" y="65"/>
                    </a:lnTo>
                    <a:lnTo>
                      <a:pt x="9" y="69"/>
                    </a:lnTo>
                    <a:lnTo>
                      <a:pt x="9" y="69"/>
                    </a:lnTo>
                    <a:close/>
                    <a:moveTo>
                      <a:pt x="23" y="78"/>
                    </a:moveTo>
                    <a:lnTo>
                      <a:pt x="23" y="78"/>
                    </a:lnTo>
                    <a:lnTo>
                      <a:pt x="15" y="86"/>
                    </a:lnTo>
                    <a:lnTo>
                      <a:pt x="13" y="90"/>
                    </a:lnTo>
                    <a:lnTo>
                      <a:pt x="13" y="94"/>
                    </a:lnTo>
                    <a:lnTo>
                      <a:pt x="13" y="94"/>
                    </a:lnTo>
                    <a:lnTo>
                      <a:pt x="19" y="88"/>
                    </a:lnTo>
                    <a:lnTo>
                      <a:pt x="25" y="82"/>
                    </a:lnTo>
                    <a:lnTo>
                      <a:pt x="32" y="76"/>
                    </a:lnTo>
                    <a:lnTo>
                      <a:pt x="40" y="73"/>
                    </a:lnTo>
                    <a:lnTo>
                      <a:pt x="40" y="73"/>
                    </a:lnTo>
                    <a:lnTo>
                      <a:pt x="40" y="67"/>
                    </a:lnTo>
                    <a:lnTo>
                      <a:pt x="40" y="65"/>
                    </a:lnTo>
                    <a:lnTo>
                      <a:pt x="38" y="63"/>
                    </a:lnTo>
                    <a:lnTo>
                      <a:pt x="38" y="63"/>
                    </a:lnTo>
                    <a:lnTo>
                      <a:pt x="30" y="71"/>
                    </a:lnTo>
                    <a:lnTo>
                      <a:pt x="23" y="78"/>
                    </a:lnTo>
                    <a:lnTo>
                      <a:pt x="23" y="78"/>
                    </a:lnTo>
                    <a:close/>
                    <a:moveTo>
                      <a:pt x="147" y="80"/>
                    </a:moveTo>
                    <a:lnTo>
                      <a:pt x="147" y="80"/>
                    </a:lnTo>
                    <a:lnTo>
                      <a:pt x="160" y="74"/>
                    </a:lnTo>
                    <a:lnTo>
                      <a:pt x="166" y="71"/>
                    </a:lnTo>
                    <a:lnTo>
                      <a:pt x="168" y="71"/>
                    </a:lnTo>
                    <a:lnTo>
                      <a:pt x="168" y="69"/>
                    </a:lnTo>
                    <a:lnTo>
                      <a:pt x="168" y="69"/>
                    </a:lnTo>
                    <a:lnTo>
                      <a:pt x="162" y="71"/>
                    </a:lnTo>
                    <a:lnTo>
                      <a:pt x="156" y="73"/>
                    </a:lnTo>
                    <a:lnTo>
                      <a:pt x="150" y="76"/>
                    </a:lnTo>
                    <a:lnTo>
                      <a:pt x="147" y="80"/>
                    </a:lnTo>
                    <a:lnTo>
                      <a:pt x="147" y="80"/>
                    </a:lnTo>
                    <a:close/>
                    <a:moveTo>
                      <a:pt x="162" y="80"/>
                    </a:moveTo>
                    <a:lnTo>
                      <a:pt x="162" y="80"/>
                    </a:lnTo>
                    <a:lnTo>
                      <a:pt x="169" y="80"/>
                    </a:lnTo>
                    <a:lnTo>
                      <a:pt x="171" y="78"/>
                    </a:lnTo>
                    <a:lnTo>
                      <a:pt x="171" y="76"/>
                    </a:lnTo>
                    <a:lnTo>
                      <a:pt x="171" y="76"/>
                    </a:lnTo>
                    <a:lnTo>
                      <a:pt x="166" y="76"/>
                    </a:lnTo>
                    <a:lnTo>
                      <a:pt x="162" y="80"/>
                    </a:lnTo>
                    <a:lnTo>
                      <a:pt x="162" y="80"/>
                    </a:lnTo>
                    <a:close/>
                    <a:moveTo>
                      <a:pt x="6" y="103"/>
                    </a:moveTo>
                    <a:lnTo>
                      <a:pt x="6" y="103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9" y="111"/>
                    </a:lnTo>
                    <a:lnTo>
                      <a:pt x="11" y="107"/>
                    </a:lnTo>
                    <a:lnTo>
                      <a:pt x="15" y="99"/>
                    </a:lnTo>
                    <a:lnTo>
                      <a:pt x="15" y="99"/>
                    </a:lnTo>
                    <a:lnTo>
                      <a:pt x="25" y="92"/>
                    </a:lnTo>
                    <a:lnTo>
                      <a:pt x="28" y="8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19" y="94"/>
                    </a:lnTo>
                    <a:lnTo>
                      <a:pt x="13" y="99"/>
                    </a:lnTo>
                    <a:lnTo>
                      <a:pt x="6" y="103"/>
                    </a:lnTo>
                    <a:lnTo>
                      <a:pt x="6" y="103"/>
                    </a:lnTo>
                    <a:close/>
                    <a:moveTo>
                      <a:pt x="15" y="113"/>
                    </a:moveTo>
                    <a:lnTo>
                      <a:pt x="15" y="113"/>
                    </a:lnTo>
                    <a:lnTo>
                      <a:pt x="26" y="103"/>
                    </a:lnTo>
                    <a:lnTo>
                      <a:pt x="40" y="95"/>
                    </a:lnTo>
                    <a:lnTo>
                      <a:pt x="40" y="95"/>
                    </a:lnTo>
                    <a:lnTo>
                      <a:pt x="40" y="88"/>
                    </a:lnTo>
                    <a:lnTo>
                      <a:pt x="40" y="88"/>
                    </a:lnTo>
                    <a:lnTo>
                      <a:pt x="30" y="92"/>
                    </a:lnTo>
                    <a:lnTo>
                      <a:pt x="23" y="97"/>
                    </a:lnTo>
                    <a:lnTo>
                      <a:pt x="17" y="105"/>
                    </a:lnTo>
                    <a:lnTo>
                      <a:pt x="15" y="113"/>
                    </a:lnTo>
                    <a:lnTo>
                      <a:pt x="15" y="113"/>
                    </a:lnTo>
                    <a:close/>
                    <a:moveTo>
                      <a:pt x="139" y="97"/>
                    </a:moveTo>
                    <a:lnTo>
                      <a:pt x="139" y="97"/>
                    </a:lnTo>
                    <a:lnTo>
                      <a:pt x="148" y="94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47" y="92"/>
                    </a:lnTo>
                    <a:lnTo>
                      <a:pt x="143" y="94"/>
                    </a:lnTo>
                    <a:lnTo>
                      <a:pt x="139" y="97"/>
                    </a:lnTo>
                    <a:lnTo>
                      <a:pt x="139" y="97"/>
                    </a:lnTo>
                    <a:close/>
                    <a:moveTo>
                      <a:pt x="156" y="95"/>
                    </a:moveTo>
                    <a:lnTo>
                      <a:pt x="156" y="95"/>
                    </a:lnTo>
                    <a:lnTo>
                      <a:pt x="162" y="95"/>
                    </a:lnTo>
                    <a:lnTo>
                      <a:pt x="164" y="94"/>
                    </a:lnTo>
                    <a:lnTo>
                      <a:pt x="166" y="92"/>
                    </a:lnTo>
                    <a:lnTo>
                      <a:pt x="166" y="92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6" y="95"/>
                    </a:lnTo>
                    <a:lnTo>
                      <a:pt x="156" y="95"/>
                    </a:lnTo>
                    <a:close/>
                    <a:moveTo>
                      <a:pt x="13" y="135"/>
                    </a:moveTo>
                    <a:lnTo>
                      <a:pt x="13" y="135"/>
                    </a:lnTo>
                    <a:lnTo>
                      <a:pt x="15" y="134"/>
                    </a:lnTo>
                    <a:lnTo>
                      <a:pt x="19" y="132"/>
                    </a:lnTo>
                    <a:lnTo>
                      <a:pt x="25" y="124"/>
                    </a:lnTo>
                    <a:lnTo>
                      <a:pt x="25" y="124"/>
                    </a:lnTo>
                    <a:lnTo>
                      <a:pt x="36" y="118"/>
                    </a:lnTo>
                    <a:lnTo>
                      <a:pt x="40" y="113"/>
                    </a:lnTo>
                    <a:lnTo>
                      <a:pt x="40" y="107"/>
                    </a:lnTo>
                    <a:lnTo>
                      <a:pt x="40" y="107"/>
                    </a:lnTo>
                    <a:lnTo>
                      <a:pt x="30" y="113"/>
                    </a:lnTo>
                    <a:lnTo>
                      <a:pt x="23" y="118"/>
                    </a:lnTo>
                    <a:lnTo>
                      <a:pt x="17" y="128"/>
                    </a:lnTo>
                    <a:lnTo>
                      <a:pt x="13" y="135"/>
                    </a:lnTo>
                    <a:lnTo>
                      <a:pt x="13" y="135"/>
                    </a:lnTo>
                    <a:close/>
                    <a:moveTo>
                      <a:pt x="137" y="111"/>
                    </a:moveTo>
                    <a:lnTo>
                      <a:pt x="137" y="111"/>
                    </a:lnTo>
                    <a:lnTo>
                      <a:pt x="139" y="113"/>
                    </a:lnTo>
                    <a:lnTo>
                      <a:pt x="141" y="111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9" y="109"/>
                    </a:lnTo>
                    <a:lnTo>
                      <a:pt x="137" y="111"/>
                    </a:lnTo>
                    <a:lnTo>
                      <a:pt x="137" y="111"/>
                    </a:lnTo>
                    <a:close/>
                    <a:moveTo>
                      <a:pt x="6" y="124"/>
                    </a:moveTo>
                    <a:lnTo>
                      <a:pt x="6" y="124"/>
                    </a:lnTo>
                    <a:lnTo>
                      <a:pt x="6" y="132"/>
                    </a:lnTo>
                    <a:lnTo>
                      <a:pt x="6" y="134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9" y="130"/>
                    </a:lnTo>
                    <a:lnTo>
                      <a:pt x="13" y="126"/>
                    </a:lnTo>
                    <a:lnTo>
                      <a:pt x="17" y="122"/>
                    </a:lnTo>
                    <a:lnTo>
                      <a:pt x="17" y="116"/>
                    </a:lnTo>
                    <a:lnTo>
                      <a:pt x="17" y="116"/>
                    </a:lnTo>
                    <a:lnTo>
                      <a:pt x="13" y="122"/>
                    </a:lnTo>
                    <a:lnTo>
                      <a:pt x="9" y="124"/>
                    </a:lnTo>
                    <a:lnTo>
                      <a:pt x="6" y="124"/>
                    </a:lnTo>
                    <a:lnTo>
                      <a:pt x="6" y="124"/>
                    </a:lnTo>
                    <a:close/>
                    <a:moveTo>
                      <a:pt x="28" y="139"/>
                    </a:moveTo>
                    <a:lnTo>
                      <a:pt x="28" y="139"/>
                    </a:lnTo>
                    <a:lnTo>
                      <a:pt x="34" y="137"/>
                    </a:lnTo>
                    <a:lnTo>
                      <a:pt x="40" y="134"/>
                    </a:lnTo>
                    <a:lnTo>
                      <a:pt x="40" y="134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36" y="130"/>
                    </a:lnTo>
                    <a:lnTo>
                      <a:pt x="32" y="132"/>
                    </a:lnTo>
                    <a:lnTo>
                      <a:pt x="30" y="135"/>
                    </a:lnTo>
                    <a:lnTo>
                      <a:pt x="28" y="139"/>
                    </a:lnTo>
                    <a:lnTo>
                      <a:pt x="28" y="139"/>
                    </a:lnTo>
                    <a:close/>
                    <a:moveTo>
                      <a:pt x="188" y="145"/>
                    </a:moveTo>
                    <a:lnTo>
                      <a:pt x="188" y="145"/>
                    </a:lnTo>
                    <a:lnTo>
                      <a:pt x="192" y="141"/>
                    </a:lnTo>
                    <a:lnTo>
                      <a:pt x="198" y="137"/>
                    </a:lnTo>
                    <a:lnTo>
                      <a:pt x="204" y="134"/>
                    </a:lnTo>
                    <a:lnTo>
                      <a:pt x="204" y="132"/>
                    </a:lnTo>
                    <a:lnTo>
                      <a:pt x="204" y="128"/>
                    </a:lnTo>
                    <a:lnTo>
                      <a:pt x="204" y="128"/>
                    </a:lnTo>
                    <a:lnTo>
                      <a:pt x="196" y="130"/>
                    </a:lnTo>
                    <a:lnTo>
                      <a:pt x="192" y="134"/>
                    </a:lnTo>
                    <a:lnTo>
                      <a:pt x="188" y="139"/>
                    </a:lnTo>
                    <a:lnTo>
                      <a:pt x="188" y="145"/>
                    </a:lnTo>
                    <a:lnTo>
                      <a:pt x="188" y="145"/>
                    </a:lnTo>
                    <a:close/>
                    <a:moveTo>
                      <a:pt x="11" y="147"/>
                    </a:moveTo>
                    <a:lnTo>
                      <a:pt x="11" y="147"/>
                    </a:lnTo>
                    <a:lnTo>
                      <a:pt x="7" y="149"/>
                    </a:lnTo>
                    <a:lnTo>
                      <a:pt x="6" y="151"/>
                    </a:lnTo>
                    <a:lnTo>
                      <a:pt x="6" y="153"/>
                    </a:lnTo>
                    <a:lnTo>
                      <a:pt x="6" y="155"/>
                    </a:lnTo>
                    <a:lnTo>
                      <a:pt x="6" y="155"/>
                    </a:lnTo>
                    <a:lnTo>
                      <a:pt x="19" y="143"/>
                    </a:lnTo>
                    <a:lnTo>
                      <a:pt x="23" y="135"/>
                    </a:lnTo>
                    <a:lnTo>
                      <a:pt x="26" y="130"/>
                    </a:lnTo>
                    <a:lnTo>
                      <a:pt x="26" y="130"/>
                    </a:lnTo>
                    <a:lnTo>
                      <a:pt x="19" y="139"/>
                    </a:lnTo>
                    <a:lnTo>
                      <a:pt x="11" y="147"/>
                    </a:lnTo>
                    <a:lnTo>
                      <a:pt x="11" y="147"/>
                    </a:lnTo>
                    <a:close/>
                    <a:moveTo>
                      <a:pt x="95" y="151"/>
                    </a:moveTo>
                    <a:lnTo>
                      <a:pt x="95" y="151"/>
                    </a:lnTo>
                    <a:lnTo>
                      <a:pt x="97" y="151"/>
                    </a:lnTo>
                    <a:lnTo>
                      <a:pt x="99" y="149"/>
                    </a:lnTo>
                    <a:lnTo>
                      <a:pt x="99" y="145"/>
                    </a:lnTo>
                    <a:lnTo>
                      <a:pt x="99" y="145"/>
                    </a:lnTo>
                    <a:lnTo>
                      <a:pt x="97" y="143"/>
                    </a:lnTo>
                    <a:lnTo>
                      <a:pt x="95" y="143"/>
                    </a:lnTo>
                    <a:lnTo>
                      <a:pt x="95" y="143"/>
                    </a:lnTo>
                    <a:lnTo>
                      <a:pt x="93" y="145"/>
                    </a:lnTo>
                    <a:lnTo>
                      <a:pt x="93" y="147"/>
                    </a:lnTo>
                    <a:lnTo>
                      <a:pt x="95" y="151"/>
                    </a:lnTo>
                    <a:lnTo>
                      <a:pt x="95" y="151"/>
                    </a:lnTo>
                    <a:close/>
                    <a:moveTo>
                      <a:pt x="6" y="168"/>
                    </a:moveTo>
                    <a:lnTo>
                      <a:pt x="6" y="168"/>
                    </a:lnTo>
                    <a:lnTo>
                      <a:pt x="4" y="176"/>
                    </a:lnTo>
                    <a:lnTo>
                      <a:pt x="4" y="179"/>
                    </a:lnTo>
                    <a:lnTo>
                      <a:pt x="6" y="183"/>
                    </a:lnTo>
                    <a:lnTo>
                      <a:pt x="6" y="183"/>
                    </a:lnTo>
                    <a:lnTo>
                      <a:pt x="19" y="164"/>
                    </a:lnTo>
                    <a:lnTo>
                      <a:pt x="32" y="145"/>
                    </a:lnTo>
                    <a:lnTo>
                      <a:pt x="32" y="145"/>
                    </a:lnTo>
                    <a:lnTo>
                      <a:pt x="25" y="151"/>
                    </a:lnTo>
                    <a:lnTo>
                      <a:pt x="19" y="156"/>
                    </a:lnTo>
                    <a:lnTo>
                      <a:pt x="13" y="164"/>
                    </a:lnTo>
                    <a:lnTo>
                      <a:pt x="6" y="168"/>
                    </a:lnTo>
                    <a:lnTo>
                      <a:pt x="6" y="168"/>
                    </a:lnTo>
                    <a:close/>
                    <a:moveTo>
                      <a:pt x="188" y="158"/>
                    </a:moveTo>
                    <a:lnTo>
                      <a:pt x="188" y="158"/>
                    </a:lnTo>
                    <a:lnTo>
                      <a:pt x="198" y="155"/>
                    </a:lnTo>
                    <a:lnTo>
                      <a:pt x="202" y="151"/>
                    </a:lnTo>
                    <a:lnTo>
                      <a:pt x="204" y="147"/>
                    </a:lnTo>
                    <a:lnTo>
                      <a:pt x="204" y="147"/>
                    </a:lnTo>
                    <a:lnTo>
                      <a:pt x="200" y="147"/>
                    </a:lnTo>
                    <a:lnTo>
                      <a:pt x="196" y="151"/>
                    </a:lnTo>
                    <a:lnTo>
                      <a:pt x="188" y="158"/>
                    </a:lnTo>
                    <a:lnTo>
                      <a:pt x="188" y="158"/>
                    </a:lnTo>
                    <a:close/>
                    <a:moveTo>
                      <a:pt x="15" y="179"/>
                    </a:moveTo>
                    <a:lnTo>
                      <a:pt x="15" y="179"/>
                    </a:lnTo>
                    <a:lnTo>
                      <a:pt x="21" y="176"/>
                    </a:lnTo>
                    <a:lnTo>
                      <a:pt x="26" y="170"/>
                    </a:lnTo>
                    <a:lnTo>
                      <a:pt x="32" y="164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40" y="155"/>
                    </a:lnTo>
                    <a:lnTo>
                      <a:pt x="40" y="149"/>
                    </a:lnTo>
                    <a:lnTo>
                      <a:pt x="40" y="149"/>
                    </a:lnTo>
                    <a:lnTo>
                      <a:pt x="32" y="155"/>
                    </a:lnTo>
                    <a:lnTo>
                      <a:pt x="25" y="162"/>
                    </a:lnTo>
                    <a:lnTo>
                      <a:pt x="15" y="179"/>
                    </a:lnTo>
                    <a:lnTo>
                      <a:pt x="15" y="179"/>
                    </a:lnTo>
                    <a:close/>
                    <a:moveTo>
                      <a:pt x="101" y="172"/>
                    </a:moveTo>
                    <a:lnTo>
                      <a:pt x="101" y="172"/>
                    </a:lnTo>
                    <a:lnTo>
                      <a:pt x="107" y="170"/>
                    </a:lnTo>
                    <a:lnTo>
                      <a:pt x="110" y="166"/>
                    </a:lnTo>
                    <a:lnTo>
                      <a:pt x="114" y="162"/>
                    </a:lnTo>
                    <a:lnTo>
                      <a:pt x="112" y="156"/>
                    </a:lnTo>
                    <a:lnTo>
                      <a:pt x="112" y="156"/>
                    </a:lnTo>
                    <a:lnTo>
                      <a:pt x="105" y="162"/>
                    </a:lnTo>
                    <a:lnTo>
                      <a:pt x="103" y="166"/>
                    </a:lnTo>
                    <a:lnTo>
                      <a:pt x="101" y="172"/>
                    </a:lnTo>
                    <a:lnTo>
                      <a:pt x="101" y="172"/>
                    </a:lnTo>
                    <a:close/>
                    <a:moveTo>
                      <a:pt x="188" y="174"/>
                    </a:moveTo>
                    <a:lnTo>
                      <a:pt x="188" y="174"/>
                    </a:lnTo>
                    <a:lnTo>
                      <a:pt x="192" y="172"/>
                    </a:lnTo>
                    <a:lnTo>
                      <a:pt x="196" y="170"/>
                    </a:lnTo>
                    <a:lnTo>
                      <a:pt x="202" y="166"/>
                    </a:lnTo>
                    <a:lnTo>
                      <a:pt x="206" y="164"/>
                    </a:lnTo>
                    <a:lnTo>
                      <a:pt x="206" y="164"/>
                    </a:lnTo>
                    <a:lnTo>
                      <a:pt x="204" y="162"/>
                    </a:lnTo>
                    <a:lnTo>
                      <a:pt x="200" y="162"/>
                    </a:lnTo>
                    <a:lnTo>
                      <a:pt x="194" y="166"/>
                    </a:lnTo>
                    <a:lnTo>
                      <a:pt x="190" y="170"/>
                    </a:lnTo>
                    <a:lnTo>
                      <a:pt x="188" y="174"/>
                    </a:lnTo>
                    <a:lnTo>
                      <a:pt x="188" y="174"/>
                    </a:lnTo>
                    <a:close/>
                    <a:moveTo>
                      <a:pt x="110" y="179"/>
                    </a:moveTo>
                    <a:lnTo>
                      <a:pt x="110" y="179"/>
                    </a:lnTo>
                    <a:lnTo>
                      <a:pt x="116" y="177"/>
                    </a:lnTo>
                    <a:lnTo>
                      <a:pt x="120" y="176"/>
                    </a:lnTo>
                    <a:lnTo>
                      <a:pt x="124" y="172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18" y="168"/>
                    </a:lnTo>
                    <a:lnTo>
                      <a:pt x="114" y="172"/>
                    </a:lnTo>
                    <a:lnTo>
                      <a:pt x="110" y="179"/>
                    </a:lnTo>
                    <a:lnTo>
                      <a:pt x="110" y="179"/>
                    </a:lnTo>
                    <a:close/>
                    <a:moveTo>
                      <a:pt x="15" y="200"/>
                    </a:moveTo>
                    <a:lnTo>
                      <a:pt x="15" y="200"/>
                    </a:lnTo>
                    <a:lnTo>
                      <a:pt x="25" y="191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74"/>
                    </a:lnTo>
                    <a:lnTo>
                      <a:pt x="38" y="174"/>
                    </a:lnTo>
                    <a:lnTo>
                      <a:pt x="30" y="179"/>
                    </a:lnTo>
                    <a:lnTo>
                      <a:pt x="25" y="187"/>
                    </a:lnTo>
                    <a:lnTo>
                      <a:pt x="19" y="193"/>
                    </a:lnTo>
                    <a:lnTo>
                      <a:pt x="15" y="200"/>
                    </a:lnTo>
                    <a:lnTo>
                      <a:pt x="15" y="200"/>
                    </a:lnTo>
                    <a:close/>
                    <a:moveTo>
                      <a:pt x="185" y="195"/>
                    </a:moveTo>
                    <a:lnTo>
                      <a:pt x="185" y="195"/>
                    </a:lnTo>
                    <a:lnTo>
                      <a:pt x="194" y="189"/>
                    </a:lnTo>
                    <a:lnTo>
                      <a:pt x="200" y="187"/>
                    </a:lnTo>
                    <a:lnTo>
                      <a:pt x="206" y="185"/>
                    </a:lnTo>
                    <a:lnTo>
                      <a:pt x="206" y="185"/>
                    </a:lnTo>
                    <a:lnTo>
                      <a:pt x="206" y="179"/>
                    </a:lnTo>
                    <a:lnTo>
                      <a:pt x="206" y="176"/>
                    </a:lnTo>
                    <a:lnTo>
                      <a:pt x="204" y="176"/>
                    </a:lnTo>
                    <a:lnTo>
                      <a:pt x="204" y="176"/>
                    </a:lnTo>
                    <a:lnTo>
                      <a:pt x="194" y="185"/>
                    </a:lnTo>
                    <a:lnTo>
                      <a:pt x="185" y="195"/>
                    </a:lnTo>
                    <a:lnTo>
                      <a:pt x="185" y="195"/>
                    </a:lnTo>
                    <a:close/>
                    <a:moveTo>
                      <a:pt x="122" y="187"/>
                    </a:moveTo>
                    <a:lnTo>
                      <a:pt x="122" y="187"/>
                    </a:lnTo>
                    <a:lnTo>
                      <a:pt x="124" y="185"/>
                    </a:lnTo>
                    <a:lnTo>
                      <a:pt x="127" y="183"/>
                    </a:lnTo>
                    <a:lnTo>
                      <a:pt x="131" y="181"/>
                    </a:lnTo>
                    <a:lnTo>
                      <a:pt x="131" y="177"/>
                    </a:lnTo>
                    <a:lnTo>
                      <a:pt x="131" y="177"/>
                    </a:lnTo>
                    <a:lnTo>
                      <a:pt x="124" y="181"/>
                    </a:lnTo>
                    <a:lnTo>
                      <a:pt x="122" y="183"/>
                    </a:lnTo>
                    <a:lnTo>
                      <a:pt x="122" y="187"/>
                    </a:lnTo>
                    <a:lnTo>
                      <a:pt x="122" y="187"/>
                    </a:lnTo>
                    <a:close/>
                    <a:moveTo>
                      <a:pt x="101" y="181"/>
                    </a:moveTo>
                    <a:lnTo>
                      <a:pt x="101" y="181"/>
                    </a:lnTo>
                    <a:lnTo>
                      <a:pt x="103" y="181"/>
                    </a:lnTo>
                    <a:lnTo>
                      <a:pt x="105" y="181"/>
                    </a:lnTo>
                    <a:lnTo>
                      <a:pt x="105" y="181"/>
                    </a:lnTo>
                    <a:lnTo>
                      <a:pt x="105" y="179"/>
                    </a:lnTo>
                    <a:lnTo>
                      <a:pt x="105" y="179"/>
                    </a:lnTo>
                    <a:lnTo>
                      <a:pt x="103" y="179"/>
                    </a:lnTo>
                    <a:lnTo>
                      <a:pt x="101" y="181"/>
                    </a:lnTo>
                    <a:lnTo>
                      <a:pt x="101" y="181"/>
                    </a:lnTo>
                    <a:close/>
                    <a:moveTo>
                      <a:pt x="4" y="204"/>
                    </a:moveTo>
                    <a:lnTo>
                      <a:pt x="4" y="204"/>
                    </a:lnTo>
                    <a:lnTo>
                      <a:pt x="15" y="193"/>
                    </a:lnTo>
                    <a:lnTo>
                      <a:pt x="19" y="187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15" y="187"/>
                    </a:lnTo>
                    <a:lnTo>
                      <a:pt x="9" y="191"/>
                    </a:lnTo>
                    <a:lnTo>
                      <a:pt x="6" y="196"/>
                    </a:lnTo>
                    <a:lnTo>
                      <a:pt x="4" y="200"/>
                    </a:lnTo>
                    <a:lnTo>
                      <a:pt x="4" y="204"/>
                    </a:lnTo>
                    <a:lnTo>
                      <a:pt x="4" y="204"/>
                    </a:lnTo>
                    <a:close/>
                    <a:moveTo>
                      <a:pt x="183" y="191"/>
                    </a:moveTo>
                    <a:lnTo>
                      <a:pt x="183" y="191"/>
                    </a:lnTo>
                    <a:lnTo>
                      <a:pt x="188" y="183"/>
                    </a:lnTo>
                    <a:lnTo>
                      <a:pt x="188" y="183"/>
                    </a:lnTo>
                    <a:lnTo>
                      <a:pt x="185" y="183"/>
                    </a:lnTo>
                    <a:lnTo>
                      <a:pt x="181" y="185"/>
                    </a:lnTo>
                    <a:lnTo>
                      <a:pt x="181" y="189"/>
                    </a:lnTo>
                    <a:lnTo>
                      <a:pt x="183" y="191"/>
                    </a:lnTo>
                    <a:lnTo>
                      <a:pt x="183" y="191"/>
                    </a:lnTo>
                    <a:close/>
                    <a:moveTo>
                      <a:pt x="13" y="223"/>
                    </a:moveTo>
                    <a:lnTo>
                      <a:pt x="13" y="223"/>
                    </a:lnTo>
                    <a:lnTo>
                      <a:pt x="28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5"/>
                    </a:lnTo>
                    <a:lnTo>
                      <a:pt x="36" y="195"/>
                    </a:lnTo>
                    <a:lnTo>
                      <a:pt x="23" y="208"/>
                    </a:lnTo>
                    <a:lnTo>
                      <a:pt x="19" y="214"/>
                    </a:lnTo>
                    <a:lnTo>
                      <a:pt x="13" y="223"/>
                    </a:lnTo>
                    <a:lnTo>
                      <a:pt x="13" y="223"/>
                    </a:lnTo>
                    <a:close/>
                    <a:moveTo>
                      <a:pt x="185" y="212"/>
                    </a:moveTo>
                    <a:lnTo>
                      <a:pt x="185" y="212"/>
                    </a:lnTo>
                    <a:lnTo>
                      <a:pt x="194" y="206"/>
                    </a:lnTo>
                    <a:lnTo>
                      <a:pt x="200" y="204"/>
                    </a:lnTo>
                    <a:lnTo>
                      <a:pt x="206" y="202"/>
                    </a:lnTo>
                    <a:lnTo>
                      <a:pt x="206" y="202"/>
                    </a:lnTo>
                    <a:lnTo>
                      <a:pt x="206" y="198"/>
                    </a:lnTo>
                    <a:lnTo>
                      <a:pt x="206" y="195"/>
                    </a:lnTo>
                    <a:lnTo>
                      <a:pt x="206" y="195"/>
                    </a:lnTo>
                    <a:lnTo>
                      <a:pt x="200" y="198"/>
                    </a:lnTo>
                    <a:lnTo>
                      <a:pt x="194" y="202"/>
                    </a:lnTo>
                    <a:lnTo>
                      <a:pt x="185" y="212"/>
                    </a:lnTo>
                    <a:lnTo>
                      <a:pt x="185" y="212"/>
                    </a:lnTo>
                    <a:close/>
                    <a:moveTo>
                      <a:pt x="181" y="210"/>
                    </a:moveTo>
                    <a:lnTo>
                      <a:pt x="181" y="210"/>
                    </a:lnTo>
                    <a:lnTo>
                      <a:pt x="188" y="202"/>
                    </a:lnTo>
                    <a:lnTo>
                      <a:pt x="190" y="200"/>
                    </a:lnTo>
                    <a:lnTo>
                      <a:pt x="190" y="198"/>
                    </a:lnTo>
                    <a:lnTo>
                      <a:pt x="190" y="198"/>
                    </a:lnTo>
                    <a:lnTo>
                      <a:pt x="188" y="200"/>
                    </a:lnTo>
                    <a:lnTo>
                      <a:pt x="183" y="202"/>
                    </a:lnTo>
                    <a:lnTo>
                      <a:pt x="181" y="206"/>
                    </a:lnTo>
                    <a:lnTo>
                      <a:pt x="181" y="208"/>
                    </a:lnTo>
                    <a:lnTo>
                      <a:pt x="181" y="210"/>
                    </a:lnTo>
                    <a:lnTo>
                      <a:pt x="181" y="210"/>
                    </a:lnTo>
                    <a:close/>
                    <a:moveTo>
                      <a:pt x="4" y="223"/>
                    </a:moveTo>
                    <a:lnTo>
                      <a:pt x="4" y="223"/>
                    </a:lnTo>
                    <a:lnTo>
                      <a:pt x="15" y="214"/>
                    </a:lnTo>
                    <a:lnTo>
                      <a:pt x="19" y="208"/>
                    </a:lnTo>
                    <a:lnTo>
                      <a:pt x="19" y="202"/>
                    </a:lnTo>
                    <a:lnTo>
                      <a:pt x="19" y="202"/>
                    </a:lnTo>
                    <a:lnTo>
                      <a:pt x="15" y="208"/>
                    </a:lnTo>
                    <a:lnTo>
                      <a:pt x="9" y="212"/>
                    </a:lnTo>
                    <a:lnTo>
                      <a:pt x="6" y="217"/>
                    </a:lnTo>
                    <a:lnTo>
                      <a:pt x="4" y="219"/>
                    </a:lnTo>
                    <a:lnTo>
                      <a:pt x="4" y="223"/>
                    </a:lnTo>
                    <a:lnTo>
                      <a:pt x="4" y="223"/>
                    </a:lnTo>
                    <a:close/>
                    <a:moveTo>
                      <a:pt x="198" y="219"/>
                    </a:moveTo>
                    <a:lnTo>
                      <a:pt x="198" y="219"/>
                    </a:lnTo>
                    <a:lnTo>
                      <a:pt x="202" y="217"/>
                    </a:lnTo>
                    <a:lnTo>
                      <a:pt x="202" y="216"/>
                    </a:lnTo>
                    <a:lnTo>
                      <a:pt x="204" y="212"/>
                    </a:lnTo>
                    <a:lnTo>
                      <a:pt x="204" y="212"/>
                    </a:lnTo>
                    <a:lnTo>
                      <a:pt x="200" y="214"/>
                    </a:lnTo>
                    <a:lnTo>
                      <a:pt x="200" y="216"/>
                    </a:lnTo>
                    <a:lnTo>
                      <a:pt x="198" y="219"/>
                    </a:lnTo>
                    <a:lnTo>
                      <a:pt x="198" y="219"/>
                    </a:lnTo>
                    <a:close/>
                    <a:moveTo>
                      <a:pt x="13" y="231"/>
                    </a:moveTo>
                    <a:lnTo>
                      <a:pt x="13" y="231"/>
                    </a:lnTo>
                    <a:lnTo>
                      <a:pt x="15" y="231"/>
                    </a:lnTo>
                    <a:lnTo>
                      <a:pt x="19" y="231"/>
                    </a:lnTo>
                    <a:lnTo>
                      <a:pt x="25" y="225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26" y="217"/>
                    </a:lnTo>
                    <a:lnTo>
                      <a:pt x="21" y="221"/>
                    </a:lnTo>
                    <a:lnTo>
                      <a:pt x="13" y="231"/>
                    </a:lnTo>
                    <a:lnTo>
                      <a:pt x="13" y="231"/>
                    </a:lnTo>
                    <a:close/>
                    <a:moveTo>
                      <a:pt x="59" y="219"/>
                    </a:moveTo>
                    <a:lnTo>
                      <a:pt x="59" y="219"/>
                    </a:lnTo>
                    <a:lnTo>
                      <a:pt x="65" y="219"/>
                    </a:lnTo>
                    <a:lnTo>
                      <a:pt x="68" y="216"/>
                    </a:lnTo>
                    <a:lnTo>
                      <a:pt x="68" y="216"/>
                    </a:lnTo>
                    <a:lnTo>
                      <a:pt x="63" y="216"/>
                    </a:lnTo>
                    <a:lnTo>
                      <a:pt x="61" y="217"/>
                    </a:lnTo>
                    <a:lnTo>
                      <a:pt x="59" y="219"/>
                    </a:lnTo>
                    <a:lnTo>
                      <a:pt x="59" y="219"/>
                    </a:lnTo>
                    <a:close/>
                    <a:moveTo>
                      <a:pt x="183" y="229"/>
                    </a:moveTo>
                    <a:lnTo>
                      <a:pt x="183" y="229"/>
                    </a:lnTo>
                    <a:lnTo>
                      <a:pt x="185" y="225"/>
                    </a:lnTo>
                    <a:lnTo>
                      <a:pt x="187" y="223"/>
                    </a:lnTo>
                    <a:lnTo>
                      <a:pt x="188" y="219"/>
                    </a:lnTo>
                    <a:lnTo>
                      <a:pt x="190" y="217"/>
                    </a:lnTo>
                    <a:lnTo>
                      <a:pt x="190" y="217"/>
                    </a:lnTo>
                    <a:lnTo>
                      <a:pt x="187" y="219"/>
                    </a:lnTo>
                    <a:lnTo>
                      <a:pt x="183" y="221"/>
                    </a:lnTo>
                    <a:lnTo>
                      <a:pt x="181" y="225"/>
                    </a:lnTo>
                    <a:lnTo>
                      <a:pt x="183" y="229"/>
                    </a:lnTo>
                    <a:lnTo>
                      <a:pt x="183" y="229"/>
                    </a:lnTo>
                    <a:close/>
                    <a:moveTo>
                      <a:pt x="227" y="223"/>
                    </a:moveTo>
                    <a:lnTo>
                      <a:pt x="227" y="223"/>
                    </a:lnTo>
                    <a:lnTo>
                      <a:pt x="230" y="223"/>
                    </a:lnTo>
                    <a:lnTo>
                      <a:pt x="230" y="219"/>
                    </a:lnTo>
                    <a:lnTo>
                      <a:pt x="230" y="219"/>
                    </a:lnTo>
                    <a:lnTo>
                      <a:pt x="229" y="221"/>
                    </a:lnTo>
                    <a:lnTo>
                      <a:pt x="227" y="223"/>
                    </a:lnTo>
                    <a:lnTo>
                      <a:pt x="227" y="223"/>
                    </a:lnTo>
                    <a:close/>
                    <a:moveTo>
                      <a:pt x="28" y="229"/>
                    </a:moveTo>
                    <a:lnTo>
                      <a:pt x="28" y="229"/>
                    </a:lnTo>
                    <a:lnTo>
                      <a:pt x="36" y="225"/>
                    </a:lnTo>
                    <a:lnTo>
                      <a:pt x="42" y="221"/>
                    </a:lnTo>
                    <a:lnTo>
                      <a:pt x="42" y="221"/>
                    </a:lnTo>
                    <a:lnTo>
                      <a:pt x="36" y="221"/>
                    </a:lnTo>
                    <a:lnTo>
                      <a:pt x="32" y="223"/>
                    </a:lnTo>
                    <a:lnTo>
                      <a:pt x="28" y="229"/>
                    </a:lnTo>
                    <a:lnTo>
                      <a:pt x="28" y="229"/>
                    </a:lnTo>
                    <a:close/>
                    <a:moveTo>
                      <a:pt x="242" y="225"/>
                    </a:moveTo>
                    <a:lnTo>
                      <a:pt x="242" y="225"/>
                    </a:lnTo>
                    <a:lnTo>
                      <a:pt x="244" y="225"/>
                    </a:lnTo>
                    <a:lnTo>
                      <a:pt x="246" y="223"/>
                    </a:lnTo>
                    <a:lnTo>
                      <a:pt x="246" y="221"/>
                    </a:lnTo>
                    <a:lnTo>
                      <a:pt x="244" y="221"/>
                    </a:lnTo>
                    <a:lnTo>
                      <a:pt x="244" y="221"/>
                    </a:lnTo>
                    <a:lnTo>
                      <a:pt x="242" y="223"/>
                    </a:lnTo>
                    <a:lnTo>
                      <a:pt x="242" y="225"/>
                    </a:lnTo>
                    <a:lnTo>
                      <a:pt x="242" y="225"/>
                    </a:lnTo>
                    <a:close/>
                    <a:moveTo>
                      <a:pt x="194" y="235"/>
                    </a:moveTo>
                    <a:lnTo>
                      <a:pt x="194" y="235"/>
                    </a:lnTo>
                    <a:lnTo>
                      <a:pt x="200" y="233"/>
                    </a:lnTo>
                    <a:lnTo>
                      <a:pt x="204" y="229"/>
                    </a:lnTo>
                    <a:lnTo>
                      <a:pt x="211" y="221"/>
                    </a:lnTo>
                    <a:lnTo>
                      <a:pt x="211" y="221"/>
                    </a:lnTo>
                    <a:lnTo>
                      <a:pt x="204" y="223"/>
                    </a:lnTo>
                    <a:lnTo>
                      <a:pt x="200" y="225"/>
                    </a:lnTo>
                    <a:lnTo>
                      <a:pt x="196" y="231"/>
                    </a:lnTo>
                    <a:lnTo>
                      <a:pt x="194" y="235"/>
                    </a:lnTo>
                    <a:lnTo>
                      <a:pt x="194" y="235"/>
                    </a:lnTo>
                    <a:close/>
                    <a:moveTo>
                      <a:pt x="76" y="229"/>
                    </a:moveTo>
                    <a:lnTo>
                      <a:pt x="76" y="229"/>
                    </a:lnTo>
                    <a:lnTo>
                      <a:pt x="78" y="229"/>
                    </a:lnTo>
                    <a:lnTo>
                      <a:pt x="80" y="229"/>
                    </a:lnTo>
                    <a:lnTo>
                      <a:pt x="80" y="223"/>
                    </a:lnTo>
                    <a:lnTo>
                      <a:pt x="80" y="223"/>
                    </a:lnTo>
                    <a:lnTo>
                      <a:pt x="76" y="225"/>
                    </a:lnTo>
                    <a:lnTo>
                      <a:pt x="76" y="229"/>
                    </a:lnTo>
                    <a:lnTo>
                      <a:pt x="76" y="229"/>
                    </a:lnTo>
                    <a:close/>
                    <a:moveTo>
                      <a:pt x="59" y="229"/>
                    </a:moveTo>
                    <a:lnTo>
                      <a:pt x="59" y="229"/>
                    </a:lnTo>
                    <a:lnTo>
                      <a:pt x="61" y="231"/>
                    </a:lnTo>
                    <a:lnTo>
                      <a:pt x="63" y="229"/>
                    </a:lnTo>
                    <a:lnTo>
                      <a:pt x="65" y="227"/>
                    </a:lnTo>
                    <a:lnTo>
                      <a:pt x="63" y="225"/>
                    </a:lnTo>
                    <a:lnTo>
                      <a:pt x="63" y="225"/>
                    </a:lnTo>
                    <a:lnTo>
                      <a:pt x="61" y="227"/>
                    </a:lnTo>
                    <a:lnTo>
                      <a:pt x="59" y="227"/>
                    </a:lnTo>
                    <a:lnTo>
                      <a:pt x="59" y="229"/>
                    </a:lnTo>
                    <a:lnTo>
                      <a:pt x="59" y="229"/>
                    </a:lnTo>
                    <a:close/>
                    <a:moveTo>
                      <a:pt x="40" y="229"/>
                    </a:moveTo>
                    <a:lnTo>
                      <a:pt x="40" y="229"/>
                    </a:lnTo>
                    <a:lnTo>
                      <a:pt x="44" y="229"/>
                    </a:lnTo>
                    <a:lnTo>
                      <a:pt x="46" y="227"/>
                    </a:lnTo>
                    <a:lnTo>
                      <a:pt x="46" y="225"/>
                    </a:lnTo>
                    <a:lnTo>
                      <a:pt x="46" y="225"/>
                    </a:lnTo>
                    <a:lnTo>
                      <a:pt x="42" y="227"/>
                    </a:lnTo>
                    <a:lnTo>
                      <a:pt x="42" y="227"/>
                    </a:lnTo>
                    <a:lnTo>
                      <a:pt x="40" y="229"/>
                    </a:lnTo>
                    <a:lnTo>
                      <a:pt x="40" y="229"/>
                    </a:lnTo>
                    <a:close/>
                    <a:moveTo>
                      <a:pt x="234" y="233"/>
                    </a:moveTo>
                    <a:lnTo>
                      <a:pt x="234" y="233"/>
                    </a:lnTo>
                    <a:lnTo>
                      <a:pt x="236" y="233"/>
                    </a:lnTo>
                    <a:lnTo>
                      <a:pt x="238" y="231"/>
                    </a:lnTo>
                    <a:lnTo>
                      <a:pt x="238" y="229"/>
                    </a:lnTo>
                    <a:lnTo>
                      <a:pt x="238" y="227"/>
                    </a:lnTo>
                    <a:lnTo>
                      <a:pt x="238" y="227"/>
                    </a:lnTo>
                    <a:lnTo>
                      <a:pt x="236" y="229"/>
                    </a:lnTo>
                    <a:lnTo>
                      <a:pt x="234" y="233"/>
                    </a:lnTo>
                    <a:lnTo>
                      <a:pt x="234" y="233"/>
                    </a:lnTo>
                    <a:close/>
                    <a:moveTo>
                      <a:pt x="206" y="235"/>
                    </a:moveTo>
                    <a:lnTo>
                      <a:pt x="206" y="235"/>
                    </a:lnTo>
                    <a:lnTo>
                      <a:pt x="209" y="235"/>
                    </a:lnTo>
                    <a:lnTo>
                      <a:pt x="211" y="233"/>
                    </a:lnTo>
                    <a:lnTo>
                      <a:pt x="213" y="231"/>
                    </a:lnTo>
                    <a:lnTo>
                      <a:pt x="211" y="227"/>
                    </a:lnTo>
                    <a:lnTo>
                      <a:pt x="211" y="227"/>
                    </a:lnTo>
                    <a:lnTo>
                      <a:pt x="208" y="231"/>
                    </a:lnTo>
                    <a:lnTo>
                      <a:pt x="206" y="235"/>
                    </a:lnTo>
                    <a:lnTo>
                      <a:pt x="206" y="2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406929" y="977538"/>
              <a:ext cx="664764" cy="602562"/>
              <a:chOff x="1886980" y="2353172"/>
              <a:chExt cx="664764" cy="602562"/>
            </a:xfrm>
          </p:grpSpPr>
          <p:sp>
            <p:nvSpPr>
              <p:cNvPr id="156" name="Freeform 6"/>
              <p:cNvSpPr>
                <a:spLocks noEditPoints="1"/>
              </p:cNvSpPr>
              <p:nvPr/>
            </p:nvSpPr>
            <p:spPr bwMode="auto">
              <a:xfrm>
                <a:off x="1886980" y="2353172"/>
                <a:ext cx="169953" cy="602562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8" y="255"/>
                  </a:cxn>
                  <a:cxn ang="0">
                    <a:pos x="71" y="308"/>
                  </a:cxn>
                  <a:cxn ang="0">
                    <a:pos x="15" y="306"/>
                  </a:cxn>
                  <a:cxn ang="0">
                    <a:pos x="6" y="261"/>
                  </a:cxn>
                  <a:cxn ang="0">
                    <a:pos x="0" y="47"/>
                  </a:cxn>
                  <a:cxn ang="0">
                    <a:pos x="38" y="1"/>
                  </a:cxn>
                  <a:cxn ang="0">
                    <a:pos x="33" y="20"/>
                  </a:cxn>
                  <a:cxn ang="0">
                    <a:pos x="38" y="135"/>
                  </a:cxn>
                  <a:cxn ang="0">
                    <a:pos x="74" y="278"/>
                  </a:cxn>
                  <a:cxn ang="0">
                    <a:pos x="80" y="238"/>
                  </a:cxn>
                  <a:cxn ang="0">
                    <a:pos x="73" y="64"/>
                  </a:cxn>
                  <a:cxn ang="0">
                    <a:pos x="50" y="7"/>
                  </a:cxn>
                  <a:cxn ang="0">
                    <a:pos x="10" y="36"/>
                  </a:cxn>
                  <a:cxn ang="0">
                    <a:pos x="25" y="19"/>
                  </a:cxn>
                  <a:cxn ang="0">
                    <a:pos x="10" y="57"/>
                  </a:cxn>
                  <a:cxn ang="0">
                    <a:pos x="17" y="38"/>
                  </a:cxn>
                  <a:cxn ang="0">
                    <a:pos x="19" y="57"/>
                  </a:cxn>
                  <a:cxn ang="0">
                    <a:pos x="27" y="47"/>
                  </a:cxn>
                  <a:cxn ang="0">
                    <a:pos x="10" y="85"/>
                  </a:cxn>
                  <a:cxn ang="0">
                    <a:pos x="13" y="72"/>
                  </a:cxn>
                  <a:cxn ang="0">
                    <a:pos x="19" y="85"/>
                  </a:cxn>
                  <a:cxn ang="0">
                    <a:pos x="23" y="74"/>
                  </a:cxn>
                  <a:cxn ang="0">
                    <a:pos x="13" y="120"/>
                  </a:cxn>
                  <a:cxn ang="0">
                    <a:pos x="27" y="89"/>
                  </a:cxn>
                  <a:cxn ang="0">
                    <a:pos x="10" y="120"/>
                  </a:cxn>
                  <a:cxn ang="0">
                    <a:pos x="23" y="120"/>
                  </a:cxn>
                  <a:cxn ang="0">
                    <a:pos x="12" y="144"/>
                  </a:cxn>
                  <a:cxn ang="0">
                    <a:pos x="21" y="123"/>
                  </a:cxn>
                  <a:cxn ang="0">
                    <a:pos x="27" y="137"/>
                  </a:cxn>
                  <a:cxn ang="0">
                    <a:pos x="31" y="129"/>
                  </a:cxn>
                  <a:cxn ang="0">
                    <a:pos x="17" y="173"/>
                  </a:cxn>
                  <a:cxn ang="0">
                    <a:pos x="33" y="158"/>
                  </a:cxn>
                  <a:cxn ang="0">
                    <a:pos x="17" y="173"/>
                  </a:cxn>
                  <a:cxn ang="0">
                    <a:pos x="13" y="163"/>
                  </a:cxn>
                  <a:cxn ang="0">
                    <a:pos x="19" y="150"/>
                  </a:cxn>
                  <a:cxn ang="0">
                    <a:pos x="19" y="196"/>
                  </a:cxn>
                  <a:cxn ang="0">
                    <a:pos x="29" y="192"/>
                  </a:cxn>
                  <a:cxn ang="0">
                    <a:pos x="21" y="217"/>
                  </a:cxn>
                  <a:cxn ang="0">
                    <a:pos x="33" y="182"/>
                  </a:cxn>
                  <a:cxn ang="0">
                    <a:pos x="12" y="194"/>
                  </a:cxn>
                  <a:cxn ang="0">
                    <a:pos x="17" y="179"/>
                  </a:cxn>
                  <a:cxn ang="0">
                    <a:pos x="10" y="219"/>
                  </a:cxn>
                  <a:cxn ang="0">
                    <a:pos x="19" y="203"/>
                  </a:cxn>
                  <a:cxn ang="0">
                    <a:pos x="10" y="219"/>
                  </a:cxn>
                  <a:cxn ang="0">
                    <a:pos x="27" y="245"/>
                  </a:cxn>
                  <a:cxn ang="0">
                    <a:pos x="33" y="228"/>
                  </a:cxn>
                  <a:cxn ang="0">
                    <a:pos x="21" y="240"/>
                  </a:cxn>
                  <a:cxn ang="0">
                    <a:pos x="23" y="223"/>
                  </a:cxn>
                  <a:cxn ang="0">
                    <a:pos x="25" y="247"/>
                  </a:cxn>
                  <a:cxn ang="0">
                    <a:pos x="15" y="274"/>
                  </a:cxn>
                  <a:cxn ang="0">
                    <a:pos x="23" y="251"/>
                  </a:cxn>
                  <a:cxn ang="0">
                    <a:pos x="25" y="266"/>
                  </a:cxn>
                  <a:cxn ang="0">
                    <a:pos x="34" y="253"/>
                  </a:cxn>
                  <a:cxn ang="0">
                    <a:pos x="25" y="263"/>
                  </a:cxn>
                  <a:cxn ang="0">
                    <a:pos x="31" y="280"/>
                  </a:cxn>
                  <a:cxn ang="0">
                    <a:pos x="34" y="270"/>
                  </a:cxn>
                  <a:cxn ang="0">
                    <a:pos x="27" y="278"/>
                  </a:cxn>
                </a:cxnLst>
                <a:rect l="0" t="0" r="r" b="b"/>
                <a:pathLst>
                  <a:path w="88" h="312">
                    <a:moveTo>
                      <a:pt x="76" y="0"/>
                    </a:moveTo>
                    <a:lnTo>
                      <a:pt x="76" y="0"/>
                    </a:lnTo>
                    <a:lnTo>
                      <a:pt x="78" y="9"/>
                    </a:lnTo>
                    <a:lnTo>
                      <a:pt x="80" y="19"/>
                    </a:lnTo>
                    <a:lnTo>
                      <a:pt x="80" y="38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80" y="106"/>
                    </a:lnTo>
                    <a:lnTo>
                      <a:pt x="82" y="135"/>
                    </a:lnTo>
                    <a:lnTo>
                      <a:pt x="82" y="135"/>
                    </a:lnTo>
                    <a:lnTo>
                      <a:pt x="86" y="213"/>
                    </a:lnTo>
                    <a:lnTo>
                      <a:pt x="88" y="255"/>
                    </a:lnTo>
                    <a:lnTo>
                      <a:pt x="88" y="272"/>
                    </a:lnTo>
                    <a:lnTo>
                      <a:pt x="86" y="280"/>
                    </a:lnTo>
                    <a:lnTo>
                      <a:pt x="86" y="280"/>
                    </a:lnTo>
                    <a:lnTo>
                      <a:pt x="80" y="293"/>
                    </a:lnTo>
                    <a:lnTo>
                      <a:pt x="76" y="303"/>
                    </a:lnTo>
                    <a:lnTo>
                      <a:pt x="71" y="308"/>
                    </a:lnTo>
                    <a:lnTo>
                      <a:pt x="71" y="308"/>
                    </a:lnTo>
                    <a:lnTo>
                      <a:pt x="57" y="310"/>
                    </a:lnTo>
                    <a:lnTo>
                      <a:pt x="44" y="312"/>
                    </a:lnTo>
                    <a:lnTo>
                      <a:pt x="44" y="312"/>
                    </a:lnTo>
                    <a:lnTo>
                      <a:pt x="23" y="308"/>
                    </a:lnTo>
                    <a:lnTo>
                      <a:pt x="15" y="306"/>
                    </a:lnTo>
                    <a:lnTo>
                      <a:pt x="6" y="303"/>
                    </a:lnTo>
                    <a:lnTo>
                      <a:pt x="6" y="303"/>
                    </a:lnTo>
                    <a:lnTo>
                      <a:pt x="6" y="293"/>
                    </a:lnTo>
                    <a:lnTo>
                      <a:pt x="4" y="282"/>
                    </a:lnTo>
                    <a:lnTo>
                      <a:pt x="6" y="261"/>
                    </a:lnTo>
                    <a:lnTo>
                      <a:pt x="6" y="261"/>
                    </a:lnTo>
                    <a:lnTo>
                      <a:pt x="4" y="127"/>
                    </a:lnTo>
                    <a:lnTo>
                      <a:pt x="4" y="127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72"/>
                    </a:lnTo>
                    <a:lnTo>
                      <a:pt x="0" y="47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15" y="1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8" y="1"/>
                    </a:lnTo>
                    <a:lnTo>
                      <a:pt x="53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  <a:moveTo>
                      <a:pt x="33" y="11"/>
                    </a:moveTo>
                    <a:lnTo>
                      <a:pt x="33" y="11"/>
                    </a:lnTo>
                    <a:lnTo>
                      <a:pt x="33" y="20"/>
                    </a:lnTo>
                    <a:lnTo>
                      <a:pt x="33" y="32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8" y="135"/>
                    </a:lnTo>
                    <a:lnTo>
                      <a:pt x="38" y="135"/>
                    </a:lnTo>
                    <a:lnTo>
                      <a:pt x="40" y="207"/>
                    </a:lnTo>
                    <a:lnTo>
                      <a:pt x="44" y="276"/>
                    </a:lnTo>
                    <a:lnTo>
                      <a:pt x="44" y="276"/>
                    </a:lnTo>
                    <a:lnTo>
                      <a:pt x="63" y="278"/>
                    </a:lnTo>
                    <a:lnTo>
                      <a:pt x="74" y="278"/>
                    </a:lnTo>
                    <a:lnTo>
                      <a:pt x="80" y="278"/>
                    </a:lnTo>
                    <a:lnTo>
                      <a:pt x="80" y="278"/>
                    </a:lnTo>
                    <a:lnTo>
                      <a:pt x="82" y="270"/>
                    </a:lnTo>
                    <a:lnTo>
                      <a:pt x="82" y="259"/>
                    </a:lnTo>
                    <a:lnTo>
                      <a:pt x="80" y="238"/>
                    </a:lnTo>
                    <a:lnTo>
                      <a:pt x="80" y="238"/>
                    </a:lnTo>
                    <a:lnTo>
                      <a:pt x="78" y="160"/>
                    </a:lnTo>
                    <a:lnTo>
                      <a:pt x="78" y="160"/>
                    </a:lnTo>
                    <a:lnTo>
                      <a:pt x="74" y="122"/>
                    </a:lnTo>
                    <a:lnTo>
                      <a:pt x="71" y="85"/>
                    </a:lnTo>
                    <a:lnTo>
                      <a:pt x="71" y="85"/>
                    </a:lnTo>
                    <a:lnTo>
                      <a:pt x="73" y="64"/>
                    </a:lnTo>
                    <a:lnTo>
                      <a:pt x="73" y="45"/>
                    </a:lnTo>
                    <a:lnTo>
                      <a:pt x="74" y="26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3" y="7"/>
                    </a:lnTo>
                    <a:lnTo>
                      <a:pt x="50" y="7"/>
                    </a:lnTo>
                    <a:lnTo>
                      <a:pt x="33" y="11"/>
                    </a:lnTo>
                    <a:lnTo>
                      <a:pt x="33" y="11"/>
                    </a:lnTo>
                    <a:close/>
                    <a:moveTo>
                      <a:pt x="8" y="28"/>
                    </a:moveTo>
                    <a:lnTo>
                      <a:pt x="8" y="28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5" y="32"/>
                    </a:lnTo>
                    <a:lnTo>
                      <a:pt x="21" y="28"/>
                    </a:lnTo>
                    <a:lnTo>
                      <a:pt x="25" y="22"/>
                    </a:lnTo>
                    <a:lnTo>
                      <a:pt x="25" y="19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15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  <a:moveTo>
                      <a:pt x="10" y="57"/>
                    </a:moveTo>
                    <a:lnTo>
                      <a:pt x="10" y="57"/>
                    </a:lnTo>
                    <a:lnTo>
                      <a:pt x="12" y="51"/>
                    </a:lnTo>
                    <a:lnTo>
                      <a:pt x="15" y="47"/>
                    </a:lnTo>
                    <a:lnTo>
                      <a:pt x="17" y="43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10" y="57"/>
                    </a:lnTo>
                    <a:lnTo>
                      <a:pt x="10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23" y="57"/>
                    </a:lnTo>
                    <a:lnTo>
                      <a:pt x="25" y="55"/>
                    </a:lnTo>
                    <a:lnTo>
                      <a:pt x="25" y="55"/>
                    </a:lnTo>
                    <a:lnTo>
                      <a:pt x="25" y="51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10" y="85"/>
                    </a:moveTo>
                    <a:lnTo>
                      <a:pt x="10" y="85"/>
                    </a:lnTo>
                    <a:lnTo>
                      <a:pt x="12" y="81"/>
                    </a:lnTo>
                    <a:lnTo>
                      <a:pt x="15" y="78"/>
                    </a:lnTo>
                    <a:lnTo>
                      <a:pt x="17" y="68"/>
                    </a:lnTo>
                    <a:lnTo>
                      <a:pt x="17" y="68"/>
                    </a:lnTo>
                    <a:lnTo>
                      <a:pt x="13" y="72"/>
                    </a:lnTo>
                    <a:lnTo>
                      <a:pt x="10" y="74"/>
                    </a:lnTo>
                    <a:lnTo>
                      <a:pt x="10" y="80"/>
                    </a:lnTo>
                    <a:lnTo>
                      <a:pt x="10" y="85"/>
                    </a:lnTo>
                    <a:lnTo>
                      <a:pt x="10" y="85"/>
                    </a:lnTo>
                    <a:close/>
                    <a:moveTo>
                      <a:pt x="19" y="85"/>
                    </a:moveTo>
                    <a:lnTo>
                      <a:pt x="19" y="85"/>
                    </a:lnTo>
                    <a:lnTo>
                      <a:pt x="25" y="83"/>
                    </a:lnTo>
                    <a:lnTo>
                      <a:pt x="27" y="80"/>
                    </a:lnTo>
                    <a:lnTo>
                      <a:pt x="29" y="76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3" y="74"/>
                    </a:lnTo>
                    <a:lnTo>
                      <a:pt x="21" y="78"/>
                    </a:lnTo>
                    <a:lnTo>
                      <a:pt x="19" y="85"/>
                    </a:lnTo>
                    <a:lnTo>
                      <a:pt x="19" y="85"/>
                    </a:lnTo>
                    <a:close/>
                    <a:moveTo>
                      <a:pt x="10" y="120"/>
                    </a:moveTo>
                    <a:lnTo>
                      <a:pt x="10" y="120"/>
                    </a:lnTo>
                    <a:lnTo>
                      <a:pt x="13" y="120"/>
                    </a:lnTo>
                    <a:lnTo>
                      <a:pt x="15" y="118"/>
                    </a:lnTo>
                    <a:lnTo>
                      <a:pt x="17" y="112"/>
                    </a:lnTo>
                    <a:lnTo>
                      <a:pt x="17" y="112"/>
                    </a:lnTo>
                    <a:lnTo>
                      <a:pt x="23" y="101"/>
                    </a:lnTo>
                    <a:lnTo>
                      <a:pt x="27" y="97"/>
                    </a:lnTo>
                    <a:lnTo>
                      <a:pt x="27" y="89"/>
                    </a:lnTo>
                    <a:lnTo>
                      <a:pt x="27" y="89"/>
                    </a:lnTo>
                    <a:lnTo>
                      <a:pt x="17" y="93"/>
                    </a:lnTo>
                    <a:lnTo>
                      <a:pt x="12" y="99"/>
                    </a:lnTo>
                    <a:lnTo>
                      <a:pt x="10" y="108"/>
                    </a:lnTo>
                    <a:lnTo>
                      <a:pt x="10" y="120"/>
                    </a:lnTo>
                    <a:lnTo>
                      <a:pt x="10" y="120"/>
                    </a:lnTo>
                    <a:close/>
                    <a:moveTo>
                      <a:pt x="23" y="122"/>
                    </a:moveTo>
                    <a:lnTo>
                      <a:pt x="23" y="122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5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2"/>
                    </a:lnTo>
                    <a:lnTo>
                      <a:pt x="23" y="122"/>
                    </a:lnTo>
                    <a:close/>
                    <a:moveTo>
                      <a:pt x="10" y="131"/>
                    </a:moveTo>
                    <a:lnTo>
                      <a:pt x="10" y="131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5" y="141"/>
                    </a:lnTo>
                    <a:lnTo>
                      <a:pt x="19" y="135"/>
                    </a:lnTo>
                    <a:lnTo>
                      <a:pt x="23" y="123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19" y="122"/>
                    </a:lnTo>
                    <a:lnTo>
                      <a:pt x="19" y="122"/>
                    </a:lnTo>
                    <a:lnTo>
                      <a:pt x="17" y="127"/>
                    </a:lnTo>
                    <a:lnTo>
                      <a:pt x="10" y="131"/>
                    </a:lnTo>
                    <a:lnTo>
                      <a:pt x="10" y="131"/>
                    </a:lnTo>
                    <a:close/>
                    <a:moveTo>
                      <a:pt x="27" y="137"/>
                    </a:moveTo>
                    <a:lnTo>
                      <a:pt x="27" y="137"/>
                    </a:lnTo>
                    <a:lnTo>
                      <a:pt x="29" y="137"/>
                    </a:lnTo>
                    <a:lnTo>
                      <a:pt x="31" y="135"/>
                    </a:lnTo>
                    <a:lnTo>
                      <a:pt x="31" y="131"/>
                    </a:lnTo>
                    <a:lnTo>
                      <a:pt x="31" y="129"/>
                    </a:lnTo>
                    <a:lnTo>
                      <a:pt x="31" y="129"/>
                    </a:lnTo>
                    <a:lnTo>
                      <a:pt x="29" y="129"/>
                    </a:lnTo>
                    <a:lnTo>
                      <a:pt x="29" y="129"/>
                    </a:lnTo>
                    <a:lnTo>
                      <a:pt x="27" y="137"/>
                    </a:lnTo>
                    <a:lnTo>
                      <a:pt x="27" y="137"/>
                    </a:lnTo>
                    <a:close/>
                    <a:moveTo>
                      <a:pt x="17" y="173"/>
                    </a:moveTo>
                    <a:lnTo>
                      <a:pt x="17" y="173"/>
                    </a:lnTo>
                    <a:lnTo>
                      <a:pt x="19" y="169"/>
                    </a:lnTo>
                    <a:lnTo>
                      <a:pt x="25" y="167"/>
                    </a:lnTo>
                    <a:lnTo>
                      <a:pt x="29" y="167"/>
                    </a:lnTo>
                    <a:lnTo>
                      <a:pt x="31" y="171"/>
                    </a:lnTo>
                    <a:lnTo>
                      <a:pt x="31" y="171"/>
                    </a:lnTo>
                    <a:lnTo>
                      <a:pt x="33" y="158"/>
                    </a:lnTo>
                    <a:lnTo>
                      <a:pt x="33" y="152"/>
                    </a:lnTo>
                    <a:lnTo>
                      <a:pt x="31" y="148"/>
                    </a:lnTo>
                    <a:lnTo>
                      <a:pt x="31" y="148"/>
                    </a:lnTo>
                    <a:lnTo>
                      <a:pt x="21" y="160"/>
                    </a:lnTo>
                    <a:lnTo>
                      <a:pt x="19" y="165"/>
                    </a:lnTo>
                    <a:lnTo>
                      <a:pt x="17" y="173"/>
                    </a:lnTo>
                    <a:lnTo>
                      <a:pt x="17" y="173"/>
                    </a:lnTo>
                    <a:close/>
                    <a:moveTo>
                      <a:pt x="10" y="169"/>
                    </a:moveTo>
                    <a:lnTo>
                      <a:pt x="10" y="169"/>
                    </a:lnTo>
                    <a:lnTo>
                      <a:pt x="12" y="167"/>
                    </a:lnTo>
                    <a:lnTo>
                      <a:pt x="13" y="165"/>
                    </a:lnTo>
                    <a:lnTo>
                      <a:pt x="13" y="163"/>
                    </a:lnTo>
                    <a:lnTo>
                      <a:pt x="15" y="162"/>
                    </a:lnTo>
                    <a:lnTo>
                      <a:pt x="15" y="162"/>
                    </a:lnTo>
                    <a:lnTo>
                      <a:pt x="17" y="158"/>
                    </a:lnTo>
                    <a:lnTo>
                      <a:pt x="19" y="156"/>
                    </a:lnTo>
                    <a:lnTo>
                      <a:pt x="19" y="152"/>
                    </a:lnTo>
                    <a:lnTo>
                      <a:pt x="19" y="150"/>
                    </a:lnTo>
                    <a:lnTo>
                      <a:pt x="19" y="150"/>
                    </a:lnTo>
                    <a:lnTo>
                      <a:pt x="12" y="158"/>
                    </a:lnTo>
                    <a:lnTo>
                      <a:pt x="10" y="163"/>
                    </a:lnTo>
                    <a:lnTo>
                      <a:pt x="10" y="169"/>
                    </a:lnTo>
                    <a:lnTo>
                      <a:pt x="10" y="16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23" y="192"/>
                    </a:lnTo>
                    <a:lnTo>
                      <a:pt x="27" y="190"/>
                    </a:lnTo>
                    <a:lnTo>
                      <a:pt x="27" y="190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7" y="200"/>
                    </a:lnTo>
                    <a:lnTo>
                      <a:pt x="25" y="205"/>
                    </a:lnTo>
                    <a:lnTo>
                      <a:pt x="21" y="211"/>
                    </a:lnTo>
                    <a:lnTo>
                      <a:pt x="21" y="217"/>
                    </a:lnTo>
                    <a:lnTo>
                      <a:pt x="21" y="217"/>
                    </a:lnTo>
                    <a:lnTo>
                      <a:pt x="25" y="213"/>
                    </a:lnTo>
                    <a:lnTo>
                      <a:pt x="29" y="211"/>
                    </a:lnTo>
                    <a:lnTo>
                      <a:pt x="31" y="211"/>
                    </a:lnTo>
                    <a:lnTo>
                      <a:pt x="31" y="211"/>
                    </a:lnTo>
                    <a:lnTo>
                      <a:pt x="33" y="192"/>
                    </a:lnTo>
                    <a:lnTo>
                      <a:pt x="33" y="182"/>
                    </a:lnTo>
                    <a:lnTo>
                      <a:pt x="29" y="173"/>
                    </a:lnTo>
                    <a:lnTo>
                      <a:pt x="29" y="173"/>
                    </a:lnTo>
                    <a:lnTo>
                      <a:pt x="23" y="184"/>
                    </a:lnTo>
                    <a:lnTo>
                      <a:pt x="19" y="196"/>
                    </a:lnTo>
                    <a:lnTo>
                      <a:pt x="19" y="196"/>
                    </a:lnTo>
                    <a:close/>
                    <a:moveTo>
                      <a:pt x="12" y="194"/>
                    </a:moveTo>
                    <a:lnTo>
                      <a:pt x="12" y="194"/>
                    </a:lnTo>
                    <a:lnTo>
                      <a:pt x="13" y="190"/>
                    </a:lnTo>
                    <a:lnTo>
                      <a:pt x="17" y="186"/>
                    </a:lnTo>
                    <a:lnTo>
                      <a:pt x="19" y="182"/>
                    </a:lnTo>
                    <a:lnTo>
                      <a:pt x="17" y="179"/>
                    </a:lnTo>
                    <a:lnTo>
                      <a:pt x="17" y="179"/>
                    </a:lnTo>
                    <a:lnTo>
                      <a:pt x="12" y="184"/>
                    </a:lnTo>
                    <a:lnTo>
                      <a:pt x="10" y="188"/>
                    </a:lnTo>
                    <a:lnTo>
                      <a:pt x="12" y="194"/>
                    </a:lnTo>
                    <a:lnTo>
                      <a:pt x="12" y="194"/>
                    </a:lnTo>
                    <a:close/>
                    <a:moveTo>
                      <a:pt x="10" y="219"/>
                    </a:moveTo>
                    <a:lnTo>
                      <a:pt x="10" y="219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213"/>
                    </a:lnTo>
                    <a:lnTo>
                      <a:pt x="13" y="213"/>
                    </a:lnTo>
                    <a:lnTo>
                      <a:pt x="19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9" y="200"/>
                    </a:lnTo>
                    <a:lnTo>
                      <a:pt x="15" y="203"/>
                    </a:lnTo>
                    <a:lnTo>
                      <a:pt x="12" y="207"/>
                    </a:lnTo>
                    <a:lnTo>
                      <a:pt x="10" y="213"/>
                    </a:lnTo>
                    <a:lnTo>
                      <a:pt x="10" y="219"/>
                    </a:lnTo>
                    <a:lnTo>
                      <a:pt x="10" y="219"/>
                    </a:lnTo>
                    <a:close/>
                    <a:moveTo>
                      <a:pt x="21" y="247"/>
                    </a:moveTo>
                    <a:lnTo>
                      <a:pt x="21" y="247"/>
                    </a:lnTo>
                    <a:lnTo>
                      <a:pt x="23" y="245"/>
                    </a:lnTo>
                    <a:lnTo>
                      <a:pt x="25" y="243"/>
                    </a:lnTo>
                    <a:lnTo>
                      <a:pt x="27" y="245"/>
                    </a:lnTo>
                    <a:lnTo>
                      <a:pt x="27" y="245"/>
                    </a:lnTo>
                    <a:lnTo>
                      <a:pt x="25" y="242"/>
                    </a:lnTo>
                    <a:lnTo>
                      <a:pt x="25" y="242"/>
                    </a:lnTo>
                    <a:lnTo>
                      <a:pt x="31" y="240"/>
                    </a:lnTo>
                    <a:lnTo>
                      <a:pt x="33" y="234"/>
                    </a:lnTo>
                    <a:lnTo>
                      <a:pt x="33" y="228"/>
                    </a:lnTo>
                    <a:lnTo>
                      <a:pt x="33" y="223"/>
                    </a:lnTo>
                    <a:lnTo>
                      <a:pt x="33" y="223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3" y="234"/>
                    </a:lnTo>
                    <a:lnTo>
                      <a:pt x="21" y="240"/>
                    </a:lnTo>
                    <a:lnTo>
                      <a:pt x="21" y="247"/>
                    </a:lnTo>
                    <a:lnTo>
                      <a:pt x="21" y="247"/>
                    </a:lnTo>
                    <a:close/>
                    <a:moveTo>
                      <a:pt x="13" y="243"/>
                    </a:moveTo>
                    <a:lnTo>
                      <a:pt x="13" y="243"/>
                    </a:lnTo>
                    <a:lnTo>
                      <a:pt x="23" y="223"/>
                    </a:lnTo>
                    <a:lnTo>
                      <a:pt x="23" y="223"/>
                    </a:lnTo>
                    <a:lnTo>
                      <a:pt x="17" y="226"/>
                    </a:lnTo>
                    <a:lnTo>
                      <a:pt x="13" y="232"/>
                    </a:lnTo>
                    <a:lnTo>
                      <a:pt x="12" y="238"/>
                    </a:lnTo>
                    <a:lnTo>
                      <a:pt x="13" y="243"/>
                    </a:lnTo>
                    <a:lnTo>
                      <a:pt x="13" y="243"/>
                    </a:lnTo>
                    <a:close/>
                    <a:moveTo>
                      <a:pt x="25" y="247"/>
                    </a:moveTo>
                    <a:lnTo>
                      <a:pt x="25" y="247"/>
                    </a:lnTo>
                    <a:lnTo>
                      <a:pt x="19" y="253"/>
                    </a:lnTo>
                    <a:lnTo>
                      <a:pt x="15" y="259"/>
                    </a:lnTo>
                    <a:lnTo>
                      <a:pt x="13" y="266"/>
                    </a:lnTo>
                    <a:lnTo>
                      <a:pt x="13" y="270"/>
                    </a:lnTo>
                    <a:lnTo>
                      <a:pt x="15" y="274"/>
                    </a:lnTo>
                    <a:lnTo>
                      <a:pt x="15" y="274"/>
                    </a:lnTo>
                    <a:lnTo>
                      <a:pt x="17" y="268"/>
                    </a:lnTo>
                    <a:lnTo>
                      <a:pt x="19" y="263"/>
                    </a:lnTo>
                    <a:lnTo>
                      <a:pt x="23" y="259"/>
                    </a:lnTo>
                    <a:lnTo>
                      <a:pt x="23" y="251"/>
                    </a:lnTo>
                    <a:lnTo>
                      <a:pt x="23" y="251"/>
                    </a:lnTo>
                    <a:lnTo>
                      <a:pt x="27" y="251"/>
                    </a:lnTo>
                    <a:lnTo>
                      <a:pt x="27" y="249"/>
                    </a:lnTo>
                    <a:lnTo>
                      <a:pt x="27" y="249"/>
                    </a:lnTo>
                    <a:lnTo>
                      <a:pt x="25" y="247"/>
                    </a:lnTo>
                    <a:lnTo>
                      <a:pt x="25" y="247"/>
                    </a:lnTo>
                    <a:close/>
                    <a:moveTo>
                      <a:pt x="25" y="266"/>
                    </a:moveTo>
                    <a:lnTo>
                      <a:pt x="25" y="266"/>
                    </a:lnTo>
                    <a:lnTo>
                      <a:pt x="29" y="263"/>
                    </a:lnTo>
                    <a:lnTo>
                      <a:pt x="34" y="263"/>
                    </a:lnTo>
                    <a:lnTo>
                      <a:pt x="34" y="263"/>
                    </a:lnTo>
                    <a:lnTo>
                      <a:pt x="34" y="257"/>
                    </a:lnTo>
                    <a:lnTo>
                      <a:pt x="34" y="253"/>
                    </a:lnTo>
                    <a:lnTo>
                      <a:pt x="34" y="253"/>
                    </a:lnTo>
                    <a:lnTo>
                      <a:pt x="33" y="253"/>
                    </a:lnTo>
                    <a:lnTo>
                      <a:pt x="33" y="253"/>
                    </a:lnTo>
                    <a:lnTo>
                      <a:pt x="31" y="257"/>
                    </a:lnTo>
                    <a:lnTo>
                      <a:pt x="29" y="259"/>
                    </a:lnTo>
                    <a:lnTo>
                      <a:pt x="25" y="263"/>
                    </a:lnTo>
                    <a:lnTo>
                      <a:pt x="25" y="266"/>
                    </a:lnTo>
                    <a:lnTo>
                      <a:pt x="25" y="266"/>
                    </a:lnTo>
                    <a:close/>
                    <a:moveTo>
                      <a:pt x="27" y="284"/>
                    </a:moveTo>
                    <a:lnTo>
                      <a:pt x="27" y="284"/>
                    </a:lnTo>
                    <a:lnTo>
                      <a:pt x="29" y="282"/>
                    </a:lnTo>
                    <a:lnTo>
                      <a:pt x="31" y="280"/>
                    </a:lnTo>
                    <a:lnTo>
                      <a:pt x="31" y="280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4" y="274"/>
                    </a:lnTo>
                    <a:lnTo>
                      <a:pt x="34" y="270"/>
                    </a:lnTo>
                    <a:lnTo>
                      <a:pt x="34" y="270"/>
                    </a:lnTo>
                    <a:lnTo>
                      <a:pt x="31" y="272"/>
                    </a:lnTo>
                    <a:lnTo>
                      <a:pt x="31" y="274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27" y="278"/>
                    </a:lnTo>
                    <a:lnTo>
                      <a:pt x="27" y="278"/>
                    </a:lnTo>
                    <a:lnTo>
                      <a:pt x="27" y="284"/>
                    </a:lnTo>
                    <a:lnTo>
                      <a:pt x="27" y="2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Freeform 14"/>
              <p:cNvSpPr>
                <a:spLocks noEditPoints="1"/>
              </p:cNvSpPr>
              <p:nvPr/>
            </p:nvSpPr>
            <p:spPr bwMode="auto">
              <a:xfrm>
                <a:off x="2168748" y="2516988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5" name="文本框 124"/>
          <p:cNvSpPr txBox="1"/>
          <p:nvPr/>
        </p:nvSpPr>
        <p:spPr>
          <a:xfrm>
            <a:off x="3691630" y="1551353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反证法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743835" y="2410543"/>
            <a:ext cx="624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可数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3743835" y="3269734"/>
            <a:ext cx="657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对角论证法</a:t>
            </a:r>
          </a:p>
        </p:txBody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5E8A4BDA-594F-4598-942F-1F8DC83FC6E2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4893144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ECE69E-7A0A-436B-AF03-D8CB365FA2A1}"/>
              </a:ext>
            </a:extLst>
          </p:cNvPr>
          <p:cNvSpPr txBox="1"/>
          <p:nvPr/>
        </p:nvSpPr>
        <p:spPr>
          <a:xfrm>
            <a:off x="3743836" y="4017612"/>
            <a:ext cx="624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不可解问题</a:t>
            </a: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E7E6A9E-5C46-49DC-A460-6A17F8E59BCD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1542280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38618D9B-01C7-4055-A780-5F7CF175C289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2381467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D79D86B7-6F6D-4277-BBE3-5560332FECDA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4053957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48">
            <a:extLst>
              <a:ext uri="{FF2B5EF4-FFF2-40B4-BE49-F238E27FC236}">
                <a16:creationId xmlns:a16="http://schemas.microsoft.com/office/drawing/2014/main" id="{94B595DA-549F-4172-A66A-68435E175AAE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3217712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378C87-B1FA-4E96-80AF-3430FE811B2E}"/>
              </a:ext>
            </a:extLst>
          </p:cNvPr>
          <p:cNvSpPr txBox="1"/>
          <p:nvPr/>
        </p:nvSpPr>
        <p:spPr>
          <a:xfrm>
            <a:off x="3743835" y="4918765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停机问题</a:t>
            </a:r>
          </a:p>
        </p:txBody>
      </p:sp>
    </p:spTree>
    <p:extLst>
      <p:ext uri="{BB962C8B-B14F-4D97-AF65-F5344CB8AC3E}">
        <p14:creationId xmlns:p14="http://schemas.microsoft.com/office/powerpoint/2010/main" val="3053595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200" grpId="0"/>
      <p:bldP spid="202" grpId="0"/>
      <p:bldP spid="17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F003323-ED3A-41E3-9257-35F5E6DC92B2}"/>
              </a:ext>
            </a:extLst>
          </p:cNvPr>
          <p:cNvSpPr txBox="1"/>
          <p:nvPr/>
        </p:nvSpPr>
        <p:spPr>
          <a:xfrm>
            <a:off x="1099155" y="496276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反证法</a:t>
            </a:r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C4ED1BC3-0BD6-49D0-8195-719886215668}"/>
              </a:ext>
            </a:extLst>
          </p:cNvPr>
          <p:cNvSpPr>
            <a:spLocks noEditPoints="1"/>
          </p:cNvSpPr>
          <p:nvPr/>
        </p:nvSpPr>
        <p:spPr bwMode="auto">
          <a:xfrm>
            <a:off x="631790" y="487203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1BD095-84D3-409E-A5B3-39EE4335D18D}"/>
              </a:ext>
            </a:extLst>
          </p:cNvPr>
          <p:cNvSpPr txBox="1"/>
          <p:nvPr/>
        </p:nvSpPr>
        <p:spPr>
          <a:xfrm>
            <a:off x="942194" y="118570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反证法是间接论证的方法之一。亦称“逆证”。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97178-4D90-4260-9335-AC636D4B0DD5}"/>
              </a:ext>
            </a:extLst>
          </p:cNvPr>
          <p:cNvSpPr txBox="1"/>
          <p:nvPr/>
        </p:nvSpPr>
        <p:spPr>
          <a:xfrm>
            <a:off x="1099155" y="1889090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、首先，假设“命题的否定形式”成立。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、根据假设进行论证，推导出</a:t>
            </a:r>
            <a:r>
              <a:rPr lang="zh-CN" altLang="en-US" sz="2000" dirty="0">
                <a:solidFill>
                  <a:srgbClr val="FFFF00"/>
                </a:solidFill>
              </a:rPr>
              <a:t>矛盾</a:t>
            </a:r>
            <a:r>
              <a:rPr lang="zh-CN" altLang="en-US" sz="2000" dirty="0">
                <a:solidFill>
                  <a:schemeClr val="bg1"/>
                </a:solidFill>
              </a:rPr>
              <a:t>的结果。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A459DA-B74B-40BE-A94A-CA82A714C4BE}"/>
              </a:ext>
            </a:extLst>
          </p:cNvPr>
          <p:cNvSpPr txBox="1"/>
          <p:nvPr/>
        </p:nvSpPr>
        <p:spPr>
          <a:xfrm>
            <a:off x="1306286" y="283363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矛盾：命题和他的否定形式都成立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5A73526-A59A-4856-9505-2A8D9BF812A7}"/>
              </a:ext>
            </a:extLst>
          </p:cNvPr>
          <p:cNvSpPr txBox="1"/>
          <p:nvPr/>
        </p:nvSpPr>
        <p:spPr>
          <a:xfrm>
            <a:off x="1173027" y="368201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思考题：为什么不存在“最大的整数”？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C116FF-5DDC-4CF0-9414-AAB5AC5B10DA}"/>
              </a:ext>
            </a:extLst>
          </p:cNvPr>
          <p:cNvSpPr txBox="1"/>
          <p:nvPr/>
        </p:nvSpPr>
        <p:spPr>
          <a:xfrm>
            <a:off x="1173027" y="5144755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思考题：请证明质数是无穷的。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7C0056-80B0-477B-B89B-8D41080B9ADD}"/>
              </a:ext>
            </a:extLst>
          </p:cNvPr>
          <p:cNvSpPr txBox="1"/>
          <p:nvPr/>
        </p:nvSpPr>
        <p:spPr>
          <a:xfrm>
            <a:off x="4572017" y="5133794"/>
            <a:ext cx="5343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（质数：只能被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和自己整除的大于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的整数）</a:t>
            </a:r>
          </a:p>
        </p:txBody>
      </p:sp>
    </p:spTree>
    <p:extLst>
      <p:ext uri="{BB962C8B-B14F-4D97-AF65-F5344CB8AC3E}">
        <p14:creationId xmlns:p14="http://schemas.microsoft.com/office/powerpoint/2010/main" val="5987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2619F8-EBB7-4464-B9B1-DFBC1211EE08}"/>
              </a:ext>
            </a:extLst>
          </p:cNvPr>
          <p:cNvSpPr txBox="1"/>
          <p:nvPr/>
        </p:nvSpPr>
        <p:spPr>
          <a:xfrm>
            <a:off x="1151360" y="461161"/>
            <a:ext cx="624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可数</a:t>
            </a:r>
          </a:p>
        </p:txBody>
      </p:sp>
      <p:sp>
        <p:nvSpPr>
          <p:cNvPr id="6" name="Freeform 49">
            <a:extLst>
              <a:ext uri="{FF2B5EF4-FFF2-40B4-BE49-F238E27FC236}">
                <a16:creationId xmlns:a16="http://schemas.microsoft.com/office/drawing/2014/main" id="{70FC5645-E1D0-41BA-A3BA-6381EFB9031B}"/>
              </a:ext>
            </a:extLst>
          </p:cNvPr>
          <p:cNvSpPr>
            <a:spLocks noEditPoints="1"/>
          </p:cNvSpPr>
          <p:nvPr/>
        </p:nvSpPr>
        <p:spPr bwMode="auto">
          <a:xfrm>
            <a:off x="631790" y="432085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0EED6B-D80D-42D4-9643-BB15B36CA243}"/>
              </a:ext>
            </a:extLst>
          </p:cNvPr>
          <p:cNvSpPr txBox="1"/>
          <p:nvPr/>
        </p:nvSpPr>
        <p:spPr>
          <a:xfrm>
            <a:off x="1276141" y="1316334"/>
            <a:ext cx="7366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集合的元素是有限的，或集合中的所有元素都与正整数一一对应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元素可按一定规则既无“遗漏”也无“重复”地数出来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D2B82A-AC6C-4616-B24B-9EAA50B5264B}"/>
              </a:ext>
            </a:extLst>
          </p:cNvPr>
          <p:cNvSpPr txBox="1"/>
          <p:nvPr/>
        </p:nvSpPr>
        <p:spPr>
          <a:xfrm>
            <a:off x="1276141" y="2956344"/>
            <a:ext cx="3762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可数集合的例子：</a:t>
            </a:r>
            <a:endParaRPr lang="en-US" altLang="zh-CN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有限集合</a:t>
            </a:r>
            <a:endParaRPr lang="en-US" altLang="zh-CN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以上的所有偶数的集合</a:t>
            </a:r>
            <a:endParaRPr lang="en-US" altLang="zh-CN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所有整数的集合</a:t>
            </a:r>
            <a:endParaRPr lang="en-US" altLang="zh-CN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所有有理数的集合</a:t>
            </a:r>
            <a:endParaRPr lang="en-US" altLang="zh-CN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程序的集合</a:t>
            </a:r>
          </a:p>
        </p:txBody>
      </p:sp>
    </p:spTree>
    <p:extLst>
      <p:ext uri="{BB962C8B-B14F-4D97-AF65-F5344CB8AC3E}">
        <p14:creationId xmlns:p14="http://schemas.microsoft.com/office/powerpoint/2010/main" val="390430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CD1EEA-2868-4B92-82F0-B57FA1E37A84}"/>
              </a:ext>
            </a:extLst>
          </p:cNvPr>
          <p:cNvSpPr txBox="1"/>
          <p:nvPr/>
        </p:nvSpPr>
        <p:spPr>
          <a:xfrm>
            <a:off x="1151360" y="526532"/>
            <a:ext cx="657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对角论证法</a:t>
            </a:r>
          </a:p>
        </p:txBody>
      </p:sp>
      <p:sp>
        <p:nvSpPr>
          <p:cNvPr id="6" name="Freeform 48">
            <a:extLst>
              <a:ext uri="{FF2B5EF4-FFF2-40B4-BE49-F238E27FC236}">
                <a16:creationId xmlns:a16="http://schemas.microsoft.com/office/drawing/2014/main" id="{1B789760-BEBC-4670-B5F7-B8A56D8A5C1D}"/>
              </a:ext>
            </a:extLst>
          </p:cNvPr>
          <p:cNvSpPr>
            <a:spLocks noEditPoints="1"/>
          </p:cNvSpPr>
          <p:nvPr/>
        </p:nvSpPr>
        <p:spPr bwMode="auto">
          <a:xfrm>
            <a:off x="631790" y="474510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D02441-482D-4A60-AC19-7BC0BD2DA109}"/>
              </a:ext>
            </a:extLst>
          </p:cNvPr>
          <p:cNvSpPr txBox="1"/>
          <p:nvPr/>
        </p:nvSpPr>
        <p:spPr>
          <a:xfrm>
            <a:off x="667719" y="2081919"/>
            <a:ext cx="515718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以上的整数数列                 </a:t>
            </a:r>
            <a:r>
              <a:rPr lang="en-US" altLang="zh-CN" sz="2000" dirty="0">
                <a:solidFill>
                  <a:schemeClr val="bg1"/>
                </a:solidFill>
              </a:rPr>
              <a:t>0 1 2 3 4 5 …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以上的偶数数列                 </a:t>
            </a:r>
            <a:r>
              <a:rPr lang="en-US" altLang="zh-CN" sz="2000" dirty="0">
                <a:solidFill>
                  <a:schemeClr val="bg1"/>
                </a:solidFill>
              </a:rPr>
              <a:t>0 2 4 6 8 10 …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以上的奇数数列                 </a:t>
            </a:r>
            <a:r>
              <a:rPr lang="en-US" altLang="zh-CN" sz="2000" dirty="0">
                <a:solidFill>
                  <a:schemeClr val="bg1"/>
                </a:solidFill>
              </a:rPr>
              <a:t>1 3 5 7 9 11 …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斐波那契数列                       </a:t>
            </a:r>
            <a:r>
              <a:rPr lang="en-US" altLang="zh-CN" sz="2000" dirty="0">
                <a:solidFill>
                  <a:schemeClr val="bg1"/>
                </a:solidFill>
              </a:rPr>
              <a:t>1 3 5 7 9 11…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全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数列                                 </a:t>
            </a:r>
            <a:r>
              <a:rPr lang="en-US" altLang="zh-CN" sz="2000" dirty="0">
                <a:solidFill>
                  <a:schemeClr val="bg1"/>
                </a:solidFill>
              </a:rPr>
              <a:t>0 0 0 0 0 0 …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圆周率个位数的数量             </a:t>
            </a:r>
            <a:r>
              <a:rPr lang="en-US" altLang="zh-CN" sz="2000" dirty="0">
                <a:solidFill>
                  <a:schemeClr val="bg1"/>
                </a:solidFill>
              </a:rPr>
              <a:t>3 1 4 1 5 9 …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.</a:t>
            </a:r>
            <a:r>
              <a:rPr lang="zh-CN" altLang="en-US" sz="2000" dirty="0">
                <a:solidFill>
                  <a:schemeClr val="bg1"/>
                </a:solidFill>
              </a:rPr>
              <a:t>                                                  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.</a:t>
            </a:r>
            <a:r>
              <a:rPr lang="zh-CN" altLang="en-US" sz="2000" dirty="0">
                <a:solidFill>
                  <a:schemeClr val="bg1"/>
                </a:solidFill>
              </a:rPr>
              <a:t>                                                  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.                                                  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AC1A7F-4F7A-4CFE-865F-202CEE53FC5B}"/>
              </a:ext>
            </a:extLst>
          </p:cNvPr>
          <p:cNvSpPr txBox="1"/>
          <p:nvPr/>
        </p:nvSpPr>
        <p:spPr>
          <a:xfrm>
            <a:off x="1151360" y="1111865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思考题：请证明“所有整数数列的集合”是不可数的。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5F8837-6DCF-42EB-82F5-B20DBD8A0627}"/>
              </a:ext>
            </a:extLst>
          </p:cNvPr>
          <p:cNvSpPr txBox="1"/>
          <p:nvPr/>
        </p:nvSpPr>
        <p:spPr>
          <a:xfrm>
            <a:off x="1294686" y="1543942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反证法：</a:t>
            </a:r>
            <a:r>
              <a:rPr lang="zh-CN" altLang="en-US" sz="2000" dirty="0">
                <a:solidFill>
                  <a:schemeClr val="bg1"/>
                </a:solidFill>
              </a:rPr>
              <a:t>假设所有整数的数列是可数的。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1C9A65-CF8F-4E6F-A72D-7CF3EFEA8B8E}"/>
              </a:ext>
            </a:extLst>
          </p:cNvPr>
          <p:cNvSpPr txBox="1"/>
          <p:nvPr/>
        </p:nvSpPr>
        <p:spPr>
          <a:xfrm>
            <a:off x="5747657" y="3171776"/>
            <a:ext cx="6596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思考题：所有函数的集合是不可数的。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思考题：所有能用程序生成的整数数列的集合是可数的。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6F9F3-D40A-4D4C-B013-430A29C7809C}"/>
              </a:ext>
            </a:extLst>
          </p:cNvPr>
          <p:cNvSpPr txBox="1"/>
          <p:nvPr/>
        </p:nvSpPr>
        <p:spPr>
          <a:xfrm>
            <a:off x="6692202" y="2272905"/>
            <a:ext cx="406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只要输入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以上的整数就输出一个整数，这样的函数都是不可数的。</a:t>
            </a:r>
          </a:p>
        </p:txBody>
      </p:sp>
    </p:spTree>
    <p:extLst>
      <p:ext uri="{BB962C8B-B14F-4D97-AF65-F5344CB8AC3E}">
        <p14:creationId xmlns:p14="http://schemas.microsoft.com/office/powerpoint/2010/main" val="19748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29AEB1-912C-41EB-BF07-B9B908FC4FD8}"/>
              </a:ext>
            </a:extLst>
          </p:cNvPr>
          <p:cNvSpPr txBox="1"/>
          <p:nvPr/>
        </p:nvSpPr>
        <p:spPr>
          <a:xfrm>
            <a:off x="1025049" y="456645"/>
            <a:ext cx="624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不可解问题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F5E787E3-DE04-48C6-8B79-7297932D2FC2}"/>
              </a:ext>
            </a:extLst>
          </p:cNvPr>
          <p:cNvSpPr>
            <a:spLocks noEditPoints="1"/>
          </p:cNvSpPr>
          <p:nvPr/>
        </p:nvSpPr>
        <p:spPr bwMode="auto">
          <a:xfrm>
            <a:off x="671984" y="456645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BABCFD-D1A3-4A73-98CB-E008E93C4BB9}"/>
              </a:ext>
            </a:extLst>
          </p:cNvPr>
          <p:cNvSpPr txBox="1"/>
          <p:nvPr/>
        </p:nvSpPr>
        <p:spPr>
          <a:xfrm>
            <a:off x="1025049" y="114551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本来就无解的问题，没有时间限制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5E2EC8-7CD8-42D8-AB5B-54E95D2F7590}"/>
              </a:ext>
            </a:extLst>
          </p:cNvPr>
          <p:cNvSpPr txBox="1"/>
          <p:nvPr/>
        </p:nvSpPr>
        <p:spPr>
          <a:xfrm>
            <a:off x="1025049" y="2170444"/>
            <a:ext cx="10369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不可解问题：”原则上不能用程序来解决的问题“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关于存在不可解问题的讨论：</a:t>
            </a:r>
            <a:br>
              <a:rPr lang="zh-CN" altLang="en-US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　　”输入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以上的整数时，输出一个整数的函数“的集合不可数；</a:t>
            </a:r>
            <a:br>
              <a:rPr lang="zh-CN" altLang="en-US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　　所有程序的集合可数；</a:t>
            </a:r>
            <a:br>
              <a:rPr lang="zh-CN" altLang="en-US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　　二者不能一一对应（函数“个数”比程序“个数”多）</a:t>
            </a:r>
            <a:br>
              <a:rPr lang="zh-CN" altLang="en-US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　　故，在输入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以上的整数时，输出一个整数的函数中，存在无法用程序表达的函数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3">
            <a:extLst>
              <a:ext uri="{FF2B5EF4-FFF2-40B4-BE49-F238E27FC236}">
                <a16:creationId xmlns:a16="http://schemas.microsoft.com/office/drawing/2014/main" id="{76DC1E8D-71DB-4D31-B6D2-82A2E989DBD1}"/>
              </a:ext>
            </a:extLst>
          </p:cNvPr>
          <p:cNvSpPr>
            <a:spLocks noEditPoints="1"/>
          </p:cNvSpPr>
          <p:nvPr/>
        </p:nvSpPr>
        <p:spPr bwMode="auto">
          <a:xfrm>
            <a:off x="611694" y="552254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8CB69C-F255-457C-B1F1-2FA896ED476B}"/>
              </a:ext>
            </a:extLst>
          </p:cNvPr>
          <p:cNvSpPr txBox="1"/>
          <p:nvPr/>
        </p:nvSpPr>
        <p:spPr>
          <a:xfrm>
            <a:off x="1131264" y="577875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停机问题</a:t>
            </a:r>
          </a:p>
        </p:txBody>
      </p:sp>
    </p:spTree>
    <p:extLst>
      <p:ext uri="{BB962C8B-B14F-4D97-AF65-F5344CB8AC3E}">
        <p14:creationId xmlns:p14="http://schemas.microsoft.com/office/powerpoint/2010/main" val="40799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76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75461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so03xc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437</Words>
  <Application>Microsoft Office PowerPoint</Application>
  <PresentationFormat>宽屏</PresentationFormat>
  <Paragraphs>63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幼圆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130</cp:revision>
  <dcterms:created xsi:type="dcterms:W3CDTF">2020-06-26T01:00:01Z</dcterms:created>
  <dcterms:modified xsi:type="dcterms:W3CDTF">2020-07-14T13:51:53Z</dcterms:modified>
</cp:coreProperties>
</file>