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njlz</dc:creator>
  <cp:lastModifiedBy/>
  <cp:revision>1</cp:revision>
  <dcterms:created xsi:type="dcterms:W3CDTF">2020-05-27T00:40:52Z</dcterms:created>
</cp:coreProperties>
</file>