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64385" y="326390"/>
            <a:ext cx="7917180" cy="6093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6195" y="551180"/>
            <a:ext cx="5810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26195" y="4784725"/>
            <a:ext cx="581025" cy="443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4048"/>
          <a:stretch>
            <a:fillRect/>
          </a:stretch>
        </p:blipFill>
        <p:spPr>
          <a:xfrm>
            <a:off x="8926195" y="1669415"/>
            <a:ext cx="581025" cy="4337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橘生淮南</cp:lastModifiedBy>
  <cp:revision>177</cp:revision>
  <dcterms:created xsi:type="dcterms:W3CDTF">2019-06-19T02:08:00Z</dcterms:created>
  <dcterms:modified xsi:type="dcterms:W3CDTF">2023-02-20T08:12:26Z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FC2E60EC38B74122AF80CEABEF4C4A8E</vt:lpwstr>
  </property>
</Properties>
</file>