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5645" y="217170"/>
            <a:ext cx="7694930" cy="5760085"/>
          </a:xfrm>
          <a:prstGeom prst="rect">
            <a:avLst/>
          </a:prstGeom>
        </p:spPr>
      </p:pic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5241925" y="1252220"/>
            <a:ext cx="707390" cy="51054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2583180" y="4448810"/>
            <a:ext cx="707390" cy="51054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7950835" y="3938270"/>
            <a:ext cx="707390" cy="51054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74745" y="4664710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At the Head 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7495540" y="484886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At the End 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236085" y="741045"/>
            <a:ext cx="150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the Middle </a:t>
            </a:r>
            <a:endParaRPr lang="en-US" altLang="zh-CN"/>
          </a:p>
        </p:txBody>
      </p:sp>
      <p:cxnSp>
        <p:nvCxnSpPr>
          <p:cNvPr id="14" name="直接箭头连接符 13"/>
          <p:cNvCxnSpPr>
            <a:endCxn id="10" idx="1"/>
          </p:cNvCxnSpPr>
          <p:nvPr/>
        </p:nvCxnSpPr>
        <p:spPr>
          <a:xfrm>
            <a:off x="3288030" y="4824730"/>
            <a:ext cx="386715" cy="241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0"/>
            </p:custDataLst>
          </p:nvPr>
        </p:nvCxnSpPr>
        <p:spPr>
          <a:xfrm flipH="1" flipV="1">
            <a:off x="5147310" y="1120775"/>
            <a:ext cx="219075" cy="2114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  <a:endCxn id="11" idx="0"/>
          </p:cNvCxnSpPr>
          <p:nvPr>
            <p:custDataLst>
              <p:tags r:id="rId11"/>
            </p:custDataLst>
          </p:nvPr>
        </p:nvCxnSpPr>
        <p:spPr>
          <a:xfrm flipH="1">
            <a:off x="8159750" y="4448810"/>
            <a:ext cx="144780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COMMONDATA" val="eyJoZGlkIjoiYTc2ZGZiNzZiNDVlOGViOWVmM2JhOTY0NGJkNjUyYzg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橘生淮南</cp:lastModifiedBy>
  <cp:revision>177</cp:revision>
  <dcterms:created xsi:type="dcterms:W3CDTF">2019-06-19T02:08:00Z</dcterms:created>
  <dcterms:modified xsi:type="dcterms:W3CDTF">2023-02-19T16:57:58Z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19EB8ACFF97B431EB72998C39A6C7AB8</vt:lpwstr>
  </property>
</Properties>
</file>