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312" r:id="rId4"/>
    <p:sldId id="343" r:id="rId5"/>
    <p:sldId id="342" r:id="rId6"/>
    <p:sldId id="341" r:id="rId7"/>
    <p:sldId id="340" r:id="rId8"/>
    <p:sldId id="339" r:id="rId9"/>
    <p:sldId id="349" r:id="rId10"/>
    <p:sldId id="351" r:id="rId11"/>
    <p:sldId id="350" r:id="rId12"/>
    <p:sldId id="352" r:id="rId13"/>
    <p:sldId id="353" r:id="rId14"/>
    <p:sldId id="354" r:id="rId15"/>
    <p:sldId id="356" r:id="rId16"/>
    <p:sldId id="357" r:id="rId17"/>
    <p:sldId id="358" r:id="rId18"/>
    <p:sldId id="338" r:id="rId19"/>
    <p:sldId id="359" r:id="rId20"/>
    <p:sldId id="360" r:id="rId21"/>
    <p:sldId id="363" r:id="rId22"/>
    <p:sldId id="364" r:id="rId23"/>
    <p:sldId id="365" r:id="rId24"/>
    <p:sldId id="366" r:id="rId25"/>
    <p:sldId id="367" r:id="rId26"/>
    <p:sldId id="384" r:id="rId27"/>
    <p:sldId id="383" r:id="rId28"/>
    <p:sldId id="355" r:id="rId29"/>
    <p:sldId id="370" r:id="rId30"/>
    <p:sldId id="374" r:id="rId31"/>
    <p:sldId id="376" r:id="rId32"/>
    <p:sldId id="375" r:id="rId33"/>
    <p:sldId id="385" r:id="rId34"/>
    <p:sldId id="377" r:id="rId35"/>
    <p:sldId id="378" r:id="rId36"/>
    <p:sldId id="371" r:id="rId37"/>
    <p:sldId id="372" r:id="rId38"/>
    <p:sldId id="373" r:id="rId39"/>
    <p:sldId id="386" r:id="rId40"/>
    <p:sldId id="387" r:id="rId41"/>
    <p:sldId id="388" r:id="rId43"/>
    <p:sldId id="389" r:id="rId44"/>
    <p:sldId id="390" r:id="rId45"/>
    <p:sldId id="391" r:id="rId46"/>
    <p:sldId id="392" r:id="rId47"/>
    <p:sldId id="369" r:id="rId48"/>
    <p:sldId id="4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646" autoAdjust="0"/>
  </p:normalViewPr>
  <p:slideViewPr>
    <p:cSldViewPr snapToGrid="0">
      <p:cViewPr varScale="1">
        <p:scale>
          <a:sx n="79" d="100"/>
          <a:sy n="79" d="100"/>
        </p:scale>
        <p:origin x="-778" y="-82"/>
      </p:cViewPr>
      <p:guideLst>
        <p:guide orient="horz" pos="22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972E-2809-4C90-B4C8-2E0D35C1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CF40F-15F6-4A13-9515-DAAB0FF369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class User(Base):</a:t>
            </a:r>
            <a:endParaRPr lang="zh-CN" altLang="en-US"/>
          </a:p>
          <a:p>
            <a:r>
              <a:rPr lang="zh-CN" altLang="en-US"/>
              <a:t>    __tablename__ = 'user'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username = Column(String(50), nullable=False)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class Article(Base):</a:t>
            </a:r>
            <a:endParaRPr lang="zh-CN" altLang="en-US"/>
          </a:p>
          <a:p>
            <a:r>
              <a:rPr lang="zh-CN" altLang="en-US"/>
              <a:t>    __tablename__ = 'article'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title = Column(String(50), nullable=False)</a:t>
            </a:r>
            <a:endParaRPr lang="zh-CN" altLang="en-US"/>
          </a:p>
          <a:p>
            <a:r>
              <a:rPr lang="zh-CN" altLang="en-US"/>
              <a:t>    create_time = Column(DateTime, nullable=False, default=datetime.now)</a:t>
            </a:r>
            <a:endParaRPr lang="zh-CN" altLang="en-US"/>
          </a:p>
          <a:p>
            <a:r>
              <a:rPr lang="zh-CN" altLang="en-US"/>
              <a:t>    uid = Column(Integer, ForeignKey('user.id'))</a:t>
            </a:r>
            <a:endParaRPr lang="zh-CN" altLang="en-US"/>
          </a:p>
          <a:p>
            <a:r>
              <a:rPr lang="zh-CN" altLang="en-US"/>
              <a:t>    author = relationship('User', backref=backref('article', order_by=create_time))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Base.metadata.drop_all()  # 删除所有表</a:t>
            </a:r>
            <a:endParaRPr lang="zh-CN" altLang="en-US"/>
          </a:p>
          <a:p>
            <a:r>
              <a:rPr lang="zh-CN" altLang="en-US"/>
              <a:t>Base.metadata.create_all()  # 创建表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 = User(username='aaa')</a:t>
            </a:r>
            <a:endParaRPr lang="zh-CN" altLang="en-US"/>
          </a:p>
          <a:p>
            <a:r>
              <a:rPr lang="zh-CN" altLang="en-US"/>
              <a:t>for x in range(100):</a:t>
            </a:r>
            <a:endParaRPr lang="zh-CN" altLang="en-US"/>
          </a:p>
          <a:p>
            <a:r>
              <a:rPr lang="zh-CN" altLang="en-US"/>
              <a:t>    article = Article(</a:t>
            </a:r>
            <a:r>
              <a:t>title='title{}'.format(x)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    article.author = user</a:t>
            </a:r>
            <a:endParaRPr lang="zh-CN" altLang="en-US"/>
          </a:p>
          <a:p>
            <a:r>
              <a:rPr lang="zh-CN" altLang="en-US"/>
              <a:t>    session.add(article)</a:t>
            </a:r>
            <a:endParaRPr lang="zh-CN" altLang="en-US"/>
          </a:p>
          <a:p>
            <a:r>
              <a:rPr lang="zh-CN" altLang="en-US"/>
              <a:t>session.commit()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class User(Base):</a:t>
            </a:r>
            <a:endParaRPr lang="zh-CN" altLang="en-US"/>
          </a:p>
          <a:p>
            <a:r>
              <a:rPr lang="zh-CN" altLang="en-US"/>
              <a:t>    __tablename__ = 'user'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username = Column(String(50), nullable=False)</a:t>
            </a:r>
            <a:endParaRPr lang="zh-CN" altLang="en-US"/>
          </a:p>
          <a:p>
            <a:r>
              <a:rPr lang="zh-CN" altLang="en-US"/>
              <a:t>    age = Column(Integer, default=0)</a:t>
            </a:r>
            <a:endParaRPr lang="zh-CN" altLang="en-US"/>
          </a:p>
          <a:p>
            <a:r>
              <a:rPr lang="zh-CN" altLang="en-US"/>
              <a:t>    gender = Column(String(20), default='male')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Base.metadata.drop_all()  # 删除所有表</a:t>
            </a:r>
            <a:endParaRPr lang="zh-CN" altLang="en-US"/>
          </a:p>
          <a:p>
            <a:r>
              <a:rPr lang="zh-CN" altLang="en-US"/>
              <a:t>Base.metadata.create_all()  # 创建表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user1 = User(username='user1', age=20, gender='male')</a:t>
            </a:r>
            <a:endParaRPr lang="zh-CN" altLang="en-US"/>
          </a:p>
          <a:p>
            <a:r>
              <a:rPr lang="zh-CN" altLang="en-US"/>
              <a:t>user2 = User(username='user2', age=21, gender='female')</a:t>
            </a:r>
            <a:endParaRPr lang="zh-CN" altLang="en-US"/>
          </a:p>
          <a:p>
            <a:r>
              <a:rPr lang="zh-CN" altLang="en-US"/>
              <a:t>user3 = User(username='user3', age=20, gender='secret')</a:t>
            </a:r>
            <a:endParaRPr lang="zh-CN" altLang="en-US"/>
          </a:p>
          <a:p>
            <a:r>
              <a:rPr lang="zh-CN" altLang="en-US"/>
              <a:t>user4 = User(username='user4', age=26, gender='male')</a:t>
            </a:r>
            <a:endParaRPr lang="zh-CN" altLang="en-US"/>
          </a:p>
          <a:p>
            <a:r>
              <a:rPr lang="zh-CN" altLang="en-US"/>
              <a:t>user5 = User(username='user5', age=19, gender='female')</a:t>
            </a:r>
            <a:endParaRPr lang="zh-CN" altLang="en-US"/>
          </a:p>
          <a:p>
            <a:r>
              <a:rPr lang="zh-CN" altLang="en-US"/>
              <a:t>session.add_all([user1, user2, user3, user4, user5])</a:t>
            </a:r>
            <a:endParaRPr lang="zh-CN" altLang="en-US"/>
          </a:p>
          <a:p>
            <a:r>
              <a:rPr lang="zh-CN" altLang="en-US"/>
              <a:t>session.commit()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292F-C45F-427E-8DF8-09323A82C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3BC1-6DA5-4D9D-9AE8-6842F114851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1908" y="2251223"/>
            <a:ext cx="9144000" cy="718457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flask</a:t>
            </a:r>
            <a:r>
              <a:rPr lang="zh-CN" altLang="en-US" sz="4400" dirty="0"/>
              <a:t>框架</a:t>
            </a:r>
            <a:r>
              <a:rPr lang="en-US" altLang="zh-CN" sz="4400" dirty="0"/>
              <a:t>——</a:t>
            </a:r>
            <a:r>
              <a:rPr lang="zh-CN" altLang="en-US" sz="4400" dirty="0"/>
              <a:t>数据库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2310" y="4616369"/>
            <a:ext cx="5628411" cy="1006119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—— </a:t>
            </a:r>
            <a:r>
              <a:rPr lang="zh-CN" altLang="en-US" sz="2000" dirty="0" smtClean="0"/>
              <a:t>主讲人：郑阳阳</a:t>
            </a:r>
            <a:endParaRPr lang="en-US" altLang="zh-CN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35363" y="6027576"/>
            <a:ext cx="11383347" cy="0"/>
          </a:xfrm>
          <a:prstGeom prst="line">
            <a:avLst/>
          </a:prstGeom>
          <a:ln w="38100">
            <a:solidFill>
              <a:srgbClr val="DDE0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min-\Documents\Tencent Files\2286172105\FileRecv\logo-透明背景 (1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46294" y="124924"/>
            <a:ext cx="3275660" cy="645098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sqlalchemy对数据的增删改查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8663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增加：</a:t>
            </a:r>
            <a:endParaRPr lang="zh-CN" altLang="en-US"/>
          </a:p>
          <a:p>
            <a:r>
              <a:rPr lang="zh-CN" altLang="en-US"/>
              <a:t>db_session.add(person(name="马云",age=20))</a:t>
            </a:r>
            <a:endParaRPr lang="zh-CN" altLang="en-US"/>
          </a:p>
          <a:p>
            <a:r>
              <a:rPr lang="zh-CN" altLang="en-US"/>
              <a:t>db_session.add_all([person(name="丁磊",age=20),person(name="马化腾",age=50)])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提交事务</a:t>
            </a:r>
            <a:endParaRPr lang="zh-CN" altLang="en-US"/>
          </a:p>
          <a:p>
            <a:r>
              <a:rPr lang="zh-CN" altLang="en-US"/>
              <a:t>db_session.commit()</a:t>
            </a:r>
            <a:endParaRPr lang="zh-CN" altLang="en-US"/>
          </a:p>
          <a:p>
            <a:r>
              <a:rPr lang="zh-CN" altLang="en-US"/>
              <a:t>db_session.close()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sqlalchemy对数据的增删改查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查询：</a:t>
            </a:r>
            <a:endParaRPr lang="zh-CN" altLang="en-US"/>
          </a:p>
          <a:p>
            <a:r>
              <a:rPr lang="zh-CN" altLang="en-US"/>
              <a:t>db_session.</a:t>
            </a:r>
            <a:r>
              <a:rPr lang="zh-CN" altLang="en-US">
                <a:solidFill>
                  <a:srgbClr val="FF0000"/>
                </a:solidFill>
              </a:rPr>
              <a:t>query</a:t>
            </a:r>
            <a:r>
              <a:rPr lang="zh-CN" altLang="en-US"/>
              <a:t>(</a:t>
            </a:r>
            <a:r>
              <a:rPr lang="zh-CN" altLang="en-US">
                <a:solidFill>
                  <a:schemeClr val="tx1"/>
                </a:solidFill>
              </a:rPr>
              <a:t>person</a:t>
            </a:r>
            <a:r>
              <a:rPr lang="zh-CN" altLang="en-US"/>
              <a:t>).all()        </a:t>
            </a:r>
            <a:r>
              <a:rPr lang="en-US" altLang="zh-CN"/>
              <a:t>#</a:t>
            </a:r>
            <a:r>
              <a:rPr lang="zh-CN" altLang="en-US"/>
              <a:t>查询所有数据</a:t>
            </a:r>
            <a:endParaRPr lang="zh-CN" altLang="en-US"/>
          </a:p>
          <a:p>
            <a:r>
              <a:rPr lang="zh-CN" altLang="en-US"/>
              <a:t>db_session.</a:t>
            </a:r>
            <a:r>
              <a:rPr lang="zh-CN" altLang="en-US">
                <a:solidFill>
                  <a:srgbClr val="FF0000"/>
                </a:solidFill>
              </a:rPr>
              <a:t>query</a:t>
            </a:r>
            <a:r>
              <a:rPr lang="zh-CN" altLang="en-US"/>
              <a:t>(</a:t>
            </a:r>
            <a:r>
              <a:rPr lang="zh-CN" altLang="en-US">
                <a:solidFill>
                  <a:schemeClr val="tx1"/>
                </a:solidFill>
              </a:rPr>
              <a:t>person</a:t>
            </a:r>
            <a:r>
              <a:rPr lang="zh-CN" altLang="en-US"/>
              <a:t>).first()     </a:t>
            </a:r>
            <a:r>
              <a:rPr lang="en-US" altLang="zh-CN"/>
              <a:t>#</a:t>
            </a:r>
            <a:r>
              <a:rPr lang="zh-CN" altLang="en-US"/>
              <a:t>查询第一个数据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查询年龄为</a:t>
            </a:r>
            <a:r>
              <a:rPr lang="en-US" altLang="zh-CN"/>
              <a:t>20</a:t>
            </a:r>
            <a:r>
              <a:rPr lang="zh-CN" altLang="en-US"/>
              <a:t>的数据</a:t>
            </a:r>
            <a:endParaRPr lang="zh-CN" altLang="en-US"/>
          </a:p>
          <a:p>
            <a:r>
              <a:rPr lang="zh-CN" altLang="en-US"/>
              <a:t>db_session.query(person).</a:t>
            </a:r>
            <a:r>
              <a:rPr lang="zh-CN" altLang="en-US">
                <a:solidFill>
                  <a:srgbClr val="FF0000"/>
                </a:solidFill>
              </a:rPr>
              <a:t>filter_by</a:t>
            </a:r>
            <a:r>
              <a:rPr lang="zh-CN" altLang="en-US"/>
              <a:t>(age=20).all()</a:t>
            </a:r>
            <a:endParaRPr lang="zh-CN" altLang="en-US"/>
          </a:p>
          <a:p>
            <a:r>
              <a:rPr lang="zh-CN" altLang="en-US"/>
              <a:t>db_session.query(person).</a:t>
            </a:r>
            <a:r>
              <a:rPr lang="zh-CN" altLang="en-US">
                <a:solidFill>
                  <a:srgbClr val="FF0000"/>
                </a:solidFill>
              </a:rPr>
              <a:t>filter</a:t>
            </a:r>
            <a:r>
              <a:rPr lang="zh-CN" altLang="en-US"/>
              <a:t>(person.age==20).all()</a:t>
            </a:r>
            <a:r>
              <a:rPr lang="en-US" altLang="zh-CN"/>
              <a:t>#</a:t>
            </a:r>
            <a:r>
              <a:rPr lang="zh-CN" altLang="en-US"/>
              <a:t>推荐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sqlalchemy对数据的增删改查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7845" cy="4351655"/>
          </a:xfrm>
        </p:spPr>
        <p:txBody>
          <a:bodyPr/>
          <a:p>
            <a:r>
              <a:rPr lang="zh-CN" altLang="en-US"/>
              <a:t>修改：</a:t>
            </a:r>
            <a:endParaRPr lang="zh-CN" altLang="en-US"/>
          </a:p>
          <a:p>
            <a:r>
              <a:rPr lang="zh-CN" altLang="en-US"/>
              <a:t>db_session.query(person).filter(person.name=="丁磊").</a:t>
            </a:r>
            <a:r>
              <a:rPr lang="zh-CN" altLang="en-US">
                <a:solidFill>
                  <a:srgbClr val="FF0000"/>
                </a:solidFill>
              </a:rPr>
              <a:t>update</a:t>
            </a:r>
            <a:r>
              <a:rPr lang="zh-CN" altLang="en-US"/>
              <a:t>({"age":30})</a:t>
            </a:r>
            <a:endParaRPr lang="zh-CN" altLang="en-US"/>
          </a:p>
          <a:p>
            <a:r>
              <a:rPr lang="zh-CN" altLang="en-US"/>
              <a:t>db_session.query(person).filter_by(name="丁磊").</a:t>
            </a:r>
            <a:r>
              <a:rPr lang="zh-CN" altLang="en-US">
                <a:solidFill>
                  <a:srgbClr val="FF0000"/>
                </a:solidFill>
              </a:rPr>
              <a:t>update</a:t>
            </a:r>
            <a:r>
              <a:rPr lang="zh-CN" altLang="en-US"/>
              <a:t>({"age":</a:t>
            </a:r>
            <a:r>
              <a:rPr lang="en-US" altLang="zh-CN"/>
              <a:t>3</a:t>
            </a:r>
            <a:r>
              <a:rPr lang="zh-CN" altLang="en-US"/>
              <a:t>0})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提交事务</a:t>
            </a:r>
            <a:endParaRPr lang="zh-CN" altLang="en-US"/>
          </a:p>
          <a:p>
            <a:r>
              <a:rPr lang="zh-CN" altLang="en-US"/>
              <a:t>db_session.commit()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sqlalchemy对数据的增删改查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删除：</a:t>
            </a:r>
            <a:endParaRPr lang="zh-CN" altLang="en-US"/>
          </a:p>
          <a:p>
            <a:r>
              <a:rPr lang="zh-CN" altLang="en-US"/>
              <a:t>ret=db_session.query(person).filter_by(id=4).</a:t>
            </a:r>
            <a:r>
              <a:rPr lang="zh-CN" altLang="en-US">
                <a:solidFill>
                  <a:srgbClr val="FF0000"/>
                </a:solidFill>
              </a:rPr>
              <a:t>delete</a:t>
            </a:r>
            <a:r>
              <a:rPr lang="zh-CN" altLang="en-US"/>
              <a:t>()</a:t>
            </a:r>
            <a:endParaRPr lang="zh-CN" altLang="en-US"/>
          </a:p>
          <a:p>
            <a:r>
              <a:rPr lang="zh-CN" altLang="en-US">
                <a:sym typeface="+mn-ea"/>
              </a:rPr>
              <a:t>ret=db_session.query(person).filter(</a:t>
            </a:r>
            <a:r>
              <a:rPr lang="en-US" altLang="zh-CN">
                <a:sym typeface="+mn-ea"/>
              </a:rPr>
              <a:t>person.</a:t>
            </a:r>
            <a:r>
              <a:rPr lang="zh-CN" altLang="en-US">
                <a:sym typeface="+mn-ea"/>
              </a:rPr>
              <a:t>id=4).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delete</a:t>
            </a:r>
            <a:r>
              <a:rPr lang="zh-CN" altLang="en-US">
                <a:sym typeface="+mn-ea"/>
              </a:rPr>
              <a:t>()</a:t>
            </a:r>
            <a:endParaRPr lang="zh-CN" altLang="en-US"/>
          </a:p>
          <a:p>
            <a:r>
              <a:rPr lang="zh-CN" altLang="en-US"/>
              <a:t>print(ret)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db_session.commit()</a:t>
            </a:r>
            <a:endParaRPr lang="zh-CN" altLang="en-US"/>
          </a:p>
          <a:p>
            <a:r>
              <a:rPr lang="zh-CN" altLang="en-US"/>
              <a:t>db_session.close()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SQLAlchemy常用数据类型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370"/>
            <a:ext cx="10515600" cy="4831715"/>
          </a:xfrm>
        </p:spPr>
        <p:txBody>
          <a:bodyPr>
            <a:normAutofit lnSpcReduction="20000"/>
          </a:bodyPr>
          <a:p>
            <a:r>
              <a:rPr lang="zh-CN" altLang="en-US"/>
              <a:t>1. Integer：整形，映射到数据库中是int类型。</a:t>
            </a:r>
            <a:endParaRPr lang="zh-CN" altLang="en-US"/>
          </a:p>
          <a:p>
            <a:r>
              <a:rPr lang="zh-CN" altLang="en-US"/>
              <a:t>2. Float：浮点类型，映射到数据库中是float类型。他占据的32位。</a:t>
            </a:r>
            <a:endParaRPr lang="zh-CN" altLang="en-US"/>
          </a:p>
          <a:p>
            <a:r>
              <a:rPr lang="zh-CN" altLang="en-US"/>
              <a:t>3. Double：双精度浮点类型，映射到数据库中是double类型，占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据64位。</a:t>
            </a:r>
            <a:endParaRPr lang="zh-CN" altLang="en-US"/>
          </a:p>
          <a:p>
            <a:r>
              <a:rPr lang="zh-CN" altLang="en-US"/>
              <a:t>4. String：可变字符类型，映射到数据库中是varchar类型.</a:t>
            </a:r>
            <a:endParaRPr lang="zh-CN" altLang="en-US"/>
          </a:p>
          <a:p>
            <a:r>
              <a:rPr lang="zh-CN" altLang="en-US"/>
              <a:t>5. Boolean：布尔类型，映射到数据库中的是tinyint类型。</a:t>
            </a:r>
            <a:endParaRPr lang="zh-CN" altLang="en-US"/>
          </a:p>
          <a:p>
            <a:r>
              <a:rPr lang="zh-CN" altLang="en-US"/>
              <a:t>6. DECIMAL：定点类型。是专门为了解决浮点类型精度丢失的问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题的。在存储钱相关的字段的时候建议大家都使用这个数据类型。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并且这个类型使用的时候需要传递两个参数，第一个参数是用来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标记这个字段总能能存储多少个数字，第二个参数表示小数点后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有多少位。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SQLAlchemy常用数据类型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835"/>
            <a:ext cx="10515600" cy="4984750"/>
          </a:xfrm>
        </p:spPr>
        <p:txBody>
          <a:bodyPr>
            <a:normAutofit fontScale="90000"/>
          </a:bodyPr>
          <a:p>
            <a:r>
              <a:rPr lang="zh-CN" altLang="en-US"/>
              <a:t>7. Enum：枚举类型。指定某个字段只能是枚举中指定的几个值，不能为其他值。在ORM模型中，使用Enum来作为枚举</a:t>
            </a:r>
            <a:endParaRPr lang="zh-CN" altLang="en-US"/>
          </a:p>
          <a:p>
            <a:r>
              <a:rPr lang="zh-CN" altLang="en-US"/>
              <a:t>8. Date：存储时间，只能存储年月日。映射到数据库中是date类型。在Python代码中，可以使用`datetime.date`来指定</a:t>
            </a:r>
            <a:endParaRPr lang="zh-CN" altLang="en-US"/>
          </a:p>
          <a:p>
            <a:r>
              <a:rPr lang="zh-CN" altLang="en-US"/>
              <a:t>9. DateTime：存储时间，可以存储年月日时分秒毫秒等。映射到数据库中也是datetime类型。在Python代码中，可以使用`datetime.datetime`来指定。</a:t>
            </a:r>
            <a:endParaRPr lang="zh-CN" altLang="en-US"/>
          </a:p>
          <a:p>
            <a:r>
              <a:rPr lang="zh-CN" altLang="en-US"/>
              <a:t>10. Time：存储时间，可以存储时分秒。映射到数据库中也是time类型。在Python代码中，可以使用`datetime.time`来至此那个。</a:t>
            </a:r>
            <a:endParaRPr lang="zh-CN" altLang="en-US"/>
          </a:p>
          <a:p>
            <a:r>
              <a:rPr lang="zh-CN" altLang="en-US"/>
              <a:t>11. Text：存储长字符串。一般可以存储6W多个字符。如果超出了这个范围，可以使用LONGTEXT类型。映射到数据库中就是text类型。</a:t>
            </a:r>
            <a:endParaRPr lang="zh-CN" altLang="en-US"/>
          </a:p>
          <a:p>
            <a:r>
              <a:rPr lang="zh-CN" altLang="en-US"/>
              <a:t>12. LONGTEXT：长文本类型，映射到数据库中是longtext类型。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Column常用参数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default：默认值</a:t>
            </a:r>
            <a:endParaRPr lang="zh-CN" altLang="en-US"/>
          </a:p>
          <a:p>
            <a:r>
              <a:rPr lang="zh-CN" altLang="en-US"/>
              <a:t>nullable：是否可有</a:t>
            </a:r>
            <a:endParaRPr lang="zh-CN" altLang="en-US"/>
          </a:p>
          <a:p>
            <a:r>
              <a:rPr lang="zh-CN" altLang="en-US"/>
              <a:t>primary_key：是否为主键</a:t>
            </a:r>
            <a:endParaRPr lang="zh-CN" altLang="en-US"/>
          </a:p>
          <a:p>
            <a:r>
              <a:rPr lang="zh-CN" altLang="en-US"/>
              <a:t>unique：是否唯一</a:t>
            </a:r>
            <a:endParaRPr lang="zh-CN" altLang="en-US"/>
          </a:p>
          <a:p>
            <a:r>
              <a:rPr lang="zh-CN" altLang="en-US"/>
              <a:t>autoincrement：是否自动增长</a:t>
            </a:r>
            <a:endParaRPr lang="zh-CN" altLang="en-US"/>
          </a:p>
          <a:p>
            <a:r>
              <a:rPr lang="zh-CN" altLang="en-US"/>
              <a:t>onupdate：更新的时候执行的函数</a:t>
            </a:r>
            <a:endParaRPr lang="zh-CN" altLang="en-US"/>
          </a:p>
          <a:p>
            <a:r>
              <a:rPr lang="zh-CN" altLang="en-US"/>
              <a:t>name：该属性在数据库中的字段映射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query常用参数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7185"/>
            <a:ext cx="10515600" cy="4852035"/>
          </a:xfrm>
        </p:spPr>
        <p:txBody>
          <a:bodyPr/>
          <a:p>
            <a:r>
              <a:rPr lang="zh-CN" altLang="en-US"/>
              <a:t>模型对象。指定查找这个模型中所有的对象。</a:t>
            </a:r>
            <a:endParaRPr lang="zh-CN" altLang="en-US"/>
          </a:p>
          <a:p>
            <a:r>
              <a:rPr lang="zh-CN" altLang="en-US">
                <a:sym typeface="+mn-ea"/>
              </a:rPr>
              <a:t>db_session.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query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person</a:t>
            </a:r>
            <a:r>
              <a:rPr lang="zh-CN" altLang="en-US">
                <a:sym typeface="+mn-ea"/>
              </a:rPr>
              <a:t>).all()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模型中的属性。可以指定只查找某个模型的其中几个属性。</a:t>
            </a:r>
            <a:endParaRPr lang="zh-CN" altLang="en-US"/>
          </a:p>
          <a:p>
            <a:r>
              <a:rPr lang="zh-CN" altLang="en-US">
                <a:sym typeface="+mn-ea"/>
              </a:rPr>
              <a:t>db_session.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query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person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.name,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person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.age</a:t>
            </a:r>
            <a:r>
              <a:rPr lang="zh-CN" altLang="en-US">
                <a:sym typeface="+mn-ea"/>
              </a:rPr>
              <a:t>).all()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聚合函数：func.count：统计行的数量          func.avg：求平均值</a:t>
            </a:r>
            <a:endParaRPr lang="zh-CN" altLang="en-US"/>
          </a:p>
          <a:p>
            <a:r>
              <a:rPr lang="zh-CN" altLang="en-US"/>
              <a:t>func.max：求最大值        func.min：求最小值        func.sum：求和</a:t>
            </a:r>
            <a:endParaRPr lang="zh-CN" altLang="en-US"/>
          </a:p>
          <a:p>
            <a:r>
              <a:rPr lang="zh-CN" altLang="en-US">
                <a:sym typeface="+mn-ea"/>
              </a:rPr>
              <a:t>db_session.query(</a:t>
            </a:r>
            <a:r>
              <a:rPr lang="en-US">
                <a:solidFill>
                  <a:srgbClr val="FFFF00"/>
                </a:solidFill>
                <a:sym typeface="+mn-ea"/>
              </a:rPr>
              <a:t>func.avg(person.age)</a:t>
            </a:r>
            <a:r>
              <a:rPr lang="zh-CN" altLang="en-US">
                <a:sym typeface="+mn-ea"/>
              </a:rPr>
              <a:t>).all()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filter</a:t>
            </a:r>
            <a:r>
              <a:rPr lang="zh-CN" altLang="en-US"/>
              <a:t>过滤条件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59325"/>
          </a:xfrm>
        </p:spPr>
        <p:txBody>
          <a:bodyPr/>
          <a:p>
            <a:r>
              <a:rPr lang="en-US" altLang="zh-CN"/>
              <a:t>like:</a:t>
            </a:r>
            <a:endParaRPr lang="zh-CN" altLang="en-US"/>
          </a:p>
          <a:p>
            <a:r>
              <a:rPr lang="zh-CN" altLang="en-US"/>
              <a:t>query.filter(User.name.like('%ed%'))</a:t>
            </a:r>
            <a:endParaRPr lang="zh-CN" altLang="en-US"/>
          </a:p>
          <a:p>
            <a:r>
              <a:rPr lang="en-US" altLang="zh-CN"/>
              <a:t>in:</a:t>
            </a:r>
            <a:endParaRPr lang="zh-CN" altLang="en-US"/>
          </a:p>
          <a:p>
            <a:r>
              <a:rPr lang="zh-CN" altLang="en-US"/>
              <a:t>query.filter(User.name.in_(['ed','wendy','jack']))</a:t>
            </a:r>
            <a:endParaRPr lang="zh-CN" altLang="en-US"/>
          </a:p>
          <a:p>
            <a:r>
              <a:rPr lang="en-US" altLang="zh-CN"/>
              <a:t>not in:</a:t>
            </a:r>
            <a:endParaRPr lang="zh-CN" altLang="en-US"/>
          </a:p>
          <a:p>
            <a:r>
              <a:rPr lang="zh-CN" altLang="en-US"/>
              <a:t>query.filter(~User.name.in_('ed','wendy','jack'))</a:t>
            </a:r>
            <a:endParaRPr lang="zh-CN" altLang="en-US"/>
          </a:p>
          <a:p>
            <a:r>
              <a:rPr lang="zh-CN" altLang="en-US"/>
              <a:t>is null:</a:t>
            </a:r>
            <a:endParaRPr lang="zh-CN" altLang="en-US"/>
          </a:p>
          <a:p>
            <a:r>
              <a:rPr lang="zh-CN" altLang="en-US"/>
              <a:t>query.filter(User.name==None)</a:t>
            </a:r>
            <a:endParaRPr lang="zh-CN" altLang="en-US"/>
          </a:p>
          <a:p>
            <a:r>
              <a:rPr lang="zh-CN" altLang="en-US"/>
              <a:t>query.filter(User.name.is_(None))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filter</a:t>
            </a:r>
            <a:r>
              <a:rPr lang="zh-CN" altLang="en-US">
                <a:sym typeface="+mn-ea"/>
              </a:rPr>
              <a:t>过滤条件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22495"/>
          </a:xfrm>
        </p:spPr>
        <p:txBody>
          <a:bodyPr>
            <a:normAutofit lnSpcReduction="10000"/>
          </a:bodyPr>
          <a:p>
            <a:r>
              <a:rPr lang="zh-CN" altLang="en-US"/>
              <a:t>is not null:</a:t>
            </a:r>
            <a:endParaRPr lang="zh-CN" altLang="en-US"/>
          </a:p>
          <a:p>
            <a:r>
              <a:rPr lang="zh-CN" altLang="en-US"/>
              <a:t>query.filter(User.name != None)</a:t>
            </a:r>
            <a:endParaRPr lang="zh-CN" altLang="en-US"/>
          </a:p>
          <a:p>
            <a:r>
              <a:rPr lang="zh-CN" altLang="en-US"/>
              <a:t>query.filter(User.name.isnot(None)</a:t>
            </a:r>
            <a:endParaRPr lang="zh-CN" altLang="en-US"/>
          </a:p>
          <a:p>
            <a:r>
              <a:rPr lang="zh-CN" altLang="en-US"/>
              <a:t>and:</a:t>
            </a:r>
            <a:endParaRPr lang="zh-CN" altLang="en-US"/>
          </a:p>
          <a:p>
            <a:r>
              <a:rPr lang="zh-CN" altLang="en-US"/>
              <a:t>query.filter(and_(User.name=='ed', User.fullname=='Ed Jones'))</a:t>
            </a:r>
            <a:endParaRPr lang="zh-CN" altLang="en-US"/>
          </a:p>
          <a:p>
            <a:r>
              <a:rPr lang="zh-CN" altLang="en-US"/>
              <a:t>query.filter(User.name=='ed', User.fullname=='Ed Jones')</a:t>
            </a:r>
            <a:endParaRPr lang="zh-CN" altLang="en-US"/>
          </a:p>
          <a:p>
            <a:r>
              <a:rPr lang="zh-CN" altLang="en-US"/>
              <a:t>query.filter(User.name=='ed',).filter(User.fullname=='Ed Jones')</a:t>
            </a:r>
            <a:endParaRPr lang="zh-CN" altLang="en-US"/>
          </a:p>
          <a:p>
            <a:r>
              <a:rPr lang="zh-CN" altLang="en-US"/>
              <a:t>or:</a:t>
            </a:r>
            <a:endParaRPr lang="zh-CN" altLang="en-US"/>
          </a:p>
          <a:p>
            <a:r>
              <a:rPr lang="zh-CN" altLang="en-US"/>
              <a:t>query.filter(or_(User.name='ed', User.name='wendy'))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          and_</a:t>
            </a:r>
            <a:r>
              <a:rPr lang="zh-CN" altLang="en-US"/>
              <a:t>和</a:t>
            </a:r>
            <a:r>
              <a:rPr lang="en-US" altLang="zh-CN"/>
              <a:t>or_</a:t>
            </a:r>
            <a:r>
              <a:rPr lang="zh-CN" altLang="en-US"/>
              <a:t>需要导入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SQLAlchemy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SQLAlchemy是数据库的一个</a:t>
            </a:r>
            <a:r>
              <a:rPr lang="en-US" altLang="zh-CN"/>
              <a:t>ORM</a:t>
            </a:r>
            <a:r>
              <a:rPr lang="zh-CN" altLang="en-US"/>
              <a:t>框架。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pip install  SQLAlchemy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608965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class author(Base):                                                                             外键</a:t>
            </a:r>
            <a:r>
              <a:rPr lang="en-US" altLang="zh-CN"/>
              <a:t>(</a:t>
            </a:r>
            <a:r>
              <a:rPr lang="zh-CN" altLang="en-US"/>
              <a:t>一对多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    __tablename__ = "author"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name = Column(String(20),nullable=False)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books(Base):</a:t>
            </a:r>
            <a:endParaRPr lang="zh-CN" altLang="en-US"/>
          </a:p>
          <a:p>
            <a:r>
              <a:rPr lang="zh-CN" altLang="en-US"/>
              <a:t>    __tablename__ = "books"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bookname = Column(String(20),nullable=False)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aid = Column(Integer,ForeignKey("author.id"),nullable=False)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a_auth =relationship("author",backref="b_book")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Base.metadata.drop_all()       </a:t>
            </a:r>
            <a:r>
              <a:rPr lang="en-US" altLang="zh-CN"/>
              <a:t>#</a:t>
            </a:r>
            <a:r>
              <a:rPr lang="zh-CN" altLang="en-US"/>
              <a:t>防止表已存在，先删除</a:t>
            </a:r>
            <a:r>
              <a:rPr lang="en-US" altLang="zh-CN"/>
              <a:t>Base</a:t>
            </a:r>
            <a:r>
              <a:rPr lang="zh-CN" altLang="en-US"/>
              <a:t>类表</a:t>
            </a:r>
            <a:endParaRPr lang="zh-CN" altLang="en-US"/>
          </a:p>
          <a:p>
            <a:r>
              <a:rPr lang="zh-CN" altLang="en-US"/>
              <a:t>Base.metadata.create_all()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外键约束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58360"/>
          </a:xfrm>
        </p:spPr>
        <p:txBody>
          <a:bodyPr>
            <a:normAutofit fontScale="85000"/>
          </a:bodyPr>
          <a:p>
            <a:r>
              <a:rPr lang="zh-CN" altLang="en-US"/>
              <a:t>第一种：RESTRICT(默认就是这种。当父表数据被删除，从表会拒绝删除)</a:t>
            </a:r>
            <a:endParaRPr lang="zh-CN" altLang="en-US"/>
          </a:p>
          <a:p>
            <a:r>
              <a:rPr lang="zh-CN" altLang="en-US"/>
              <a:t>语法：uid = Column(Integer , ForeignKey("user.id" ,ondelete="RESTRICT")) </a:t>
            </a:r>
            <a:endParaRPr lang="zh-CN" altLang="en-US"/>
          </a:p>
          <a:p>
            <a:r>
              <a:rPr lang="zh-CN" altLang="en-US"/>
              <a:t>第二种：NO ACTIION（同RESTRICT 一样）</a:t>
            </a:r>
            <a:endParaRPr lang="zh-CN" altLang="en-US"/>
          </a:p>
          <a:p>
            <a:r>
              <a:rPr lang="zh-CN" altLang="en-US"/>
              <a:t>语法: uid = Column(Integer , ForeignKey("user.id" ,ondelete="NO ACTION")) </a:t>
            </a:r>
            <a:endParaRPr lang="zh-CN" altLang="en-US"/>
          </a:p>
          <a:p>
            <a:r>
              <a:rPr lang="zh-CN" altLang="en-US"/>
              <a:t>第三种：CASCADE (父表数据删除、从表数据也会跟着删除)</a:t>
            </a:r>
            <a:endParaRPr lang="zh-CN" altLang="en-US"/>
          </a:p>
          <a:p>
            <a:r>
              <a:rPr lang="zh-CN" altLang="en-US"/>
              <a:t>语法：uid = Column(Integer , ForeignKey("user.id" ,ondelete="CASCADE"))</a:t>
            </a:r>
            <a:endParaRPr lang="zh-CN" altLang="en-US"/>
          </a:p>
          <a:p>
            <a:r>
              <a:rPr lang="zh-CN" altLang="en-US"/>
              <a:t>第四种： SET NULL (父表数据删除，从表外键字段设为NULL)</a:t>
            </a:r>
            <a:endParaRPr lang="zh-CN" altLang="en-US"/>
          </a:p>
          <a:p>
            <a:r>
              <a:rPr lang="zh-CN" altLang="en-US"/>
              <a:t>语法：uid = Column(Integer , ForeignKey("user.id" ,ondelete="SET NULL"))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： 如果uid字段设置了 nullable=False , 再设置 ondelete = "SET NULL",pycharm运行程序则会报错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relationship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relationship函数是sqlalchemy对关系之间提供的一种便利的调用方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式, backref参数则对关系提供反向引用的声明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from sqlalchemy.orm import relationship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backref参数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sqlalchemy在运行时对</a:t>
            </a:r>
            <a:r>
              <a:rPr lang="en-US" altLang="zh-CN">
                <a:sym typeface="+mn-ea"/>
              </a:rPr>
              <a:t>author</a:t>
            </a:r>
            <a:r>
              <a:rPr lang="zh-CN" altLang="en-US"/>
              <a:t>对象动态的设置了一个指向所属</a:t>
            </a:r>
            <a:r>
              <a:rPr lang="zh-CN" altLang="en-US">
                <a:sym typeface="+mn-ea"/>
              </a:rPr>
              <a:t>books</a:t>
            </a:r>
            <a:r>
              <a:rPr lang="zh-CN" altLang="en-US"/>
              <a:t>对象的属性，这样就能在实际开发中使逻辑关系更加清晰，代码更加简洁了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反向查询</a:t>
            </a:r>
            <a:r>
              <a:rPr lang="en-US" altLang="zh-CN"/>
              <a:t>(</a:t>
            </a:r>
            <a:r>
              <a:rPr lang="zh-CN" altLang="en-US"/>
              <a:t>主表查询子表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a = session.query(author).</a:t>
            </a:r>
            <a:r>
              <a:rPr lang="en-US" altLang="zh-CN"/>
              <a:t>all()</a:t>
            </a:r>
            <a:endParaRPr lang="zh-CN" altLang="en-US"/>
          </a:p>
          <a:p>
            <a:r>
              <a:rPr lang="zh-CN" altLang="en-US"/>
              <a:t>for i in a:</a:t>
            </a:r>
            <a:endParaRPr lang="zh-CN" altLang="en-US"/>
          </a:p>
          <a:p>
            <a:r>
              <a:rPr lang="zh-CN" altLang="en-US"/>
              <a:t>    print(i.authors)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外键增加数据：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8930"/>
            <a:ext cx="10515600" cy="4896485"/>
          </a:xfrm>
        </p:spPr>
        <p:txBody>
          <a:bodyPr/>
          <a:p>
            <a:r>
              <a:rPr lang="zh-CN" altLang="en-US"/>
              <a:t>user = author(name="琼瑶")</a:t>
            </a:r>
            <a:endParaRPr lang="zh-CN" altLang="en-US"/>
          </a:p>
          <a:p>
            <a:r>
              <a:rPr lang="zh-CN" altLang="en-US"/>
              <a:t>session.add(user)</a:t>
            </a:r>
            <a:endParaRPr lang="zh-CN" altLang="en-US"/>
          </a:p>
          <a:p>
            <a:r>
              <a:rPr lang="zh-CN" altLang="en-US"/>
              <a:t>session.commit()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book1 = books(bookname="还珠格格",aid=2)</a:t>
            </a:r>
            <a:endParaRPr lang="zh-CN" altLang="en-US"/>
          </a:p>
          <a:p>
            <a:r>
              <a:rPr lang="zh-CN" altLang="en-US"/>
              <a:t>book2 = books(bookname="情深深雨蒙蒙",aid=2)</a:t>
            </a:r>
            <a:endParaRPr lang="zh-CN" altLang="en-US"/>
          </a:p>
          <a:p>
            <a:r>
              <a:rPr lang="zh-CN" altLang="en-US"/>
              <a:t>session.add(book1)</a:t>
            </a:r>
            <a:endParaRPr lang="zh-CN" altLang="en-US"/>
          </a:p>
          <a:p>
            <a:r>
              <a:rPr lang="zh-CN" altLang="en-US"/>
              <a:t>session.add(book2)</a:t>
            </a:r>
            <a:endParaRPr lang="zh-CN" altLang="en-US"/>
          </a:p>
          <a:p>
            <a:r>
              <a:rPr lang="zh-CN" altLang="en-US"/>
              <a:t>session.commit()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relationship方法中的cascade参数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6860"/>
            <a:ext cx="10515600" cy="514985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1.</a:t>
            </a:r>
            <a:r>
              <a:rPr lang="zh-CN" altLang="en-US"/>
              <a:t>save-update：默认选项，在添加一条数据的时候，会把其他和次数据关联的数据都添加到数据库中，这种行为就是save-update属性决定的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delete：表示当删除某一个模型中的数据的时候，也删除掉使用relationship和此数据关联的数据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delete-orphan：表示当对一个ORM对象解除了父表中的关联对象的时候，自己便会被删除，如果父表的数据被删除，同样自己也会被删除，这个选项只能用在一对多上，不能用在多对多和多对一上，并且使用的时候还需要在子模型的relationship中增加参数：single_parent=True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merge(合并)：默认选项，当在使用session.merge合并一个对象的时候，会将使用了relationship相关联的对象也进行merge操作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expunge：移除操作的时候，会将相关联的对象也进行移除，这个操作只是从session中移除，并不会正则从数据库删除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all：对 save-update、merge、refresh-expire、expunge、delete 这几种的缩写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外键增加数据：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user = author(name="金庸")</a:t>
            </a:r>
            <a:endParaRPr lang="zh-CN" altLang="en-US"/>
          </a:p>
          <a:p>
            <a:r>
              <a:rPr lang="zh-CN" altLang="en-US"/>
              <a:t>book</a:t>
            </a:r>
            <a:r>
              <a:rPr lang="en-US" altLang="zh-CN"/>
              <a:t>1</a:t>
            </a:r>
            <a:r>
              <a:rPr lang="zh-CN" altLang="en-US"/>
              <a:t> = books(bookname="神雕侠侣")</a:t>
            </a:r>
            <a:endParaRPr lang="zh-CN" altLang="en-US"/>
          </a:p>
          <a:p>
            <a:r>
              <a:rPr lang="zh-CN" altLang="en-US">
                <a:sym typeface="+mn-ea"/>
              </a:rPr>
              <a:t>book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= books(bookname="射雕英雄传")</a:t>
            </a:r>
            <a:endParaRPr lang="zh-CN" altLang="en-US"/>
          </a:p>
          <a:p>
            <a:r>
              <a:rPr lang="zh-CN" altLang="en-US"/>
              <a:t>book</a:t>
            </a:r>
            <a:r>
              <a:rPr lang="en-US" altLang="zh-CN"/>
              <a:t>1</a:t>
            </a:r>
            <a:r>
              <a:rPr lang="zh-CN" altLang="en-US"/>
              <a:t>.a_auth = user</a:t>
            </a:r>
            <a:endParaRPr lang="zh-CN" altLang="en-US"/>
          </a:p>
          <a:p>
            <a:r>
              <a:rPr lang="zh-CN" altLang="en-US">
                <a:sym typeface="+mn-ea"/>
              </a:rPr>
              <a:t>book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.a_auth = user</a:t>
            </a:r>
            <a:endParaRPr lang="zh-CN" altLang="en-US"/>
          </a:p>
          <a:p>
            <a:r>
              <a:rPr lang="zh-CN" altLang="en-US"/>
              <a:t>session.add(user)</a:t>
            </a:r>
            <a:endParaRPr lang="zh-CN" altLang="en-US"/>
          </a:p>
          <a:p>
            <a:r>
              <a:rPr lang="zh-CN" altLang="en-US"/>
              <a:t>session.commit()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一对一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4988560"/>
          </a:xfrm>
        </p:spPr>
        <p:txBody>
          <a:bodyPr>
            <a:normAutofit fontScale="70000"/>
          </a:bodyPr>
          <a:p>
            <a:r>
              <a:rPr lang="zh-CN" altLang="en-US"/>
              <a:t>class a(Base):</a:t>
            </a:r>
            <a:endParaRPr lang="zh-CN" altLang="en-US"/>
          </a:p>
          <a:p>
            <a:r>
              <a:rPr lang="zh-CN" altLang="en-US"/>
              <a:t>    __tablename__ = "a"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a_</a:t>
            </a:r>
            <a:r>
              <a:rPr lang="zh-CN" altLang="en-US"/>
              <a:t>name = Column(String(20))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FF00"/>
                </a:solidFill>
              </a:rPr>
              <a:t>a_</a:t>
            </a:r>
            <a:r>
              <a:rPr lang="en-US" altLang="zh-CN">
                <a:solidFill>
                  <a:srgbClr val="FFFF00"/>
                </a:solidFill>
              </a:rPr>
              <a:t>b</a:t>
            </a:r>
            <a:r>
              <a:rPr lang="zh-CN" altLang="en-US">
                <a:solidFill>
                  <a:srgbClr val="FFFF00"/>
                </a:solidFill>
              </a:rPr>
              <a:t> = relationship("b",</a:t>
            </a:r>
            <a:r>
              <a:rPr lang="zh-CN" altLang="en-US">
                <a:solidFill>
                  <a:srgbClr val="FF0000"/>
                </a:solidFill>
              </a:rPr>
              <a:t>uselist=False</a:t>
            </a:r>
            <a:r>
              <a:rPr lang="zh-CN" altLang="en-US">
                <a:solidFill>
                  <a:srgbClr val="FFFF00"/>
                </a:solidFill>
              </a:rPr>
              <a:t> )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  <a:p>
            <a:r>
              <a:rPr lang="zh-CN" altLang="en-US"/>
              <a:t>class b(Base):</a:t>
            </a:r>
            <a:endParaRPr lang="zh-CN" altLang="en-US"/>
          </a:p>
          <a:p>
            <a:r>
              <a:rPr lang="zh-CN" altLang="en-US"/>
              <a:t>    __tablename__ = "b"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b</a:t>
            </a:r>
            <a:r>
              <a:rPr lang="en-US" altLang="zh-CN"/>
              <a:t>_</a:t>
            </a:r>
            <a:r>
              <a:rPr lang="zh-CN" altLang="en-US"/>
              <a:t>name = Column(String(20))</a:t>
            </a:r>
            <a:endParaRPr lang="zh-CN" altLang="en-US"/>
          </a:p>
          <a:p>
            <a:r>
              <a:rPr lang="zh-CN" altLang="en-US"/>
              <a:t>    aid = Column(Integer,ForeignKey("a.id"))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FFFF00"/>
                </a:solidFill>
              </a:rPr>
              <a:t>b</a:t>
            </a:r>
            <a:r>
              <a:rPr lang="zh-CN" altLang="en-US">
                <a:solidFill>
                  <a:srgbClr val="FFFF00"/>
                </a:solidFill>
              </a:rPr>
              <a:t>_a =relationship("a")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多对多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8930"/>
            <a:ext cx="10515600" cy="485140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class a(Base):</a:t>
            </a:r>
            <a:endParaRPr lang="zh-CN" altLang="en-US"/>
          </a:p>
          <a:p>
            <a:r>
              <a:rPr lang="zh-CN" altLang="en-US">
                <a:sym typeface="+mn-ea"/>
              </a:rPr>
              <a:t>    __tablename__ = "a"</a:t>
            </a:r>
            <a:endParaRPr lang="zh-CN" altLang="en-US"/>
          </a:p>
          <a:p>
            <a:r>
              <a:rPr lang="zh-CN" altLang="en-US">
                <a:sym typeface="+mn-ea"/>
              </a:rPr>
              <a:t>    id = Column(Integer, primary_key=True, autoincrement=True)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a_</a:t>
            </a:r>
            <a:r>
              <a:rPr lang="zh-CN" altLang="en-US">
                <a:sym typeface="+mn-ea"/>
              </a:rPr>
              <a:t>name = Column(String(20))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a_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 = relationship("b",backref="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b_a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"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,secondary=mid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)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#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放在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表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表都行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class b(Base):</a:t>
            </a:r>
            <a:endParaRPr lang="zh-CN" altLang="en-US"/>
          </a:p>
          <a:p>
            <a:r>
              <a:rPr lang="zh-CN" altLang="en-US">
                <a:sym typeface="+mn-ea"/>
              </a:rPr>
              <a:t>    __tablename__ = "b"</a:t>
            </a:r>
            <a:endParaRPr lang="zh-CN" altLang="en-US"/>
          </a:p>
          <a:p>
            <a:r>
              <a:rPr lang="zh-CN" altLang="en-US">
                <a:sym typeface="+mn-ea"/>
              </a:rPr>
              <a:t>    id = Column(Integer, primary_key=True, autoincrement=True)</a:t>
            </a:r>
            <a:endParaRPr lang="zh-CN" altLang="en-US"/>
          </a:p>
          <a:p>
            <a:r>
              <a:rPr lang="zh-CN" altLang="en-US">
                <a:sym typeface="+mn-ea"/>
              </a:rPr>
              <a:t>    b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name = Column(String(20))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多对多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中间表</a:t>
            </a:r>
            <a:endParaRPr lang="zh-CN" altLang="en-US"/>
          </a:p>
          <a:p>
            <a:r>
              <a:rPr lang="zh-CN" altLang="en-US"/>
              <a:t>from sqlalchemy import Table</a:t>
            </a:r>
            <a:endParaRPr lang="zh-CN" altLang="en-US"/>
          </a:p>
          <a:p>
            <a:r>
              <a:rPr lang="en-US" altLang="zh-CN"/>
              <a:t>mid = Table(</a:t>
            </a:r>
            <a:endParaRPr lang="en-US" altLang="zh-CN"/>
          </a:p>
          <a:p>
            <a:r>
              <a:rPr lang="en-US" altLang="zh-CN"/>
              <a:t>    "mid",</a:t>
            </a:r>
            <a:endParaRPr lang="en-US" altLang="zh-CN"/>
          </a:p>
          <a:p>
            <a:r>
              <a:rPr lang="en-US" altLang="zh-CN"/>
              <a:t>    Base.metadata,</a:t>
            </a:r>
            <a:endParaRPr lang="en-US" altLang="zh-CN"/>
          </a:p>
          <a:p>
            <a:r>
              <a:rPr lang="en-US" altLang="zh-CN"/>
              <a:t>    Column("A_ID",Integer,ForeignKey("a.id"),primary_key=True),</a:t>
            </a:r>
            <a:endParaRPr lang="en-US" altLang="zh-CN"/>
          </a:p>
          <a:p>
            <a:r>
              <a:rPr lang="en-US" altLang="zh-CN"/>
              <a:t>    Column("B_ID",Integer,ForeignKey("a.id"),primary_key=True)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SQLAlchemy连接</a:t>
            </a:r>
            <a:r>
              <a:rPr lang="en-US" altLang="zh-CN">
                <a:sym typeface="+mn-ea"/>
              </a:rPr>
              <a:t>mysql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4943475"/>
          </a:xfrm>
        </p:spPr>
        <p:txBody>
          <a:bodyPr>
            <a:normAutofit lnSpcReduction="10000"/>
          </a:bodyPr>
          <a:p>
            <a:r>
              <a:rPr lang="zh-CN" altLang="en-US"/>
              <a:t>HOSTNAME = "127.0.0.1"</a:t>
            </a:r>
            <a:endParaRPr lang="zh-CN" altLang="en-US"/>
          </a:p>
          <a:p>
            <a:r>
              <a:rPr lang="zh-CN" altLang="en-US"/>
              <a:t>POST = 3306</a:t>
            </a:r>
            <a:endParaRPr lang="zh-CN" altLang="en-US"/>
          </a:p>
          <a:p>
            <a:r>
              <a:rPr lang="zh-CN" altLang="en-US"/>
              <a:t>USERNAME = "root"</a:t>
            </a:r>
            <a:endParaRPr lang="zh-CN" altLang="en-US"/>
          </a:p>
          <a:p>
            <a:r>
              <a:rPr lang="zh-CN" altLang="en-US"/>
              <a:t>PASSWORD = "root"</a:t>
            </a:r>
            <a:endParaRPr lang="zh-CN" altLang="en-US"/>
          </a:p>
          <a:p>
            <a:r>
              <a:rPr lang="zh-CN" altLang="en-US"/>
              <a:t>DATABASE = "f</a:t>
            </a:r>
            <a:r>
              <a:rPr lang="en-US" altLang="zh-CN"/>
              <a:t>lask</a:t>
            </a:r>
            <a:r>
              <a:rPr lang="zh-CN" altLang="en-US"/>
              <a:t>_sqlalchemy"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db_url = "mysql+pymysql://{}:{}@{}:{}/{}?charset=utf8mb4".format(USERNAME,PASSWORD,HOSTNAME,POST,DATABASE)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设置连接信息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ORM</a:t>
            </a:r>
            <a:r>
              <a:rPr lang="zh-CN" altLang="en-US"/>
              <a:t>层面删除注意事项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060"/>
          </a:xfrm>
        </p:spPr>
        <p:txBody>
          <a:bodyPr/>
          <a:p>
            <a:r>
              <a:rPr lang="zh-CN" altLang="en-US"/>
              <a:t>创造外键时，如果没有设置删除约束及使用默认</a:t>
            </a:r>
            <a:r>
              <a:rPr lang="zh-CN" altLang="en-US">
                <a:sym typeface="+mn-ea"/>
              </a:rPr>
              <a:t>RESTRICT(当父表数据被删除，从表会拒绝删除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，这样会造成在数据库层面无法删除，但是在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层面却可以删除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主表数据删除，</a:t>
            </a:r>
            <a:r>
              <a:rPr lang="zh-CN" altLang="en-US">
                <a:sym typeface="+mn-ea"/>
              </a:rPr>
              <a:t>将子表外键置为空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解决办法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将外键定义不为空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Column(Integer,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ForeignKey("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.id")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,nullable=False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当再次在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层面删除是就会报错提示，避免操作不一致导致出现不可预料的错误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三种排序方法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order_by：查询的时候使用此方式根据某个字段或模型下的属性进行排序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模型定义的时候，指定排序方式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一对多的时候，relationship的order_by参数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9405"/>
            <a:ext cx="10515600" cy="4870450"/>
          </a:xfrm>
        </p:spPr>
        <p:txBody>
          <a:bodyPr/>
          <a:p>
            <a:r>
              <a:rPr lang="zh-CN" altLang="en-US"/>
              <a:t>class Article(Base):</a:t>
            </a:r>
            <a:endParaRPr lang="zh-CN" altLang="en-US"/>
          </a:p>
          <a:p>
            <a:r>
              <a:rPr lang="zh-CN" altLang="en-US"/>
              <a:t>    __tablename__ = 'article'</a:t>
            </a:r>
            <a:endParaRPr lang="zh-CN" altLang="en-US"/>
          </a:p>
          <a:p>
            <a:r>
              <a:rPr lang="zh-CN" altLang="en-US"/>
              <a:t>    id = Column(Integer, primary_key=True, autoincrement=True)</a:t>
            </a:r>
            <a:endParaRPr lang="zh-CN" altLang="en-US"/>
          </a:p>
          <a:p>
            <a:r>
              <a:rPr lang="zh-CN" altLang="en-US"/>
              <a:t>    title = Column(String(50), nullable=False)</a:t>
            </a:r>
            <a:endParaRPr lang="zh-CN" altLang="en-US"/>
          </a:p>
          <a:p>
            <a:r>
              <a:rPr lang="zh-CN" altLang="en-US"/>
              <a:t>    create_time = Column(DateTime, nullable=False, default=datetime.now)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def __repr__(self):</a:t>
            </a:r>
            <a:endParaRPr lang="zh-CN" altLang="en-US"/>
          </a:p>
          <a:p>
            <a:r>
              <a:rPr lang="zh-CN" altLang="en-US"/>
              <a:t>            return 'title: </a:t>
            </a:r>
            <a:r>
              <a:rPr lang="en-US" altLang="zh-CN"/>
              <a:t>%s,</a:t>
            </a:r>
            <a:r>
              <a:rPr lang="zh-CN" altLang="en-US"/>
              <a:t>create_time: </a:t>
            </a:r>
            <a:r>
              <a:rPr lang="en-US" altLang="zh-CN"/>
              <a:t>%s</a:t>
            </a:r>
            <a:r>
              <a:rPr lang="zh-CN" altLang="en-US"/>
              <a:t>' </a:t>
            </a:r>
            <a:r>
              <a:rPr lang="en-US" altLang="zh-CN"/>
              <a:t>%(self.title,self.</a:t>
            </a:r>
            <a:r>
              <a:rPr lang="zh-CN" altLang="en-US">
                <a:sym typeface="+mn-ea"/>
              </a:rPr>
              <a:t>create_time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三种排序方法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3235"/>
            <a:ext cx="10515600" cy="4633595"/>
          </a:xfrm>
        </p:spPr>
        <p:txBody>
          <a:bodyPr/>
          <a:p>
            <a:r>
              <a:rPr lang="en-US" altLang="zh-CN"/>
              <a:t>#</a:t>
            </a:r>
            <a:r>
              <a:rPr lang="zh-CN" altLang="en-US"/>
              <a:t>默认升序</a:t>
            </a:r>
            <a:endParaRPr lang="zh-CN" altLang="en-US"/>
          </a:p>
          <a:p>
            <a:r>
              <a:rPr lang="zh-CN" altLang="en-US"/>
              <a:t>session.query(</a:t>
            </a:r>
            <a:r>
              <a:rPr lang="zh-CN" altLang="en-US">
                <a:sym typeface="+mn-ea"/>
              </a:rPr>
              <a:t>Article</a:t>
            </a:r>
            <a:r>
              <a:rPr lang="zh-CN" altLang="en-US"/>
              <a:t>).order_by(</a:t>
            </a:r>
            <a:r>
              <a:rPr lang="zh-CN" altLang="en-US">
                <a:sym typeface="+mn-ea"/>
              </a:rPr>
              <a:t>Article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create_time</a:t>
            </a:r>
            <a:r>
              <a:rPr lang="zh-CN" altLang="en-US"/>
              <a:t>).all()</a:t>
            </a:r>
            <a:endParaRPr lang="zh-CN" altLang="en-US"/>
          </a:p>
          <a:p>
            <a:r>
              <a:rPr lang="zh-CN" altLang="en-US"/>
              <a:t>session.query(Article).order_by("create_time").all()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倒序</a:t>
            </a:r>
            <a:endParaRPr lang="zh-CN" altLang="en-US"/>
          </a:p>
          <a:p>
            <a:r>
              <a:rPr lang="zh-CN" altLang="en-US">
                <a:sym typeface="+mn-ea"/>
              </a:rPr>
              <a:t>session.query(</a:t>
            </a:r>
            <a:r>
              <a:rPr lang="zh-CN" altLang="en-US">
                <a:sym typeface="+mn-ea"/>
              </a:rPr>
              <a:t>Article</a:t>
            </a:r>
            <a:r>
              <a:rPr lang="zh-CN" altLang="en-US">
                <a:sym typeface="+mn-ea"/>
              </a:rPr>
              <a:t>).order_by(</a:t>
            </a:r>
            <a:r>
              <a:rPr lang="zh-CN" altLang="en-US">
                <a:sym typeface="+mn-ea"/>
              </a:rPr>
              <a:t>Article</a:t>
            </a:r>
            <a:r>
              <a:rPr lang="zh-CN" altLang="en-US">
                <a:sym typeface="+mn-ea"/>
              </a:rPr>
              <a:t>.</a:t>
            </a:r>
            <a:r>
              <a:rPr lang="zh-CN" altLang="en-US">
                <a:sym typeface="+mn-ea"/>
              </a:rPr>
              <a:t>create_time</a:t>
            </a:r>
            <a:r>
              <a:rPr lang="en-US" altLang="zh-CN">
                <a:sym typeface="+mn-ea"/>
              </a:rPr>
              <a:t>.desc()</a:t>
            </a:r>
            <a:r>
              <a:rPr lang="zh-CN" altLang="en-US">
                <a:sym typeface="+mn-ea"/>
              </a:rPr>
              <a:t>).all()</a:t>
            </a:r>
            <a:endParaRPr lang="zh-CN" altLang="en-US">
              <a:sym typeface="+mn-ea"/>
            </a:endParaRPr>
          </a:p>
          <a:p>
            <a:r>
              <a:rPr lang="zh-CN" altLang="en-US"/>
              <a:t>from sqlalchemy import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decs</a:t>
            </a:r>
            <a:endParaRPr lang="zh-CN" altLang="en-US"/>
          </a:p>
          <a:p>
            <a:r>
              <a:rPr lang="zh-CN" altLang="en-US"/>
              <a:t>session.query(Article).order_by(desc("create_time")).all()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三种排序方法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509778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class Article(Base):</a:t>
            </a:r>
            <a:endParaRPr lang="zh-CN" altLang="en-US"/>
          </a:p>
          <a:p>
            <a:r>
              <a:rPr lang="zh-CN" altLang="en-US">
                <a:sym typeface="+mn-ea"/>
              </a:rPr>
              <a:t>    __tablename__ = 'article'</a:t>
            </a:r>
            <a:endParaRPr lang="zh-CN" altLang="en-US"/>
          </a:p>
          <a:p>
            <a:r>
              <a:rPr lang="zh-CN" altLang="en-US">
                <a:sym typeface="+mn-ea"/>
              </a:rPr>
              <a:t>    id = Column(Integer, primary_key=True, autoincrement=True)</a:t>
            </a:r>
            <a:endParaRPr lang="zh-CN" altLang="en-US"/>
          </a:p>
          <a:p>
            <a:r>
              <a:rPr lang="zh-CN" altLang="en-US">
                <a:sym typeface="+mn-ea"/>
              </a:rPr>
              <a:t>    title = Column(String(50), nullable=False)</a:t>
            </a:r>
            <a:endParaRPr lang="zh-CN" altLang="en-US"/>
          </a:p>
          <a:p>
            <a:r>
              <a:rPr lang="zh-CN" altLang="en-US">
                <a:sym typeface="+mn-ea"/>
              </a:rPr>
              <a:t>    create_time = Column(DateTime, nullable=False, default=datetime.now)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__mapper_args__ = {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'order_by': create_time         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升序</a:t>
            </a:r>
            <a:endParaRPr lang="zh-CN" altLang="en-US"/>
          </a:p>
          <a:p>
            <a:r>
              <a:rPr lang="zh-CN" altLang="en-US"/>
              <a:t>        'order_by': create_time.desc()   </a:t>
            </a:r>
            <a:r>
              <a:rPr lang="en-US" altLang="zh-CN"/>
              <a:t>#</a:t>
            </a:r>
            <a:r>
              <a:rPr lang="zh-CN" altLang="en-US"/>
              <a:t>倒序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三种排序方法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5625"/>
            <a:ext cx="10642600" cy="4496435"/>
          </a:xfrm>
        </p:spPr>
        <p:txBody>
          <a:bodyPr/>
          <a:p>
            <a:r>
              <a:rPr lang="en-US" altLang="zh-CN"/>
              <a:t>#</a:t>
            </a:r>
            <a:r>
              <a:rPr lang="zh-CN" altLang="en-US"/>
              <a:t>升序</a:t>
            </a:r>
            <a:endParaRPr lang="zh-CN" altLang="en-US"/>
          </a:p>
          <a:p>
            <a:r>
              <a:rPr lang="zh-CN" altLang="en-US">
                <a:sym typeface="+mn-ea"/>
              </a:rPr>
              <a:t>relationship('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', backref=backref('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', order_by=create_time))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倒序</a:t>
            </a:r>
            <a:endParaRPr lang="zh-CN" altLang="en-US"/>
          </a:p>
          <a:p>
            <a:r>
              <a:rPr lang="zh-CN" altLang="en-US"/>
              <a:t>relationship('</a:t>
            </a:r>
            <a:r>
              <a:rPr lang="en-US" altLang="zh-CN"/>
              <a:t>xxx</a:t>
            </a:r>
            <a:r>
              <a:rPr lang="zh-CN" altLang="en-US"/>
              <a:t>', backref=backref('</a:t>
            </a:r>
            <a:r>
              <a:rPr lang="en-US" altLang="zh-CN"/>
              <a:t>xxx</a:t>
            </a:r>
            <a:r>
              <a:rPr lang="zh-CN" altLang="en-US"/>
              <a:t>', order_by=create_time.desc()))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若未在backref中指定排序规则，则会找__mapper_args__下的排序规则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limit和</a:t>
            </a:r>
            <a:r>
              <a:rPr lang="zh-CN" altLang="en-US">
                <a:sym typeface="+mn-ea"/>
              </a:rPr>
              <a:t>slice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limit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限制每次查询的时候查询数据的条数</a:t>
            </a:r>
            <a:endParaRPr lang="zh-CN" altLang="en-US"/>
          </a:p>
          <a:p>
            <a:r>
              <a:rPr lang="zh-CN" altLang="en-US">
                <a:sym typeface="+mn-ea"/>
              </a:rPr>
              <a:t>session.query(Article).</a:t>
            </a:r>
            <a:r>
              <a:rPr lang="en-US" altLang="zh-CN">
                <a:sym typeface="+mn-ea"/>
              </a:rPr>
              <a:t>limit(10)</a:t>
            </a:r>
            <a:r>
              <a:rPr lang="zh-CN" altLang="en-US">
                <a:sym typeface="+mn-ea"/>
              </a:rPr>
              <a:t>.all()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slice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查一个区间的数据，slice(起，止)</a:t>
            </a:r>
            <a:endParaRPr lang="zh-CN" altLang="en-US"/>
          </a:p>
          <a:p>
            <a:r>
              <a:rPr lang="zh-CN" altLang="en-US">
                <a:sym typeface="+mn-ea"/>
              </a:rPr>
              <a:t>session.query(Article).slice</a:t>
            </a:r>
            <a:r>
              <a:rPr lang="en-US" altLang="zh-CN">
                <a:sym typeface="+mn-ea"/>
              </a:rPr>
              <a:t>(0,10)</a:t>
            </a:r>
            <a:r>
              <a:rPr lang="zh-CN" altLang="en-US">
                <a:sym typeface="+mn-ea"/>
              </a:rPr>
              <a:t>.all()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offset和切片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zh-CN" altLang="en-US"/>
              <a:t>offset</a:t>
            </a:r>
            <a:r>
              <a:rPr lang="en-US" altLang="zh-CN"/>
              <a:t>:</a:t>
            </a:r>
            <a:r>
              <a:rPr lang="zh-CN" altLang="en-US"/>
              <a:t>限制查找数据的时候过滤掉前面多少条</a:t>
            </a:r>
            <a:endParaRPr lang="zh-CN" altLang="en-US"/>
          </a:p>
          <a:p>
            <a:r>
              <a:rPr lang="zh-CN" altLang="en-US">
                <a:sym typeface="+mn-ea"/>
              </a:rPr>
              <a:t>session.query(Article).</a:t>
            </a:r>
            <a:r>
              <a:rPr lang="zh-CN" altLang="en-US">
                <a:sym typeface="+mn-ea"/>
              </a:rPr>
              <a:t>offset</a:t>
            </a:r>
            <a:r>
              <a:rPr lang="en-US" altLang="zh-CN">
                <a:sym typeface="+mn-ea"/>
              </a:rPr>
              <a:t>(10)</a:t>
            </a:r>
            <a:r>
              <a:rPr lang="zh-CN" altLang="en-US">
                <a:sym typeface="+mn-ea"/>
              </a:rPr>
              <a:t>.all()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#切片:对query对象切实获取想要的数据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session.query(Article).all()</a:t>
            </a:r>
            <a:r>
              <a:rPr lang="en-US" altLang="zh-CN">
                <a:sym typeface="+mn-ea"/>
              </a:rPr>
              <a:t>[0:10]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懒加载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551045"/>
          </a:xfrm>
        </p:spPr>
        <p:txBody>
          <a:bodyPr/>
          <a:p>
            <a:r>
              <a:rPr lang="zh-CN" altLang="en-US"/>
              <a:t>在一对多，或者多对多的时候，如果要获取多的这一部分的数据的时候，通过一个relationship定义好对应关系就可以全部获取，此时获取到的数据是list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但是有时候不想获取全部数据，如果要进行数据筛选就需要遍历筛选，在relationship中加一个参数：lazy='dynamic'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以后通过relationship定义的对应关系获取到的就不是一个列表，而是一个</a:t>
            </a:r>
            <a:r>
              <a:rPr lang="zh-CN" altLang="en-US">
                <a:solidFill>
                  <a:srgbClr val="FF0000"/>
                </a:solidFill>
              </a:rPr>
              <a:t>AppenderQuery</a:t>
            </a:r>
            <a:r>
              <a:rPr lang="zh-CN" altLang="en-US"/>
              <a:t>对象，这种对象既可以添加新数据，也可以跟Query对象一样对数据进行二次过滤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AppenderQuery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= session.query(</a:t>
            </a:r>
            <a:r>
              <a:rPr lang="zh-CN" altLang="en-US">
                <a:sym typeface="+mn-ea"/>
              </a:rPr>
              <a:t>'User'</a:t>
            </a:r>
            <a:r>
              <a:rPr lang="zh-CN" altLang="en-US"/>
              <a:t>).</a:t>
            </a:r>
            <a:r>
              <a:rPr lang="en-US" altLang="zh-CN"/>
              <a:t>first</a:t>
            </a:r>
            <a:r>
              <a:rPr lang="zh-CN" altLang="en-US"/>
              <a:t>()</a:t>
            </a:r>
            <a:endParaRPr lang="zh-CN" altLang="en-US"/>
          </a:p>
          <a:p>
            <a:r>
              <a:rPr lang="en-US" altLang="zh-CN"/>
              <a:t>print(type(a.article))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-&gt;</a:t>
            </a:r>
            <a:r>
              <a:rPr lang="zh-CN" altLang="en-US">
                <a:sym typeface="+mn-ea"/>
              </a:rPr>
              <a:t>author = relationship('User', backref=backref('article', order_by=create_time</a:t>
            </a:r>
            <a:r>
              <a:rPr lang="en-US" altLang="zh-CN">
                <a:sym typeface="+mn-ea"/>
              </a:rPr>
              <a:t>,lazy='dynamic'</a:t>
            </a:r>
            <a:r>
              <a:rPr lang="zh-CN" altLang="en-US">
                <a:sym typeface="+mn-ea"/>
              </a:rPr>
              <a:t>))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a = session.query(</a:t>
            </a:r>
            <a:r>
              <a:rPr lang="zh-CN" altLang="en-US">
                <a:sym typeface="+mn-ea"/>
              </a:rPr>
              <a:t>'User'</a:t>
            </a:r>
            <a:r>
              <a:rPr lang="zh-CN" altLang="en-US">
                <a:sym typeface="+mn-ea"/>
              </a:rPr>
              <a:t>).</a:t>
            </a:r>
            <a:r>
              <a:rPr lang="en-US" altLang="zh-CN">
                <a:sym typeface="+mn-ea"/>
              </a:rPr>
              <a:t>first</a:t>
            </a:r>
            <a:r>
              <a:rPr lang="zh-CN" altLang="en-US">
                <a:sym typeface="+mn-ea"/>
              </a:rPr>
              <a:t>()</a:t>
            </a:r>
            <a:endParaRPr lang="zh-CN" altLang="en-US"/>
          </a:p>
          <a:p>
            <a:r>
              <a:rPr lang="en-US" altLang="zh-CN">
                <a:sym typeface="+mn-ea"/>
              </a:rPr>
              <a:t>print(type(a.article))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SQLAlchemy连接</a:t>
            </a:r>
            <a:r>
              <a:rPr lang="en-US" altLang="zh-CN">
                <a:sym typeface="+mn-ea"/>
              </a:rPr>
              <a:t>mysql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from sqlalchemy import create_engine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engine = create_engine(db_url)  </a:t>
            </a:r>
            <a:r>
              <a:rPr lang="en-US" altLang="zh-CN"/>
              <a:t>#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操作原生</a:t>
            </a:r>
            <a:r>
              <a:rPr lang="en-US" altLang="zh-CN"/>
              <a:t>sql</a:t>
            </a:r>
            <a:endParaRPr lang="en-US" altLang="zh-CN"/>
          </a:p>
          <a:p>
            <a:r>
              <a:rPr lang="en-US" altLang="zh-CN"/>
              <a:t>conn = engine.connect()               #</a:t>
            </a:r>
            <a:r>
              <a:rPr lang="zh-CN" altLang="en-US"/>
              <a:t>建立游标</a:t>
            </a:r>
            <a:endParaRPr lang="en-US" altLang="zh-CN"/>
          </a:p>
          <a:p>
            <a:r>
              <a:rPr lang="en-US" altLang="zh-CN"/>
              <a:t>result = conn.execute("select 1")</a:t>
            </a:r>
            <a:endParaRPr lang="en-US" altLang="zh-CN"/>
          </a:p>
          <a:p>
            <a:r>
              <a:rPr lang="en-US" altLang="zh-CN"/>
              <a:t>print(result.fetchone())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懒加载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81005" cy="5166995"/>
          </a:xfrm>
        </p:spPr>
        <p:txBody>
          <a:bodyPr/>
          <a:p>
            <a:r>
              <a:rPr lang="zh-CN" altLang="en-US">
                <a:sym typeface="+mn-ea"/>
              </a:rPr>
              <a:t>AppenderQuery对象</a:t>
            </a:r>
            <a:r>
              <a:rPr lang="zh-CN" altLang="en-US"/>
              <a:t>可以使用Query的方法进行数据二次过滤。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#user表第一条数据对应在article表里面所有数据的id大于95的数据</a:t>
            </a:r>
            <a:endParaRPr lang="en-US" altLang="zh-CN"/>
          </a:p>
          <a:p>
            <a:r>
              <a:rPr lang="zh-CN" altLang="en-US">
                <a:sym typeface="+mn-ea"/>
              </a:rPr>
              <a:t>a = session.query(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).</a:t>
            </a:r>
            <a:r>
              <a:rPr lang="en-US" altLang="zh-CN">
                <a:sym typeface="+mn-ea"/>
              </a:rPr>
              <a:t>first</a:t>
            </a:r>
            <a:r>
              <a:rPr lang="zh-CN" altLang="en-US">
                <a:sym typeface="+mn-ea"/>
              </a:rPr>
              <a:t>()</a:t>
            </a:r>
            <a:endParaRPr lang="zh-CN" altLang="en-US"/>
          </a:p>
          <a:p>
            <a:r>
              <a:rPr lang="en-US" altLang="zh-CN">
                <a:sym typeface="+mn-ea"/>
              </a:rPr>
              <a:t>print(a.article.filter(Article.</a:t>
            </a:r>
            <a:r>
              <a:rPr lang="en-US" altLang="zh-CN">
                <a:sym typeface="+mn-ea"/>
              </a:rPr>
              <a:t>id&gt;=95).all())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#</a:t>
            </a:r>
            <a:r>
              <a:rPr lang="zh-CN" altLang="en-US"/>
              <a:t>也可以</a:t>
            </a:r>
            <a:r>
              <a:rPr lang="en-US" altLang="zh-CN"/>
              <a:t>可以添加数据</a:t>
            </a:r>
            <a:endParaRPr lang="en-US" altLang="zh-CN"/>
          </a:p>
          <a:p>
            <a:r>
              <a:rPr lang="en-US" altLang="zh-CN">
                <a:sym typeface="+mn-ea"/>
              </a:rPr>
              <a:t>articles = </a:t>
            </a:r>
            <a:r>
              <a:rPr lang="en-US" altLang="zh-CN">
                <a:sym typeface="+mn-ea"/>
              </a:rPr>
              <a:t>Article(title='title100'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a.article.append(articles 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/>
              <a:t>session.commit()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group_by和having子句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85360"/>
          </a:xfrm>
        </p:spPr>
        <p:txBody>
          <a:bodyPr/>
          <a:p>
            <a:r>
              <a:rPr lang="zh-CN" altLang="en-US"/>
              <a:t>group_by：将数据根据指定的字段进行分组</a:t>
            </a:r>
            <a:endParaRPr lang="zh-CN" altLang="en-US"/>
          </a:p>
          <a:p>
            <a:r>
              <a:rPr lang="en-US" altLang="zh-CN"/>
              <a:t>a = </a:t>
            </a:r>
            <a:r>
              <a:rPr lang="zh-CN" altLang="en-US"/>
              <a:t>session.query(User.age,func.count(User.id)).group_by(User.age)</a:t>
            </a:r>
            <a:endParaRPr lang="zh-CN" altLang="en-US"/>
          </a:p>
          <a:p>
            <a:r>
              <a:rPr lang="en-US" altLang="zh-CN"/>
              <a:t>print(a)</a:t>
            </a:r>
            <a:endParaRPr lang="en-US" altLang="zh-CN"/>
          </a:p>
          <a:p>
            <a:r>
              <a:rPr lang="en-US" altLang="zh-CN"/>
              <a:t>print(a.all())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having：对返回数据进行二次过滤</a:t>
            </a:r>
            <a:endParaRPr lang="en-US" altLang="zh-CN"/>
          </a:p>
          <a:p>
            <a:r>
              <a:rPr lang="en-US" altLang="zh-CN"/>
              <a:t>session.query(User.age,func.count(User.id)).group_by(User.age).having(User.age&gt;20)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flask</a:t>
            </a:r>
            <a:r>
              <a:rPr lang="zh-CN" altLang="en-US">
                <a:sym typeface="+mn-ea"/>
              </a:rPr>
              <a:t>连接</a:t>
            </a:r>
            <a:r>
              <a:rPr lang="zh-CN" altLang="en-US"/>
              <a:t>数据库连接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61560"/>
          </a:xfrm>
        </p:spPr>
        <p:txBody>
          <a:bodyPr>
            <a:normAutofit/>
          </a:bodyPr>
          <a:p>
            <a:r>
              <a:rPr lang="en-US" altLang="zh-CN"/>
              <a:t>pip install </a:t>
            </a:r>
            <a:r>
              <a:rPr lang="zh-CN" altLang="en-US">
                <a:sym typeface="+mn-ea"/>
              </a:rPr>
              <a:t>flask-sqlalchemy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from flask_sqlalchemy import </a:t>
            </a:r>
            <a:r>
              <a:rPr lang="zh-CN" altLang="en-US">
                <a:solidFill>
                  <a:srgbClr val="FFFF00"/>
                </a:solidFill>
              </a:rPr>
              <a:t>SQLAlchemy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类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endParaRPr lang="en-US" altLang="zh-CN">
              <a:solidFill>
                <a:srgbClr val="FFFF00"/>
              </a:solidFill>
            </a:endParaRP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zh-CN" altLang="en-US">
                <a:solidFill>
                  <a:schemeClr val="tx1"/>
                </a:solidFill>
              </a:rPr>
              <a:t>数据库配置信息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app.config["SQLALCHEMY_DATABASE_URL"] = db_url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db = SQLAlchemy(app)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创建ORM模型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和使用SQLAlchemy一样，不过定义模型不再需要使用delaretive_base来创建基类，而是使用db.Model来作为基类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在模型类中，Column、String、Integer、relationship···都不需要导入，直接使用db下的属性名就可以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在定义模型的时候，可以不写__tablename__，flask-sqlalchemy会默认使用当前模型的名字转为小写作为表名，如果是驼峰命名(AxxBxx)会转为下划线分割(axx_bxx)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将ORM模型映射到数据库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db.drop_all()           </a:t>
            </a:r>
            <a:r>
              <a:rPr lang="en-US" altLang="zh-CN"/>
              <a:t>#</a:t>
            </a:r>
            <a:r>
              <a:rPr lang="zh-CN" altLang="en-US"/>
              <a:t>删除</a:t>
            </a:r>
            <a:endParaRPr lang="zh-CN" altLang="en-US"/>
          </a:p>
          <a:p>
            <a:r>
              <a:rPr lang="zh-CN" altLang="en-US"/>
              <a:t>db.create_all()        </a:t>
            </a:r>
            <a:r>
              <a:rPr lang="en-US" altLang="zh-CN"/>
              <a:t>#</a:t>
            </a:r>
            <a:r>
              <a:rPr lang="zh-CN" altLang="en-US"/>
              <a:t>创建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使用session也不需要使用sessionmaker来创建了，直接使用db.session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7985"/>
            <a:ext cx="10515600" cy="6408420"/>
          </a:xfrm>
        </p:spPr>
        <p:txBody>
          <a:bodyPr>
            <a:normAutofit lnSpcReduction="20000"/>
          </a:bodyPr>
          <a:p>
            <a:r>
              <a:rPr lang="zh-CN" altLang="en-US"/>
              <a:t>from flask_sqlalchemy import SQLAlchemy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app.config["SQLALCHEMY_DATABASE_URI"] = db_url</a:t>
            </a:r>
            <a:endParaRPr lang="zh-CN" altLang="en-US"/>
          </a:p>
          <a:p>
            <a:r>
              <a:rPr lang="en-US" altLang="zh-CN">
                <a:solidFill>
                  <a:srgbClr val="FFFF00"/>
                </a:solidFill>
              </a:rPr>
              <a:t>#</a:t>
            </a:r>
            <a:r>
              <a:rPr lang="zh-CN" altLang="en-US">
                <a:solidFill>
                  <a:srgbClr val="FFFF00"/>
                </a:solidFill>
              </a:rPr>
              <a:t>去除警告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app.config["SQLALCHEMY_TRACK_MODIFICATIONS"] = False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  <a:p>
            <a:r>
              <a:rPr lang="zh-CN" altLang="en-US"/>
              <a:t>db = SQLAlchemy(app)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student(db.Model):</a:t>
            </a:r>
            <a:endParaRPr lang="zh-CN" altLang="en-US"/>
          </a:p>
          <a:p>
            <a:r>
              <a:rPr lang="zh-CN" altLang="en-US"/>
              <a:t>    id = db.Column(db.Integer, primary_key=True, autoincrement=True)</a:t>
            </a:r>
            <a:endParaRPr lang="zh-CN" altLang="en-US"/>
          </a:p>
          <a:p>
            <a:r>
              <a:rPr lang="zh-CN" altLang="en-US"/>
              <a:t>    name = db.Column(db.String(20),nullable=False)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db.drop_all()</a:t>
            </a:r>
            <a:endParaRPr lang="zh-CN" altLang="en-US"/>
          </a:p>
          <a:p>
            <a:r>
              <a:rPr lang="zh-CN" altLang="en-US"/>
              <a:t>db.create_all()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增加：</a:t>
            </a:r>
            <a:endParaRPr lang="zh-CN" altLang="en-US"/>
          </a:p>
          <a:p>
            <a:r>
              <a:t>students = student(name="高富帅")</a:t>
            </a:r>
          </a:p>
          <a:p>
            <a:r>
              <a:t>db.session.add(students)</a:t>
            </a:r>
          </a:p>
          <a:p>
            <a:r>
              <a:t>db.session.commit()</a:t>
            </a:r>
          </a:p>
          <a:p/>
          <a:p>
            <a:r>
              <a:rPr lang="zh-CN"/>
              <a:t>查询：</a:t>
            </a:r>
            <a:endParaRPr lang="zh-CN"/>
          </a:p>
          <a:p>
            <a:r>
              <a:t>student.query.all()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警告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pip install mysql-connector-python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db_url = "mysql+mysqlconnector://{}:{}@{}:{}/{}?charset=utf8mb4".format(USERNAME,PASSWORD,HOSTNAME,POST,DATABASE)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883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sqlalchemy</a:t>
            </a:r>
            <a:r>
              <a:rPr lang="zh-CN" altLang="en-US"/>
              <a:t>提供的基类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733290"/>
          </a:xfrm>
        </p:spPr>
        <p:txBody>
          <a:bodyPr/>
          <a:p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declarative_base返回值是原类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生成类对象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from sqlalchemy.ext.declarative import </a:t>
            </a:r>
            <a:r>
              <a:rPr lang="zh-CN" altLang="en-US">
                <a:solidFill>
                  <a:srgbClr val="FF0000"/>
                </a:solidFill>
              </a:rPr>
              <a:t>declarative_base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engine = create_engine(db_url)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生成</a:t>
            </a:r>
            <a:r>
              <a:rPr lang="en-US" altLang="zh-CN"/>
              <a:t>base</a:t>
            </a:r>
            <a:r>
              <a:rPr lang="zh-CN" altLang="en-US"/>
              <a:t>类对象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ase = declarative_base(engine)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ORM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4925695"/>
          </a:xfrm>
        </p:spPr>
        <p:txBody>
          <a:bodyPr/>
          <a:p>
            <a:r>
              <a:rPr lang="zh-CN" altLang="en-US"/>
              <a:t>from sqlalchemy import Column,Integer,String</a:t>
            </a:r>
            <a:endParaRPr lang="zh-CN" altLang="en-US"/>
          </a:p>
          <a:p>
            <a:r>
              <a:rPr lang="zh-CN" altLang="en-US"/>
              <a:t>class person(Base):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设置数据库名字</a:t>
            </a:r>
            <a:endParaRPr lang="zh-CN" altLang="en-US"/>
          </a:p>
          <a:p>
            <a:r>
              <a:rPr lang="zh-CN" altLang="en-US"/>
              <a:t>    __tablename__ = "person"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使用类</a:t>
            </a:r>
            <a:r>
              <a:rPr lang="en-US" altLang="zh-CN"/>
              <a:t>Column</a:t>
            </a:r>
            <a:r>
              <a:rPr lang="zh-CN" altLang="en-US"/>
              <a:t>创建字段类型和属性</a:t>
            </a:r>
            <a:endParaRPr lang="zh-CN" altLang="en-US"/>
          </a:p>
          <a:p>
            <a:r>
              <a:rPr lang="zh-CN" altLang="en-US"/>
              <a:t>    id = Column(Integer,primary_key=True,autoincrement=True)</a:t>
            </a:r>
            <a:endParaRPr lang="zh-CN" altLang="en-US"/>
          </a:p>
          <a:p>
            <a:r>
              <a:rPr lang="zh-CN" altLang="en-US"/>
              <a:t>    name = Column(String(10))</a:t>
            </a:r>
            <a:endParaRPr lang="zh-CN" altLang="en-US"/>
          </a:p>
          <a:p>
            <a:r>
              <a:rPr lang="zh-CN" altLang="en-US"/>
              <a:t>    age = Column(Integer)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映射模型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Base.metadata.create_all()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删除</a:t>
            </a:r>
            <a:r>
              <a:rPr lang="en-US" altLang="zh-CN"/>
              <a:t>Base</a:t>
            </a:r>
            <a:r>
              <a:rPr lang="zh-CN" altLang="en-US"/>
              <a:t>类所有表</a:t>
            </a:r>
            <a:endParaRPr lang="zh-CN" altLang="en-US"/>
          </a:p>
          <a:p>
            <a:r>
              <a:rPr lang="zh-CN" altLang="en-US">
                <a:sym typeface="+mn-ea"/>
              </a:rPr>
              <a:t>Base.metadata.</a:t>
            </a:r>
            <a:r>
              <a:rPr lang="en-US" altLang="zh-CN">
                <a:sym typeface="+mn-ea"/>
              </a:rPr>
              <a:t>drop</a:t>
            </a:r>
            <a:r>
              <a:rPr lang="zh-CN" altLang="en-US">
                <a:sym typeface="+mn-ea"/>
              </a:rPr>
              <a:t>_all()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sqlalchemy对数据的增删改查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from sqlalchemy.orm import sessionmaker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session = sessionmaker(engine)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创建指定数据库会话</a:t>
            </a:r>
            <a:endParaRPr lang="zh-CN" altLang="en-US"/>
          </a:p>
          <a:p>
            <a:r>
              <a:rPr lang="zh-CN" altLang="en-US">
                <a:sym typeface="+mn-ea"/>
              </a:rPr>
              <a:t>db_session = session()                 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打开会话窗口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  <a:sym typeface="+mn-ea"/>
              </a:rPr>
              <a:t>session = sessionmaker(engine)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()</a:t>
            </a:r>
            <a:endParaRPr lang="en-US" altLang="zh-CN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自定义 1">
      <a:dk1>
        <a:srgbClr val="262626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10488</Words>
  <Application>WPS 演示</Application>
  <PresentationFormat>自定义</PresentationFormat>
  <Paragraphs>486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Office Theme</vt:lpstr>
      <vt:lpstr>flask框架——数据库</vt:lpstr>
      <vt:lpstr>SQLAlchemy</vt:lpstr>
      <vt:lpstr>SQLAlchemy连接mysql</vt:lpstr>
      <vt:lpstr>SQLAlchemy连接mysql</vt:lpstr>
      <vt:lpstr>警告</vt:lpstr>
      <vt:lpstr>生成sqlalchemy提供的基类</vt:lpstr>
      <vt:lpstr>定义ORM模型</vt:lpstr>
      <vt:lpstr>映射模型</vt:lpstr>
      <vt:lpstr>sqlalchemy对数据的增删改查</vt:lpstr>
      <vt:lpstr>sqlalchemy对数据的增删改查</vt:lpstr>
      <vt:lpstr>sqlalchemy对数据的增删改查</vt:lpstr>
      <vt:lpstr>sqlalchemy对数据的增删改查</vt:lpstr>
      <vt:lpstr>sqlalchemy对数据的增删改查</vt:lpstr>
      <vt:lpstr>SQLAlchemy常用数据类型</vt:lpstr>
      <vt:lpstr>SQLAlchemy常用数据类型</vt:lpstr>
      <vt:lpstr>Column常用参数</vt:lpstr>
      <vt:lpstr>query常用参数</vt:lpstr>
      <vt:lpstr>filter过滤条件</vt:lpstr>
      <vt:lpstr>filter过滤条件</vt:lpstr>
      <vt:lpstr>PowerPoint 演示文稿</vt:lpstr>
      <vt:lpstr>外键约束</vt:lpstr>
      <vt:lpstr>relationship</vt:lpstr>
      <vt:lpstr>backref参数</vt:lpstr>
      <vt:lpstr>外键增加数据：1</vt:lpstr>
      <vt:lpstr>relationship方法中的cascade参数</vt:lpstr>
      <vt:lpstr>外键增加数据：2</vt:lpstr>
      <vt:lpstr>一对一</vt:lpstr>
      <vt:lpstr>多对多</vt:lpstr>
      <vt:lpstr>多对多</vt:lpstr>
      <vt:lpstr>ORM层面删除注意事项</vt:lpstr>
      <vt:lpstr>三种排序方法</vt:lpstr>
      <vt:lpstr>定义模型</vt:lpstr>
      <vt:lpstr>三种排序方法1</vt:lpstr>
      <vt:lpstr>三种排序方法2</vt:lpstr>
      <vt:lpstr>三种排序方法3</vt:lpstr>
      <vt:lpstr>limit和slice</vt:lpstr>
      <vt:lpstr>offset和切片</vt:lpstr>
      <vt:lpstr>懒加载</vt:lpstr>
      <vt:lpstr>AppenderQuery</vt:lpstr>
      <vt:lpstr>懒加载</vt:lpstr>
      <vt:lpstr>group_by和having子句</vt:lpstr>
      <vt:lpstr>flask连接数据库连接</vt:lpstr>
      <vt:lpstr>创建ORM模型</vt:lpstr>
      <vt:lpstr>将ORM模型映射到数据库</vt:lpstr>
      <vt:lpstr>PowerPoint 演示文稿</vt:lpstr>
      <vt:lpstr>操作数据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Nine</cp:lastModifiedBy>
  <cp:revision>431</cp:revision>
  <dcterms:created xsi:type="dcterms:W3CDTF">2017-08-13T04:56:00Z</dcterms:created>
  <dcterms:modified xsi:type="dcterms:W3CDTF">2020-03-09T00:18:32Z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