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InsuranceMantra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973" y="3531203"/>
            <a:ext cx="10561983" cy="267081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Web Development Tools &amp; Methods</a:t>
            </a:r>
          </a:p>
          <a:p>
            <a:endParaRPr lang="en-US" dirty="0"/>
          </a:p>
          <a:p>
            <a:pPr algn="r"/>
            <a:r>
              <a:rPr lang="en-US" dirty="0"/>
              <a:t>-Jyoti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5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Insurance is very much needed. But from a huge policy provider market which one to go for?</a:t>
            </a:r>
          </a:p>
          <a:p>
            <a:r>
              <a:rPr lang="en-US" dirty="0"/>
              <a:t>Multiple vendor at one place.</a:t>
            </a:r>
          </a:p>
          <a:p>
            <a:r>
              <a:rPr lang="en-US" dirty="0"/>
              <a:t>We can look for multiple policy plans from one place and request a quote for the same from </a:t>
            </a:r>
            <a:r>
              <a:rPr lang="en-US"/>
              <a:t>the provider.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939" y="2201654"/>
            <a:ext cx="6775113" cy="38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4" y="2366961"/>
            <a:ext cx="11894827" cy="2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0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Flow- 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20025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Roles:</a:t>
            </a:r>
          </a:p>
          <a:p>
            <a:pPr lvl="1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Guest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login required.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view all the Categories, Subcategories, Brand and respective Plans.</a:t>
            </a:r>
          </a:p>
          <a:p>
            <a:pPr lvl="2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Registered Customer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view all the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Categories, Subcategories, Brand and respective Plans.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 a Quote for a particular policy.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his profile and order history.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 his profile.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05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Flow- 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2"/>
            <a:ext cx="10392261" cy="41995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Seller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his profile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 his profile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a new Policy Plan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existing Policy Plans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 the Policy Plan list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Login and look at his Dashboard which reports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Policies 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Categories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Sub-categories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Sellers</a:t>
            </a: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3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Flow- 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Customers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Policies created today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Orders closed today 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Orders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Policy Category and edit the list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Policy Sub-category and edit the list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Policy Plan and edit the list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Seller/Brand List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Activate/ Disable Seller/Brand</a:t>
            </a:r>
          </a:p>
        </p:txBody>
      </p:sp>
    </p:spTree>
    <p:extLst>
      <p:ext uri="{BB962C8B-B14F-4D97-AF65-F5344CB8AC3E}">
        <p14:creationId xmlns:p14="http://schemas.microsoft.com/office/powerpoint/2010/main" val="55851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Best Selling Brand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 3 Policies based on no. of order placed for the Plan Policies.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Admin– Report on dashboard.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Policies 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Categories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Sub-categories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Sellers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Customers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Policies created today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Orders closed today 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Total Orders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531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</TotalTime>
  <Words>258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Palatino Linotype</vt:lpstr>
      <vt:lpstr>Verdana</vt:lpstr>
      <vt:lpstr>Gallery</vt:lpstr>
      <vt:lpstr>InsuranceMantra</vt:lpstr>
      <vt:lpstr>Choice of Topic</vt:lpstr>
      <vt:lpstr>Database Design</vt:lpstr>
      <vt:lpstr>Application Architecture </vt:lpstr>
      <vt:lpstr>Application Flow- roles and responsibilities</vt:lpstr>
      <vt:lpstr>Application Flow- roles and responsibilities</vt:lpstr>
      <vt:lpstr>Application Flow- roles and responsibilities</vt:lpstr>
      <vt:lpstr>KPI(s)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InsuranceMantra</dc:title>
  <dc:creator>subhash sharma</dc:creator>
  <cp:lastModifiedBy>subhash sharma</cp:lastModifiedBy>
  <cp:revision>18</cp:revision>
  <dcterms:created xsi:type="dcterms:W3CDTF">2016-12-15T14:28:42Z</dcterms:created>
  <dcterms:modified xsi:type="dcterms:W3CDTF">2016-12-15T17:33:13Z</dcterms:modified>
</cp:coreProperties>
</file>