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C056-3CBD-44EE-B110-1ABCC630F6C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CBD4-182F-4484-8E7A-F77BF240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1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C056-3CBD-44EE-B110-1ABCC630F6C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CBD4-182F-4484-8E7A-F77BF240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9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C056-3CBD-44EE-B110-1ABCC630F6C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CBD4-182F-4484-8E7A-F77BF240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1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C056-3CBD-44EE-B110-1ABCC630F6C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CBD4-182F-4484-8E7A-F77BF240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0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C056-3CBD-44EE-B110-1ABCC630F6C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CBD4-182F-4484-8E7A-F77BF240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1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C056-3CBD-44EE-B110-1ABCC630F6C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CBD4-182F-4484-8E7A-F77BF240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0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C056-3CBD-44EE-B110-1ABCC630F6C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CBD4-182F-4484-8E7A-F77BF240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C056-3CBD-44EE-B110-1ABCC630F6C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CBD4-182F-4484-8E7A-F77BF240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C056-3CBD-44EE-B110-1ABCC630F6C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CBD4-182F-4484-8E7A-F77BF240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4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C056-3CBD-44EE-B110-1ABCC630F6C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CBD4-182F-4484-8E7A-F77BF240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C056-3CBD-44EE-B110-1ABCC630F6C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CBD4-182F-4484-8E7A-F77BF240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6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C056-3CBD-44EE-B110-1ABCC630F6C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CBD4-182F-4484-8E7A-F77BF240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9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inary_expression_tre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Postfix</a:t>
            </a:r>
            <a:br>
              <a:rPr lang="en-US" dirty="0" smtClean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Expression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http://en.wikipedia.org/wiki/Binary_expression_tree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0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79400"/>
            <a:ext cx="10515600" cy="8572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 smtClean="0"/>
              <a:t>Assumes list of tokens in postfix order</a:t>
            </a:r>
          </a:p>
          <a:p>
            <a:r>
              <a:rPr lang="en-US" dirty="0" smtClean="0"/>
              <a:t>Create expression stack of </a:t>
            </a:r>
            <a:r>
              <a:rPr lang="en-US" dirty="0" smtClean="0"/>
              <a:t>tree </a:t>
            </a:r>
            <a:r>
              <a:rPr lang="en-US" dirty="0" smtClean="0"/>
              <a:t>pointers</a:t>
            </a:r>
          </a:p>
          <a:p>
            <a:r>
              <a:rPr lang="en-US" dirty="0" smtClean="0"/>
              <a:t>While postfix list has token (process postfix from left to right)</a:t>
            </a:r>
          </a:p>
          <a:p>
            <a:pPr lvl="1"/>
            <a:r>
              <a:rPr lang="en-US" dirty="0" smtClean="0"/>
              <a:t>Get token</a:t>
            </a:r>
          </a:p>
          <a:p>
            <a:pPr lvl="2"/>
            <a:r>
              <a:rPr lang="en-US" dirty="0" smtClean="0"/>
              <a:t>If token is operand</a:t>
            </a:r>
          </a:p>
          <a:p>
            <a:pPr lvl="3"/>
            <a:r>
              <a:rPr lang="en-US" dirty="0" smtClean="0"/>
              <a:t>Create a one-node tree and push it onto the expression stack</a:t>
            </a:r>
          </a:p>
          <a:p>
            <a:pPr lvl="2"/>
            <a:r>
              <a:rPr lang="en-US" dirty="0" smtClean="0"/>
              <a:t>If token is operator</a:t>
            </a:r>
          </a:p>
          <a:p>
            <a:pPr lvl="3"/>
            <a:r>
              <a:rPr lang="en-US" dirty="0" smtClean="0"/>
              <a:t>Create new tree with operator as root</a:t>
            </a:r>
          </a:p>
          <a:p>
            <a:pPr lvl="3"/>
            <a:r>
              <a:rPr lang="en-US" dirty="0" smtClean="0"/>
              <a:t>Pop </a:t>
            </a:r>
            <a:r>
              <a:rPr lang="en-US" dirty="0" smtClean="0"/>
              <a:t>tree </a:t>
            </a:r>
            <a:r>
              <a:rPr lang="en-US" dirty="0" smtClean="0"/>
              <a:t>off expression stack and add as right </a:t>
            </a:r>
            <a:r>
              <a:rPr lang="en-US" dirty="0" smtClean="0"/>
              <a:t>child of the new tree</a:t>
            </a:r>
            <a:endParaRPr lang="en-US" dirty="0" smtClean="0"/>
          </a:p>
          <a:p>
            <a:pPr lvl="3"/>
            <a:r>
              <a:rPr lang="en-US" dirty="0" smtClean="0"/>
              <a:t>Pop </a:t>
            </a:r>
            <a:r>
              <a:rPr lang="en-US" dirty="0" smtClean="0"/>
              <a:t>tree </a:t>
            </a:r>
            <a:r>
              <a:rPr lang="en-US" dirty="0" smtClean="0"/>
              <a:t>off expression stack and add as left </a:t>
            </a:r>
            <a:r>
              <a:rPr lang="en-US" dirty="0" smtClean="0"/>
              <a:t>child of the new tree</a:t>
            </a:r>
            <a:endParaRPr lang="en-US" dirty="0" smtClean="0"/>
          </a:p>
          <a:p>
            <a:pPr lvl="3"/>
            <a:r>
              <a:rPr lang="en-US" dirty="0" smtClean="0"/>
              <a:t>Push new tree pointer onto expression stack</a:t>
            </a:r>
          </a:p>
          <a:p>
            <a:pPr lvl="1"/>
            <a:r>
              <a:rPr lang="en-US" dirty="0" smtClean="0"/>
              <a:t>When postfix list is empty, expression stack should have one entry which is </a:t>
            </a:r>
            <a:r>
              <a:rPr lang="en-US" smtClean="0"/>
              <a:t>a </a:t>
            </a:r>
            <a:r>
              <a:rPr lang="en-US" smtClean="0"/>
              <a:t>tree </a:t>
            </a:r>
            <a:r>
              <a:rPr lang="en-US" dirty="0" smtClean="0"/>
              <a:t>pointer to the root of the expression tree</a:t>
            </a:r>
          </a:p>
        </p:txBody>
      </p:sp>
    </p:spTree>
    <p:extLst>
      <p:ext uri="{BB962C8B-B14F-4D97-AF65-F5344CB8AC3E}">
        <p14:creationId xmlns:p14="http://schemas.microsoft.com/office/powerpoint/2010/main" val="15241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Postfix to Expression Tree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Postfix to Expression Tree</dc:title>
  <dc:creator>Joseph Latimer</dc:creator>
  <cp:lastModifiedBy>latimerlocal</cp:lastModifiedBy>
  <cp:revision>6</cp:revision>
  <dcterms:created xsi:type="dcterms:W3CDTF">2015-04-13T19:47:03Z</dcterms:created>
  <dcterms:modified xsi:type="dcterms:W3CDTF">2017-10-14T19:15:24Z</dcterms:modified>
</cp:coreProperties>
</file>