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50000"/>
  </p:normalViewPr>
  <p:slideViewPr>
    <p:cSldViewPr snapToGrid="0" snapToObjects="1">
      <p:cViewPr varScale="1">
        <p:scale>
          <a:sx n="45" d="100"/>
          <a:sy n="45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AF85-9BEC-EE4B-A2D6-629E21E2BD86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0343-A285-E444-9B8B-A03A0DB5BF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尽量讲大家平时接触得比较少的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首先，讲</a:t>
            </a:r>
            <a:r>
              <a:rPr kumimoji="1" lang="en-US" altLang="zh-CN" dirty="0" smtClean="0"/>
              <a:t>Animator</a:t>
            </a:r>
            <a:endParaRPr kumimoji="1" lang="zh-CN" altLang="en-US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，顾名思义，就是用来制作动画的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是这一系列的基类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0F38-946A-4344-8969-2030EF824029}" type="datetimeFigureOut">
              <a:rPr kumimoji="1" lang="zh-CN" altLang="en-US" smtClean="0"/>
              <a:t>15/10/26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动画实用技巧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082800"/>
            <a:ext cx="8191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39</Words>
  <Application>Microsoft Macintosh PowerPoint</Application>
  <PresentationFormat>宽屏</PresentationFormat>
  <Paragraphs>10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主题</vt:lpstr>
      <vt:lpstr>动画实用技巧</vt:lpstr>
      <vt:lpstr>Animator</vt:lpstr>
      <vt:lpstr>Animator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动画实用技巧</dc:title>
  <dc:creator>Microsoft Office 用户</dc:creator>
  <cp:lastModifiedBy>Microsoft Office 用户</cp:lastModifiedBy>
  <cp:revision>10</cp:revision>
  <dcterms:created xsi:type="dcterms:W3CDTF">2015-10-24T02:09:40Z</dcterms:created>
  <dcterms:modified xsi:type="dcterms:W3CDTF">2015-10-27T00:00:36Z</dcterms:modified>
</cp:coreProperties>
</file>