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5" r:id="rId6"/>
    <p:sldId id="264" r:id="rId7"/>
    <p:sldId id="271" r:id="rId8"/>
    <p:sldId id="272" r:id="rId9"/>
    <p:sldId id="273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7"/>
    <p:restoredTop sz="50000"/>
  </p:normalViewPr>
  <p:slideViewPr>
    <p:cSldViewPr snapToGrid="0" snapToObjects="1">
      <p:cViewPr varScale="1">
        <p:scale>
          <a:sx n="45" d="100"/>
          <a:sy n="45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AF85-9BEC-EE4B-A2D6-629E21E2BD86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0343-A285-E444-9B8B-A03A0DB5BF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尽量讲大家平时接触得比较少的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看一下刚才那个</a:t>
            </a:r>
            <a:r>
              <a:rPr kumimoji="1" lang="en-US" altLang="zh-CN" baseline="0" dirty="0" smtClean="0"/>
              <a:t>demo</a:t>
            </a:r>
            <a:r>
              <a:rPr kumimoji="1" lang="zh-CN" altLang="en-US" baseline="0" dirty="0" smtClean="0"/>
              <a:t>中的自定义插值器，</a:t>
            </a:r>
          </a:p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乘以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，再取三角函数</a:t>
            </a:r>
            <a:r>
              <a:rPr kumimoji="1" lang="en-US" altLang="zh-CN" dirty="0" smtClean="0"/>
              <a:t>sin</a:t>
            </a:r>
            <a:endParaRPr kumimoji="1" lang="zh-CN" altLang="en-US" dirty="0" smtClean="0"/>
          </a:p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1,</a:t>
            </a:r>
          </a:p>
          <a:p>
            <a:r>
              <a:rPr kumimoji="1" lang="zh-CN" altLang="en-US" dirty="0" smtClean="0"/>
              <a:t>来看一下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sin(x)</a:t>
            </a:r>
            <a:r>
              <a:rPr kumimoji="1" lang="zh-CN" altLang="en-US" dirty="0" smtClean="0"/>
              <a:t>的图像</a:t>
            </a:r>
          </a:p>
          <a:p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乘以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，就是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PI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返回值就是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再到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今天的主角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首先，讲</a:t>
            </a:r>
            <a:r>
              <a:rPr kumimoji="1" lang="en-US" altLang="zh-CN" dirty="0" smtClean="0"/>
              <a:t>Animator</a:t>
            </a:r>
            <a:endParaRPr kumimoji="1" lang="zh-CN" altLang="en-US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，顾名思义，就是用来制作动画的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Animator</a:t>
            </a:r>
            <a:r>
              <a:rPr kumimoji="1" lang="zh-CN" altLang="en-US" dirty="0" smtClean="0"/>
              <a:t>是这一系列的</a:t>
            </a:r>
            <a:r>
              <a:rPr kumimoji="1" lang="zh-CN" altLang="en-US" dirty="0" smtClean="0"/>
              <a:t>基类</a:t>
            </a:r>
          </a:p>
          <a:p>
            <a:r>
              <a:rPr kumimoji="1" lang="zh-CN" altLang="en-US" dirty="0" smtClean="0"/>
              <a:t>右边那一块基本上是没用的</a:t>
            </a:r>
          </a:p>
          <a:p>
            <a:r>
              <a:rPr kumimoji="1" lang="en-US" altLang="zh-CN" dirty="0" err="1" smtClean="0"/>
              <a:t>AnimatorSet</a:t>
            </a:r>
            <a:r>
              <a:rPr kumimoji="1" lang="zh-CN" altLang="en-US" dirty="0" smtClean="0"/>
              <a:t>是用来组合</a:t>
            </a:r>
            <a:r>
              <a:rPr kumimoji="1" lang="en-US" altLang="zh-CN" dirty="0" smtClean="0"/>
              <a:t>Animator </a:t>
            </a:r>
            <a:r>
              <a:rPr kumimoji="1" lang="zh-CN" altLang="en-US" dirty="0" smtClean="0"/>
              <a:t>的</a:t>
            </a:r>
          </a:p>
          <a:p>
            <a:r>
              <a:rPr kumimoji="1" lang="en-US" altLang="zh-CN" dirty="0" smtClean="0"/>
              <a:t>ValueAnimator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ObjectAnimator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TimeAnimator</a:t>
            </a:r>
            <a:r>
              <a:rPr kumimoji="1" lang="zh-CN" altLang="en-US" dirty="0" smtClean="0"/>
              <a:t>，以后再分别介绍</a:t>
            </a:r>
          </a:p>
          <a:p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先来看一个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，切换展示</a:t>
            </a:r>
            <a:r>
              <a:rPr kumimoji="1" lang="en-US" altLang="zh-CN" dirty="0" smtClean="0"/>
              <a:t>demo1</a:t>
            </a:r>
            <a:r>
              <a:rPr kumimoji="1" lang="zh-CN" altLang="en-US" dirty="0" smtClean="0"/>
              <a:t>的动画效果</a:t>
            </a:r>
          </a:p>
          <a:p>
            <a:r>
              <a:rPr kumimoji="1" lang="zh-CN" altLang="en-US" dirty="0" smtClean="0"/>
              <a:t>展示完动画效果，再看一下绘制的代码，最后看一下动画控制的代码，然后切回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，进入下一张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介绍动画逻辑：动画每一帧更新时，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获取值，再乘以高度，然后重绘</a:t>
            </a:r>
          </a:p>
          <a:p>
            <a:r>
              <a:rPr kumimoji="1" lang="zh-CN" altLang="en-US" dirty="0" smtClean="0"/>
              <a:t>介绍一下各个方法</a:t>
            </a:r>
            <a:endParaRPr kumimoji="1" lang="zh-CN" altLang="en-US" dirty="0" smtClean="0"/>
          </a:p>
          <a:p>
            <a:r>
              <a:rPr kumimoji="1" lang="zh-CN" altLang="en-US" dirty="0" smtClean="0"/>
              <a:t>接着来看一下</a:t>
            </a:r>
            <a:r>
              <a:rPr kumimoji="1" lang="en-US" altLang="zh-CN" dirty="0" smtClean="0"/>
              <a:t>AnimatorUpdateListener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onAnimationUpdate</a:t>
            </a:r>
            <a:r>
              <a:rPr kumimoji="1" lang="zh-CN" altLang="en-US" dirty="0" smtClean="0"/>
              <a:t>每一帧调一次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还是回到</a:t>
            </a:r>
            <a:r>
              <a:rPr kumimoji="1" lang="en-US" altLang="zh-CN" dirty="0" smtClean="0"/>
              <a:t>demo1</a:t>
            </a:r>
            <a:r>
              <a:rPr kumimoji="1" lang="zh-CN" altLang="en-US" dirty="0" smtClean="0"/>
              <a:t>，</a:t>
            </a:r>
          </a:p>
          <a:p>
            <a:r>
              <a:rPr kumimoji="1" lang="zh-CN" altLang="en-US" dirty="0" smtClean="0"/>
              <a:t>接下来讲一下，</a:t>
            </a:r>
            <a:r>
              <a:rPr kumimoji="1" lang="en-US" altLang="zh-CN" dirty="0" err="1" smtClean="0"/>
              <a:t>getAnimatedValue</a:t>
            </a:r>
            <a:r>
              <a:rPr kumimoji="1" lang="zh-CN" altLang="en-US" dirty="0" smtClean="0"/>
              <a:t>这个方法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回到刚才的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，来看一下插值器，插值器大家应该都很熟悉，</a:t>
            </a:r>
          </a:p>
          <a:p>
            <a:r>
              <a:rPr kumimoji="1" lang="zh-CN" altLang="en-US" dirty="0" smtClean="0"/>
              <a:t>常用的有线性、加速、减速、先加速后减速这些，其他的要用的时候到网上搜一下就行</a:t>
            </a:r>
          </a:p>
          <a:p>
            <a:r>
              <a:rPr kumimoji="1" lang="zh-CN" altLang="en-US" dirty="0" smtClean="0"/>
              <a:t>考虑下面这种场景</a:t>
            </a:r>
            <a:r>
              <a:rPr kumimoji="1" lang="zh-CN" altLang="en-US" dirty="0" smtClean="0">
                <a:sym typeface="Wingdings"/>
              </a:rPr>
              <a:t>：</a:t>
            </a:r>
          </a:p>
          <a:p>
            <a:r>
              <a:rPr kumimoji="1" lang="zh-CN" altLang="en-US" dirty="0" smtClean="0"/>
              <a:t>场景待补充</a:t>
            </a:r>
          </a:p>
          <a:p>
            <a:r>
              <a:rPr kumimoji="1" lang="is-IS" altLang="zh-CN" dirty="0" smtClean="0"/>
              <a:t>…...</a:t>
            </a:r>
          </a:p>
          <a:p>
            <a:endParaRPr kumimoji="1" lang="is-IS" altLang="zh-CN" dirty="0" smtClean="0"/>
          </a:p>
          <a:p>
            <a:r>
              <a:rPr kumimoji="1" lang="zh-CN" altLang="en-US" dirty="0" smtClean="0"/>
              <a:t>现有的插值器都不能满足我们的需求</a:t>
            </a:r>
          </a:p>
          <a:p>
            <a:r>
              <a:rPr kumimoji="1" lang="zh-CN" altLang="en-US" dirty="0" smtClean="0"/>
              <a:t>就需要自定义擦值器</a:t>
            </a:r>
          </a:p>
          <a:p>
            <a:r>
              <a:rPr kumimoji="1" lang="zh-CN" altLang="en-US" dirty="0" smtClean="0"/>
              <a:t>进入下一页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都可以</a:t>
            </a:r>
          </a:p>
          <a:p>
            <a:r>
              <a:rPr kumimoji="1" lang="zh-CN" altLang="en-US" dirty="0" smtClean="0"/>
              <a:t>关于为什么有这两个，看代码里面的注释，是说先有的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，后来引入了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Interpolator</a:t>
            </a:r>
            <a:r>
              <a:rPr kumimoji="1" lang="zh-CN" altLang="en-US" dirty="0" smtClean="0"/>
              <a:t>就继承</a:t>
            </a:r>
            <a:r>
              <a:rPr kumimoji="1" lang="en-US" altLang="zh-CN" dirty="0" err="1" smtClean="0"/>
              <a:t>TimeInterpolator</a:t>
            </a:r>
            <a:r>
              <a:rPr kumimoji="1" lang="zh-CN" altLang="en-US" dirty="0" smtClean="0"/>
              <a:t>，这样两个都可以用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只需要实现</a:t>
            </a:r>
            <a:r>
              <a:rPr kumimoji="1" lang="en-US" altLang="zh-CN" dirty="0" err="1" smtClean="0"/>
              <a:t>getInterpolation</a:t>
            </a:r>
            <a:r>
              <a:rPr kumimoji="1" lang="zh-CN" altLang="en-US" dirty="0" smtClean="0"/>
              <a:t>这个接口就可以</a:t>
            </a:r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demo2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0343-A285-E444-9B8B-A03A0DB5BFE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0F38-946A-4344-8969-2030EF824029}" type="datetimeFigureOut">
              <a:rPr kumimoji="1" lang="zh-CN" altLang="en-US" smtClean="0"/>
              <a:t>15/10/27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F9DC-D3FA-A142-B9DD-D42AB0946D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属性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Interpolator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 err="1"/>
              <a:t>getInterpolation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input);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lang="en-US" altLang="zh-CN" b="1" dirty="0">
                <a:solidFill>
                  <a:srgbClr val="000080"/>
                </a:solidFill>
              </a:rPr>
              <a:t>public interface </a:t>
            </a:r>
            <a:r>
              <a:rPr lang="en-US" altLang="zh-CN" dirty="0"/>
              <a:t>Interpolator </a:t>
            </a:r>
            <a:r>
              <a:rPr lang="en-US" altLang="zh-CN" b="1" dirty="0">
                <a:solidFill>
                  <a:srgbClr val="000080"/>
                </a:solidFill>
              </a:rPr>
              <a:t>extends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/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3025" y="2486025"/>
            <a:ext cx="5172075" cy="60007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Interpolator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3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80"/>
                </a:solidFill>
              </a:rPr>
              <a:t>public </a:t>
            </a:r>
            <a:r>
              <a:rPr lang="en-US" altLang="zh-CN" b="1" dirty="0">
                <a:solidFill>
                  <a:srgbClr val="000080"/>
                </a:solidFill>
              </a:rPr>
              <a:t>class </a:t>
            </a:r>
            <a:r>
              <a:rPr lang="en-US" altLang="zh-CN" dirty="0" err="1"/>
              <a:t>SinInterpolator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80"/>
                </a:solidFill>
              </a:rPr>
              <a:t>implements </a:t>
            </a:r>
            <a:r>
              <a:rPr lang="en-US" altLang="zh-CN" dirty="0" err="1"/>
              <a:t>TimeInterpolator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@Override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float </a:t>
            </a:r>
            <a:r>
              <a:rPr lang="en-US" altLang="zh-CN" dirty="0" err="1"/>
              <a:t>getInterpolation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 </a:t>
            </a:r>
            <a:r>
              <a:rPr lang="en-US" altLang="zh-CN" dirty="0"/>
              <a:t>input)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0080"/>
                </a:solidFill>
              </a:rPr>
              <a:t>float</a:t>
            </a:r>
            <a:r>
              <a:rPr lang="en-US" altLang="zh-CN" dirty="0"/>
              <a:t>) </a:t>
            </a:r>
            <a:r>
              <a:rPr lang="en-US" altLang="zh-CN" dirty="0" err="1"/>
              <a:t>Math.</a:t>
            </a:r>
            <a:r>
              <a:rPr lang="en-US" altLang="zh-CN" i="1" dirty="0" err="1"/>
              <a:t>sin</a:t>
            </a:r>
            <a:r>
              <a:rPr lang="en-US" altLang="zh-CN" dirty="0"/>
              <a:t>(input * </a:t>
            </a:r>
            <a:r>
              <a:rPr lang="en-US" altLang="zh-CN" dirty="0" err="1"/>
              <a:t>Math.</a:t>
            </a:r>
            <a:r>
              <a:rPr lang="en-US" altLang="zh-CN" b="1" i="1" dirty="0" err="1">
                <a:solidFill>
                  <a:srgbClr val="660E7A"/>
                </a:solidFill>
              </a:rPr>
              <a:t>PI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3358464"/>
            <a:ext cx="3267075" cy="29534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775" y="4578002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input </a:t>
            </a:r>
            <a:r>
              <a:rPr kumimoji="1" lang="en-US" altLang="zh-CN" sz="2800" dirty="0" smtClean="0"/>
              <a:t>:  0-&gt;1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5055055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return </a:t>
            </a:r>
            <a:r>
              <a:rPr kumimoji="1" lang="en-US" altLang="zh-CN" sz="2800" dirty="0"/>
              <a:t>: </a:t>
            </a:r>
            <a:r>
              <a:rPr kumimoji="1" lang="en-US" altLang="zh-CN" sz="2800" dirty="0" smtClean="0"/>
              <a:t>0-</a:t>
            </a:r>
            <a:r>
              <a:rPr kumimoji="1" lang="en-US" altLang="zh-CN" sz="2800" dirty="0"/>
              <a:t>&gt;1-&gt;</a:t>
            </a:r>
            <a:r>
              <a:rPr kumimoji="1" lang="en-US" altLang="zh-CN" sz="2800" dirty="0" smtClean="0"/>
              <a:t>0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082800"/>
            <a:ext cx="8191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AnimatorUpdateListener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41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Animator</a:t>
            </a:r>
            <a:r>
              <a:rPr kumimoji="1" lang="en-US" altLang="zh-CN" dirty="0" err="1"/>
              <a:t>.</a:t>
            </a:r>
            <a:r>
              <a:rPr kumimoji="1" lang="en-US" altLang="zh-CN" dirty="0" err="1" smtClean="0"/>
              <a:t>Listeners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AnimatorListener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/>
              <a:t>AnimatorPauseListener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2225" y="80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350963"/>
            <a:ext cx="11252200" cy="482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1690688"/>
            <a:ext cx="1007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ValueAnimator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40815" cy="5032375"/>
          </a:xfrm>
        </p:spPr>
      </p:pic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457826" y="3971925"/>
            <a:ext cx="4171950" cy="4000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690688"/>
            <a:ext cx="9928225" cy="409665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425574" y="2200275"/>
            <a:ext cx="7889875" cy="314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10568</TotalTime>
  <Words>375</Words>
  <Application>Microsoft Macintosh PowerPoint</Application>
  <PresentationFormat>宽屏</PresentationFormat>
  <Paragraphs>71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Wingdings</vt:lpstr>
      <vt:lpstr>宋体</vt:lpstr>
      <vt:lpstr>Arial</vt:lpstr>
      <vt:lpstr>Office 主题</vt:lpstr>
      <vt:lpstr>属性动画</vt:lpstr>
      <vt:lpstr>Animator</vt:lpstr>
      <vt:lpstr>Animator</vt:lpstr>
      <vt:lpstr>demo1</vt:lpstr>
      <vt:lpstr>AnimatorUpdateListener</vt:lpstr>
      <vt:lpstr>Animator.Listeners</vt:lpstr>
      <vt:lpstr>ValueAnimator</vt:lpstr>
      <vt:lpstr>demo1</vt:lpstr>
      <vt:lpstr>demo1</vt:lpstr>
      <vt:lpstr>Interpolator</vt:lpstr>
      <vt:lpstr>自定义Interpolator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动画实用技巧</dc:title>
  <dc:creator>Microsoft Office 用户</dc:creator>
  <cp:lastModifiedBy>Microsoft Office 用户</cp:lastModifiedBy>
  <cp:revision>30</cp:revision>
  <dcterms:created xsi:type="dcterms:W3CDTF">2015-10-24T02:09:40Z</dcterms:created>
  <dcterms:modified xsi:type="dcterms:W3CDTF">2015-11-01T14:23:38Z</dcterms:modified>
</cp:coreProperties>
</file>