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9" r:id="rId8"/>
    <p:sldId id="262" r:id="rId9"/>
    <p:sldId id="264" r:id="rId10"/>
    <p:sldId id="270" r:id="rId11"/>
    <p:sldId id="273" r:id="rId12"/>
    <p:sldId id="274" r:id="rId13"/>
    <p:sldId id="271" r:id="rId14"/>
    <p:sldId id="272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C2327-CE0E-4741-B0D0-B77DD55C9F30}" v="1046" dt="2019-10-12T12:28:0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Yung Liu" userId="1f2c048bc18e281f" providerId="LiveId" clId="{C9CC2327-CE0E-4741-B0D0-B77DD55C9F30}"/>
    <pc:docChg chg="custSel addSld modSld sldOrd">
      <pc:chgData name="ChingYung Liu" userId="1f2c048bc18e281f" providerId="LiveId" clId="{C9CC2327-CE0E-4741-B0D0-B77DD55C9F30}" dt="2019-10-12T12:28:00.573" v="2277"/>
      <pc:docMkLst>
        <pc:docMk/>
      </pc:docMkLst>
      <pc:sldChg chg="ord">
        <pc:chgData name="ChingYung Liu" userId="1f2c048bc18e281f" providerId="LiveId" clId="{C9CC2327-CE0E-4741-B0D0-B77DD55C9F30}" dt="2019-10-12T10:14:23.382" v="279"/>
        <pc:sldMkLst>
          <pc:docMk/>
          <pc:sldMk cId="3578948367" sldId="261"/>
        </pc:sldMkLst>
      </pc:sldChg>
      <pc:sldChg chg="modSp">
        <pc:chgData name="ChingYung Liu" userId="1f2c048bc18e281f" providerId="LiveId" clId="{C9CC2327-CE0E-4741-B0D0-B77DD55C9F30}" dt="2019-10-12T10:17:23.813" v="995"/>
        <pc:sldMkLst>
          <pc:docMk/>
          <pc:sldMk cId="4129296824" sldId="262"/>
        </pc:sldMkLst>
        <pc:spChg chg="mod">
          <ac:chgData name="ChingYung Liu" userId="1f2c048bc18e281f" providerId="LiveId" clId="{C9CC2327-CE0E-4741-B0D0-B77DD55C9F30}" dt="2019-10-12T10:17:23.813" v="995"/>
          <ac:spMkLst>
            <pc:docMk/>
            <pc:sldMk cId="4129296824" sldId="262"/>
            <ac:spMk id="3" creationId="{B524E1E5-A613-4156-A76F-2C51C7446692}"/>
          </ac:spMkLst>
        </pc:spChg>
      </pc:sldChg>
      <pc:sldChg chg="modSp">
        <pc:chgData name="ChingYung Liu" userId="1f2c048bc18e281f" providerId="LiveId" clId="{C9CC2327-CE0E-4741-B0D0-B77DD55C9F30}" dt="2019-10-12T12:28:00.573" v="2277"/>
        <pc:sldMkLst>
          <pc:docMk/>
          <pc:sldMk cId="3090170199" sldId="264"/>
        </pc:sldMkLst>
        <pc:spChg chg="mod">
          <ac:chgData name="ChingYung Liu" userId="1f2c048bc18e281f" providerId="LiveId" clId="{C9CC2327-CE0E-4741-B0D0-B77DD55C9F30}" dt="2019-10-12T12:28:00.573" v="2277"/>
          <ac:spMkLst>
            <pc:docMk/>
            <pc:sldMk cId="3090170199" sldId="264"/>
            <ac:spMk id="3" creationId="{B524E1E5-A613-4156-A76F-2C51C7446692}"/>
          </ac:spMkLst>
        </pc:spChg>
      </pc:sldChg>
      <pc:sldChg chg="addSp modSp add">
        <pc:chgData name="ChingYung Liu" userId="1f2c048bc18e281f" providerId="LiveId" clId="{C9CC2327-CE0E-4741-B0D0-B77DD55C9F30}" dt="2019-10-12T12:24:49.314" v="1404" actId="1076"/>
        <pc:sldMkLst>
          <pc:docMk/>
          <pc:sldMk cId="3610738287" sldId="268"/>
        </pc:sldMkLst>
        <pc:spChg chg="mod">
          <ac:chgData name="ChingYung Liu" userId="1f2c048bc18e281f" providerId="LiveId" clId="{C9CC2327-CE0E-4741-B0D0-B77DD55C9F30}" dt="2019-10-12T12:23:17.831" v="1340"/>
          <ac:spMkLst>
            <pc:docMk/>
            <pc:sldMk cId="3610738287" sldId="268"/>
            <ac:spMk id="3" creationId="{15773ACB-2F47-440F-B10A-DBE7BAC8F0CF}"/>
          </ac:spMkLst>
        </pc:spChg>
        <pc:picChg chg="add mod">
          <ac:chgData name="ChingYung Liu" userId="1f2c048bc18e281f" providerId="LiveId" clId="{C9CC2327-CE0E-4741-B0D0-B77DD55C9F30}" dt="2019-10-12T12:24:49.314" v="1404" actId="1076"/>
          <ac:picMkLst>
            <pc:docMk/>
            <pc:sldMk cId="3610738287" sldId="268"/>
            <ac:picMk id="5" creationId="{2CA7E74E-256F-4663-8116-8DE4E644CD7E}"/>
          </ac:picMkLst>
        </pc:picChg>
      </pc:sldChg>
      <pc:sldChg chg="addSp delSp modSp add">
        <pc:chgData name="ChingYung Liu" userId="1f2c048bc18e281f" providerId="LiveId" clId="{C9CC2327-CE0E-4741-B0D0-B77DD55C9F30}" dt="2019-10-12T12:24:25.726" v="1367" actId="1036"/>
        <pc:sldMkLst>
          <pc:docMk/>
          <pc:sldMk cId="916430094" sldId="269"/>
        </pc:sldMkLst>
        <pc:spChg chg="mod">
          <ac:chgData name="ChingYung Liu" userId="1f2c048bc18e281f" providerId="LiveId" clId="{C9CC2327-CE0E-4741-B0D0-B77DD55C9F30}" dt="2019-10-12T12:24:08.453" v="1349" actId="20577"/>
          <ac:spMkLst>
            <pc:docMk/>
            <pc:sldMk cId="916430094" sldId="269"/>
            <ac:spMk id="3" creationId="{15773ACB-2F47-440F-B10A-DBE7BAC8F0CF}"/>
          </ac:spMkLst>
        </pc:spChg>
        <pc:picChg chg="del">
          <ac:chgData name="ChingYung Liu" userId="1f2c048bc18e281f" providerId="LiveId" clId="{C9CC2327-CE0E-4741-B0D0-B77DD55C9F30}" dt="2019-10-12T10:12:54.441" v="253" actId="478"/>
          <ac:picMkLst>
            <pc:docMk/>
            <pc:sldMk cId="916430094" sldId="269"/>
            <ac:picMk id="5" creationId="{2CA7E74E-256F-4663-8116-8DE4E644CD7E}"/>
          </ac:picMkLst>
        </pc:picChg>
        <pc:picChg chg="add mod">
          <ac:chgData name="ChingYung Liu" userId="1f2c048bc18e281f" providerId="LiveId" clId="{C9CC2327-CE0E-4741-B0D0-B77DD55C9F30}" dt="2019-10-12T12:24:25.726" v="1367" actId="1036"/>
          <ac:picMkLst>
            <pc:docMk/>
            <pc:sldMk cId="916430094" sldId="269"/>
            <ac:picMk id="6" creationId="{F1B17E36-8CB5-4BF8-A293-48F0CD83B7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單元五</a:t>
            </a:r>
            <a:r>
              <a:rPr lang="en-US" altLang="zh-TW"/>
              <a:t>-</a:t>
            </a:r>
            <a:r>
              <a:rPr lang="en-US" altLang="zh-TW" dirty="0"/>
              <a:t>MySQL</a:t>
            </a:r>
            <a:r>
              <a:rPr lang="zh-TW" altLang="en-US" dirty="0"/>
              <a:t>基本操作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99011"/>
            <a:ext cx="8596668" cy="5642351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zh-TW" altLang="en-US" sz="2000" dirty="0" smtClean="0"/>
              <a:t>查詢一年三班住</a:t>
            </a:r>
            <a:r>
              <a:rPr lang="zh-TW" altLang="en-US" sz="2000" dirty="0"/>
              <a:t>在</a:t>
            </a:r>
            <a:r>
              <a:rPr lang="zh-TW" altLang="en-US" sz="2000" dirty="0" smtClean="0"/>
              <a:t>台中縣的</a:t>
            </a:r>
            <a:r>
              <a:rPr lang="zh-TW" altLang="en-US" sz="2000" dirty="0"/>
              <a:t>學生</a:t>
            </a:r>
            <a:endParaRPr lang="en-US" altLang="zh-TW" sz="2000" dirty="0"/>
          </a:p>
          <a:p>
            <a:pPr lvl="3"/>
            <a:r>
              <a:rPr lang="en-US" altLang="zh-TW" sz="1800" dirty="0"/>
              <a:t>SELECT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students`.`name</a:t>
            </a:r>
            <a:r>
              <a:rPr lang="en-US" altLang="zh-TW" sz="1800" dirty="0"/>
              <a:t>` AS '</a:t>
            </a:r>
            <a:r>
              <a:rPr lang="zh-TW" altLang="en-US" sz="1800" dirty="0"/>
              <a:t>姓名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students`.`birthday</a:t>
            </a:r>
            <a:r>
              <a:rPr lang="en-US" altLang="zh-TW" sz="1800" dirty="0"/>
              <a:t>` AS '</a:t>
            </a:r>
            <a:r>
              <a:rPr lang="zh-TW" altLang="en-US" sz="1800" dirty="0"/>
              <a:t>生日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`students`.`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` AS '</a:t>
            </a:r>
            <a:r>
              <a:rPr lang="zh-TW" altLang="en-US" sz="1800" dirty="0"/>
              <a:t>地址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classes`.`name</a:t>
            </a:r>
            <a:r>
              <a:rPr lang="en-US" altLang="zh-TW" sz="1800" dirty="0"/>
              <a:t>` AS '</a:t>
            </a:r>
            <a:r>
              <a:rPr lang="zh-TW" altLang="en-US" sz="1800" dirty="0"/>
              <a:t>班級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`class_student`.`</a:t>
            </a:r>
            <a:r>
              <a:rPr lang="en-US" altLang="zh-TW" sz="1800" dirty="0" err="1"/>
              <a:t>seat_num</a:t>
            </a:r>
            <a:r>
              <a:rPr lang="en-US" altLang="zh-TW" sz="1800" dirty="0"/>
              <a:t>` AS '</a:t>
            </a:r>
            <a:r>
              <a:rPr lang="zh-TW" altLang="en-US" sz="1800" dirty="0"/>
              <a:t>班級座號</a:t>
            </a:r>
            <a:r>
              <a:rPr lang="en-US" altLang="zh-TW" sz="1800" dirty="0"/>
              <a:t>'</a:t>
            </a:r>
          </a:p>
          <a:p>
            <a:pPr lvl="3"/>
            <a:r>
              <a:rPr lang="en-US" altLang="zh-TW" sz="1800" dirty="0" smtClean="0"/>
              <a:t>FROM </a:t>
            </a:r>
            <a:endParaRPr lang="en-US" altLang="zh-TW" sz="1800" dirty="0"/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class_student</a:t>
            </a:r>
            <a:r>
              <a:rPr lang="en-US" altLang="zh-TW" sz="1800" dirty="0"/>
              <a:t>`,</a:t>
            </a:r>
          </a:p>
          <a:p>
            <a:pPr lvl="3"/>
            <a:r>
              <a:rPr lang="en-US" altLang="zh-TW" sz="1800" dirty="0"/>
              <a:t>    `students`,</a:t>
            </a:r>
          </a:p>
          <a:p>
            <a:pPr lvl="3"/>
            <a:r>
              <a:rPr lang="en-US" altLang="zh-TW" sz="1800" dirty="0"/>
              <a:t>    `classes</a:t>
            </a:r>
            <a:r>
              <a:rPr lang="en-US" altLang="zh-TW" sz="1800" dirty="0" smtClean="0"/>
              <a:t>`</a:t>
            </a:r>
            <a:endParaRPr lang="en-US" altLang="zh-TW" sz="1800" dirty="0"/>
          </a:p>
          <a:p>
            <a:pPr lvl="3"/>
            <a:r>
              <a:rPr lang="en-US" altLang="zh-TW" sz="1800" dirty="0"/>
              <a:t>WHERE</a:t>
            </a:r>
          </a:p>
          <a:p>
            <a:pPr lvl="3"/>
            <a:r>
              <a:rPr lang="en-US" altLang="zh-TW" sz="1800" dirty="0"/>
              <a:t>	`class_student`.`</a:t>
            </a:r>
            <a:r>
              <a:rPr lang="en-US" altLang="zh-TW" sz="1800" dirty="0" err="1"/>
              <a:t>school_num</a:t>
            </a:r>
            <a:r>
              <a:rPr lang="en-US" altLang="zh-TW" sz="1800" dirty="0"/>
              <a:t>`=`students`.`</a:t>
            </a:r>
            <a:r>
              <a:rPr lang="en-US" altLang="zh-TW" sz="1800" dirty="0" err="1"/>
              <a:t>school_num</a:t>
            </a:r>
            <a:r>
              <a:rPr lang="en-US" altLang="zh-TW" sz="1800" dirty="0"/>
              <a:t>` &amp;&amp;</a:t>
            </a:r>
          </a:p>
          <a:p>
            <a:pPr lvl="3"/>
            <a:r>
              <a:rPr lang="en-US" altLang="zh-TW" sz="1800" dirty="0"/>
              <a:t>   	`class_student`.`</a:t>
            </a:r>
            <a:r>
              <a:rPr lang="en-US" altLang="zh-TW" sz="1800" dirty="0" err="1"/>
              <a:t>class_code</a:t>
            </a:r>
            <a:r>
              <a:rPr lang="en-US" altLang="zh-TW" sz="1800" dirty="0"/>
              <a:t>`=`</a:t>
            </a:r>
            <a:r>
              <a:rPr lang="en-US" altLang="zh-TW" sz="1800" dirty="0" err="1"/>
              <a:t>classes`.`code</a:t>
            </a:r>
            <a:r>
              <a:rPr lang="en-US" altLang="zh-TW" sz="1800" dirty="0"/>
              <a:t>` &amp;&amp; </a:t>
            </a:r>
          </a:p>
          <a:p>
            <a:pPr lvl="3"/>
            <a:r>
              <a:rPr lang="en-US" altLang="zh-TW" sz="1800" dirty="0"/>
              <a:t>    `class_student`.`</a:t>
            </a:r>
            <a:r>
              <a:rPr lang="en-US" altLang="zh-TW" sz="1800" dirty="0" err="1"/>
              <a:t>class_code</a:t>
            </a:r>
            <a:r>
              <a:rPr lang="en-US" altLang="zh-TW" sz="1800" dirty="0"/>
              <a:t>`='103' &amp;&amp; </a:t>
            </a:r>
          </a:p>
          <a:p>
            <a:pPr lvl="3"/>
            <a:r>
              <a:rPr lang="en-US" altLang="zh-TW" sz="1800" dirty="0"/>
              <a:t>    LEFT(`students`.`addr`,3)='</a:t>
            </a:r>
            <a:r>
              <a:rPr lang="zh-TW" altLang="en-US" sz="1800" dirty="0" smtClean="0"/>
              <a:t>台中縣</a:t>
            </a:r>
            <a:r>
              <a:rPr lang="en-US" altLang="zh-TW" sz="1800" dirty="0" smtClean="0"/>
              <a:t>‘</a:t>
            </a:r>
          </a:p>
          <a:p>
            <a:pPr lvl="3"/>
            <a:r>
              <a:rPr lang="en-US" altLang="zh-TW" sz="1800" dirty="0"/>
              <a:t>ORDER BY 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students`.`birthday</a:t>
            </a:r>
            <a:r>
              <a:rPr lang="en-US" altLang="zh-TW" sz="1800" dirty="0"/>
              <a:t>` DESC,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35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99011"/>
            <a:ext cx="8596668" cy="5642351"/>
          </a:xfrm>
        </p:spPr>
        <p:txBody>
          <a:bodyPr>
            <a:normAutofit fontScale="85000" lnSpcReduction="20000"/>
          </a:bodyPr>
          <a:lstStyle/>
          <a:p>
            <a:pPr lvl="2"/>
            <a:r>
              <a:rPr lang="zh-TW" altLang="en-US" sz="2000" dirty="0" smtClean="0"/>
              <a:t>查詢一年三班住</a:t>
            </a:r>
            <a:r>
              <a:rPr lang="zh-TW" altLang="en-US" sz="2000" dirty="0"/>
              <a:t>在</a:t>
            </a:r>
            <a:r>
              <a:rPr lang="zh-TW" altLang="en-US" sz="2000" dirty="0" smtClean="0"/>
              <a:t>台中縣的</a:t>
            </a:r>
            <a:r>
              <a:rPr lang="zh-TW" altLang="en-US" sz="2000" dirty="0"/>
              <a:t>學生</a:t>
            </a:r>
            <a:endParaRPr lang="en-US" altLang="zh-TW" sz="2000" dirty="0"/>
          </a:p>
          <a:p>
            <a:pPr lvl="3"/>
            <a:r>
              <a:rPr lang="en-US" altLang="zh-TW" sz="1800" dirty="0"/>
              <a:t>SELECT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students`.`name</a:t>
            </a:r>
            <a:r>
              <a:rPr lang="en-US" altLang="zh-TW" sz="1800" dirty="0"/>
              <a:t>` AS '</a:t>
            </a:r>
            <a:r>
              <a:rPr lang="zh-TW" altLang="en-US" sz="1800" dirty="0"/>
              <a:t>姓名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students`.`birthday</a:t>
            </a:r>
            <a:r>
              <a:rPr lang="en-US" altLang="zh-TW" sz="1800" dirty="0"/>
              <a:t>` AS '</a:t>
            </a:r>
            <a:r>
              <a:rPr lang="zh-TW" altLang="en-US" sz="1800" dirty="0"/>
              <a:t>生日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`students`.`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` AS '</a:t>
            </a:r>
            <a:r>
              <a:rPr lang="zh-TW" altLang="en-US" sz="1800" dirty="0"/>
              <a:t>地址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classes`.`name</a:t>
            </a:r>
            <a:r>
              <a:rPr lang="en-US" altLang="zh-TW" sz="1800" dirty="0"/>
              <a:t>` AS '</a:t>
            </a:r>
            <a:r>
              <a:rPr lang="zh-TW" altLang="en-US" sz="1800" dirty="0"/>
              <a:t>班級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`class_student`.`</a:t>
            </a:r>
            <a:r>
              <a:rPr lang="en-US" altLang="zh-TW" sz="1800" dirty="0" err="1"/>
              <a:t>seat_num</a:t>
            </a:r>
            <a:r>
              <a:rPr lang="en-US" altLang="zh-TW" sz="1800" dirty="0"/>
              <a:t>` AS '</a:t>
            </a:r>
            <a:r>
              <a:rPr lang="zh-TW" altLang="en-US" sz="1800" dirty="0"/>
              <a:t>班級座號</a:t>
            </a:r>
            <a:r>
              <a:rPr lang="en-US" altLang="zh-TW" sz="1800" dirty="0"/>
              <a:t>'</a:t>
            </a:r>
          </a:p>
          <a:p>
            <a:pPr lvl="3"/>
            <a:r>
              <a:rPr lang="en-US" altLang="zh-TW" sz="1800" dirty="0" smtClean="0"/>
              <a:t>FROM </a:t>
            </a:r>
            <a:endParaRPr lang="en-US" altLang="zh-TW" sz="1800" dirty="0"/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class_student</a:t>
            </a:r>
            <a:r>
              <a:rPr lang="en-US" altLang="zh-TW" sz="1800" dirty="0"/>
              <a:t>`,</a:t>
            </a:r>
          </a:p>
          <a:p>
            <a:pPr lvl="3"/>
            <a:r>
              <a:rPr lang="en-US" altLang="zh-TW" sz="1800" dirty="0"/>
              <a:t>    `students`,</a:t>
            </a:r>
          </a:p>
          <a:p>
            <a:pPr lvl="3"/>
            <a:r>
              <a:rPr lang="en-US" altLang="zh-TW" sz="1800" dirty="0"/>
              <a:t>    `classes</a:t>
            </a:r>
            <a:r>
              <a:rPr lang="en-US" altLang="zh-TW" sz="1800" dirty="0" smtClean="0"/>
              <a:t>`</a:t>
            </a:r>
            <a:endParaRPr lang="en-US" altLang="zh-TW" sz="1800" dirty="0"/>
          </a:p>
          <a:p>
            <a:pPr lvl="3"/>
            <a:r>
              <a:rPr lang="en-US" altLang="zh-TW" sz="1800" dirty="0"/>
              <a:t>WHERE</a:t>
            </a:r>
          </a:p>
          <a:p>
            <a:pPr lvl="3"/>
            <a:r>
              <a:rPr lang="en-US" altLang="zh-TW" sz="1800" dirty="0"/>
              <a:t>	`class_student`.`</a:t>
            </a:r>
            <a:r>
              <a:rPr lang="en-US" altLang="zh-TW" sz="1800" dirty="0" err="1"/>
              <a:t>school_num</a:t>
            </a:r>
            <a:r>
              <a:rPr lang="en-US" altLang="zh-TW" sz="1800" dirty="0"/>
              <a:t>`=`students`.`</a:t>
            </a:r>
            <a:r>
              <a:rPr lang="en-US" altLang="zh-TW" sz="1800" dirty="0" err="1"/>
              <a:t>school_num</a:t>
            </a:r>
            <a:r>
              <a:rPr lang="en-US" altLang="zh-TW" sz="1800" dirty="0"/>
              <a:t>` &amp;&amp;</a:t>
            </a:r>
          </a:p>
          <a:p>
            <a:pPr lvl="3"/>
            <a:r>
              <a:rPr lang="en-US" altLang="zh-TW" sz="1800" dirty="0"/>
              <a:t>   	`class_student`.`</a:t>
            </a:r>
            <a:r>
              <a:rPr lang="en-US" altLang="zh-TW" sz="1800" dirty="0" err="1"/>
              <a:t>class_code</a:t>
            </a:r>
            <a:r>
              <a:rPr lang="en-US" altLang="zh-TW" sz="1800" dirty="0"/>
              <a:t>`=`</a:t>
            </a:r>
            <a:r>
              <a:rPr lang="en-US" altLang="zh-TW" sz="1800" dirty="0" err="1"/>
              <a:t>classes`.`code</a:t>
            </a:r>
            <a:r>
              <a:rPr lang="en-US" altLang="zh-TW" sz="1800" dirty="0"/>
              <a:t>` &amp;&amp; </a:t>
            </a:r>
          </a:p>
          <a:p>
            <a:pPr lvl="3"/>
            <a:r>
              <a:rPr lang="en-US" altLang="zh-TW" sz="1800" dirty="0"/>
              <a:t>    `class_student`.`</a:t>
            </a:r>
            <a:r>
              <a:rPr lang="en-US" altLang="zh-TW" sz="1800" dirty="0" err="1"/>
              <a:t>class_code</a:t>
            </a:r>
            <a:r>
              <a:rPr lang="en-US" altLang="zh-TW" sz="1800" dirty="0"/>
              <a:t>`='103' &amp;&amp; </a:t>
            </a:r>
          </a:p>
          <a:p>
            <a:pPr lvl="3"/>
            <a:r>
              <a:rPr lang="en-US" altLang="zh-TW" sz="1800" dirty="0"/>
              <a:t>    LEFT(`students`.`addr`,3)='</a:t>
            </a:r>
            <a:r>
              <a:rPr lang="zh-TW" altLang="en-US" sz="1800" dirty="0" smtClean="0"/>
              <a:t>台中縣</a:t>
            </a:r>
            <a:r>
              <a:rPr lang="en-US" altLang="zh-TW" sz="1800" dirty="0" smtClean="0"/>
              <a:t>‘</a:t>
            </a:r>
          </a:p>
          <a:p>
            <a:pPr lvl="3"/>
            <a:r>
              <a:rPr lang="en-US" altLang="zh-TW" sz="1800" dirty="0"/>
              <a:t>ORDER BY 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students`.`birthday</a:t>
            </a:r>
            <a:r>
              <a:rPr lang="en-US" altLang="zh-TW" sz="1800" dirty="0"/>
              <a:t>` DESC,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406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399011"/>
            <a:ext cx="8596668" cy="5642351"/>
          </a:xfrm>
        </p:spPr>
        <p:txBody>
          <a:bodyPr>
            <a:normAutofit fontScale="70000" lnSpcReduction="20000"/>
          </a:bodyPr>
          <a:lstStyle/>
          <a:p>
            <a:pPr lvl="2"/>
            <a:r>
              <a:rPr lang="zh-TW" altLang="en-US" sz="2000" dirty="0" smtClean="0"/>
              <a:t>查詢一年三班住</a:t>
            </a:r>
            <a:r>
              <a:rPr lang="zh-TW" altLang="en-US" sz="2000" dirty="0"/>
              <a:t>在</a:t>
            </a:r>
            <a:r>
              <a:rPr lang="zh-TW" altLang="en-US" sz="2000" dirty="0" smtClean="0"/>
              <a:t>台中縣的</a:t>
            </a:r>
            <a:r>
              <a:rPr lang="zh-TW" altLang="en-US" sz="2000" dirty="0"/>
              <a:t>學生</a:t>
            </a:r>
            <a:endParaRPr lang="en-US" altLang="zh-TW" sz="2000" dirty="0"/>
          </a:p>
          <a:p>
            <a:pPr lvl="3"/>
            <a:r>
              <a:rPr lang="en-US" altLang="zh-TW" sz="1800" dirty="0"/>
              <a:t>SELECT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students`.`name</a:t>
            </a:r>
            <a:r>
              <a:rPr lang="en-US" altLang="zh-TW" sz="1800" dirty="0"/>
              <a:t>` AS '</a:t>
            </a:r>
            <a:r>
              <a:rPr lang="zh-TW" altLang="en-US" sz="1800" dirty="0"/>
              <a:t>姓名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students`.`birthday</a:t>
            </a:r>
            <a:r>
              <a:rPr lang="en-US" altLang="zh-TW" sz="1800" dirty="0"/>
              <a:t>` AS '</a:t>
            </a:r>
            <a:r>
              <a:rPr lang="zh-TW" altLang="en-US" sz="1800" dirty="0"/>
              <a:t>生日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`students`.`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` AS '</a:t>
            </a:r>
            <a:r>
              <a:rPr lang="zh-TW" altLang="en-US" sz="1800" dirty="0"/>
              <a:t>地址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classes`.`name</a:t>
            </a:r>
            <a:r>
              <a:rPr lang="en-US" altLang="zh-TW" sz="1800" dirty="0"/>
              <a:t>` AS '</a:t>
            </a:r>
            <a:r>
              <a:rPr lang="zh-TW" altLang="en-US" sz="1800" dirty="0"/>
              <a:t>班級</a:t>
            </a:r>
            <a:r>
              <a:rPr lang="en-US" altLang="zh-TW" sz="1800" dirty="0"/>
              <a:t>',</a:t>
            </a:r>
          </a:p>
          <a:p>
            <a:pPr lvl="3"/>
            <a:r>
              <a:rPr lang="en-US" altLang="zh-TW" sz="1800" dirty="0"/>
              <a:t>    `class_student`.`</a:t>
            </a:r>
            <a:r>
              <a:rPr lang="en-US" altLang="zh-TW" sz="1800" dirty="0" err="1"/>
              <a:t>seat_num</a:t>
            </a:r>
            <a:r>
              <a:rPr lang="en-US" altLang="zh-TW" sz="1800" dirty="0"/>
              <a:t>` AS '</a:t>
            </a:r>
            <a:r>
              <a:rPr lang="zh-TW" altLang="en-US" sz="1800" dirty="0"/>
              <a:t>班級座號</a:t>
            </a:r>
            <a:r>
              <a:rPr lang="en-US" altLang="zh-TW" sz="1800" dirty="0"/>
              <a:t>'</a:t>
            </a:r>
          </a:p>
          <a:p>
            <a:pPr lvl="3"/>
            <a:r>
              <a:rPr lang="en-US" altLang="zh-TW" sz="1800" dirty="0"/>
              <a:t>FROM 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class_student</a:t>
            </a:r>
            <a:r>
              <a:rPr lang="en-US" altLang="zh-TW" sz="1800" dirty="0"/>
              <a:t>`,</a:t>
            </a:r>
          </a:p>
          <a:p>
            <a:pPr lvl="3"/>
            <a:r>
              <a:rPr lang="en-US" altLang="zh-TW" sz="1800" dirty="0"/>
              <a:t>    `students`,</a:t>
            </a:r>
          </a:p>
          <a:p>
            <a:pPr lvl="3"/>
            <a:r>
              <a:rPr lang="en-US" altLang="zh-TW" sz="1800" dirty="0"/>
              <a:t>    `classes`</a:t>
            </a:r>
          </a:p>
          <a:p>
            <a:pPr lvl="3"/>
            <a:r>
              <a:rPr lang="en-US" altLang="zh-TW" sz="1800" dirty="0"/>
              <a:t>WHERE</a:t>
            </a:r>
          </a:p>
          <a:p>
            <a:pPr lvl="3"/>
            <a:r>
              <a:rPr lang="en-US" altLang="zh-TW" sz="1800" dirty="0"/>
              <a:t>	`class_student`.`</a:t>
            </a:r>
            <a:r>
              <a:rPr lang="en-US" altLang="zh-TW" sz="1800" dirty="0" err="1"/>
              <a:t>school_num</a:t>
            </a:r>
            <a:r>
              <a:rPr lang="en-US" altLang="zh-TW" sz="1800" dirty="0"/>
              <a:t>`=`students`.`</a:t>
            </a:r>
            <a:r>
              <a:rPr lang="en-US" altLang="zh-TW" sz="1800" dirty="0" err="1"/>
              <a:t>school_num</a:t>
            </a:r>
            <a:r>
              <a:rPr lang="en-US" altLang="zh-TW" sz="1800" dirty="0"/>
              <a:t>` &amp;&amp;</a:t>
            </a:r>
          </a:p>
          <a:p>
            <a:pPr lvl="3"/>
            <a:r>
              <a:rPr lang="en-US" altLang="zh-TW" sz="1800" dirty="0"/>
              <a:t>   	`class_student`.`</a:t>
            </a:r>
            <a:r>
              <a:rPr lang="en-US" altLang="zh-TW" sz="1800" dirty="0" err="1"/>
              <a:t>class_code</a:t>
            </a:r>
            <a:r>
              <a:rPr lang="en-US" altLang="zh-TW" sz="1800" dirty="0"/>
              <a:t>`=`</a:t>
            </a:r>
            <a:r>
              <a:rPr lang="en-US" altLang="zh-TW" sz="1800" dirty="0" err="1"/>
              <a:t>classes`.`code</a:t>
            </a:r>
            <a:r>
              <a:rPr lang="en-US" altLang="zh-TW" sz="1800" dirty="0"/>
              <a:t>` &amp;&amp; </a:t>
            </a:r>
          </a:p>
          <a:p>
            <a:pPr lvl="3"/>
            <a:r>
              <a:rPr lang="en-US" altLang="zh-TW" sz="1800" dirty="0"/>
              <a:t>    `class_student`.`</a:t>
            </a:r>
            <a:r>
              <a:rPr lang="en-US" altLang="zh-TW" sz="1800" dirty="0" err="1"/>
              <a:t>class_code</a:t>
            </a:r>
            <a:r>
              <a:rPr lang="en-US" altLang="zh-TW" sz="1800" dirty="0"/>
              <a:t>`='103' &amp;&amp; </a:t>
            </a:r>
          </a:p>
          <a:p>
            <a:pPr lvl="3"/>
            <a:r>
              <a:rPr lang="en-US" altLang="zh-TW" sz="1800" dirty="0"/>
              <a:t>    `students`.`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` like '%</a:t>
            </a:r>
            <a:r>
              <a:rPr lang="zh-TW" altLang="en-US" sz="1800" dirty="0"/>
              <a:t>台中縣</a:t>
            </a:r>
            <a:r>
              <a:rPr lang="en-US" altLang="zh-TW" sz="1800" dirty="0"/>
              <a:t>%' &amp;&amp;</a:t>
            </a:r>
          </a:p>
          <a:p>
            <a:pPr lvl="3"/>
            <a:r>
              <a:rPr lang="en-US" altLang="zh-TW" sz="1800" dirty="0"/>
              <a:t>    `students`.`</a:t>
            </a:r>
            <a:r>
              <a:rPr lang="en-US" altLang="zh-TW" sz="1800" dirty="0" err="1"/>
              <a:t>addr</a:t>
            </a:r>
            <a:r>
              <a:rPr lang="en-US" altLang="zh-TW" sz="1800" dirty="0"/>
              <a:t>` like '%4F'</a:t>
            </a:r>
          </a:p>
          <a:p>
            <a:pPr lvl="3"/>
            <a:r>
              <a:rPr lang="en-US" altLang="zh-TW" sz="1800" dirty="0"/>
              <a:t>ORDER BY 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students`.`birthday</a:t>
            </a:r>
            <a:r>
              <a:rPr lang="en-US" altLang="zh-TW" sz="1800"/>
              <a:t>` DESC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95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98517"/>
            <a:ext cx="8596668" cy="5442846"/>
          </a:xfrm>
        </p:spPr>
        <p:txBody>
          <a:bodyPr>
            <a:normAutofit/>
          </a:bodyPr>
          <a:lstStyle/>
          <a:p>
            <a:pPr lvl="2"/>
            <a:r>
              <a:rPr lang="zh-TW" altLang="en-US" sz="2000" dirty="0"/>
              <a:t>查詢擁有某項專長的</a:t>
            </a:r>
            <a:r>
              <a:rPr lang="zh-TW" altLang="en-US" sz="2000" dirty="0" smtClean="0"/>
              <a:t>員工</a:t>
            </a:r>
            <a:endParaRPr lang="en-US" altLang="zh-TW" sz="2000" dirty="0" smtClean="0"/>
          </a:p>
          <a:p>
            <a:pPr lvl="3"/>
            <a:r>
              <a:rPr lang="en-US" altLang="zh-TW" sz="1800" dirty="0"/>
              <a:t>SELECT 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employee`.`name</a:t>
            </a:r>
            <a:r>
              <a:rPr lang="en-US" altLang="zh-TW" sz="1800" dirty="0"/>
              <a:t>`,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employee`.`position</a:t>
            </a:r>
            <a:r>
              <a:rPr lang="en-US" altLang="zh-TW" sz="1800" dirty="0"/>
              <a:t>`,</a:t>
            </a:r>
          </a:p>
          <a:p>
            <a:pPr lvl="3"/>
            <a:r>
              <a:rPr lang="en-US" altLang="zh-TW" sz="1800" dirty="0"/>
              <a:t>    `</a:t>
            </a:r>
            <a:r>
              <a:rPr lang="en-US" altLang="zh-TW" sz="1800" dirty="0" err="1"/>
              <a:t>person`.`age</a:t>
            </a:r>
            <a:r>
              <a:rPr lang="en-US" altLang="zh-TW" sz="1800" dirty="0"/>
              <a:t>`,</a:t>
            </a:r>
          </a:p>
          <a:p>
            <a:pPr lvl="3"/>
            <a:r>
              <a:rPr lang="en-US" altLang="zh-TW" sz="1800" dirty="0"/>
              <a:t>    `person`.`pro_1`,</a:t>
            </a:r>
          </a:p>
          <a:p>
            <a:pPr lvl="3"/>
            <a:r>
              <a:rPr lang="en-US" altLang="zh-TW" sz="1800" dirty="0"/>
              <a:t>    `person`.`pro_2`</a:t>
            </a:r>
          </a:p>
          <a:p>
            <a:pPr lvl="3"/>
            <a:r>
              <a:rPr lang="en-US" altLang="zh-TW" sz="1800" dirty="0"/>
              <a:t>FROM </a:t>
            </a:r>
          </a:p>
          <a:p>
            <a:pPr lvl="3"/>
            <a:r>
              <a:rPr lang="en-US" altLang="zh-TW" sz="1800" dirty="0"/>
              <a:t>	`person` ,</a:t>
            </a:r>
          </a:p>
          <a:p>
            <a:pPr lvl="3"/>
            <a:r>
              <a:rPr lang="en-US" altLang="zh-TW" sz="1800" dirty="0"/>
              <a:t>    `employee`</a:t>
            </a:r>
          </a:p>
          <a:p>
            <a:pPr lvl="3"/>
            <a:r>
              <a:rPr lang="en-US" altLang="zh-TW" sz="1800" dirty="0"/>
              <a:t>WHERE </a:t>
            </a:r>
          </a:p>
          <a:p>
            <a:pPr lvl="3"/>
            <a:r>
              <a:rPr lang="en-US" altLang="zh-TW" sz="1800" dirty="0"/>
              <a:t>	`</a:t>
            </a:r>
            <a:r>
              <a:rPr lang="en-US" altLang="zh-TW" sz="1800" dirty="0" err="1"/>
              <a:t>person`.`name</a:t>
            </a:r>
            <a:r>
              <a:rPr lang="en-US" altLang="zh-TW" sz="1800" dirty="0"/>
              <a:t>`=`</a:t>
            </a:r>
            <a:r>
              <a:rPr lang="en-US" altLang="zh-TW" sz="1800" dirty="0" err="1"/>
              <a:t>employee`.`id</a:t>
            </a:r>
            <a:r>
              <a:rPr lang="en-US" altLang="zh-TW" sz="1800" dirty="0"/>
              <a:t>` &amp;&amp;</a:t>
            </a:r>
          </a:p>
          <a:p>
            <a:pPr lvl="3"/>
            <a:r>
              <a:rPr lang="en-US" altLang="zh-TW" sz="1800" dirty="0"/>
              <a:t>    `person`.`pro_2`='</a:t>
            </a:r>
            <a:r>
              <a:rPr lang="zh-TW" altLang="en-US" sz="1800" dirty="0"/>
              <a:t>數位電路</a:t>
            </a:r>
            <a:r>
              <a:rPr lang="en-US" altLang="zh-TW" sz="1800" dirty="0"/>
              <a:t>'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681645"/>
            <a:ext cx="8596668" cy="5359718"/>
          </a:xfrm>
        </p:spPr>
        <p:txBody>
          <a:bodyPr>
            <a:normAutofit fontScale="85000" lnSpcReduction="20000"/>
          </a:bodyPr>
          <a:lstStyle/>
          <a:p>
            <a:pPr marL="342900" lvl="2" indent="-342900"/>
            <a:r>
              <a:rPr lang="zh-TW" altLang="en-US" sz="2000" dirty="0"/>
              <a:t>查詢住在台北又有日語能力的</a:t>
            </a:r>
            <a:r>
              <a:rPr lang="zh-TW" altLang="en-US" sz="2000" dirty="0" smtClean="0"/>
              <a:t>員工</a:t>
            </a:r>
            <a:endParaRPr lang="en-US" altLang="zh-TW" sz="2000" dirty="0" smtClean="0"/>
          </a:p>
          <a:p>
            <a:pPr marL="342900" lvl="2" indent="-342900"/>
            <a:r>
              <a:rPr lang="en-US" altLang="zh-TW" sz="2000" dirty="0"/>
              <a:t>SELECT </a:t>
            </a:r>
          </a:p>
          <a:p>
            <a:pPr marL="342900" lvl="2" indent="-342900"/>
            <a:r>
              <a:rPr lang="en-US" altLang="zh-TW" sz="2000" dirty="0"/>
              <a:t>	`</a:t>
            </a:r>
            <a:r>
              <a:rPr lang="en-US" altLang="zh-TW" sz="2000" dirty="0" err="1"/>
              <a:t>employee`.`name</a:t>
            </a:r>
            <a:r>
              <a:rPr lang="en-US" altLang="zh-TW" sz="2000" dirty="0"/>
              <a:t>`,</a:t>
            </a:r>
          </a:p>
          <a:p>
            <a:pPr marL="342900" lvl="2" indent="-342900"/>
            <a:r>
              <a:rPr lang="en-US" altLang="zh-TW" sz="2000" dirty="0"/>
              <a:t>    `</a:t>
            </a:r>
            <a:r>
              <a:rPr lang="en-US" altLang="zh-TW" sz="2000" dirty="0" err="1"/>
              <a:t>employee`.`position</a:t>
            </a:r>
            <a:r>
              <a:rPr lang="en-US" altLang="zh-TW" sz="2000" dirty="0"/>
              <a:t>`,</a:t>
            </a:r>
          </a:p>
          <a:p>
            <a:pPr marL="342900" lvl="2" indent="-342900"/>
            <a:r>
              <a:rPr lang="en-US" altLang="zh-TW" sz="2000" dirty="0"/>
              <a:t>    `</a:t>
            </a:r>
            <a:r>
              <a:rPr lang="en-US" altLang="zh-TW" sz="2000" dirty="0" err="1"/>
              <a:t>employee`.`salary</a:t>
            </a:r>
            <a:r>
              <a:rPr lang="en-US" altLang="zh-TW" sz="2000" dirty="0"/>
              <a:t>`,</a:t>
            </a:r>
          </a:p>
          <a:p>
            <a:pPr marL="342900" lvl="2" indent="-342900"/>
            <a:r>
              <a:rPr lang="en-US" altLang="zh-TW" sz="2000" dirty="0"/>
              <a:t>    `person`.`lang_1`,</a:t>
            </a:r>
          </a:p>
          <a:p>
            <a:pPr marL="342900" lvl="2" indent="-342900"/>
            <a:r>
              <a:rPr lang="en-US" altLang="zh-TW" sz="2000" dirty="0"/>
              <a:t>    `person`.`lang_2`,</a:t>
            </a:r>
          </a:p>
          <a:p>
            <a:pPr marL="342900" lvl="2" indent="-342900"/>
            <a:r>
              <a:rPr lang="en-US" altLang="zh-TW" sz="2000" dirty="0"/>
              <a:t>    `</a:t>
            </a:r>
            <a:r>
              <a:rPr lang="en-US" altLang="zh-TW" sz="2000" dirty="0" err="1"/>
              <a:t>employee`.`city</a:t>
            </a:r>
            <a:r>
              <a:rPr lang="en-US" altLang="zh-TW" sz="2000" dirty="0"/>
              <a:t>`</a:t>
            </a:r>
          </a:p>
          <a:p>
            <a:pPr marL="342900" lvl="2" indent="-342900"/>
            <a:r>
              <a:rPr lang="en-US" altLang="zh-TW" sz="2000" dirty="0"/>
              <a:t>FROM </a:t>
            </a:r>
          </a:p>
          <a:p>
            <a:pPr marL="342900" lvl="2" indent="-342900"/>
            <a:r>
              <a:rPr lang="en-US" altLang="zh-TW" sz="2000" dirty="0"/>
              <a:t>	`person` ,</a:t>
            </a:r>
          </a:p>
          <a:p>
            <a:pPr marL="342900" lvl="2" indent="-342900"/>
            <a:r>
              <a:rPr lang="en-US" altLang="zh-TW" sz="2000" dirty="0"/>
              <a:t>    `employee`</a:t>
            </a:r>
          </a:p>
          <a:p>
            <a:pPr marL="342900" lvl="2" indent="-342900"/>
            <a:r>
              <a:rPr lang="en-US" altLang="zh-TW" sz="2000" dirty="0"/>
              <a:t>WHERE </a:t>
            </a:r>
          </a:p>
          <a:p>
            <a:pPr marL="342900" lvl="2" indent="-342900"/>
            <a:r>
              <a:rPr lang="en-US" altLang="zh-TW" sz="2000" dirty="0"/>
              <a:t>	(`lang_1`='</a:t>
            </a:r>
            <a:r>
              <a:rPr lang="zh-TW" altLang="en-US" sz="2000" dirty="0"/>
              <a:t>日語</a:t>
            </a:r>
            <a:r>
              <a:rPr lang="en-US" altLang="zh-TW" sz="2000" dirty="0"/>
              <a:t>' OR </a:t>
            </a:r>
          </a:p>
          <a:p>
            <a:pPr marL="342900" lvl="2" indent="-342900"/>
            <a:r>
              <a:rPr lang="en-US" altLang="zh-TW" sz="2000" dirty="0"/>
              <a:t>    `lang_2`='</a:t>
            </a:r>
            <a:r>
              <a:rPr lang="zh-TW" altLang="en-US" sz="2000" dirty="0"/>
              <a:t>日語</a:t>
            </a:r>
            <a:r>
              <a:rPr lang="en-US" altLang="zh-TW" sz="2000" dirty="0"/>
              <a:t>') &amp;&amp;</a:t>
            </a:r>
          </a:p>
          <a:p>
            <a:pPr marL="342900" lvl="2" indent="-342900"/>
            <a:r>
              <a:rPr lang="en-US" altLang="zh-TW" sz="2000" dirty="0"/>
              <a:t>    `</a:t>
            </a:r>
            <a:r>
              <a:rPr lang="en-US" altLang="zh-TW" sz="2000" dirty="0" err="1"/>
              <a:t>person`.`name</a:t>
            </a:r>
            <a:r>
              <a:rPr lang="en-US" altLang="zh-TW" sz="2000" dirty="0"/>
              <a:t>`=`</a:t>
            </a:r>
            <a:r>
              <a:rPr lang="en-US" altLang="zh-TW" sz="2000" dirty="0" err="1"/>
              <a:t>employee`.`id</a:t>
            </a:r>
            <a:r>
              <a:rPr lang="en-US" altLang="zh-TW" sz="2000" dirty="0"/>
              <a:t>` &amp;&amp;</a:t>
            </a:r>
          </a:p>
          <a:p>
            <a:pPr marL="342900" lvl="2" indent="-342900"/>
            <a:r>
              <a:rPr lang="en-US" altLang="zh-TW" sz="2000" dirty="0"/>
              <a:t>    `</a:t>
            </a:r>
            <a:r>
              <a:rPr lang="en-US" altLang="zh-TW" sz="2000" dirty="0" err="1"/>
              <a:t>employee`.`city</a:t>
            </a:r>
            <a:r>
              <a:rPr lang="en-US" altLang="zh-TW" sz="2000" dirty="0"/>
              <a:t>` like '%</a:t>
            </a:r>
            <a:r>
              <a:rPr lang="zh-TW" altLang="en-US" sz="2000" dirty="0"/>
              <a:t>台北市</a:t>
            </a:r>
            <a:r>
              <a:rPr lang="en-US" altLang="zh-TW" sz="2000" dirty="0"/>
              <a:t>%'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32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AF22-00D9-43CF-9872-551D8D5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常用查詢語法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E1E5-A613-4156-A76F-2C51C7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/>
              <a:t>排序</a:t>
            </a:r>
            <a:r>
              <a:rPr lang="en-US" altLang="zh-TW" sz="2400" dirty="0"/>
              <a:t>-ORDER BY</a:t>
            </a:r>
          </a:p>
          <a:p>
            <a:pPr lvl="1"/>
            <a:r>
              <a:rPr lang="zh-TW" altLang="en-US" sz="2400" dirty="0"/>
              <a:t>群組</a:t>
            </a:r>
            <a:r>
              <a:rPr lang="en-US" altLang="zh-TW" sz="2400" dirty="0"/>
              <a:t>-GROUP BY</a:t>
            </a:r>
          </a:p>
          <a:p>
            <a:pPr lvl="1"/>
            <a:r>
              <a:rPr lang="zh-TW" altLang="en-US" sz="2400" dirty="0"/>
              <a:t>限制</a:t>
            </a:r>
            <a:r>
              <a:rPr lang="en-US" altLang="zh-TW" sz="2400" dirty="0"/>
              <a:t>-LIMIT</a:t>
            </a:r>
          </a:p>
          <a:p>
            <a:pPr lvl="1"/>
            <a:r>
              <a:rPr lang="en-US" altLang="zh-TW" sz="2400" dirty="0"/>
              <a:t>IN</a:t>
            </a:r>
          </a:p>
          <a:p>
            <a:pPr lvl="1"/>
            <a:r>
              <a:rPr lang="en-US" altLang="zh-TW" sz="2400" dirty="0"/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41969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AF22-00D9-43CF-9872-551D8D5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結合查詢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E1E5-A613-4156-A76F-2C51C7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pPr lvl="1"/>
            <a:r>
              <a:rPr lang="en-US" altLang="zh-TW" sz="2400" dirty="0"/>
              <a:t>Inner join</a:t>
            </a:r>
          </a:p>
          <a:p>
            <a:pPr lvl="1"/>
            <a:r>
              <a:rPr lang="en-US" altLang="zh-TW" sz="2400" dirty="0"/>
              <a:t>Out join</a:t>
            </a:r>
          </a:p>
          <a:p>
            <a:pPr lvl="2"/>
            <a:r>
              <a:rPr lang="en-US" altLang="zh-TW" sz="2400" dirty="0"/>
              <a:t>Left join</a:t>
            </a:r>
          </a:p>
          <a:p>
            <a:pPr lvl="2"/>
            <a:r>
              <a:rPr lang="en-US" altLang="zh-TW" sz="2400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70498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AF22-00D9-43CF-9872-551D8D5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的子查詢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E1E5-A613-4156-A76F-2C51C7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pPr lvl="1"/>
            <a:r>
              <a:rPr lang="zh-TW" altLang="en-US" sz="2400" dirty="0"/>
              <a:t>在</a:t>
            </a:r>
            <a:r>
              <a:rPr lang="en-US" altLang="zh-TW" sz="2400" dirty="0"/>
              <a:t>Select </a:t>
            </a:r>
            <a:r>
              <a:rPr lang="zh-TW" altLang="en-US" sz="2400" dirty="0"/>
              <a:t>區段只能是值或字串</a:t>
            </a:r>
            <a:endParaRPr lang="en-US" altLang="zh-TW" sz="2400" dirty="0"/>
          </a:p>
          <a:p>
            <a:pPr lvl="2"/>
            <a:r>
              <a:rPr lang="en-US" altLang="zh-TW" sz="2000" dirty="0"/>
              <a:t>Select </a:t>
            </a:r>
            <a:r>
              <a:rPr lang="en-US" altLang="zh-TW" sz="2000" dirty="0" err="1"/>
              <a:t>a,b</a:t>
            </a:r>
            <a:r>
              <a:rPr lang="en-US" altLang="zh-TW" sz="2000" dirty="0"/>
              <a:t>,(select count(id) from xxx) as ‘a’ from </a:t>
            </a:r>
            <a:r>
              <a:rPr lang="en-US" altLang="zh-TW" sz="2000" dirty="0" err="1"/>
              <a:t>yyyy</a:t>
            </a:r>
            <a:endParaRPr lang="en-US" altLang="zh-TW" sz="2000" dirty="0"/>
          </a:p>
          <a:p>
            <a:pPr lvl="1">
              <a:spcBef>
                <a:spcPts val="2800"/>
              </a:spcBef>
            </a:pPr>
            <a:r>
              <a:rPr lang="zh-TW" altLang="en-US" sz="2400" dirty="0"/>
              <a:t>在</a:t>
            </a:r>
            <a:r>
              <a:rPr lang="en-US" altLang="zh-TW" sz="2400" dirty="0"/>
              <a:t>from </a:t>
            </a:r>
            <a:r>
              <a:rPr lang="zh-TW" altLang="en-US" sz="2400" dirty="0"/>
              <a:t>區段可以是個查詢結果的資料表</a:t>
            </a:r>
            <a:endParaRPr lang="en-US" altLang="zh-TW" sz="2400" dirty="0"/>
          </a:p>
          <a:p>
            <a:pPr lvl="2"/>
            <a:r>
              <a:rPr lang="en-US" altLang="zh-TW" sz="2000" dirty="0"/>
              <a:t>Select </a:t>
            </a:r>
            <a:r>
              <a:rPr lang="en-US" altLang="zh-TW" sz="2000" dirty="0" err="1"/>
              <a:t>a,b,cc</a:t>
            </a:r>
            <a:r>
              <a:rPr lang="en-US" altLang="zh-TW" sz="2000" dirty="0"/>
              <a:t> from </a:t>
            </a:r>
            <a:r>
              <a:rPr lang="en-US" altLang="zh-TW" sz="2000" dirty="0" err="1"/>
              <a:t>yyyy</a:t>
            </a:r>
            <a:r>
              <a:rPr lang="en-US" altLang="zh-TW" sz="2000" dirty="0"/>
              <a:t>,(select </a:t>
            </a:r>
            <a:r>
              <a:rPr lang="en-US" altLang="zh-TW" sz="2000" dirty="0" err="1"/>
              <a:t>cc,dd,ee</a:t>
            </a:r>
            <a:r>
              <a:rPr lang="en-US" altLang="zh-TW" sz="2000" dirty="0"/>
              <a:t> from xxx) where ……</a:t>
            </a:r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2384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en-US" altLang="zh-TW" dirty="0"/>
              <a:t>MySQL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789"/>
            <a:ext cx="8596668" cy="46305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目前為</a:t>
            </a:r>
            <a:r>
              <a:rPr lang="en-US" altLang="zh-TW" sz="2800" dirty="0"/>
              <a:t>Oracle</a:t>
            </a:r>
            <a:r>
              <a:rPr lang="zh-TW" altLang="en-US" sz="2800" dirty="0"/>
              <a:t>旗下產品，並有分為商業版及社群版</a:t>
            </a:r>
            <a:endParaRPr lang="en-US" altLang="zh-TW" sz="2800" dirty="0"/>
          </a:p>
          <a:p>
            <a:r>
              <a:rPr lang="zh-TW" altLang="en-US" sz="2800" dirty="0"/>
              <a:t>創辦人另行開發</a:t>
            </a:r>
            <a:r>
              <a:rPr lang="en-US" altLang="zh-TW" sz="2800" dirty="0"/>
              <a:t>MariaDB</a:t>
            </a:r>
            <a:r>
              <a:rPr lang="zh-TW" altLang="en-US" sz="2800" dirty="0"/>
              <a:t>供免費使用</a:t>
            </a:r>
            <a:endParaRPr lang="en-US" altLang="zh-TW" sz="2800" dirty="0"/>
          </a:p>
          <a:p>
            <a:r>
              <a:rPr lang="zh-TW" altLang="en-US" sz="2800" dirty="0"/>
              <a:t>關聯式資料庫</a:t>
            </a:r>
            <a:endParaRPr lang="en-US" altLang="zh-TW" sz="2800" dirty="0"/>
          </a:p>
          <a:p>
            <a:r>
              <a:rPr lang="zh-TW" altLang="en-US" sz="2800" dirty="0"/>
              <a:t>支援交易行為</a:t>
            </a:r>
            <a:endParaRPr lang="en-US" altLang="zh-TW" sz="2800" dirty="0"/>
          </a:p>
          <a:p>
            <a:r>
              <a:rPr lang="zh-TW" altLang="en-US" sz="2800" dirty="0"/>
              <a:t>支援命令行指令</a:t>
            </a:r>
            <a:endParaRPr lang="en-US" altLang="zh-TW" sz="2800" dirty="0"/>
          </a:p>
          <a:p>
            <a:r>
              <a:rPr lang="zh-TW" altLang="en-US" sz="2800" dirty="0"/>
              <a:t>適合中小型的應用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5A7F2-BCAC-4D9B-B759-E9726E9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731"/>
          </a:xfrm>
        </p:spPr>
        <p:txBody>
          <a:bodyPr/>
          <a:lstStyle/>
          <a:p>
            <a:r>
              <a:rPr lang="zh-TW" altLang="en-US" dirty="0"/>
              <a:t>基本操作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91CBB6-8000-48B7-A1CF-B00C3707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4587031"/>
          </a:xfrm>
        </p:spPr>
        <p:txBody>
          <a:bodyPr>
            <a:normAutofit lnSpcReduction="10000"/>
          </a:bodyPr>
          <a:lstStyle/>
          <a:p>
            <a:r>
              <a:rPr lang="zh-TW" altLang="en-US" sz="3200" dirty="0"/>
              <a:t>透過資料庫軟體來完成以下操作</a:t>
            </a:r>
            <a:r>
              <a:rPr lang="en-US" altLang="zh-TW" sz="3200" dirty="0"/>
              <a:t>(phpMyAdmin)</a:t>
            </a:r>
          </a:p>
          <a:p>
            <a:r>
              <a:rPr lang="zh-TW" altLang="en-US" sz="3200" dirty="0"/>
              <a:t>新建資料庫</a:t>
            </a:r>
            <a:r>
              <a:rPr lang="en-US" altLang="zh-TW" sz="3200" dirty="0"/>
              <a:t>(Create)</a:t>
            </a:r>
          </a:p>
          <a:p>
            <a:r>
              <a:rPr lang="zh-TW" altLang="en-US" sz="3200" dirty="0"/>
              <a:t>新建資料表</a:t>
            </a:r>
            <a:r>
              <a:rPr lang="en-US" altLang="zh-TW" sz="3200" dirty="0"/>
              <a:t>(Create)</a:t>
            </a:r>
          </a:p>
          <a:p>
            <a:r>
              <a:rPr lang="zh-TW" altLang="en-US" sz="3200" dirty="0"/>
              <a:t>新增資料</a:t>
            </a:r>
            <a:r>
              <a:rPr lang="en-US" altLang="zh-TW" sz="3200" dirty="0"/>
              <a:t>(Insert)</a:t>
            </a:r>
          </a:p>
          <a:p>
            <a:r>
              <a:rPr lang="zh-TW" altLang="en-US" sz="3200" dirty="0"/>
              <a:t>更新資料</a:t>
            </a:r>
            <a:r>
              <a:rPr lang="en-US" altLang="zh-TW" sz="3200" dirty="0"/>
              <a:t>(Update)</a:t>
            </a:r>
          </a:p>
          <a:p>
            <a:r>
              <a:rPr lang="zh-TW" altLang="en-US" sz="3200" dirty="0"/>
              <a:t>查詢資料</a:t>
            </a:r>
            <a:r>
              <a:rPr lang="en-US" altLang="zh-TW" sz="3200" dirty="0"/>
              <a:t>(Select)</a:t>
            </a:r>
          </a:p>
          <a:p>
            <a:r>
              <a:rPr lang="zh-TW" altLang="en-US" sz="3200" dirty="0"/>
              <a:t>刪除資料</a:t>
            </a:r>
            <a:r>
              <a:rPr lang="en-US" altLang="zh-TW" sz="3200" dirty="0"/>
              <a:t>(Delete)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62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請設計一個紀錄每日花費的資料庫及資料表</a:t>
            </a:r>
            <a:endParaRPr lang="en-US" altLang="zh-TW" sz="2800" dirty="0"/>
          </a:p>
          <a:p>
            <a:pPr lvl="1"/>
            <a:r>
              <a:rPr lang="zh-TW" altLang="en-US" sz="2600" dirty="0"/>
              <a:t>需要那些欄位</a:t>
            </a:r>
            <a:r>
              <a:rPr lang="en-US" altLang="zh-TW" sz="2600" dirty="0"/>
              <a:t>?</a:t>
            </a:r>
          </a:p>
          <a:p>
            <a:pPr lvl="1"/>
            <a:r>
              <a:rPr lang="zh-TW" altLang="en-US" sz="2600" dirty="0"/>
              <a:t>欄位的資料型態</a:t>
            </a:r>
            <a:r>
              <a:rPr lang="en-US" altLang="zh-TW" sz="2600" dirty="0"/>
              <a:t>?</a:t>
            </a:r>
          </a:p>
          <a:p>
            <a:pPr lvl="1"/>
            <a:r>
              <a:rPr lang="zh-TW" altLang="en-US" sz="2600" dirty="0"/>
              <a:t>會有那些操作</a:t>
            </a:r>
            <a:r>
              <a:rPr lang="en-US" altLang="zh-TW" sz="2600" dirty="0"/>
              <a:t>?</a:t>
            </a:r>
          </a:p>
          <a:p>
            <a:pPr lvl="1"/>
            <a:r>
              <a:rPr lang="zh-TW" altLang="en-US" sz="2600" dirty="0"/>
              <a:t>建立至少十筆資料</a:t>
            </a:r>
          </a:p>
        </p:txBody>
      </p:sp>
    </p:spTree>
    <p:extLst>
      <p:ext uri="{BB962C8B-B14F-4D97-AF65-F5344CB8AC3E}">
        <p14:creationId xmlns:p14="http://schemas.microsoft.com/office/powerpoint/2010/main" val="277081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3DA13-A735-4BDD-9924-E656B952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zh-TW" altLang="en-US" dirty="0"/>
              <a:t>關聯資料表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AE066-A6A9-447D-BCB5-EEE04EED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9113938" cy="4802777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多個資料表之間以某個欄位來建立關係的特性稱為關聯資料表</a:t>
            </a:r>
            <a:endParaRPr lang="en-US" altLang="zh-TW" sz="24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建立關聯資料表有以下好處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000" dirty="0"/>
              <a:t>減少重覆</a:t>
            </a:r>
            <a:endParaRPr lang="en-US" altLang="zh-TW" sz="2000" dirty="0"/>
          </a:p>
          <a:p>
            <a:pPr lvl="1"/>
            <a:r>
              <a:rPr lang="zh-TW" altLang="en-US" sz="2000" dirty="0"/>
              <a:t>減少容量</a:t>
            </a:r>
            <a:endParaRPr lang="en-US" altLang="zh-TW" sz="2000" dirty="0"/>
          </a:p>
          <a:p>
            <a:pPr lvl="1"/>
            <a:r>
              <a:rPr lang="zh-TW" altLang="en-US" sz="2000" dirty="0"/>
              <a:t>簡化資料管理</a:t>
            </a:r>
            <a:endParaRPr lang="en-US" altLang="zh-TW" sz="2000" dirty="0"/>
          </a:p>
          <a:p>
            <a:pPr lvl="1"/>
            <a:r>
              <a:rPr lang="zh-TW" altLang="en-US" sz="2000" dirty="0"/>
              <a:t>避免資料異動時錯誤</a:t>
            </a:r>
            <a:endParaRPr lang="en-US" altLang="zh-TW" sz="2000" dirty="0"/>
          </a:p>
          <a:p>
            <a:pPr>
              <a:spcBef>
                <a:spcPts val="2800"/>
              </a:spcBef>
            </a:pPr>
            <a:r>
              <a:rPr lang="zh-TW" altLang="en-US" sz="2400" dirty="0"/>
              <a:t>建立關聯資料表也可能有缺點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000" dirty="0"/>
              <a:t>資料太多時，關聯混亂</a:t>
            </a:r>
            <a:endParaRPr lang="en-US" altLang="zh-TW" sz="2000" dirty="0"/>
          </a:p>
          <a:p>
            <a:pPr lvl="1"/>
            <a:r>
              <a:rPr lang="zh-TW" altLang="en-US" sz="2000" dirty="0"/>
              <a:t>查詢語法變複雜</a:t>
            </a:r>
            <a:endParaRPr lang="en-US" altLang="zh-TW" sz="2000" dirty="0"/>
          </a:p>
          <a:p>
            <a:pPr lvl="1"/>
            <a:r>
              <a:rPr lang="zh-TW" altLang="en-US" sz="2000" dirty="0"/>
              <a:t>關聯查詢時效率差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894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4251717" cy="460444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請觀察右方的資料表，討論有那些可以改善的地方</a:t>
            </a:r>
            <a:r>
              <a:rPr lang="en-US" altLang="zh-TW" sz="2600" dirty="0"/>
              <a:t>?</a:t>
            </a:r>
          </a:p>
          <a:p>
            <a:pPr lvl="1"/>
            <a:r>
              <a:rPr lang="zh-TW" altLang="en-US" sz="2400" dirty="0"/>
              <a:t>欄位的資料型態？</a:t>
            </a:r>
            <a:endParaRPr lang="en-US" altLang="zh-TW" sz="2400" dirty="0"/>
          </a:p>
          <a:p>
            <a:pPr lvl="1"/>
            <a:r>
              <a:rPr lang="zh-TW" altLang="en-US" sz="2400" dirty="0"/>
              <a:t>是否可以拆分不同的資料表</a:t>
            </a:r>
            <a:endParaRPr lang="en-US" altLang="zh-TW" sz="2400" dirty="0"/>
          </a:p>
          <a:p>
            <a:pPr lvl="1"/>
            <a:r>
              <a:rPr lang="zh-TW" altLang="en-US" sz="2400" dirty="0"/>
              <a:t>如何設定關聯</a:t>
            </a: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A7E74E-256F-4663-8116-8DE4E644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581" y="914400"/>
            <a:ext cx="6784488" cy="57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3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22143-BC40-463C-B77D-01F2D709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73ACB-2F47-440F-B10A-DBE7BAC8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4"/>
            <a:ext cx="9642323" cy="505967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請觀察下方的資料表，討論有那些可以改善的地方</a:t>
            </a:r>
            <a:r>
              <a:rPr lang="en-US" altLang="zh-TW" sz="2600" dirty="0"/>
              <a:t>?</a:t>
            </a:r>
          </a:p>
          <a:p>
            <a:pPr lvl="1"/>
            <a:r>
              <a:rPr lang="zh-TW" altLang="en-US" sz="2400" dirty="0"/>
              <a:t>欄位的資料型態？</a:t>
            </a:r>
            <a:endParaRPr lang="en-US" altLang="zh-TW" sz="2400" dirty="0"/>
          </a:p>
          <a:p>
            <a:pPr lvl="1"/>
            <a:r>
              <a:rPr lang="zh-TW" altLang="en-US" sz="2400" dirty="0"/>
              <a:t>是否可以拆分不同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的資料表</a:t>
            </a:r>
            <a:endParaRPr lang="en-US" altLang="zh-TW" sz="2400" dirty="0"/>
          </a:p>
          <a:p>
            <a:pPr lvl="1"/>
            <a:r>
              <a:rPr lang="zh-TW" altLang="en-US" sz="2400" dirty="0"/>
              <a:t>如何設定關聯</a:t>
            </a:r>
            <a:endParaRPr lang="en-US" altLang="zh-TW" sz="2400" dirty="0"/>
          </a:p>
          <a:p>
            <a:endParaRPr lang="en-US" altLang="zh-TW" sz="2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1B17E36-8CB5-4BF8-A293-48F0CD83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58" y="1567549"/>
            <a:ext cx="8492542" cy="53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AF22-00D9-43CF-9872-551D8D5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E1E5-A613-4156-A76F-2C51C7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請根據前兩頁觀察的結果重新設計資料表</a:t>
            </a:r>
            <a:endParaRPr lang="en-US" altLang="zh-TW" sz="2400" dirty="0"/>
          </a:p>
          <a:p>
            <a:pPr lvl="1"/>
            <a:r>
              <a:rPr lang="zh-TW" altLang="en-US" sz="2200" dirty="0"/>
              <a:t>員工基本資料表</a:t>
            </a:r>
            <a:endParaRPr lang="en-US" altLang="zh-TW" sz="2200" dirty="0"/>
          </a:p>
          <a:p>
            <a:pPr lvl="2"/>
            <a:r>
              <a:rPr lang="zh-TW" altLang="en-US" sz="2000" dirty="0"/>
              <a:t>基本資料表所需欄位</a:t>
            </a:r>
            <a:endParaRPr lang="en-US" altLang="zh-TW" sz="2000" dirty="0"/>
          </a:p>
          <a:p>
            <a:pPr lvl="2"/>
            <a:r>
              <a:rPr lang="zh-TW" altLang="en-US" sz="2000" dirty="0"/>
              <a:t>有那些關聯資料表</a:t>
            </a:r>
            <a:endParaRPr lang="en-US" altLang="zh-TW" sz="2000" dirty="0"/>
          </a:p>
          <a:p>
            <a:pPr lvl="1"/>
            <a:r>
              <a:rPr lang="zh-TW" altLang="en-US" sz="2200" dirty="0"/>
              <a:t>學生資料表</a:t>
            </a:r>
            <a:endParaRPr lang="en-US" altLang="zh-TW" sz="2200" dirty="0"/>
          </a:p>
          <a:p>
            <a:pPr lvl="2"/>
            <a:r>
              <a:rPr lang="zh-TW" altLang="en-US" sz="2000" dirty="0"/>
              <a:t>基本資料表所需欄位</a:t>
            </a:r>
            <a:endParaRPr lang="en-US" altLang="zh-TW" sz="2000" dirty="0"/>
          </a:p>
          <a:p>
            <a:pPr lvl="2"/>
            <a:r>
              <a:rPr lang="zh-TW" altLang="en-US" sz="2000" dirty="0"/>
              <a:t>有那些關聯資料表</a:t>
            </a:r>
            <a:endParaRPr lang="en-US" altLang="zh-TW" sz="2000" dirty="0"/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292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8AF22-00D9-43CF-9872-551D8D5D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023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E1E5-A613-4156-A76F-2C51C7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623"/>
            <a:ext cx="8596668" cy="4595739"/>
          </a:xfrm>
        </p:spPr>
        <p:txBody>
          <a:bodyPr>
            <a:normAutofit/>
          </a:bodyPr>
          <a:lstStyle/>
          <a:p>
            <a:pPr lvl="1"/>
            <a:r>
              <a:rPr lang="zh-TW" altLang="en-US" sz="2200" dirty="0"/>
              <a:t>根據前頁建立的資料及關聯資料表，自行設計查詢目標及語法</a:t>
            </a:r>
            <a:endParaRPr lang="en-US" altLang="zh-TW" sz="2200" dirty="0"/>
          </a:p>
          <a:p>
            <a:pPr lvl="2"/>
            <a:r>
              <a:rPr lang="zh-TW" altLang="en-US" sz="2000" dirty="0"/>
              <a:t>查詢畢業於某國中的所有</a:t>
            </a:r>
            <a:r>
              <a:rPr lang="zh-TW" altLang="en-US" sz="2000" dirty="0" smtClean="0"/>
              <a:t>學生</a:t>
            </a:r>
            <a:endParaRPr lang="en-US" altLang="zh-TW" sz="2000" dirty="0" smtClean="0"/>
          </a:p>
          <a:p>
            <a:pPr lvl="3"/>
            <a:r>
              <a:rPr lang="en-US" altLang="zh-TW" dirty="0">
                <a:hlinkClick r:id="rId2"/>
              </a:rPr>
              <a:t>SELECT</a:t>
            </a:r>
            <a:r>
              <a:rPr lang="en-US" altLang="zh-TW" dirty="0"/>
              <a:t> `</a:t>
            </a:r>
            <a:r>
              <a:rPr lang="en-US" altLang="zh-TW" dirty="0" err="1"/>
              <a:t>students`.`name</a:t>
            </a:r>
            <a:r>
              <a:rPr lang="en-US" altLang="zh-TW" dirty="0"/>
              <a:t>`, `</a:t>
            </a:r>
            <a:r>
              <a:rPr lang="en-US" altLang="zh-TW" dirty="0" err="1"/>
              <a:t>students`.`birthday</a:t>
            </a:r>
            <a:r>
              <a:rPr lang="en-US" altLang="zh-TW" dirty="0"/>
              <a:t>`, `students`.`</a:t>
            </a:r>
            <a:r>
              <a:rPr lang="en-US" altLang="zh-TW" dirty="0" err="1"/>
              <a:t>addr</a:t>
            </a:r>
            <a:r>
              <a:rPr lang="en-US" altLang="zh-TW" dirty="0"/>
              <a:t>`, `</a:t>
            </a:r>
            <a:r>
              <a:rPr lang="en-US" altLang="zh-TW" dirty="0" err="1"/>
              <a:t>graduate_school`.`name</a:t>
            </a:r>
            <a:r>
              <a:rPr lang="en-US" altLang="zh-TW" dirty="0"/>
              <a:t>` FROM `students`,`</a:t>
            </a:r>
            <a:r>
              <a:rPr lang="en-US" altLang="zh-TW" dirty="0" err="1"/>
              <a:t>graduate_school</a:t>
            </a:r>
            <a:r>
              <a:rPr lang="en-US" altLang="zh-TW" dirty="0"/>
              <a:t>` WHERE `students`.`</a:t>
            </a:r>
            <a:r>
              <a:rPr lang="en-US" altLang="zh-TW" dirty="0" err="1"/>
              <a:t>graduate_at</a:t>
            </a:r>
            <a:r>
              <a:rPr lang="en-US" altLang="zh-TW" dirty="0"/>
              <a:t>`=6 &amp;&amp; `students`.`</a:t>
            </a:r>
            <a:r>
              <a:rPr lang="en-US" altLang="zh-TW" dirty="0" err="1"/>
              <a:t>graduate_at</a:t>
            </a:r>
            <a:r>
              <a:rPr lang="en-US" altLang="zh-TW" dirty="0"/>
              <a:t>`=`</a:t>
            </a:r>
            <a:r>
              <a:rPr lang="en-US" altLang="zh-TW" dirty="0" err="1"/>
              <a:t>graduate_school`.`id</a:t>
            </a:r>
            <a:r>
              <a:rPr lang="en-US" altLang="zh-TW" dirty="0"/>
              <a:t>`</a:t>
            </a:r>
            <a:endParaRPr lang="en-US" altLang="zh-TW" sz="1800" dirty="0"/>
          </a:p>
          <a:p>
            <a:pPr lvl="2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901701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429</Words>
  <Application>Microsoft Office PowerPoint</Application>
  <PresentationFormat>寬螢幕</PresentationFormat>
  <Paragraphs>155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Trebuchet MS</vt:lpstr>
      <vt:lpstr>Wingdings 3</vt:lpstr>
      <vt:lpstr>多面向</vt:lpstr>
      <vt:lpstr>單元五-MySQL基本操作</vt:lpstr>
      <vt:lpstr>MySQL</vt:lpstr>
      <vt:lpstr>基本操作</vt:lpstr>
      <vt:lpstr>練習</vt:lpstr>
      <vt:lpstr>關聯資料表</vt:lpstr>
      <vt:lpstr>練習</vt:lpstr>
      <vt:lpstr>練習</vt:lpstr>
      <vt:lpstr>練習</vt:lpstr>
      <vt:lpstr>練習</vt:lpstr>
      <vt:lpstr>PowerPoint 簡報</vt:lpstr>
      <vt:lpstr>PowerPoint 簡報</vt:lpstr>
      <vt:lpstr>PowerPoint 簡報</vt:lpstr>
      <vt:lpstr>PowerPoint 簡報</vt:lpstr>
      <vt:lpstr>PowerPoint 簡報</vt:lpstr>
      <vt:lpstr>MySQL常用查詢語法</vt:lpstr>
      <vt:lpstr>MySQL結合查詢</vt:lpstr>
      <vt:lpstr>MySQL的子查詢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76</cp:revision>
  <dcterms:created xsi:type="dcterms:W3CDTF">2018-10-16T15:27:59Z</dcterms:created>
  <dcterms:modified xsi:type="dcterms:W3CDTF">2020-11-06T01:38:33Z</dcterms:modified>
</cp:coreProperties>
</file>