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9" r:id="rId4"/>
    <p:sldId id="260" r:id="rId5"/>
    <p:sldId id="261" r:id="rId6"/>
    <p:sldId id="266" r:id="rId7"/>
    <p:sldId id="263" r:id="rId8"/>
    <p:sldId id="265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0375CFF-638A-47E0-BF52-7C848551FFB5}">
          <p14:sldIdLst>
            <p14:sldId id="256"/>
            <p14:sldId id="264"/>
            <p14:sldId id="259"/>
            <p14:sldId id="260"/>
            <p14:sldId id="261"/>
            <p14:sldId id="266"/>
            <p14:sldId id="263"/>
            <p14:sldId id="265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005F5E-F4CB-45BC-BC35-87387FAB87C8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62402BB-CDCF-4C15-9140-4EDAE31446E4}">
      <dgm:prSet/>
      <dgm:spPr/>
      <dgm:t>
        <a:bodyPr/>
        <a:lstStyle/>
        <a:p>
          <a:r>
            <a:rPr lang="zh-TW"/>
            <a:t>前台</a:t>
          </a:r>
          <a:endParaRPr lang="en-US"/>
        </a:p>
      </dgm:t>
    </dgm:pt>
    <dgm:pt modelId="{A001957F-A2AA-4CAB-8861-020E5DD8756B}" type="parTrans" cxnId="{E2D160CB-19D4-48E4-BF16-C745CCBE068E}">
      <dgm:prSet/>
      <dgm:spPr/>
      <dgm:t>
        <a:bodyPr/>
        <a:lstStyle/>
        <a:p>
          <a:endParaRPr lang="en-US"/>
        </a:p>
      </dgm:t>
    </dgm:pt>
    <dgm:pt modelId="{D2E8DFB7-745B-450A-891A-72692D86FE5E}" type="sibTrans" cxnId="{E2D160CB-19D4-48E4-BF16-C745CCBE068E}">
      <dgm:prSet/>
      <dgm:spPr/>
      <dgm:t>
        <a:bodyPr/>
        <a:lstStyle/>
        <a:p>
          <a:endParaRPr lang="en-US"/>
        </a:p>
      </dgm:t>
    </dgm:pt>
    <dgm:pt modelId="{388CAAC0-D746-4DDB-BACD-38EE35EB08B2}">
      <dgm:prSet/>
      <dgm:spPr/>
      <dgm:t>
        <a:bodyPr/>
        <a:lstStyle/>
        <a:p>
          <a:r>
            <a:rPr lang="zh-TW" dirty="0"/>
            <a:t>標題圖片</a:t>
          </a:r>
          <a:r>
            <a:rPr lang="en-US" dirty="0"/>
            <a:t>/</a:t>
          </a:r>
          <a:r>
            <a:rPr lang="zh-TW" dirty="0"/>
            <a:t>動畫輪播</a:t>
          </a:r>
          <a:r>
            <a:rPr lang="en-US" dirty="0"/>
            <a:t>/</a:t>
          </a:r>
          <a:r>
            <a:rPr lang="zh-TW" dirty="0"/>
            <a:t>廣告跑馬燈</a:t>
          </a:r>
          <a:r>
            <a:rPr lang="en-US" dirty="0"/>
            <a:t>/</a:t>
          </a:r>
          <a:r>
            <a:rPr lang="zh-TW" dirty="0"/>
            <a:t>校園映像</a:t>
          </a:r>
          <a:r>
            <a:rPr lang="en-US" dirty="0"/>
            <a:t>/</a:t>
          </a:r>
          <a:r>
            <a:rPr lang="zh-TW" dirty="0"/>
            <a:t>選單</a:t>
          </a:r>
          <a:r>
            <a:rPr lang="en-US" dirty="0"/>
            <a:t>/</a:t>
          </a:r>
          <a:r>
            <a:rPr lang="zh-TW" dirty="0"/>
            <a:t>最新消息</a:t>
          </a:r>
          <a:r>
            <a:rPr lang="en-US" dirty="0"/>
            <a:t>/</a:t>
          </a:r>
          <a:r>
            <a:rPr lang="zh-TW" dirty="0"/>
            <a:t>頁尾版權</a:t>
          </a:r>
          <a:r>
            <a:rPr lang="en-US" dirty="0"/>
            <a:t>/</a:t>
          </a:r>
          <a:r>
            <a:rPr lang="zh-TW" dirty="0"/>
            <a:t>管理登入</a:t>
          </a:r>
          <a:r>
            <a:rPr lang="en-US" dirty="0"/>
            <a:t>/</a:t>
          </a:r>
          <a:r>
            <a:rPr lang="zh-TW" dirty="0"/>
            <a:t>訪客人數</a:t>
          </a:r>
          <a:endParaRPr lang="en-US" dirty="0"/>
        </a:p>
      </dgm:t>
    </dgm:pt>
    <dgm:pt modelId="{AEE2DD21-1386-4391-825A-9FC2B2340204}" type="parTrans" cxnId="{808A6DAF-AE95-4B92-BC94-AFA4A27DEB22}">
      <dgm:prSet/>
      <dgm:spPr/>
      <dgm:t>
        <a:bodyPr/>
        <a:lstStyle/>
        <a:p>
          <a:endParaRPr lang="en-US"/>
        </a:p>
      </dgm:t>
    </dgm:pt>
    <dgm:pt modelId="{E9969408-88EC-4CBF-AD16-63259549141E}" type="sibTrans" cxnId="{808A6DAF-AE95-4B92-BC94-AFA4A27DEB22}">
      <dgm:prSet/>
      <dgm:spPr/>
      <dgm:t>
        <a:bodyPr/>
        <a:lstStyle/>
        <a:p>
          <a:endParaRPr lang="en-US"/>
        </a:p>
      </dgm:t>
    </dgm:pt>
    <dgm:pt modelId="{912D997E-F6D5-4638-94F8-9F03AA79AABC}">
      <dgm:prSet/>
      <dgm:spPr/>
      <dgm:t>
        <a:bodyPr/>
        <a:lstStyle/>
        <a:p>
          <a:r>
            <a:rPr lang="zh-TW"/>
            <a:t>後台</a:t>
          </a:r>
          <a:endParaRPr lang="en-US"/>
        </a:p>
      </dgm:t>
    </dgm:pt>
    <dgm:pt modelId="{E02B5BA3-D1A5-4168-B70F-F67BDC6E5543}" type="parTrans" cxnId="{21803A23-9377-4B43-9C03-A1AD4E679B05}">
      <dgm:prSet/>
      <dgm:spPr/>
      <dgm:t>
        <a:bodyPr/>
        <a:lstStyle/>
        <a:p>
          <a:endParaRPr lang="en-US"/>
        </a:p>
      </dgm:t>
    </dgm:pt>
    <dgm:pt modelId="{3B1AB136-0538-468A-9C2B-B94202026366}" type="sibTrans" cxnId="{21803A23-9377-4B43-9C03-A1AD4E679B05}">
      <dgm:prSet/>
      <dgm:spPr/>
      <dgm:t>
        <a:bodyPr/>
        <a:lstStyle/>
        <a:p>
          <a:endParaRPr lang="en-US"/>
        </a:p>
      </dgm:t>
    </dgm:pt>
    <dgm:pt modelId="{7D19F975-5BCA-47CE-9A9F-2341E527B8AC}">
      <dgm:prSet/>
      <dgm:spPr/>
      <dgm:t>
        <a:bodyPr/>
        <a:lstStyle/>
        <a:p>
          <a:r>
            <a:rPr lang="zh-TW"/>
            <a:t>標題管理</a:t>
          </a:r>
          <a:r>
            <a:rPr lang="en-US"/>
            <a:t>/</a:t>
          </a:r>
          <a:r>
            <a:rPr lang="zh-TW"/>
            <a:t>動畫管理</a:t>
          </a:r>
          <a:r>
            <a:rPr lang="en-US"/>
            <a:t>/</a:t>
          </a:r>
          <a:r>
            <a:rPr lang="zh-TW"/>
            <a:t>廣告管理</a:t>
          </a:r>
          <a:r>
            <a:rPr lang="en-US"/>
            <a:t>/</a:t>
          </a:r>
          <a:r>
            <a:rPr lang="zh-TW"/>
            <a:t>圖片管理</a:t>
          </a:r>
          <a:r>
            <a:rPr lang="en-US"/>
            <a:t>/</a:t>
          </a:r>
          <a:r>
            <a:rPr lang="zh-TW"/>
            <a:t>選單管理</a:t>
          </a:r>
          <a:r>
            <a:rPr lang="en-US"/>
            <a:t>/</a:t>
          </a:r>
          <a:r>
            <a:rPr lang="zh-TW"/>
            <a:t>消息管理</a:t>
          </a:r>
          <a:r>
            <a:rPr lang="en-US"/>
            <a:t>/</a:t>
          </a:r>
          <a:r>
            <a:rPr lang="zh-TW"/>
            <a:t>頁尾管理</a:t>
          </a:r>
          <a:r>
            <a:rPr lang="en-US"/>
            <a:t>/</a:t>
          </a:r>
          <a:r>
            <a:rPr lang="zh-TW"/>
            <a:t>管理者管理</a:t>
          </a:r>
          <a:r>
            <a:rPr lang="en-US"/>
            <a:t>/</a:t>
          </a:r>
          <a:r>
            <a:rPr lang="zh-TW"/>
            <a:t>訪客數管理</a:t>
          </a:r>
          <a:endParaRPr lang="en-US"/>
        </a:p>
      </dgm:t>
    </dgm:pt>
    <dgm:pt modelId="{4B3CED85-D60C-4EBB-956D-68203F6DBF61}" type="parTrans" cxnId="{3630B4FE-C207-4344-BD92-951151CBBE0E}">
      <dgm:prSet/>
      <dgm:spPr/>
      <dgm:t>
        <a:bodyPr/>
        <a:lstStyle/>
        <a:p>
          <a:endParaRPr lang="en-US"/>
        </a:p>
      </dgm:t>
    </dgm:pt>
    <dgm:pt modelId="{DB4242AC-0CB7-40FB-AA43-6BCF1A07C1F1}" type="sibTrans" cxnId="{3630B4FE-C207-4344-BD92-951151CBBE0E}">
      <dgm:prSet/>
      <dgm:spPr/>
      <dgm:t>
        <a:bodyPr/>
        <a:lstStyle/>
        <a:p>
          <a:endParaRPr lang="en-US"/>
        </a:p>
      </dgm:t>
    </dgm:pt>
    <dgm:pt modelId="{4ABF814C-41FB-426B-B5FA-444110AEE793}">
      <dgm:prSet/>
      <dgm:spPr/>
      <dgm:t>
        <a:bodyPr/>
        <a:lstStyle/>
        <a:p>
          <a:r>
            <a:rPr lang="zh-TW"/>
            <a:t>資料庫</a:t>
          </a:r>
          <a:endParaRPr lang="en-US"/>
        </a:p>
      </dgm:t>
    </dgm:pt>
    <dgm:pt modelId="{DB855AC2-886C-45BD-967C-B4CA3FE5B11F}" type="parTrans" cxnId="{83C44781-AD98-45E7-9C10-303F35BC677B}">
      <dgm:prSet/>
      <dgm:spPr/>
      <dgm:t>
        <a:bodyPr/>
        <a:lstStyle/>
        <a:p>
          <a:endParaRPr lang="en-US"/>
        </a:p>
      </dgm:t>
    </dgm:pt>
    <dgm:pt modelId="{DD80A081-4A6D-49B7-A869-692159B88A48}" type="sibTrans" cxnId="{83C44781-AD98-45E7-9C10-303F35BC677B}">
      <dgm:prSet/>
      <dgm:spPr/>
      <dgm:t>
        <a:bodyPr/>
        <a:lstStyle/>
        <a:p>
          <a:endParaRPr lang="en-US"/>
        </a:p>
      </dgm:t>
    </dgm:pt>
    <dgm:pt modelId="{94135883-339C-4580-BCF9-F4A094277FA3}">
      <dgm:prSet/>
      <dgm:spPr/>
      <dgm:t>
        <a:bodyPr/>
        <a:lstStyle/>
        <a:p>
          <a:r>
            <a:rPr lang="zh-TW"/>
            <a:t>標題資料表</a:t>
          </a:r>
          <a:r>
            <a:rPr lang="en-US"/>
            <a:t>/</a:t>
          </a:r>
          <a:r>
            <a:rPr lang="zh-TW"/>
            <a:t>動畫資料表</a:t>
          </a:r>
          <a:r>
            <a:rPr lang="en-US"/>
            <a:t>/</a:t>
          </a:r>
          <a:r>
            <a:rPr lang="zh-TW"/>
            <a:t>廣告資料表</a:t>
          </a:r>
          <a:r>
            <a:rPr lang="en-US"/>
            <a:t>/</a:t>
          </a:r>
          <a:r>
            <a:rPr lang="zh-TW"/>
            <a:t>圖片資料表</a:t>
          </a:r>
          <a:r>
            <a:rPr lang="en-US"/>
            <a:t>/</a:t>
          </a:r>
          <a:r>
            <a:rPr lang="zh-TW"/>
            <a:t>選單資料表</a:t>
          </a:r>
          <a:r>
            <a:rPr lang="en-US"/>
            <a:t>/</a:t>
          </a:r>
          <a:r>
            <a:rPr lang="zh-TW"/>
            <a:t>消息資料表</a:t>
          </a:r>
          <a:r>
            <a:rPr lang="en-US"/>
            <a:t>/</a:t>
          </a:r>
          <a:r>
            <a:rPr lang="zh-TW"/>
            <a:t>頁尾資料表</a:t>
          </a:r>
          <a:r>
            <a:rPr lang="en-US"/>
            <a:t>/</a:t>
          </a:r>
          <a:r>
            <a:rPr lang="zh-TW"/>
            <a:t>管理者資料表</a:t>
          </a:r>
          <a:r>
            <a:rPr lang="en-US"/>
            <a:t>/</a:t>
          </a:r>
          <a:r>
            <a:rPr lang="zh-TW"/>
            <a:t>訪資料表</a:t>
          </a:r>
          <a:endParaRPr lang="en-US"/>
        </a:p>
      </dgm:t>
    </dgm:pt>
    <dgm:pt modelId="{D31A6C97-6965-4A64-BA10-0C8DBE558CA0}" type="parTrans" cxnId="{994C03FF-FCF4-431C-BB75-C70D422EA7AC}">
      <dgm:prSet/>
      <dgm:spPr/>
      <dgm:t>
        <a:bodyPr/>
        <a:lstStyle/>
        <a:p>
          <a:endParaRPr lang="en-US"/>
        </a:p>
      </dgm:t>
    </dgm:pt>
    <dgm:pt modelId="{E1E88377-4229-4A04-A090-86B27DE5075D}" type="sibTrans" cxnId="{994C03FF-FCF4-431C-BB75-C70D422EA7AC}">
      <dgm:prSet/>
      <dgm:spPr/>
      <dgm:t>
        <a:bodyPr/>
        <a:lstStyle/>
        <a:p>
          <a:endParaRPr lang="en-US"/>
        </a:p>
      </dgm:t>
    </dgm:pt>
    <dgm:pt modelId="{EF3FF995-9D80-46EC-854C-BD3BDE7ACF59}" type="pres">
      <dgm:prSet presAssocID="{21005F5E-F4CB-45BC-BC35-87387FAB87C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C4B2D53-7053-4FA7-9500-4335F8B1ECEA}" type="pres">
      <dgm:prSet presAssocID="{262402BB-CDCF-4C15-9140-4EDAE31446E4}" presName="linNode" presStyleCnt="0"/>
      <dgm:spPr/>
    </dgm:pt>
    <dgm:pt modelId="{C35CABC7-0D3E-491F-A81F-7CC594D23EB8}" type="pres">
      <dgm:prSet presAssocID="{262402BB-CDCF-4C15-9140-4EDAE31446E4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6246BF6-F812-41D0-AA8B-6A7E088EC48C}" type="pres">
      <dgm:prSet presAssocID="{262402BB-CDCF-4C15-9140-4EDAE31446E4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A594DDB-D94C-469A-A58A-A1AA06DE7B13}" type="pres">
      <dgm:prSet presAssocID="{D2E8DFB7-745B-450A-891A-72692D86FE5E}" presName="sp" presStyleCnt="0"/>
      <dgm:spPr/>
    </dgm:pt>
    <dgm:pt modelId="{8FC49309-62A4-4628-A8B8-60AA7F0D4029}" type="pres">
      <dgm:prSet presAssocID="{912D997E-F6D5-4638-94F8-9F03AA79AABC}" presName="linNode" presStyleCnt="0"/>
      <dgm:spPr/>
    </dgm:pt>
    <dgm:pt modelId="{2EBFC828-4A4E-423D-9493-AEF299624165}" type="pres">
      <dgm:prSet presAssocID="{912D997E-F6D5-4638-94F8-9F03AA79AAB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CF24EB4-A420-4638-910C-389466F72848}" type="pres">
      <dgm:prSet presAssocID="{912D997E-F6D5-4638-94F8-9F03AA79AABC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8E3E0D4-45D5-4C0A-822B-BC192A844D72}" type="pres">
      <dgm:prSet presAssocID="{3B1AB136-0538-468A-9C2B-B94202026366}" presName="sp" presStyleCnt="0"/>
      <dgm:spPr/>
    </dgm:pt>
    <dgm:pt modelId="{532F0A92-4B3E-448F-9D9E-C3E942EB61B3}" type="pres">
      <dgm:prSet presAssocID="{4ABF814C-41FB-426B-B5FA-444110AEE793}" presName="linNode" presStyleCnt="0"/>
      <dgm:spPr/>
    </dgm:pt>
    <dgm:pt modelId="{DFF5B188-7BAB-4DD9-85E0-90FE5E8C6FEE}" type="pres">
      <dgm:prSet presAssocID="{4ABF814C-41FB-426B-B5FA-444110AEE793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38702C0-AE0C-4129-9B19-9F1987168117}" type="pres">
      <dgm:prSet presAssocID="{4ABF814C-41FB-426B-B5FA-444110AEE793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3C44781-AD98-45E7-9C10-303F35BC677B}" srcId="{21005F5E-F4CB-45BC-BC35-87387FAB87C8}" destId="{4ABF814C-41FB-426B-B5FA-444110AEE793}" srcOrd="2" destOrd="0" parTransId="{DB855AC2-886C-45BD-967C-B4CA3FE5B11F}" sibTransId="{DD80A081-4A6D-49B7-A869-692159B88A48}"/>
    <dgm:cxn modelId="{B0BD03BD-6521-4C95-8E7A-C51E1B8CC116}" type="presOf" srcId="{21005F5E-F4CB-45BC-BC35-87387FAB87C8}" destId="{EF3FF995-9D80-46EC-854C-BD3BDE7ACF59}" srcOrd="0" destOrd="0" presId="urn:microsoft.com/office/officeart/2005/8/layout/vList5"/>
    <dgm:cxn modelId="{808A6DAF-AE95-4B92-BC94-AFA4A27DEB22}" srcId="{262402BB-CDCF-4C15-9140-4EDAE31446E4}" destId="{388CAAC0-D746-4DDB-BACD-38EE35EB08B2}" srcOrd="0" destOrd="0" parTransId="{AEE2DD21-1386-4391-825A-9FC2B2340204}" sibTransId="{E9969408-88EC-4CBF-AD16-63259549141E}"/>
    <dgm:cxn modelId="{E2D160CB-19D4-48E4-BF16-C745CCBE068E}" srcId="{21005F5E-F4CB-45BC-BC35-87387FAB87C8}" destId="{262402BB-CDCF-4C15-9140-4EDAE31446E4}" srcOrd="0" destOrd="0" parTransId="{A001957F-A2AA-4CAB-8861-020E5DD8756B}" sibTransId="{D2E8DFB7-745B-450A-891A-72692D86FE5E}"/>
    <dgm:cxn modelId="{E7858B04-7C06-4240-9F5B-82480A41C2E3}" type="presOf" srcId="{4ABF814C-41FB-426B-B5FA-444110AEE793}" destId="{DFF5B188-7BAB-4DD9-85E0-90FE5E8C6FEE}" srcOrd="0" destOrd="0" presId="urn:microsoft.com/office/officeart/2005/8/layout/vList5"/>
    <dgm:cxn modelId="{39D441B7-1286-4747-8DB1-747E3B75B132}" type="presOf" srcId="{7D19F975-5BCA-47CE-9A9F-2341E527B8AC}" destId="{0CF24EB4-A420-4638-910C-389466F72848}" srcOrd="0" destOrd="0" presId="urn:microsoft.com/office/officeart/2005/8/layout/vList5"/>
    <dgm:cxn modelId="{21803A23-9377-4B43-9C03-A1AD4E679B05}" srcId="{21005F5E-F4CB-45BC-BC35-87387FAB87C8}" destId="{912D997E-F6D5-4638-94F8-9F03AA79AABC}" srcOrd="1" destOrd="0" parTransId="{E02B5BA3-D1A5-4168-B70F-F67BDC6E5543}" sibTransId="{3B1AB136-0538-468A-9C2B-B94202026366}"/>
    <dgm:cxn modelId="{41D02C3E-738D-4922-9C0F-DD4267A1C56E}" type="presOf" srcId="{94135883-339C-4580-BCF9-F4A094277FA3}" destId="{138702C0-AE0C-4129-9B19-9F1987168117}" srcOrd="0" destOrd="0" presId="urn:microsoft.com/office/officeart/2005/8/layout/vList5"/>
    <dgm:cxn modelId="{98BA091E-5B60-4F35-A60B-D7B5301701AC}" type="presOf" srcId="{388CAAC0-D746-4DDB-BACD-38EE35EB08B2}" destId="{56246BF6-F812-41D0-AA8B-6A7E088EC48C}" srcOrd="0" destOrd="0" presId="urn:microsoft.com/office/officeart/2005/8/layout/vList5"/>
    <dgm:cxn modelId="{22B76A89-1E57-4FD1-BA6B-048077DB6C99}" type="presOf" srcId="{912D997E-F6D5-4638-94F8-9F03AA79AABC}" destId="{2EBFC828-4A4E-423D-9493-AEF299624165}" srcOrd="0" destOrd="0" presId="urn:microsoft.com/office/officeart/2005/8/layout/vList5"/>
    <dgm:cxn modelId="{F10907DB-1254-4989-AEB4-9A22C4BA410B}" type="presOf" srcId="{262402BB-CDCF-4C15-9140-4EDAE31446E4}" destId="{C35CABC7-0D3E-491F-A81F-7CC594D23EB8}" srcOrd="0" destOrd="0" presId="urn:microsoft.com/office/officeart/2005/8/layout/vList5"/>
    <dgm:cxn modelId="{3630B4FE-C207-4344-BD92-951151CBBE0E}" srcId="{912D997E-F6D5-4638-94F8-9F03AA79AABC}" destId="{7D19F975-5BCA-47CE-9A9F-2341E527B8AC}" srcOrd="0" destOrd="0" parTransId="{4B3CED85-D60C-4EBB-956D-68203F6DBF61}" sibTransId="{DB4242AC-0CB7-40FB-AA43-6BCF1A07C1F1}"/>
    <dgm:cxn modelId="{994C03FF-FCF4-431C-BB75-C70D422EA7AC}" srcId="{4ABF814C-41FB-426B-B5FA-444110AEE793}" destId="{94135883-339C-4580-BCF9-F4A094277FA3}" srcOrd="0" destOrd="0" parTransId="{D31A6C97-6965-4A64-BA10-0C8DBE558CA0}" sibTransId="{E1E88377-4229-4A04-A090-86B27DE5075D}"/>
    <dgm:cxn modelId="{B269C61E-29D4-4BF0-8CA1-048E43D0C8C9}" type="presParOf" srcId="{EF3FF995-9D80-46EC-854C-BD3BDE7ACF59}" destId="{1C4B2D53-7053-4FA7-9500-4335F8B1ECEA}" srcOrd="0" destOrd="0" presId="urn:microsoft.com/office/officeart/2005/8/layout/vList5"/>
    <dgm:cxn modelId="{40B007B2-E8B4-4E7C-85C0-8F3986E9B845}" type="presParOf" srcId="{1C4B2D53-7053-4FA7-9500-4335F8B1ECEA}" destId="{C35CABC7-0D3E-491F-A81F-7CC594D23EB8}" srcOrd="0" destOrd="0" presId="urn:microsoft.com/office/officeart/2005/8/layout/vList5"/>
    <dgm:cxn modelId="{7AE019D2-F5BC-4316-9043-F139D2805ED8}" type="presParOf" srcId="{1C4B2D53-7053-4FA7-9500-4335F8B1ECEA}" destId="{56246BF6-F812-41D0-AA8B-6A7E088EC48C}" srcOrd="1" destOrd="0" presId="urn:microsoft.com/office/officeart/2005/8/layout/vList5"/>
    <dgm:cxn modelId="{865ECEBD-F917-4FBD-9468-9DDE1A6E2757}" type="presParOf" srcId="{EF3FF995-9D80-46EC-854C-BD3BDE7ACF59}" destId="{DA594DDB-D94C-469A-A58A-A1AA06DE7B13}" srcOrd="1" destOrd="0" presId="urn:microsoft.com/office/officeart/2005/8/layout/vList5"/>
    <dgm:cxn modelId="{8D9C271D-66CC-4F7B-B463-31E5CA15C517}" type="presParOf" srcId="{EF3FF995-9D80-46EC-854C-BD3BDE7ACF59}" destId="{8FC49309-62A4-4628-A8B8-60AA7F0D4029}" srcOrd="2" destOrd="0" presId="urn:microsoft.com/office/officeart/2005/8/layout/vList5"/>
    <dgm:cxn modelId="{10F33AA1-04D0-4570-8E5A-5DBF46B6F614}" type="presParOf" srcId="{8FC49309-62A4-4628-A8B8-60AA7F0D4029}" destId="{2EBFC828-4A4E-423D-9493-AEF299624165}" srcOrd="0" destOrd="0" presId="urn:microsoft.com/office/officeart/2005/8/layout/vList5"/>
    <dgm:cxn modelId="{E00F5C85-9F5B-4731-A09D-837034D8B895}" type="presParOf" srcId="{8FC49309-62A4-4628-A8B8-60AA7F0D4029}" destId="{0CF24EB4-A420-4638-910C-389466F72848}" srcOrd="1" destOrd="0" presId="urn:microsoft.com/office/officeart/2005/8/layout/vList5"/>
    <dgm:cxn modelId="{A923CE32-3A5C-4FC0-A9E2-89CD4CD7D3E5}" type="presParOf" srcId="{EF3FF995-9D80-46EC-854C-BD3BDE7ACF59}" destId="{58E3E0D4-45D5-4C0A-822B-BC192A844D72}" srcOrd="3" destOrd="0" presId="urn:microsoft.com/office/officeart/2005/8/layout/vList5"/>
    <dgm:cxn modelId="{9F8A6EA0-1A3D-447D-979C-9FC2A61E8B89}" type="presParOf" srcId="{EF3FF995-9D80-46EC-854C-BD3BDE7ACF59}" destId="{532F0A92-4B3E-448F-9D9E-C3E942EB61B3}" srcOrd="4" destOrd="0" presId="urn:microsoft.com/office/officeart/2005/8/layout/vList5"/>
    <dgm:cxn modelId="{390C4183-45DF-4D68-8215-03115B96B37F}" type="presParOf" srcId="{532F0A92-4B3E-448F-9D9E-C3E942EB61B3}" destId="{DFF5B188-7BAB-4DD9-85E0-90FE5E8C6FEE}" srcOrd="0" destOrd="0" presId="urn:microsoft.com/office/officeart/2005/8/layout/vList5"/>
    <dgm:cxn modelId="{88FE4AAF-667D-4BC8-95C7-0E6702EDFDF3}" type="presParOf" srcId="{532F0A92-4B3E-448F-9D9E-C3E942EB61B3}" destId="{138702C0-AE0C-4129-9B19-9F198716811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2EEA49-4B7F-4CFE-A320-2026A34D361C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985FCEF-D9DA-4E7F-8CA7-726922D4BA50}">
      <dgm:prSet/>
      <dgm:spPr/>
      <dgm:t>
        <a:bodyPr/>
        <a:lstStyle/>
        <a:p>
          <a:r>
            <a:rPr lang="en-US" dirty="0"/>
            <a:t>find($</a:t>
          </a:r>
          <a:r>
            <a:rPr lang="en-US" smtClean="0"/>
            <a:t>table,$def</a:t>
          </a:r>
          <a:r>
            <a:rPr lang="en-US" dirty="0"/>
            <a:t>) </a:t>
          </a:r>
        </a:p>
      </dgm:t>
    </dgm:pt>
    <dgm:pt modelId="{5A538F8F-FF1D-43B3-B1AB-83BC34987146}" type="parTrans" cxnId="{17EB25A4-7AC2-4316-A056-7C6379D2E2F2}">
      <dgm:prSet/>
      <dgm:spPr/>
      <dgm:t>
        <a:bodyPr/>
        <a:lstStyle/>
        <a:p>
          <a:endParaRPr lang="en-US"/>
        </a:p>
      </dgm:t>
    </dgm:pt>
    <dgm:pt modelId="{14D3EF29-3E65-4306-AD3A-12F1A84244F3}" type="sibTrans" cxnId="{17EB25A4-7AC2-4316-A056-7C6379D2E2F2}">
      <dgm:prSet/>
      <dgm:spPr/>
      <dgm:t>
        <a:bodyPr/>
        <a:lstStyle/>
        <a:p>
          <a:endParaRPr lang="en-US"/>
        </a:p>
      </dgm:t>
    </dgm:pt>
    <dgm:pt modelId="{D7923AED-9B70-42F2-8846-032D6829D16B}">
      <dgm:prSet custT="1"/>
      <dgm:spPr/>
      <dgm:t>
        <a:bodyPr/>
        <a:lstStyle/>
        <a:p>
          <a:r>
            <a:rPr lang="en-US" sz="2000" dirty="0"/>
            <a:t>$def</a:t>
          </a:r>
          <a:r>
            <a:rPr lang="zh-TW" sz="2000" dirty="0"/>
            <a:t>為陣列時表示條件，不為陣列時表示資料</a:t>
          </a:r>
          <a:r>
            <a:rPr lang="en-US" sz="2000" dirty="0"/>
            <a:t>id</a:t>
          </a:r>
          <a:r>
            <a:rPr lang="zh-TW" sz="2000" dirty="0"/>
            <a:t>或序號，預設回傳單筆資料陣列，只包含資料欄名。</a:t>
          </a:r>
          <a:endParaRPr lang="en-US" sz="2000" dirty="0"/>
        </a:p>
      </dgm:t>
    </dgm:pt>
    <dgm:pt modelId="{97BC2D83-4B7D-42E7-968D-2DDA0AA5268E}" type="parTrans" cxnId="{18941AC0-B404-4022-94A6-1A93E19F0DBE}">
      <dgm:prSet/>
      <dgm:spPr/>
      <dgm:t>
        <a:bodyPr/>
        <a:lstStyle/>
        <a:p>
          <a:endParaRPr lang="en-US"/>
        </a:p>
      </dgm:t>
    </dgm:pt>
    <dgm:pt modelId="{D0F143DB-39ED-4EFD-A83D-3E17E8E84240}" type="sibTrans" cxnId="{18941AC0-B404-4022-94A6-1A93E19F0DBE}">
      <dgm:prSet/>
      <dgm:spPr/>
      <dgm:t>
        <a:bodyPr/>
        <a:lstStyle/>
        <a:p>
          <a:endParaRPr lang="en-US"/>
        </a:p>
      </dgm:t>
    </dgm:pt>
    <dgm:pt modelId="{44061B4D-2E46-4DDC-B61B-3A574A445051}">
      <dgm:prSet/>
      <dgm:spPr/>
      <dgm:t>
        <a:bodyPr/>
        <a:lstStyle/>
        <a:p>
          <a:r>
            <a:rPr lang="en-US" dirty="0"/>
            <a:t>all($</a:t>
          </a:r>
          <a:r>
            <a:rPr lang="en-US" dirty="0" err="1"/>
            <a:t>table,$def</a:t>
          </a:r>
          <a:r>
            <a:rPr lang="en-US" dirty="0"/>
            <a:t>) </a:t>
          </a:r>
        </a:p>
      </dgm:t>
    </dgm:pt>
    <dgm:pt modelId="{43C2A372-13AD-4767-8E19-939565B680C8}" type="parTrans" cxnId="{7DA5F455-F7DE-4B8C-A779-51247DD11A3C}">
      <dgm:prSet/>
      <dgm:spPr/>
      <dgm:t>
        <a:bodyPr/>
        <a:lstStyle/>
        <a:p>
          <a:endParaRPr lang="en-US"/>
        </a:p>
      </dgm:t>
    </dgm:pt>
    <dgm:pt modelId="{4A358D52-4B82-4B58-8F4E-AE1A8D36B91B}" type="sibTrans" cxnId="{7DA5F455-F7DE-4B8C-A779-51247DD11A3C}">
      <dgm:prSet/>
      <dgm:spPr/>
      <dgm:t>
        <a:bodyPr/>
        <a:lstStyle/>
        <a:p>
          <a:endParaRPr lang="en-US"/>
        </a:p>
      </dgm:t>
    </dgm:pt>
    <dgm:pt modelId="{100FED3E-C982-49FF-984B-CFD7E0EAFF13}">
      <dgm:prSet custT="1"/>
      <dgm:spPr/>
      <dgm:t>
        <a:bodyPr/>
        <a:lstStyle/>
        <a:p>
          <a:r>
            <a:rPr lang="en-US" sz="2000" dirty="0"/>
            <a:t>$def</a:t>
          </a:r>
          <a:r>
            <a:rPr lang="zh-TW" sz="2000" dirty="0"/>
            <a:t>為陣列時表示條件，不為陣列時表示資料表全部資料，預設回傳符合條件的全部資料陣列，包含資料欄名及欄位索引。</a:t>
          </a:r>
          <a:endParaRPr lang="en-US" sz="2000" dirty="0"/>
        </a:p>
      </dgm:t>
    </dgm:pt>
    <dgm:pt modelId="{783412C4-9811-48CF-B1EC-FD0A68BDFB2B}" type="parTrans" cxnId="{AB6DAEA7-86DE-4A38-B9C9-A2D3A437D611}">
      <dgm:prSet/>
      <dgm:spPr/>
      <dgm:t>
        <a:bodyPr/>
        <a:lstStyle/>
        <a:p>
          <a:endParaRPr lang="en-US"/>
        </a:p>
      </dgm:t>
    </dgm:pt>
    <dgm:pt modelId="{29BA1BC0-21CC-4906-8973-BA8D50F880F3}" type="sibTrans" cxnId="{AB6DAEA7-86DE-4A38-B9C9-A2D3A437D611}">
      <dgm:prSet/>
      <dgm:spPr/>
      <dgm:t>
        <a:bodyPr/>
        <a:lstStyle/>
        <a:p>
          <a:endParaRPr lang="en-US"/>
        </a:p>
      </dgm:t>
    </dgm:pt>
    <dgm:pt modelId="{92150EB6-7152-4E44-8EDB-243564A53C76}">
      <dgm:prSet/>
      <dgm:spPr/>
      <dgm:t>
        <a:bodyPr/>
        <a:lstStyle/>
        <a:p>
          <a:r>
            <a:rPr lang="en-US" dirty="0" err="1"/>
            <a:t>nums</a:t>
          </a:r>
          <a:r>
            <a:rPr lang="en-US" dirty="0"/>
            <a:t>($</a:t>
          </a:r>
          <a:r>
            <a:rPr lang="en-US" dirty="0" err="1"/>
            <a:t>table,$def</a:t>
          </a:r>
          <a:r>
            <a:rPr lang="en-US" dirty="0"/>
            <a:t>)</a:t>
          </a:r>
          <a:r>
            <a:rPr lang="zh-TW" dirty="0"/>
            <a:t> </a:t>
          </a:r>
          <a:endParaRPr lang="en-US" dirty="0"/>
        </a:p>
      </dgm:t>
    </dgm:pt>
    <dgm:pt modelId="{3C2BE660-EF5C-4336-9EF5-809259EF0711}" type="parTrans" cxnId="{59D39551-3460-45F6-B393-5A0739A7239F}">
      <dgm:prSet/>
      <dgm:spPr/>
      <dgm:t>
        <a:bodyPr/>
        <a:lstStyle/>
        <a:p>
          <a:endParaRPr lang="en-US"/>
        </a:p>
      </dgm:t>
    </dgm:pt>
    <dgm:pt modelId="{61334BB4-16F4-4FD7-B861-53396FA2BB7D}" type="sibTrans" cxnId="{59D39551-3460-45F6-B393-5A0739A7239F}">
      <dgm:prSet/>
      <dgm:spPr/>
      <dgm:t>
        <a:bodyPr/>
        <a:lstStyle/>
        <a:p>
          <a:endParaRPr lang="en-US"/>
        </a:p>
      </dgm:t>
    </dgm:pt>
    <dgm:pt modelId="{B6586BF9-F1B8-4158-8F0C-8600AD50F35A}">
      <dgm:prSet custT="1"/>
      <dgm:spPr/>
      <dgm:t>
        <a:bodyPr/>
        <a:lstStyle/>
        <a:p>
          <a:r>
            <a:rPr lang="en-US" sz="2000" dirty="0"/>
            <a:t>$def</a:t>
          </a:r>
          <a:r>
            <a:rPr lang="zh-TW" sz="2000" dirty="0"/>
            <a:t>為陣列時表示條件，不為陣列時表示資料表全部筆數，回傳值為數字。</a:t>
          </a:r>
          <a:endParaRPr lang="en-US" sz="2000" dirty="0"/>
        </a:p>
      </dgm:t>
    </dgm:pt>
    <dgm:pt modelId="{9DCE3A48-5484-40B4-9734-FAB81868C51C}" type="parTrans" cxnId="{B034410E-150C-45E3-B282-1FFF0BF710B0}">
      <dgm:prSet/>
      <dgm:spPr/>
      <dgm:t>
        <a:bodyPr/>
        <a:lstStyle/>
        <a:p>
          <a:endParaRPr lang="en-US"/>
        </a:p>
      </dgm:t>
    </dgm:pt>
    <dgm:pt modelId="{38A50CA2-BCA1-4958-A9CA-5C94B22C7FA4}" type="sibTrans" cxnId="{B034410E-150C-45E3-B282-1FFF0BF710B0}">
      <dgm:prSet/>
      <dgm:spPr/>
      <dgm:t>
        <a:bodyPr/>
        <a:lstStyle/>
        <a:p>
          <a:endParaRPr lang="en-US"/>
        </a:p>
      </dgm:t>
    </dgm:pt>
    <dgm:pt modelId="{E32BAE71-710C-4665-BA33-8D13A212F763}" type="pres">
      <dgm:prSet presAssocID="{002EEA49-4B7F-4CFE-A320-2026A34D361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5BF153CD-4967-40D9-BA7C-223FAB81F27A}" type="pres">
      <dgm:prSet presAssocID="{4985FCEF-D9DA-4E7F-8CA7-726922D4BA50}" presName="linNode" presStyleCnt="0"/>
      <dgm:spPr/>
    </dgm:pt>
    <dgm:pt modelId="{223F7E8D-305E-4A1D-A9CF-3FA0903F3E79}" type="pres">
      <dgm:prSet presAssocID="{4985FCEF-D9DA-4E7F-8CA7-726922D4BA50}" presName="parentText" presStyleLbl="alignNode1" presStyleIdx="0" presStyleCnt="3" custScaleX="213561">
        <dgm:presLayoutVars>
          <dgm:chMax val="1"/>
          <dgm:bulletEnabled/>
        </dgm:presLayoutVars>
      </dgm:prSet>
      <dgm:spPr/>
      <dgm:t>
        <a:bodyPr/>
        <a:lstStyle/>
        <a:p>
          <a:endParaRPr lang="zh-TW" altLang="en-US"/>
        </a:p>
      </dgm:t>
    </dgm:pt>
    <dgm:pt modelId="{2A2EFB37-21E7-4324-A8F2-01C05F61EBC1}" type="pres">
      <dgm:prSet presAssocID="{4985FCEF-D9DA-4E7F-8CA7-726922D4BA50}" presName="descendantText" presStyleLbl="alignAccFollowNode1" presStyleIdx="0" presStyleCnt="3">
        <dgm:presLayoutVars>
          <dgm:bulletEnabled/>
        </dgm:presLayoutVars>
      </dgm:prSet>
      <dgm:spPr/>
      <dgm:t>
        <a:bodyPr/>
        <a:lstStyle/>
        <a:p>
          <a:endParaRPr lang="zh-TW" altLang="en-US"/>
        </a:p>
      </dgm:t>
    </dgm:pt>
    <dgm:pt modelId="{D31CDB72-A7B6-4785-A464-8B7E26BA74D6}" type="pres">
      <dgm:prSet presAssocID="{14D3EF29-3E65-4306-AD3A-12F1A84244F3}" presName="sp" presStyleCnt="0"/>
      <dgm:spPr/>
    </dgm:pt>
    <dgm:pt modelId="{C5280D03-EAB2-4AAC-8EBA-A845D5ADD710}" type="pres">
      <dgm:prSet presAssocID="{44061B4D-2E46-4DDC-B61B-3A574A445051}" presName="linNode" presStyleCnt="0"/>
      <dgm:spPr/>
    </dgm:pt>
    <dgm:pt modelId="{D9E56B1E-D900-4E11-82F0-1A9B7FEF8714}" type="pres">
      <dgm:prSet presAssocID="{44061B4D-2E46-4DDC-B61B-3A574A445051}" presName="parentText" presStyleLbl="alignNode1" presStyleIdx="1" presStyleCnt="3" custScaleX="213561">
        <dgm:presLayoutVars>
          <dgm:chMax val="1"/>
          <dgm:bulletEnabled/>
        </dgm:presLayoutVars>
      </dgm:prSet>
      <dgm:spPr/>
      <dgm:t>
        <a:bodyPr/>
        <a:lstStyle/>
        <a:p>
          <a:endParaRPr lang="zh-TW" altLang="en-US"/>
        </a:p>
      </dgm:t>
    </dgm:pt>
    <dgm:pt modelId="{19463B20-D95D-4BC9-BAA4-DE739CB89316}" type="pres">
      <dgm:prSet presAssocID="{44061B4D-2E46-4DDC-B61B-3A574A445051}" presName="descendantText" presStyleLbl="alignAccFollowNode1" presStyleIdx="1" presStyleCnt="3">
        <dgm:presLayoutVars>
          <dgm:bulletEnabled/>
        </dgm:presLayoutVars>
      </dgm:prSet>
      <dgm:spPr/>
      <dgm:t>
        <a:bodyPr/>
        <a:lstStyle/>
        <a:p>
          <a:endParaRPr lang="zh-TW" altLang="en-US"/>
        </a:p>
      </dgm:t>
    </dgm:pt>
    <dgm:pt modelId="{0040FC00-7DE8-4A6D-9D7B-27D486E5EC80}" type="pres">
      <dgm:prSet presAssocID="{4A358D52-4B82-4B58-8F4E-AE1A8D36B91B}" presName="sp" presStyleCnt="0"/>
      <dgm:spPr/>
    </dgm:pt>
    <dgm:pt modelId="{A0F98388-1639-4CF0-99D7-F15A0952E97A}" type="pres">
      <dgm:prSet presAssocID="{92150EB6-7152-4E44-8EDB-243564A53C76}" presName="linNode" presStyleCnt="0"/>
      <dgm:spPr/>
    </dgm:pt>
    <dgm:pt modelId="{9736C975-5F4F-4D16-AD93-43A2062C3B6D}" type="pres">
      <dgm:prSet presAssocID="{92150EB6-7152-4E44-8EDB-243564A53C76}" presName="parentText" presStyleLbl="alignNode1" presStyleIdx="2" presStyleCnt="3" custScaleX="213561">
        <dgm:presLayoutVars>
          <dgm:chMax val="1"/>
          <dgm:bulletEnabled/>
        </dgm:presLayoutVars>
      </dgm:prSet>
      <dgm:spPr/>
      <dgm:t>
        <a:bodyPr/>
        <a:lstStyle/>
        <a:p>
          <a:endParaRPr lang="zh-TW" altLang="en-US"/>
        </a:p>
      </dgm:t>
    </dgm:pt>
    <dgm:pt modelId="{E3A05A19-D00A-421B-B7E4-D5F71C28A56D}" type="pres">
      <dgm:prSet presAssocID="{92150EB6-7152-4E44-8EDB-243564A53C76}" presName="descendantText" presStyleLbl="alignAccFollowNode1" presStyleIdx="2" presStyleCnt="3">
        <dgm:presLayoutVars>
          <dgm:bulletEnabled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9D39551-3460-45F6-B393-5A0739A7239F}" srcId="{002EEA49-4B7F-4CFE-A320-2026A34D361C}" destId="{92150EB6-7152-4E44-8EDB-243564A53C76}" srcOrd="2" destOrd="0" parTransId="{3C2BE660-EF5C-4336-9EF5-809259EF0711}" sibTransId="{61334BB4-16F4-4FD7-B861-53396FA2BB7D}"/>
    <dgm:cxn modelId="{AB6DAEA7-86DE-4A38-B9C9-A2D3A437D611}" srcId="{44061B4D-2E46-4DDC-B61B-3A574A445051}" destId="{100FED3E-C982-49FF-984B-CFD7E0EAFF13}" srcOrd="0" destOrd="0" parTransId="{783412C4-9811-48CF-B1EC-FD0A68BDFB2B}" sibTransId="{29BA1BC0-21CC-4906-8973-BA8D50F880F3}"/>
    <dgm:cxn modelId="{E9CE5F7C-3812-4007-B420-5271E2F60B21}" type="presOf" srcId="{B6586BF9-F1B8-4158-8F0C-8600AD50F35A}" destId="{E3A05A19-D00A-421B-B7E4-D5F71C28A56D}" srcOrd="0" destOrd="0" presId="urn:microsoft.com/office/officeart/2016/7/layout/VerticalSolidActionList"/>
    <dgm:cxn modelId="{B034410E-150C-45E3-B282-1FFF0BF710B0}" srcId="{92150EB6-7152-4E44-8EDB-243564A53C76}" destId="{B6586BF9-F1B8-4158-8F0C-8600AD50F35A}" srcOrd="0" destOrd="0" parTransId="{9DCE3A48-5484-40B4-9734-FAB81868C51C}" sibTransId="{38A50CA2-BCA1-4958-A9CA-5C94B22C7FA4}"/>
    <dgm:cxn modelId="{18941AC0-B404-4022-94A6-1A93E19F0DBE}" srcId="{4985FCEF-D9DA-4E7F-8CA7-726922D4BA50}" destId="{D7923AED-9B70-42F2-8846-032D6829D16B}" srcOrd="0" destOrd="0" parTransId="{97BC2D83-4B7D-42E7-968D-2DDA0AA5268E}" sibTransId="{D0F143DB-39ED-4EFD-A83D-3E17E8E84240}"/>
    <dgm:cxn modelId="{70299C7B-E2A6-4CC5-A806-F48848677A2F}" type="presOf" srcId="{002EEA49-4B7F-4CFE-A320-2026A34D361C}" destId="{E32BAE71-710C-4665-BA33-8D13A212F763}" srcOrd="0" destOrd="0" presId="urn:microsoft.com/office/officeart/2016/7/layout/VerticalSolidActionList"/>
    <dgm:cxn modelId="{E132CA36-2DCA-42E0-B84F-C917864A2FEF}" type="presOf" srcId="{100FED3E-C982-49FF-984B-CFD7E0EAFF13}" destId="{19463B20-D95D-4BC9-BAA4-DE739CB89316}" srcOrd="0" destOrd="0" presId="urn:microsoft.com/office/officeart/2016/7/layout/VerticalSolidActionList"/>
    <dgm:cxn modelId="{210F43EE-7B4D-4E84-8B76-02D2DFE37359}" type="presOf" srcId="{44061B4D-2E46-4DDC-B61B-3A574A445051}" destId="{D9E56B1E-D900-4E11-82F0-1A9B7FEF8714}" srcOrd="0" destOrd="0" presId="urn:microsoft.com/office/officeart/2016/7/layout/VerticalSolidActionList"/>
    <dgm:cxn modelId="{17EB25A4-7AC2-4316-A056-7C6379D2E2F2}" srcId="{002EEA49-4B7F-4CFE-A320-2026A34D361C}" destId="{4985FCEF-D9DA-4E7F-8CA7-726922D4BA50}" srcOrd="0" destOrd="0" parTransId="{5A538F8F-FF1D-43B3-B1AB-83BC34987146}" sibTransId="{14D3EF29-3E65-4306-AD3A-12F1A84244F3}"/>
    <dgm:cxn modelId="{C6573F90-E5FD-46AE-AB3F-CCCE8A2FAB6D}" type="presOf" srcId="{4985FCEF-D9DA-4E7F-8CA7-726922D4BA50}" destId="{223F7E8D-305E-4A1D-A9CF-3FA0903F3E79}" srcOrd="0" destOrd="0" presId="urn:microsoft.com/office/officeart/2016/7/layout/VerticalSolidActionList"/>
    <dgm:cxn modelId="{7DA5F455-F7DE-4B8C-A779-51247DD11A3C}" srcId="{002EEA49-4B7F-4CFE-A320-2026A34D361C}" destId="{44061B4D-2E46-4DDC-B61B-3A574A445051}" srcOrd="1" destOrd="0" parTransId="{43C2A372-13AD-4767-8E19-939565B680C8}" sibTransId="{4A358D52-4B82-4B58-8F4E-AE1A8D36B91B}"/>
    <dgm:cxn modelId="{AA352D6F-E1AD-490B-BFB3-CF3813378C02}" type="presOf" srcId="{92150EB6-7152-4E44-8EDB-243564A53C76}" destId="{9736C975-5F4F-4D16-AD93-43A2062C3B6D}" srcOrd="0" destOrd="0" presId="urn:microsoft.com/office/officeart/2016/7/layout/VerticalSolidActionList"/>
    <dgm:cxn modelId="{20EF82A0-E03D-4997-8FDF-37227B50BC18}" type="presOf" srcId="{D7923AED-9B70-42F2-8846-032D6829D16B}" destId="{2A2EFB37-21E7-4324-A8F2-01C05F61EBC1}" srcOrd="0" destOrd="0" presId="urn:microsoft.com/office/officeart/2016/7/layout/VerticalSolidActionList"/>
    <dgm:cxn modelId="{5C31D5B0-7DF2-431F-9491-AABFE2D99806}" type="presParOf" srcId="{E32BAE71-710C-4665-BA33-8D13A212F763}" destId="{5BF153CD-4967-40D9-BA7C-223FAB81F27A}" srcOrd="0" destOrd="0" presId="urn:microsoft.com/office/officeart/2016/7/layout/VerticalSolidActionList"/>
    <dgm:cxn modelId="{0C4CC181-326E-42A3-B77C-7D6047DAE39B}" type="presParOf" srcId="{5BF153CD-4967-40D9-BA7C-223FAB81F27A}" destId="{223F7E8D-305E-4A1D-A9CF-3FA0903F3E79}" srcOrd="0" destOrd="0" presId="urn:microsoft.com/office/officeart/2016/7/layout/VerticalSolidActionList"/>
    <dgm:cxn modelId="{61694DE1-F155-4E2C-8202-3BA3E823C103}" type="presParOf" srcId="{5BF153CD-4967-40D9-BA7C-223FAB81F27A}" destId="{2A2EFB37-21E7-4324-A8F2-01C05F61EBC1}" srcOrd="1" destOrd="0" presId="urn:microsoft.com/office/officeart/2016/7/layout/VerticalSolidActionList"/>
    <dgm:cxn modelId="{15C95DF5-1A6D-40D3-A87E-A6A5537C9F68}" type="presParOf" srcId="{E32BAE71-710C-4665-BA33-8D13A212F763}" destId="{D31CDB72-A7B6-4785-A464-8B7E26BA74D6}" srcOrd="1" destOrd="0" presId="urn:microsoft.com/office/officeart/2016/7/layout/VerticalSolidActionList"/>
    <dgm:cxn modelId="{127B1693-1554-400A-8166-F9F4CCEEAB06}" type="presParOf" srcId="{E32BAE71-710C-4665-BA33-8D13A212F763}" destId="{C5280D03-EAB2-4AAC-8EBA-A845D5ADD710}" srcOrd="2" destOrd="0" presId="urn:microsoft.com/office/officeart/2016/7/layout/VerticalSolidActionList"/>
    <dgm:cxn modelId="{6184E4CD-A3D3-4EED-BF06-0F84DE4E4F84}" type="presParOf" srcId="{C5280D03-EAB2-4AAC-8EBA-A845D5ADD710}" destId="{D9E56B1E-D900-4E11-82F0-1A9B7FEF8714}" srcOrd="0" destOrd="0" presId="urn:microsoft.com/office/officeart/2016/7/layout/VerticalSolidActionList"/>
    <dgm:cxn modelId="{F2D53EFA-194A-475D-AE2D-714CB79131A1}" type="presParOf" srcId="{C5280D03-EAB2-4AAC-8EBA-A845D5ADD710}" destId="{19463B20-D95D-4BC9-BAA4-DE739CB89316}" srcOrd="1" destOrd="0" presId="urn:microsoft.com/office/officeart/2016/7/layout/VerticalSolidActionList"/>
    <dgm:cxn modelId="{99905B84-2A22-42BD-BD14-253D1F9DF293}" type="presParOf" srcId="{E32BAE71-710C-4665-BA33-8D13A212F763}" destId="{0040FC00-7DE8-4A6D-9D7B-27D486E5EC80}" srcOrd="3" destOrd="0" presId="urn:microsoft.com/office/officeart/2016/7/layout/VerticalSolidActionList"/>
    <dgm:cxn modelId="{2A799655-386E-4839-B04D-3F3B4611D6C3}" type="presParOf" srcId="{E32BAE71-710C-4665-BA33-8D13A212F763}" destId="{A0F98388-1639-4CF0-99D7-F15A0952E97A}" srcOrd="4" destOrd="0" presId="urn:microsoft.com/office/officeart/2016/7/layout/VerticalSolidActionList"/>
    <dgm:cxn modelId="{41F91BD7-2F00-4C2E-B498-254B5797CD53}" type="presParOf" srcId="{A0F98388-1639-4CF0-99D7-F15A0952E97A}" destId="{9736C975-5F4F-4D16-AD93-43A2062C3B6D}" srcOrd="0" destOrd="0" presId="urn:microsoft.com/office/officeart/2016/7/layout/VerticalSolidActionList"/>
    <dgm:cxn modelId="{6BF846A1-D2F3-4864-A5F0-25FD9F1142C1}" type="presParOf" srcId="{A0F98388-1639-4CF0-99D7-F15A0952E97A}" destId="{E3A05A19-D00A-421B-B7E4-D5F71C28A56D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2EEA49-4B7F-4CFE-A320-2026A34D361C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7DA9613-6E31-451C-BB62-C22AD6DC2809}">
      <dgm:prSet custT="1"/>
      <dgm:spPr/>
      <dgm:t>
        <a:bodyPr/>
        <a:lstStyle/>
        <a:p>
          <a:r>
            <a:rPr lang="en-US" sz="2400" dirty="0"/>
            <a:t>q($str) </a:t>
          </a:r>
        </a:p>
      </dgm:t>
    </dgm:pt>
    <dgm:pt modelId="{B4EA605C-FD0B-4B64-97FC-6806487EFDA1}" type="parTrans" cxnId="{2CDCA769-8692-4575-A866-6DF515512C3A}">
      <dgm:prSet/>
      <dgm:spPr/>
      <dgm:t>
        <a:bodyPr/>
        <a:lstStyle/>
        <a:p>
          <a:endParaRPr lang="en-US"/>
        </a:p>
      </dgm:t>
    </dgm:pt>
    <dgm:pt modelId="{EA532C40-C692-4A22-9D39-2A53A6803FCB}" type="sibTrans" cxnId="{2CDCA769-8692-4575-A866-6DF515512C3A}">
      <dgm:prSet/>
      <dgm:spPr/>
      <dgm:t>
        <a:bodyPr/>
        <a:lstStyle/>
        <a:p>
          <a:endParaRPr lang="en-US"/>
        </a:p>
      </dgm:t>
    </dgm:pt>
    <dgm:pt modelId="{3D11CA30-AFE2-4C92-AF3E-DEE9C09669EE}">
      <dgm:prSet custT="1"/>
      <dgm:spPr/>
      <dgm:t>
        <a:bodyPr/>
        <a:lstStyle/>
        <a:p>
          <a:r>
            <a:rPr lang="zh-TW" sz="2000" dirty="0"/>
            <a:t>簡化</a:t>
          </a:r>
          <a:r>
            <a:rPr lang="en-US" sz="2000" dirty="0"/>
            <a:t>PDO</a:t>
          </a:r>
          <a:r>
            <a:rPr lang="zh-TW" sz="2000" dirty="0"/>
            <a:t>的使用，使用在較複雜的查詢語句，預設回傳符合條件的全部資料陣列，包含資料欄名及欄位索引。</a:t>
          </a:r>
          <a:endParaRPr lang="en-US" sz="2000" dirty="0"/>
        </a:p>
      </dgm:t>
    </dgm:pt>
    <dgm:pt modelId="{280D4644-3114-4085-9842-3EB7F7C05129}" type="parTrans" cxnId="{25A24B05-6A2C-4BA9-8FF4-A116644BF44B}">
      <dgm:prSet/>
      <dgm:spPr/>
      <dgm:t>
        <a:bodyPr/>
        <a:lstStyle/>
        <a:p>
          <a:endParaRPr lang="en-US"/>
        </a:p>
      </dgm:t>
    </dgm:pt>
    <dgm:pt modelId="{B0BFC445-EA86-4206-814C-6AFDB05A8107}" type="sibTrans" cxnId="{25A24B05-6A2C-4BA9-8FF4-A116644BF44B}">
      <dgm:prSet/>
      <dgm:spPr/>
      <dgm:t>
        <a:bodyPr/>
        <a:lstStyle/>
        <a:p>
          <a:endParaRPr lang="en-US"/>
        </a:p>
      </dgm:t>
    </dgm:pt>
    <dgm:pt modelId="{1B9EAA4D-0DEC-44E5-B756-E0B0DF8A95B9}">
      <dgm:prSet custT="1"/>
      <dgm:spPr/>
      <dgm:t>
        <a:bodyPr/>
        <a:lstStyle/>
        <a:p>
          <a:r>
            <a:rPr lang="en-US" sz="2400" dirty="0"/>
            <a:t>del($</a:t>
          </a:r>
          <a:r>
            <a:rPr lang="en-US" sz="2400" dirty="0" err="1"/>
            <a:t>table,$def</a:t>
          </a:r>
          <a:r>
            <a:rPr lang="en-US" sz="2400" dirty="0"/>
            <a:t>)</a:t>
          </a:r>
        </a:p>
      </dgm:t>
    </dgm:pt>
    <dgm:pt modelId="{F40F0BAD-25EA-4D99-A05F-E19822616BCC}" type="parTrans" cxnId="{AF844217-9A35-4500-BC85-6FF6B52EDAD8}">
      <dgm:prSet/>
      <dgm:spPr/>
      <dgm:t>
        <a:bodyPr/>
        <a:lstStyle/>
        <a:p>
          <a:endParaRPr lang="en-US"/>
        </a:p>
      </dgm:t>
    </dgm:pt>
    <dgm:pt modelId="{E9CDD598-5531-496B-89D9-586068E53653}" type="sibTrans" cxnId="{AF844217-9A35-4500-BC85-6FF6B52EDAD8}">
      <dgm:prSet/>
      <dgm:spPr/>
      <dgm:t>
        <a:bodyPr/>
        <a:lstStyle/>
        <a:p>
          <a:endParaRPr lang="en-US"/>
        </a:p>
      </dgm:t>
    </dgm:pt>
    <dgm:pt modelId="{77D1855F-5AB5-44F5-9F61-8601BB53FD7A}">
      <dgm:prSet custT="1"/>
      <dgm:spPr/>
      <dgm:t>
        <a:bodyPr/>
        <a:lstStyle/>
        <a:p>
          <a:r>
            <a:rPr lang="zh-TW" sz="2000" dirty="0"/>
            <a:t>為陣列時表示條件，不為陣列時表示資料</a:t>
          </a:r>
          <a:r>
            <a:rPr lang="en-US" sz="2000" dirty="0"/>
            <a:t>id</a:t>
          </a:r>
          <a:r>
            <a:rPr lang="zh-TW" sz="2000" dirty="0"/>
            <a:t>或序號，刪除特定條件的資料。</a:t>
          </a:r>
          <a:endParaRPr lang="en-US" sz="2000" dirty="0"/>
        </a:p>
      </dgm:t>
    </dgm:pt>
    <dgm:pt modelId="{E3E12D6A-0371-47D9-936D-9DB714C3C4C0}" type="parTrans" cxnId="{40D683ED-65C9-4D88-83A7-07D5E9B57480}">
      <dgm:prSet/>
      <dgm:spPr/>
      <dgm:t>
        <a:bodyPr/>
        <a:lstStyle/>
        <a:p>
          <a:endParaRPr lang="en-US"/>
        </a:p>
      </dgm:t>
    </dgm:pt>
    <dgm:pt modelId="{655D96FC-B5E3-42A1-922F-9BF0B7D44EEF}" type="sibTrans" cxnId="{40D683ED-65C9-4D88-83A7-07D5E9B57480}">
      <dgm:prSet/>
      <dgm:spPr/>
      <dgm:t>
        <a:bodyPr/>
        <a:lstStyle/>
        <a:p>
          <a:endParaRPr lang="en-US"/>
        </a:p>
      </dgm:t>
    </dgm:pt>
    <dgm:pt modelId="{7727EFBA-7A00-4C31-BEEE-78AF4387C1DC}">
      <dgm:prSet custT="1"/>
      <dgm:spPr/>
      <dgm:t>
        <a:bodyPr/>
        <a:lstStyle/>
        <a:p>
          <a:r>
            <a:rPr lang="en-US" sz="2400" dirty="0"/>
            <a:t>save($</a:t>
          </a:r>
          <a:r>
            <a:rPr lang="en-US" sz="2400" dirty="0" err="1"/>
            <a:t>table,$data</a:t>
          </a:r>
          <a:r>
            <a:rPr lang="en-US" sz="2400" dirty="0"/>
            <a:t>)</a:t>
          </a:r>
        </a:p>
      </dgm:t>
    </dgm:pt>
    <dgm:pt modelId="{3B712E8A-10F9-413B-BB2C-C9138F2F686F}" type="parTrans" cxnId="{D9DB1401-6D52-4FA2-AAF4-CE584E2C9122}">
      <dgm:prSet/>
      <dgm:spPr/>
      <dgm:t>
        <a:bodyPr/>
        <a:lstStyle/>
        <a:p>
          <a:endParaRPr lang="en-US"/>
        </a:p>
      </dgm:t>
    </dgm:pt>
    <dgm:pt modelId="{3CD8D29F-848A-43C9-93DB-45E9935D95B5}" type="sibTrans" cxnId="{D9DB1401-6D52-4FA2-AAF4-CE584E2C9122}">
      <dgm:prSet/>
      <dgm:spPr/>
      <dgm:t>
        <a:bodyPr/>
        <a:lstStyle/>
        <a:p>
          <a:endParaRPr lang="en-US"/>
        </a:p>
      </dgm:t>
    </dgm:pt>
    <dgm:pt modelId="{4A85E8EE-C1D8-45B2-A0AC-2C4C0B40FDC3}">
      <dgm:prSet custT="1"/>
      <dgm:spPr/>
      <dgm:t>
        <a:bodyPr/>
        <a:lstStyle/>
        <a:p>
          <a:r>
            <a:rPr lang="en-US" sz="2400" dirty="0"/>
            <a:t>to($page)</a:t>
          </a:r>
        </a:p>
      </dgm:t>
    </dgm:pt>
    <dgm:pt modelId="{613EA1C9-25C9-4BC6-9945-18AECC372058}" type="parTrans" cxnId="{E9974388-098A-4D27-8C95-4885AC74CF58}">
      <dgm:prSet/>
      <dgm:spPr/>
      <dgm:t>
        <a:bodyPr/>
        <a:lstStyle/>
        <a:p>
          <a:endParaRPr lang="en-US"/>
        </a:p>
      </dgm:t>
    </dgm:pt>
    <dgm:pt modelId="{CF110F8D-76DE-490E-80EE-5B980E7A5743}" type="sibTrans" cxnId="{E9974388-098A-4D27-8C95-4885AC74CF58}">
      <dgm:prSet/>
      <dgm:spPr/>
      <dgm:t>
        <a:bodyPr/>
        <a:lstStyle/>
        <a:p>
          <a:endParaRPr lang="en-US"/>
        </a:p>
      </dgm:t>
    </dgm:pt>
    <dgm:pt modelId="{36D1DF34-F7F9-42F2-8781-DECCE6644D1F}">
      <dgm:prSet custT="1"/>
      <dgm:spPr/>
      <dgm:t>
        <a:bodyPr/>
        <a:lstStyle/>
        <a:p>
          <a:r>
            <a:rPr lang="zh-TW" sz="2400" dirty="0"/>
            <a:t>簡化</a:t>
          </a:r>
          <a:r>
            <a:rPr lang="en-US" sz="2400" dirty="0"/>
            <a:t>header(“</a:t>
          </a:r>
          <a:r>
            <a:rPr lang="en-US" sz="2400" dirty="0" err="1"/>
            <a:t>location:xxxxx.php</a:t>
          </a:r>
          <a:r>
            <a:rPr lang="en-US" sz="2400" dirty="0"/>
            <a:t>”)</a:t>
          </a:r>
          <a:r>
            <a:rPr lang="zh-TW" sz="2400" dirty="0"/>
            <a:t>的使用</a:t>
          </a:r>
          <a:endParaRPr lang="en-US" sz="2400" dirty="0"/>
        </a:p>
      </dgm:t>
    </dgm:pt>
    <dgm:pt modelId="{A5F0D554-3556-4A7F-A10B-9B65FC9AF273}" type="parTrans" cxnId="{1BF4D896-C142-4780-BEE9-DB5F9FD35F7F}">
      <dgm:prSet/>
      <dgm:spPr/>
      <dgm:t>
        <a:bodyPr/>
        <a:lstStyle/>
        <a:p>
          <a:endParaRPr lang="en-US"/>
        </a:p>
      </dgm:t>
    </dgm:pt>
    <dgm:pt modelId="{56943FC4-ABFA-41F3-81BC-B3FFE178179B}" type="sibTrans" cxnId="{1BF4D896-C142-4780-BEE9-DB5F9FD35F7F}">
      <dgm:prSet/>
      <dgm:spPr/>
      <dgm:t>
        <a:bodyPr/>
        <a:lstStyle/>
        <a:p>
          <a:endParaRPr lang="en-US"/>
        </a:p>
      </dgm:t>
    </dgm:pt>
    <dgm:pt modelId="{8BFD0E53-1AA9-4389-BA27-2E9F5B6298DF}">
      <dgm:prSet custT="1"/>
      <dgm:spPr/>
      <dgm:t>
        <a:bodyPr/>
        <a:lstStyle/>
        <a:p>
          <a:r>
            <a:rPr lang="en-US" sz="2000" dirty="0"/>
            <a:t>$data</a:t>
          </a:r>
          <a:r>
            <a:rPr lang="zh-TW" sz="2000" dirty="0"/>
            <a:t>為一帶有資料欄位名的陣列，當欄位名中包含</a:t>
          </a:r>
          <a:r>
            <a:rPr lang="en-US" sz="2000" dirty="0"/>
            <a:t>’id’</a:t>
          </a:r>
          <a:r>
            <a:rPr lang="zh-TW" sz="2000" dirty="0"/>
            <a:t>或</a:t>
          </a:r>
          <a:r>
            <a:rPr lang="en-US" sz="2000" dirty="0"/>
            <a:t>’seq’</a:t>
          </a:r>
          <a:r>
            <a:rPr lang="zh-TW" sz="2000" dirty="0"/>
            <a:t>時，表示為更新資料，否則為新增資料。</a:t>
          </a:r>
          <a:endParaRPr lang="en-US" sz="2000" dirty="0"/>
        </a:p>
      </dgm:t>
    </dgm:pt>
    <dgm:pt modelId="{A9941D97-67A9-4745-9A1D-B20363D3A311}" type="parTrans" cxnId="{8CD3CD9E-B89F-4C1F-848E-0BA79F2DA8EB}">
      <dgm:prSet/>
      <dgm:spPr/>
      <dgm:t>
        <a:bodyPr/>
        <a:lstStyle/>
        <a:p>
          <a:endParaRPr lang="zh-TW" altLang="en-US"/>
        </a:p>
      </dgm:t>
    </dgm:pt>
    <dgm:pt modelId="{16C8522A-1920-401B-B713-B6BA5143B97D}" type="sibTrans" cxnId="{8CD3CD9E-B89F-4C1F-848E-0BA79F2DA8EB}">
      <dgm:prSet/>
      <dgm:spPr/>
      <dgm:t>
        <a:bodyPr/>
        <a:lstStyle/>
        <a:p>
          <a:endParaRPr lang="zh-TW" altLang="en-US"/>
        </a:p>
      </dgm:t>
    </dgm:pt>
    <dgm:pt modelId="{E32BAE71-710C-4665-BA33-8D13A212F763}" type="pres">
      <dgm:prSet presAssocID="{002EEA49-4B7F-4CFE-A320-2026A34D361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CFF84A6F-72BD-4114-82C8-2BF7ED44D0ED}" type="pres">
      <dgm:prSet presAssocID="{E7DA9613-6E31-451C-BB62-C22AD6DC2809}" presName="linNode" presStyleCnt="0"/>
      <dgm:spPr/>
    </dgm:pt>
    <dgm:pt modelId="{2BA54F19-0275-4388-826F-9A1474391EBD}" type="pres">
      <dgm:prSet presAssocID="{E7DA9613-6E31-451C-BB62-C22AD6DC2809}" presName="parentText" presStyleLbl="alignNode1" presStyleIdx="0" presStyleCnt="4" custScaleX="187102">
        <dgm:presLayoutVars>
          <dgm:chMax val="1"/>
          <dgm:bulletEnabled/>
        </dgm:presLayoutVars>
      </dgm:prSet>
      <dgm:spPr/>
      <dgm:t>
        <a:bodyPr/>
        <a:lstStyle/>
        <a:p>
          <a:endParaRPr lang="zh-TW" altLang="en-US"/>
        </a:p>
      </dgm:t>
    </dgm:pt>
    <dgm:pt modelId="{B016FA12-69E6-4BD9-B171-B400C5525FEA}" type="pres">
      <dgm:prSet presAssocID="{E7DA9613-6E31-451C-BB62-C22AD6DC2809}" presName="descendantText" presStyleLbl="alignAccFollowNode1" presStyleIdx="0" presStyleCnt="4">
        <dgm:presLayoutVars>
          <dgm:bulletEnabled/>
        </dgm:presLayoutVars>
      </dgm:prSet>
      <dgm:spPr/>
      <dgm:t>
        <a:bodyPr/>
        <a:lstStyle/>
        <a:p>
          <a:endParaRPr lang="zh-TW" altLang="en-US"/>
        </a:p>
      </dgm:t>
    </dgm:pt>
    <dgm:pt modelId="{91285C14-FEEB-4C15-A2C4-93B8283A41C6}" type="pres">
      <dgm:prSet presAssocID="{EA532C40-C692-4A22-9D39-2A53A6803FCB}" presName="sp" presStyleCnt="0"/>
      <dgm:spPr/>
    </dgm:pt>
    <dgm:pt modelId="{60A3722D-258F-4441-963C-121FAB31BB5C}" type="pres">
      <dgm:prSet presAssocID="{1B9EAA4D-0DEC-44E5-B756-E0B0DF8A95B9}" presName="linNode" presStyleCnt="0"/>
      <dgm:spPr/>
    </dgm:pt>
    <dgm:pt modelId="{CE12FD6B-15F5-44B9-A003-9D6728B56B30}" type="pres">
      <dgm:prSet presAssocID="{1B9EAA4D-0DEC-44E5-B756-E0B0DF8A95B9}" presName="parentText" presStyleLbl="alignNode1" presStyleIdx="1" presStyleCnt="4" custScaleX="187102">
        <dgm:presLayoutVars>
          <dgm:chMax val="1"/>
          <dgm:bulletEnabled/>
        </dgm:presLayoutVars>
      </dgm:prSet>
      <dgm:spPr/>
      <dgm:t>
        <a:bodyPr/>
        <a:lstStyle/>
        <a:p>
          <a:endParaRPr lang="zh-TW" altLang="en-US"/>
        </a:p>
      </dgm:t>
    </dgm:pt>
    <dgm:pt modelId="{A6C30131-30A8-40BD-9025-7DAE0EF21292}" type="pres">
      <dgm:prSet presAssocID="{1B9EAA4D-0DEC-44E5-B756-E0B0DF8A95B9}" presName="descendantText" presStyleLbl="alignAccFollowNode1" presStyleIdx="1" presStyleCnt="4">
        <dgm:presLayoutVars>
          <dgm:bulletEnabled/>
        </dgm:presLayoutVars>
      </dgm:prSet>
      <dgm:spPr/>
      <dgm:t>
        <a:bodyPr/>
        <a:lstStyle/>
        <a:p>
          <a:endParaRPr lang="zh-TW" altLang="en-US"/>
        </a:p>
      </dgm:t>
    </dgm:pt>
    <dgm:pt modelId="{B2CCB4E0-7382-43EB-AA5C-FA45645CF74E}" type="pres">
      <dgm:prSet presAssocID="{E9CDD598-5531-496B-89D9-586068E53653}" presName="sp" presStyleCnt="0"/>
      <dgm:spPr/>
    </dgm:pt>
    <dgm:pt modelId="{EEE5E3E9-D91A-478A-8F09-EA2D7162AAA6}" type="pres">
      <dgm:prSet presAssocID="{7727EFBA-7A00-4C31-BEEE-78AF4387C1DC}" presName="linNode" presStyleCnt="0"/>
      <dgm:spPr/>
    </dgm:pt>
    <dgm:pt modelId="{585ECCF7-45E2-44AB-9696-314CE6FD3470}" type="pres">
      <dgm:prSet presAssocID="{7727EFBA-7A00-4C31-BEEE-78AF4387C1DC}" presName="parentText" presStyleLbl="alignNode1" presStyleIdx="2" presStyleCnt="4" custScaleX="187102">
        <dgm:presLayoutVars>
          <dgm:chMax val="1"/>
          <dgm:bulletEnabled/>
        </dgm:presLayoutVars>
      </dgm:prSet>
      <dgm:spPr/>
      <dgm:t>
        <a:bodyPr/>
        <a:lstStyle/>
        <a:p>
          <a:endParaRPr lang="zh-TW" altLang="en-US"/>
        </a:p>
      </dgm:t>
    </dgm:pt>
    <dgm:pt modelId="{7844A1F0-D851-49D7-903D-B6EB171CC47F}" type="pres">
      <dgm:prSet presAssocID="{7727EFBA-7A00-4C31-BEEE-78AF4387C1DC}" presName="descendantText" presStyleLbl="alignAccFollowNode1" presStyleIdx="2" presStyleCnt="4">
        <dgm:presLayoutVars>
          <dgm:bulletEnabled/>
        </dgm:presLayoutVars>
      </dgm:prSet>
      <dgm:spPr/>
      <dgm:t>
        <a:bodyPr/>
        <a:lstStyle/>
        <a:p>
          <a:endParaRPr lang="zh-TW" altLang="en-US"/>
        </a:p>
      </dgm:t>
    </dgm:pt>
    <dgm:pt modelId="{81D73246-8A76-4013-B9A1-0FBB91F214AD}" type="pres">
      <dgm:prSet presAssocID="{3CD8D29F-848A-43C9-93DB-45E9935D95B5}" presName="sp" presStyleCnt="0"/>
      <dgm:spPr/>
    </dgm:pt>
    <dgm:pt modelId="{FA1B6466-86B1-47F7-ABC0-C7C0EA1735CE}" type="pres">
      <dgm:prSet presAssocID="{4A85E8EE-C1D8-45B2-A0AC-2C4C0B40FDC3}" presName="linNode" presStyleCnt="0"/>
      <dgm:spPr/>
    </dgm:pt>
    <dgm:pt modelId="{205F17BD-D623-4158-9695-8D2AF7C89D3E}" type="pres">
      <dgm:prSet presAssocID="{4A85E8EE-C1D8-45B2-A0AC-2C4C0B40FDC3}" presName="parentText" presStyleLbl="alignNode1" presStyleIdx="3" presStyleCnt="4" custScaleX="187102">
        <dgm:presLayoutVars>
          <dgm:chMax val="1"/>
          <dgm:bulletEnabled/>
        </dgm:presLayoutVars>
      </dgm:prSet>
      <dgm:spPr/>
      <dgm:t>
        <a:bodyPr/>
        <a:lstStyle/>
        <a:p>
          <a:endParaRPr lang="zh-TW" altLang="en-US"/>
        </a:p>
      </dgm:t>
    </dgm:pt>
    <dgm:pt modelId="{65BE82E2-5608-4CA0-8422-6692194C1760}" type="pres">
      <dgm:prSet presAssocID="{4A85E8EE-C1D8-45B2-A0AC-2C4C0B40FDC3}" presName="descendantText" presStyleLbl="alignAccFollowNode1" presStyleIdx="3" presStyleCnt="4">
        <dgm:presLayoutVars>
          <dgm:bulletEnabled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391D62E-BF87-4C67-965B-BC9022D16D68}" type="presOf" srcId="{8BFD0E53-1AA9-4389-BA27-2E9F5B6298DF}" destId="{7844A1F0-D851-49D7-903D-B6EB171CC47F}" srcOrd="0" destOrd="0" presId="urn:microsoft.com/office/officeart/2016/7/layout/VerticalSolidActionList"/>
    <dgm:cxn modelId="{D9DB1401-6D52-4FA2-AAF4-CE584E2C9122}" srcId="{002EEA49-4B7F-4CFE-A320-2026A34D361C}" destId="{7727EFBA-7A00-4C31-BEEE-78AF4387C1DC}" srcOrd="2" destOrd="0" parTransId="{3B712E8A-10F9-413B-BB2C-C9138F2F686F}" sibTransId="{3CD8D29F-848A-43C9-93DB-45E9935D95B5}"/>
    <dgm:cxn modelId="{1BF4D896-C142-4780-BEE9-DB5F9FD35F7F}" srcId="{4A85E8EE-C1D8-45B2-A0AC-2C4C0B40FDC3}" destId="{36D1DF34-F7F9-42F2-8781-DECCE6644D1F}" srcOrd="0" destOrd="0" parTransId="{A5F0D554-3556-4A7F-A10B-9B65FC9AF273}" sibTransId="{56943FC4-ABFA-41F3-81BC-B3FFE178179B}"/>
    <dgm:cxn modelId="{48852074-8A71-466C-A30D-4968A18E6C52}" type="presOf" srcId="{77D1855F-5AB5-44F5-9F61-8601BB53FD7A}" destId="{A6C30131-30A8-40BD-9025-7DAE0EF21292}" srcOrd="0" destOrd="0" presId="urn:microsoft.com/office/officeart/2016/7/layout/VerticalSolidActionList"/>
    <dgm:cxn modelId="{AF844217-9A35-4500-BC85-6FF6B52EDAD8}" srcId="{002EEA49-4B7F-4CFE-A320-2026A34D361C}" destId="{1B9EAA4D-0DEC-44E5-B756-E0B0DF8A95B9}" srcOrd="1" destOrd="0" parTransId="{F40F0BAD-25EA-4D99-A05F-E19822616BCC}" sibTransId="{E9CDD598-5531-496B-89D9-586068E53653}"/>
    <dgm:cxn modelId="{60A46111-70E8-4093-8554-258F99B60C5A}" type="presOf" srcId="{1B9EAA4D-0DEC-44E5-B756-E0B0DF8A95B9}" destId="{CE12FD6B-15F5-44B9-A003-9D6728B56B30}" srcOrd="0" destOrd="0" presId="urn:microsoft.com/office/officeart/2016/7/layout/VerticalSolidActionList"/>
    <dgm:cxn modelId="{7FDD47CA-0DE4-4952-B20B-14248F210D7D}" type="presOf" srcId="{E7DA9613-6E31-451C-BB62-C22AD6DC2809}" destId="{2BA54F19-0275-4388-826F-9A1474391EBD}" srcOrd="0" destOrd="0" presId="urn:microsoft.com/office/officeart/2016/7/layout/VerticalSolidActionList"/>
    <dgm:cxn modelId="{40D683ED-65C9-4D88-83A7-07D5E9B57480}" srcId="{1B9EAA4D-0DEC-44E5-B756-E0B0DF8A95B9}" destId="{77D1855F-5AB5-44F5-9F61-8601BB53FD7A}" srcOrd="0" destOrd="0" parTransId="{E3E12D6A-0371-47D9-936D-9DB714C3C4C0}" sibTransId="{655D96FC-B5E3-42A1-922F-9BF0B7D44EEF}"/>
    <dgm:cxn modelId="{1D1ED9B7-3265-4B6D-A291-A9C24AE5629C}" type="presOf" srcId="{36D1DF34-F7F9-42F2-8781-DECCE6644D1F}" destId="{65BE82E2-5608-4CA0-8422-6692194C1760}" srcOrd="0" destOrd="0" presId="urn:microsoft.com/office/officeart/2016/7/layout/VerticalSolidActionList"/>
    <dgm:cxn modelId="{70299C7B-E2A6-4CC5-A806-F48848677A2F}" type="presOf" srcId="{002EEA49-4B7F-4CFE-A320-2026A34D361C}" destId="{E32BAE71-710C-4665-BA33-8D13A212F763}" srcOrd="0" destOrd="0" presId="urn:microsoft.com/office/officeart/2016/7/layout/VerticalSolidActionList"/>
    <dgm:cxn modelId="{C2EDC11C-16B9-4909-9638-289799786AB2}" type="presOf" srcId="{3D11CA30-AFE2-4C92-AF3E-DEE9C09669EE}" destId="{B016FA12-69E6-4BD9-B171-B400C5525FEA}" srcOrd="0" destOrd="0" presId="urn:microsoft.com/office/officeart/2016/7/layout/VerticalSolidActionList"/>
    <dgm:cxn modelId="{D77E0432-BB10-450B-ABCE-CD27770A26D8}" type="presOf" srcId="{4A85E8EE-C1D8-45B2-A0AC-2C4C0B40FDC3}" destId="{205F17BD-D623-4158-9695-8D2AF7C89D3E}" srcOrd="0" destOrd="0" presId="urn:microsoft.com/office/officeart/2016/7/layout/VerticalSolidActionList"/>
    <dgm:cxn modelId="{8CD3CD9E-B89F-4C1F-848E-0BA79F2DA8EB}" srcId="{7727EFBA-7A00-4C31-BEEE-78AF4387C1DC}" destId="{8BFD0E53-1AA9-4389-BA27-2E9F5B6298DF}" srcOrd="0" destOrd="0" parTransId="{A9941D97-67A9-4745-9A1D-B20363D3A311}" sibTransId="{16C8522A-1920-401B-B713-B6BA5143B97D}"/>
    <dgm:cxn modelId="{E9974388-098A-4D27-8C95-4885AC74CF58}" srcId="{002EEA49-4B7F-4CFE-A320-2026A34D361C}" destId="{4A85E8EE-C1D8-45B2-A0AC-2C4C0B40FDC3}" srcOrd="3" destOrd="0" parTransId="{613EA1C9-25C9-4BC6-9945-18AECC372058}" sibTransId="{CF110F8D-76DE-490E-80EE-5B980E7A5743}"/>
    <dgm:cxn modelId="{D34E1DDB-296D-4524-BA6F-5722FD2DB40F}" type="presOf" srcId="{7727EFBA-7A00-4C31-BEEE-78AF4387C1DC}" destId="{585ECCF7-45E2-44AB-9696-314CE6FD3470}" srcOrd="0" destOrd="0" presId="urn:microsoft.com/office/officeart/2016/7/layout/VerticalSolidActionList"/>
    <dgm:cxn modelId="{25A24B05-6A2C-4BA9-8FF4-A116644BF44B}" srcId="{E7DA9613-6E31-451C-BB62-C22AD6DC2809}" destId="{3D11CA30-AFE2-4C92-AF3E-DEE9C09669EE}" srcOrd="0" destOrd="0" parTransId="{280D4644-3114-4085-9842-3EB7F7C05129}" sibTransId="{B0BFC445-EA86-4206-814C-6AFDB05A8107}"/>
    <dgm:cxn modelId="{2CDCA769-8692-4575-A866-6DF515512C3A}" srcId="{002EEA49-4B7F-4CFE-A320-2026A34D361C}" destId="{E7DA9613-6E31-451C-BB62-C22AD6DC2809}" srcOrd="0" destOrd="0" parTransId="{B4EA605C-FD0B-4B64-97FC-6806487EFDA1}" sibTransId="{EA532C40-C692-4A22-9D39-2A53A6803FCB}"/>
    <dgm:cxn modelId="{C9D9F22C-E51F-49CC-BC88-83323776DB0B}" type="presParOf" srcId="{E32BAE71-710C-4665-BA33-8D13A212F763}" destId="{CFF84A6F-72BD-4114-82C8-2BF7ED44D0ED}" srcOrd="0" destOrd="0" presId="urn:microsoft.com/office/officeart/2016/7/layout/VerticalSolidActionList"/>
    <dgm:cxn modelId="{A6323CED-24B7-4B5A-B3FA-1DF892B75EEE}" type="presParOf" srcId="{CFF84A6F-72BD-4114-82C8-2BF7ED44D0ED}" destId="{2BA54F19-0275-4388-826F-9A1474391EBD}" srcOrd="0" destOrd="0" presId="urn:microsoft.com/office/officeart/2016/7/layout/VerticalSolidActionList"/>
    <dgm:cxn modelId="{4BD46E23-A22C-42AC-A856-A96FAEF909BD}" type="presParOf" srcId="{CFF84A6F-72BD-4114-82C8-2BF7ED44D0ED}" destId="{B016FA12-69E6-4BD9-B171-B400C5525FEA}" srcOrd="1" destOrd="0" presId="urn:microsoft.com/office/officeart/2016/7/layout/VerticalSolidActionList"/>
    <dgm:cxn modelId="{F7959669-7448-4A31-97A4-7A526BFD95D6}" type="presParOf" srcId="{E32BAE71-710C-4665-BA33-8D13A212F763}" destId="{91285C14-FEEB-4C15-A2C4-93B8283A41C6}" srcOrd="1" destOrd="0" presId="urn:microsoft.com/office/officeart/2016/7/layout/VerticalSolidActionList"/>
    <dgm:cxn modelId="{F5B24980-B857-4810-A395-332D4DF57C8C}" type="presParOf" srcId="{E32BAE71-710C-4665-BA33-8D13A212F763}" destId="{60A3722D-258F-4441-963C-121FAB31BB5C}" srcOrd="2" destOrd="0" presId="urn:microsoft.com/office/officeart/2016/7/layout/VerticalSolidActionList"/>
    <dgm:cxn modelId="{49BD597C-5BDB-437E-898F-7F76F6D67AF6}" type="presParOf" srcId="{60A3722D-258F-4441-963C-121FAB31BB5C}" destId="{CE12FD6B-15F5-44B9-A003-9D6728B56B30}" srcOrd="0" destOrd="0" presId="urn:microsoft.com/office/officeart/2016/7/layout/VerticalSolidActionList"/>
    <dgm:cxn modelId="{C9792209-3D0B-41EF-8084-77CA113AB80C}" type="presParOf" srcId="{60A3722D-258F-4441-963C-121FAB31BB5C}" destId="{A6C30131-30A8-40BD-9025-7DAE0EF21292}" srcOrd="1" destOrd="0" presId="urn:microsoft.com/office/officeart/2016/7/layout/VerticalSolidActionList"/>
    <dgm:cxn modelId="{BB7E716C-3051-4623-9DAB-E3A5943EF98F}" type="presParOf" srcId="{E32BAE71-710C-4665-BA33-8D13A212F763}" destId="{B2CCB4E0-7382-43EB-AA5C-FA45645CF74E}" srcOrd="3" destOrd="0" presId="urn:microsoft.com/office/officeart/2016/7/layout/VerticalSolidActionList"/>
    <dgm:cxn modelId="{67A4D6F0-604F-4BC0-95BF-1AF3762098CC}" type="presParOf" srcId="{E32BAE71-710C-4665-BA33-8D13A212F763}" destId="{EEE5E3E9-D91A-478A-8F09-EA2D7162AAA6}" srcOrd="4" destOrd="0" presId="urn:microsoft.com/office/officeart/2016/7/layout/VerticalSolidActionList"/>
    <dgm:cxn modelId="{AFB6032B-BCB9-4992-A6AE-4A6BCB8CAB61}" type="presParOf" srcId="{EEE5E3E9-D91A-478A-8F09-EA2D7162AAA6}" destId="{585ECCF7-45E2-44AB-9696-314CE6FD3470}" srcOrd="0" destOrd="0" presId="urn:microsoft.com/office/officeart/2016/7/layout/VerticalSolidActionList"/>
    <dgm:cxn modelId="{D9FA8922-F300-416A-8AEF-D1F7F233A2BE}" type="presParOf" srcId="{EEE5E3E9-D91A-478A-8F09-EA2D7162AAA6}" destId="{7844A1F0-D851-49D7-903D-B6EB171CC47F}" srcOrd="1" destOrd="0" presId="urn:microsoft.com/office/officeart/2016/7/layout/VerticalSolidActionList"/>
    <dgm:cxn modelId="{A5F9B7B1-5DA5-4E3F-AE9C-43CCF8AB6CBF}" type="presParOf" srcId="{E32BAE71-710C-4665-BA33-8D13A212F763}" destId="{81D73246-8A76-4013-B9A1-0FBB91F214AD}" srcOrd="5" destOrd="0" presId="urn:microsoft.com/office/officeart/2016/7/layout/VerticalSolidActionList"/>
    <dgm:cxn modelId="{BAF49751-2308-4A33-BC27-52367532DD7E}" type="presParOf" srcId="{E32BAE71-710C-4665-BA33-8D13A212F763}" destId="{FA1B6466-86B1-47F7-ABC0-C7C0EA1735CE}" srcOrd="6" destOrd="0" presId="urn:microsoft.com/office/officeart/2016/7/layout/VerticalSolidActionList"/>
    <dgm:cxn modelId="{ABC632E6-8768-4905-97A2-BDFE5AB12D9F}" type="presParOf" srcId="{FA1B6466-86B1-47F7-ABC0-C7C0EA1735CE}" destId="{205F17BD-D623-4158-9695-8D2AF7C89D3E}" srcOrd="0" destOrd="0" presId="urn:microsoft.com/office/officeart/2016/7/layout/VerticalSolidActionList"/>
    <dgm:cxn modelId="{FAA330C1-2F16-4F34-99B2-E44ABD32A4C8}" type="presParOf" srcId="{FA1B6466-86B1-47F7-ABC0-C7C0EA1735CE}" destId="{65BE82E2-5608-4CA0-8422-6692194C1760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6B5E7B-6CCF-4D24-80EB-76CF5B532356}" type="doc">
      <dgm:prSet loTypeId="urn:microsoft.com/office/officeart/2005/8/layout/process5" loCatId="process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57BFACF2-F5E4-42C8-9858-1171FF37390E}">
      <dgm:prSet/>
      <dgm:spPr/>
      <dgm:t>
        <a:bodyPr/>
        <a:lstStyle/>
        <a:p>
          <a:r>
            <a:rPr lang="zh-TW" dirty="0"/>
            <a:t>素材及</a:t>
          </a:r>
          <a:endParaRPr lang="en-US" altLang="zh-TW" dirty="0"/>
        </a:p>
        <a:p>
          <a:r>
            <a:rPr lang="zh-TW" dirty="0"/>
            <a:t>檔案目錄整理</a:t>
          </a:r>
        </a:p>
      </dgm:t>
    </dgm:pt>
    <dgm:pt modelId="{8ACB8740-9F28-4A8D-9D81-C3438F120731}" type="parTrans" cxnId="{9A0E0D6A-2AB4-48F5-98F4-4AA48B2B89EE}">
      <dgm:prSet/>
      <dgm:spPr/>
      <dgm:t>
        <a:bodyPr/>
        <a:lstStyle/>
        <a:p>
          <a:endParaRPr lang="zh-TW" altLang="en-US"/>
        </a:p>
      </dgm:t>
    </dgm:pt>
    <dgm:pt modelId="{CF32671F-C1A6-4C56-BB42-EB635F0761D3}" type="sibTrans" cxnId="{9A0E0D6A-2AB4-48F5-98F4-4AA48B2B89EE}">
      <dgm:prSet/>
      <dgm:spPr/>
      <dgm:t>
        <a:bodyPr/>
        <a:lstStyle/>
        <a:p>
          <a:endParaRPr lang="zh-TW" altLang="en-US"/>
        </a:p>
      </dgm:t>
    </dgm:pt>
    <dgm:pt modelId="{9DCC4213-F3C5-49DF-B2D1-8438EED0D8B9}">
      <dgm:prSet/>
      <dgm:spPr/>
      <dgm:t>
        <a:bodyPr/>
        <a:lstStyle/>
        <a:p>
          <a:r>
            <a:rPr lang="zh-TW"/>
            <a:t>整理前後台需要的檔案及版面</a:t>
          </a:r>
          <a:r>
            <a:rPr lang="en-US"/>
            <a:t>html</a:t>
          </a:r>
          <a:r>
            <a:rPr lang="zh-TW"/>
            <a:t>撰寫</a:t>
          </a:r>
        </a:p>
      </dgm:t>
    </dgm:pt>
    <dgm:pt modelId="{5964E6BB-7845-4CBB-8BEC-C8D1EB439A66}" type="parTrans" cxnId="{4DFA783B-D4BB-4F9C-9B07-F5BC672BA395}">
      <dgm:prSet/>
      <dgm:spPr/>
      <dgm:t>
        <a:bodyPr/>
        <a:lstStyle/>
        <a:p>
          <a:endParaRPr lang="zh-TW" altLang="en-US"/>
        </a:p>
      </dgm:t>
    </dgm:pt>
    <dgm:pt modelId="{20135235-09DC-4450-8D93-AEB23910FDF4}" type="sibTrans" cxnId="{4DFA783B-D4BB-4F9C-9B07-F5BC672BA395}">
      <dgm:prSet/>
      <dgm:spPr/>
      <dgm:t>
        <a:bodyPr/>
        <a:lstStyle/>
        <a:p>
          <a:endParaRPr lang="zh-TW" altLang="en-US"/>
        </a:p>
      </dgm:t>
    </dgm:pt>
    <dgm:pt modelId="{8075F6A7-61DC-4F64-8659-837A317592C0}">
      <dgm:prSet/>
      <dgm:spPr/>
      <dgm:t>
        <a:bodyPr/>
        <a:lstStyle/>
        <a:p>
          <a:r>
            <a:rPr lang="zh-TW"/>
            <a:t>建置資料表</a:t>
          </a:r>
        </a:p>
      </dgm:t>
    </dgm:pt>
    <dgm:pt modelId="{4C21A832-2550-49B8-B3D5-8BA96F80FA3A}" type="parTrans" cxnId="{15AEA8A9-5091-4B2A-A9CD-795FFAA2DF43}">
      <dgm:prSet/>
      <dgm:spPr/>
      <dgm:t>
        <a:bodyPr/>
        <a:lstStyle/>
        <a:p>
          <a:endParaRPr lang="zh-TW" altLang="en-US"/>
        </a:p>
      </dgm:t>
    </dgm:pt>
    <dgm:pt modelId="{23E92A77-4247-45D2-A43D-8E598E3E102B}" type="sibTrans" cxnId="{15AEA8A9-5091-4B2A-A9CD-795FFAA2DF43}">
      <dgm:prSet/>
      <dgm:spPr/>
      <dgm:t>
        <a:bodyPr/>
        <a:lstStyle/>
        <a:p>
          <a:endParaRPr lang="zh-TW" altLang="en-US"/>
        </a:p>
      </dgm:t>
    </dgm:pt>
    <dgm:pt modelId="{E3447C28-C237-4E3B-827B-8C9A1093BCB2}">
      <dgm:prSet/>
      <dgm:spPr/>
      <dgm:t>
        <a:bodyPr/>
        <a:lstStyle/>
        <a:p>
          <a:r>
            <a:rPr lang="zh-TW"/>
            <a:t>後台功能的</a:t>
          </a:r>
          <a:r>
            <a:rPr lang="en-US"/>
            <a:t>API</a:t>
          </a:r>
          <a:r>
            <a:rPr lang="zh-TW"/>
            <a:t>撰寫</a:t>
          </a:r>
        </a:p>
      </dgm:t>
    </dgm:pt>
    <dgm:pt modelId="{0920E7B9-8308-4A73-B845-316B8A6EF80B}" type="parTrans" cxnId="{9A6FE6CD-E627-4D99-B69C-1BEF2BD6A20F}">
      <dgm:prSet/>
      <dgm:spPr/>
      <dgm:t>
        <a:bodyPr/>
        <a:lstStyle/>
        <a:p>
          <a:endParaRPr lang="zh-TW" altLang="en-US"/>
        </a:p>
      </dgm:t>
    </dgm:pt>
    <dgm:pt modelId="{36668F8C-8F0B-4670-8F15-C5AAD56115BD}" type="sibTrans" cxnId="{9A6FE6CD-E627-4D99-B69C-1BEF2BD6A20F}">
      <dgm:prSet/>
      <dgm:spPr/>
      <dgm:t>
        <a:bodyPr/>
        <a:lstStyle/>
        <a:p>
          <a:endParaRPr lang="zh-TW" altLang="en-US"/>
        </a:p>
      </dgm:t>
    </dgm:pt>
    <dgm:pt modelId="{8B7FA8B7-1038-490C-BE90-C9FF79DE4B8B}">
      <dgm:prSet/>
      <dgm:spPr/>
      <dgm:t>
        <a:bodyPr/>
        <a:lstStyle/>
        <a:p>
          <a:r>
            <a:rPr lang="zh-TW"/>
            <a:t>分頁功能製作</a:t>
          </a:r>
        </a:p>
      </dgm:t>
    </dgm:pt>
    <dgm:pt modelId="{CACB4121-EFDA-4A18-A649-B7AF5D55CF70}" type="parTrans" cxnId="{C1BCFC3C-27DE-453C-8CCB-8E84F1C37407}">
      <dgm:prSet/>
      <dgm:spPr/>
      <dgm:t>
        <a:bodyPr/>
        <a:lstStyle/>
        <a:p>
          <a:endParaRPr lang="zh-TW" altLang="en-US"/>
        </a:p>
      </dgm:t>
    </dgm:pt>
    <dgm:pt modelId="{DE82964D-1633-4F12-ADE9-0ACA3C22C57E}" type="sibTrans" cxnId="{C1BCFC3C-27DE-453C-8CCB-8E84F1C37407}">
      <dgm:prSet/>
      <dgm:spPr/>
      <dgm:t>
        <a:bodyPr/>
        <a:lstStyle/>
        <a:p>
          <a:endParaRPr lang="zh-TW" altLang="en-US"/>
        </a:p>
      </dgm:t>
    </dgm:pt>
    <dgm:pt modelId="{E02CB29F-AAD5-402D-963A-C3304F0E66C8}">
      <dgm:prSet/>
      <dgm:spPr/>
      <dgm:t>
        <a:bodyPr/>
        <a:lstStyle/>
        <a:p>
          <a:r>
            <a:rPr lang="zh-TW" dirty="0"/>
            <a:t>前台的訪客計數</a:t>
          </a:r>
          <a:r>
            <a:rPr lang="en-US" dirty="0"/>
            <a:t>/</a:t>
          </a:r>
          <a:r>
            <a:rPr lang="zh-TW" dirty="0"/>
            <a:t>頁尾版權</a:t>
          </a:r>
          <a:r>
            <a:rPr lang="en-US" dirty="0"/>
            <a:t>/</a:t>
          </a:r>
          <a:r>
            <a:rPr lang="zh-TW" dirty="0"/>
            <a:t>標題圖片製作</a:t>
          </a:r>
        </a:p>
      </dgm:t>
    </dgm:pt>
    <dgm:pt modelId="{AE6DE0A8-6219-4A2E-A526-D24595275D4A}" type="parTrans" cxnId="{9E24CC4E-1840-4E89-A429-02969501793C}">
      <dgm:prSet/>
      <dgm:spPr/>
      <dgm:t>
        <a:bodyPr/>
        <a:lstStyle/>
        <a:p>
          <a:endParaRPr lang="zh-TW" altLang="en-US"/>
        </a:p>
      </dgm:t>
    </dgm:pt>
    <dgm:pt modelId="{F5610622-7B5D-4294-BC93-328482C3FB6F}" type="sibTrans" cxnId="{9E24CC4E-1840-4E89-A429-02969501793C}">
      <dgm:prSet/>
      <dgm:spPr/>
      <dgm:t>
        <a:bodyPr/>
        <a:lstStyle/>
        <a:p>
          <a:endParaRPr lang="zh-TW" altLang="en-US"/>
        </a:p>
      </dgm:t>
    </dgm:pt>
    <dgm:pt modelId="{B3120DD3-5377-4F21-A406-DAB30FE7ED4A}">
      <dgm:prSet/>
      <dgm:spPr/>
      <dgm:t>
        <a:bodyPr/>
        <a:lstStyle/>
        <a:p>
          <a:r>
            <a:rPr lang="zh-TW"/>
            <a:t>前台選單功能</a:t>
          </a:r>
        </a:p>
      </dgm:t>
    </dgm:pt>
    <dgm:pt modelId="{B9A9EA39-9FDD-47AC-9DE8-13465939A1BE}" type="parTrans" cxnId="{73814B64-2E8C-441E-85F1-F7797B0E36F4}">
      <dgm:prSet/>
      <dgm:spPr/>
      <dgm:t>
        <a:bodyPr/>
        <a:lstStyle/>
        <a:p>
          <a:endParaRPr lang="zh-TW" altLang="en-US"/>
        </a:p>
      </dgm:t>
    </dgm:pt>
    <dgm:pt modelId="{644E2ADC-0E3E-4524-A0B0-845BDB95FE58}" type="sibTrans" cxnId="{73814B64-2E8C-441E-85F1-F7797B0E36F4}">
      <dgm:prSet/>
      <dgm:spPr/>
      <dgm:t>
        <a:bodyPr/>
        <a:lstStyle/>
        <a:p>
          <a:endParaRPr lang="zh-TW" altLang="en-US"/>
        </a:p>
      </dgm:t>
    </dgm:pt>
    <dgm:pt modelId="{1586E736-6546-4E1F-9F74-7C9457801FFD}">
      <dgm:prSet/>
      <dgm:spPr/>
      <dgm:t>
        <a:bodyPr/>
        <a:lstStyle/>
        <a:p>
          <a:r>
            <a:rPr lang="zh-TW" dirty="0"/>
            <a:t>前台動畫及</a:t>
          </a:r>
          <a:endParaRPr lang="en-US" altLang="zh-TW" dirty="0"/>
        </a:p>
        <a:p>
          <a:r>
            <a:rPr lang="zh-TW" dirty="0"/>
            <a:t>新聞功能</a:t>
          </a:r>
        </a:p>
      </dgm:t>
    </dgm:pt>
    <dgm:pt modelId="{C12EC2BD-7744-482A-AFA7-311DF3A0CA71}" type="parTrans" cxnId="{98FB6FA9-8833-4B30-BE27-8E8FC3CB8EEC}">
      <dgm:prSet/>
      <dgm:spPr/>
      <dgm:t>
        <a:bodyPr/>
        <a:lstStyle/>
        <a:p>
          <a:endParaRPr lang="zh-TW" altLang="en-US"/>
        </a:p>
      </dgm:t>
    </dgm:pt>
    <dgm:pt modelId="{2BBA882D-0561-487F-8B24-75A6994BBB06}" type="sibTrans" cxnId="{98FB6FA9-8833-4B30-BE27-8E8FC3CB8EEC}">
      <dgm:prSet/>
      <dgm:spPr/>
      <dgm:t>
        <a:bodyPr/>
        <a:lstStyle/>
        <a:p>
          <a:endParaRPr lang="zh-TW" altLang="en-US"/>
        </a:p>
      </dgm:t>
    </dgm:pt>
    <dgm:pt modelId="{6FBE15B2-0DA0-4F1F-B5C3-7010320D5562}">
      <dgm:prSet/>
      <dgm:spPr/>
      <dgm:t>
        <a:bodyPr/>
        <a:lstStyle/>
        <a:p>
          <a:r>
            <a:rPr lang="zh-TW"/>
            <a:t>前台校圖映像</a:t>
          </a:r>
        </a:p>
      </dgm:t>
    </dgm:pt>
    <dgm:pt modelId="{8BBAA1AB-1A57-446A-AFE9-894BD4DEAD93}" type="parTrans" cxnId="{1F4FD243-B8C7-48EB-BAB9-3CC241DA359C}">
      <dgm:prSet/>
      <dgm:spPr/>
      <dgm:t>
        <a:bodyPr/>
        <a:lstStyle/>
        <a:p>
          <a:endParaRPr lang="zh-TW" altLang="en-US"/>
        </a:p>
      </dgm:t>
    </dgm:pt>
    <dgm:pt modelId="{9065D008-3F44-43DB-BC20-2C52B0D0F844}" type="sibTrans" cxnId="{1F4FD243-B8C7-48EB-BAB9-3CC241DA359C}">
      <dgm:prSet/>
      <dgm:spPr/>
      <dgm:t>
        <a:bodyPr/>
        <a:lstStyle/>
        <a:p>
          <a:endParaRPr lang="zh-TW" altLang="en-US"/>
        </a:p>
      </dgm:t>
    </dgm:pt>
    <dgm:pt modelId="{735EEC30-4C0D-4462-B7FE-EEBAC9F691C7}">
      <dgm:prSet/>
      <dgm:spPr/>
      <dgm:t>
        <a:bodyPr/>
        <a:lstStyle/>
        <a:p>
          <a:r>
            <a:rPr lang="zh-TW"/>
            <a:t>登入功能</a:t>
          </a:r>
        </a:p>
      </dgm:t>
    </dgm:pt>
    <dgm:pt modelId="{1448478C-EF0F-468B-A3E8-51DA22CED764}" type="parTrans" cxnId="{812327EA-E37F-4E06-BE37-77BFF19C1C84}">
      <dgm:prSet/>
      <dgm:spPr/>
      <dgm:t>
        <a:bodyPr/>
        <a:lstStyle/>
        <a:p>
          <a:endParaRPr lang="zh-TW" altLang="en-US"/>
        </a:p>
      </dgm:t>
    </dgm:pt>
    <dgm:pt modelId="{822BAF88-DB8D-4B1E-9FFB-0F91BBB60A45}" type="sibTrans" cxnId="{812327EA-E37F-4E06-BE37-77BFF19C1C84}">
      <dgm:prSet/>
      <dgm:spPr/>
      <dgm:t>
        <a:bodyPr/>
        <a:lstStyle/>
        <a:p>
          <a:endParaRPr lang="zh-TW" altLang="en-US"/>
        </a:p>
      </dgm:t>
    </dgm:pt>
    <dgm:pt modelId="{F993F6F8-8BC1-46BC-BC7F-8A28368E88A7}">
      <dgm:prSet/>
      <dgm:spPr/>
      <dgm:t>
        <a:bodyPr/>
        <a:lstStyle/>
        <a:p>
          <a:r>
            <a:rPr lang="zh-TW"/>
            <a:t>最後檢查</a:t>
          </a:r>
        </a:p>
      </dgm:t>
    </dgm:pt>
    <dgm:pt modelId="{C7024C32-5340-4493-A2F6-78E95525BBC8}" type="parTrans" cxnId="{AC0DF6EE-419D-43AB-B022-CEE8FEB69C11}">
      <dgm:prSet/>
      <dgm:spPr/>
      <dgm:t>
        <a:bodyPr/>
        <a:lstStyle/>
        <a:p>
          <a:endParaRPr lang="zh-TW" altLang="en-US"/>
        </a:p>
      </dgm:t>
    </dgm:pt>
    <dgm:pt modelId="{EE73D938-23D4-416B-98E4-9ADDE6C2CD3C}" type="sibTrans" cxnId="{AC0DF6EE-419D-43AB-B022-CEE8FEB69C11}">
      <dgm:prSet/>
      <dgm:spPr/>
      <dgm:t>
        <a:bodyPr/>
        <a:lstStyle/>
        <a:p>
          <a:endParaRPr lang="zh-TW" altLang="en-US"/>
        </a:p>
      </dgm:t>
    </dgm:pt>
    <dgm:pt modelId="{222CB29F-6071-45AE-B2F2-29EB13E1095E}" type="pres">
      <dgm:prSet presAssocID="{186B5E7B-6CCF-4D24-80EB-76CF5B53235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880ED35-EC46-4721-874E-6238F94B1D1D}" type="pres">
      <dgm:prSet presAssocID="{57BFACF2-F5E4-42C8-9858-1171FF37390E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0AD80EA-5DA1-4511-836E-8048FFF2FCC4}" type="pres">
      <dgm:prSet presAssocID="{CF32671F-C1A6-4C56-BB42-EB635F0761D3}" presName="sibTrans" presStyleLbl="sibTrans2D1" presStyleIdx="0" presStyleCnt="10"/>
      <dgm:spPr/>
      <dgm:t>
        <a:bodyPr/>
        <a:lstStyle/>
        <a:p>
          <a:endParaRPr lang="zh-TW" altLang="en-US"/>
        </a:p>
      </dgm:t>
    </dgm:pt>
    <dgm:pt modelId="{193EDBA3-D129-4722-85B7-5E5F76D12A29}" type="pres">
      <dgm:prSet presAssocID="{CF32671F-C1A6-4C56-BB42-EB635F0761D3}" presName="connectorText" presStyleLbl="sibTrans2D1" presStyleIdx="0" presStyleCnt="10"/>
      <dgm:spPr/>
      <dgm:t>
        <a:bodyPr/>
        <a:lstStyle/>
        <a:p>
          <a:endParaRPr lang="zh-TW" altLang="en-US"/>
        </a:p>
      </dgm:t>
    </dgm:pt>
    <dgm:pt modelId="{73FCE67E-037F-4771-8F03-7E2AD9CF032B}" type="pres">
      <dgm:prSet presAssocID="{9DCC4213-F3C5-49DF-B2D1-8438EED0D8B9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8EE8737-E941-4075-BBC0-607CD163050F}" type="pres">
      <dgm:prSet presAssocID="{20135235-09DC-4450-8D93-AEB23910FDF4}" presName="sibTrans" presStyleLbl="sibTrans2D1" presStyleIdx="1" presStyleCnt="10"/>
      <dgm:spPr/>
      <dgm:t>
        <a:bodyPr/>
        <a:lstStyle/>
        <a:p>
          <a:endParaRPr lang="zh-TW" altLang="en-US"/>
        </a:p>
      </dgm:t>
    </dgm:pt>
    <dgm:pt modelId="{23226F27-DE76-415B-85BE-68C17E34614D}" type="pres">
      <dgm:prSet presAssocID="{20135235-09DC-4450-8D93-AEB23910FDF4}" presName="connectorText" presStyleLbl="sibTrans2D1" presStyleIdx="1" presStyleCnt="10"/>
      <dgm:spPr/>
      <dgm:t>
        <a:bodyPr/>
        <a:lstStyle/>
        <a:p>
          <a:endParaRPr lang="zh-TW" altLang="en-US"/>
        </a:p>
      </dgm:t>
    </dgm:pt>
    <dgm:pt modelId="{8FD9D51B-ED0C-4B95-838C-9DC155141111}" type="pres">
      <dgm:prSet presAssocID="{8075F6A7-61DC-4F64-8659-837A317592C0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BC551EC-67A8-4628-A133-9829704AB6F3}" type="pres">
      <dgm:prSet presAssocID="{23E92A77-4247-45D2-A43D-8E598E3E102B}" presName="sibTrans" presStyleLbl="sibTrans2D1" presStyleIdx="2" presStyleCnt="10"/>
      <dgm:spPr/>
      <dgm:t>
        <a:bodyPr/>
        <a:lstStyle/>
        <a:p>
          <a:endParaRPr lang="zh-TW" altLang="en-US"/>
        </a:p>
      </dgm:t>
    </dgm:pt>
    <dgm:pt modelId="{869E2C7F-C4B6-440A-BA53-6FD97B00474E}" type="pres">
      <dgm:prSet presAssocID="{23E92A77-4247-45D2-A43D-8E598E3E102B}" presName="connectorText" presStyleLbl="sibTrans2D1" presStyleIdx="2" presStyleCnt="10"/>
      <dgm:spPr/>
      <dgm:t>
        <a:bodyPr/>
        <a:lstStyle/>
        <a:p>
          <a:endParaRPr lang="zh-TW" altLang="en-US"/>
        </a:p>
      </dgm:t>
    </dgm:pt>
    <dgm:pt modelId="{13A2B607-49D2-4DC5-94C3-592A6605872E}" type="pres">
      <dgm:prSet presAssocID="{E3447C28-C237-4E3B-827B-8C9A1093BCB2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F964960-02EA-4554-B385-45FE73556EEC}" type="pres">
      <dgm:prSet presAssocID="{36668F8C-8F0B-4670-8F15-C5AAD56115BD}" presName="sibTrans" presStyleLbl="sibTrans2D1" presStyleIdx="3" presStyleCnt="10"/>
      <dgm:spPr/>
      <dgm:t>
        <a:bodyPr/>
        <a:lstStyle/>
        <a:p>
          <a:endParaRPr lang="zh-TW" altLang="en-US"/>
        </a:p>
      </dgm:t>
    </dgm:pt>
    <dgm:pt modelId="{5C989C17-F8A5-49D7-8265-91AFCAF4F474}" type="pres">
      <dgm:prSet presAssocID="{36668F8C-8F0B-4670-8F15-C5AAD56115BD}" presName="connectorText" presStyleLbl="sibTrans2D1" presStyleIdx="3" presStyleCnt="10"/>
      <dgm:spPr/>
      <dgm:t>
        <a:bodyPr/>
        <a:lstStyle/>
        <a:p>
          <a:endParaRPr lang="zh-TW" altLang="en-US"/>
        </a:p>
      </dgm:t>
    </dgm:pt>
    <dgm:pt modelId="{08CB7051-A561-4B4C-87B6-CA70E4ADC495}" type="pres">
      <dgm:prSet presAssocID="{8B7FA8B7-1038-490C-BE90-C9FF79DE4B8B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5B520BC-E7A8-46FA-BFE3-179B7391A4F0}" type="pres">
      <dgm:prSet presAssocID="{DE82964D-1633-4F12-ADE9-0ACA3C22C57E}" presName="sibTrans" presStyleLbl="sibTrans2D1" presStyleIdx="4" presStyleCnt="10"/>
      <dgm:spPr/>
      <dgm:t>
        <a:bodyPr/>
        <a:lstStyle/>
        <a:p>
          <a:endParaRPr lang="zh-TW" altLang="en-US"/>
        </a:p>
      </dgm:t>
    </dgm:pt>
    <dgm:pt modelId="{F60B4B7C-7B63-4F5B-956C-CD160FD7E120}" type="pres">
      <dgm:prSet presAssocID="{DE82964D-1633-4F12-ADE9-0ACA3C22C57E}" presName="connectorText" presStyleLbl="sibTrans2D1" presStyleIdx="4" presStyleCnt="10"/>
      <dgm:spPr/>
      <dgm:t>
        <a:bodyPr/>
        <a:lstStyle/>
        <a:p>
          <a:endParaRPr lang="zh-TW" altLang="en-US"/>
        </a:p>
      </dgm:t>
    </dgm:pt>
    <dgm:pt modelId="{D47A6874-32F0-4928-AFFF-1F7876EAFE07}" type="pres">
      <dgm:prSet presAssocID="{E02CB29F-AAD5-402D-963A-C3304F0E66C8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EC4000A-768E-4927-B2CA-C81439E794D8}" type="pres">
      <dgm:prSet presAssocID="{F5610622-7B5D-4294-BC93-328482C3FB6F}" presName="sibTrans" presStyleLbl="sibTrans2D1" presStyleIdx="5" presStyleCnt="10"/>
      <dgm:spPr/>
      <dgm:t>
        <a:bodyPr/>
        <a:lstStyle/>
        <a:p>
          <a:endParaRPr lang="zh-TW" altLang="en-US"/>
        </a:p>
      </dgm:t>
    </dgm:pt>
    <dgm:pt modelId="{3BF243A2-9DFD-44A3-A037-BAB8B0170724}" type="pres">
      <dgm:prSet presAssocID="{F5610622-7B5D-4294-BC93-328482C3FB6F}" presName="connectorText" presStyleLbl="sibTrans2D1" presStyleIdx="5" presStyleCnt="10"/>
      <dgm:spPr/>
      <dgm:t>
        <a:bodyPr/>
        <a:lstStyle/>
        <a:p>
          <a:endParaRPr lang="zh-TW" altLang="en-US"/>
        </a:p>
      </dgm:t>
    </dgm:pt>
    <dgm:pt modelId="{3D30B248-7F61-41F0-9F49-8D69313B73EE}" type="pres">
      <dgm:prSet presAssocID="{B3120DD3-5377-4F21-A406-DAB30FE7ED4A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C7036A7-CD18-4D91-B27D-07E3FBA1D9D0}" type="pres">
      <dgm:prSet presAssocID="{644E2ADC-0E3E-4524-A0B0-845BDB95FE58}" presName="sibTrans" presStyleLbl="sibTrans2D1" presStyleIdx="6" presStyleCnt="10"/>
      <dgm:spPr/>
      <dgm:t>
        <a:bodyPr/>
        <a:lstStyle/>
        <a:p>
          <a:endParaRPr lang="zh-TW" altLang="en-US"/>
        </a:p>
      </dgm:t>
    </dgm:pt>
    <dgm:pt modelId="{CE11E0D3-43E6-410B-847E-7271F4F14288}" type="pres">
      <dgm:prSet presAssocID="{644E2ADC-0E3E-4524-A0B0-845BDB95FE58}" presName="connectorText" presStyleLbl="sibTrans2D1" presStyleIdx="6" presStyleCnt="10"/>
      <dgm:spPr/>
      <dgm:t>
        <a:bodyPr/>
        <a:lstStyle/>
        <a:p>
          <a:endParaRPr lang="zh-TW" altLang="en-US"/>
        </a:p>
      </dgm:t>
    </dgm:pt>
    <dgm:pt modelId="{1CBA40B4-AA10-4D02-B0FA-0D529E1FEF55}" type="pres">
      <dgm:prSet presAssocID="{1586E736-6546-4E1F-9F74-7C9457801FFD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AA41E92-3FF0-4991-BAB1-E2F55C60F5A1}" type="pres">
      <dgm:prSet presAssocID="{2BBA882D-0561-487F-8B24-75A6994BBB06}" presName="sibTrans" presStyleLbl="sibTrans2D1" presStyleIdx="7" presStyleCnt="10"/>
      <dgm:spPr/>
      <dgm:t>
        <a:bodyPr/>
        <a:lstStyle/>
        <a:p>
          <a:endParaRPr lang="zh-TW" altLang="en-US"/>
        </a:p>
      </dgm:t>
    </dgm:pt>
    <dgm:pt modelId="{B2489612-B278-4F00-9BBC-63BE57AE4A49}" type="pres">
      <dgm:prSet presAssocID="{2BBA882D-0561-487F-8B24-75A6994BBB06}" presName="connectorText" presStyleLbl="sibTrans2D1" presStyleIdx="7" presStyleCnt="10"/>
      <dgm:spPr/>
      <dgm:t>
        <a:bodyPr/>
        <a:lstStyle/>
        <a:p>
          <a:endParaRPr lang="zh-TW" altLang="en-US"/>
        </a:p>
      </dgm:t>
    </dgm:pt>
    <dgm:pt modelId="{575D7F73-3E1D-4DF7-AC35-5DB10897C7FA}" type="pres">
      <dgm:prSet presAssocID="{6FBE15B2-0DA0-4F1F-B5C3-7010320D5562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02AB5BD-35DC-4ABB-A331-212C613F4477}" type="pres">
      <dgm:prSet presAssocID="{9065D008-3F44-43DB-BC20-2C52B0D0F844}" presName="sibTrans" presStyleLbl="sibTrans2D1" presStyleIdx="8" presStyleCnt="10"/>
      <dgm:spPr/>
      <dgm:t>
        <a:bodyPr/>
        <a:lstStyle/>
        <a:p>
          <a:endParaRPr lang="zh-TW" altLang="en-US"/>
        </a:p>
      </dgm:t>
    </dgm:pt>
    <dgm:pt modelId="{2F5BB061-4F12-46D0-88C8-217A9E381042}" type="pres">
      <dgm:prSet presAssocID="{9065D008-3F44-43DB-BC20-2C52B0D0F844}" presName="connectorText" presStyleLbl="sibTrans2D1" presStyleIdx="8" presStyleCnt="10"/>
      <dgm:spPr/>
      <dgm:t>
        <a:bodyPr/>
        <a:lstStyle/>
        <a:p>
          <a:endParaRPr lang="zh-TW" altLang="en-US"/>
        </a:p>
      </dgm:t>
    </dgm:pt>
    <dgm:pt modelId="{E6C71204-4D44-4597-9E01-BD69E74D5D1E}" type="pres">
      <dgm:prSet presAssocID="{735EEC30-4C0D-4462-B7FE-EEBAC9F691C7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9251D83-56C6-4CA9-8501-C7EDBD2690E4}" type="pres">
      <dgm:prSet presAssocID="{822BAF88-DB8D-4B1E-9FFB-0F91BBB60A45}" presName="sibTrans" presStyleLbl="sibTrans2D1" presStyleIdx="9" presStyleCnt="10"/>
      <dgm:spPr/>
      <dgm:t>
        <a:bodyPr/>
        <a:lstStyle/>
        <a:p>
          <a:endParaRPr lang="zh-TW" altLang="en-US"/>
        </a:p>
      </dgm:t>
    </dgm:pt>
    <dgm:pt modelId="{F5729937-7B8D-4F9F-95C5-5DA120B0C43F}" type="pres">
      <dgm:prSet presAssocID="{822BAF88-DB8D-4B1E-9FFB-0F91BBB60A45}" presName="connectorText" presStyleLbl="sibTrans2D1" presStyleIdx="9" presStyleCnt="10"/>
      <dgm:spPr/>
      <dgm:t>
        <a:bodyPr/>
        <a:lstStyle/>
        <a:p>
          <a:endParaRPr lang="zh-TW" altLang="en-US"/>
        </a:p>
      </dgm:t>
    </dgm:pt>
    <dgm:pt modelId="{619694F1-FA06-4B9C-A6AB-9CDE0F3022AF}" type="pres">
      <dgm:prSet presAssocID="{F993F6F8-8BC1-46BC-BC7F-8A28368E88A7}" presName="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CE6CB7A-E7A1-4E7D-A119-DB71DAF0A649}" type="presOf" srcId="{F5610622-7B5D-4294-BC93-328482C3FB6F}" destId="{BEC4000A-768E-4927-B2CA-C81439E794D8}" srcOrd="0" destOrd="0" presId="urn:microsoft.com/office/officeart/2005/8/layout/process5"/>
    <dgm:cxn modelId="{5F5EB72F-AC11-4C06-829C-4D273D18DAF7}" type="presOf" srcId="{23E92A77-4247-45D2-A43D-8E598E3E102B}" destId="{869E2C7F-C4B6-440A-BA53-6FD97B00474E}" srcOrd="1" destOrd="0" presId="urn:microsoft.com/office/officeart/2005/8/layout/process5"/>
    <dgm:cxn modelId="{83DA14FC-89D3-46E0-AD1E-122E0296951B}" type="presOf" srcId="{822BAF88-DB8D-4B1E-9FFB-0F91BBB60A45}" destId="{C9251D83-56C6-4CA9-8501-C7EDBD2690E4}" srcOrd="0" destOrd="0" presId="urn:microsoft.com/office/officeart/2005/8/layout/process5"/>
    <dgm:cxn modelId="{A55F7288-D536-44A9-85B4-20493582E679}" type="presOf" srcId="{DE82964D-1633-4F12-ADE9-0ACA3C22C57E}" destId="{F60B4B7C-7B63-4F5B-956C-CD160FD7E120}" srcOrd="1" destOrd="0" presId="urn:microsoft.com/office/officeart/2005/8/layout/process5"/>
    <dgm:cxn modelId="{094C0106-1B8A-45B7-8624-D69A4B20E243}" type="presOf" srcId="{F5610622-7B5D-4294-BC93-328482C3FB6F}" destId="{3BF243A2-9DFD-44A3-A037-BAB8B0170724}" srcOrd="1" destOrd="0" presId="urn:microsoft.com/office/officeart/2005/8/layout/process5"/>
    <dgm:cxn modelId="{F09E5F24-4D1E-4E37-8318-4470DF997441}" type="presOf" srcId="{8075F6A7-61DC-4F64-8659-837A317592C0}" destId="{8FD9D51B-ED0C-4B95-838C-9DC155141111}" srcOrd="0" destOrd="0" presId="urn:microsoft.com/office/officeart/2005/8/layout/process5"/>
    <dgm:cxn modelId="{111A136F-5DBB-4855-B3BC-924F94E5EB97}" type="presOf" srcId="{822BAF88-DB8D-4B1E-9FFB-0F91BBB60A45}" destId="{F5729937-7B8D-4F9F-95C5-5DA120B0C43F}" srcOrd="1" destOrd="0" presId="urn:microsoft.com/office/officeart/2005/8/layout/process5"/>
    <dgm:cxn modelId="{6017179B-2CA0-4C58-A97F-FFC6C85671E6}" type="presOf" srcId="{644E2ADC-0E3E-4524-A0B0-845BDB95FE58}" destId="{CC7036A7-CD18-4D91-B27D-07E3FBA1D9D0}" srcOrd="0" destOrd="0" presId="urn:microsoft.com/office/officeart/2005/8/layout/process5"/>
    <dgm:cxn modelId="{1F4FD243-B8C7-48EB-BAB9-3CC241DA359C}" srcId="{186B5E7B-6CCF-4D24-80EB-76CF5B532356}" destId="{6FBE15B2-0DA0-4F1F-B5C3-7010320D5562}" srcOrd="8" destOrd="0" parTransId="{8BBAA1AB-1A57-446A-AFE9-894BD4DEAD93}" sibTransId="{9065D008-3F44-43DB-BC20-2C52B0D0F844}"/>
    <dgm:cxn modelId="{C1BCFC3C-27DE-453C-8CCB-8E84F1C37407}" srcId="{186B5E7B-6CCF-4D24-80EB-76CF5B532356}" destId="{8B7FA8B7-1038-490C-BE90-C9FF79DE4B8B}" srcOrd="4" destOrd="0" parTransId="{CACB4121-EFDA-4A18-A649-B7AF5D55CF70}" sibTransId="{DE82964D-1633-4F12-ADE9-0ACA3C22C57E}"/>
    <dgm:cxn modelId="{7365C38C-6302-41FC-AE69-E3EBDB235366}" type="presOf" srcId="{2BBA882D-0561-487F-8B24-75A6994BBB06}" destId="{AAA41E92-3FF0-4991-BAB1-E2F55C60F5A1}" srcOrd="0" destOrd="0" presId="urn:microsoft.com/office/officeart/2005/8/layout/process5"/>
    <dgm:cxn modelId="{9A0E0D6A-2AB4-48F5-98F4-4AA48B2B89EE}" srcId="{186B5E7B-6CCF-4D24-80EB-76CF5B532356}" destId="{57BFACF2-F5E4-42C8-9858-1171FF37390E}" srcOrd="0" destOrd="0" parTransId="{8ACB8740-9F28-4A8D-9D81-C3438F120731}" sibTransId="{CF32671F-C1A6-4C56-BB42-EB635F0761D3}"/>
    <dgm:cxn modelId="{7579B51C-0E2E-408E-B623-8B57C845257E}" type="presOf" srcId="{2BBA882D-0561-487F-8B24-75A6994BBB06}" destId="{B2489612-B278-4F00-9BBC-63BE57AE4A49}" srcOrd="1" destOrd="0" presId="urn:microsoft.com/office/officeart/2005/8/layout/process5"/>
    <dgm:cxn modelId="{9E24CC4E-1840-4E89-A429-02969501793C}" srcId="{186B5E7B-6CCF-4D24-80EB-76CF5B532356}" destId="{E02CB29F-AAD5-402D-963A-C3304F0E66C8}" srcOrd="5" destOrd="0" parTransId="{AE6DE0A8-6219-4A2E-A526-D24595275D4A}" sibTransId="{F5610622-7B5D-4294-BC93-328482C3FB6F}"/>
    <dgm:cxn modelId="{5C82DFBC-2032-4550-8D40-270E90042183}" type="presOf" srcId="{9065D008-3F44-43DB-BC20-2C52B0D0F844}" destId="{2F5BB061-4F12-46D0-88C8-217A9E381042}" srcOrd="1" destOrd="0" presId="urn:microsoft.com/office/officeart/2005/8/layout/process5"/>
    <dgm:cxn modelId="{E83D5E29-BF09-44DC-9F7B-E2F563DCBF2A}" type="presOf" srcId="{9DCC4213-F3C5-49DF-B2D1-8438EED0D8B9}" destId="{73FCE67E-037F-4771-8F03-7E2AD9CF032B}" srcOrd="0" destOrd="0" presId="urn:microsoft.com/office/officeart/2005/8/layout/process5"/>
    <dgm:cxn modelId="{42B3CC0E-6F54-4BFC-9CE8-F145F6408250}" type="presOf" srcId="{B3120DD3-5377-4F21-A406-DAB30FE7ED4A}" destId="{3D30B248-7F61-41F0-9F49-8D69313B73EE}" srcOrd="0" destOrd="0" presId="urn:microsoft.com/office/officeart/2005/8/layout/process5"/>
    <dgm:cxn modelId="{4BDABED3-828C-4C9A-8F8C-BFD10FDD9289}" type="presOf" srcId="{644E2ADC-0E3E-4524-A0B0-845BDB95FE58}" destId="{CE11E0D3-43E6-410B-847E-7271F4F14288}" srcOrd="1" destOrd="0" presId="urn:microsoft.com/office/officeart/2005/8/layout/process5"/>
    <dgm:cxn modelId="{1D066F64-D633-4A6E-9E9C-83F7C67646FA}" type="presOf" srcId="{DE82964D-1633-4F12-ADE9-0ACA3C22C57E}" destId="{15B520BC-E7A8-46FA-BFE3-179B7391A4F0}" srcOrd="0" destOrd="0" presId="urn:microsoft.com/office/officeart/2005/8/layout/process5"/>
    <dgm:cxn modelId="{73814B64-2E8C-441E-85F1-F7797B0E36F4}" srcId="{186B5E7B-6CCF-4D24-80EB-76CF5B532356}" destId="{B3120DD3-5377-4F21-A406-DAB30FE7ED4A}" srcOrd="6" destOrd="0" parTransId="{B9A9EA39-9FDD-47AC-9DE8-13465939A1BE}" sibTransId="{644E2ADC-0E3E-4524-A0B0-845BDB95FE58}"/>
    <dgm:cxn modelId="{9A6FE6CD-E627-4D99-B69C-1BEF2BD6A20F}" srcId="{186B5E7B-6CCF-4D24-80EB-76CF5B532356}" destId="{E3447C28-C237-4E3B-827B-8C9A1093BCB2}" srcOrd="3" destOrd="0" parTransId="{0920E7B9-8308-4A73-B845-316B8A6EF80B}" sibTransId="{36668F8C-8F0B-4670-8F15-C5AAD56115BD}"/>
    <dgm:cxn modelId="{D009605E-ED8F-4129-8C91-40700825ACA5}" type="presOf" srcId="{1586E736-6546-4E1F-9F74-7C9457801FFD}" destId="{1CBA40B4-AA10-4D02-B0FA-0D529E1FEF55}" srcOrd="0" destOrd="0" presId="urn:microsoft.com/office/officeart/2005/8/layout/process5"/>
    <dgm:cxn modelId="{7F70EC81-B883-442B-B66D-BDD1F60187DA}" type="presOf" srcId="{186B5E7B-6CCF-4D24-80EB-76CF5B532356}" destId="{222CB29F-6071-45AE-B2F2-29EB13E1095E}" srcOrd="0" destOrd="0" presId="urn:microsoft.com/office/officeart/2005/8/layout/process5"/>
    <dgm:cxn modelId="{478789CE-A898-44D3-BD8C-7E91D8E7B99C}" type="presOf" srcId="{9065D008-3F44-43DB-BC20-2C52B0D0F844}" destId="{F02AB5BD-35DC-4ABB-A331-212C613F4477}" srcOrd="0" destOrd="0" presId="urn:microsoft.com/office/officeart/2005/8/layout/process5"/>
    <dgm:cxn modelId="{812327EA-E37F-4E06-BE37-77BFF19C1C84}" srcId="{186B5E7B-6CCF-4D24-80EB-76CF5B532356}" destId="{735EEC30-4C0D-4462-B7FE-EEBAC9F691C7}" srcOrd="9" destOrd="0" parTransId="{1448478C-EF0F-468B-A3E8-51DA22CED764}" sibTransId="{822BAF88-DB8D-4B1E-9FFB-0F91BBB60A45}"/>
    <dgm:cxn modelId="{2004EB83-5772-465E-84D6-D41EE8B6A5E7}" type="presOf" srcId="{CF32671F-C1A6-4C56-BB42-EB635F0761D3}" destId="{193EDBA3-D129-4722-85B7-5E5F76D12A29}" srcOrd="1" destOrd="0" presId="urn:microsoft.com/office/officeart/2005/8/layout/process5"/>
    <dgm:cxn modelId="{E5E8747B-8D8F-4555-86A6-D47ADA2E0B6D}" type="presOf" srcId="{23E92A77-4247-45D2-A43D-8E598E3E102B}" destId="{8BC551EC-67A8-4628-A133-9829704AB6F3}" srcOrd="0" destOrd="0" presId="urn:microsoft.com/office/officeart/2005/8/layout/process5"/>
    <dgm:cxn modelId="{4DAA2B9C-8466-464D-9946-1AFEE5BE0477}" type="presOf" srcId="{8B7FA8B7-1038-490C-BE90-C9FF79DE4B8B}" destId="{08CB7051-A561-4B4C-87B6-CA70E4ADC495}" srcOrd="0" destOrd="0" presId="urn:microsoft.com/office/officeart/2005/8/layout/process5"/>
    <dgm:cxn modelId="{156A6342-7BA1-44B8-81D3-BA2A42603106}" type="presOf" srcId="{CF32671F-C1A6-4C56-BB42-EB635F0761D3}" destId="{80AD80EA-5DA1-4511-836E-8048FFF2FCC4}" srcOrd="0" destOrd="0" presId="urn:microsoft.com/office/officeart/2005/8/layout/process5"/>
    <dgm:cxn modelId="{31210A38-F7E8-40B8-A7DA-07B692A239CF}" type="presOf" srcId="{20135235-09DC-4450-8D93-AEB23910FDF4}" destId="{08EE8737-E941-4075-BBC0-607CD163050F}" srcOrd="0" destOrd="0" presId="urn:microsoft.com/office/officeart/2005/8/layout/process5"/>
    <dgm:cxn modelId="{1E5B06B8-335E-43E7-B20C-D240338D9FB8}" type="presOf" srcId="{36668F8C-8F0B-4670-8F15-C5AAD56115BD}" destId="{5F964960-02EA-4554-B385-45FE73556EEC}" srcOrd="0" destOrd="0" presId="urn:microsoft.com/office/officeart/2005/8/layout/process5"/>
    <dgm:cxn modelId="{98FB6FA9-8833-4B30-BE27-8E8FC3CB8EEC}" srcId="{186B5E7B-6CCF-4D24-80EB-76CF5B532356}" destId="{1586E736-6546-4E1F-9F74-7C9457801FFD}" srcOrd="7" destOrd="0" parTransId="{C12EC2BD-7744-482A-AFA7-311DF3A0CA71}" sibTransId="{2BBA882D-0561-487F-8B24-75A6994BBB06}"/>
    <dgm:cxn modelId="{2491C219-CC08-492F-AA30-24C2E5731B15}" type="presOf" srcId="{E3447C28-C237-4E3B-827B-8C9A1093BCB2}" destId="{13A2B607-49D2-4DC5-94C3-592A6605872E}" srcOrd="0" destOrd="0" presId="urn:microsoft.com/office/officeart/2005/8/layout/process5"/>
    <dgm:cxn modelId="{0B32D297-5FE9-40BD-A8BD-D99DED6EF9B0}" type="presOf" srcId="{6FBE15B2-0DA0-4F1F-B5C3-7010320D5562}" destId="{575D7F73-3E1D-4DF7-AC35-5DB10897C7FA}" srcOrd="0" destOrd="0" presId="urn:microsoft.com/office/officeart/2005/8/layout/process5"/>
    <dgm:cxn modelId="{15AEA8A9-5091-4B2A-A9CD-795FFAA2DF43}" srcId="{186B5E7B-6CCF-4D24-80EB-76CF5B532356}" destId="{8075F6A7-61DC-4F64-8659-837A317592C0}" srcOrd="2" destOrd="0" parTransId="{4C21A832-2550-49B8-B3D5-8BA96F80FA3A}" sibTransId="{23E92A77-4247-45D2-A43D-8E598E3E102B}"/>
    <dgm:cxn modelId="{18AC5714-016C-4C5F-9E0C-C47CF94101E7}" type="presOf" srcId="{57BFACF2-F5E4-42C8-9858-1171FF37390E}" destId="{D880ED35-EC46-4721-874E-6238F94B1D1D}" srcOrd="0" destOrd="0" presId="urn:microsoft.com/office/officeart/2005/8/layout/process5"/>
    <dgm:cxn modelId="{4DFA783B-D4BB-4F9C-9B07-F5BC672BA395}" srcId="{186B5E7B-6CCF-4D24-80EB-76CF5B532356}" destId="{9DCC4213-F3C5-49DF-B2D1-8438EED0D8B9}" srcOrd="1" destOrd="0" parTransId="{5964E6BB-7845-4CBB-8BEC-C8D1EB439A66}" sibTransId="{20135235-09DC-4450-8D93-AEB23910FDF4}"/>
    <dgm:cxn modelId="{25F01E16-2E2D-4872-B553-5C80BDCD76E1}" type="presOf" srcId="{F993F6F8-8BC1-46BC-BC7F-8A28368E88A7}" destId="{619694F1-FA06-4B9C-A6AB-9CDE0F3022AF}" srcOrd="0" destOrd="0" presId="urn:microsoft.com/office/officeart/2005/8/layout/process5"/>
    <dgm:cxn modelId="{AC0DF6EE-419D-43AB-B022-CEE8FEB69C11}" srcId="{186B5E7B-6CCF-4D24-80EB-76CF5B532356}" destId="{F993F6F8-8BC1-46BC-BC7F-8A28368E88A7}" srcOrd="10" destOrd="0" parTransId="{C7024C32-5340-4493-A2F6-78E95525BBC8}" sibTransId="{EE73D938-23D4-416B-98E4-9ADDE6C2CD3C}"/>
    <dgm:cxn modelId="{B6B80EE2-BAF2-4116-843E-85D241CC8070}" type="presOf" srcId="{36668F8C-8F0B-4670-8F15-C5AAD56115BD}" destId="{5C989C17-F8A5-49D7-8265-91AFCAF4F474}" srcOrd="1" destOrd="0" presId="urn:microsoft.com/office/officeart/2005/8/layout/process5"/>
    <dgm:cxn modelId="{9CFB89D2-0E65-4D33-A630-6C3DCDEF7223}" type="presOf" srcId="{20135235-09DC-4450-8D93-AEB23910FDF4}" destId="{23226F27-DE76-415B-85BE-68C17E34614D}" srcOrd="1" destOrd="0" presId="urn:microsoft.com/office/officeart/2005/8/layout/process5"/>
    <dgm:cxn modelId="{D272B7FC-5D37-4746-ABD7-FD3FB95F9A8F}" type="presOf" srcId="{735EEC30-4C0D-4462-B7FE-EEBAC9F691C7}" destId="{E6C71204-4D44-4597-9E01-BD69E74D5D1E}" srcOrd="0" destOrd="0" presId="urn:microsoft.com/office/officeart/2005/8/layout/process5"/>
    <dgm:cxn modelId="{936F3AC4-1F08-4BAA-AC8F-DA94DBC537A3}" type="presOf" srcId="{E02CB29F-AAD5-402D-963A-C3304F0E66C8}" destId="{D47A6874-32F0-4928-AFFF-1F7876EAFE07}" srcOrd="0" destOrd="0" presId="urn:microsoft.com/office/officeart/2005/8/layout/process5"/>
    <dgm:cxn modelId="{D1C8E59B-4170-473E-8BC6-3B54DF7C8030}" type="presParOf" srcId="{222CB29F-6071-45AE-B2F2-29EB13E1095E}" destId="{D880ED35-EC46-4721-874E-6238F94B1D1D}" srcOrd="0" destOrd="0" presId="urn:microsoft.com/office/officeart/2005/8/layout/process5"/>
    <dgm:cxn modelId="{1E5A4CA8-DEC0-4BE3-A490-7E98F37D6A24}" type="presParOf" srcId="{222CB29F-6071-45AE-B2F2-29EB13E1095E}" destId="{80AD80EA-5DA1-4511-836E-8048FFF2FCC4}" srcOrd="1" destOrd="0" presId="urn:microsoft.com/office/officeart/2005/8/layout/process5"/>
    <dgm:cxn modelId="{07AED2FA-7E52-418D-9CFE-7674062C7FB4}" type="presParOf" srcId="{80AD80EA-5DA1-4511-836E-8048FFF2FCC4}" destId="{193EDBA3-D129-4722-85B7-5E5F76D12A29}" srcOrd="0" destOrd="0" presId="urn:microsoft.com/office/officeart/2005/8/layout/process5"/>
    <dgm:cxn modelId="{E90E0199-8A4A-44FA-8E88-4E8D5D5A3331}" type="presParOf" srcId="{222CB29F-6071-45AE-B2F2-29EB13E1095E}" destId="{73FCE67E-037F-4771-8F03-7E2AD9CF032B}" srcOrd="2" destOrd="0" presId="urn:microsoft.com/office/officeart/2005/8/layout/process5"/>
    <dgm:cxn modelId="{11F281E5-457B-426B-AA18-5448F2B2CDE6}" type="presParOf" srcId="{222CB29F-6071-45AE-B2F2-29EB13E1095E}" destId="{08EE8737-E941-4075-BBC0-607CD163050F}" srcOrd="3" destOrd="0" presId="urn:microsoft.com/office/officeart/2005/8/layout/process5"/>
    <dgm:cxn modelId="{B12AFE10-94B8-430E-BA21-9FBEA394322C}" type="presParOf" srcId="{08EE8737-E941-4075-BBC0-607CD163050F}" destId="{23226F27-DE76-415B-85BE-68C17E34614D}" srcOrd="0" destOrd="0" presId="urn:microsoft.com/office/officeart/2005/8/layout/process5"/>
    <dgm:cxn modelId="{7647F625-CF5A-4D99-ACAE-E5E94AEA6642}" type="presParOf" srcId="{222CB29F-6071-45AE-B2F2-29EB13E1095E}" destId="{8FD9D51B-ED0C-4B95-838C-9DC155141111}" srcOrd="4" destOrd="0" presId="urn:microsoft.com/office/officeart/2005/8/layout/process5"/>
    <dgm:cxn modelId="{73911F82-9850-495A-ABC9-63AC13A00FC2}" type="presParOf" srcId="{222CB29F-6071-45AE-B2F2-29EB13E1095E}" destId="{8BC551EC-67A8-4628-A133-9829704AB6F3}" srcOrd="5" destOrd="0" presId="urn:microsoft.com/office/officeart/2005/8/layout/process5"/>
    <dgm:cxn modelId="{5F934C8A-E6EA-40EC-B531-EDE781CD1FC9}" type="presParOf" srcId="{8BC551EC-67A8-4628-A133-9829704AB6F3}" destId="{869E2C7F-C4B6-440A-BA53-6FD97B00474E}" srcOrd="0" destOrd="0" presId="urn:microsoft.com/office/officeart/2005/8/layout/process5"/>
    <dgm:cxn modelId="{6C418EB4-8099-4B7B-9510-58A8EE4B0350}" type="presParOf" srcId="{222CB29F-6071-45AE-B2F2-29EB13E1095E}" destId="{13A2B607-49D2-4DC5-94C3-592A6605872E}" srcOrd="6" destOrd="0" presId="urn:microsoft.com/office/officeart/2005/8/layout/process5"/>
    <dgm:cxn modelId="{6F7B91F4-A95C-4EAD-914E-FFCD357C8F7D}" type="presParOf" srcId="{222CB29F-6071-45AE-B2F2-29EB13E1095E}" destId="{5F964960-02EA-4554-B385-45FE73556EEC}" srcOrd="7" destOrd="0" presId="urn:microsoft.com/office/officeart/2005/8/layout/process5"/>
    <dgm:cxn modelId="{79CE3C07-D2BB-40A1-A504-12AE340C209D}" type="presParOf" srcId="{5F964960-02EA-4554-B385-45FE73556EEC}" destId="{5C989C17-F8A5-49D7-8265-91AFCAF4F474}" srcOrd="0" destOrd="0" presId="urn:microsoft.com/office/officeart/2005/8/layout/process5"/>
    <dgm:cxn modelId="{E8F4BC7E-674D-484A-B90B-E8E93EC3FADC}" type="presParOf" srcId="{222CB29F-6071-45AE-B2F2-29EB13E1095E}" destId="{08CB7051-A561-4B4C-87B6-CA70E4ADC495}" srcOrd="8" destOrd="0" presId="urn:microsoft.com/office/officeart/2005/8/layout/process5"/>
    <dgm:cxn modelId="{7281D909-27A8-47A6-86AB-68C592D83DA9}" type="presParOf" srcId="{222CB29F-6071-45AE-B2F2-29EB13E1095E}" destId="{15B520BC-E7A8-46FA-BFE3-179B7391A4F0}" srcOrd="9" destOrd="0" presId="urn:microsoft.com/office/officeart/2005/8/layout/process5"/>
    <dgm:cxn modelId="{9E9A7E1F-1421-451D-80DE-275C5F23145F}" type="presParOf" srcId="{15B520BC-E7A8-46FA-BFE3-179B7391A4F0}" destId="{F60B4B7C-7B63-4F5B-956C-CD160FD7E120}" srcOrd="0" destOrd="0" presId="urn:microsoft.com/office/officeart/2005/8/layout/process5"/>
    <dgm:cxn modelId="{BD289FE6-E1A6-44C8-9DE1-24641DC2ED50}" type="presParOf" srcId="{222CB29F-6071-45AE-B2F2-29EB13E1095E}" destId="{D47A6874-32F0-4928-AFFF-1F7876EAFE07}" srcOrd="10" destOrd="0" presId="urn:microsoft.com/office/officeart/2005/8/layout/process5"/>
    <dgm:cxn modelId="{A0DAB11F-92EF-4170-BD79-3517FB2DA37B}" type="presParOf" srcId="{222CB29F-6071-45AE-B2F2-29EB13E1095E}" destId="{BEC4000A-768E-4927-B2CA-C81439E794D8}" srcOrd="11" destOrd="0" presId="urn:microsoft.com/office/officeart/2005/8/layout/process5"/>
    <dgm:cxn modelId="{C9024351-8E4C-46A8-8CC4-395B852761F1}" type="presParOf" srcId="{BEC4000A-768E-4927-B2CA-C81439E794D8}" destId="{3BF243A2-9DFD-44A3-A037-BAB8B0170724}" srcOrd="0" destOrd="0" presId="urn:microsoft.com/office/officeart/2005/8/layout/process5"/>
    <dgm:cxn modelId="{1815CD75-5270-442F-B14B-0B2E9ADA5FAC}" type="presParOf" srcId="{222CB29F-6071-45AE-B2F2-29EB13E1095E}" destId="{3D30B248-7F61-41F0-9F49-8D69313B73EE}" srcOrd="12" destOrd="0" presId="urn:microsoft.com/office/officeart/2005/8/layout/process5"/>
    <dgm:cxn modelId="{78C9BF09-4ACF-4AEA-9F5C-3ACAF2B1A3B8}" type="presParOf" srcId="{222CB29F-6071-45AE-B2F2-29EB13E1095E}" destId="{CC7036A7-CD18-4D91-B27D-07E3FBA1D9D0}" srcOrd="13" destOrd="0" presId="urn:microsoft.com/office/officeart/2005/8/layout/process5"/>
    <dgm:cxn modelId="{88C260EB-2928-44E5-ADCA-354BED18FF27}" type="presParOf" srcId="{CC7036A7-CD18-4D91-B27D-07E3FBA1D9D0}" destId="{CE11E0D3-43E6-410B-847E-7271F4F14288}" srcOrd="0" destOrd="0" presId="urn:microsoft.com/office/officeart/2005/8/layout/process5"/>
    <dgm:cxn modelId="{32B13063-BC63-42E0-B76A-440A63A4A85A}" type="presParOf" srcId="{222CB29F-6071-45AE-B2F2-29EB13E1095E}" destId="{1CBA40B4-AA10-4D02-B0FA-0D529E1FEF55}" srcOrd="14" destOrd="0" presId="urn:microsoft.com/office/officeart/2005/8/layout/process5"/>
    <dgm:cxn modelId="{4FB85A46-7311-41C2-9095-A2833791DC92}" type="presParOf" srcId="{222CB29F-6071-45AE-B2F2-29EB13E1095E}" destId="{AAA41E92-3FF0-4991-BAB1-E2F55C60F5A1}" srcOrd="15" destOrd="0" presId="urn:microsoft.com/office/officeart/2005/8/layout/process5"/>
    <dgm:cxn modelId="{36E1F18E-7B3A-4AE8-9C8F-4B4655F15BE8}" type="presParOf" srcId="{AAA41E92-3FF0-4991-BAB1-E2F55C60F5A1}" destId="{B2489612-B278-4F00-9BBC-63BE57AE4A49}" srcOrd="0" destOrd="0" presId="urn:microsoft.com/office/officeart/2005/8/layout/process5"/>
    <dgm:cxn modelId="{F63D7089-1C8D-4064-8DE4-82417C9626E9}" type="presParOf" srcId="{222CB29F-6071-45AE-B2F2-29EB13E1095E}" destId="{575D7F73-3E1D-4DF7-AC35-5DB10897C7FA}" srcOrd="16" destOrd="0" presId="urn:microsoft.com/office/officeart/2005/8/layout/process5"/>
    <dgm:cxn modelId="{667DB3D7-4153-4797-86B8-1FD91813E1DA}" type="presParOf" srcId="{222CB29F-6071-45AE-B2F2-29EB13E1095E}" destId="{F02AB5BD-35DC-4ABB-A331-212C613F4477}" srcOrd="17" destOrd="0" presId="urn:microsoft.com/office/officeart/2005/8/layout/process5"/>
    <dgm:cxn modelId="{861200F0-AAD3-4EBA-9A0E-4A629CCFE168}" type="presParOf" srcId="{F02AB5BD-35DC-4ABB-A331-212C613F4477}" destId="{2F5BB061-4F12-46D0-88C8-217A9E381042}" srcOrd="0" destOrd="0" presId="urn:microsoft.com/office/officeart/2005/8/layout/process5"/>
    <dgm:cxn modelId="{C28FCB56-D677-45AC-9DA1-74C1F261C109}" type="presParOf" srcId="{222CB29F-6071-45AE-B2F2-29EB13E1095E}" destId="{E6C71204-4D44-4597-9E01-BD69E74D5D1E}" srcOrd="18" destOrd="0" presId="urn:microsoft.com/office/officeart/2005/8/layout/process5"/>
    <dgm:cxn modelId="{29CFB076-48DD-424B-9C10-3156113D1B66}" type="presParOf" srcId="{222CB29F-6071-45AE-B2F2-29EB13E1095E}" destId="{C9251D83-56C6-4CA9-8501-C7EDBD2690E4}" srcOrd="19" destOrd="0" presId="urn:microsoft.com/office/officeart/2005/8/layout/process5"/>
    <dgm:cxn modelId="{DE7CB41C-43E6-489E-A517-A361F590B396}" type="presParOf" srcId="{C9251D83-56C6-4CA9-8501-C7EDBD2690E4}" destId="{F5729937-7B8D-4F9F-95C5-5DA120B0C43F}" srcOrd="0" destOrd="0" presId="urn:microsoft.com/office/officeart/2005/8/layout/process5"/>
    <dgm:cxn modelId="{8F9A9087-F2D2-4039-9624-CCE3024BA304}" type="presParOf" srcId="{222CB29F-6071-45AE-B2F2-29EB13E1095E}" destId="{619694F1-FA06-4B9C-A6AB-9CDE0F3022AF}" srcOrd="20" destOrd="0" presId="urn:microsoft.com/office/officeart/2005/8/layout/process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46BF6-F812-41D0-AA8B-6A7E088EC48C}">
      <dsp:nvSpPr>
        <dsp:cNvPr id="0" name=""/>
        <dsp:cNvSpPr/>
      </dsp:nvSpPr>
      <dsp:spPr>
        <a:xfrm rot="5400000">
          <a:off x="6012655" y="-2416209"/>
          <a:ext cx="1055350" cy="61556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800" kern="1200" dirty="0"/>
            <a:t>標題圖片</a:t>
          </a:r>
          <a:r>
            <a:rPr lang="en-US" sz="1800" kern="1200" dirty="0"/>
            <a:t>/</a:t>
          </a:r>
          <a:r>
            <a:rPr lang="zh-TW" sz="1800" kern="1200" dirty="0"/>
            <a:t>動畫輪播</a:t>
          </a:r>
          <a:r>
            <a:rPr lang="en-US" sz="1800" kern="1200" dirty="0"/>
            <a:t>/</a:t>
          </a:r>
          <a:r>
            <a:rPr lang="zh-TW" sz="1800" kern="1200" dirty="0"/>
            <a:t>廣告跑馬燈</a:t>
          </a:r>
          <a:r>
            <a:rPr lang="en-US" sz="1800" kern="1200" dirty="0"/>
            <a:t>/</a:t>
          </a:r>
          <a:r>
            <a:rPr lang="zh-TW" sz="1800" kern="1200" dirty="0"/>
            <a:t>校園映像</a:t>
          </a:r>
          <a:r>
            <a:rPr lang="en-US" sz="1800" kern="1200" dirty="0"/>
            <a:t>/</a:t>
          </a:r>
          <a:r>
            <a:rPr lang="zh-TW" sz="1800" kern="1200" dirty="0"/>
            <a:t>選單</a:t>
          </a:r>
          <a:r>
            <a:rPr lang="en-US" sz="1800" kern="1200" dirty="0"/>
            <a:t>/</a:t>
          </a:r>
          <a:r>
            <a:rPr lang="zh-TW" sz="1800" kern="1200" dirty="0"/>
            <a:t>最新消息</a:t>
          </a:r>
          <a:r>
            <a:rPr lang="en-US" sz="1800" kern="1200" dirty="0"/>
            <a:t>/</a:t>
          </a:r>
          <a:r>
            <a:rPr lang="zh-TW" sz="1800" kern="1200" dirty="0"/>
            <a:t>頁尾版權</a:t>
          </a:r>
          <a:r>
            <a:rPr lang="en-US" sz="1800" kern="1200" dirty="0"/>
            <a:t>/</a:t>
          </a:r>
          <a:r>
            <a:rPr lang="zh-TW" sz="1800" kern="1200" dirty="0"/>
            <a:t>管理登入</a:t>
          </a:r>
          <a:r>
            <a:rPr lang="en-US" sz="1800" kern="1200" dirty="0"/>
            <a:t>/</a:t>
          </a:r>
          <a:r>
            <a:rPr lang="zh-TW" sz="1800" kern="1200" dirty="0"/>
            <a:t>訪客人數</a:t>
          </a:r>
          <a:endParaRPr lang="en-US" sz="1800" kern="1200" dirty="0"/>
        </a:p>
      </dsp:txBody>
      <dsp:txXfrm rot="-5400000">
        <a:off x="3462528" y="185436"/>
        <a:ext cx="6104087" cy="952314"/>
      </dsp:txXfrm>
    </dsp:sp>
    <dsp:sp modelId="{C35CABC7-0D3E-491F-A81F-7CC594D23EB8}">
      <dsp:nvSpPr>
        <dsp:cNvPr id="0" name=""/>
        <dsp:cNvSpPr/>
      </dsp:nvSpPr>
      <dsp:spPr>
        <a:xfrm>
          <a:off x="0" y="1998"/>
          <a:ext cx="3462527" cy="131918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4900" kern="1200"/>
            <a:t>前台</a:t>
          </a:r>
          <a:endParaRPr lang="en-US" sz="4900" kern="1200"/>
        </a:p>
      </dsp:txBody>
      <dsp:txXfrm>
        <a:off x="64397" y="66395"/>
        <a:ext cx="3333733" cy="1190394"/>
      </dsp:txXfrm>
    </dsp:sp>
    <dsp:sp modelId="{0CF24EB4-A420-4638-910C-389466F72848}">
      <dsp:nvSpPr>
        <dsp:cNvPr id="0" name=""/>
        <dsp:cNvSpPr/>
      </dsp:nvSpPr>
      <dsp:spPr>
        <a:xfrm rot="5400000">
          <a:off x="6012655" y="-1031061"/>
          <a:ext cx="1055350" cy="6155605"/>
        </a:xfrm>
        <a:prstGeom prst="round2SameRect">
          <a:avLst/>
        </a:prstGeom>
        <a:solidFill>
          <a:schemeClr val="accent2">
            <a:tint val="40000"/>
            <a:alpha val="90000"/>
            <a:hueOff val="-1870684"/>
            <a:satOff val="3763"/>
            <a:lumOff val="574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870684"/>
              <a:satOff val="3763"/>
              <a:lumOff val="5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800" kern="1200"/>
            <a:t>標題管理</a:t>
          </a:r>
          <a:r>
            <a:rPr lang="en-US" sz="1800" kern="1200"/>
            <a:t>/</a:t>
          </a:r>
          <a:r>
            <a:rPr lang="zh-TW" sz="1800" kern="1200"/>
            <a:t>動畫管理</a:t>
          </a:r>
          <a:r>
            <a:rPr lang="en-US" sz="1800" kern="1200"/>
            <a:t>/</a:t>
          </a:r>
          <a:r>
            <a:rPr lang="zh-TW" sz="1800" kern="1200"/>
            <a:t>廣告管理</a:t>
          </a:r>
          <a:r>
            <a:rPr lang="en-US" sz="1800" kern="1200"/>
            <a:t>/</a:t>
          </a:r>
          <a:r>
            <a:rPr lang="zh-TW" sz="1800" kern="1200"/>
            <a:t>圖片管理</a:t>
          </a:r>
          <a:r>
            <a:rPr lang="en-US" sz="1800" kern="1200"/>
            <a:t>/</a:t>
          </a:r>
          <a:r>
            <a:rPr lang="zh-TW" sz="1800" kern="1200"/>
            <a:t>選單管理</a:t>
          </a:r>
          <a:r>
            <a:rPr lang="en-US" sz="1800" kern="1200"/>
            <a:t>/</a:t>
          </a:r>
          <a:r>
            <a:rPr lang="zh-TW" sz="1800" kern="1200"/>
            <a:t>消息管理</a:t>
          </a:r>
          <a:r>
            <a:rPr lang="en-US" sz="1800" kern="1200"/>
            <a:t>/</a:t>
          </a:r>
          <a:r>
            <a:rPr lang="zh-TW" sz="1800" kern="1200"/>
            <a:t>頁尾管理</a:t>
          </a:r>
          <a:r>
            <a:rPr lang="en-US" sz="1800" kern="1200"/>
            <a:t>/</a:t>
          </a:r>
          <a:r>
            <a:rPr lang="zh-TW" sz="1800" kern="1200"/>
            <a:t>管理者管理</a:t>
          </a:r>
          <a:r>
            <a:rPr lang="en-US" sz="1800" kern="1200"/>
            <a:t>/</a:t>
          </a:r>
          <a:r>
            <a:rPr lang="zh-TW" sz="1800" kern="1200"/>
            <a:t>訪客數管理</a:t>
          </a:r>
          <a:endParaRPr lang="en-US" sz="1800" kern="1200"/>
        </a:p>
      </dsp:txBody>
      <dsp:txXfrm rot="-5400000">
        <a:off x="3462528" y="1570584"/>
        <a:ext cx="6104087" cy="952314"/>
      </dsp:txXfrm>
    </dsp:sp>
    <dsp:sp modelId="{2EBFC828-4A4E-423D-9493-AEF299624165}">
      <dsp:nvSpPr>
        <dsp:cNvPr id="0" name=""/>
        <dsp:cNvSpPr/>
      </dsp:nvSpPr>
      <dsp:spPr>
        <a:xfrm>
          <a:off x="0" y="1387146"/>
          <a:ext cx="3462527" cy="1319188"/>
        </a:xfrm>
        <a:prstGeom prst="roundRect">
          <a:avLst/>
        </a:prstGeom>
        <a:solidFill>
          <a:schemeClr val="accent2">
            <a:hueOff val="-1356225"/>
            <a:satOff val="-828"/>
            <a:lumOff val="323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4900" kern="1200"/>
            <a:t>後台</a:t>
          </a:r>
          <a:endParaRPr lang="en-US" sz="4900" kern="1200"/>
        </a:p>
      </dsp:txBody>
      <dsp:txXfrm>
        <a:off x="64397" y="1451543"/>
        <a:ext cx="3333733" cy="1190394"/>
      </dsp:txXfrm>
    </dsp:sp>
    <dsp:sp modelId="{138702C0-AE0C-4129-9B19-9F1987168117}">
      <dsp:nvSpPr>
        <dsp:cNvPr id="0" name=""/>
        <dsp:cNvSpPr/>
      </dsp:nvSpPr>
      <dsp:spPr>
        <a:xfrm rot="5400000">
          <a:off x="6012655" y="354086"/>
          <a:ext cx="1055350" cy="6155605"/>
        </a:xfrm>
        <a:prstGeom prst="round2SameRect">
          <a:avLst/>
        </a:prstGeom>
        <a:solidFill>
          <a:schemeClr val="accent2">
            <a:tint val="40000"/>
            <a:alpha val="90000"/>
            <a:hueOff val="-3741368"/>
            <a:satOff val="7526"/>
            <a:lumOff val="114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741368"/>
              <a:satOff val="7526"/>
              <a:lumOff val="1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800" kern="1200"/>
            <a:t>標題資料表</a:t>
          </a:r>
          <a:r>
            <a:rPr lang="en-US" sz="1800" kern="1200"/>
            <a:t>/</a:t>
          </a:r>
          <a:r>
            <a:rPr lang="zh-TW" sz="1800" kern="1200"/>
            <a:t>動畫資料表</a:t>
          </a:r>
          <a:r>
            <a:rPr lang="en-US" sz="1800" kern="1200"/>
            <a:t>/</a:t>
          </a:r>
          <a:r>
            <a:rPr lang="zh-TW" sz="1800" kern="1200"/>
            <a:t>廣告資料表</a:t>
          </a:r>
          <a:r>
            <a:rPr lang="en-US" sz="1800" kern="1200"/>
            <a:t>/</a:t>
          </a:r>
          <a:r>
            <a:rPr lang="zh-TW" sz="1800" kern="1200"/>
            <a:t>圖片資料表</a:t>
          </a:r>
          <a:r>
            <a:rPr lang="en-US" sz="1800" kern="1200"/>
            <a:t>/</a:t>
          </a:r>
          <a:r>
            <a:rPr lang="zh-TW" sz="1800" kern="1200"/>
            <a:t>選單資料表</a:t>
          </a:r>
          <a:r>
            <a:rPr lang="en-US" sz="1800" kern="1200"/>
            <a:t>/</a:t>
          </a:r>
          <a:r>
            <a:rPr lang="zh-TW" sz="1800" kern="1200"/>
            <a:t>消息資料表</a:t>
          </a:r>
          <a:r>
            <a:rPr lang="en-US" sz="1800" kern="1200"/>
            <a:t>/</a:t>
          </a:r>
          <a:r>
            <a:rPr lang="zh-TW" sz="1800" kern="1200"/>
            <a:t>頁尾資料表</a:t>
          </a:r>
          <a:r>
            <a:rPr lang="en-US" sz="1800" kern="1200"/>
            <a:t>/</a:t>
          </a:r>
          <a:r>
            <a:rPr lang="zh-TW" sz="1800" kern="1200"/>
            <a:t>管理者資料表</a:t>
          </a:r>
          <a:r>
            <a:rPr lang="en-US" sz="1800" kern="1200"/>
            <a:t>/</a:t>
          </a:r>
          <a:r>
            <a:rPr lang="zh-TW" sz="1800" kern="1200"/>
            <a:t>訪資料表</a:t>
          </a:r>
          <a:endParaRPr lang="en-US" sz="1800" kern="1200"/>
        </a:p>
      </dsp:txBody>
      <dsp:txXfrm rot="-5400000">
        <a:off x="3462528" y="2955731"/>
        <a:ext cx="6104087" cy="952314"/>
      </dsp:txXfrm>
    </dsp:sp>
    <dsp:sp modelId="{DFF5B188-7BAB-4DD9-85E0-90FE5E8C6FEE}">
      <dsp:nvSpPr>
        <dsp:cNvPr id="0" name=""/>
        <dsp:cNvSpPr/>
      </dsp:nvSpPr>
      <dsp:spPr>
        <a:xfrm>
          <a:off x="0" y="2772294"/>
          <a:ext cx="3462527" cy="1319188"/>
        </a:xfrm>
        <a:prstGeom prst="roundRect">
          <a:avLst/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4900" kern="1200"/>
            <a:t>資料庫</a:t>
          </a:r>
          <a:endParaRPr lang="en-US" sz="4900" kern="1200"/>
        </a:p>
      </dsp:txBody>
      <dsp:txXfrm>
        <a:off x="64397" y="2836691"/>
        <a:ext cx="3333733" cy="11903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2EFB37-21E7-4324-A8F2-01C05F61EBC1}">
      <dsp:nvSpPr>
        <dsp:cNvPr id="0" name=""/>
        <dsp:cNvSpPr/>
      </dsp:nvSpPr>
      <dsp:spPr>
        <a:xfrm>
          <a:off x="3300892" y="1387"/>
          <a:ext cx="6177543" cy="142207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862" tIns="361207" rIns="119862" bIns="361207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$def</a:t>
          </a:r>
          <a:r>
            <a:rPr lang="zh-TW" sz="2000" kern="1200" dirty="0"/>
            <a:t>為陣列時表示條件，不為陣列時表示資料</a:t>
          </a:r>
          <a:r>
            <a:rPr lang="en-US" sz="2000" kern="1200" dirty="0"/>
            <a:t>id</a:t>
          </a:r>
          <a:r>
            <a:rPr lang="zh-TW" sz="2000" kern="1200" dirty="0"/>
            <a:t>或序號，預設回傳單筆資料陣列，只包含資料欄名。</a:t>
          </a:r>
          <a:endParaRPr lang="en-US" sz="2000" kern="1200" dirty="0"/>
        </a:p>
      </dsp:txBody>
      <dsp:txXfrm>
        <a:off x="3300892" y="1387"/>
        <a:ext cx="6177543" cy="1422075"/>
      </dsp:txXfrm>
    </dsp:sp>
    <dsp:sp modelId="{223F7E8D-305E-4A1D-A9CF-3FA0903F3E79}">
      <dsp:nvSpPr>
        <dsp:cNvPr id="0" name=""/>
        <dsp:cNvSpPr/>
      </dsp:nvSpPr>
      <dsp:spPr>
        <a:xfrm>
          <a:off x="2686" y="1387"/>
          <a:ext cx="3298205" cy="14220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724" tIns="140469" rIns="81724" bIns="140469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find($</a:t>
          </a:r>
          <a:r>
            <a:rPr lang="en-US" sz="2600" kern="1200" smtClean="0"/>
            <a:t>table,$def</a:t>
          </a:r>
          <a:r>
            <a:rPr lang="en-US" sz="2600" kern="1200" dirty="0"/>
            <a:t>) </a:t>
          </a:r>
        </a:p>
      </dsp:txBody>
      <dsp:txXfrm>
        <a:off x="2686" y="1387"/>
        <a:ext cx="3298205" cy="1422075"/>
      </dsp:txXfrm>
    </dsp:sp>
    <dsp:sp modelId="{19463B20-D95D-4BC9-BAA4-DE739CB89316}">
      <dsp:nvSpPr>
        <dsp:cNvPr id="0" name=""/>
        <dsp:cNvSpPr/>
      </dsp:nvSpPr>
      <dsp:spPr>
        <a:xfrm>
          <a:off x="3300892" y="1508786"/>
          <a:ext cx="6177543" cy="1422075"/>
        </a:xfrm>
        <a:prstGeom prst="rect">
          <a:avLst/>
        </a:prstGeom>
        <a:solidFill>
          <a:schemeClr val="accent5">
            <a:tint val="40000"/>
            <a:alpha val="90000"/>
            <a:hueOff val="-957632"/>
            <a:satOff val="10105"/>
            <a:lumOff val="999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-957632"/>
              <a:satOff val="10105"/>
              <a:lumOff val="9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862" tIns="361207" rIns="119862" bIns="361207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$def</a:t>
          </a:r>
          <a:r>
            <a:rPr lang="zh-TW" sz="2000" kern="1200" dirty="0"/>
            <a:t>為陣列時表示條件，不為陣列時表示資料表全部資料，預設回傳符合條件的全部資料陣列，包含資料欄名及欄位索引。</a:t>
          </a:r>
          <a:endParaRPr lang="en-US" sz="2000" kern="1200" dirty="0"/>
        </a:p>
      </dsp:txBody>
      <dsp:txXfrm>
        <a:off x="3300892" y="1508786"/>
        <a:ext cx="6177543" cy="1422075"/>
      </dsp:txXfrm>
    </dsp:sp>
    <dsp:sp modelId="{D9E56B1E-D900-4E11-82F0-1A9B7FEF8714}">
      <dsp:nvSpPr>
        <dsp:cNvPr id="0" name=""/>
        <dsp:cNvSpPr/>
      </dsp:nvSpPr>
      <dsp:spPr>
        <a:xfrm>
          <a:off x="2686" y="1508786"/>
          <a:ext cx="3298205" cy="1422075"/>
        </a:xfrm>
        <a:prstGeom prst="rect">
          <a:avLst/>
        </a:prstGeom>
        <a:solidFill>
          <a:schemeClr val="accent5">
            <a:hueOff val="-1307943"/>
            <a:satOff val="7781"/>
            <a:lumOff val="3137"/>
            <a:alphaOff val="0"/>
          </a:schemeClr>
        </a:solidFill>
        <a:ln w="19050" cap="rnd" cmpd="sng" algn="ctr">
          <a:solidFill>
            <a:schemeClr val="accent5">
              <a:hueOff val="-1307943"/>
              <a:satOff val="7781"/>
              <a:lumOff val="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724" tIns="140469" rIns="81724" bIns="140469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all($</a:t>
          </a:r>
          <a:r>
            <a:rPr lang="en-US" sz="2600" kern="1200" dirty="0" err="1"/>
            <a:t>table,$def</a:t>
          </a:r>
          <a:r>
            <a:rPr lang="en-US" sz="2600" kern="1200" dirty="0"/>
            <a:t>) </a:t>
          </a:r>
        </a:p>
      </dsp:txBody>
      <dsp:txXfrm>
        <a:off x="2686" y="1508786"/>
        <a:ext cx="3298205" cy="1422075"/>
      </dsp:txXfrm>
    </dsp:sp>
    <dsp:sp modelId="{E3A05A19-D00A-421B-B7E4-D5F71C28A56D}">
      <dsp:nvSpPr>
        <dsp:cNvPr id="0" name=""/>
        <dsp:cNvSpPr/>
      </dsp:nvSpPr>
      <dsp:spPr>
        <a:xfrm>
          <a:off x="3300892" y="3016186"/>
          <a:ext cx="6177543" cy="1422075"/>
        </a:xfrm>
        <a:prstGeom prst="rect">
          <a:avLst/>
        </a:prstGeom>
        <a:solidFill>
          <a:schemeClr val="accent5">
            <a:tint val="40000"/>
            <a:alpha val="90000"/>
            <a:hueOff val="-1915263"/>
            <a:satOff val="20210"/>
            <a:lumOff val="1998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-1915263"/>
              <a:satOff val="20210"/>
              <a:lumOff val="19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862" tIns="361207" rIns="119862" bIns="361207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$def</a:t>
          </a:r>
          <a:r>
            <a:rPr lang="zh-TW" sz="2000" kern="1200" dirty="0"/>
            <a:t>為陣列時表示條件，不為陣列時表示資料表全部筆數，回傳值為數字。</a:t>
          </a:r>
          <a:endParaRPr lang="en-US" sz="2000" kern="1200" dirty="0"/>
        </a:p>
      </dsp:txBody>
      <dsp:txXfrm>
        <a:off x="3300892" y="3016186"/>
        <a:ext cx="6177543" cy="1422075"/>
      </dsp:txXfrm>
    </dsp:sp>
    <dsp:sp modelId="{9736C975-5F4F-4D16-AD93-43A2062C3B6D}">
      <dsp:nvSpPr>
        <dsp:cNvPr id="0" name=""/>
        <dsp:cNvSpPr/>
      </dsp:nvSpPr>
      <dsp:spPr>
        <a:xfrm>
          <a:off x="2686" y="3016186"/>
          <a:ext cx="3298205" cy="1422075"/>
        </a:xfrm>
        <a:prstGeom prst="rect">
          <a:avLst/>
        </a:prstGeom>
        <a:solidFill>
          <a:schemeClr val="accent5">
            <a:hueOff val="-2615887"/>
            <a:satOff val="15563"/>
            <a:lumOff val="6274"/>
            <a:alphaOff val="0"/>
          </a:schemeClr>
        </a:solidFill>
        <a:ln w="19050" cap="rnd" cmpd="sng" algn="ctr">
          <a:solidFill>
            <a:schemeClr val="accent5">
              <a:hueOff val="-2615887"/>
              <a:satOff val="15563"/>
              <a:lumOff val="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724" tIns="140469" rIns="81724" bIns="140469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/>
            <a:t>nums</a:t>
          </a:r>
          <a:r>
            <a:rPr lang="en-US" sz="2600" kern="1200" dirty="0"/>
            <a:t>($</a:t>
          </a:r>
          <a:r>
            <a:rPr lang="en-US" sz="2600" kern="1200" dirty="0" err="1"/>
            <a:t>table,$def</a:t>
          </a:r>
          <a:r>
            <a:rPr lang="en-US" sz="2600" kern="1200" dirty="0"/>
            <a:t>)</a:t>
          </a:r>
          <a:r>
            <a:rPr lang="zh-TW" sz="2600" kern="1200" dirty="0"/>
            <a:t> </a:t>
          </a:r>
          <a:endParaRPr lang="en-US" sz="2600" kern="1200" dirty="0"/>
        </a:p>
      </dsp:txBody>
      <dsp:txXfrm>
        <a:off x="2686" y="3016186"/>
        <a:ext cx="3298205" cy="14220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6FA12-69E6-4BD9-B171-B400C5525FEA}">
      <dsp:nvSpPr>
        <dsp:cNvPr id="0" name=""/>
        <dsp:cNvSpPr/>
      </dsp:nvSpPr>
      <dsp:spPr>
        <a:xfrm>
          <a:off x="3030414" y="2048"/>
          <a:ext cx="6477702" cy="106113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685" tIns="269529" rIns="125685" bIns="269529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000" kern="1200" dirty="0"/>
            <a:t>簡化</a:t>
          </a:r>
          <a:r>
            <a:rPr lang="en-US" sz="2000" kern="1200" dirty="0"/>
            <a:t>PDO</a:t>
          </a:r>
          <a:r>
            <a:rPr lang="zh-TW" sz="2000" kern="1200" dirty="0"/>
            <a:t>的使用，使用在較複雜的查詢語句，預設回傳符合條件的全部資料陣列，包含資料欄名及欄位索引。</a:t>
          </a:r>
          <a:endParaRPr lang="en-US" sz="2000" kern="1200" dirty="0"/>
        </a:p>
      </dsp:txBody>
      <dsp:txXfrm>
        <a:off x="3030414" y="2048"/>
        <a:ext cx="6477702" cy="1061136"/>
      </dsp:txXfrm>
    </dsp:sp>
    <dsp:sp modelId="{2BA54F19-0275-4388-826F-9A1474391EBD}">
      <dsp:nvSpPr>
        <dsp:cNvPr id="0" name=""/>
        <dsp:cNvSpPr/>
      </dsp:nvSpPr>
      <dsp:spPr>
        <a:xfrm>
          <a:off x="436" y="2048"/>
          <a:ext cx="3029977" cy="10611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695" tIns="104817" rIns="85695" bIns="104817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q($str) </a:t>
          </a:r>
        </a:p>
      </dsp:txBody>
      <dsp:txXfrm>
        <a:off x="436" y="2048"/>
        <a:ext cx="3029977" cy="1061136"/>
      </dsp:txXfrm>
    </dsp:sp>
    <dsp:sp modelId="{A6C30131-30A8-40BD-9025-7DAE0EF21292}">
      <dsp:nvSpPr>
        <dsp:cNvPr id="0" name=""/>
        <dsp:cNvSpPr/>
      </dsp:nvSpPr>
      <dsp:spPr>
        <a:xfrm>
          <a:off x="3030414" y="1126853"/>
          <a:ext cx="6477702" cy="1061136"/>
        </a:xfrm>
        <a:prstGeom prst="rect">
          <a:avLst/>
        </a:prstGeom>
        <a:solidFill>
          <a:schemeClr val="accent5">
            <a:tint val="40000"/>
            <a:alpha val="90000"/>
            <a:hueOff val="-638421"/>
            <a:satOff val="6737"/>
            <a:lumOff val="666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-638421"/>
              <a:satOff val="6737"/>
              <a:lumOff val="6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685" tIns="269529" rIns="125685" bIns="269529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000" kern="1200" dirty="0"/>
            <a:t>為陣列時表示條件，不為陣列時表示資料</a:t>
          </a:r>
          <a:r>
            <a:rPr lang="en-US" sz="2000" kern="1200" dirty="0"/>
            <a:t>id</a:t>
          </a:r>
          <a:r>
            <a:rPr lang="zh-TW" sz="2000" kern="1200" dirty="0"/>
            <a:t>或序號，刪除特定條件的資料。</a:t>
          </a:r>
          <a:endParaRPr lang="en-US" sz="2000" kern="1200" dirty="0"/>
        </a:p>
      </dsp:txBody>
      <dsp:txXfrm>
        <a:off x="3030414" y="1126853"/>
        <a:ext cx="6477702" cy="1061136"/>
      </dsp:txXfrm>
    </dsp:sp>
    <dsp:sp modelId="{CE12FD6B-15F5-44B9-A003-9D6728B56B30}">
      <dsp:nvSpPr>
        <dsp:cNvPr id="0" name=""/>
        <dsp:cNvSpPr/>
      </dsp:nvSpPr>
      <dsp:spPr>
        <a:xfrm>
          <a:off x="436" y="1126853"/>
          <a:ext cx="3029977" cy="1061136"/>
        </a:xfrm>
        <a:prstGeom prst="rect">
          <a:avLst/>
        </a:prstGeom>
        <a:solidFill>
          <a:schemeClr val="accent5">
            <a:hueOff val="-871962"/>
            <a:satOff val="5188"/>
            <a:lumOff val="2091"/>
            <a:alphaOff val="0"/>
          </a:schemeClr>
        </a:solidFill>
        <a:ln w="19050" cap="rnd" cmpd="sng" algn="ctr">
          <a:solidFill>
            <a:schemeClr val="accent5">
              <a:hueOff val="-871962"/>
              <a:satOff val="5188"/>
              <a:lumOff val="20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695" tIns="104817" rIns="85695" bIns="104817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del($</a:t>
          </a:r>
          <a:r>
            <a:rPr lang="en-US" sz="2400" kern="1200" dirty="0" err="1"/>
            <a:t>table,$def</a:t>
          </a:r>
          <a:r>
            <a:rPr lang="en-US" sz="2400" kern="1200" dirty="0"/>
            <a:t>)</a:t>
          </a:r>
        </a:p>
      </dsp:txBody>
      <dsp:txXfrm>
        <a:off x="436" y="1126853"/>
        <a:ext cx="3029977" cy="1061136"/>
      </dsp:txXfrm>
    </dsp:sp>
    <dsp:sp modelId="{7844A1F0-D851-49D7-903D-B6EB171CC47F}">
      <dsp:nvSpPr>
        <dsp:cNvPr id="0" name=""/>
        <dsp:cNvSpPr/>
      </dsp:nvSpPr>
      <dsp:spPr>
        <a:xfrm>
          <a:off x="3030414" y="2251658"/>
          <a:ext cx="6477702" cy="1061136"/>
        </a:xfrm>
        <a:prstGeom prst="rect">
          <a:avLst/>
        </a:prstGeom>
        <a:solidFill>
          <a:schemeClr val="accent5">
            <a:tint val="40000"/>
            <a:alpha val="90000"/>
            <a:hueOff val="-1276842"/>
            <a:satOff val="13473"/>
            <a:lumOff val="1332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-1276842"/>
              <a:satOff val="13473"/>
              <a:lumOff val="13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685" tIns="269529" rIns="125685" bIns="269529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$data</a:t>
          </a:r>
          <a:r>
            <a:rPr lang="zh-TW" sz="2000" kern="1200" dirty="0"/>
            <a:t>為一帶有資料欄位名的陣列，當欄位名中包含</a:t>
          </a:r>
          <a:r>
            <a:rPr lang="en-US" sz="2000" kern="1200" dirty="0"/>
            <a:t>’id’</a:t>
          </a:r>
          <a:r>
            <a:rPr lang="zh-TW" sz="2000" kern="1200" dirty="0"/>
            <a:t>或</a:t>
          </a:r>
          <a:r>
            <a:rPr lang="en-US" sz="2000" kern="1200" dirty="0"/>
            <a:t>’seq’</a:t>
          </a:r>
          <a:r>
            <a:rPr lang="zh-TW" sz="2000" kern="1200" dirty="0"/>
            <a:t>時，表示為更新資料，否則為新增資料。</a:t>
          </a:r>
          <a:endParaRPr lang="en-US" sz="2000" kern="1200" dirty="0"/>
        </a:p>
      </dsp:txBody>
      <dsp:txXfrm>
        <a:off x="3030414" y="2251658"/>
        <a:ext cx="6477702" cy="1061136"/>
      </dsp:txXfrm>
    </dsp:sp>
    <dsp:sp modelId="{585ECCF7-45E2-44AB-9696-314CE6FD3470}">
      <dsp:nvSpPr>
        <dsp:cNvPr id="0" name=""/>
        <dsp:cNvSpPr/>
      </dsp:nvSpPr>
      <dsp:spPr>
        <a:xfrm>
          <a:off x="436" y="2251658"/>
          <a:ext cx="3029977" cy="1061136"/>
        </a:xfrm>
        <a:prstGeom prst="rect">
          <a:avLst/>
        </a:prstGeom>
        <a:solidFill>
          <a:schemeClr val="accent5">
            <a:hueOff val="-1743925"/>
            <a:satOff val="10375"/>
            <a:lumOff val="4183"/>
            <a:alphaOff val="0"/>
          </a:schemeClr>
        </a:solidFill>
        <a:ln w="19050" cap="rnd" cmpd="sng" algn="ctr">
          <a:solidFill>
            <a:schemeClr val="accent5">
              <a:hueOff val="-1743925"/>
              <a:satOff val="10375"/>
              <a:lumOff val="41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695" tIns="104817" rIns="85695" bIns="104817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save($</a:t>
          </a:r>
          <a:r>
            <a:rPr lang="en-US" sz="2400" kern="1200" dirty="0" err="1"/>
            <a:t>table,$data</a:t>
          </a:r>
          <a:r>
            <a:rPr lang="en-US" sz="2400" kern="1200" dirty="0"/>
            <a:t>)</a:t>
          </a:r>
        </a:p>
      </dsp:txBody>
      <dsp:txXfrm>
        <a:off x="436" y="2251658"/>
        <a:ext cx="3029977" cy="1061136"/>
      </dsp:txXfrm>
    </dsp:sp>
    <dsp:sp modelId="{65BE82E2-5608-4CA0-8422-6692194C1760}">
      <dsp:nvSpPr>
        <dsp:cNvPr id="0" name=""/>
        <dsp:cNvSpPr/>
      </dsp:nvSpPr>
      <dsp:spPr>
        <a:xfrm>
          <a:off x="3030414" y="3376463"/>
          <a:ext cx="6477702" cy="1061136"/>
        </a:xfrm>
        <a:prstGeom prst="rect">
          <a:avLst/>
        </a:prstGeom>
        <a:solidFill>
          <a:schemeClr val="accent5">
            <a:tint val="40000"/>
            <a:alpha val="90000"/>
            <a:hueOff val="-1915263"/>
            <a:satOff val="20210"/>
            <a:lumOff val="1998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-1915263"/>
              <a:satOff val="20210"/>
              <a:lumOff val="19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685" tIns="269529" rIns="125685" bIns="269529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400" kern="1200" dirty="0"/>
            <a:t>簡化</a:t>
          </a:r>
          <a:r>
            <a:rPr lang="en-US" sz="2400" kern="1200" dirty="0"/>
            <a:t>header(“</a:t>
          </a:r>
          <a:r>
            <a:rPr lang="en-US" sz="2400" kern="1200" dirty="0" err="1"/>
            <a:t>location:xxxxx.php</a:t>
          </a:r>
          <a:r>
            <a:rPr lang="en-US" sz="2400" kern="1200" dirty="0"/>
            <a:t>”)</a:t>
          </a:r>
          <a:r>
            <a:rPr lang="zh-TW" sz="2400" kern="1200" dirty="0"/>
            <a:t>的使用</a:t>
          </a:r>
          <a:endParaRPr lang="en-US" sz="2400" kern="1200" dirty="0"/>
        </a:p>
      </dsp:txBody>
      <dsp:txXfrm>
        <a:off x="3030414" y="3376463"/>
        <a:ext cx="6477702" cy="1061136"/>
      </dsp:txXfrm>
    </dsp:sp>
    <dsp:sp modelId="{205F17BD-D623-4158-9695-8D2AF7C89D3E}">
      <dsp:nvSpPr>
        <dsp:cNvPr id="0" name=""/>
        <dsp:cNvSpPr/>
      </dsp:nvSpPr>
      <dsp:spPr>
        <a:xfrm>
          <a:off x="436" y="3376463"/>
          <a:ext cx="3029977" cy="1061136"/>
        </a:xfrm>
        <a:prstGeom prst="rect">
          <a:avLst/>
        </a:prstGeom>
        <a:solidFill>
          <a:schemeClr val="accent5">
            <a:hueOff val="-2615887"/>
            <a:satOff val="15563"/>
            <a:lumOff val="6274"/>
            <a:alphaOff val="0"/>
          </a:schemeClr>
        </a:solidFill>
        <a:ln w="19050" cap="rnd" cmpd="sng" algn="ctr">
          <a:solidFill>
            <a:schemeClr val="accent5">
              <a:hueOff val="-2615887"/>
              <a:satOff val="15563"/>
              <a:lumOff val="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695" tIns="104817" rIns="85695" bIns="104817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to($page)</a:t>
          </a:r>
        </a:p>
      </dsp:txBody>
      <dsp:txXfrm>
        <a:off x="436" y="3376463"/>
        <a:ext cx="3029977" cy="10611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0ED35-EC46-4721-874E-6238F94B1D1D}">
      <dsp:nvSpPr>
        <dsp:cNvPr id="0" name=""/>
        <dsp:cNvSpPr/>
      </dsp:nvSpPr>
      <dsp:spPr>
        <a:xfrm>
          <a:off x="331497" y="564"/>
          <a:ext cx="1935045" cy="11610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600" kern="1200" dirty="0"/>
            <a:t>素材及</a:t>
          </a:r>
          <a:endParaRPr lang="en-US" altLang="zh-TW" sz="1600" kern="1200" dirty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600" kern="1200" dirty="0"/>
            <a:t>檔案目錄整理</a:t>
          </a:r>
        </a:p>
      </dsp:txBody>
      <dsp:txXfrm>
        <a:off x="365502" y="34569"/>
        <a:ext cx="1867035" cy="1093017"/>
      </dsp:txXfrm>
    </dsp:sp>
    <dsp:sp modelId="{80AD80EA-5DA1-4511-836E-8048FFF2FCC4}">
      <dsp:nvSpPr>
        <dsp:cNvPr id="0" name=""/>
        <dsp:cNvSpPr/>
      </dsp:nvSpPr>
      <dsp:spPr>
        <a:xfrm>
          <a:off x="2436827" y="341132"/>
          <a:ext cx="410229" cy="479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2436827" y="437110"/>
        <a:ext cx="287160" cy="287935"/>
      </dsp:txXfrm>
    </dsp:sp>
    <dsp:sp modelId="{73FCE67E-037F-4771-8F03-7E2AD9CF032B}">
      <dsp:nvSpPr>
        <dsp:cNvPr id="0" name=""/>
        <dsp:cNvSpPr/>
      </dsp:nvSpPr>
      <dsp:spPr>
        <a:xfrm>
          <a:off x="3040561" y="564"/>
          <a:ext cx="1935045" cy="11610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28084"/>
                <a:satOff val="-759"/>
                <a:lumOff val="-1569"/>
                <a:alphaOff val="0"/>
                <a:tint val="96000"/>
                <a:lumMod val="100000"/>
              </a:schemeClr>
            </a:gs>
            <a:gs pos="78000">
              <a:schemeClr val="accent3">
                <a:hueOff val="-28084"/>
                <a:satOff val="-759"/>
                <a:lumOff val="-1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600" kern="1200"/>
            <a:t>整理前後台需要的檔案及版面</a:t>
          </a:r>
          <a:r>
            <a:rPr lang="en-US" sz="1600" kern="1200"/>
            <a:t>html</a:t>
          </a:r>
          <a:r>
            <a:rPr lang="zh-TW" sz="1600" kern="1200"/>
            <a:t>撰寫</a:t>
          </a:r>
        </a:p>
      </dsp:txBody>
      <dsp:txXfrm>
        <a:off x="3074566" y="34569"/>
        <a:ext cx="1867035" cy="1093017"/>
      </dsp:txXfrm>
    </dsp:sp>
    <dsp:sp modelId="{08EE8737-E941-4075-BBC0-607CD163050F}">
      <dsp:nvSpPr>
        <dsp:cNvPr id="0" name=""/>
        <dsp:cNvSpPr/>
      </dsp:nvSpPr>
      <dsp:spPr>
        <a:xfrm>
          <a:off x="5145891" y="341132"/>
          <a:ext cx="410229" cy="479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31204"/>
                <a:satOff val="-844"/>
                <a:lumOff val="-1743"/>
                <a:alphaOff val="0"/>
                <a:tint val="96000"/>
                <a:lumMod val="100000"/>
              </a:schemeClr>
            </a:gs>
            <a:gs pos="78000">
              <a:schemeClr val="accent3">
                <a:hueOff val="-31204"/>
                <a:satOff val="-844"/>
                <a:lumOff val="-174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5145891" y="437110"/>
        <a:ext cx="287160" cy="287935"/>
      </dsp:txXfrm>
    </dsp:sp>
    <dsp:sp modelId="{8FD9D51B-ED0C-4B95-838C-9DC155141111}">
      <dsp:nvSpPr>
        <dsp:cNvPr id="0" name=""/>
        <dsp:cNvSpPr/>
      </dsp:nvSpPr>
      <dsp:spPr>
        <a:xfrm>
          <a:off x="5749626" y="564"/>
          <a:ext cx="1935045" cy="11610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56167"/>
                <a:satOff val="-1518"/>
                <a:lumOff val="-3137"/>
                <a:alphaOff val="0"/>
                <a:tint val="96000"/>
                <a:lumMod val="100000"/>
              </a:schemeClr>
            </a:gs>
            <a:gs pos="78000">
              <a:schemeClr val="accent3">
                <a:hueOff val="-56167"/>
                <a:satOff val="-1518"/>
                <a:lumOff val="-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600" kern="1200"/>
            <a:t>建置資料表</a:t>
          </a:r>
        </a:p>
      </dsp:txBody>
      <dsp:txXfrm>
        <a:off x="5783631" y="34569"/>
        <a:ext cx="1867035" cy="1093017"/>
      </dsp:txXfrm>
    </dsp:sp>
    <dsp:sp modelId="{8BC551EC-67A8-4628-A133-9829704AB6F3}">
      <dsp:nvSpPr>
        <dsp:cNvPr id="0" name=""/>
        <dsp:cNvSpPr/>
      </dsp:nvSpPr>
      <dsp:spPr>
        <a:xfrm>
          <a:off x="7854956" y="341132"/>
          <a:ext cx="410229" cy="479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62408"/>
                <a:satOff val="-1687"/>
                <a:lumOff val="-3486"/>
                <a:alphaOff val="0"/>
                <a:tint val="96000"/>
                <a:lumMod val="100000"/>
              </a:schemeClr>
            </a:gs>
            <a:gs pos="78000">
              <a:schemeClr val="accent3">
                <a:hueOff val="-62408"/>
                <a:satOff val="-1687"/>
                <a:lumOff val="-348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7854956" y="437110"/>
        <a:ext cx="287160" cy="287935"/>
      </dsp:txXfrm>
    </dsp:sp>
    <dsp:sp modelId="{13A2B607-49D2-4DC5-94C3-592A6605872E}">
      <dsp:nvSpPr>
        <dsp:cNvPr id="0" name=""/>
        <dsp:cNvSpPr/>
      </dsp:nvSpPr>
      <dsp:spPr>
        <a:xfrm>
          <a:off x="8458690" y="564"/>
          <a:ext cx="1935045" cy="11610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84251"/>
                <a:satOff val="-2278"/>
                <a:lumOff val="-4706"/>
                <a:alphaOff val="0"/>
                <a:tint val="96000"/>
                <a:lumMod val="100000"/>
              </a:schemeClr>
            </a:gs>
            <a:gs pos="78000">
              <a:schemeClr val="accent3">
                <a:hueOff val="-84251"/>
                <a:satOff val="-2278"/>
                <a:lumOff val="-470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600" kern="1200"/>
            <a:t>後台功能的</a:t>
          </a:r>
          <a:r>
            <a:rPr lang="en-US" sz="1600" kern="1200"/>
            <a:t>API</a:t>
          </a:r>
          <a:r>
            <a:rPr lang="zh-TW" sz="1600" kern="1200"/>
            <a:t>撰寫</a:t>
          </a:r>
        </a:p>
      </dsp:txBody>
      <dsp:txXfrm>
        <a:off x="8492695" y="34569"/>
        <a:ext cx="1867035" cy="1093017"/>
      </dsp:txXfrm>
    </dsp:sp>
    <dsp:sp modelId="{5F964960-02EA-4554-B385-45FE73556EEC}">
      <dsp:nvSpPr>
        <dsp:cNvPr id="0" name=""/>
        <dsp:cNvSpPr/>
      </dsp:nvSpPr>
      <dsp:spPr>
        <a:xfrm rot="5400000">
          <a:off x="9221098" y="1297045"/>
          <a:ext cx="410229" cy="479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93612"/>
                <a:satOff val="-2531"/>
                <a:lumOff val="-5229"/>
                <a:alphaOff val="0"/>
                <a:tint val="96000"/>
                <a:lumMod val="100000"/>
              </a:schemeClr>
            </a:gs>
            <a:gs pos="78000">
              <a:schemeClr val="accent3">
                <a:hueOff val="-93612"/>
                <a:satOff val="-2531"/>
                <a:lumOff val="-522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 rot="-5400000">
        <a:off x="9282246" y="1331876"/>
        <a:ext cx="287935" cy="287160"/>
      </dsp:txXfrm>
    </dsp:sp>
    <dsp:sp modelId="{08CB7051-A561-4B4C-87B6-CA70E4ADC495}">
      <dsp:nvSpPr>
        <dsp:cNvPr id="0" name=""/>
        <dsp:cNvSpPr/>
      </dsp:nvSpPr>
      <dsp:spPr>
        <a:xfrm>
          <a:off x="8458690" y="1935610"/>
          <a:ext cx="1935045" cy="11610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112335"/>
                <a:satOff val="-3037"/>
                <a:lumOff val="-6275"/>
                <a:alphaOff val="0"/>
                <a:tint val="96000"/>
                <a:lumMod val="100000"/>
              </a:schemeClr>
            </a:gs>
            <a:gs pos="78000">
              <a:schemeClr val="accent3">
                <a:hueOff val="-112335"/>
                <a:satOff val="-3037"/>
                <a:lumOff val="-627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600" kern="1200"/>
            <a:t>分頁功能製作</a:t>
          </a:r>
        </a:p>
      </dsp:txBody>
      <dsp:txXfrm>
        <a:off x="8492695" y="1969615"/>
        <a:ext cx="1867035" cy="1093017"/>
      </dsp:txXfrm>
    </dsp:sp>
    <dsp:sp modelId="{15B520BC-E7A8-46FA-BFE3-179B7391A4F0}">
      <dsp:nvSpPr>
        <dsp:cNvPr id="0" name=""/>
        <dsp:cNvSpPr/>
      </dsp:nvSpPr>
      <dsp:spPr>
        <a:xfrm rot="10800000">
          <a:off x="7878176" y="2276178"/>
          <a:ext cx="410229" cy="479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124816"/>
                <a:satOff val="-3374"/>
                <a:lumOff val="-6972"/>
                <a:alphaOff val="0"/>
                <a:tint val="96000"/>
                <a:lumMod val="100000"/>
              </a:schemeClr>
            </a:gs>
            <a:gs pos="78000">
              <a:schemeClr val="accent3">
                <a:hueOff val="-124816"/>
                <a:satOff val="-3374"/>
                <a:lumOff val="-697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 rot="10800000">
        <a:off x="8001245" y="2372156"/>
        <a:ext cx="287160" cy="287935"/>
      </dsp:txXfrm>
    </dsp:sp>
    <dsp:sp modelId="{D47A6874-32F0-4928-AFFF-1F7876EAFE07}">
      <dsp:nvSpPr>
        <dsp:cNvPr id="0" name=""/>
        <dsp:cNvSpPr/>
      </dsp:nvSpPr>
      <dsp:spPr>
        <a:xfrm>
          <a:off x="5749626" y="1935610"/>
          <a:ext cx="1935045" cy="11610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140419"/>
                <a:satOff val="-3796"/>
                <a:lumOff val="-7844"/>
                <a:alphaOff val="0"/>
                <a:tint val="96000"/>
                <a:lumMod val="100000"/>
              </a:schemeClr>
            </a:gs>
            <a:gs pos="78000">
              <a:schemeClr val="accent3">
                <a:hueOff val="-140419"/>
                <a:satOff val="-3796"/>
                <a:lumOff val="-784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600" kern="1200" dirty="0"/>
            <a:t>前台的訪客計數</a:t>
          </a:r>
          <a:r>
            <a:rPr lang="en-US" sz="1600" kern="1200" dirty="0"/>
            <a:t>/</a:t>
          </a:r>
          <a:r>
            <a:rPr lang="zh-TW" sz="1600" kern="1200" dirty="0"/>
            <a:t>頁尾版權</a:t>
          </a:r>
          <a:r>
            <a:rPr lang="en-US" sz="1600" kern="1200" dirty="0"/>
            <a:t>/</a:t>
          </a:r>
          <a:r>
            <a:rPr lang="zh-TW" sz="1600" kern="1200" dirty="0"/>
            <a:t>標題圖片製作</a:t>
          </a:r>
        </a:p>
      </dsp:txBody>
      <dsp:txXfrm>
        <a:off x="5783631" y="1969615"/>
        <a:ext cx="1867035" cy="1093017"/>
      </dsp:txXfrm>
    </dsp:sp>
    <dsp:sp modelId="{BEC4000A-768E-4927-B2CA-C81439E794D8}">
      <dsp:nvSpPr>
        <dsp:cNvPr id="0" name=""/>
        <dsp:cNvSpPr/>
      </dsp:nvSpPr>
      <dsp:spPr>
        <a:xfrm rot="10800000">
          <a:off x="5169112" y="2276178"/>
          <a:ext cx="410229" cy="479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156021"/>
                <a:satOff val="-4218"/>
                <a:lumOff val="-8715"/>
                <a:alphaOff val="0"/>
                <a:tint val="96000"/>
                <a:lumMod val="100000"/>
              </a:schemeClr>
            </a:gs>
            <a:gs pos="78000">
              <a:schemeClr val="accent3">
                <a:hueOff val="-156021"/>
                <a:satOff val="-4218"/>
                <a:lumOff val="-871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 rot="10800000">
        <a:off x="5292181" y="2372156"/>
        <a:ext cx="287160" cy="287935"/>
      </dsp:txXfrm>
    </dsp:sp>
    <dsp:sp modelId="{3D30B248-7F61-41F0-9F49-8D69313B73EE}">
      <dsp:nvSpPr>
        <dsp:cNvPr id="0" name=""/>
        <dsp:cNvSpPr/>
      </dsp:nvSpPr>
      <dsp:spPr>
        <a:xfrm>
          <a:off x="3040561" y="1935610"/>
          <a:ext cx="1935045" cy="11610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168502"/>
                <a:satOff val="-4555"/>
                <a:lumOff val="-9412"/>
                <a:alphaOff val="0"/>
                <a:tint val="96000"/>
                <a:lumMod val="100000"/>
              </a:schemeClr>
            </a:gs>
            <a:gs pos="78000">
              <a:schemeClr val="accent3">
                <a:hueOff val="-168502"/>
                <a:satOff val="-4555"/>
                <a:lumOff val="-941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600" kern="1200"/>
            <a:t>前台選單功能</a:t>
          </a:r>
        </a:p>
      </dsp:txBody>
      <dsp:txXfrm>
        <a:off x="3074566" y="1969615"/>
        <a:ext cx="1867035" cy="1093017"/>
      </dsp:txXfrm>
    </dsp:sp>
    <dsp:sp modelId="{CC7036A7-CD18-4D91-B27D-07E3FBA1D9D0}">
      <dsp:nvSpPr>
        <dsp:cNvPr id="0" name=""/>
        <dsp:cNvSpPr/>
      </dsp:nvSpPr>
      <dsp:spPr>
        <a:xfrm rot="10800000">
          <a:off x="2460048" y="2276178"/>
          <a:ext cx="410229" cy="479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187225"/>
                <a:satOff val="-5061"/>
                <a:lumOff val="-10458"/>
                <a:alphaOff val="0"/>
                <a:tint val="96000"/>
                <a:lumMod val="100000"/>
              </a:schemeClr>
            </a:gs>
            <a:gs pos="78000">
              <a:schemeClr val="accent3">
                <a:hueOff val="-187225"/>
                <a:satOff val="-5061"/>
                <a:lumOff val="-104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 rot="10800000">
        <a:off x="2583117" y="2372156"/>
        <a:ext cx="287160" cy="287935"/>
      </dsp:txXfrm>
    </dsp:sp>
    <dsp:sp modelId="{1CBA40B4-AA10-4D02-B0FA-0D529E1FEF55}">
      <dsp:nvSpPr>
        <dsp:cNvPr id="0" name=""/>
        <dsp:cNvSpPr/>
      </dsp:nvSpPr>
      <dsp:spPr>
        <a:xfrm>
          <a:off x="331497" y="1935610"/>
          <a:ext cx="1935045" cy="11610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196586"/>
                <a:satOff val="-5314"/>
                <a:lumOff val="-10981"/>
                <a:alphaOff val="0"/>
                <a:tint val="96000"/>
                <a:lumMod val="100000"/>
              </a:schemeClr>
            </a:gs>
            <a:gs pos="78000">
              <a:schemeClr val="accent3">
                <a:hueOff val="-196586"/>
                <a:satOff val="-5314"/>
                <a:lumOff val="-1098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600" kern="1200" dirty="0"/>
            <a:t>前台動畫及</a:t>
          </a:r>
          <a:endParaRPr lang="en-US" altLang="zh-TW" sz="1600" kern="1200" dirty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600" kern="1200" dirty="0"/>
            <a:t>新聞功能</a:t>
          </a:r>
        </a:p>
      </dsp:txBody>
      <dsp:txXfrm>
        <a:off x="365502" y="1969615"/>
        <a:ext cx="1867035" cy="1093017"/>
      </dsp:txXfrm>
    </dsp:sp>
    <dsp:sp modelId="{AAA41E92-3FF0-4991-BAB1-E2F55C60F5A1}">
      <dsp:nvSpPr>
        <dsp:cNvPr id="0" name=""/>
        <dsp:cNvSpPr/>
      </dsp:nvSpPr>
      <dsp:spPr>
        <a:xfrm rot="5400000">
          <a:off x="1093905" y="3232090"/>
          <a:ext cx="410229" cy="479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218429"/>
                <a:satOff val="-5905"/>
                <a:lumOff val="-12201"/>
                <a:alphaOff val="0"/>
                <a:tint val="96000"/>
                <a:lumMod val="100000"/>
              </a:schemeClr>
            </a:gs>
            <a:gs pos="78000">
              <a:schemeClr val="accent3">
                <a:hueOff val="-218429"/>
                <a:satOff val="-5905"/>
                <a:lumOff val="-1220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 rot="-5400000">
        <a:off x="1155053" y="3266921"/>
        <a:ext cx="287935" cy="287160"/>
      </dsp:txXfrm>
    </dsp:sp>
    <dsp:sp modelId="{575D7F73-3E1D-4DF7-AC35-5DB10897C7FA}">
      <dsp:nvSpPr>
        <dsp:cNvPr id="0" name=""/>
        <dsp:cNvSpPr/>
      </dsp:nvSpPr>
      <dsp:spPr>
        <a:xfrm>
          <a:off x="331497" y="3870656"/>
          <a:ext cx="1935045" cy="11610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224670"/>
                <a:satOff val="-6074"/>
                <a:lumOff val="-12550"/>
                <a:alphaOff val="0"/>
                <a:tint val="96000"/>
                <a:lumMod val="100000"/>
              </a:schemeClr>
            </a:gs>
            <a:gs pos="78000">
              <a:schemeClr val="accent3">
                <a:hueOff val="-224670"/>
                <a:satOff val="-6074"/>
                <a:lumOff val="-1255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600" kern="1200"/>
            <a:t>前台校圖映像</a:t>
          </a:r>
        </a:p>
      </dsp:txBody>
      <dsp:txXfrm>
        <a:off x="365502" y="3904661"/>
        <a:ext cx="1867035" cy="1093017"/>
      </dsp:txXfrm>
    </dsp:sp>
    <dsp:sp modelId="{F02AB5BD-35DC-4ABB-A331-212C613F4477}">
      <dsp:nvSpPr>
        <dsp:cNvPr id="0" name=""/>
        <dsp:cNvSpPr/>
      </dsp:nvSpPr>
      <dsp:spPr>
        <a:xfrm>
          <a:off x="2436827" y="4211224"/>
          <a:ext cx="410229" cy="479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249633"/>
                <a:satOff val="-6748"/>
                <a:lumOff val="-13944"/>
                <a:alphaOff val="0"/>
                <a:tint val="96000"/>
                <a:lumMod val="100000"/>
              </a:schemeClr>
            </a:gs>
            <a:gs pos="78000">
              <a:schemeClr val="accent3">
                <a:hueOff val="-249633"/>
                <a:satOff val="-6748"/>
                <a:lumOff val="-1394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2436827" y="4307202"/>
        <a:ext cx="287160" cy="287935"/>
      </dsp:txXfrm>
    </dsp:sp>
    <dsp:sp modelId="{E6C71204-4D44-4597-9E01-BD69E74D5D1E}">
      <dsp:nvSpPr>
        <dsp:cNvPr id="0" name=""/>
        <dsp:cNvSpPr/>
      </dsp:nvSpPr>
      <dsp:spPr>
        <a:xfrm>
          <a:off x="3040561" y="3870656"/>
          <a:ext cx="1935045" cy="11610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252753"/>
                <a:satOff val="-6833"/>
                <a:lumOff val="-14118"/>
                <a:alphaOff val="0"/>
                <a:tint val="96000"/>
                <a:lumMod val="100000"/>
              </a:schemeClr>
            </a:gs>
            <a:gs pos="78000">
              <a:schemeClr val="accent3">
                <a:hueOff val="-252753"/>
                <a:satOff val="-6833"/>
                <a:lumOff val="-1411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600" kern="1200"/>
            <a:t>登入功能</a:t>
          </a:r>
        </a:p>
      </dsp:txBody>
      <dsp:txXfrm>
        <a:off x="3074566" y="3904661"/>
        <a:ext cx="1867035" cy="1093017"/>
      </dsp:txXfrm>
    </dsp:sp>
    <dsp:sp modelId="{C9251D83-56C6-4CA9-8501-C7EDBD2690E4}">
      <dsp:nvSpPr>
        <dsp:cNvPr id="0" name=""/>
        <dsp:cNvSpPr/>
      </dsp:nvSpPr>
      <dsp:spPr>
        <a:xfrm>
          <a:off x="5145891" y="4211224"/>
          <a:ext cx="410229" cy="479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280837"/>
                <a:satOff val="-7592"/>
                <a:lumOff val="-15687"/>
                <a:alphaOff val="0"/>
                <a:tint val="96000"/>
                <a:lumMod val="100000"/>
              </a:schemeClr>
            </a:gs>
            <a:gs pos="78000">
              <a:schemeClr val="accent3">
                <a:hueOff val="-280837"/>
                <a:satOff val="-7592"/>
                <a:lumOff val="-1568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5145891" y="4307202"/>
        <a:ext cx="287160" cy="287935"/>
      </dsp:txXfrm>
    </dsp:sp>
    <dsp:sp modelId="{619694F1-FA06-4B9C-A6AB-9CDE0F3022AF}">
      <dsp:nvSpPr>
        <dsp:cNvPr id="0" name=""/>
        <dsp:cNvSpPr/>
      </dsp:nvSpPr>
      <dsp:spPr>
        <a:xfrm>
          <a:off x="5749626" y="3870656"/>
          <a:ext cx="1935045" cy="11610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280837"/>
                <a:satOff val="-7592"/>
                <a:lumOff val="-15687"/>
                <a:alphaOff val="0"/>
                <a:tint val="96000"/>
                <a:lumMod val="100000"/>
              </a:schemeClr>
            </a:gs>
            <a:gs pos="78000">
              <a:schemeClr val="accent3">
                <a:hueOff val="-280837"/>
                <a:satOff val="-7592"/>
                <a:lumOff val="-1568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600" kern="1200"/>
            <a:t>最後檢查</a:t>
          </a:r>
        </a:p>
      </dsp:txBody>
      <dsp:txXfrm>
        <a:off x="5783631" y="3904661"/>
        <a:ext cx="1867035" cy="1093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A4619393-F91F-4BDA-8C69-4B5F9E1A9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r>
              <a:rPr lang="zh-TW" altLang="en-US" dirty="0"/>
              <a:t>國家技術士網頁設計乙級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題組一</a:t>
            </a:r>
            <a:endParaRPr lang="zh-TW" altLang="en-US"/>
          </a:p>
        </p:txBody>
      </p:sp>
      <p:sp>
        <p:nvSpPr>
          <p:cNvPr id="17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522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AA7BCB-29B4-4C1F-B224-CCC05FCB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480"/>
          </a:xfrm>
        </p:spPr>
        <p:txBody>
          <a:bodyPr/>
          <a:lstStyle/>
          <a:p>
            <a:r>
              <a:rPr lang="zh-TW" altLang="en-US" dirty="0"/>
              <a:t>成果畫面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530D94-FD8A-4730-8C56-71A5BB3A8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229710"/>
            <a:ext cx="1520448" cy="576262"/>
          </a:xfrm>
        </p:spPr>
        <p:txBody>
          <a:bodyPr/>
          <a:lstStyle/>
          <a:p>
            <a:r>
              <a:rPr lang="zh-TW" altLang="en-US" dirty="0"/>
              <a:t>前台畫面</a:t>
            </a:r>
          </a:p>
        </p:txBody>
      </p:sp>
      <p:pic>
        <p:nvPicPr>
          <p:cNvPr id="13" name="內容版面配置區 12" descr="一張含有 螢幕擷取畫面 的圖片&#10;&#10;自動產生的描述">
            <a:extLst>
              <a:ext uri="{FF2B5EF4-FFF2-40B4-BE49-F238E27FC236}">
                <a16:creationId xmlns:a16="http://schemas.microsoft.com/office/drawing/2014/main" id="{50BA4C0D-7AEF-4A3E-B6EE-CCFC36A8C8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39980" y="1402079"/>
            <a:ext cx="6949167" cy="52518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33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AA7BCB-29B4-4C1F-B224-CCC05FCB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480"/>
          </a:xfrm>
        </p:spPr>
        <p:txBody>
          <a:bodyPr/>
          <a:lstStyle/>
          <a:p>
            <a:r>
              <a:rPr lang="zh-TW" altLang="en-US" dirty="0"/>
              <a:t>成果畫面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A38B3BB-0798-4C79-B166-B28918AA0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7334" y="1231454"/>
            <a:ext cx="1471457" cy="576262"/>
          </a:xfrm>
        </p:spPr>
        <p:txBody>
          <a:bodyPr/>
          <a:lstStyle/>
          <a:p>
            <a:r>
              <a:rPr lang="zh-TW" altLang="en-US" dirty="0"/>
              <a:t>後台畫面</a:t>
            </a:r>
          </a:p>
        </p:txBody>
      </p:sp>
      <p:pic>
        <p:nvPicPr>
          <p:cNvPr id="15" name="內容版面配置區 14" descr="一張含有 螢幕擷取畫面 的圖片&#10;&#10;自動產生的描述">
            <a:extLst>
              <a:ext uri="{FF2B5EF4-FFF2-40B4-BE49-F238E27FC236}">
                <a16:creationId xmlns:a16="http://schemas.microsoft.com/office/drawing/2014/main" id="{D66A506A-EBBF-40B4-A27B-37A455621E5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2336563" y="1393916"/>
            <a:ext cx="6880909" cy="52002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948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897B111-4838-4AB9-BB63-3061F0DBE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zh-TW" altLang="en-US" dirty="0"/>
              <a:t>解題架構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3A4B80B5-635E-4D21-8828-DD283D8910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03679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657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7B111-4838-4AB9-BB63-3061F0DBE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/>
          <a:lstStyle/>
          <a:p>
            <a:r>
              <a:rPr lang="zh-TW" altLang="en-US" dirty="0"/>
              <a:t>資料表規劃</a:t>
            </a:r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B33C62F7-9400-45C8-9ABD-1B3A1C79E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63" y="1682797"/>
            <a:ext cx="6840745" cy="1630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圖片 8" descr="一張含有 螢幕擷取畫面 的圖片&#10;&#10;自動產生的描述">
            <a:extLst>
              <a:ext uri="{FF2B5EF4-FFF2-40B4-BE49-F238E27FC236}">
                <a16:creationId xmlns:a16="http://schemas.microsoft.com/office/drawing/2014/main" id="{4F544738-09E5-4484-92FD-44A13BD67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62" y="3724956"/>
            <a:ext cx="6840746" cy="10977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圖片 12" descr="一張含有 螢幕擷取畫面 的圖片&#10;&#10;自動產生的描述">
            <a:extLst>
              <a:ext uri="{FF2B5EF4-FFF2-40B4-BE49-F238E27FC236}">
                <a16:creationId xmlns:a16="http://schemas.microsoft.com/office/drawing/2014/main" id="{44F5125D-93EC-4293-90D8-BA472C43A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62" y="5360077"/>
            <a:ext cx="6840746" cy="11781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067C458B-A21D-499F-9A84-4A0CFBB4A6DD}"/>
              </a:ext>
            </a:extLst>
          </p:cNvPr>
          <p:cNvSpPr txBox="1"/>
          <p:nvPr/>
        </p:nvSpPr>
        <p:spPr>
          <a:xfrm>
            <a:off x="757919" y="1359097"/>
            <a:ext cx="3907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/>
              <a:t>標題圖片</a:t>
            </a:r>
            <a:r>
              <a:rPr lang="en-US" altLang="zh-TW" sz="1400" b="1" dirty="0"/>
              <a:t>/</a:t>
            </a:r>
            <a:r>
              <a:rPr lang="zh-TW" altLang="en-US" sz="1400" b="1" dirty="0"/>
              <a:t>動畫</a:t>
            </a:r>
            <a:r>
              <a:rPr lang="en-US" altLang="zh-TW" sz="1400" b="1" dirty="0"/>
              <a:t>/</a:t>
            </a:r>
            <a:r>
              <a:rPr lang="zh-TW" altLang="en-US" sz="1400" b="1" dirty="0"/>
              <a:t>圖片</a:t>
            </a:r>
            <a:r>
              <a:rPr lang="en-US" altLang="zh-TW" sz="1400" b="1" dirty="0"/>
              <a:t>/</a:t>
            </a:r>
            <a:r>
              <a:rPr lang="zh-TW" altLang="en-US" sz="1400" b="1" dirty="0"/>
              <a:t>廣告</a:t>
            </a:r>
            <a:r>
              <a:rPr lang="en-US" altLang="zh-TW" sz="1400" b="1" dirty="0"/>
              <a:t>/</a:t>
            </a:r>
            <a:r>
              <a:rPr lang="zh-TW" altLang="en-US" sz="1400" b="1" dirty="0"/>
              <a:t>消息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BBC2B67-EBA4-4AD4-A830-E6F43560690D}"/>
              </a:ext>
            </a:extLst>
          </p:cNvPr>
          <p:cNvSpPr txBox="1"/>
          <p:nvPr/>
        </p:nvSpPr>
        <p:spPr>
          <a:xfrm>
            <a:off x="757919" y="3398945"/>
            <a:ext cx="3907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/>
              <a:t>頁尾版權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F7D27F7-F928-474D-A41A-666F1337D8B8}"/>
              </a:ext>
            </a:extLst>
          </p:cNvPr>
          <p:cNvSpPr txBox="1"/>
          <p:nvPr/>
        </p:nvSpPr>
        <p:spPr>
          <a:xfrm>
            <a:off x="757919" y="5043098"/>
            <a:ext cx="3907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/>
              <a:t>訪客人數</a:t>
            </a:r>
          </a:p>
        </p:txBody>
      </p:sp>
    </p:spTree>
    <p:extLst>
      <p:ext uri="{BB962C8B-B14F-4D97-AF65-F5344CB8AC3E}">
        <p14:creationId xmlns:p14="http://schemas.microsoft.com/office/powerpoint/2010/main" val="89105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7B111-4838-4AB9-BB63-3061F0DBE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/>
          <a:lstStyle/>
          <a:p>
            <a:r>
              <a:rPr lang="zh-TW" altLang="en-US" dirty="0"/>
              <a:t>資料表規劃</a:t>
            </a:r>
          </a:p>
        </p:txBody>
      </p:sp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E8DC6FAC-6129-4F87-B186-53F6419AE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41" y="4375603"/>
            <a:ext cx="6969965" cy="13270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圖片 10" descr="一張含有 螢幕擷取畫面 的圖片&#10;&#10;自動產生的描述">
            <a:extLst>
              <a:ext uri="{FF2B5EF4-FFF2-40B4-BE49-F238E27FC236}">
                <a16:creationId xmlns:a16="http://schemas.microsoft.com/office/drawing/2014/main" id="{CE443566-F90F-4D77-AAB0-E5107CFA3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541" y="1666315"/>
            <a:ext cx="6969965" cy="19181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A71944BC-2EB6-4E8A-9E3D-6AE02C5F3705}"/>
              </a:ext>
            </a:extLst>
          </p:cNvPr>
          <p:cNvSpPr txBox="1"/>
          <p:nvPr/>
        </p:nvSpPr>
        <p:spPr>
          <a:xfrm>
            <a:off x="677334" y="1358537"/>
            <a:ext cx="3907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/>
              <a:t>選單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86D0F2C-7849-43AC-8E18-9407D3FE7674}"/>
              </a:ext>
            </a:extLst>
          </p:cNvPr>
          <p:cNvSpPr txBox="1"/>
          <p:nvPr/>
        </p:nvSpPr>
        <p:spPr>
          <a:xfrm>
            <a:off x="677334" y="4079868"/>
            <a:ext cx="3907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/>
              <a:t>管理者</a:t>
            </a:r>
            <a:endParaRPr lang="en-US" altLang="zh-TW" sz="1400" b="1" dirty="0"/>
          </a:p>
        </p:txBody>
      </p:sp>
    </p:spTree>
    <p:extLst>
      <p:ext uri="{BB962C8B-B14F-4D97-AF65-F5344CB8AC3E}">
        <p14:creationId xmlns:p14="http://schemas.microsoft.com/office/powerpoint/2010/main" val="2797999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7B111-4838-4AB9-BB63-3061F0DBE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/>
              <a:t>自訂函式</a:t>
            </a:r>
            <a:endParaRPr lang="zh-TW" altLang="en-US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D2D50434-C47B-4CCF-9B3F-BC01BD176E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301170"/>
              </p:ext>
            </p:extLst>
          </p:nvPr>
        </p:nvGraphicFramePr>
        <p:xfrm>
          <a:off x="677862" y="1602377"/>
          <a:ext cx="9481122" cy="4439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7656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7B111-4838-4AB9-BB63-3061F0DBE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/>
              <a:t>自訂函式</a:t>
            </a:r>
            <a:endParaRPr lang="zh-TW" altLang="en-US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D2D50434-C47B-4CCF-9B3F-BC01BD176E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129272"/>
              </p:ext>
            </p:extLst>
          </p:nvPr>
        </p:nvGraphicFramePr>
        <p:xfrm>
          <a:off x="677862" y="1602377"/>
          <a:ext cx="9508554" cy="4439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51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7B111-4838-4AB9-BB63-3061F0DBE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/>
          <a:lstStyle/>
          <a:p>
            <a:r>
              <a:rPr lang="zh-TW" altLang="en-US" dirty="0"/>
              <a:t>解題流程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C7F87256-F620-4C3F-95A0-DBAF4A3122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994902"/>
              </p:ext>
            </p:extLst>
          </p:nvPr>
        </p:nvGraphicFramePr>
        <p:xfrm>
          <a:off x="677334" y="1524000"/>
          <a:ext cx="10725234" cy="50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320225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430</Words>
  <Application>Microsoft Office PowerPoint</Application>
  <PresentationFormat>寬螢幕</PresentationFormat>
  <Paragraphs>49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Trebuchet MS</vt:lpstr>
      <vt:lpstr>Wingdings 3</vt:lpstr>
      <vt:lpstr>多面向</vt:lpstr>
      <vt:lpstr>國家技術士網頁設計乙級 題組一</vt:lpstr>
      <vt:lpstr>成果畫面</vt:lpstr>
      <vt:lpstr>成果畫面</vt:lpstr>
      <vt:lpstr>解題架構</vt:lpstr>
      <vt:lpstr>資料表規劃</vt:lpstr>
      <vt:lpstr>資料表規劃</vt:lpstr>
      <vt:lpstr>自訂函式</vt:lpstr>
      <vt:lpstr>自訂函式</vt:lpstr>
      <vt:lpstr>解題流程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國家技術士網頁設計乙級 題組一</dc:title>
  <dc:creator>ChingYung Liu</dc:creator>
  <cp:lastModifiedBy>Windows 使用者</cp:lastModifiedBy>
  <cp:revision>7</cp:revision>
  <dcterms:created xsi:type="dcterms:W3CDTF">2019-07-02T13:56:34Z</dcterms:created>
  <dcterms:modified xsi:type="dcterms:W3CDTF">2019-11-22T05:13:22Z</dcterms:modified>
</cp:coreProperties>
</file>