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65" r:id="rId4"/>
    <p:sldId id="282" r:id="rId5"/>
    <p:sldId id="270" r:id="rId6"/>
    <p:sldId id="275" r:id="rId7"/>
    <p:sldId id="276" r:id="rId8"/>
    <p:sldId id="280" r:id="rId9"/>
    <p:sldId id="271" r:id="rId10"/>
    <p:sldId id="277" r:id="rId11"/>
    <p:sldId id="281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0375CFF-638A-47E0-BF52-7C848551FFB5}">
          <p14:sldIdLst>
            <p14:sldId id="256"/>
            <p14:sldId id="274"/>
            <p14:sldId id="265"/>
            <p14:sldId id="282"/>
            <p14:sldId id="270"/>
            <p14:sldId id="275"/>
            <p14:sldId id="276"/>
            <p14:sldId id="280"/>
            <p14:sldId id="271"/>
            <p14:sldId id="277"/>
            <p14:sldId id="281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getcomposer.org/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getcomposer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FD047-8AE9-4A60-BC86-90009D38CB5B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49D4697C-E34B-4518-B4BA-34AF46A21CAC}">
      <dgm:prSet/>
      <dgm:spPr/>
      <dgm:t>
        <a:bodyPr/>
        <a:lstStyle/>
        <a:p>
          <a:pPr rtl="0"/>
          <a:r>
            <a:rPr lang="zh-TW" dirty="0"/>
            <a:t>開發者</a:t>
          </a:r>
        </a:p>
      </dgm:t>
    </dgm:pt>
    <dgm:pt modelId="{B10C4232-812D-4DC8-9D53-E0F7D2683736}" type="parTrans" cxnId="{5177652A-1269-489B-9E35-3EC09798E132}">
      <dgm:prSet/>
      <dgm:spPr/>
      <dgm:t>
        <a:bodyPr/>
        <a:lstStyle/>
        <a:p>
          <a:endParaRPr lang="zh-TW" altLang="en-US"/>
        </a:p>
      </dgm:t>
    </dgm:pt>
    <dgm:pt modelId="{1DC00239-6E12-47AC-B3C3-22815DA90473}" type="sibTrans" cxnId="{5177652A-1269-489B-9E35-3EC09798E132}">
      <dgm:prSet/>
      <dgm:spPr/>
      <dgm:t>
        <a:bodyPr/>
        <a:lstStyle/>
        <a:p>
          <a:endParaRPr lang="zh-TW" altLang="en-US"/>
        </a:p>
      </dgm:t>
    </dgm:pt>
    <dgm:pt modelId="{90F7526F-A784-4642-ABEF-F659C08A8AA0}">
      <dgm:prSet custT="1"/>
      <dgm:spPr/>
      <dgm:t>
        <a:bodyPr/>
        <a:lstStyle/>
        <a:p>
          <a:pPr rtl="0"/>
          <a:r>
            <a:rPr lang="en-US" sz="2000" dirty="0"/>
            <a:t>Taylor </a:t>
          </a:r>
          <a:r>
            <a:rPr lang="en-US" sz="2000" dirty="0" err="1"/>
            <a:t>Otwell</a:t>
          </a:r>
          <a:endParaRPr lang="zh-TW" sz="2000" dirty="0"/>
        </a:p>
      </dgm:t>
    </dgm:pt>
    <dgm:pt modelId="{2CA85F2C-0D6C-4AF1-88C8-6283671BCD97}" type="parTrans" cxnId="{3C6252B5-CA46-40FD-A09F-8BEBFE4CC495}">
      <dgm:prSet/>
      <dgm:spPr/>
      <dgm:t>
        <a:bodyPr/>
        <a:lstStyle/>
        <a:p>
          <a:endParaRPr lang="zh-TW" altLang="en-US"/>
        </a:p>
      </dgm:t>
    </dgm:pt>
    <dgm:pt modelId="{EA064AD3-8CB5-4519-B23F-1D1392382063}" type="sibTrans" cxnId="{3C6252B5-CA46-40FD-A09F-8BEBFE4CC495}">
      <dgm:prSet/>
      <dgm:spPr/>
      <dgm:t>
        <a:bodyPr/>
        <a:lstStyle/>
        <a:p>
          <a:endParaRPr lang="zh-TW" altLang="en-US"/>
        </a:p>
      </dgm:t>
    </dgm:pt>
    <dgm:pt modelId="{F776B61A-11FE-4CD8-9A08-85253E540706}">
      <dgm:prSet/>
      <dgm:spPr/>
      <dgm:t>
        <a:bodyPr/>
        <a:lstStyle/>
        <a:p>
          <a:pPr rtl="0"/>
          <a:r>
            <a:rPr lang="zh-TW"/>
            <a:t>架構</a:t>
          </a:r>
        </a:p>
      </dgm:t>
    </dgm:pt>
    <dgm:pt modelId="{45B3C6FF-5034-4F02-919B-C0658624A675}" type="parTrans" cxnId="{E0761194-8C32-4F2A-BF4D-2B462308E76D}">
      <dgm:prSet/>
      <dgm:spPr/>
      <dgm:t>
        <a:bodyPr/>
        <a:lstStyle/>
        <a:p>
          <a:endParaRPr lang="zh-TW" altLang="en-US"/>
        </a:p>
      </dgm:t>
    </dgm:pt>
    <dgm:pt modelId="{211BBA0F-4DA6-470C-BD6D-E2F10A2CD42A}" type="sibTrans" cxnId="{E0761194-8C32-4F2A-BF4D-2B462308E76D}">
      <dgm:prSet/>
      <dgm:spPr/>
      <dgm:t>
        <a:bodyPr/>
        <a:lstStyle/>
        <a:p>
          <a:endParaRPr lang="zh-TW" altLang="en-US"/>
        </a:p>
      </dgm:t>
    </dgm:pt>
    <dgm:pt modelId="{95B8ACB1-1ABD-48B8-AECF-D828536EB925}">
      <dgm:prSet custT="1"/>
      <dgm:spPr/>
      <dgm:t>
        <a:bodyPr/>
        <a:lstStyle/>
        <a:p>
          <a:pPr rtl="0"/>
          <a:r>
            <a:rPr lang="en-US" sz="2000"/>
            <a:t>MVC</a:t>
          </a:r>
          <a:endParaRPr lang="zh-TW" sz="2000"/>
        </a:p>
      </dgm:t>
    </dgm:pt>
    <dgm:pt modelId="{309F7558-C743-4262-9220-677DE9FA3442}" type="parTrans" cxnId="{FA50BCE6-B114-4EF7-A247-C42781532CAE}">
      <dgm:prSet/>
      <dgm:spPr/>
      <dgm:t>
        <a:bodyPr/>
        <a:lstStyle/>
        <a:p>
          <a:endParaRPr lang="zh-TW" altLang="en-US"/>
        </a:p>
      </dgm:t>
    </dgm:pt>
    <dgm:pt modelId="{47250972-8C66-4B9E-B5D4-5C6EA2ED5584}" type="sibTrans" cxnId="{FA50BCE6-B114-4EF7-A247-C42781532CAE}">
      <dgm:prSet/>
      <dgm:spPr/>
      <dgm:t>
        <a:bodyPr/>
        <a:lstStyle/>
        <a:p>
          <a:endParaRPr lang="zh-TW" altLang="en-US"/>
        </a:p>
      </dgm:t>
    </dgm:pt>
    <dgm:pt modelId="{E7DB9A09-0DDC-4407-A79E-065458D57AC7}">
      <dgm:prSet/>
      <dgm:spPr/>
      <dgm:t>
        <a:bodyPr/>
        <a:lstStyle/>
        <a:p>
          <a:pPr rtl="0"/>
          <a:r>
            <a:rPr lang="zh-TW"/>
            <a:t>最新版本</a:t>
          </a:r>
        </a:p>
      </dgm:t>
    </dgm:pt>
    <dgm:pt modelId="{F1C1698F-1C5B-41CC-AF4E-F0630CB5F8A5}" type="parTrans" cxnId="{51C6B7F2-13CC-4E6F-8704-E3493A1F589D}">
      <dgm:prSet/>
      <dgm:spPr/>
      <dgm:t>
        <a:bodyPr/>
        <a:lstStyle/>
        <a:p>
          <a:endParaRPr lang="zh-TW" altLang="en-US"/>
        </a:p>
      </dgm:t>
    </dgm:pt>
    <dgm:pt modelId="{F693B9E6-914C-4F2B-9913-D7128BF7BE52}" type="sibTrans" cxnId="{51C6B7F2-13CC-4E6F-8704-E3493A1F589D}">
      <dgm:prSet/>
      <dgm:spPr/>
      <dgm:t>
        <a:bodyPr/>
        <a:lstStyle/>
        <a:p>
          <a:endParaRPr lang="zh-TW" altLang="en-US"/>
        </a:p>
      </dgm:t>
    </dgm:pt>
    <dgm:pt modelId="{0193465D-2189-4754-AB8A-9C4D22DFC731}">
      <dgm:prSet custT="1"/>
      <dgm:spPr/>
      <dgm:t>
        <a:bodyPr/>
        <a:lstStyle/>
        <a:p>
          <a:pPr rtl="0"/>
          <a:r>
            <a:rPr lang="en-US" altLang="zh-TW" sz="2000" dirty="0" smtClean="0"/>
            <a:t>8.x</a:t>
          </a:r>
          <a:endParaRPr lang="zh-TW" sz="2000" dirty="0"/>
        </a:p>
      </dgm:t>
    </dgm:pt>
    <dgm:pt modelId="{3673CB34-B681-4F55-B4CC-5A8E478F7D51}" type="parTrans" cxnId="{BCB0F698-49A4-43A6-A954-CDCFE94FA45E}">
      <dgm:prSet/>
      <dgm:spPr/>
      <dgm:t>
        <a:bodyPr/>
        <a:lstStyle/>
        <a:p>
          <a:endParaRPr lang="zh-TW" altLang="en-US"/>
        </a:p>
      </dgm:t>
    </dgm:pt>
    <dgm:pt modelId="{3162152A-142A-4E5E-B6AA-DEADA3539290}" type="sibTrans" cxnId="{BCB0F698-49A4-43A6-A954-CDCFE94FA45E}">
      <dgm:prSet/>
      <dgm:spPr/>
      <dgm:t>
        <a:bodyPr/>
        <a:lstStyle/>
        <a:p>
          <a:endParaRPr lang="zh-TW" altLang="en-US"/>
        </a:p>
      </dgm:t>
    </dgm:pt>
    <dgm:pt modelId="{16A68D08-DD0A-47AA-AC53-28ECB8BB9DFD}">
      <dgm:prSet/>
      <dgm:spPr/>
      <dgm:t>
        <a:bodyPr/>
        <a:lstStyle/>
        <a:p>
          <a:pPr rtl="0"/>
          <a:r>
            <a:rPr lang="zh-TW" dirty="0"/>
            <a:t>版本發佈紀錄及支援</a:t>
          </a:r>
        </a:p>
      </dgm:t>
    </dgm:pt>
    <dgm:pt modelId="{4F0BE854-F9E7-4C72-8AB2-A9884758A181}" type="parTrans" cxnId="{57D47BE9-6F56-4B28-B03E-C93CA0744BDF}">
      <dgm:prSet/>
      <dgm:spPr/>
      <dgm:t>
        <a:bodyPr/>
        <a:lstStyle/>
        <a:p>
          <a:endParaRPr lang="zh-TW" altLang="en-US"/>
        </a:p>
      </dgm:t>
    </dgm:pt>
    <dgm:pt modelId="{63D26343-0E9D-49D2-9227-DD1AD098C28D}" type="sibTrans" cxnId="{57D47BE9-6F56-4B28-B03E-C93CA0744BDF}">
      <dgm:prSet/>
      <dgm:spPr/>
      <dgm:t>
        <a:bodyPr/>
        <a:lstStyle/>
        <a:p>
          <a:endParaRPr lang="zh-TW" altLang="en-US"/>
        </a:p>
      </dgm:t>
    </dgm:pt>
    <dgm:pt modelId="{B879B0DA-833B-4096-B160-360D708E161B}">
      <dgm:prSet custT="1"/>
      <dgm:spPr/>
      <dgm:t>
        <a:bodyPr/>
        <a:lstStyle/>
        <a:p>
          <a:pPr rtl="0"/>
          <a:r>
            <a:rPr lang="zh-TW" sz="2000"/>
            <a:t>一般版本</a:t>
          </a:r>
          <a:r>
            <a:rPr lang="en-US" sz="2000"/>
            <a:t>:6</a:t>
          </a:r>
          <a:r>
            <a:rPr lang="zh-TW" sz="2000"/>
            <a:t>個月錯誤修正，</a:t>
          </a:r>
          <a:r>
            <a:rPr lang="en-US" sz="2000"/>
            <a:t>1</a:t>
          </a:r>
          <a:r>
            <a:rPr lang="zh-TW" sz="2000"/>
            <a:t>年安全性更新</a:t>
          </a:r>
        </a:p>
      </dgm:t>
    </dgm:pt>
    <dgm:pt modelId="{AB4F28D9-16D5-48D4-938E-389565843E5C}" type="parTrans" cxnId="{DDD05469-A6D5-440C-BFB7-8E0A580AA726}">
      <dgm:prSet/>
      <dgm:spPr/>
      <dgm:t>
        <a:bodyPr/>
        <a:lstStyle/>
        <a:p>
          <a:endParaRPr lang="zh-TW" altLang="en-US"/>
        </a:p>
      </dgm:t>
    </dgm:pt>
    <dgm:pt modelId="{F078DF45-35A2-4B86-B559-270748930061}" type="sibTrans" cxnId="{DDD05469-A6D5-440C-BFB7-8E0A580AA726}">
      <dgm:prSet/>
      <dgm:spPr/>
      <dgm:t>
        <a:bodyPr/>
        <a:lstStyle/>
        <a:p>
          <a:endParaRPr lang="zh-TW" altLang="en-US"/>
        </a:p>
      </dgm:t>
    </dgm:pt>
    <dgm:pt modelId="{BA57C6FE-5E73-4E4E-8A56-B56A8D31EC9A}">
      <dgm:prSet custT="1"/>
      <dgm:spPr/>
      <dgm:t>
        <a:bodyPr/>
        <a:lstStyle/>
        <a:p>
          <a:pPr rtl="0"/>
          <a:r>
            <a:rPr lang="en-US" sz="2000"/>
            <a:t>LTS</a:t>
          </a:r>
          <a:r>
            <a:rPr lang="zh-TW" sz="2000"/>
            <a:t>版本</a:t>
          </a:r>
          <a:r>
            <a:rPr lang="en-US" sz="2000"/>
            <a:t>:2</a:t>
          </a:r>
          <a:r>
            <a:rPr lang="zh-TW" sz="2000"/>
            <a:t>年錯誤修正，</a:t>
          </a:r>
          <a:r>
            <a:rPr lang="en-US" sz="2000"/>
            <a:t>3</a:t>
          </a:r>
          <a:r>
            <a:rPr lang="zh-TW" sz="2000"/>
            <a:t>年安全性更新</a:t>
          </a:r>
        </a:p>
      </dgm:t>
    </dgm:pt>
    <dgm:pt modelId="{392BE69C-AD60-4848-BE52-85E1C5D20DAF}" type="parTrans" cxnId="{31D82E59-772C-4988-BED4-24B5E141B868}">
      <dgm:prSet/>
      <dgm:spPr/>
      <dgm:t>
        <a:bodyPr/>
        <a:lstStyle/>
        <a:p>
          <a:endParaRPr lang="zh-TW" altLang="en-US"/>
        </a:p>
      </dgm:t>
    </dgm:pt>
    <dgm:pt modelId="{8834EF02-C6A2-46DD-92B4-9DAE07FE8E0B}" type="sibTrans" cxnId="{31D82E59-772C-4988-BED4-24B5E141B868}">
      <dgm:prSet/>
      <dgm:spPr/>
      <dgm:t>
        <a:bodyPr/>
        <a:lstStyle/>
        <a:p>
          <a:endParaRPr lang="zh-TW" altLang="en-US"/>
        </a:p>
      </dgm:t>
    </dgm:pt>
    <dgm:pt modelId="{172B9398-ED27-4153-9F0C-5A0B69C7EDDD}" type="pres">
      <dgm:prSet presAssocID="{5A6FD047-8AE9-4A60-BC86-90009D38CB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FD037FB-723E-40F5-9954-ECD148C921DF}" type="pres">
      <dgm:prSet presAssocID="{49D4697C-E34B-4518-B4BA-34AF46A21CAC}" presName="linNode" presStyleCnt="0"/>
      <dgm:spPr/>
    </dgm:pt>
    <dgm:pt modelId="{F066DC2B-E60F-4A12-A84A-F4B95C41EF14}" type="pres">
      <dgm:prSet presAssocID="{49D4697C-E34B-4518-B4BA-34AF46A21CA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B6D1F8-30B4-45B5-8D17-48092B7DAB5C}" type="pres">
      <dgm:prSet presAssocID="{49D4697C-E34B-4518-B4BA-34AF46A21CA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676E20-47D0-4F60-B6B8-EB26EC7116EB}" type="pres">
      <dgm:prSet presAssocID="{1DC00239-6E12-47AC-B3C3-22815DA90473}" presName="sp" presStyleCnt="0"/>
      <dgm:spPr/>
    </dgm:pt>
    <dgm:pt modelId="{34EDF09F-4145-409E-BC06-BEEBCD7C36B4}" type="pres">
      <dgm:prSet presAssocID="{F776B61A-11FE-4CD8-9A08-85253E540706}" presName="linNode" presStyleCnt="0"/>
      <dgm:spPr/>
    </dgm:pt>
    <dgm:pt modelId="{C1BFB14D-CED4-4E84-A703-5EAE0C9D5F83}" type="pres">
      <dgm:prSet presAssocID="{F776B61A-11FE-4CD8-9A08-85253E54070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8BC7023-49B1-4E9B-8256-F4E62909B0B2}" type="pres">
      <dgm:prSet presAssocID="{F776B61A-11FE-4CD8-9A08-85253E54070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4DA55A-F14D-408A-BCD3-C9E573B09134}" type="pres">
      <dgm:prSet presAssocID="{211BBA0F-4DA6-470C-BD6D-E2F10A2CD42A}" presName="sp" presStyleCnt="0"/>
      <dgm:spPr/>
    </dgm:pt>
    <dgm:pt modelId="{06242016-C834-4FF5-B507-2B045CB2AD5D}" type="pres">
      <dgm:prSet presAssocID="{E7DB9A09-0DDC-4407-A79E-065458D57AC7}" presName="linNode" presStyleCnt="0"/>
      <dgm:spPr/>
    </dgm:pt>
    <dgm:pt modelId="{377967F4-4FCB-4E58-B0EE-416993337EE2}" type="pres">
      <dgm:prSet presAssocID="{E7DB9A09-0DDC-4407-A79E-065458D57AC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8B167E2-F806-47D4-8D59-F26D8EAC7C25}" type="pres">
      <dgm:prSet presAssocID="{E7DB9A09-0DDC-4407-A79E-065458D57AC7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11C500-6DAE-4C0A-A163-1EFEE4847A24}" type="pres">
      <dgm:prSet presAssocID="{F693B9E6-914C-4F2B-9913-D7128BF7BE52}" presName="sp" presStyleCnt="0"/>
      <dgm:spPr/>
    </dgm:pt>
    <dgm:pt modelId="{0F5158FC-B93A-4929-80D3-DF87BE4D65BC}" type="pres">
      <dgm:prSet presAssocID="{16A68D08-DD0A-47AA-AC53-28ECB8BB9DFD}" presName="linNode" presStyleCnt="0"/>
      <dgm:spPr/>
    </dgm:pt>
    <dgm:pt modelId="{72D121B4-BBB7-4C9B-8935-5BFB5D2F10FA}" type="pres">
      <dgm:prSet presAssocID="{16A68D08-DD0A-47AA-AC53-28ECB8BB9DF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670176-3F2A-44B3-B536-37FCFA1978E8}" type="pres">
      <dgm:prSet presAssocID="{16A68D08-DD0A-47AA-AC53-28ECB8BB9DFD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1FDA1D7-3A81-4905-9EBD-C7D4B7B5BFA5}" type="presOf" srcId="{49D4697C-E34B-4518-B4BA-34AF46A21CAC}" destId="{F066DC2B-E60F-4A12-A84A-F4B95C41EF14}" srcOrd="0" destOrd="0" presId="urn:microsoft.com/office/officeart/2005/8/layout/vList5"/>
    <dgm:cxn modelId="{57D47BE9-6F56-4B28-B03E-C93CA0744BDF}" srcId="{5A6FD047-8AE9-4A60-BC86-90009D38CB5B}" destId="{16A68D08-DD0A-47AA-AC53-28ECB8BB9DFD}" srcOrd="3" destOrd="0" parTransId="{4F0BE854-F9E7-4C72-8AB2-A9884758A181}" sibTransId="{63D26343-0E9D-49D2-9227-DD1AD098C28D}"/>
    <dgm:cxn modelId="{5177652A-1269-489B-9E35-3EC09798E132}" srcId="{5A6FD047-8AE9-4A60-BC86-90009D38CB5B}" destId="{49D4697C-E34B-4518-B4BA-34AF46A21CAC}" srcOrd="0" destOrd="0" parTransId="{B10C4232-812D-4DC8-9D53-E0F7D2683736}" sibTransId="{1DC00239-6E12-47AC-B3C3-22815DA90473}"/>
    <dgm:cxn modelId="{33CB582B-C64F-4495-9988-879E03966183}" type="presOf" srcId="{5A6FD047-8AE9-4A60-BC86-90009D38CB5B}" destId="{172B9398-ED27-4153-9F0C-5A0B69C7EDDD}" srcOrd="0" destOrd="0" presId="urn:microsoft.com/office/officeart/2005/8/layout/vList5"/>
    <dgm:cxn modelId="{3C6252B5-CA46-40FD-A09F-8BEBFE4CC495}" srcId="{49D4697C-E34B-4518-B4BA-34AF46A21CAC}" destId="{90F7526F-A784-4642-ABEF-F659C08A8AA0}" srcOrd="0" destOrd="0" parTransId="{2CA85F2C-0D6C-4AF1-88C8-6283671BCD97}" sibTransId="{EA064AD3-8CB5-4519-B23F-1D1392382063}"/>
    <dgm:cxn modelId="{51C6B7F2-13CC-4E6F-8704-E3493A1F589D}" srcId="{5A6FD047-8AE9-4A60-BC86-90009D38CB5B}" destId="{E7DB9A09-0DDC-4407-A79E-065458D57AC7}" srcOrd="2" destOrd="0" parTransId="{F1C1698F-1C5B-41CC-AF4E-F0630CB5F8A5}" sibTransId="{F693B9E6-914C-4F2B-9913-D7128BF7BE52}"/>
    <dgm:cxn modelId="{BCB0F698-49A4-43A6-A954-CDCFE94FA45E}" srcId="{E7DB9A09-0DDC-4407-A79E-065458D57AC7}" destId="{0193465D-2189-4754-AB8A-9C4D22DFC731}" srcOrd="0" destOrd="0" parTransId="{3673CB34-B681-4F55-B4CC-5A8E478F7D51}" sibTransId="{3162152A-142A-4E5E-B6AA-DEADA3539290}"/>
    <dgm:cxn modelId="{C23032C0-C68A-4F51-8D3D-2D85C73ABDF4}" type="presOf" srcId="{0193465D-2189-4754-AB8A-9C4D22DFC731}" destId="{A8B167E2-F806-47D4-8D59-F26D8EAC7C25}" srcOrd="0" destOrd="0" presId="urn:microsoft.com/office/officeart/2005/8/layout/vList5"/>
    <dgm:cxn modelId="{FA50BCE6-B114-4EF7-A247-C42781532CAE}" srcId="{F776B61A-11FE-4CD8-9A08-85253E540706}" destId="{95B8ACB1-1ABD-48B8-AECF-D828536EB925}" srcOrd="0" destOrd="0" parTransId="{309F7558-C743-4262-9220-677DE9FA3442}" sibTransId="{47250972-8C66-4B9E-B5D4-5C6EA2ED5584}"/>
    <dgm:cxn modelId="{B53A91F1-3D04-4F19-9C27-4BD667DFD280}" type="presOf" srcId="{95B8ACB1-1ABD-48B8-AECF-D828536EB925}" destId="{48BC7023-49B1-4E9B-8256-F4E62909B0B2}" srcOrd="0" destOrd="0" presId="urn:microsoft.com/office/officeart/2005/8/layout/vList5"/>
    <dgm:cxn modelId="{B7D5C500-C7B4-4E9A-8145-4C1C061BE675}" type="presOf" srcId="{BA57C6FE-5E73-4E4E-8A56-B56A8D31EC9A}" destId="{CF670176-3F2A-44B3-B536-37FCFA1978E8}" srcOrd="0" destOrd="1" presId="urn:microsoft.com/office/officeart/2005/8/layout/vList5"/>
    <dgm:cxn modelId="{1EAD61F7-632C-4294-B62A-124393BC4852}" type="presOf" srcId="{F776B61A-11FE-4CD8-9A08-85253E540706}" destId="{C1BFB14D-CED4-4E84-A703-5EAE0C9D5F83}" srcOrd="0" destOrd="0" presId="urn:microsoft.com/office/officeart/2005/8/layout/vList5"/>
    <dgm:cxn modelId="{30A6C6C0-8A08-47A6-8BB8-77AEA8A45581}" type="presOf" srcId="{16A68D08-DD0A-47AA-AC53-28ECB8BB9DFD}" destId="{72D121B4-BBB7-4C9B-8935-5BFB5D2F10FA}" srcOrd="0" destOrd="0" presId="urn:microsoft.com/office/officeart/2005/8/layout/vList5"/>
    <dgm:cxn modelId="{DDD05469-A6D5-440C-BFB7-8E0A580AA726}" srcId="{16A68D08-DD0A-47AA-AC53-28ECB8BB9DFD}" destId="{B879B0DA-833B-4096-B160-360D708E161B}" srcOrd="0" destOrd="0" parTransId="{AB4F28D9-16D5-48D4-938E-389565843E5C}" sibTransId="{F078DF45-35A2-4B86-B559-270748930061}"/>
    <dgm:cxn modelId="{A4418F27-BAE8-4103-8FDE-DEA49B7FA7F5}" type="presOf" srcId="{90F7526F-A784-4642-ABEF-F659C08A8AA0}" destId="{AAB6D1F8-30B4-45B5-8D17-48092B7DAB5C}" srcOrd="0" destOrd="0" presId="urn:microsoft.com/office/officeart/2005/8/layout/vList5"/>
    <dgm:cxn modelId="{31D82E59-772C-4988-BED4-24B5E141B868}" srcId="{16A68D08-DD0A-47AA-AC53-28ECB8BB9DFD}" destId="{BA57C6FE-5E73-4E4E-8A56-B56A8D31EC9A}" srcOrd="1" destOrd="0" parTransId="{392BE69C-AD60-4848-BE52-85E1C5D20DAF}" sibTransId="{8834EF02-C6A2-46DD-92B4-9DAE07FE8E0B}"/>
    <dgm:cxn modelId="{8C037D16-DE45-46AD-AC4B-5F2CE1B68EA5}" type="presOf" srcId="{E7DB9A09-0DDC-4407-A79E-065458D57AC7}" destId="{377967F4-4FCB-4E58-B0EE-416993337EE2}" srcOrd="0" destOrd="0" presId="urn:microsoft.com/office/officeart/2005/8/layout/vList5"/>
    <dgm:cxn modelId="{E609FD48-1C84-4FC1-BA25-F93254F6F051}" type="presOf" srcId="{B879B0DA-833B-4096-B160-360D708E161B}" destId="{CF670176-3F2A-44B3-B536-37FCFA1978E8}" srcOrd="0" destOrd="0" presId="urn:microsoft.com/office/officeart/2005/8/layout/vList5"/>
    <dgm:cxn modelId="{E0761194-8C32-4F2A-BF4D-2B462308E76D}" srcId="{5A6FD047-8AE9-4A60-BC86-90009D38CB5B}" destId="{F776B61A-11FE-4CD8-9A08-85253E540706}" srcOrd="1" destOrd="0" parTransId="{45B3C6FF-5034-4F02-919B-C0658624A675}" sibTransId="{211BBA0F-4DA6-470C-BD6D-E2F10A2CD42A}"/>
    <dgm:cxn modelId="{024D5C3B-85AB-45DD-BD2C-751EF39E7A08}" type="presParOf" srcId="{172B9398-ED27-4153-9F0C-5A0B69C7EDDD}" destId="{2FD037FB-723E-40F5-9954-ECD148C921DF}" srcOrd="0" destOrd="0" presId="urn:microsoft.com/office/officeart/2005/8/layout/vList5"/>
    <dgm:cxn modelId="{220C2D35-B963-4308-82E6-1C999303DF3B}" type="presParOf" srcId="{2FD037FB-723E-40F5-9954-ECD148C921DF}" destId="{F066DC2B-E60F-4A12-A84A-F4B95C41EF14}" srcOrd="0" destOrd="0" presId="urn:microsoft.com/office/officeart/2005/8/layout/vList5"/>
    <dgm:cxn modelId="{8604FFA6-EC91-46A4-AE92-53C9968A4291}" type="presParOf" srcId="{2FD037FB-723E-40F5-9954-ECD148C921DF}" destId="{AAB6D1F8-30B4-45B5-8D17-48092B7DAB5C}" srcOrd="1" destOrd="0" presId="urn:microsoft.com/office/officeart/2005/8/layout/vList5"/>
    <dgm:cxn modelId="{8E009D39-796D-41A3-BBA4-7FB352155BD0}" type="presParOf" srcId="{172B9398-ED27-4153-9F0C-5A0B69C7EDDD}" destId="{F3676E20-47D0-4F60-B6B8-EB26EC7116EB}" srcOrd="1" destOrd="0" presId="urn:microsoft.com/office/officeart/2005/8/layout/vList5"/>
    <dgm:cxn modelId="{99901CFD-AC8F-411C-8866-A331D4277422}" type="presParOf" srcId="{172B9398-ED27-4153-9F0C-5A0B69C7EDDD}" destId="{34EDF09F-4145-409E-BC06-BEEBCD7C36B4}" srcOrd="2" destOrd="0" presId="urn:microsoft.com/office/officeart/2005/8/layout/vList5"/>
    <dgm:cxn modelId="{DEC79754-4E6C-4ACF-8B40-2D7231DDF3E0}" type="presParOf" srcId="{34EDF09F-4145-409E-BC06-BEEBCD7C36B4}" destId="{C1BFB14D-CED4-4E84-A703-5EAE0C9D5F83}" srcOrd="0" destOrd="0" presId="urn:microsoft.com/office/officeart/2005/8/layout/vList5"/>
    <dgm:cxn modelId="{629B1B91-E257-492E-BB66-918660AB9C48}" type="presParOf" srcId="{34EDF09F-4145-409E-BC06-BEEBCD7C36B4}" destId="{48BC7023-49B1-4E9B-8256-F4E62909B0B2}" srcOrd="1" destOrd="0" presId="urn:microsoft.com/office/officeart/2005/8/layout/vList5"/>
    <dgm:cxn modelId="{C0B56641-8ED6-4B84-9890-8FB33549DB0C}" type="presParOf" srcId="{172B9398-ED27-4153-9F0C-5A0B69C7EDDD}" destId="{CB4DA55A-F14D-408A-BCD3-C9E573B09134}" srcOrd="3" destOrd="0" presId="urn:microsoft.com/office/officeart/2005/8/layout/vList5"/>
    <dgm:cxn modelId="{43826C23-0121-4EED-A6D9-9D83CF29150C}" type="presParOf" srcId="{172B9398-ED27-4153-9F0C-5A0B69C7EDDD}" destId="{06242016-C834-4FF5-B507-2B045CB2AD5D}" srcOrd="4" destOrd="0" presId="urn:microsoft.com/office/officeart/2005/8/layout/vList5"/>
    <dgm:cxn modelId="{0EFDB737-EBE9-473B-BDF2-459AC76E7C06}" type="presParOf" srcId="{06242016-C834-4FF5-B507-2B045CB2AD5D}" destId="{377967F4-4FCB-4E58-B0EE-416993337EE2}" srcOrd="0" destOrd="0" presId="urn:microsoft.com/office/officeart/2005/8/layout/vList5"/>
    <dgm:cxn modelId="{40FD1A7C-9624-474F-B47C-8CA050ADA55D}" type="presParOf" srcId="{06242016-C834-4FF5-B507-2B045CB2AD5D}" destId="{A8B167E2-F806-47D4-8D59-F26D8EAC7C25}" srcOrd="1" destOrd="0" presId="urn:microsoft.com/office/officeart/2005/8/layout/vList5"/>
    <dgm:cxn modelId="{88E62C7B-60F4-40C7-9AEF-EF8B24ED2E12}" type="presParOf" srcId="{172B9398-ED27-4153-9F0C-5A0B69C7EDDD}" destId="{C711C500-6DAE-4C0A-A163-1EFEE4847A24}" srcOrd="5" destOrd="0" presId="urn:microsoft.com/office/officeart/2005/8/layout/vList5"/>
    <dgm:cxn modelId="{AAAF18E6-2A53-47CA-BB34-AEB8007F65D0}" type="presParOf" srcId="{172B9398-ED27-4153-9F0C-5A0B69C7EDDD}" destId="{0F5158FC-B93A-4929-80D3-DF87BE4D65BC}" srcOrd="6" destOrd="0" presId="urn:microsoft.com/office/officeart/2005/8/layout/vList5"/>
    <dgm:cxn modelId="{E89526BF-4BCE-4D0D-9A87-E66CF413D597}" type="presParOf" srcId="{0F5158FC-B93A-4929-80D3-DF87BE4D65BC}" destId="{72D121B4-BBB7-4C9B-8935-5BFB5D2F10FA}" srcOrd="0" destOrd="0" presId="urn:microsoft.com/office/officeart/2005/8/layout/vList5"/>
    <dgm:cxn modelId="{AE60F197-4BAA-4887-B012-5902A60C3C72}" type="presParOf" srcId="{0F5158FC-B93A-4929-80D3-DF87BE4D65BC}" destId="{CF670176-3F2A-44B3-B536-37FCFA1978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A79AF2-2117-439E-80BE-AD4289EE3E03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83B28497-9EFA-4308-98EE-7537B1144C85}">
      <dgm:prSet custT="1"/>
      <dgm:spPr/>
      <dgm:t>
        <a:bodyPr/>
        <a:lstStyle/>
        <a:p>
          <a:pPr rtl="0"/>
          <a:r>
            <a:rPr lang="en-US" sz="2400" dirty="0"/>
            <a:t>Bundles</a:t>
          </a:r>
          <a:endParaRPr lang="zh-TW" sz="2400" dirty="0"/>
        </a:p>
      </dgm:t>
    </dgm:pt>
    <dgm:pt modelId="{2DC6FD0E-C62D-47C3-BCB6-D452A4FC4DB7}" type="parTrans" cxnId="{976FBD57-FE76-465D-A087-97E850E5F100}">
      <dgm:prSet/>
      <dgm:spPr/>
      <dgm:t>
        <a:bodyPr/>
        <a:lstStyle/>
        <a:p>
          <a:endParaRPr lang="zh-TW" altLang="en-US"/>
        </a:p>
      </dgm:t>
    </dgm:pt>
    <dgm:pt modelId="{F5A8C01C-0267-4361-9232-D19FE8355772}" type="sibTrans" cxnId="{976FBD57-FE76-465D-A087-97E850E5F100}">
      <dgm:prSet/>
      <dgm:spPr/>
      <dgm:t>
        <a:bodyPr/>
        <a:lstStyle/>
        <a:p>
          <a:endParaRPr lang="zh-TW" altLang="en-US"/>
        </a:p>
      </dgm:t>
    </dgm:pt>
    <dgm:pt modelId="{97F2E834-23BC-47D7-BF6A-4C3AE4D77A94}">
      <dgm:prSet custT="1"/>
      <dgm:spPr/>
      <dgm:t>
        <a:bodyPr/>
        <a:lstStyle/>
        <a:p>
          <a:pPr rtl="0"/>
          <a:r>
            <a:rPr lang="zh-TW" sz="1800" dirty="0"/>
            <a:t>透過</a:t>
          </a:r>
          <a:r>
            <a:rPr lang="en-US" sz="1800" dirty="0"/>
            <a:t>composer</a:t>
          </a:r>
          <a:r>
            <a:rPr lang="zh-TW" sz="1800" dirty="0"/>
            <a:t>來達成套件的引用及管理</a:t>
          </a:r>
        </a:p>
      </dgm:t>
    </dgm:pt>
    <dgm:pt modelId="{7DC98209-9840-4A99-AFD7-FD04D2DFE450}" type="parTrans" cxnId="{8E3CF82C-1DEB-496F-8518-CA1CB1A2061C}">
      <dgm:prSet/>
      <dgm:spPr/>
      <dgm:t>
        <a:bodyPr/>
        <a:lstStyle/>
        <a:p>
          <a:endParaRPr lang="zh-TW" altLang="en-US"/>
        </a:p>
      </dgm:t>
    </dgm:pt>
    <dgm:pt modelId="{3A4CB425-0B5F-474F-BFF4-2A84F2F73D48}" type="sibTrans" cxnId="{8E3CF82C-1DEB-496F-8518-CA1CB1A2061C}">
      <dgm:prSet/>
      <dgm:spPr/>
      <dgm:t>
        <a:bodyPr/>
        <a:lstStyle/>
        <a:p>
          <a:endParaRPr lang="zh-TW" altLang="en-US"/>
        </a:p>
      </dgm:t>
    </dgm:pt>
    <dgm:pt modelId="{E32EC826-86A3-43E6-89CE-8382B3E333D6}">
      <dgm:prSet custT="1"/>
      <dgm:spPr/>
      <dgm:t>
        <a:bodyPr/>
        <a:lstStyle/>
        <a:p>
          <a:pPr rtl="0"/>
          <a:r>
            <a:rPr lang="en-US" sz="2400" dirty="0"/>
            <a:t>Eloquent ORM</a:t>
          </a:r>
          <a:endParaRPr lang="zh-TW" sz="2400" dirty="0"/>
        </a:p>
      </dgm:t>
    </dgm:pt>
    <dgm:pt modelId="{9364A60F-059F-453E-A68B-83B152D8A56A}" type="parTrans" cxnId="{C40D4B49-B25F-422D-9B81-DB1FD66EB3F0}">
      <dgm:prSet/>
      <dgm:spPr/>
      <dgm:t>
        <a:bodyPr/>
        <a:lstStyle/>
        <a:p>
          <a:endParaRPr lang="zh-TW" altLang="en-US"/>
        </a:p>
      </dgm:t>
    </dgm:pt>
    <dgm:pt modelId="{228F17DF-DA31-465B-BD3E-DA660F0BA847}" type="sibTrans" cxnId="{C40D4B49-B25F-422D-9B81-DB1FD66EB3F0}">
      <dgm:prSet/>
      <dgm:spPr/>
      <dgm:t>
        <a:bodyPr/>
        <a:lstStyle/>
        <a:p>
          <a:endParaRPr lang="zh-TW" altLang="en-US"/>
        </a:p>
      </dgm:t>
    </dgm:pt>
    <dgm:pt modelId="{E09AEDC5-7758-40E4-9E85-609E68B41734}">
      <dgm:prSet custT="1"/>
      <dgm:spPr/>
      <dgm:t>
        <a:bodyPr/>
        <a:lstStyle/>
        <a:p>
          <a:pPr rtl="0"/>
          <a:r>
            <a:rPr lang="zh-TW" altLang="en-US" sz="1800" dirty="0"/>
            <a:t>透過物件映射關係來對資料庫進行操作</a:t>
          </a:r>
        </a:p>
      </dgm:t>
    </dgm:pt>
    <dgm:pt modelId="{7489C109-EF09-4CC8-B9D1-DB3182B6B051}" type="parTrans" cxnId="{87FFCC7A-7A85-471E-848D-CFF03D8E6E61}">
      <dgm:prSet/>
      <dgm:spPr/>
      <dgm:t>
        <a:bodyPr/>
        <a:lstStyle/>
        <a:p>
          <a:endParaRPr lang="zh-TW" altLang="en-US"/>
        </a:p>
      </dgm:t>
    </dgm:pt>
    <dgm:pt modelId="{0334C300-AD61-4488-BF68-DCB1C4F66D02}" type="sibTrans" cxnId="{87FFCC7A-7A85-471E-848D-CFF03D8E6E61}">
      <dgm:prSet/>
      <dgm:spPr/>
      <dgm:t>
        <a:bodyPr/>
        <a:lstStyle/>
        <a:p>
          <a:endParaRPr lang="zh-TW" altLang="en-US"/>
        </a:p>
      </dgm:t>
    </dgm:pt>
    <dgm:pt modelId="{B657DF71-6A21-46FF-8362-023EFFAEF1C9}">
      <dgm:prSet custT="1"/>
      <dgm:spPr/>
      <dgm:t>
        <a:bodyPr/>
        <a:lstStyle/>
        <a:p>
          <a:pPr rtl="0"/>
          <a:r>
            <a:rPr lang="en-US" sz="2400" dirty="0"/>
            <a:t>Query builder</a:t>
          </a:r>
          <a:endParaRPr lang="zh-TW" sz="2400" dirty="0"/>
        </a:p>
      </dgm:t>
    </dgm:pt>
    <dgm:pt modelId="{4169DA16-AB59-4CEE-A439-F726DC6120F8}" type="parTrans" cxnId="{D7EB72D0-2266-49CD-927F-0E24CDA70EBE}">
      <dgm:prSet/>
      <dgm:spPr/>
      <dgm:t>
        <a:bodyPr/>
        <a:lstStyle/>
        <a:p>
          <a:endParaRPr lang="zh-TW" altLang="en-US"/>
        </a:p>
      </dgm:t>
    </dgm:pt>
    <dgm:pt modelId="{AA51BF1A-23B9-461C-AC05-79B442B276D3}" type="sibTrans" cxnId="{D7EB72D0-2266-49CD-927F-0E24CDA70EBE}">
      <dgm:prSet/>
      <dgm:spPr/>
      <dgm:t>
        <a:bodyPr/>
        <a:lstStyle/>
        <a:p>
          <a:endParaRPr lang="zh-TW" altLang="en-US"/>
        </a:p>
      </dgm:t>
    </dgm:pt>
    <dgm:pt modelId="{518B336C-DB79-4733-A92E-4A58508DCDDA}">
      <dgm:prSet custT="1"/>
      <dgm:spPr/>
      <dgm:t>
        <a:bodyPr/>
        <a:lstStyle/>
        <a:p>
          <a:pPr rtl="0"/>
          <a:r>
            <a:rPr lang="zh-TW" sz="1800" dirty="0"/>
            <a:t>將原本的</a:t>
          </a:r>
          <a:r>
            <a:rPr lang="en-US" sz="1800" dirty="0"/>
            <a:t>SQL</a:t>
          </a:r>
          <a:r>
            <a:rPr lang="zh-TW" sz="1800" dirty="0"/>
            <a:t>語法包裝成函式，採用程式化的方式來建構</a:t>
          </a:r>
          <a:r>
            <a:rPr lang="en-US" sz="1800" dirty="0"/>
            <a:t>SQL</a:t>
          </a:r>
          <a:r>
            <a:rPr lang="zh-TW" sz="1800" dirty="0"/>
            <a:t>語句及執行查詢</a:t>
          </a:r>
        </a:p>
      </dgm:t>
    </dgm:pt>
    <dgm:pt modelId="{2AE75FB2-8EAD-4F15-946C-BF1532488E7D}" type="parTrans" cxnId="{5C9341B7-E4A2-472F-AF0F-AD7EFC532CF0}">
      <dgm:prSet/>
      <dgm:spPr/>
      <dgm:t>
        <a:bodyPr/>
        <a:lstStyle/>
        <a:p>
          <a:endParaRPr lang="zh-TW" altLang="en-US"/>
        </a:p>
      </dgm:t>
    </dgm:pt>
    <dgm:pt modelId="{DD1BA344-50D7-4BBA-8497-9B987BCEF6D9}" type="sibTrans" cxnId="{5C9341B7-E4A2-472F-AF0F-AD7EFC532CF0}">
      <dgm:prSet/>
      <dgm:spPr/>
      <dgm:t>
        <a:bodyPr/>
        <a:lstStyle/>
        <a:p>
          <a:endParaRPr lang="zh-TW" altLang="en-US"/>
        </a:p>
      </dgm:t>
    </dgm:pt>
    <dgm:pt modelId="{1E61341B-3239-4FBA-A0A2-2CF435353EB6}">
      <dgm:prSet custT="1"/>
      <dgm:spPr/>
      <dgm:t>
        <a:bodyPr/>
        <a:lstStyle/>
        <a:p>
          <a:pPr rtl="0"/>
          <a:r>
            <a:rPr lang="en-US" sz="2400" dirty="0"/>
            <a:t>Reverse routing</a:t>
          </a:r>
          <a:endParaRPr lang="zh-TW" sz="2400" dirty="0"/>
        </a:p>
      </dgm:t>
    </dgm:pt>
    <dgm:pt modelId="{AB9C4CEF-C489-4CD5-AF63-203025B5484B}" type="sibTrans" cxnId="{BFA6EDA2-04F3-4207-9E53-579787F5353D}">
      <dgm:prSet/>
      <dgm:spPr/>
      <dgm:t>
        <a:bodyPr/>
        <a:lstStyle/>
        <a:p>
          <a:endParaRPr lang="zh-TW" altLang="en-US"/>
        </a:p>
      </dgm:t>
    </dgm:pt>
    <dgm:pt modelId="{948F9219-CCFE-4979-88CF-3BD0B58CF36A}" type="parTrans" cxnId="{BFA6EDA2-04F3-4207-9E53-579787F5353D}">
      <dgm:prSet/>
      <dgm:spPr/>
      <dgm:t>
        <a:bodyPr/>
        <a:lstStyle/>
        <a:p>
          <a:endParaRPr lang="zh-TW" altLang="en-US"/>
        </a:p>
      </dgm:t>
    </dgm:pt>
    <dgm:pt modelId="{3F87E21C-223E-40AB-9A1E-DD20F67F59A8}">
      <dgm:prSet custT="1"/>
      <dgm:spPr/>
      <dgm:t>
        <a:bodyPr/>
        <a:lstStyle/>
        <a:p>
          <a:pPr rtl="0"/>
          <a:r>
            <a:rPr lang="zh-TW" altLang="en-US" sz="1800" dirty="0"/>
            <a:t>路由管理機制，可以自動更新相應的路由資料</a:t>
          </a:r>
        </a:p>
      </dgm:t>
    </dgm:pt>
    <dgm:pt modelId="{B1C26D14-C791-4070-BD4B-F1D5F6C0786D}" type="sibTrans" cxnId="{4024FD5D-BAAD-4BB8-B5C2-D3730F4F4428}">
      <dgm:prSet/>
      <dgm:spPr/>
      <dgm:t>
        <a:bodyPr/>
        <a:lstStyle/>
        <a:p>
          <a:endParaRPr lang="zh-TW" altLang="en-US"/>
        </a:p>
      </dgm:t>
    </dgm:pt>
    <dgm:pt modelId="{5299164E-BEE2-465C-9F95-64863927CB46}" type="parTrans" cxnId="{4024FD5D-BAAD-4BB8-B5C2-D3730F4F4428}">
      <dgm:prSet/>
      <dgm:spPr/>
      <dgm:t>
        <a:bodyPr/>
        <a:lstStyle/>
        <a:p>
          <a:endParaRPr lang="zh-TW" altLang="en-US"/>
        </a:p>
      </dgm:t>
    </dgm:pt>
    <dgm:pt modelId="{410EDC01-9909-4DDB-8266-868652F9548A}" type="pres">
      <dgm:prSet presAssocID="{40A79AF2-2117-439E-80BE-AD4289EE3E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5DF4176-D0A0-4AE8-8262-AF4E3C86B6DE}" type="pres">
      <dgm:prSet presAssocID="{83B28497-9EFA-4308-98EE-7537B1144C85}" presName="linNode" presStyleCnt="0"/>
      <dgm:spPr/>
    </dgm:pt>
    <dgm:pt modelId="{8F772DF0-B7D2-43F5-A92A-BE1451B63C29}" type="pres">
      <dgm:prSet presAssocID="{83B28497-9EFA-4308-98EE-7537B1144C8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A5150B-B317-4867-93C5-A913805149B6}" type="pres">
      <dgm:prSet presAssocID="{83B28497-9EFA-4308-98EE-7537B1144C8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B034D0-2E67-4BE7-B8DF-E3F24AFFDE51}" type="pres">
      <dgm:prSet presAssocID="{F5A8C01C-0267-4361-9232-D19FE8355772}" presName="sp" presStyleCnt="0"/>
      <dgm:spPr/>
    </dgm:pt>
    <dgm:pt modelId="{55F65839-8992-4ECE-A498-610EC8E6A52A}" type="pres">
      <dgm:prSet presAssocID="{E32EC826-86A3-43E6-89CE-8382B3E333D6}" presName="linNode" presStyleCnt="0"/>
      <dgm:spPr/>
    </dgm:pt>
    <dgm:pt modelId="{AF408009-8B00-47E0-AEFD-C0D6A9190EF5}" type="pres">
      <dgm:prSet presAssocID="{E32EC826-86A3-43E6-89CE-8382B3E333D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7ABF60-46E5-41FC-840F-382882CC61AE}" type="pres">
      <dgm:prSet presAssocID="{E32EC826-86A3-43E6-89CE-8382B3E333D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87C1E7-A43B-407C-BF96-1A8F5A4C9B61}" type="pres">
      <dgm:prSet presAssocID="{228F17DF-DA31-465B-BD3E-DA660F0BA847}" presName="sp" presStyleCnt="0"/>
      <dgm:spPr/>
    </dgm:pt>
    <dgm:pt modelId="{3EC45B3F-9FFB-4B75-BF59-86669ED46B30}" type="pres">
      <dgm:prSet presAssocID="{B657DF71-6A21-46FF-8362-023EFFAEF1C9}" presName="linNode" presStyleCnt="0"/>
      <dgm:spPr/>
    </dgm:pt>
    <dgm:pt modelId="{1ACBA40D-A453-4522-90E7-83C53BFFB7FC}" type="pres">
      <dgm:prSet presAssocID="{B657DF71-6A21-46FF-8362-023EFFAEF1C9}" presName="parentText" presStyleLbl="node1" presStyleIdx="2" presStyleCnt="4" custScaleY="13694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5816E8A-8970-4294-A1D7-D562DFB52F1E}" type="pres">
      <dgm:prSet presAssocID="{B657DF71-6A21-46FF-8362-023EFFAEF1C9}" presName="descendantText" presStyleLbl="alignAccFollowNode1" presStyleIdx="2" presStyleCnt="4" custScaleY="16139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40304F-5B5B-4056-8966-667BEBBBBE32}" type="pres">
      <dgm:prSet presAssocID="{AA51BF1A-23B9-461C-AC05-79B442B276D3}" presName="sp" presStyleCnt="0"/>
      <dgm:spPr/>
    </dgm:pt>
    <dgm:pt modelId="{345E7327-7125-47D0-A9E5-23DDDDBB1FB7}" type="pres">
      <dgm:prSet presAssocID="{1E61341B-3239-4FBA-A0A2-2CF435353EB6}" presName="linNode" presStyleCnt="0"/>
      <dgm:spPr/>
    </dgm:pt>
    <dgm:pt modelId="{05FB4B6E-EAB9-4109-8169-BE6CE18026DC}" type="pres">
      <dgm:prSet presAssocID="{1E61341B-3239-4FBA-A0A2-2CF435353EB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CC66E8-B613-4D8C-BDD2-5C55DF8F1DF4}" type="pres">
      <dgm:prSet presAssocID="{1E61341B-3239-4FBA-A0A2-2CF435353EB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CCD85E5-962D-439A-97C8-C3E565781FEE}" type="presOf" srcId="{83B28497-9EFA-4308-98EE-7537B1144C85}" destId="{8F772DF0-B7D2-43F5-A92A-BE1451B63C29}" srcOrd="0" destOrd="0" presId="urn:microsoft.com/office/officeart/2005/8/layout/vList5"/>
    <dgm:cxn modelId="{BD2DF548-D5DC-4F3B-8176-1A107E4173BF}" type="presOf" srcId="{E32EC826-86A3-43E6-89CE-8382B3E333D6}" destId="{AF408009-8B00-47E0-AEFD-C0D6A9190EF5}" srcOrd="0" destOrd="0" presId="urn:microsoft.com/office/officeart/2005/8/layout/vList5"/>
    <dgm:cxn modelId="{D7EB72D0-2266-49CD-927F-0E24CDA70EBE}" srcId="{40A79AF2-2117-439E-80BE-AD4289EE3E03}" destId="{B657DF71-6A21-46FF-8362-023EFFAEF1C9}" srcOrd="2" destOrd="0" parTransId="{4169DA16-AB59-4CEE-A439-F726DC6120F8}" sibTransId="{AA51BF1A-23B9-461C-AC05-79B442B276D3}"/>
    <dgm:cxn modelId="{077193AD-AAFE-43E8-91DB-E9B3E947F297}" type="presOf" srcId="{518B336C-DB79-4733-A92E-4A58508DCDDA}" destId="{15816E8A-8970-4294-A1D7-D562DFB52F1E}" srcOrd="0" destOrd="0" presId="urn:microsoft.com/office/officeart/2005/8/layout/vList5"/>
    <dgm:cxn modelId="{976FBD57-FE76-465D-A087-97E850E5F100}" srcId="{40A79AF2-2117-439E-80BE-AD4289EE3E03}" destId="{83B28497-9EFA-4308-98EE-7537B1144C85}" srcOrd="0" destOrd="0" parTransId="{2DC6FD0E-C62D-47C3-BCB6-D452A4FC4DB7}" sibTransId="{F5A8C01C-0267-4361-9232-D19FE8355772}"/>
    <dgm:cxn modelId="{BC70300C-93FF-403E-8086-AF7128523AC0}" type="presOf" srcId="{E09AEDC5-7758-40E4-9E85-609E68B41734}" destId="{5C7ABF60-46E5-41FC-840F-382882CC61AE}" srcOrd="0" destOrd="0" presId="urn:microsoft.com/office/officeart/2005/8/layout/vList5"/>
    <dgm:cxn modelId="{7453F21A-55E3-4E7A-8623-7623553C02C2}" type="presOf" srcId="{B657DF71-6A21-46FF-8362-023EFFAEF1C9}" destId="{1ACBA40D-A453-4522-90E7-83C53BFFB7FC}" srcOrd="0" destOrd="0" presId="urn:microsoft.com/office/officeart/2005/8/layout/vList5"/>
    <dgm:cxn modelId="{8E3CF82C-1DEB-496F-8518-CA1CB1A2061C}" srcId="{83B28497-9EFA-4308-98EE-7537B1144C85}" destId="{97F2E834-23BC-47D7-BF6A-4C3AE4D77A94}" srcOrd="0" destOrd="0" parTransId="{7DC98209-9840-4A99-AFD7-FD04D2DFE450}" sibTransId="{3A4CB425-0B5F-474F-BFF4-2A84F2F73D48}"/>
    <dgm:cxn modelId="{BFA6EDA2-04F3-4207-9E53-579787F5353D}" srcId="{40A79AF2-2117-439E-80BE-AD4289EE3E03}" destId="{1E61341B-3239-4FBA-A0A2-2CF435353EB6}" srcOrd="3" destOrd="0" parTransId="{948F9219-CCFE-4979-88CF-3BD0B58CF36A}" sibTransId="{AB9C4CEF-C489-4CD5-AF63-203025B5484B}"/>
    <dgm:cxn modelId="{C17BF038-6E25-4BE5-9529-DC2328D85BE3}" type="presOf" srcId="{3F87E21C-223E-40AB-9A1E-DD20F67F59A8}" destId="{DBCC66E8-B613-4D8C-BDD2-5C55DF8F1DF4}" srcOrd="0" destOrd="0" presId="urn:microsoft.com/office/officeart/2005/8/layout/vList5"/>
    <dgm:cxn modelId="{4B0C73D3-11C8-461E-B071-B0D3DBA98DB8}" type="presOf" srcId="{40A79AF2-2117-439E-80BE-AD4289EE3E03}" destId="{410EDC01-9909-4DDB-8266-868652F9548A}" srcOrd="0" destOrd="0" presId="urn:microsoft.com/office/officeart/2005/8/layout/vList5"/>
    <dgm:cxn modelId="{DBBD8255-B834-41CE-8D17-4A66F088C877}" type="presOf" srcId="{1E61341B-3239-4FBA-A0A2-2CF435353EB6}" destId="{05FB4B6E-EAB9-4109-8169-BE6CE18026DC}" srcOrd="0" destOrd="0" presId="urn:microsoft.com/office/officeart/2005/8/layout/vList5"/>
    <dgm:cxn modelId="{5C9341B7-E4A2-472F-AF0F-AD7EFC532CF0}" srcId="{B657DF71-6A21-46FF-8362-023EFFAEF1C9}" destId="{518B336C-DB79-4733-A92E-4A58508DCDDA}" srcOrd="0" destOrd="0" parTransId="{2AE75FB2-8EAD-4F15-946C-BF1532488E7D}" sibTransId="{DD1BA344-50D7-4BBA-8497-9B987BCEF6D9}"/>
    <dgm:cxn modelId="{4024FD5D-BAAD-4BB8-B5C2-D3730F4F4428}" srcId="{1E61341B-3239-4FBA-A0A2-2CF435353EB6}" destId="{3F87E21C-223E-40AB-9A1E-DD20F67F59A8}" srcOrd="0" destOrd="0" parTransId="{5299164E-BEE2-465C-9F95-64863927CB46}" sibTransId="{B1C26D14-C791-4070-BD4B-F1D5F6C0786D}"/>
    <dgm:cxn modelId="{EA02AEE5-D64E-4D16-81D4-517DD3C48968}" type="presOf" srcId="{97F2E834-23BC-47D7-BF6A-4C3AE4D77A94}" destId="{DEA5150B-B317-4867-93C5-A913805149B6}" srcOrd="0" destOrd="0" presId="urn:microsoft.com/office/officeart/2005/8/layout/vList5"/>
    <dgm:cxn modelId="{C40D4B49-B25F-422D-9B81-DB1FD66EB3F0}" srcId="{40A79AF2-2117-439E-80BE-AD4289EE3E03}" destId="{E32EC826-86A3-43E6-89CE-8382B3E333D6}" srcOrd="1" destOrd="0" parTransId="{9364A60F-059F-453E-A68B-83B152D8A56A}" sibTransId="{228F17DF-DA31-465B-BD3E-DA660F0BA847}"/>
    <dgm:cxn modelId="{87FFCC7A-7A85-471E-848D-CFF03D8E6E61}" srcId="{E32EC826-86A3-43E6-89CE-8382B3E333D6}" destId="{E09AEDC5-7758-40E4-9E85-609E68B41734}" srcOrd="0" destOrd="0" parTransId="{7489C109-EF09-4CC8-B9D1-DB3182B6B051}" sibTransId="{0334C300-AD61-4488-BF68-DCB1C4F66D02}"/>
    <dgm:cxn modelId="{78E8411B-7E1F-4B16-81AB-FE5478300B26}" type="presParOf" srcId="{410EDC01-9909-4DDB-8266-868652F9548A}" destId="{E5DF4176-D0A0-4AE8-8262-AF4E3C86B6DE}" srcOrd="0" destOrd="0" presId="urn:microsoft.com/office/officeart/2005/8/layout/vList5"/>
    <dgm:cxn modelId="{A2CA1EFD-16C0-4C75-A17A-018FE75BABA5}" type="presParOf" srcId="{E5DF4176-D0A0-4AE8-8262-AF4E3C86B6DE}" destId="{8F772DF0-B7D2-43F5-A92A-BE1451B63C29}" srcOrd="0" destOrd="0" presId="urn:microsoft.com/office/officeart/2005/8/layout/vList5"/>
    <dgm:cxn modelId="{E4CE6B14-20B3-4028-B30A-00DB5BD4512D}" type="presParOf" srcId="{E5DF4176-D0A0-4AE8-8262-AF4E3C86B6DE}" destId="{DEA5150B-B317-4867-93C5-A913805149B6}" srcOrd="1" destOrd="0" presId="urn:microsoft.com/office/officeart/2005/8/layout/vList5"/>
    <dgm:cxn modelId="{56775278-6B2E-4314-9B55-C454717C9BB5}" type="presParOf" srcId="{410EDC01-9909-4DDB-8266-868652F9548A}" destId="{E0B034D0-2E67-4BE7-B8DF-E3F24AFFDE51}" srcOrd="1" destOrd="0" presId="urn:microsoft.com/office/officeart/2005/8/layout/vList5"/>
    <dgm:cxn modelId="{D11B3E9A-C44F-4847-849A-85A1E4FD2C01}" type="presParOf" srcId="{410EDC01-9909-4DDB-8266-868652F9548A}" destId="{55F65839-8992-4ECE-A498-610EC8E6A52A}" srcOrd="2" destOrd="0" presId="urn:microsoft.com/office/officeart/2005/8/layout/vList5"/>
    <dgm:cxn modelId="{F261D9A1-9F69-43D1-82EF-34A44A283501}" type="presParOf" srcId="{55F65839-8992-4ECE-A498-610EC8E6A52A}" destId="{AF408009-8B00-47E0-AEFD-C0D6A9190EF5}" srcOrd="0" destOrd="0" presId="urn:microsoft.com/office/officeart/2005/8/layout/vList5"/>
    <dgm:cxn modelId="{2BA8B704-3138-48E0-81F4-19511BDDB557}" type="presParOf" srcId="{55F65839-8992-4ECE-A498-610EC8E6A52A}" destId="{5C7ABF60-46E5-41FC-840F-382882CC61AE}" srcOrd="1" destOrd="0" presId="urn:microsoft.com/office/officeart/2005/8/layout/vList5"/>
    <dgm:cxn modelId="{85E5DF72-F66A-4501-99E4-1C7BAA7A458A}" type="presParOf" srcId="{410EDC01-9909-4DDB-8266-868652F9548A}" destId="{4E87C1E7-A43B-407C-BF96-1A8F5A4C9B61}" srcOrd="3" destOrd="0" presId="urn:microsoft.com/office/officeart/2005/8/layout/vList5"/>
    <dgm:cxn modelId="{2184BEA3-B967-490D-B044-407E1C037B81}" type="presParOf" srcId="{410EDC01-9909-4DDB-8266-868652F9548A}" destId="{3EC45B3F-9FFB-4B75-BF59-86669ED46B30}" srcOrd="4" destOrd="0" presId="urn:microsoft.com/office/officeart/2005/8/layout/vList5"/>
    <dgm:cxn modelId="{302060C8-9316-4B8B-A178-5BBA449DB1EF}" type="presParOf" srcId="{3EC45B3F-9FFB-4B75-BF59-86669ED46B30}" destId="{1ACBA40D-A453-4522-90E7-83C53BFFB7FC}" srcOrd="0" destOrd="0" presId="urn:microsoft.com/office/officeart/2005/8/layout/vList5"/>
    <dgm:cxn modelId="{9125F1FC-8DE9-447C-ABF6-E9718707588C}" type="presParOf" srcId="{3EC45B3F-9FFB-4B75-BF59-86669ED46B30}" destId="{15816E8A-8970-4294-A1D7-D562DFB52F1E}" srcOrd="1" destOrd="0" presId="urn:microsoft.com/office/officeart/2005/8/layout/vList5"/>
    <dgm:cxn modelId="{D304A0E7-7D6E-4F31-B87C-63A370C41C79}" type="presParOf" srcId="{410EDC01-9909-4DDB-8266-868652F9548A}" destId="{2E40304F-5B5B-4056-8966-667BEBBBBE32}" srcOrd="5" destOrd="0" presId="urn:microsoft.com/office/officeart/2005/8/layout/vList5"/>
    <dgm:cxn modelId="{E69CBF5F-6839-4348-834E-6B7E629BB3F3}" type="presParOf" srcId="{410EDC01-9909-4DDB-8266-868652F9548A}" destId="{345E7327-7125-47D0-A9E5-23DDDDBB1FB7}" srcOrd="6" destOrd="0" presId="urn:microsoft.com/office/officeart/2005/8/layout/vList5"/>
    <dgm:cxn modelId="{6744BFC3-A202-445D-B0D5-CA544EB989FA}" type="presParOf" srcId="{345E7327-7125-47D0-A9E5-23DDDDBB1FB7}" destId="{05FB4B6E-EAB9-4109-8169-BE6CE18026DC}" srcOrd="0" destOrd="0" presId="urn:microsoft.com/office/officeart/2005/8/layout/vList5"/>
    <dgm:cxn modelId="{1B2B9691-E543-4032-8894-F5A7765B16EF}" type="presParOf" srcId="{345E7327-7125-47D0-A9E5-23DDDDBB1FB7}" destId="{DBCC66E8-B613-4D8C-BDD2-5C55DF8F1DF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A79AF2-2117-439E-80BE-AD4289EE3E03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2CB424B9-5891-4A17-84FD-731D65DCFB52}">
      <dgm:prSet custT="1"/>
      <dgm:spPr/>
      <dgm:t>
        <a:bodyPr/>
        <a:lstStyle/>
        <a:p>
          <a:pPr rtl="0"/>
          <a:r>
            <a:rPr lang="en-US" sz="2400" dirty="0"/>
            <a:t>Restful</a:t>
          </a:r>
          <a:r>
            <a:rPr lang="zh-TW" sz="2400" dirty="0"/>
            <a:t> </a:t>
          </a:r>
          <a:r>
            <a:rPr lang="en-US" sz="2400" dirty="0"/>
            <a:t>controllers</a:t>
          </a:r>
          <a:endParaRPr lang="zh-TW" sz="2400" dirty="0"/>
        </a:p>
      </dgm:t>
    </dgm:pt>
    <dgm:pt modelId="{C152393E-126C-4562-9EC3-DCCE1E9257AC}" type="parTrans" cxnId="{B2D6087C-727C-419B-8F98-281BD47DF285}">
      <dgm:prSet/>
      <dgm:spPr/>
      <dgm:t>
        <a:bodyPr/>
        <a:lstStyle/>
        <a:p>
          <a:endParaRPr lang="zh-TW" altLang="en-US"/>
        </a:p>
      </dgm:t>
    </dgm:pt>
    <dgm:pt modelId="{9EB6B977-C649-4ADE-ACE1-5F936FBC759A}" type="sibTrans" cxnId="{B2D6087C-727C-419B-8F98-281BD47DF285}">
      <dgm:prSet/>
      <dgm:spPr/>
      <dgm:t>
        <a:bodyPr/>
        <a:lstStyle/>
        <a:p>
          <a:endParaRPr lang="zh-TW" altLang="en-US"/>
        </a:p>
      </dgm:t>
    </dgm:pt>
    <dgm:pt modelId="{88DC601E-405C-4655-AF24-0ED4F7A529CE}">
      <dgm:prSet custT="1"/>
      <dgm:spPr/>
      <dgm:t>
        <a:bodyPr/>
        <a:lstStyle/>
        <a:p>
          <a:pPr rtl="0"/>
          <a:r>
            <a:rPr lang="zh-TW" sz="1800" dirty="0"/>
            <a:t>將</a:t>
          </a:r>
          <a:r>
            <a:rPr lang="en-US" sz="1800" dirty="0"/>
            <a:t>HTTP</a:t>
          </a:r>
          <a:r>
            <a:rPr lang="zh-TW" sz="1800" dirty="0"/>
            <a:t>動詞背後的邏輯切割的方式。</a:t>
          </a:r>
        </a:p>
      </dgm:t>
    </dgm:pt>
    <dgm:pt modelId="{9B0E1E6F-8CA5-47A2-804E-CFFA72D04FAD}" type="parTrans" cxnId="{42A9EA0E-A785-4803-97F5-53BE61589C4D}">
      <dgm:prSet/>
      <dgm:spPr/>
      <dgm:t>
        <a:bodyPr/>
        <a:lstStyle/>
        <a:p>
          <a:endParaRPr lang="zh-TW" altLang="en-US"/>
        </a:p>
      </dgm:t>
    </dgm:pt>
    <dgm:pt modelId="{5FBF6275-01D4-43A1-99CB-8DD195D37D79}" type="sibTrans" cxnId="{42A9EA0E-A785-4803-97F5-53BE61589C4D}">
      <dgm:prSet/>
      <dgm:spPr/>
      <dgm:t>
        <a:bodyPr/>
        <a:lstStyle/>
        <a:p>
          <a:endParaRPr lang="zh-TW" altLang="en-US"/>
        </a:p>
      </dgm:t>
    </dgm:pt>
    <dgm:pt modelId="{2188982B-AED5-4123-899D-02AFF8202653}">
      <dgm:prSet custT="1"/>
      <dgm:spPr/>
      <dgm:t>
        <a:bodyPr/>
        <a:lstStyle/>
        <a:p>
          <a:pPr rtl="0"/>
          <a:r>
            <a:rPr lang="en-US" sz="2400" dirty="0"/>
            <a:t>Class</a:t>
          </a:r>
          <a:r>
            <a:rPr lang="zh-TW" sz="2400" dirty="0"/>
            <a:t> </a:t>
          </a:r>
          <a:r>
            <a:rPr lang="en-US" sz="2400" dirty="0"/>
            <a:t>auto</a:t>
          </a:r>
          <a:r>
            <a:rPr lang="zh-TW" sz="2400" dirty="0"/>
            <a:t> </a:t>
          </a:r>
          <a:r>
            <a:rPr lang="en-US" sz="2400" dirty="0"/>
            <a:t>loading</a:t>
          </a:r>
          <a:endParaRPr lang="zh-TW" sz="2400" dirty="0"/>
        </a:p>
      </dgm:t>
    </dgm:pt>
    <dgm:pt modelId="{90178B45-A56E-4D10-A709-0A323BD1EE81}" type="parTrans" cxnId="{77A33B47-92B8-49EA-9D3F-05CA6CCBFEDD}">
      <dgm:prSet/>
      <dgm:spPr/>
      <dgm:t>
        <a:bodyPr/>
        <a:lstStyle/>
        <a:p>
          <a:endParaRPr lang="zh-TW" altLang="en-US"/>
        </a:p>
      </dgm:t>
    </dgm:pt>
    <dgm:pt modelId="{0D89F984-1288-412A-9A33-4D5011A4CF69}" type="sibTrans" cxnId="{77A33B47-92B8-49EA-9D3F-05CA6CCBFEDD}">
      <dgm:prSet/>
      <dgm:spPr/>
      <dgm:t>
        <a:bodyPr/>
        <a:lstStyle/>
        <a:p>
          <a:endParaRPr lang="zh-TW" altLang="en-US"/>
        </a:p>
      </dgm:t>
    </dgm:pt>
    <dgm:pt modelId="{3A950DA7-85BB-450B-93DF-B0B61FAC4E38}">
      <dgm:prSet custT="1"/>
      <dgm:spPr/>
      <dgm:t>
        <a:bodyPr/>
        <a:lstStyle/>
        <a:p>
          <a:pPr rtl="0"/>
          <a:r>
            <a:rPr lang="zh-TW" altLang="en-US" sz="1800" dirty="0"/>
            <a:t>自動載入相應的類別，不需要手動去管理各套件或類別的路徑。</a:t>
          </a:r>
        </a:p>
      </dgm:t>
    </dgm:pt>
    <dgm:pt modelId="{50CA41CB-37B0-4320-BC3A-465212210784}" type="parTrans" cxnId="{83CD755C-9C73-4F2C-89BF-3056E549252A}">
      <dgm:prSet/>
      <dgm:spPr/>
      <dgm:t>
        <a:bodyPr/>
        <a:lstStyle/>
        <a:p>
          <a:endParaRPr lang="zh-TW" altLang="en-US"/>
        </a:p>
      </dgm:t>
    </dgm:pt>
    <dgm:pt modelId="{9FC17945-243D-41ED-882E-6FF389E07597}" type="sibTrans" cxnId="{83CD755C-9C73-4F2C-89BF-3056E549252A}">
      <dgm:prSet/>
      <dgm:spPr/>
      <dgm:t>
        <a:bodyPr/>
        <a:lstStyle/>
        <a:p>
          <a:endParaRPr lang="zh-TW" altLang="en-US"/>
        </a:p>
      </dgm:t>
    </dgm:pt>
    <dgm:pt modelId="{F7DA8A53-5007-4BCE-95E4-5E01D3118651}">
      <dgm:prSet custT="1"/>
      <dgm:spPr/>
      <dgm:t>
        <a:bodyPr/>
        <a:lstStyle/>
        <a:p>
          <a:pPr rtl="0"/>
          <a:r>
            <a:rPr lang="en-US" sz="2400" dirty="0"/>
            <a:t>View</a:t>
          </a:r>
          <a:r>
            <a:rPr lang="zh-TW" sz="2400" dirty="0"/>
            <a:t> </a:t>
          </a:r>
          <a:r>
            <a:rPr lang="en-US" sz="2400" dirty="0"/>
            <a:t>composers</a:t>
          </a:r>
          <a:endParaRPr lang="zh-TW" sz="2400" dirty="0"/>
        </a:p>
      </dgm:t>
    </dgm:pt>
    <dgm:pt modelId="{208E8C4E-5D41-4572-AF21-994018D15830}" type="parTrans" cxnId="{76CF0A49-DE0C-41C6-9A4C-B97EE1D1648F}">
      <dgm:prSet/>
      <dgm:spPr/>
      <dgm:t>
        <a:bodyPr/>
        <a:lstStyle/>
        <a:p>
          <a:endParaRPr lang="zh-TW" altLang="en-US"/>
        </a:p>
      </dgm:t>
    </dgm:pt>
    <dgm:pt modelId="{E379D4AD-CBAF-49C0-B31A-19ECE4BBE993}" type="sibTrans" cxnId="{76CF0A49-DE0C-41C6-9A4C-B97EE1D1648F}">
      <dgm:prSet/>
      <dgm:spPr/>
      <dgm:t>
        <a:bodyPr/>
        <a:lstStyle/>
        <a:p>
          <a:endParaRPr lang="zh-TW" altLang="en-US"/>
        </a:p>
      </dgm:t>
    </dgm:pt>
    <dgm:pt modelId="{E9095EF8-A4BC-42A0-AC4A-61C5FDB619D6}">
      <dgm:prSet custT="1"/>
      <dgm:spPr/>
      <dgm:t>
        <a:bodyPr/>
        <a:lstStyle/>
        <a:p>
          <a:pPr rtl="0"/>
          <a:r>
            <a:rPr lang="zh-TW" sz="1800" dirty="0"/>
            <a:t>可自定義程式碼區塊供</a:t>
          </a:r>
          <a:r>
            <a:rPr lang="en-US" sz="1800" dirty="0"/>
            <a:t>view</a:t>
          </a:r>
          <a:r>
            <a:rPr lang="zh-TW" sz="1800" dirty="0"/>
            <a:t>被載入時執行</a:t>
          </a:r>
        </a:p>
      </dgm:t>
    </dgm:pt>
    <dgm:pt modelId="{E7A6C2DD-F370-4CE4-8772-6A409D41B284}" type="parTrans" cxnId="{16AD81BF-E09B-491D-BB3C-BE3CC202FC3C}">
      <dgm:prSet/>
      <dgm:spPr/>
      <dgm:t>
        <a:bodyPr/>
        <a:lstStyle/>
        <a:p>
          <a:endParaRPr lang="zh-TW" altLang="en-US"/>
        </a:p>
      </dgm:t>
    </dgm:pt>
    <dgm:pt modelId="{43DD3A02-CF10-433E-AEEF-C96F300BEA45}" type="sibTrans" cxnId="{16AD81BF-E09B-491D-BB3C-BE3CC202FC3C}">
      <dgm:prSet/>
      <dgm:spPr/>
      <dgm:t>
        <a:bodyPr/>
        <a:lstStyle/>
        <a:p>
          <a:endParaRPr lang="zh-TW" altLang="en-US"/>
        </a:p>
      </dgm:t>
    </dgm:pt>
    <dgm:pt modelId="{E6C0BC4C-FD9B-4EC8-B94C-6942D4B5132C}">
      <dgm:prSet custT="1"/>
      <dgm:spPr/>
      <dgm:t>
        <a:bodyPr/>
        <a:lstStyle/>
        <a:p>
          <a:pPr rtl="0"/>
          <a:r>
            <a:rPr lang="en-US" sz="2400" dirty="0"/>
            <a:t>Database seeding</a:t>
          </a:r>
          <a:endParaRPr lang="zh-TW" sz="2400" dirty="0"/>
        </a:p>
      </dgm:t>
    </dgm:pt>
    <dgm:pt modelId="{9ECA4831-D5CF-4F40-8D6C-D9A364F630A1}" type="parTrans" cxnId="{35C31941-F2F1-414A-BE34-0DDE1B2D5F98}">
      <dgm:prSet/>
      <dgm:spPr/>
      <dgm:t>
        <a:bodyPr/>
        <a:lstStyle/>
        <a:p>
          <a:endParaRPr lang="zh-TW" altLang="en-US"/>
        </a:p>
      </dgm:t>
    </dgm:pt>
    <dgm:pt modelId="{ACACB1D7-3697-4F92-871F-37276D80F076}" type="sibTrans" cxnId="{35C31941-F2F1-414A-BE34-0DDE1B2D5F98}">
      <dgm:prSet/>
      <dgm:spPr/>
      <dgm:t>
        <a:bodyPr/>
        <a:lstStyle/>
        <a:p>
          <a:endParaRPr lang="zh-TW" altLang="en-US"/>
        </a:p>
      </dgm:t>
    </dgm:pt>
    <dgm:pt modelId="{6F45840B-4075-495E-81EA-6BB65A94C083}">
      <dgm:prSet custT="1"/>
      <dgm:spPr/>
      <dgm:t>
        <a:bodyPr/>
        <a:lstStyle/>
        <a:p>
          <a:pPr rtl="0"/>
          <a:r>
            <a:rPr lang="zh-TW" altLang="en-US" sz="1800" dirty="0"/>
            <a:t>種子資料，用來填充資料到資料或做為初始資料用途</a:t>
          </a:r>
        </a:p>
      </dgm:t>
    </dgm:pt>
    <dgm:pt modelId="{E36EFAC0-03B7-4DB8-87EC-E6F1CA6970A5}" type="parTrans" cxnId="{3CB0ECE0-6FEE-467A-8C3D-AE2A7A9EE10A}">
      <dgm:prSet/>
      <dgm:spPr/>
      <dgm:t>
        <a:bodyPr/>
        <a:lstStyle/>
        <a:p>
          <a:endParaRPr lang="zh-TW" altLang="en-US"/>
        </a:p>
      </dgm:t>
    </dgm:pt>
    <dgm:pt modelId="{A3F6F41F-AC8F-40A9-A924-203CABAFD589}" type="sibTrans" cxnId="{3CB0ECE0-6FEE-467A-8C3D-AE2A7A9EE10A}">
      <dgm:prSet/>
      <dgm:spPr/>
      <dgm:t>
        <a:bodyPr/>
        <a:lstStyle/>
        <a:p>
          <a:endParaRPr lang="zh-TW" altLang="en-US"/>
        </a:p>
      </dgm:t>
    </dgm:pt>
    <dgm:pt modelId="{410EDC01-9909-4DDB-8266-868652F9548A}" type="pres">
      <dgm:prSet presAssocID="{40A79AF2-2117-439E-80BE-AD4289EE3E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F776709-10C0-4153-9646-B5F6F7B4832F}" type="pres">
      <dgm:prSet presAssocID="{2CB424B9-5891-4A17-84FD-731D65DCFB52}" presName="linNode" presStyleCnt="0"/>
      <dgm:spPr/>
    </dgm:pt>
    <dgm:pt modelId="{455972E9-A8DD-498B-8FE2-7CA745C58A67}" type="pres">
      <dgm:prSet presAssocID="{2CB424B9-5891-4A17-84FD-731D65DCFB52}" presName="parentText" presStyleLbl="node1" presStyleIdx="0" presStyleCnt="4" custScaleX="9044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FBB9D7-339C-48A9-AA2B-D9B429ACA76F}" type="pres">
      <dgm:prSet presAssocID="{2CB424B9-5891-4A17-84FD-731D65DCFB5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232548-0793-4C57-BA3A-A87F1F414B74}" type="pres">
      <dgm:prSet presAssocID="{9EB6B977-C649-4ADE-ACE1-5F936FBC759A}" presName="sp" presStyleCnt="0"/>
      <dgm:spPr/>
    </dgm:pt>
    <dgm:pt modelId="{95123715-817D-4735-AF2B-B5E0C5D58D2C}" type="pres">
      <dgm:prSet presAssocID="{2188982B-AED5-4123-899D-02AFF8202653}" presName="linNode" presStyleCnt="0"/>
      <dgm:spPr/>
    </dgm:pt>
    <dgm:pt modelId="{20FE82A0-F7CF-458D-8137-83147015E35C}" type="pres">
      <dgm:prSet presAssocID="{2188982B-AED5-4123-899D-02AFF8202653}" presName="parentText" presStyleLbl="node1" presStyleIdx="1" presStyleCnt="4" custScaleX="9044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FE9612-3CD1-4AFF-A197-0A2B6E58CF1D}" type="pres">
      <dgm:prSet presAssocID="{2188982B-AED5-4123-899D-02AFF820265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9195A3-DA58-4E11-B9C8-D79121FBEB06}" type="pres">
      <dgm:prSet presAssocID="{0D89F984-1288-412A-9A33-4D5011A4CF69}" presName="sp" presStyleCnt="0"/>
      <dgm:spPr/>
    </dgm:pt>
    <dgm:pt modelId="{C6DFD1DC-95A7-42FB-9B99-D7E34D110F16}" type="pres">
      <dgm:prSet presAssocID="{F7DA8A53-5007-4BCE-95E4-5E01D3118651}" presName="linNode" presStyleCnt="0"/>
      <dgm:spPr/>
    </dgm:pt>
    <dgm:pt modelId="{CD0EA39F-2985-405A-B091-E61FC1220364}" type="pres">
      <dgm:prSet presAssocID="{F7DA8A53-5007-4BCE-95E4-5E01D3118651}" presName="parentText" presStyleLbl="node1" presStyleIdx="2" presStyleCnt="4" custScaleX="9044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00CBAB-862C-4383-B25F-0219CD5BC0CA}" type="pres">
      <dgm:prSet presAssocID="{F7DA8A53-5007-4BCE-95E4-5E01D311865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B5CAF3-E26B-4747-BAF9-E96235ECEB49}" type="pres">
      <dgm:prSet presAssocID="{E379D4AD-CBAF-49C0-B31A-19ECE4BBE993}" presName="sp" presStyleCnt="0"/>
      <dgm:spPr/>
    </dgm:pt>
    <dgm:pt modelId="{B509D3B9-C188-4B71-B2E4-8F940D2626DC}" type="pres">
      <dgm:prSet presAssocID="{E6C0BC4C-FD9B-4EC8-B94C-6942D4B5132C}" presName="linNode" presStyleCnt="0"/>
      <dgm:spPr/>
    </dgm:pt>
    <dgm:pt modelId="{9C97AA8A-D828-4E3B-90EA-4D14F6083869}" type="pres">
      <dgm:prSet presAssocID="{E6C0BC4C-FD9B-4EC8-B94C-6942D4B5132C}" presName="parentText" presStyleLbl="node1" presStyleIdx="3" presStyleCnt="4" custScaleX="9044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4833A4-C8BB-4528-8FE6-8140861101E5}" type="pres">
      <dgm:prSet presAssocID="{E6C0BC4C-FD9B-4EC8-B94C-6942D4B5132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2D6087C-727C-419B-8F98-281BD47DF285}" srcId="{40A79AF2-2117-439E-80BE-AD4289EE3E03}" destId="{2CB424B9-5891-4A17-84FD-731D65DCFB52}" srcOrd="0" destOrd="0" parTransId="{C152393E-126C-4562-9EC3-DCCE1E9257AC}" sibTransId="{9EB6B977-C649-4ADE-ACE1-5F936FBC759A}"/>
    <dgm:cxn modelId="{83CD755C-9C73-4F2C-89BF-3056E549252A}" srcId="{2188982B-AED5-4123-899D-02AFF8202653}" destId="{3A950DA7-85BB-450B-93DF-B0B61FAC4E38}" srcOrd="0" destOrd="0" parTransId="{50CA41CB-37B0-4320-BC3A-465212210784}" sibTransId="{9FC17945-243D-41ED-882E-6FF389E07597}"/>
    <dgm:cxn modelId="{455CA0B1-C1EC-4140-8FC9-983A731CE6C0}" type="presOf" srcId="{6F45840B-4075-495E-81EA-6BB65A94C083}" destId="{164833A4-C8BB-4528-8FE6-8140861101E5}" srcOrd="0" destOrd="0" presId="urn:microsoft.com/office/officeart/2005/8/layout/vList5"/>
    <dgm:cxn modelId="{6CD31A04-82EB-4178-A878-72F664FB88B0}" type="presOf" srcId="{88DC601E-405C-4655-AF24-0ED4F7A529CE}" destId="{55FBB9D7-339C-48A9-AA2B-D9B429ACA76F}" srcOrd="0" destOrd="0" presId="urn:microsoft.com/office/officeart/2005/8/layout/vList5"/>
    <dgm:cxn modelId="{16AD81BF-E09B-491D-BB3C-BE3CC202FC3C}" srcId="{F7DA8A53-5007-4BCE-95E4-5E01D3118651}" destId="{E9095EF8-A4BC-42A0-AC4A-61C5FDB619D6}" srcOrd="0" destOrd="0" parTransId="{E7A6C2DD-F370-4CE4-8772-6A409D41B284}" sibTransId="{43DD3A02-CF10-433E-AEEF-C96F300BEA45}"/>
    <dgm:cxn modelId="{3CB0ECE0-6FEE-467A-8C3D-AE2A7A9EE10A}" srcId="{E6C0BC4C-FD9B-4EC8-B94C-6942D4B5132C}" destId="{6F45840B-4075-495E-81EA-6BB65A94C083}" srcOrd="0" destOrd="0" parTransId="{E36EFAC0-03B7-4DB8-87EC-E6F1CA6970A5}" sibTransId="{A3F6F41F-AC8F-40A9-A924-203CABAFD589}"/>
    <dgm:cxn modelId="{C6007D31-069A-48AC-889B-4288AD165EEC}" type="presOf" srcId="{3A950DA7-85BB-450B-93DF-B0B61FAC4E38}" destId="{49FE9612-3CD1-4AFF-A197-0A2B6E58CF1D}" srcOrd="0" destOrd="0" presId="urn:microsoft.com/office/officeart/2005/8/layout/vList5"/>
    <dgm:cxn modelId="{D6A954ED-8893-4E9C-955F-F9F539A7C991}" type="presOf" srcId="{F7DA8A53-5007-4BCE-95E4-5E01D3118651}" destId="{CD0EA39F-2985-405A-B091-E61FC1220364}" srcOrd="0" destOrd="0" presId="urn:microsoft.com/office/officeart/2005/8/layout/vList5"/>
    <dgm:cxn modelId="{76CF0A49-DE0C-41C6-9A4C-B97EE1D1648F}" srcId="{40A79AF2-2117-439E-80BE-AD4289EE3E03}" destId="{F7DA8A53-5007-4BCE-95E4-5E01D3118651}" srcOrd="2" destOrd="0" parTransId="{208E8C4E-5D41-4572-AF21-994018D15830}" sibTransId="{E379D4AD-CBAF-49C0-B31A-19ECE4BBE993}"/>
    <dgm:cxn modelId="{67259D18-F06E-4B15-8E83-63B0D250F10A}" type="presOf" srcId="{2188982B-AED5-4123-899D-02AFF8202653}" destId="{20FE82A0-F7CF-458D-8137-83147015E35C}" srcOrd="0" destOrd="0" presId="urn:microsoft.com/office/officeart/2005/8/layout/vList5"/>
    <dgm:cxn modelId="{B45EC43E-5F37-423B-AA61-C2D5F3A5F7FD}" type="presOf" srcId="{E6C0BC4C-FD9B-4EC8-B94C-6942D4B5132C}" destId="{9C97AA8A-D828-4E3B-90EA-4D14F6083869}" srcOrd="0" destOrd="0" presId="urn:microsoft.com/office/officeart/2005/8/layout/vList5"/>
    <dgm:cxn modelId="{35C31941-F2F1-414A-BE34-0DDE1B2D5F98}" srcId="{40A79AF2-2117-439E-80BE-AD4289EE3E03}" destId="{E6C0BC4C-FD9B-4EC8-B94C-6942D4B5132C}" srcOrd="3" destOrd="0" parTransId="{9ECA4831-D5CF-4F40-8D6C-D9A364F630A1}" sibTransId="{ACACB1D7-3697-4F92-871F-37276D80F076}"/>
    <dgm:cxn modelId="{1B15B587-C159-4B60-A342-F1974B663B93}" type="presOf" srcId="{2CB424B9-5891-4A17-84FD-731D65DCFB52}" destId="{455972E9-A8DD-498B-8FE2-7CA745C58A67}" srcOrd="0" destOrd="0" presId="urn:microsoft.com/office/officeart/2005/8/layout/vList5"/>
    <dgm:cxn modelId="{4B0C73D3-11C8-461E-B071-B0D3DBA98DB8}" type="presOf" srcId="{40A79AF2-2117-439E-80BE-AD4289EE3E03}" destId="{410EDC01-9909-4DDB-8266-868652F9548A}" srcOrd="0" destOrd="0" presId="urn:microsoft.com/office/officeart/2005/8/layout/vList5"/>
    <dgm:cxn modelId="{42A9EA0E-A785-4803-97F5-53BE61589C4D}" srcId="{2CB424B9-5891-4A17-84FD-731D65DCFB52}" destId="{88DC601E-405C-4655-AF24-0ED4F7A529CE}" srcOrd="0" destOrd="0" parTransId="{9B0E1E6F-8CA5-47A2-804E-CFFA72D04FAD}" sibTransId="{5FBF6275-01D4-43A1-99CB-8DD195D37D79}"/>
    <dgm:cxn modelId="{77A33B47-92B8-49EA-9D3F-05CA6CCBFEDD}" srcId="{40A79AF2-2117-439E-80BE-AD4289EE3E03}" destId="{2188982B-AED5-4123-899D-02AFF8202653}" srcOrd="1" destOrd="0" parTransId="{90178B45-A56E-4D10-A709-0A323BD1EE81}" sibTransId="{0D89F984-1288-412A-9A33-4D5011A4CF69}"/>
    <dgm:cxn modelId="{5D49CE02-53F7-49F3-9252-838F4B0C20D3}" type="presOf" srcId="{E9095EF8-A4BC-42A0-AC4A-61C5FDB619D6}" destId="{4E00CBAB-862C-4383-B25F-0219CD5BC0CA}" srcOrd="0" destOrd="0" presId="urn:microsoft.com/office/officeart/2005/8/layout/vList5"/>
    <dgm:cxn modelId="{54AE5F81-5B73-4D03-8F28-1D34485BADE1}" type="presParOf" srcId="{410EDC01-9909-4DDB-8266-868652F9548A}" destId="{1F776709-10C0-4153-9646-B5F6F7B4832F}" srcOrd="0" destOrd="0" presId="urn:microsoft.com/office/officeart/2005/8/layout/vList5"/>
    <dgm:cxn modelId="{D8CFC81A-9416-411A-AEDF-9D6CC7B16634}" type="presParOf" srcId="{1F776709-10C0-4153-9646-B5F6F7B4832F}" destId="{455972E9-A8DD-498B-8FE2-7CA745C58A67}" srcOrd="0" destOrd="0" presId="urn:microsoft.com/office/officeart/2005/8/layout/vList5"/>
    <dgm:cxn modelId="{77DC0A39-4407-44C6-95F8-004A4819FF82}" type="presParOf" srcId="{1F776709-10C0-4153-9646-B5F6F7B4832F}" destId="{55FBB9D7-339C-48A9-AA2B-D9B429ACA76F}" srcOrd="1" destOrd="0" presId="urn:microsoft.com/office/officeart/2005/8/layout/vList5"/>
    <dgm:cxn modelId="{14DFFF3D-A717-472A-8BF4-B77B78C02358}" type="presParOf" srcId="{410EDC01-9909-4DDB-8266-868652F9548A}" destId="{3D232548-0793-4C57-BA3A-A87F1F414B74}" srcOrd="1" destOrd="0" presId="urn:microsoft.com/office/officeart/2005/8/layout/vList5"/>
    <dgm:cxn modelId="{894A6723-328C-465B-8377-215B08761624}" type="presParOf" srcId="{410EDC01-9909-4DDB-8266-868652F9548A}" destId="{95123715-817D-4735-AF2B-B5E0C5D58D2C}" srcOrd="2" destOrd="0" presId="urn:microsoft.com/office/officeart/2005/8/layout/vList5"/>
    <dgm:cxn modelId="{D52B8F11-E42B-4034-BFB3-A38E68480309}" type="presParOf" srcId="{95123715-817D-4735-AF2B-B5E0C5D58D2C}" destId="{20FE82A0-F7CF-458D-8137-83147015E35C}" srcOrd="0" destOrd="0" presId="urn:microsoft.com/office/officeart/2005/8/layout/vList5"/>
    <dgm:cxn modelId="{960147E4-EE4C-43D8-A8CD-976E6F72997B}" type="presParOf" srcId="{95123715-817D-4735-AF2B-B5E0C5D58D2C}" destId="{49FE9612-3CD1-4AFF-A197-0A2B6E58CF1D}" srcOrd="1" destOrd="0" presId="urn:microsoft.com/office/officeart/2005/8/layout/vList5"/>
    <dgm:cxn modelId="{7D16E7D1-9579-490A-AD5D-AEA16D2D7D9F}" type="presParOf" srcId="{410EDC01-9909-4DDB-8266-868652F9548A}" destId="{409195A3-DA58-4E11-B9C8-D79121FBEB06}" srcOrd="3" destOrd="0" presId="urn:microsoft.com/office/officeart/2005/8/layout/vList5"/>
    <dgm:cxn modelId="{E4A8AB35-65C0-4176-BC47-4E57B6219B8E}" type="presParOf" srcId="{410EDC01-9909-4DDB-8266-868652F9548A}" destId="{C6DFD1DC-95A7-42FB-9B99-D7E34D110F16}" srcOrd="4" destOrd="0" presId="urn:microsoft.com/office/officeart/2005/8/layout/vList5"/>
    <dgm:cxn modelId="{D0DD8293-EE42-4951-B90C-87C0FCFAFF93}" type="presParOf" srcId="{C6DFD1DC-95A7-42FB-9B99-D7E34D110F16}" destId="{CD0EA39F-2985-405A-B091-E61FC1220364}" srcOrd="0" destOrd="0" presId="urn:microsoft.com/office/officeart/2005/8/layout/vList5"/>
    <dgm:cxn modelId="{4790DC8A-3C0B-423A-8EF8-8345613E1EE2}" type="presParOf" srcId="{C6DFD1DC-95A7-42FB-9B99-D7E34D110F16}" destId="{4E00CBAB-862C-4383-B25F-0219CD5BC0CA}" srcOrd="1" destOrd="0" presId="urn:microsoft.com/office/officeart/2005/8/layout/vList5"/>
    <dgm:cxn modelId="{E4E27CCC-197E-46BD-B883-F47DE03E44C1}" type="presParOf" srcId="{410EDC01-9909-4DDB-8266-868652F9548A}" destId="{A1B5CAF3-E26B-4747-BAF9-E96235ECEB49}" srcOrd="5" destOrd="0" presId="urn:microsoft.com/office/officeart/2005/8/layout/vList5"/>
    <dgm:cxn modelId="{59725448-8CE8-405F-A31C-53124B765AF1}" type="presParOf" srcId="{410EDC01-9909-4DDB-8266-868652F9548A}" destId="{B509D3B9-C188-4B71-B2E4-8F940D2626DC}" srcOrd="6" destOrd="0" presId="urn:microsoft.com/office/officeart/2005/8/layout/vList5"/>
    <dgm:cxn modelId="{3F3E9D9F-A906-4EEC-95CE-BCD52E2465B8}" type="presParOf" srcId="{B509D3B9-C188-4B71-B2E4-8F940D2626DC}" destId="{9C97AA8A-D828-4E3B-90EA-4D14F6083869}" srcOrd="0" destOrd="0" presId="urn:microsoft.com/office/officeart/2005/8/layout/vList5"/>
    <dgm:cxn modelId="{C1EAD8DD-E8DB-4E43-BCB8-1B81486D9A62}" type="presParOf" srcId="{B509D3B9-C188-4B71-B2E4-8F940D2626DC}" destId="{164833A4-C8BB-4528-8FE6-8140861101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367AEB-6D16-48EF-8EC2-2EE8FC70728E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zh-TW" altLang="en-US"/>
        </a:p>
      </dgm:t>
    </dgm:pt>
    <dgm:pt modelId="{C5CB266C-4850-4551-9060-F0CB7689A43B}">
      <dgm:prSet/>
      <dgm:spPr/>
      <dgm:t>
        <a:bodyPr/>
        <a:lstStyle/>
        <a:p>
          <a:pPr rtl="0"/>
          <a:r>
            <a:rPr lang="en-US" dirty="0"/>
            <a:t>Controller</a:t>
          </a:r>
          <a:r>
            <a:rPr lang="zh-TW" dirty="0"/>
            <a:t>的程式碼樣版</a:t>
          </a:r>
        </a:p>
      </dgm:t>
    </dgm:pt>
    <dgm:pt modelId="{28CF8BCE-EF9C-4FE3-B277-2D1A80B500A5}" type="parTrans" cxnId="{F1EA22B5-E230-4309-AA0A-6E9111A1D3E6}">
      <dgm:prSet/>
      <dgm:spPr/>
      <dgm:t>
        <a:bodyPr/>
        <a:lstStyle/>
        <a:p>
          <a:endParaRPr lang="zh-TW" altLang="en-US"/>
        </a:p>
      </dgm:t>
    </dgm:pt>
    <dgm:pt modelId="{D64BE562-1E7B-4C45-BEA6-9E6F24EF8D3D}" type="sibTrans" cxnId="{F1EA22B5-E230-4309-AA0A-6E9111A1D3E6}">
      <dgm:prSet/>
      <dgm:spPr/>
      <dgm:t>
        <a:bodyPr/>
        <a:lstStyle/>
        <a:p>
          <a:endParaRPr lang="zh-TW" altLang="en-US"/>
        </a:p>
      </dgm:t>
    </dgm:pt>
    <dgm:pt modelId="{1E93393D-0A7F-402E-94D7-7F6099101F95}">
      <dgm:prSet/>
      <dgm:spPr/>
      <dgm:t>
        <a:bodyPr/>
        <a:lstStyle/>
        <a:p>
          <a:pPr rtl="0"/>
          <a:r>
            <a:rPr lang="en-US"/>
            <a:t>Migration</a:t>
          </a:r>
          <a:r>
            <a:rPr lang="zh-TW"/>
            <a:t>的基本語法</a:t>
          </a:r>
        </a:p>
      </dgm:t>
    </dgm:pt>
    <dgm:pt modelId="{0B66E1FD-A932-461D-8DAF-99A82FE8C4D6}" type="parTrans" cxnId="{75DA3083-45FE-4F54-9D7C-F661FE439BA1}">
      <dgm:prSet/>
      <dgm:spPr/>
      <dgm:t>
        <a:bodyPr/>
        <a:lstStyle/>
        <a:p>
          <a:endParaRPr lang="zh-TW" altLang="en-US"/>
        </a:p>
      </dgm:t>
    </dgm:pt>
    <dgm:pt modelId="{ED95F3BB-61B6-4BD4-828E-A615A795DAA1}" type="sibTrans" cxnId="{75DA3083-45FE-4F54-9D7C-F661FE439BA1}">
      <dgm:prSet/>
      <dgm:spPr/>
      <dgm:t>
        <a:bodyPr/>
        <a:lstStyle/>
        <a:p>
          <a:endParaRPr lang="zh-TW" altLang="en-US"/>
        </a:p>
      </dgm:t>
    </dgm:pt>
    <dgm:pt modelId="{93D03C5F-4F75-4896-99B0-8A9260DD2BDA}">
      <dgm:prSet/>
      <dgm:spPr/>
      <dgm:t>
        <a:bodyPr/>
        <a:lstStyle/>
        <a:p>
          <a:pPr rtl="0"/>
          <a:r>
            <a:rPr lang="en-US"/>
            <a:t>Model</a:t>
          </a:r>
          <a:r>
            <a:rPr lang="zh-TW"/>
            <a:t>的基本語法</a:t>
          </a:r>
        </a:p>
      </dgm:t>
    </dgm:pt>
    <dgm:pt modelId="{13B654C2-7B2C-4B73-AE87-6C26B0A40D89}" type="parTrans" cxnId="{91F8614C-14C4-455F-893E-C0534583E368}">
      <dgm:prSet/>
      <dgm:spPr/>
      <dgm:t>
        <a:bodyPr/>
        <a:lstStyle/>
        <a:p>
          <a:endParaRPr lang="zh-TW" altLang="en-US"/>
        </a:p>
      </dgm:t>
    </dgm:pt>
    <dgm:pt modelId="{3C5DD88A-807B-4819-A176-867F6DE1B8A1}" type="sibTrans" cxnId="{91F8614C-14C4-455F-893E-C0534583E368}">
      <dgm:prSet/>
      <dgm:spPr/>
      <dgm:t>
        <a:bodyPr/>
        <a:lstStyle/>
        <a:p>
          <a:endParaRPr lang="zh-TW" altLang="en-US"/>
        </a:p>
      </dgm:t>
    </dgm:pt>
    <dgm:pt modelId="{D1ACC3F0-E5BB-451E-9722-A96ACA9F514E}">
      <dgm:prSet/>
      <dgm:spPr/>
      <dgm:t>
        <a:bodyPr/>
        <a:lstStyle/>
        <a:p>
          <a:pPr rtl="0"/>
          <a:r>
            <a:rPr lang="en-US"/>
            <a:t>seeding,factory</a:t>
          </a:r>
          <a:r>
            <a:rPr lang="zh-TW"/>
            <a:t>的執行</a:t>
          </a:r>
        </a:p>
      </dgm:t>
    </dgm:pt>
    <dgm:pt modelId="{BC26E85D-D78C-4DDE-B8EF-A6AA7EB5376E}" type="parTrans" cxnId="{0D4BF110-31A1-41D4-B383-F0DB62B868D2}">
      <dgm:prSet/>
      <dgm:spPr/>
      <dgm:t>
        <a:bodyPr/>
        <a:lstStyle/>
        <a:p>
          <a:endParaRPr lang="zh-TW" altLang="en-US"/>
        </a:p>
      </dgm:t>
    </dgm:pt>
    <dgm:pt modelId="{D498B1D9-90D9-4B74-96C7-C916278EBB3F}" type="sibTrans" cxnId="{0D4BF110-31A1-41D4-B383-F0DB62B868D2}">
      <dgm:prSet/>
      <dgm:spPr/>
      <dgm:t>
        <a:bodyPr/>
        <a:lstStyle/>
        <a:p>
          <a:endParaRPr lang="zh-TW" altLang="en-US"/>
        </a:p>
      </dgm:t>
    </dgm:pt>
    <dgm:pt modelId="{5D75A514-219F-4C74-B41B-4903838F5694}">
      <dgm:prSet/>
      <dgm:spPr/>
      <dgm:t>
        <a:bodyPr/>
        <a:lstStyle/>
        <a:p>
          <a:pPr rtl="0"/>
          <a:r>
            <a:rPr lang="zh-TW"/>
            <a:t>虛擬伺服器</a:t>
          </a:r>
        </a:p>
      </dgm:t>
    </dgm:pt>
    <dgm:pt modelId="{E13E5934-A2C2-46CD-9910-63EC7953B61C}" type="parTrans" cxnId="{8945F70B-9B79-4805-AE1C-92B429E92315}">
      <dgm:prSet/>
      <dgm:spPr/>
      <dgm:t>
        <a:bodyPr/>
        <a:lstStyle/>
        <a:p>
          <a:endParaRPr lang="zh-TW" altLang="en-US"/>
        </a:p>
      </dgm:t>
    </dgm:pt>
    <dgm:pt modelId="{DF1D8260-80F2-46E3-9460-E9360A98862D}" type="sibTrans" cxnId="{8945F70B-9B79-4805-AE1C-92B429E92315}">
      <dgm:prSet/>
      <dgm:spPr/>
      <dgm:t>
        <a:bodyPr/>
        <a:lstStyle/>
        <a:p>
          <a:endParaRPr lang="zh-TW" altLang="en-US"/>
        </a:p>
      </dgm:t>
    </dgm:pt>
    <dgm:pt modelId="{1EAD6E64-4E61-4D3F-BDC1-77AF3BF0402B}">
      <dgm:prSet/>
      <dgm:spPr/>
      <dgm:t>
        <a:bodyPr/>
        <a:lstStyle/>
        <a:p>
          <a:pPr rtl="0"/>
          <a:r>
            <a:rPr lang="zh-TW"/>
            <a:t>簡單的資料表操作</a:t>
          </a:r>
        </a:p>
      </dgm:t>
    </dgm:pt>
    <dgm:pt modelId="{A8B03DF9-FCF6-4240-9E05-1C449F576D5A}" type="parTrans" cxnId="{F91A46D5-8B06-4471-962F-11286EAFD57F}">
      <dgm:prSet/>
      <dgm:spPr/>
      <dgm:t>
        <a:bodyPr/>
        <a:lstStyle/>
        <a:p>
          <a:endParaRPr lang="zh-TW" altLang="en-US"/>
        </a:p>
      </dgm:t>
    </dgm:pt>
    <dgm:pt modelId="{6EF649FD-E721-475F-B311-C57E6F0BCCD7}" type="sibTrans" cxnId="{F91A46D5-8B06-4471-962F-11286EAFD57F}">
      <dgm:prSet/>
      <dgm:spPr/>
      <dgm:t>
        <a:bodyPr/>
        <a:lstStyle/>
        <a:p>
          <a:endParaRPr lang="zh-TW" altLang="en-US"/>
        </a:p>
      </dgm:t>
    </dgm:pt>
    <dgm:pt modelId="{37CBEEE5-4C66-42F7-A142-33A574EC3912}">
      <dgm:prSet/>
      <dgm:spPr/>
      <dgm:t>
        <a:bodyPr/>
        <a:lstStyle/>
        <a:p>
          <a:pPr rtl="0"/>
          <a:r>
            <a:rPr lang="zh-TW"/>
            <a:t>可自行新增指令</a:t>
          </a:r>
        </a:p>
      </dgm:t>
    </dgm:pt>
    <dgm:pt modelId="{EB873B7C-094C-4369-AEF3-0A0DA4F29503}" type="parTrans" cxnId="{BFC35925-7F5D-4BDD-86E1-F892EE0FCF20}">
      <dgm:prSet/>
      <dgm:spPr/>
      <dgm:t>
        <a:bodyPr/>
        <a:lstStyle/>
        <a:p>
          <a:endParaRPr lang="zh-TW" altLang="en-US"/>
        </a:p>
      </dgm:t>
    </dgm:pt>
    <dgm:pt modelId="{391374DE-88E3-4139-B276-72DB3FC90757}" type="sibTrans" cxnId="{BFC35925-7F5D-4BDD-86E1-F892EE0FCF20}">
      <dgm:prSet/>
      <dgm:spPr/>
      <dgm:t>
        <a:bodyPr/>
        <a:lstStyle/>
        <a:p>
          <a:endParaRPr lang="zh-TW" altLang="en-US"/>
        </a:p>
      </dgm:t>
    </dgm:pt>
    <dgm:pt modelId="{6F95FD0B-E4DF-4445-A84C-FE0F75AD9223}" type="pres">
      <dgm:prSet presAssocID="{E0367AEB-6D16-48EF-8EC2-2EE8FC70728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D1C2A56-1E92-4684-82BF-376A58C40397}" type="pres">
      <dgm:prSet presAssocID="{C5CB266C-4850-4551-9060-F0CB7689A43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3DE125-6FB4-49D1-A803-497937595E69}" type="pres">
      <dgm:prSet presAssocID="{D64BE562-1E7B-4C45-BEA6-9E6F24EF8D3D}" presName="sibTrans" presStyleCnt="0"/>
      <dgm:spPr/>
    </dgm:pt>
    <dgm:pt modelId="{6CCB631E-69F2-48DA-ACC5-68DD656E92E8}" type="pres">
      <dgm:prSet presAssocID="{1E93393D-0A7F-402E-94D7-7F6099101F9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A18FE-05EE-4EE1-9FD9-9430EC25D576}" type="pres">
      <dgm:prSet presAssocID="{ED95F3BB-61B6-4BD4-828E-A615A795DAA1}" presName="sibTrans" presStyleCnt="0"/>
      <dgm:spPr/>
    </dgm:pt>
    <dgm:pt modelId="{EACA6532-9737-4B81-86A8-E44DB3D24E52}" type="pres">
      <dgm:prSet presAssocID="{93D03C5F-4F75-4896-99B0-8A9260DD2BD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2C330A-44CF-4721-9CB6-EE3BD79AFEB4}" type="pres">
      <dgm:prSet presAssocID="{3C5DD88A-807B-4819-A176-867F6DE1B8A1}" presName="sibTrans" presStyleCnt="0"/>
      <dgm:spPr/>
    </dgm:pt>
    <dgm:pt modelId="{05A21DE8-473D-47D6-8608-6B3AF4D43F13}" type="pres">
      <dgm:prSet presAssocID="{D1ACC3F0-E5BB-451E-9722-A96ACA9F514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9FE99B-9637-41D5-B1A8-3EFA5B2E27A9}" type="pres">
      <dgm:prSet presAssocID="{D498B1D9-90D9-4B74-96C7-C916278EBB3F}" presName="sibTrans" presStyleCnt="0"/>
      <dgm:spPr/>
    </dgm:pt>
    <dgm:pt modelId="{2E4980C8-ADAE-4A95-9C00-5D194E416FDF}" type="pres">
      <dgm:prSet presAssocID="{5D75A514-219F-4C74-B41B-4903838F569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A5F1D0-A3EF-401C-992C-6CFF1FAC72D3}" type="pres">
      <dgm:prSet presAssocID="{DF1D8260-80F2-46E3-9460-E9360A98862D}" presName="sibTrans" presStyleCnt="0"/>
      <dgm:spPr/>
    </dgm:pt>
    <dgm:pt modelId="{EACF3093-41CD-4B8B-A08A-DB60130A37C0}" type="pres">
      <dgm:prSet presAssocID="{1EAD6E64-4E61-4D3F-BDC1-77AF3BF0402B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A4540B-2DE8-4A9E-97C9-62AC145B4360}" type="pres">
      <dgm:prSet presAssocID="{6EF649FD-E721-475F-B311-C57E6F0BCCD7}" presName="sibTrans" presStyleCnt="0"/>
      <dgm:spPr/>
    </dgm:pt>
    <dgm:pt modelId="{B0AE7AD7-F8CC-42BB-B485-9F6418F238D5}" type="pres">
      <dgm:prSet presAssocID="{37CBEEE5-4C66-42F7-A142-33A574EC391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452D0F2-0E4B-46F0-98D7-E343691984D8}" type="presOf" srcId="{D1ACC3F0-E5BB-451E-9722-A96ACA9F514E}" destId="{05A21DE8-473D-47D6-8608-6B3AF4D43F13}" srcOrd="0" destOrd="0" presId="urn:microsoft.com/office/officeart/2005/8/layout/default"/>
    <dgm:cxn modelId="{0D4BF110-31A1-41D4-B383-F0DB62B868D2}" srcId="{E0367AEB-6D16-48EF-8EC2-2EE8FC70728E}" destId="{D1ACC3F0-E5BB-451E-9722-A96ACA9F514E}" srcOrd="3" destOrd="0" parTransId="{BC26E85D-D78C-4DDE-B8EF-A6AA7EB5376E}" sibTransId="{D498B1D9-90D9-4B74-96C7-C916278EBB3F}"/>
    <dgm:cxn modelId="{75DA3083-45FE-4F54-9D7C-F661FE439BA1}" srcId="{E0367AEB-6D16-48EF-8EC2-2EE8FC70728E}" destId="{1E93393D-0A7F-402E-94D7-7F6099101F95}" srcOrd="1" destOrd="0" parTransId="{0B66E1FD-A932-461D-8DAF-99A82FE8C4D6}" sibTransId="{ED95F3BB-61B6-4BD4-828E-A615A795DAA1}"/>
    <dgm:cxn modelId="{8945F70B-9B79-4805-AE1C-92B429E92315}" srcId="{E0367AEB-6D16-48EF-8EC2-2EE8FC70728E}" destId="{5D75A514-219F-4C74-B41B-4903838F5694}" srcOrd="4" destOrd="0" parTransId="{E13E5934-A2C2-46CD-9910-63EC7953B61C}" sibTransId="{DF1D8260-80F2-46E3-9460-E9360A98862D}"/>
    <dgm:cxn modelId="{F1EA22B5-E230-4309-AA0A-6E9111A1D3E6}" srcId="{E0367AEB-6D16-48EF-8EC2-2EE8FC70728E}" destId="{C5CB266C-4850-4551-9060-F0CB7689A43B}" srcOrd="0" destOrd="0" parTransId="{28CF8BCE-EF9C-4FE3-B277-2D1A80B500A5}" sibTransId="{D64BE562-1E7B-4C45-BEA6-9E6F24EF8D3D}"/>
    <dgm:cxn modelId="{BFC35925-7F5D-4BDD-86E1-F892EE0FCF20}" srcId="{E0367AEB-6D16-48EF-8EC2-2EE8FC70728E}" destId="{37CBEEE5-4C66-42F7-A142-33A574EC3912}" srcOrd="6" destOrd="0" parTransId="{EB873B7C-094C-4369-AEF3-0A0DA4F29503}" sibTransId="{391374DE-88E3-4139-B276-72DB3FC90757}"/>
    <dgm:cxn modelId="{91F8614C-14C4-455F-893E-C0534583E368}" srcId="{E0367AEB-6D16-48EF-8EC2-2EE8FC70728E}" destId="{93D03C5F-4F75-4896-99B0-8A9260DD2BDA}" srcOrd="2" destOrd="0" parTransId="{13B654C2-7B2C-4B73-AE87-6C26B0A40D89}" sibTransId="{3C5DD88A-807B-4819-A176-867F6DE1B8A1}"/>
    <dgm:cxn modelId="{B0A6ED34-BD2F-44A7-B7D5-43D2EE08FC42}" type="presOf" srcId="{37CBEEE5-4C66-42F7-A142-33A574EC3912}" destId="{B0AE7AD7-F8CC-42BB-B485-9F6418F238D5}" srcOrd="0" destOrd="0" presId="urn:microsoft.com/office/officeart/2005/8/layout/default"/>
    <dgm:cxn modelId="{A862FFD2-9543-4FC9-A900-3741E930FF63}" type="presOf" srcId="{5D75A514-219F-4C74-B41B-4903838F5694}" destId="{2E4980C8-ADAE-4A95-9C00-5D194E416FDF}" srcOrd="0" destOrd="0" presId="urn:microsoft.com/office/officeart/2005/8/layout/default"/>
    <dgm:cxn modelId="{945533DD-E3BF-4871-B3E2-97315031837C}" type="presOf" srcId="{1EAD6E64-4E61-4D3F-BDC1-77AF3BF0402B}" destId="{EACF3093-41CD-4B8B-A08A-DB60130A37C0}" srcOrd="0" destOrd="0" presId="urn:microsoft.com/office/officeart/2005/8/layout/default"/>
    <dgm:cxn modelId="{D1D199A6-ED1B-4AF0-B740-CE1EADAC4701}" type="presOf" srcId="{93D03C5F-4F75-4896-99B0-8A9260DD2BDA}" destId="{EACA6532-9737-4B81-86A8-E44DB3D24E52}" srcOrd="0" destOrd="0" presId="urn:microsoft.com/office/officeart/2005/8/layout/default"/>
    <dgm:cxn modelId="{997EB5F0-76D5-44FC-9D49-3B4F534EAF8C}" type="presOf" srcId="{C5CB266C-4850-4551-9060-F0CB7689A43B}" destId="{DD1C2A56-1E92-4684-82BF-376A58C40397}" srcOrd="0" destOrd="0" presId="urn:microsoft.com/office/officeart/2005/8/layout/default"/>
    <dgm:cxn modelId="{F91A46D5-8B06-4471-962F-11286EAFD57F}" srcId="{E0367AEB-6D16-48EF-8EC2-2EE8FC70728E}" destId="{1EAD6E64-4E61-4D3F-BDC1-77AF3BF0402B}" srcOrd="5" destOrd="0" parTransId="{A8B03DF9-FCF6-4240-9E05-1C449F576D5A}" sibTransId="{6EF649FD-E721-475F-B311-C57E6F0BCCD7}"/>
    <dgm:cxn modelId="{AB866337-2C84-4262-A8F0-71D2E555D8D8}" type="presOf" srcId="{1E93393D-0A7F-402E-94D7-7F6099101F95}" destId="{6CCB631E-69F2-48DA-ACC5-68DD656E92E8}" srcOrd="0" destOrd="0" presId="urn:microsoft.com/office/officeart/2005/8/layout/default"/>
    <dgm:cxn modelId="{A829BC37-81D1-4E68-A896-9AAB55C4B1DE}" type="presOf" srcId="{E0367AEB-6D16-48EF-8EC2-2EE8FC70728E}" destId="{6F95FD0B-E4DF-4445-A84C-FE0F75AD9223}" srcOrd="0" destOrd="0" presId="urn:microsoft.com/office/officeart/2005/8/layout/default"/>
    <dgm:cxn modelId="{AF87C120-E2EA-4F83-9E94-2D2654ACF629}" type="presParOf" srcId="{6F95FD0B-E4DF-4445-A84C-FE0F75AD9223}" destId="{DD1C2A56-1E92-4684-82BF-376A58C40397}" srcOrd="0" destOrd="0" presId="urn:microsoft.com/office/officeart/2005/8/layout/default"/>
    <dgm:cxn modelId="{81AAB6F1-E60E-49F6-80C4-5136B17975B7}" type="presParOf" srcId="{6F95FD0B-E4DF-4445-A84C-FE0F75AD9223}" destId="{8E3DE125-6FB4-49D1-A803-497937595E69}" srcOrd="1" destOrd="0" presId="urn:microsoft.com/office/officeart/2005/8/layout/default"/>
    <dgm:cxn modelId="{6D485FC1-370A-4AAD-AD66-92D74D65F0A0}" type="presParOf" srcId="{6F95FD0B-E4DF-4445-A84C-FE0F75AD9223}" destId="{6CCB631E-69F2-48DA-ACC5-68DD656E92E8}" srcOrd="2" destOrd="0" presId="urn:microsoft.com/office/officeart/2005/8/layout/default"/>
    <dgm:cxn modelId="{1A7E4738-44D7-4B83-B491-A28939EB1E5E}" type="presParOf" srcId="{6F95FD0B-E4DF-4445-A84C-FE0F75AD9223}" destId="{626A18FE-05EE-4EE1-9FD9-9430EC25D576}" srcOrd="3" destOrd="0" presId="urn:microsoft.com/office/officeart/2005/8/layout/default"/>
    <dgm:cxn modelId="{71589A97-9BD6-4F13-94D3-39389630B570}" type="presParOf" srcId="{6F95FD0B-E4DF-4445-A84C-FE0F75AD9223}" destId="{EACA6532-9737-4B81-86A8-E44DB3D24E52}" srcOrd="4" destOrd="0" presId="urn:microsoft.com/office/officeart/2005/8/layout/default"/>
    <dgm:cxn modelId="{91822C59-8523-4223-8B2A-DFD9A1F87C66}" type="presParOf" srcId="{6F95FD0B-E4DF-4445-A84C-FE0F75AD9223}" destId="{9D2C330A-44CF-4721-9CB6-EE3BD79AFEB4}" srcOrd="5" destOrd="0" presId="urn:microsoft.com/office/officeart/2005/8/layout/default"/>
    <dgm:cxn modelId="{0ACC424A-ECEF-4B44-AEAB-72CF18E7FF1A}" type="presParOf" srcId="{6F95FD0B-E4DF-4445-A84C-FE0F75AD9223}" destId="{05A21DE8-473D-47D6-8608-6B3AF4D43F13}" srcOrd="6" destOrd="0" presId="urn:microsoft.com/office/officeart/2005/8/layout/default"/>
    <dgm:cxn modelId="{E337C945-4EAD-4C5C-B80B-021919957C50}" type="presParOf" srcId="{6F95FD0B-E4DF-4445-A84C-FE0F75AD9223}" destId="{DA9FE99B-9637-41D5-B1A8-3EFA5B2E27A9}" srcOrd="7" destOrd="0" presId="urn:microsoft.com/office/officeart/2005/8/layout/default"/>
    <dgm:cxn modelId="{379866BF-D887-4A0E-8DCE-ADDBB6E8C2C6}" type="presParOf" srcId="{6F95FD0B-E4DF-4445-A84C-FE0F75AD9223}" destId="{2E4980C8-ADAE-4A95-9C00-5D194E416FDF}" srcOrd="8" destOrd="0" presId="urn:microsoft.com/office/officeart/2005/8/layout/default"/>
    <dgm:cxn modelId="{36E21844-3EDA-425A-854F-1F706CBC93CB}" type="presParOf" srcId="{6F95FD0B-E4DF-4445-A84C-FE0F75AD9223}" destId="{53A5F1D0-A3EF-401C-992C-6CFF1FAC72D3}" srcOrd="9" destOrd="0" presId="urn:microsoft.com/office/officeart/2005/8/layout/default"/>
    <dgm:cxn modelId="{2DD5A1DC-9781-47A7-ADDD-FC58624523D7}" type="presParOf" srcId="{6F95FD0B-E4DF-4445-A84C-FE0F75AD9223}" destId="{EACF3093-41CD-4B8B-A08A-DB60130A37C0}" srcOrd="10" destOrd="0" presId="urn:microsoft.com/office/officeart/2005/8/layout/default"/>
    <dgm:cxn modelId="{BD029BBB-97DF-4313-B32F-7C60EF60D853}" type="presParOf" srcId="{6F95FD0B-E4DF-4445-A84C-FE0F75AD9223}" destId="{41A4540B-2DE8-4A9E-97C9-62AC145B4360}" srcOrd="11" destOrd="0" presId="urn:microsoft.com/office/officeart/2005/8/layout/default"/>
    <dgm:cxn modelId="{74213583-24A1-43BF-BB96-8D1E03D6F7B1}" type="presParOf" srcId="{6F95FD0B-E4DF-4445-A84C-FE0F75AD9223}" destId="{B0AE7AD7-F8CC-42BB-B485-9F6418F238D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B1F5DC-56E9-41ED-9EF3-7087E7F02E4A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zh-TW" altLang="en-US"/>
        </a:p>
      </dgm:t>
    </dgm:pt>
    <dgm:pt modelId="{F88DAEB1-18C8-4EDD-BC6C-F06E4DBDD389}">
      <dgm:prSet custT="1"/>
      <dgm:spPr/>
      <dgm:t>
        <a:bodyPr/>
        <a:lstStyle/>
        <a:p>
          <a:pPr rtl="0"/>
          <a:r>
            <a:rPr lang="zh-TW" sz="1800" dirty="0"/>
            <a:t>會用</a:t>
          </a:r>
          <a:r>
            <a:rPr lang="en-US" sz="1800" dirty="0"/>
            <a:t>composer</a:t>
          </a:r>
          <a:endParaRPr lang="zh-TW" sz="1800" dirty="0"/>
        </a:p>
      </dgm:t>
    </dgm:pt>
    <dgm:pt modelId="{6FAC121C-03B0-4022-BEED-7DFDDB66D537}" type="parTrans" cxnId="{61345440-95CE-4FA1-B75E-4FE0D76ACEAC}">
      <dgm:prSet/>
      <dgm:spPr/>
      <dgm:t>
        <a:bodyPr/>
        <a:lstStyle/>
        <a:p>
          <a:endParaRPr lang="zh-TW" altLang="en-US"/>
        </a:p>
      </dgm:t>
    </dgm:pt>
    <dgm:pt modelId="{F73DC939-308A-41B5-BC97-94DC120854AD}" type="sibTrans" cxnId="{61345440-95CE-4FA1-B75E-4FE0D76ACEAC}">
      <dgm:prSet/>
      <dgm:spPr/>
      <dgm:t>
        <a:bodyPr/>
        <a:lstStyle/>
        <a:p>
          <a:endParaRPr lang="zh-TW" altLang="en-US"/>
        </a:p>
      </dgm:t>
    </dgm:pt>
    <dgm:pt modelId="{6B75B81D-142F-41B1-AF06-D607CED6613A}">
      <dgm:prSet custT="1"/>
      <dgm:spPr/>
      <dgm:t>
        <a:bodyPr/>
        <a:lstStyle/>
        <a:p>
          <a:pPr rtl="0"/>
          <a:r>
            <a:rPr lang="zh-TW" sz="1800"/>
            <a:t>了解</a:t>
          </a:r>
          <a:r>
            <a:rPr lang="en-US" sz="1800"/>
            <a:t>MVC</a:t>
          </a:r>
          <a:endParaRPr lang="zh-TW" sz="1800"/>
        </a:p>
      </dgm:t>
    </dgm:pt>
    <dgm:pt modelId="{BCCFD523-9C74-4FC5-A64D-2A62D59F83F6}" type="parTrans" cxnId="{E1F22730-5036-4BCD-B5F6-29E06FFAB81A}">
      <dgm:prSet/>
      <dgm:spPr/>
      <dgm:t>
        <a:bodyPr/>
        <a:lstStyle/>
        <a:p>
          <a:endParaRPr lang="zh-TW" altLang="en-US"/>
        </a:p>
      </dgm:t>
    </dgm:pt>
    <dgm:pt modelId="{28BB510B-C162-43AF-829A-640430ED56B1}" type="sibTrans" cxnId="{E1F22730-5036-4BCD-B5F6-29E06FFAB81A}">
      <dgm:prSet/>
      <dgm:spPr/>
      <dgm:t>
        <a:bodyPr/>
        <a:lstStyle/>
        <a:p>
          <a:endParaRPr lang="zh-TW" altLang="en-US"/>
        </a:p>
      </dgm:t>
    </dgm:pt>
    <dgm:pt modelId="{7310DEB6-004A-4FAB-BC09-A3A0876C0256}">
      <dgm:prSet custT="1"/>
      <dgm:spPr/>
      <dgm:t>
        <a:bodyPr/>
        <a:lstStyle/>
        <a:p>
          <a:pPr rtl="0"/>
          <a:r>
            <a:rPr lang="zh-TW" sz="1800" dirty="0"/>
            <a:t>知道</a:t>
          </a:r>
          <a:r>
            <a:rPr lang="en-US" sz="1800" dirty="0"/>
            <a:t>PHP</a:t>
          </a:r>
          <a:r>
            <a:rPr lang="zh-TW" sz="1800" dirty="0"/>
            <a:t>的</a:t>
          </a:r>
          <a:r>
            <a:rPr lang="en-US" sz="1800" dirty="0" err="1"/>
            <a:t>autoloading</a:t>
          </a:r>
          <a:endParaRPr lang="zh-TW" sz="1800" dirty="0"/>
        </a:p>
      </dgm:t>
    </dgm:pt>
    <dgm:pt modelId="{49A5B51E-4DE8-4788-A57A-3DB6ED273A5B}" type="parTrans" cxnId="{CFAF1C63-9DD3-4051-86CB-B1152B301BDD}">
      <dgm:prSet/>
      <dgm:spPr/>
      <dgm:t>
        <a:bodyPr/>
        <a:lstStyle/>
        <a:p>
          <a:endParaRPr lang="zh-TW" altLang="en-US"/>
        </a:p>
      </dgm:t>
    </dgm:pt>
    <dgm:pt modelId="{B398126A-9C83-4C5E-B3FF-E85CCEA8E69B}" type="sibTrans" cxnId="{CFAF1C63-9DD3-4051-86CB-B1152B301BDD}">
      <dgm:prSet/>
      <dgm:spPr/>
      <dgm:t>
        <a:bodyPr/>
        <a:lstStyle/>
        <a:p>
          <a:endParaRPr lang="zh-TW" altLang="en-US"/>
        </a:p>
      </dgm:t>
    </dgm:pt>
    <dgm:pt modelId="{72501B33-35F4-406B-9899-4EED00E4AA40}">
      <dgm:prSet custT="1"/>
      <dgm:spPr/>
      <dgm:t>
        <a:bodyPr/>
        <a:lstStyle/>
        <a:p>
          <a:pPr rtl="0"/>
          <a:r>
            <a:rPr lang="zh-TW" sz="1800"/>
            <a:t>了解</a:t>
          </a:r>
          <a:r>
            <a:rPr lang="en-US" sz="1800"/>
            <a:t>PHP</a:t>
          </a:r>
          <a:r>
            <a:rPr lang="zh-TW" sz="1800"/>
            <a:t>物件導向程式的撰寫及操作</a:t>
          </a:r>
        </a:p>
      </dgm:t>
    </dgm:pt>
    <dgm:pt modelId="{CBBB47AF-E23B-40B0-A7D9-28589D2E82FA}" type="parTrans" cxnId="{E44AF08E-95A3-487A-A96A-95F67D8E1D8A}">
      <dgm:prSet/>
      <dgm:spPr/>
      <dgm:t>
        <a:bodyPr/>
        <a:lstStyle/>
        <a:p>
          <a:endParaRPr lang="zh-TW" altLang="en-US"/>
        </a:p>
      </dgm:t>
    </dgm:pt>
    <dgm:pt modelId="{1CC84D98-90B5-46F1-A7A9-C3A7475C7515}" type="sibTrans" cxnId="{E44AF08E-95A3-487A-A96A-95F67D8E1D8A}">
      <dgm:prSet/>
      <dgm:spPr/>
      <dgm:t>
        <a:bodyPr/>
        <a:lstStyle/>
        <a:p>
          <a:endParaRPr lang="zh-TW" altLang="en-US"/>
        </a:p>
      </dgm:t>
    </dgm:pt>
    <dgm:pt modelId="{4EDF380D-4AFD-4D4D-BB1F-7237C18A23C6}">
      <dgm:prSet custT="1"/>
      <dgm:spPr/>
      <dgm:t>
        <a:bodyPr/>
        <a:lstStyle/>
        <a:p>
          <a:pPr rtl="0"/>
          <a:r>
            <a:rPr lang="zh-TW" altLang="en-US" sz="1800"/>
            <a:t>資料庫的相關知識</a:t>
          </a:r>
        </a:p>
      </dgm:t>
    </dgm:pt>
    <dgm:pt modelId="{58969470-7118-4A13-A0A3-BC112CD087A2}" type="parTrans" cxnId="{E77792AF-27A6-4218-A068-BAC45C1507B0}">
      <dgm:prSet/>
      <dgm:spPr/>
      <dgm:t>
        <a:bodyPr/>
        <a:lstStyle/>
        <a:p>
          <a:endParaRPr lang="zh-TW" altLang="en-US"/>
        </a:p>
      </dgm:t>
    </dgm:pt>
    <dgm:pt modelId="{9ADB658B-171D-4A5A-87D5-0F387A64ADDD}" type="sibTrans" cxnId="{E77792AF-27A6-4218-A068-BAC45C1507B0}">
      <dgm:prSet/>
      <dgm:spPr/>
      <dgm:t>
        <a:bodyPr/>
        <a:lstStyle/>
        <a:p>
          <a:endParaRPr lang="zh-TW" altLang="en-US"/>
        </a:p>
      </dgm:t>
    </dgm:pt>
    <dgm:pt modelId="{215FAA8E-832F-4718-AC78-1B16FC8DEAB2}">
      <dgm:prSet custT="1"/>
      <dgm:spPr/>
      <dgm:t>
        <a:bodyPr/>
        <a:lstStyle/>
        <a:p>
          <a:pPr rtl="0"/>
          <a:r>
            <a:rPr lang="en-US" sz="1800"/>
            <a:t>HTML/CSS/Javascript</a:t>
          </a:r>
          <a:endParaRPr lang="zh-TW" sz="1800"/>
        </a:p>
      </dgm:t>
    </dgm:pt>
    <dgm:pt modelId="{A153F55F-E8E6-4F61-887A-AA0F6B9C3ED7}" type="parTrans" cxnId="{DA27B1A8-6F76-425A-AAFE-C01065F77928}">
      <dgm:prSet/>
      <dgm:spPr/>
      <dgm:t>
        <a:bodyPr/>
        <a:lstStyle/>
        <a:p>
          <a:endParaRPr lang="zh-TW" altLang="en-US"/>
        </a:p>
      </dgm:t>
    </dgm:pt>
    <dgm:pt modelId="{62DCAC9D-BD05-4E30-8745-FA4CCCBA787D}" type="sibTrans" cxnId="{DA27B1A8-6F76-425A-AAFE-C01065F77928}">
      <dgm:prSet/>
      <dgm:spPr/>
      <dgm:t>
        <a:bodyPr/>
        <a:lstStyle/>
        <a:p>
          <a:endParaRPr lang="zh-TW" altLang="en-US"/>
        </a:p>
      </dgm:t>
    </dgm:pt>
    <dgm:pt modelId="{B3BE66E0-65A1-47EF-8746-345482B7C37D}">
      <dgm:prSet custT="1"/>
      <dgm:spPr/>
      <dgm:t>
        <a:bodyPr/>
        <a:lstStyle/>
        <a:p>
          <a:pPr rtl="0"/>
          <a:r>
            <a:rPr lang="zh-TW" sz="1800"/>
            <a:t>了解</a:t>
          </a:r>
          <a:r>
            <a:rPr lang="en-US" sz="1800"/>
            <a:t>web server</a:t>
          </a:r>
          <a:r>
            <a:rPr lang="zh-TW" sz="1800"/>
            <a:t>的運作</a:t>
          </a:r>
        </a:p>
      </dgm:t>
    </dgm:pt>
    <dgm:pt modelId="{4FB673DC-BF1D-433F-AED9-E0B8210F6A55}" type="parTrans" cxnId="{B25A148A-89F8-42B3-9A05-5266B9DAC578}">
      <dgm:prSet/>
      <dgm:spPr/>
      <dgm:t>
        <a:bodyPr/>
        <a:lstStyle/>
        <a:p>
          <a:endParaRPr lang="zh-TW" altLang="en-US"/>
        </a:p>
      </dgm:t>
    </dgm:pt>
    <dgm:pt modelId="{1838553E-1DAF-49CB-9CD5-288D70D3387C}" type="sibTrans" cxnId="{B25A148A-89F8-42B3-9A05-5266B9DAC578}">
      <dgm:prSet/>
      <dgm:spPr/>
      <dgm:t>
        <a:bodyPr/>
        <a:lstStyle/>
        <a:p>
          <a:endParaRPr lang="zh-TW" altLang="en-US"/>
        </a:p>
      </dgm:t>
    </dgm:pt>
    <dgm:pt modelId="{BF00C5B3-A674-43D3-ABE9-AD5B72948E58}">
      <dgm:prSet/>
      <dgm:spPr/>
      <dgm:t>
        <a:bodyPr/>
        <a:lstStyle/>
        <a:p>
          <a:endParaRPr lang="zh-TW" altLang="en-US"/>
        </a:p>
      </dgm:t>
    </dgm:pt>
    <dgm:pt modelId="{43FB95F2-D16E-4E71-9BAE-55FA8803E14D}" type="parTrans" cxnId="{312EE7D2-3B1E-4791-9369-2CAF2F9E9F2C}">
      <dgm:prSet/>
      <dgm:spPr/>
      <dgm:t>
        <a:bodyPr/>
        <a:lstStyle/>
        <a:p>
          <a:endParaRPr lang="zh-TW" altLang="en-US"/>
        </a:p>
      </dgm:t>
    </dgm:pt>
    <dgm:pt modelId="{FEB25F59-CCA3-495D-835E-80A145398A2E}" type="sibTrans" cxnId="{312EE7D2-3B1E-4791-9369-2CAF2F9E9F2C}">
      <dgm:prSet/>
      <dgm:spPr/>
      <dgm:t>
        <a:bodyPr/>
        <a:lstStyle/>
        <a:p>
          <a:endParaRPr lang="zh-TW" altLang="en-US"/>
        </a:p>
      </dgm:t>
    </dgm:pt>
    <dgm:pt modelId="{1AC916CA-999F-4E3D-B3B1-0264C2188B7A}" type="pres">
      <dgm:prSet presAssocID="{61B1F5DC-56E9-41ED-9EF3-7087E7F02E4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4E671EDE-A319-44DE-ACA6-A1A74D7C8D9A}" type="pres">
      <dgm:prSet presAssocID="{61B1F5DC-56E9-41ED-9EF3-7087E7F02E4A}" presName="Name1" presStyleCnt="0"/>
      <dgm:spPr/>
    </dgm:pt>
    <dgm:pt modelId="{D475E7D3-0BD9-4F3F-AF74-67AE59E8C198}" type="pres">
      <dgm:prSet presAssocID="{61B1F5DC-56E9-41ED-9EF3-7087E7F02E4A}" presName="cycle" presStyleCnt="0"/>
      <dgm:spPr/>
    </dgm:pt>
    <dgm:pt modelId="{1E38A08C-3B5D-45E9-BB29-570F159B11D6}" type="pres">
      <dgm:prSet presAssocID="{61B1F5DC-56E9-41ED-9EF3-7087E7F02E4A}" presName="srcNode" presStyleLbl="node1" presStyleIdx="0" presStyleCnt="7"/>
      <dgm:spPr/>
    </dgm:pt>
    <dgm:pt modelId="{DCEBAA84-1B92-478E-A242-60226BA670DE}" type="pres">
      <dgm:prSet presAssocID="{61B1F5DC-56E9-41ED-9EF3-7087E7F02E4A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44E96718-D52D-4D49-B8FF-C7E731F01D0E}" type="pres">
      <dgm:prSet presAssocID="{61B1F5DC-56E9-41ED-9EF3-7087E7F02E4A}" presName="extraNode" presStyleLbl="node1" presStyleIdx="0" presStyleCnt="7"/>
      <dgm:spPr/>
    </dgm:pt>
    <dgm:pt modelId="{53AB2597-A4CB-461F-A4AC-5BF9A4AB8B9F}" type="pres">
      <dgm:prSet presAssocID="{61B1F5DC-56E9-41ED-9EF3-7087E7F02E4A}" presName="dstNode" presStyleLbl="node1" presStyleIdx="0" presStyleCnt="7"/>
      <dgm:spPr/>
    </dgm:pt>
    <dgm:pt modelId="{826277F2-1C32-4B81-A535-1D9AC214C2E1}" type="pres">
      <dgm:prSet presAssocID="{F88DAEB1-18C8-4EDD-BC6C-F06E4DBDD389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E959174-AC55-4ADD-9363-44F3F696D719}" type="pres">
      <dgm:prSet presAssocID="{F88DAEB1-18C8-4EDD-BC6C-F06E4DBDD389}" presName="accent_1" presStyleCnt="0"/>
      <dgm:spPr/>
    </dgm:pt>
    <dgm:pt modelId="{45BF03EC-2661-4B38-A8C3-020AE8FE68E0}" type="pres">
      <dgm:prSet presAssocID="{F88DAEB1-18C8-4EDD-BC6C-F06E4DBDD389}" presName="accentRepeatNode" presStyleLbl="solidFgAcc1" presStyleIdx="0" presStyleCnt="7"/>
      <dgm:spPr/>
    </dgm:pt>
    <dgm:pt modelId="{A1028F99-194B-4EF5-815D-E2923C349750}" type="pres">
      <dgm:prSet presAssocID="{6B75B81D-142F-41B1-AF06-D607CED6613A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E10402-506D-49D1-A907-E7AB7DC2BE6B}" type="pres">
      <dgm:prSet presAssocID="{6B75B81D-142F-41B1-AF06-D607CED6613A}" presName="accent_2" presStyleCnt="0"/>
      <dgm:spPr/>
    </dgm:pt>
    <dgm:pt modelId="{9C39F01E-2204-4DF3-ADA5-546CB63BD106}" type="pres">
      <dgm:prSet presAssocID="{6B75B81D-142F-41B1-AF06-D607CED6613A}" presName="accentRepeatNode" presStyleLbl="solidFgAcc1" presStyleIdx="1" presStyleCnt="7"/>
      <dgm:spPr/>
    </dgm:pt>
    <dgm:pt modelId="{E98A1D88-D21B-4702-BB63-510E9D17185F}" type="pres">
      <dgm:prSet presAssocID="{7310DEB6-004A-4FAB-BC09-A3A0876C0256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68CB498-476F-452A-8FC6-7EC939C59226}" type="pres">
      <dgm:prSet presAssocID="{7310DEB6-004A-4FAB-BC09-A3A0876C0256}" presName="accent_3" presStyleCnt="0"/>
      <dgm:spPr/>
    </dgm:pt>
    <dgm:pt modelId="{CB735961-9FE9-40A2-85B2-F68AD6D64EE4}" type="pres">
      <dgm:prSet presAssocID="{7310DEB6-004A-4FAB-BC09-A3A0876C0256}" presName="accentRepeatNode" presStyleLbl="solidFgAcc1" presStyleIdx="2" presStyleCnt="7"/>
      <dgm:spPr/>
    </dgm:pt>
    <dgm:pt modelId="{FAC532F3-D97E-4EDE-A45E-7A360779AB0A}" type="pres">
      <dgm:prSet presAssocID="{72501B33-35F4-406B-9899-4EED00E4AA40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B01FAA8-A632-4860-A1D8-DCC4A52DD15F}" type="pres">
      <dgm:prSet presAssocID="{72501B33-35F4-406B-9899-4EED00E4AA40}" presName="accent_4" presStyleCnt="0"/>
      <dgm:spPr/>
    </dgm:pt>
    <dgm:pt modelId="{2E1D2A21-CC51-4CAD-9B35-4EDB488189F8}" type="pres">
      <dgm:prSet presAssocID="{72501B33-35F4-406B-9899-4EED00E4AA40}" presName="accentRepeatNode" presStyleLbl="solidFgAcc1" presStyleIdx="3" presStyleCnt="7"/>
      <dgm:spPr/>
    </dgm:pt>
    <dgm:pt modelId="{4F77B2AF-32D2-422F-A5DC-43FA642CEFE8}" type="pres">
      <dgm:prSet presAssocID="{4EDF380D-4AFD-4D4D-BB1F-7237C18A23C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7FCD46-C2B6-4516-970B-9D9A392A47D6}" type="pres">
      <dgm:prSet presAssocID="{4EDF380D-4AFD-4D4D-BB1F-7237C18A23C6}" presName="accent_5" presStyleCnt="0"/>
      <dgm:spPr/>
    </dgm:pt>
    <dgm:pt modelId="{11BF4751-0CC5-4318-A47D-25C6116E9319}" type="pres">
      <dgm:prSet presAssocID="{4EDF380D-4AFD-4D4D-BB1F-7237C18A23C6}" presName="accentRepeatNode" presStyleLbl="solidFgAcc1" presStyleIdx="4" presStyleCnt="7"/>
      <dgm:spPr/>
    </dgm:pt>
    <dgm:pt modelId="{F5D86A8D-0E59-4D36-BFAB-259D7FEE53CA}" type="pres">
      <dgm:prSet presAssocID="{215FAA8E-832F-4718-AC78-1B16FC8DEAB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B7EBE3-3A31-4E61-B3B5-D6734F1768D9}" type="pres">
      <dgm:prSet presAssocID="{215FAA8E-832F-4718-AC78-1B16FC8DEAB2}" presName="accent_6" presStyleCnt="0"/>
      <dgm:spPr/>
    </dgm:pt>
    <dgm:pt modelId="{38F14A07-93E2-42B4-9125-BFB8D47B0726}" type="pres">
      <dgm:prSet presAssocID="{215FAA8E-832F-4718-AC78-1B16FC8DEAB2}" presName="accentRepeatNode" presStyleLbl="solidFgAcc1" presStyleIdx="5" presStyleCnt="7"/>
      <dgm:spPr/>
    </dgm:pt>
    <dgm:pt modelId="{7B0223FC-95F8-4EB2-9F1A-BE759544A925}" type="pres">
      <dgm:prSet presAssocID="{B3BE66E0-65A1-47EF-8746-345482B7C37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B42105-9839-4D1F-9432-346C85F1B029}" type="pres">
      <dgm:prSet presAssocID="{B3BE66E0-65A1-47EF-8746-345482B7C37D}" presName="accent_7" presStyleCnt="0"/>
      <dgm:spPr/>
    </dgm:pt>
    <dgm:pt modelId="{C7961DA0-A2D3-44F1-88FA-FE3018281FD2}" type="pres">
      <dgm:prSet presAssocID="{B3BE66E0-65A1-47EF-8746-345482B7C37D}" presName="accentRepeatNode" presStyleLbl="solidFgAcc1" presStyleIdx="6" presStyleCnt="7"/>
      <dgm:spPr/>
    </dgm:pt>
  </dgm:ptLst>
  <dgm:cxnLst>
    <dgm:cxn modelId="{61345440-95CE-4FA1-B75E-4FE0D76ACEAC}" srcId="{61B1F5DC-56E9-41ED-9EF3-7087E7F02E4A}" destId="{F88DAEB1-18C8-4EDD-BC6C-F06E4DBDD389}" srcOrd="0" destOrd="0" parTransId="{6FAC121C-03B0-4022-BEED-7DFDDB66D537}" sibTransId="{F73DC939-308A-41B5-BC97-94DC120854AD}"/>
    <dgm:cxn modelId="{B25A148A-89F8-42B3-9A05-5266B9DAC578}" srcId="{61B1F5DC-56E9-41ED-9EF3-7087E7F02E4A}" destId="{B3BE66E0-65A1-47EF-8746-345482B7C37D}" srcOrd="6" destOrd="0" parTransId="{4FB673DC-BF1D-433F-AED9-E0B8210F6A55}" sibTransId="{1838553E-1DAF-49CB-9CD5-288D70D3387C}"/>
    <dgm:cxn modelId="{DA27B1A8-6F76-425A-AAFE-C01065F77928}" srcId="{61B1F5DC-56E9-41ED-9EF3-7087E7F02E4A}" destId="{215FAA8E-832F-4718-AC78-1B16FC8DEAB2}" srcOrd="5" destOrd="0" parTransId="{A153F55F-E8E6-4F61-887A-AA0F6B9C3ED7}" sibTransId="{62DCAC9D-BD05-4E30-8745-FA4CCCBA787D}"/>
    <dgm:cxn modelId="{E1F22730-5036-4BCD-B5F6-29E06FFAB81A}" srcId="{61B1F5DC-56E9-41ED-9EF3-7087E7F02E4A}" destId="{6B75B81D-142F-41B1-AF06-D607CED6613A}" srcOrd="1" destOrd="0" parTransId="{BCCFD523-9C74-4FC5-A64D-2A62D59F83F6}" sibTransId="{28BB510B-C162-43AF-829A-640430ED56B1}"/>
    <dgm:cxn modelId="{2B835A0C-731E-4968-97D4-D8E0D37E442D}" type="presOf" srcId="{F73DC939-308A-41B5-BC97-94DC120854AD}" destId="{DCEBAA84-1B92-478E-A242-60226BA670DE}" srcOrd="0" destOrd="0" presId="urn:microsoft.com/office/officeart/2008/layout/VerticalCurvedList"/>
    <dgm:cxn modelId="{06161AC6-CB34-4AB3-BBF2-C7A45500B166}" type="presOf" srcId="{B3BE66E0-65A1-47EF-8746-345482B7C37D}" destId="{7B0223FC-95F8-4EB2-9F1A-BE759544A925}" srcOrd="0" destOrd="0" presId="urn:microsoft.com/office/officeart/2008/layout/VerticalCurvedList"/>
    <dgm:cxn modelId="{BBD477BB-7FE2-4AB2-AD06-3E35AB42D52C}" type="presOf" srcId="{6B75B81D-142F-41B1-AF06-D607CED6613A}" destId="{A1028F99-194B-4EF5-815D-E2923C349750}" srcOrd="0" destOrd="0" presId="urn:microsoft.com/office/officeart/2008/layout/VerticalCurvedList"/>
    <dgm:cxn modelId="{931B33F4-6372-4FE4-AC86-26DC2B9EF635}" type="presOf" srcId="{4EDF380D-4AFD-4D4D-BB1F-7237C18A23C6}" destId="{4F77B2AF-32D2-422F-A5DC-43FA642CEFE8}" srcOrd="0" destOrd="0" presId="urn:microsoft.com/office/officeart/2008/layout/VerticalCurvedList"/>
    <dgm:cxn modelId="{6893E26E-D973-4C93-8E28-883B0763FD15}" type="presOf" srcId="{7310DEB6-004A-4FAB-BC09-A3A0876C0256}" destId="{E98A1D88-D21B-4702-BB63-510E9D17185F}" srcOrd="0" destOrd="0" presId="urn:microsoft.com/office/officeart/2008/layout/VerticalCurvedList"/>
    <dgm:cxn modelId="{7DD2D02D-AC16-4EBE-8454-09361D88AC12}" type="presOf" srcId="{215FAA8E-832F-4718-AC78-1B16FC8DEAB2}" destId="{F5D86A8D-0E59-4D36-BFAB-259D7FEE53CA}" srcOrd="0" destOrd="0" presId="urn:microsoft.com/office/officeart/2008/layout/VerticalCurvedList"/>
    <dgm:cxn modelId="{E77792AF-27A6-4218-A068-BAC45C1507B0}" srcId="{61B1F5DC-56E9-41ED-9EF3-7087E7F02E4A}" destId="{4EDF380D-4AFD-4D4D-BB1F-7237C18A23C6}" srcOrd="4" destOrd="0" parTransId="{58969470-7118-4A13-A0A3-BC112CD087A2}" sibTransId="{9ADB658B-171D-4A5A-87D5-0F387A64ADDD}"/>
    <dgm:cxn modelId="{19797A10-1F53-48EC-B0AD-607FC0FA2D2F}" type="presOf" srcId="{F88DAEB1-18C8-4EDD-BC6C-F06E4DBDD389}" destId="{826277F2-1C32-4B81-A535-1D9AC214C2E1}" srcOrd="0" destOrd="0" presId="urn:microsoft.com/office/officeart/2008/layout/VerticalCurvedList"/>
    <dgm:cxn modelId="{E44AF08E-95A3-487A-A96A-95F67D8E1D8A}" srcId="{61B1F5DC-56E9-41ED-9EF3-7087E7F02E4A}" destId="{72501B33-35F4-406B-9899-4EED00E4AA40}" srcOrd="3" destOrd="0" parTransId="{CBBB47AF-E23B-40B0-A7D9-28589D2E82FA}" sibTransId="{1CC84D98-90B5-46F1-A7A9-C3A7475C7515}"/>
    <dgm:cxn modelId="{312EE7D2-3B1E-4791-9369-2CAF2F9E9F2C}" srcId="{61B1F5DC-56E9-41ED-9EF3-7087E7F02E4A}" destId="{BF00C5B3-A674-43D3-ABE9-AD5B72948E58}" srcOrd="7" destOrd="0" parTransId="{43FB95F2-D16E-4E71-9BAE-55FA8803E14D}" sibTransId="{FEB25F59-CCA3-495D-835E-80A145398A2E}"/>
    <dgm:cxn modelId="{CFAF1C63-9DD3-4051-86CB-B1152B301BDD}" srcId="{61B1F5DC-56E9-41ED-9EF3-7087E7F02E4A}" destId="{7310DEB6-004A-4FAB-BC09-A3A0876C0256}" srcOrd="2" destOrd="0" parTransId="{49A5B51E-4DE8-4788-A57A-3DB6ED273A5B}" sibTransId="{B398126A-9C83-4C5E-B3FF-E85CCEA8E69B}"/>
    <dgm:cxn modelId="{AA34990B-1567-4B89-8B3A-B8F62B1FAC94}" type="presOf" srcId="{72501B33-35F4-406B-9899-4EED00E4AA40}" destId="{FAC532F3-D97E-4EDE-A45E-7A360779AB0A}" srcOrd="0" destOrd="0" presId="urn:microsoft.com/office/officeart/2008/layout/VerticalCurvedList"/>
    <dgm:cxn modelId="{8AB9BE5F-BD83-40F4-9E09-27523364F16C}" type="presOf" srcId="{61B1F5DC-56E9-41ED-9EF3-7087E7F02E4A}" destId="{1AC916CA-999F-4E3D-B3B1-0264C2188B7A}" srcOrd="0" destOrd="0" presId="urn:microsoft.com/office/officeart/2008/layout/VerticalCurvedList"/>
    <dgm:cxn modelId="{3DA2FEB3-5FB3-43CF-9381-B038CB6DBE1A}" type="presParOf" srcId="{1AC916CA-999F-4E3D-B3B1-0264C2188B7A}" destId="{4E671EDE-A319-44DE-ACA6-A1A74D7C8D9A}" srcOrd="0" destOrd="0" presId="urn:microsoft.com/office/officeart/2008/layout/VerticalCurvedList"/>
    <dgm:cxn modelId="{C9042E00-5CD3-45E8-9D5F-D5FA4C0C6EDC}" type="presParOf" srcId="{4E671EDE-A319-44DE-ACA6-A1A74D7C8D9A}" destId="{D475E7D3-0BD9-4F3F-AF74-67AE59E8C198}" srcOrd="0" destOrd="0" presId="urn:microsoft.com/office/officeart/2008/layout/VerticalCurvedList"/>
    <dgm:cxn modelId="{E30029F3-6544-4882-996A-A405BEA618CB}" type="presParOf" srcId="{D475E7D3-0BD9-4F3F-AF74-67AE59E8C198}" destId="{1E38A08C-3B5D-45E9-BB29-570F159B11D6}" srcOrd="0" destOrd="0" presId="urn:microsoft.com/office/officeart/2008/layout/VerticalCurvedList"/>
    <dgm:cxn modelId="{F374CF39-6CDC-4722-BE83-8A1F744C9E3C}" type="presParOf" srcId="{D475E7D3-0BD9-4F3F-AF74-67AE59E8C198}" destId="{DCEBAA84-1B92-478E-A242-60226BA670DE}" srcOrd="1" destOrd="0" presId="urn:microsoft.com/office/officeart/2008/layout/VerticalCurvedList"/>
    <dgm:cxn modelId="{F8828C25-C5F4-4D7D-B534-303148B04C29}" type="presParOf" srcId="{D475E7D3-0BD9-4F3F-AF74-67AE59E8C198}" destId="{44E96718-D52D-4D49-B8FF-C7E731F01D0E}" srcOrd="2" destOrd="0" presId="urn:microsoft.com/office/officeart/2008/layout/VerticalCurvedList"/>
    <dgm:cxn modelId="{7398ADA3-347E-4D6E-AEB1-7111DB0FA70F}" type="presParOf" srcId="{D475E7D3-0BD9-4F3F-AF74-67AE59E8C198}" destId="{53AB2597-A4CB-461F-A4AC-5BF9A4AB8B9F}" srcOrd="3" destOrd="0" presId="urn:microsoft.com/office/officeart/2008/layout/VerticalCurvedList"/>
    <dgm:cxn modelId="{328A2095-6273-4B0A-BC51-33EC02C6E455}" type="presParOf" srcId="{4E671EDE-A319-44DE-ACA6-A1A74D7C8D9A}" destId="{826277F2-1C32-4B81-A535-1D9AC214C2E1}" srcOrd="1" destOrd="0" presId="urn:microsoft.com/office/officeart/2008/layout/VerticalCurvedList"/>
    <dgm:cxn modelId="{C9D4C31E-4AFF-4D2A-94DF-29CF9C473798}" type="presParOf" srcId="{4E671EDE-A319-44DE-ACA6-A1A74D7C8D9A}" destId="{7E959174-AC55-4ADD-9363-44F3F696D719}" srcOrd="2" destOrd="0" presId="urn:microsoft.com/office/officeart/2008/layout/VerticalCurvedList"/>
    <dgm:cxn modelId="{594EA94F-AAF5-4F51-B9AD-3A1469A5C0BA}" type="presParOf" srcId="{7E959174-AC55-4ADD-9363-44F3F696D719}" destId="{45BF03EC-2661-4B38-A8C3-020AE8FE68E0}" srcOrd="0" destOrd="0" presId="urn:microsoft.com/office/officeart/2008/layout/VerticalCurvedList"/>
    <dgm:cxn modelId="{813B0906-FE8F-4C71-9E36-2910A9E1892E}" type="presParOf" srcId="{4E671EDE-A319-44DE-ACA6-A1A74D7C8D9A}" destId="{A1028F99-194B-4EF5-815D-E2923C349750}" srcOrd="3" destOrd="0" presId="urn:microsoft.com/office/officeart/2008/layout/VerticalCurvedList"/>
    <dgm:cxn modelId="{A4F1F7D1-A718-4D07-A39E-F7ABA3D78475}" type="presParOf" srcId="{4E671EDE-A319-44DE-ACA6-A1A74D7C8D9A}" destId="{2FE10402-506D-49D1-A907-E7AB7DC2BE6B}" srcOrd="4" destOrd="0" presId="urn:microsoft.com/office/officeart/2008/layout/VerticalCurvedList"/>
    <dgm:cxn modelId="{42006989-A0C4-4DAA-8614-548A50EDC576}" type="presParOf" srcId="{2FE10402-506D-49D1-A907-E7AB7DC2BE6B}" destId="{9C39F01E-2204-4DF3-ADA5-546CB63BD106}" srcOrd="0" destOrd="0" presId="urn:microsoft.com/office/officeart/2008/layout/VerticalCurvedList"/>
    <dgm:cxn modelId="{EE234D7B-AD5E-4B79-A52E-5E38AE59F0B8}" type="presParOf" srcId="{4E671EDE-A319-44DE-ACA6-A1A74D7C8D9A}" destId="{E98A1D88-D21B-4702-BB63-510E9D17185F}" srcOrd="5" destOrd="0" presId="urn:microsoft.com/office/officeart/2008/layout/VerticalCurvedList"/>
    <dgm:cxn modelId="{EBE1D322-AC0F-4F2C-85C1-BBF05CCABCCF}" type="presParOf" srcId="{4E671EDE-A319-44DE-ACA6-A1A74D7C8D9A}" destId="{F68CB498-476F-452A-8FC6-7EC939C59226}" srcOrd="6" destOrd="0" presId="urn:microsoft.com/office/officeart/2008/layout/VerticalCurvedList"/>
    <dgm:cxn modelId="{0A9B4EA0-1033-443F-A450-1FAD5779EEBC}" type="presParOf" srcId="{F68CB498-476F-452A-8FC6-7EC939C59226}" destId="{CB735961-9FE9-40A2-85B2-F68AD6D64EE4}" srcOrd="0" destOrd="0" presId="urn:microsoft.com/office/officeart/2008/layout/VerticalCurvedList"/>
    <dgm:cxn modelId="{E27885CE-B608-4C5A-A080-6AE24B69E0FB}" type="presParOf" srcId="{4E671EDE-A319-44DE-ACA6-A1A74D7C8D9A}" destId="{FAC532F3-D97E-4EDE-A45E-7A360779AB0A}" srcOrd="7" destOrd="0" presId="urn:microsoft.com/office/officeart/2008/layout/VerticalCurvedList"/>
    <dgm:cxn modelId="{66CD6C7E-7C8A-4AF4-A77D-B5C2B7E3DD3F}" type="presParOf" srcId="{4E671EDE-A319-44DE-ACA6-A1A74D7C8D9A}" destId="{AB01FAA8-A632-4860-A1D8-DCC4A52DD15F}" srcOrd="8" destOrd="0" presId="urn:microsoft.com/office/officeart/2008/layout/VerticalCurvedList"/>
    <dgm:cxn modelId="{46EFA3D0-ECF6-43ED-8453-71D4FDD45781}" type="presParOf" srcId="{AB01FAA8-A632-4860-A1D8-DCC4A52DD15F}" destId="{2E1D2A21-CC51-4CAD-9B35-4EDB488189F8}" srcOrd="0" destOrd="0" presId="urn:microsoft.com/office/officeart/2008/layout/VerticalCurvedList"/>
    <dgm:cxn modelId="{85990E62-FEC8-4FEA-AFA4-786CB24A9F7D}" type="presParOf" srcId="{4E671EDE-A319-44DE-ACA6-A1A74D7C8D9A}" destId="{4F77B2AF-32D2-422F-A5DC-43FA642CEFE8}" srcOrd="9" destOrd="0" presId="urn:microsoft.com/office/officeart/2008/layout/VerticalCurvedList"/>
    <dgm:cxn modelId="{B816CD4E-CFED-4521-83BF-EF43EBB8E643}" type="presParOf" srcId="{4E671EDE-A319-44DE-ACA6-A1A74D7C8D9A}" destId="{6B7FCD46-C2B6-4516-970B-9D9A392A47D6}" srcOrd="10" destOrd="0" presId="urn:microsoft.com/office/officeart/2008/layout/VerticalCurvedList"/>
    <dgm:cxn modelId="{085B90DB-EB4A-448E-AA6E-1F0547813B04}" type="presParOf" srcId="{6B7FCD46-C2B6-4516-970B-9D9A392A47D6}" destId="{11BF4751-0CC5-4318-A47D-25C6116E9319}" srcOrd="0" destOrd="0" presId="urn:microsoft.com/office/officeart/2008/layout/VerticalCurvedList"/>
    <dgm:cxn modelId="{38DACAF7-8C57-4C52-B4F2-D4295436EB9C}" type="presParOf" srcId="{4E671EDE-A319-44DE-ACA6-A1A74D7C8D9A}" destId="{F5D86A8D-0E59-4D36-BFAB-259D7FEE53CA}" srcOrd="11" destOrd="0" presId="urn:microsoft.com/office/officeart/2008/layout/VerticalCurvedList"/>
    <dgm:cxn modelId="{ABB7638E-8BBD-4093-ADC4-4D91A525D0E6}" type="presParOf" srcId="{4E671EDE-A319-44DE-ACA6-A1A74D7C8D9A}" destId="{BAB7EBE3-3A31-4E61-B3B5-D6734F1768D9}" srcOrd="12" destOrd="0" presId="urn:microsoft.com/office/officeart/2008/layout/VerticalCurvedList"/>
    <dgm:cxn modelId="{E490CD88-B6D4-4817-AC9D-C4DD1DB72E22}" type="presParOf" srcId="{BAB7EBE3-3A31-4E61-B3B5-D6734F1768D9}" destId="{38F14A07-93E2-42B4-9125-BFB8D47B0726}" srcOrd="0" destOrd="0" presId="urn:microsoft.com/office/officeart/2008/layout/VerticalCurvedList"/>
    <dgm:cxn modelId="{27EA3AB8-C368-4E25-B034-AEAC5F090939}" type="presParOf" srcId="{4E671EDE-A319-44DE-ACA6-A1A74D7C8D9A}" destId="{7B0223FC-95F8-4EB2-9F1A-BE759544A925}" srcOrd="13" destOrd="0" presId="urn:microsoft.com/office/officeart/2008/layout/VerticalCurvedList"/>
    <dgm:cxn modelId="{0116B838-7F6B-40E5-98D2-CF6D7DFB13C6}" type="presParOf" srcId="{4E671EDE-A319-44DE-ACA6-A1A74D7C8D9A}" destId="{B8B42105-9839-4D1F-9432-346C85F1B029}" srcOrd="14" destOrd="0" presId="urn:microsoft.com/office/officeart/2008/layout/VerticalCurvedList"/>
    <dgm:cxn modelId="{F1B1E0BF-44C2-4DE8-B4CA-2F8838BFE8C1}" type="presParOf" srcId="{B8B42105-9839-4D1F-9432-346C85F1B029}" destId="{C7961DA0-A2D3-44F1-88FA-FE3018281F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52A5F6-B686-2948-ACF6-E2FCAE30BD26}" type="doc">
      <dgm:prSet loTypeId="urn:microsoft.com/office/officeart/2005/8/layout/vList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212E8AB7-592A-CE42-854C-6F9B9FA9C436}">
      <dgm:prSet custT="1"/>
      <dgm:spPr/>
      <dgm:t>
        <a:bodyPr/>
        <a:lstStyle/>
        <a:p>
          <a:r>
            <a:rPr lang="zh-TW" sz="2400" dirty="0"/>
            <a:t>需先安裝</a:t>
          </a:r>
          <a:r>
            <a:rPr lang="en-US" sz="2400" dirty="0"/>
            <a:t>composer</a:t>
          </a:r>
          <a:endParaRPr lang="zh-TW" sz="2400" dirty="0"/>
        </a:p>
      </dgm:t>
    </dgm:pt>
    <dgm:pt modelId="{171B1633-6084-634B-9ACB-F5D8506D0BDC}" type="parTrans" cxnId="{64FE8304-C33E-A946-90CD-04D1359F353A}">
      <dgm:prSet/>
      <dgm:spPr/>
      <dgm:t>
        <a:bodyPr/>
        <a:lstStyle/>
        <a:p>
          <a:endParaRPr lang="zh-TW" altLang="en-US"/>
        </a:p>
      </dgm:t>
    </dgm:pt>
    <dgm:pt modelId="{574B8403-1E69-6D47-943D-F0422DE71D9C}" type="sibTrans" cxnId="{64FE8304-C33E-A946-90CD-04D1359F353A}">
      <dgm:prSet/>
      <dgm:spPr/>
      <dgm:t>
        <a:bodyPr/>
        <a:lstStyle/>
        <a:p>
          <a:endParaRPr lang="zh-TW" altLang="en-US"/>
        </a:p>
      </dgm:t>
    </dgm:pt>
    <dgm:pt modelId="{44C39B48-0FDF-9F4F-833F-54FF8216F725}">
      <dgm:prSet custT="1"/>
      <dgm:spPr/>
      <dgm:t>
        <a:bodyPr/>
        <a:lstStyle/>
        <a:p>
          <a:r>
            <a:rPr lang="en-US" sz="2000" dirty="0">
              <a:hlinkClick xmlns:r="http://schemas.openxmlformats.org/officeDocument/2006/relationships" r:id="rId1"/>
            </a:rPr>
            <a:t>https://getcomposer.org/</a:t>
          </a:r>
          <a:endParaRPr lang="zh-TW" sz="2000" dirty="0"/>
        </a:p>
      </dgm:t>
    </dgm:pt>
    <dgm:pt modelId="{C17DFB5A-4735-EA45-9CDA-684833CDCBDE}" type="parTrans" cxnId="{63556F19-C8E0-7B4D-A01B-7E339F029FF4}">
      <dgm:prSet/>
      <dgm:spPr/>
      <dgm:t>
        <a:bodyPr/>
        <a:lstStyle/>
        <a:p>
          <a:endParaRPr lang="zh-TW" altLang="en-US"/>
        </a:p>
      </dgm:t>
    </dgm:pt>
    <dgm:pt modelId="{6448B1A6-D87C-B740-B3D8-2E525177A61D}" type="sibTrans" cxnId="{63556F19-C8E0-7B4D-A01B-7E339F029FF4}">
      <dgm:prSet/>
      <dgm:spPr/>
      <dgm:t>
        <a:bodyPr/>
        <a:lstStyle/>
        <a:p>
          <a:endParaRPr lang="zh-TW" altLang="en-US"/>
        </a:p>
      </dgm:t>
    </dgm:pt>
    <dgm:pt modelId="{AA42D4D1-54A1-0244-A762-58A408C627C1}">
      <dgm:prSet custT="1"/>
      <dgm:spPr/>
      <dgm:t>
        <a:bodyPr/>
        <a:lstStyle/>
        <a:p>
          <a:r>
            <a:rPr lang="en-US" sz="2000" dirty="0"/>
            <a:t>Windows</a:t>
          </a:r>
          <a:r>
            <a:rPr lang="zh-TW" sz="2000" dirty="0"/>
            <a:t>和</a:t>
          </a:r>
          <a:r>
            <a:rPr lang="en-US" sz="2000" dirty="0"/>
            <a:t>Linux</a:t>
          </a:r>
          <a:r>
            <a:rPr lang="zh-TW" sz="2000" dirty="0"/>
            <a:t>安裝方式不同</a:t>
          </a:r>
        </a:p>
      </dgm:t>
    </dgm:pt>
    <dgm:pt modelId="{4598691F-AD1C-5F4A-8EEC-F754E4B6C69E}" type="parTrans" cxnId="{2942988C-3289-E042-82BB-BAC45C3835FD}">
      <dgm:prSet/>
      <dgm:spPr/>
      <dgm:t>
        <a:bodyPr/>
        <a:lstStyle/>
        <a:p>
          <a:endParaRPr lang="zh-TW" altLang="en-US"/>
        </a:p>
      </dgm:t>
    </dgm:pt>
    <dgm:pt modelId="{00785CB1-16EB-B140-8777-5622E0CE0D0C}" type="sibTrans" cxnId="{2942988C-3289-E042-82BB-BAC45C3835FD}">
      <dgm:prSet/>
      <dgm:spPr/>
      <dgm:t>
        <a:bodyPr/>
        <a:lstStyle/>
        <a:p>
          <a:endParaRPr lang="zh-TW" altLang="en-US"/>
        </a:p>
      </dgm:t>
    </dgm:pt>
    <dgm:pt modelId="{FCEEB5E5-EC26-EB43-9DE6-7D50725F18FD}">
      <dgm:prSet custT="1"/>
      <dgm:spPr/>
      <dgm:t>
        <a:bodyPr/>
        <a:lstStyle/>
        <a:p>
          <a:r>
            <a:rPr lang="zh-TW" sz="2000" dirty="0"/>
            <a:t>部份</a:t>
          </a:r>
          <a:r>
            <a:rPr lang="en-US" sz="2000" dirty="0"/>
            <a:t>windows</a:t>
          </a:r>
          <a:r>
            <a:rPr lang="zh-TW" sz="2000" dirty="0"/>
            <a:t>環境需重啟才會生效</a:t>
          </a:r>
        </a:p>
      </dgm:t>
    </dgm:pt>
    <dgm:pt modelId="{10EA98FC-61E7-3346-A9FA-BDC63149AB26}" type="parTrans" cxnId="{60259A98-9956-7F41-916C-FAF03AFA0AC2}">
      <dgm:prSet/>
      <dgm:spPr/>
      <dgm:t>
        <a:bodyPr/>
        <a:lstStyle/>
        <a:p>
          <a:endParaRPr lang="zh-TW" altLang="en-US"/>
        </a:p>
      </dgm:t>
    </dgm:pt>
    <dgm:pt modelId="{3095CCD2-54D3-CD4F-BCEE-22209AA779A7}" type="sibTrans" cxnId="{60259A98-9956-7F41-916C-FAF03AFA0AC2}">
      <dgm:prSet/>
      <dgm:spPr/>
      <dgm:t>
        <a:bodyPr/>
        <a:lstStyle/>
        <a:p>
          <a:endParaRPr lang="zh-TW" altLang="en-US"/>
        </a:p>
      </dgm:t>
    </dgm:pt>
    <dgm:pt modelId="{3E028904-A9F6-BC48-8E23-BDABB5FB7702}">
      <dgm:prSet custT="1"/>
      <dgm:spPr/>
      <dgm:t>
        <a:bodyPr/>
        <a:lstStyle/>
        <a:p>
          <a:r>
            <a:rPr lang="zh-TW" sz="2400" dirty="0"/>
            <a:t>由</a:t>
          </a:r>
          <a:r>
            <a:rPr lang="en-US" sz="2400" dirty="0"/>
            <a:t>composer</a:t>
          </a:r>
          <a:r>
            <a:rPr lang="zh-TW" sz="2400" dirty="0"/>
            <a:t>安裝</a:t>
          </a:r>
          <a:r>
            <a:rPr lang="en-US" sz="2400" dirty="0"/>
            <a:t>Laravel</a:t>
          </a:r>
          <a:endParaRPr lang="zh-TW" sz="2400" dirty="0"/>
        </a:p>
      </dgm:t>
    </dgm:pt>
    <dgm:pt modelId="{5AE96574-9CBC-4249-AD3E-F7DACDD935AB}" type="parTrans" cxnId="{942262FF-9FF3-B84C-B28A-36988847FB37}">
      <dgm:prSet/>
      <dgm:spPr/>
      <dgm:t>
        <a:bodyPr/>
        <a:lstStyle/>
        <a:p>
          <a:endParaRPr lang="zh-TW" altLang="en-US"/>
        </a:p>
      </dgm:t>
    </dgm:pt>
    <dgm:pt modelId="{2F67C91C-2D8B-004A-BE47-B1143A9421B8}" type="sibTrans" cxnId="{942262FF-9FF3-B84C-B28A-36988847FB37}">
      <dgm:prSet/>
      <dgm:spPr/>
      <dgm:t>
        <a:bodyPr/>
        <a:lstStyle/>
        <a:p>
          <a:endParaRPr lang="zh-TW" altLang="en-US"/>
        </a:p>
      </dgm:t>
    </dgm:pt>
    <dgm:pt modelId="{F45F17F0-4906-1C43-89AD-B11A5607BDD3}">
      <dgm:prSet custT="1"/>
      <dgm:spPr/>
      <dgm:t>
        <a:bodyPr/>
        <a:lstStyle/>
        <a:p>
          <a:r>
            <a:rPr lang="zh-TW" sz="2000" dirty="0"/>
            <a:t>下指令 </a:t>
          </a:r>
          <a:r>
            <a:rPr lang="en-US" sz="2000" dirty="0"/>
            <a:t>composer global require </a:t>
          </a:r>
          <a:r>
            <a:rPr lang="en-US" sz="2000" dirty="0" err="1" smtClean="0"/>
            <a:t>laravel</a:t>
          </a:r>
          <a:r>
            <a:rPr lang="en-US" sz="2000" dirty="0" smtClean="0"/>
            <a:t>/installer</a:t>
          </a:r>
          <a:endParaRPr lang="zh-TW" sz="2000" dirty="0"/>
        </a:p>
      </dgm:t>
    </dgm:pt>
    <dgm:pt modelId="{C0B2F2AA-EEB4-3647-8663-2DA9DE665765}" type="parTrans" cxnId="{D7A4D218-5868-044F-8695-DF2719A2035F}">
      <dgm:prSet/>
      <dgm:spPr/>
      <dgm:t>
        <a:bodyPr/>
        <a:lstStyle/>
        <a:p>
          <a:endParaRPr lang="zh-TW" altLang="en-US"/>
        </a:p>
      </dgm:t>
    </dgm:pt>
    <dgm:pt modelId="{29740AF1-7CC9-5B48-8D28-69A1DC5519C7}" type="sibTrans" cxnId="{D7A4D218-5868-044F-8695-DF2719A2035F}">
      <dgm:prSet/>
      <dgm:spPr/>
      <dgm:t>
        <a:bodyPr/>
        <a:lstStyle/>
        <a:p>
          <a:endParaRPr lang="zh-TW" altLang="en-US"/>
        </a:p>
      </dgm:t>
    </dgm:pt>
    <dgm:pt modelId="{503F77CD-7672-B548-B3B3-F24240984D66}">
      <dgm:prSet custT="1"/>
      <dgm:spPr/>
      <dgm:t>
        <a:bodyPr/>
        <a:lstStyle/>
        <a:p>
          <a:r>
            <a:rPr lang="zh-TW" altLang="en-US" sz="2400" dirty="0"/>
            <a:t>建立專案目錄</a:t>
          </a:r>
        </a:p>
      </dgm:t>
    </dgm:pt>
    <dgm:pt modelId="{DD262D77-B45D-3945-8D20-34992B669EB4}" type="parTrans" cxnId="{300FFADE-DB08-FA42-BBFD-7C1778286B90}">
      <dgm:prSet/>
      <dgm:spPr/>
      <dgm:t>
        <a:bodyPr/>
        <a:lstStyle/>
        <a:p>
          <a:endParaRPr lang="zh-TW" altLang="en-US"/>
        </a:p>
      </dgm:t>
    </dgm:pt>
    <dgm:pt modelId="{0931DEB1-D76B-624C-B699-67C64EC95834}" type="sibTrans" cxnId="{300FFADE-DB08-FA42-BBFD-7C1778286B90}">
      <dgm:prSet/>
      <dgm:spPr/>
      <dgm:t>
        <a:bodyPr/>
        <a:lstStyle/>
        <a:p>
          <a:endParaRPr lang="zh-TW" altLang="en-US"/>
        </a:p>
      </dgm:t>
    </dgm:pt>
    <dgm:pt modelId="{F0D69602-2A40-EF4F-B708-B0D85FF7060A}">
      <dgm:prSet custT="1"/>
      <dgm:spPr/>
      <dgm:t>
        <a:bodyPr/>
        <a:lstStyle/>
        <a:p>
          <a:r>
            <a:rPr lang="en-US" sz="2000" dirty="0" err="1"/>
            <a:t>laravel</a:t>
          </a:r>
          <a:r>
            <a:rPr lang="en-US" sz="2000" dirty="0"/>
            <a:t> new blog</a:t>
          </a:r>
          <a:endParaRPr lang="zh-TW" sz="2000" dirty="0"/>
        </a:p>
      </dgm:t>
    </dgm:pt>
    <dgm:pt modelId="{33DC749D-154E-3544-A0D2-0F3949E18637}" type="parTrans" cxnId="{CB60868A-7E4F-714F-8297-DDE934336D27}">
      <dgm:prSet/>
      <dgm:spPr/>
      <dgm:t>
        <a:bodyPr/>
        <a:lstStyle/>
        <a:p>
          <a:endParaRPr lang="zh-TW" altLang="en-US"/>
        </a:p>
      </dgm:t>
    </dgm:pt>
    <dgm:pt modelId="{6A6DF572-84BC-D047-BA0B-E1D61927EEB1}" type="sibTrans" cxnId="{CB60868A-7E4F-714F-8297-DDE934336D27}">
      <dgm:prSet/>
      <dgm:spPr/>
      <dgm:t>
        <a:bodyPr/>
        <a:lstStyle/>
        <a:p>
          <a:endParaRPr lang="zh-TW" altLang="en-US"/>
        </a:p>
      </dgm:t>
    </dgm:pt>
    <dgm:pt modelId="{A105023B-6C1D-1B42-93DD-0B4E2957D186}">
      <dgm:prSet custT="1"/>
      <dgm:spPr/>
      <dgm:t>
        <a:bodyPr/>
        <a:lstStyle/>
        <a:p>
          <a:r>
            <a:rPr lang="en-US" sz="2000" dirty="0"/>
            <a:t>composer create-project --prefer-</a:t>
          </a:r>
          <a:r>
            <a:rPr lang="en-US" sz="2000" dirty="0" err="1"/>
            <a:t>dist</a:t>
          </a:r>
          <a:r>
            <a:rPr lang="en-US" sz="2000" dirty="0"/>
            <a:t> </a:t>
          </a:r>
          <a:r>
            <a:rPr lang="en-US" sz="2000" dirty="0" err="1"/>
            <a:t>laravel</a:t>
          </a:r>
          <a:r>
            <a:rPr lang="en-US" sz="2000" dirty="0"/>
            <a:t>/</a:t>
          </a:r>
          <a:r>
            <a:rPr lang="en-US" sz="2000" dirty="0" err="1"/>
            <a:t>laravel</a:t>
          </a:r>
          <a:r>
            <a:rPr lang="en-US" sz="2000" dirty="0"/>
            <a:t> blog</a:t>
          </a:r>
          <a:endParaRPr lang="zh-TW" sz="2000" dirty="0"/>
        </a:p>
      </dgm:t>
    </dgm:pt>
    <dgm:pt modelId="{B68AA452-8232-924E-AFC9-26CF8D7E1011}" type="parTrans" cxnId="{F3CA07A2-5689-274E-8DB0-D67C605D3C90}">
      <dgm:prSet/>
      <dgm:spPr/>
      <dgm:t>
        <a:bodyPr/>
        <a:lstStyle/>
        <a:p>
          <a:endParaRPr lang="zh-TW" altLang="en-US"/>
        </a:p>
      </dgm:t>
    </dgm:pt>
    <dgm:pt modelId="{0CDB826E-790E-A346-9C3F-9714089A7B1A}" type="sibTrans" cxnId="{F3CA07A2-5689-274E-8DB0-D67C605D3C90}">
      <dgm:prSet/>
      <dgm:spPr/>
      <dgm:t>
        <a:bodyPr/>
        <a:lstStyle/>
        <a:p>
          <a:endParaRPr lang="zh-TW" altLang="en-US"/>
        </a:p>
      </dgm:t>
    </dgm:pt>
    <dgm:pt modelId="{078DE952-7F01-2D46-B2B2-6995EB768348}" type="pres">
      <dgm:prSet presAssocID="{4752A5F6-B686-2948-ACF6-E2FCAE30BD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43376E8-E9C5-0C45-8B93-0CC277C82739}" type="pres">
      <dgm:prSet presAssocID="{212E8AB7-592A-CE42-854C-6F9B9FA9C436}" presName="linNode" presStyleCnt="0"/>
      <dgm:spPr/>
    </dgm:pt>
    <dgm:pt modelId="{A6186463-D39B-0A4E-9FC5-B0EF48919B33}" type="pres">
      <dgm:prSet presAssocID="{212E8AB7-592A-CE42-854C-6F9B9FA9C43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F6FDCC-3703-684C-9F04-1BBDB9570BEE}" type="pres">
      <dgm:prSet presAssocID="{212E8AB7-592A-CE42-854C-6F9B9FA9C43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AC2FB3-1A37-4F45-B979-90E92DED7360}" type="pres">
      <dgm:prSet presAssocID="{574B8403-1E69-6D47-943D-F0422DE71D9C}" presName="sp" presStyleCnt="0"/>
      <dgm:spPr/>
    </dgm:pt>
    <dgm:pt modelId="{B1905DC1-36CF-0F41-BE20-A61900A79261}" type="pres">
      <dgm:prSet presAssocID="{3E028904-A9F6-BC48-8E23-BDABB5FB7702}" presName="linNode" presStyleCnt="0"/>
      <dgm:spPr/>
    </dgm:pt>
    <dgm:pt modelId="{7D83CD95-439D-554B-AE51-A53A853049D8}" type="pres">
      <dgm:prSet presAssocID="{3E028904-A9F6-BC48-8E23-BDABB5FB770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962E2A-D5EF-3240-839F-DA344FA349A1}" type="pres">
      <dgm:prSet presAssocID="{3E028904-A9F6-BC48-8E23-BDABB5FB770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1381F5-B000-A54D-9439-F36D84D40041}" type="pres">
      <dgm:prSet presAssocID="{2F67C91C-2D8B-004A-BE47-B1143A9421B8}" presName="sp" presStyleCnt="0"/>
      <dgm:spPr/>
    </dgm:pt>
    <dgm:pt modelId="{2208E9FA-C21F-6F42-93B2-F305FDC7044B}" type="pres">
      <dgm:prSet presAssocID="{503F77CD-7672-B548-B3B3-F24240984D66}" presName="linNode" presStyleCnt="0"/>
      <dgm:spPr/>
    </dgm:pt>
    <dgm:pt modelId="{D4E2323A-B84F-3A41-9DB4-E721500A857A}" type="pres">
      <dgm:prSet presAssocID="{503F77CD-7672-B548-B3B3-F24240984D6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E45284-71BC-E44D-A6CD-1B442312D8B3}" type="pres">
      <dgm:prSet presAssocID="{503F77CD-7672-B548-B3B3-F24240984D6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5E70F00-010F-BC4B-9B09-351AA4857416}" type="presOf" srcId="{AA42D4D1-54A1-0244-A762-58A408C627C1}" destId="{7BF6FDCC-3703-684C-9F04-1BBDB9570BEE}" srcOrd="0" destOrd="1" presId="urn:microsoft.com/office/officeart/2005/8/layout/vList5"/>
    <dgm:cxn modelId="{942262FF-9FF3-B84C-B28A-36988847FB37}" srcId="{4752A5F6-B686-2948-ACF6-E2FCAE30BD26}" destId="{3E028904-A9F6-BC48-8E23-BDABB5FB7702}" srcOrd="1" destOrd="0" parTransId="{5AE96574-9CBC-4249-AD3E-F7DACDD935AB}" sibTransId="{2F67C91C-2D8B-004A-BE47-B1143A9421B8}"/>
    <dgm:cxn modelId="{300FFADE-DB08-FA42-BBFD-7C1778286B90}" srcId="{4752A5F6-B686-2948-ACF6-E2FCAE30BD26}" destId="{503F77CD-7672-B548-B3B3-F24240984D66}" srcOrd="2" destOrd="0" parTransId="{DD262D77-B45D-3945-8D20-34992B669EB4}" sibTransId="{0931DEB1-D76B-624C-B699-67C64EC95834}"/>
    <dgm:cxn modelId="{F3CA07A2-5689-274E-8DB0-D67C605D3C90}" srcId="{503F77CD-7672-B548-B3B3-F24240984D66}" destId="{A105023B-6C1D-1B42-93DD-0B4E2957D186}" srcOrd="1" destOrd="0" parTransId="{B68AA452-8232-924E-AFC9-26CF8D7E1011}" sibTransId="{0CDB826E-790E-A346-9C3F-9714089A7B1A}"/>
    <dgm:cxn modelId="{64FE8304-C33E-A946-90CD-04D1359F353A}" srcId="{4752A5F6-B686-2948-ACF6-E2FCAE30BD26}" destId="{212E8AB7-592A-CE42-854C-6F9B9FA9C436}" srcOrd="0" destOrd="0" parTransId="{171B1633-6084-634B-9ACB-F5D8506D0BDC}" sibTransId="{574B8403-1E69-6D47-943D-F0422DE71D9C}"/>
    <dgm:cxn modelId="{D7A4D218-5868-044F-8695-DF2719A2035F}" srcId="{3E028904-A9F6-BC48-8E23-BDABB5FB7702}" destId="{F45F17F0-4906-1C43-89AD-B11A5607BDD3}" srcOrd="0" destOrd="0" parTransId="{C0B2F2AA-EEB4-3647-8663-2DA9DE665765}" sibTransId="{29740AF1-7CC9-5B48-8D28-69A1DC5519C7}"/>
    <dgm:cxn modelId="{98A5DA87-77DA-DB48-AD10-CC1AAC1B9490}" type="presOf" srcId="{3E028904-A9F6-BC48-8E23-BDABB5FB7702}" destId="{7D83CD95-439D-554B-AE51-A53A853049D8}" srcOrd="0" destOrd="0" presId="urn:microsoft.com/office/officeart/2005/8/layout/vList5"/>
    <dgm:cxn modelId="{BF24E987-D92C-DB4F-8807-23118DFA3AD8}" type="presOf" srcId="{212E8AB7-592A-CE42-854C-6F9B9FA9C436}" destId="{A6186463-D39B-0A4E-9FC5-B0EF48919B33}" srcOrd="0" destOrd="0" presId="urn:microsoft.com/office/officeart/2005/8/layout/vList5"/>
    <dgm:cxn modelId="{CB60868A-7E4F-714F-8297-DDE934336D27}" srcId="{503F77CD-7672-B548-B3B3-F24240984D66}" destId="{F0D69602-2A40-EF4F-B708-B0D85FF7060A}" srcOrd="0" destOrd="0" parTransId="{33DC749D-154E-3544-A0D2-0F3949E18637}" sibTransId="{6A6DF572-84BC-D047-BA0B-E1D61927EEB1}"/>
    <dgm:cxn modelId="{51203C2E-CFC9-B749-8C4D-7284DFD83AAB}" type="presOf" srcId="{A105023B-6C1D-1B42-93DD-0B4E2957D186}" destId="{85E45284-71BC-E44D-A6CD-1B442312D8B3}" srcOrd="0" destOrd="1" presId="urn:microsoft.com/office/officeart/2005/8/layout/vList5"/>
    <dgm:cxn modelId="{6EC6C366-6F5A-9041-A951-217D78F6CA5C}" type="presOf" srcId="{4752A5F6-B686-2948-ACF6-E2FCAE30BD26}" destId="{078DE952-7F01-2D46-B2B2-6995EB768348}" srcOrd="0" destOrd="0" presId="urn:microsoft.com/office/officeart/2005/8/layout/vList5"/>
    <dgm:cxn modelId="{61806F20-AF50-6D4E-9BB4-F9F561E448A0}" type="presOf" srcId="{F0D69602-2A40-EF4F-B708-B0D85FF7060A}" destId="{85E45284-71BC-E44D-A6CD-1B442312D8B3}" srcOrd="0" destOrd="0" presId="urn:microsoft.com/office/officeart/2005/8/layout/vList5"/>
    <dgm:cxn modelId="{AFCDD92D-6402-5342-8EF1-290C6C9B22EE}" type="presOf" srcId="{F45F17F0-4906-1C43-89AD-B11A5607BDD3}" destId="{33962E2A-D5EF-3240-839F-DA344FA349A1}" srcOrd="0" destOrd="0" presId="urn:microsoft.com/office/officeart/2005/8/layout/vList5"/>
    <dgm:cxn modelId="{B7938CC2-0351-A245-9813-729D828EBCAE}" type="presOf" srcId="{44C39B48-0FDF-9F4F-833F-54FF8216F725}" destId="{7BF6FDCC-3703-684C-9F04-1BBDB9570BEE}" srcOrd="0" destOrd="0" presId="urn:microsoft.com/office/officeart/2005/8/layout/vList5"/>
    <dgm:cxn modelId="{2942988C-3289-E042-82BB-BAC45C3835FD}" srcId="{212E8AB7-592A-CE42-854C-6F9B9FA9C436}" destId="{AA42D4D1-54A1-0244-A762-58A408C627C1}" srcOrd="1" destOrd="0" parTransId="{4598691F-AD1C-5F4A-8EEC-F754E4B6C69E}" sibTransId="{00785CB1-16EB-B140-8777-5622E0CE0D0C}"/>
    <dgm:cxn modelId="{82E3EEAD-21E6-2841-926B-3D31D1A469D8}" type="presOf" srcId="{FCEEB5E5-EC26-EB43-9DE6-7D50725F18FD}" destId="{7BF6FDCC-3703-684C-9F04-1BBDB9570BEE}" srcOrd="0" destOrd="2" presId="urn:microsoft.com/office/officeart/2005/8/layout/vList5"/>
    <dgm:cxn modelId="{63556F19-C8E0-7B4D-A01B-7E339F029FF4}" srcId="{212E8AB7-592A-CE42-854C-6F9B9FA9C436}" destId="{44C39B48-0FDF-9F4F-833F-54FF8216F725}" srcOrd="0" destOrd="0" parTransId="{C17DFB5A-4735-EA45-9CDA-684833CDCBDE}" sibTransId="{6448B1A6-D87C-B740-B3D8-2E525177A61D}"/>
    <dgm:cxn modelId="{60259A98-9956-7F41-916C-FAF03AFA0AC2}" srcId="{212E8AB7-592A-CE42-854C-6F9B9FA9C436}" destId="{FCEEB5E5-EC26-EB43-9DE6-7D50725F18FD}" srcOrd="2" destOrd="0" parTransId="{10EA98FC-61E7-3346-A9FA-BDC63149AB26}" sibTransId="{3095CCD2-54D3-CD4F-BCEE-22209AA779A7}"/>
    <dgm:cxn modelId="{59D05CBF-9BE8-1147-89AF-D893AFBC5732}" type="presOf" srcId="{503F77CD-7672-B548-B3B3-F24240984D66}" destId="{D4E2323A-B84F-3A41-9DB4-E721500A857A}" srcOrd="0" destOrd="0" presId="urn:microsoft.com/office/officeart/2005/8/layout/vList5"/>
    <dgm:cxn modelId="{EA335D5B-EC4B-6D4A-B02F-266210A9DB2B}" type="presParOf" srcId="{078DE952-7F01-2D46-B2B2-6995EB768348}" destId="{443376E8-E9C5-0C45-8B93-0CC277C82739}" srcOrd="0" destOrd="0" presId="urn:microsoft.com/office/officeart/2005/8/layout/vList5"/>
    <dgm:cxn modelId="{C1E5FCAC-280A-7D4E-BA3F-683721696CC0}" type="presParOf" srcId="{443376E8-E9C5-0C45-8B93-0CC277C82739}" destId="{A6186463-D39B-0A4E-9FC5-B0EF48919B33}" srcOrd="0" destOrd="0" presId="urn:microsoft.com/office/officeart/2005/8/layout/vList5"/>
    <dgm:cxn modelId="{648BD52B-8B8D-764C-BEB9-F1981396B5B2}" type="presParOf" srcId="{443376E8-E9C5-0C45-8B93-0CC277C82739}" destId="{7BF6FDCC-3703-684C-9F04-1BBDB9570BEE}" srcOrd="1" destOrd="0" presId="urn:microsoft.com/office/officeart/2005/8/layout/vList5"/>
    <dgm:cxn modelId="{2E17D2AF-B160-B74F-B28D-73C50B95E96A}" type="presParOf" srcId="{078DE952-7F01-2D46-B2B2-6995EB768348}" destId="{97AC2FB3-1A37-4F45-B979-90E92DED7360}" srcOrd="1" destOrd="0" presId="urn:microsoft.com/office/officeart/2005/8/layout/vList5"/>
    <dgm:cxn modelId="{77C9ADB3-07B0-664E-8F47-F04028B65653}" type="presParOf" srcId="{078DE952-7F01-2D46-B2B2-6995EB768348}" destId="{B1905DC1-36CF-0F41-BE20-A61900A79261}" srcOrd="2" destOrd="0" presId="urn:microsoft.com/office/officeart/2005/8/layout/vList5"/>
    <dgm:cxn modelId="{D7E974C7-AAF4-F74B-A753-162183843891}" type="presParOf" srcId="{B1905DC1-36CF-0F41-BE20-A61900A79261}" destId="{7D83CD95-439D-554B-AE51-A53A853049D8}" srcOrd="0" destOrd="0" presId="urn:microsoft.com/office/officeart/2005/8/layout/vList5"/>
    <dgm:cxn modelId="{3242746D-4171-2345-A804-140709E0D50B}" type="presParOf" srcId="{B1905DC1-36CF-0F41-BE20-A61900A79261}" destId="{33962E2A-D5EF-3240-839F-DA344FA349A1}" srcOrd="1" destOrd="0" presId="urn:microsoft.com/office/officeart/2005/8/layout/vList5"/>
    <dgm:cxn modelId="{641E596C-6FD1-DE46-A134-FAF759A50EE4}" type="presParOf" srcId="{078DE952-7F01-2D46-B2B2-6995EB768348}" destId="{551381F5-B000-A54D-9439-F36D84D40041}" srcOrd="3" destOrd="0" presId="urn:microsoft.com/office/officeart/2005/8/layout/vList5"/>
    <dgm:cxn modelId="{FFC7C019-FC51-0844-8342-03E149F5D027}" type="presParOf" srcId="{078DE952-7F01-2D46-B2B2-6995EB768348}" destId="{2208E9FA-C21F-6F42-93B2-F305FDC7044B}" srcOrd="4" destOrd="0" presId="urn:microsoft.com/office/officeart/2005/8/layout/vList5"/>
    <dgm:cxn modelId="{C36722E5-CE67-A944-912C-3EA4496C5701}" type="presParOf" srcId="{2208E9FA-C21F-6F42-93B2-F305FDC7044B}" destId="{D4E2323A-B84F-3A41-9DB4-E721500A857A}" srcOrd="0" destOrd="0" presId="urn:microsoft.com/office/officeart/2005/8/layout/vList5"/>
    <dgm:cxn modelId="{9EB34F86-7B20-3C4F-9D89-54BE797E68B7}" type="presParOf" srcId="{2208E9FA-C21F-6F42-93B2-F305FDC7044B}" destId="{85E45284-71BC-E44D-A6CD-1B442312D8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6D1F8-30B4-45B5-8D17-48092B7DAB5C}">
      <dsp:nvSpPr>
        <dsp:cNvPr id="0" name=""/>
        <dsp:cNvSpPr/>
      </dsp:nvSpPr>
      <dsp:spPr>
        <a:xfrm rot="5400000">
          <a:off x="5413277" y="-2208114"/>
          <a:ext cx="864913" cy="5501867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Taylor </a:t>
          </a:r>
          <a:r>
            <a:rPr lang="en-US" sz="2000" kern="1200" dirty="0" err="1"/>
            <a:t>Otwell</a:t>
          </a:r>
          <a:endParaRPr lang="zh-TW" sz="2000" kern="1200" dirty="0"/>
        </a:p>
      </dsp:txBody>
      <dsp:txXfrm rot="-5400000">
        <a:off x="3094800" y="152585"/>
        <a:ext cx="5459645" cy="780469"/>
      </dsp:txXfrm>
    </dsp:sp>
    <dsp:sp modelId="{F066DC2B-E60F-4A12-A84A-F4B95C41EF14}">
      <dsp:nvSpPr>
        <dsp:cNvPr id="0" name=""/>
        <dsp:cNvSpPr/>
      </dsp:nvSpPr>
      <dsp:spPr>
        <a:xfrm>
          <a:off x="0" y="2247"/>
          <a:ext cx="3094800" cy="108114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/>
            <a:t>開發者</a:t>
          </a:r>
        </a:p>
      </dsp:txBody>
      <dsp:txXfrm>
        <a:off x="52777" y="55024"/>
        <a:ext cx="2989246" cy="975588"/>
      </dsp:txXfrm>
    </dsp:sp>
    <dsp:sp modelId="{48BC7023-49B1-4E9B-8256-F4E62909B0B2}">
      <dsp:nvSpPr>
        <dsp:cNvPr id="0" name=""/>
        <dsp:cNvSpPr/>
      </dsp:nvSpPr>
      <dsp:spPr>
        <a:xfrm rot="5400000">
          <a:off x="5413277" y="-1072915"/>
          <a:ext cx="864913" cy="5501867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MVC</a:t>
          </a:r>
          <a:endParaRPr lang="zh-TW" sz="2000" kern="1200"/>
        </a:p>
      </dsp:txBody>
      <dsp:txXfrm rot="-5400000">
        <a:off x="3094800" y="1287784"/>
        <a:ext cx="5459645" cy="780469"/>
      </dsp:txXfrm>
    </dsp:sp>
    <dsp:sp modelId="{C1BFB14D-CED4-4E84-A703-5EAE0C9D5F83}">
      <dsp:nvSpPr>
        <dsp:cNvPr id="0" name=""/>
        <dsp:cNvSpPr/>
      </dsp:nvSpPr>
      <dsp:spPr>
        <a:xfrm>
          <a:off x="0" y="1137447"/>
          <a:ext cx="3094800" cy="108114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/>
            <a:t>架構</a:t>
          </a:r>
        </a:p>
      </dsp:txBody>
      <dsp:txXfrm>
        <a:off x="52777" y="1190224"/>
        <a:ext cx="2989246" cy="975588"/>
      </dsp:txXfrm>
    </dsp:sp>
    <dsp:sp modelId="{A8B167E2-F806-47D4-8D59-F26D8EAC7C25}">
      <dsp:nvSpPr>
        <dsp:cNvPr id="0" name=""/>
        <dsp:cNvSpPr/>
      </dsp:nvSpPr>
      <dsp:spPr>
        <a:xfrm rot="5400000">
          <a:off x="5413277" y="62283"/>
          <a:ext cx="864913" cy="5501867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/>
            <a:t>8.x</a:t>
          </a:r>
          <a:endParaRPr lang="zh-TW" sz="2000" kern="1200" dirty="0"/>
        </a:p>
      </dsp:txBody>
      <dsp:txXfrm rot="-5400000">
        <a:off x="3094800" y="2422982"/>
        <a:ext cx="5459645" cy="780469"/>
      </dsp:txXfrm>
    </dsp:sp>
    <dsp:sp modelId="{377967F4-4FCB-4E58-B0EE-416993337EE2}">
      <dsp:nvSpPr>
        <dsp:cNvPr id="0" name=""/>
        <dsp:cNvSpPr/>
      </dsp:nvSpPr>
      <dsp:spPr>
        <a:xfrm>
          <a:off x="0" y="2272646"/>
          <a:ext cx="3094800" cy="108114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/>
            <a:t>最新版本</a:t>
          </a:r>
        </a:p>
      </dsp:txBody>
      <dsp:txXfrm>
        <a:off x="52777" y="2325423"/>
        <a:ext cx="2989246" cy="975588"/>
      </dsp:txXfrm>
    </dsp:sp>
    <dsp:sp modelId="{CF670176-3F2A-44B3-B536-37FCFA1978E8}">
      <dsp:nvSpPr>
        <dsp:cNvPr id="0" name=""/>
        <dsp:cNvSpPr/>
      </dsp:nvSpPr>
      <dsp:spPr>
        <a:xfrm rot="5400000">
          <a:off x="5413277" y="1197483"/>
          <a:ext cx="864913" cy="5501867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kern="1200"/>
            <a:t>一般版本</a:t>
          </a:r>
          <a:r>
            <a:rPr lang="en-US" sz="2000" kern="1200"/>
            <a:t>:6</a:t>
          </a:r>
          <a:r>
            <a:rPr lang="zh-TW" sz="2000" kern="1200"/>
            <a:t>個月錯誤修正，</a:t>
          </a:r>
          <a:r>
            <a:rPr lang="en-US" sz="2000" kern="1200"/>
            <a:t>1</a:t>
          </a:r>
          <a:r>
            <a:rPr lang="zh-TW" sz="2000" kern="1200"/>
            <a:t>年安全性更新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LTS</a:t>
          </a:r>
          <a:r>
            <a:rPr lang="zh-TW" sz="2000" kern="1200"/>
            <a:t>版本</a:t>
          </a:r>
          <a:r>
            <a:rPr lang="en-US" sz="2000" kern="1200"/>
            <a:t>:2</a:t>
          </a:r>
          <a:r>
            <a:rPr lang="zh-TW" sz="2000" kern="1200"/>
            <a:t>年錯誤修正，</a:t>
          </a:r>
          <a:r>
            <a:rPr lang="en-US" sz="2000" kern="1200"/>
            <a:t>3</a:t>
          </a:r>
          <a:r>
            <a:rPr lang="zh-TW" sz="2000" kern="1200"/>
            <a:t>年安全性更新</a:t>
          </a:r>
        </a:p>
      </dsp:txBody>
      <dsp:txXfrm rot="-5400000">
        <a:off x="3094800" y="3558182"/>
        <a:ext cx="5459645" cy="780469"/>
      </dsp:txXfrm>
    </dsp:sp>
    <dsp:sp modelId="{72D121B4-BBB7-4C9B-8935-5BFB5D2F10FA}">
      <dsp:nvSpPr>
        <dsp:cNvPr id="0" name=""/>
        <dsp:cNvSpPr/>
      </dsp:nvSpPr>
      <dsp:spPr>
        <a:xfrm>
          <a:off x="0" y="3407845"/>
          <a:ext cx="3094800" cy="108114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/>
            <a:t>版本發佈紀錄及支援</a:t>
          </a:r>
        </a:p>
      </dsp:txBody>
      <dsp:txXfrm>
        <a:off x="52777" y="3460622"/>
        <a:ext cx="2989246" cy="975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5150B-B317-4867-93C5-A913805149B6}">
      <dsp:nvSpPr>
        <dsp:cNvPr id="0" name=""/>
        <dsp:cNvSpPr/>
      </dsp:nvSpPr>
      <dsp:spPr>
        <a:xfrm rot="5400000">
          <a:off x="5607148" y="-2310279"/>
          <a:ext cx="840513" cy="5672851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/>
            <a:t>透過</a:t>
          </a:r>
          <a:r>
            <a:rPr lang="en-US" sz="1800" kern="1200" dirty="0"/>
            <a:t>composer</a:t>
          </a:r>
          <a:r>
            <a:rPr lang="zh-TW" sz="1800" kern="1200" dirty="0"/>
            <a:t>來達成套件的引用及管理</a:t>
          </a:r>
        </a:p>
      </dsp:txBody>
      <dsp:txXfrm rot="-5400000">
        <a:off x="3190979" y="146920"/>
        <a:ext cx="5631821" cy="758453"/>
      </dsp:txXfrm>
    </dsp:sp>
    <dsp:sp modelId="{8F772DF0-B7D2-43F5-A92A-BE1451B63C29}">
      <dsp:nvSpPr>
        <dsp:cNvPr id="0" name=""/>
        <dsp:cNvSpPr/>
      </dsp:nvSpPr>
      <dsp:spPr>
        <a:xfrm>
          <a:off x="0" y="825"/>
          <a:ext cx="3190979" cy="10506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Bundles</a:t>
          </a:r>
          <a:endParaRPr lang="zh-TW" sz="2400" kern="1200" dirty="0"/>
        </a:p>
      </dsp:txBody>
      <dsp:txXfrm>
        <a:off x="51288" y="52113"/>
        <a:ext cx="3088403" cy="948065"/>
      </dsp:txXfrm>
    </dsp:sp>
    <dsp:sp modelId="{5C7ABF60-46E5-41FC-840F-382882CC61AE}">
      <dsp:nvSpPr>
        <dsp:cNvPr id="0" name=""/>
        <dsp:cNvSpPr/>
      </dsp:nvSpPr>
      <dsp:spPr>
        <a:xfrm rot="5400000">
          <a:off x="5607148" y="-1207105"/>
          <a:ext cx="840513" cy="5672851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/>
            <a:t>透過物件映射關係來對資料庫進行操作</a:t>
          </a:r>
        </a:p>
      </dsp:txBody>
      <dsp:txXfrm rot="-5400000">
        <a:off x="3190979" y="1250094"/>
        <a:ext cx="5631821" cy="758453"/>
      </dsp:txXfrm>
    </dsp:sp>
    <dsp:sp modelId="{AF408009-8B00-47E0-AEFD-C0D6A9190EF5}">
      <dsp:nvSpPr>
        <dsp:cNvPr id="0" name=""/>
        <dsp:cNvSpPr/>
      </dsp:nvSpPr>
      <dsp:spPr>
        <a:xfrm>
          <a:off x="0" y="1103999"/>
          <a:ext cx="3190979" cy="10506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Eloquent ORM</a:t>
          </a:r>
          <a:endParaRPr lang="zh-TW" sz="2400" kern="1200" dirty="0"/>
        </a:p>
      </dsp:txBody>
      <dsp:txXfrm>
        <a:off x="51288" y="1155287"/>
        <a:ext cx="3088403" cy="948065"/>
      </dsp:txXfrm>
    </dsp:sp>
    <dsp:sp modelId="{15816E8A-8970-4294-A1D7-D562DFB52F1E}">
      <dsp:nvSpPr>
        <dsp:cNvPr id="0" name=""/>
        <dsp:cNvSpPr/>
      </dsp:nvSpPr>
      <dsp:spPr>
        <a:xfrm rot="5400000">
          <a:off x="5343262" y="92891"/>
          <a:ext cx="1356512" cy="5667311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/>
            <a:t>將原本的</a:t>
          </a:r>
          <a:r>
            <a:rPr lang="en-US" sz="1800" kern="1200" dirty="0"/>
            <a:t>SQL</a:t>
          </a:r>
          <a:r>
            <a:rPr lang="zh-TW" sz="1800" kern="1200" dirty="0"/>
            <a:t>語法包裝成函式，採用程式化的方式來建構</a:t>
          </a:r>
          <a:r>
            <a:rPr lang="en-US" sz="1800" kern="1200" dirty="0"/>
            <a:t>SQL</a:t>
          </a:r>
          <a:r>
            <a:rPr lang="zh-TW" sz="1800" kern="1200" dirty="0"/>
            <a:t>語句及執行查詢</a:t>
          </a:r>
        </a:p>
      </dsp:txBody>
      <dsp:txXfrm rot="-5400000">
        <a:off x="3187863" y="2314510"/>
        <a:ext cx="5601092" cy="1224074"/>
      </dsp:txXfrm>
    </dsp:sp>
    <dsp:sp modelId="{1ACBA40D-A453-4522-90E7-83C53BFFB7FC}">
      <dsp:nvSpPr>
        <dsp:cNvPr id="0" name=""/>
        <dsp:cNvSpPr/>
      </dsp:nvSpPr>
      <dsp:spPr>
        <a:xfrm>
          <a:off x="0" y="2207173"/>
          <a:ext cx="3187862" cy="14387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Query builder</a:t>
          </a:r>
          <a:endParaRPr lang="zh-TW" sz="2400" kern="1200" dirty="0"/>
        </a:p>
      </dsp:txBody>
      <dsp:txXfrm>
        <a:off x="70234" y="2277407"/>
        <a:ext cx="3047394" cy="1298280"/>
      </dsp:txXfrm>
    </dsp:sp>
    <dsp:sp modelId="{DBCC66E8-B613-4D8C-BDD2-5C55DF8F1DF4}">
      <dsp:nvSpPr>
        <dsp:cNvPr id="0" name=""/>
        <dsp:cNvSpPr/>
      </dsp:nvSpPr>
      <dsp:spPr>
        <a:xfrm rot="5400000">
          <a:off x="5607148" y="1387348"/>
          <a:ext cx="840513" cy="5672851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/>
            <a:t>路由管理機制，可以自動更新相應的路由資料</a:t>
          </a:r>
        </a:p>
      </dsp:txBody>
      <dsp:txXfrm rot="-5400000">
        <a:off x="3190979" y="3844547"/>
        <a:ext cx="5631821" cy="758453"/>
      </dsp:txXfrm>
    </dsp:sp>
    <dsp:sp modelId="{05FB4B6E-EAB9-4109-8169-BE6CE18026DC}">
      <dsp:nvSpPr>
        <dsp:cNvPr id="0" name=""/>
        <dsp:cNvSpPr/>
      </dsp:nvSpPr>
      <dsp:spPr>
        <a:xfrm>
          <a:off x="0" y="3698453"/>
          <a:ext cx="3190979" cy="10506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Reverse routing</a:t>
          </a:r>
          <a:endParaRPr lang="zh-TW" sz="2400" kern="1200" dirty="0"/>
        </a:p>
      </dsp:txBody>
      <dsp:txXfrm>
        <a:off x="51288" y="3749741"/>
        <a:ext cx="3088403" cy="948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BB9D7-339C-48A9-AA2B-D9B429ACA76F}">
      <dsp:nvSpPr>
        <dsp:cNvPr id="0" name=""/>
        <dsp:cNvSpPr/>
      </dsp:nvSpPr>
      <dsp:spPr>
        <a:xfrm rot="5400000">
          <a:off x="6254720" y="-2636995"/>
          <a:ext cx="991215" cy="6518163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/>
            <a:t>將</a:t>
          </a:r>
          <a:r>
            <a:rPr lang="en-US" sz="1800" kern="1200" dirty="0"/>
            <a:t>HTTP</a:t>
          </a:r>
          <a:r>
            <a:rPr lang="zh-TW" sz="1800" kern="1200" dirty="0"/>
            <a:t>動詞背後的邏輯切割的方式。</a:t>
          </a:r>
        </a:p>
      </dsp:txBody>
      <dsp:txXfrm rot="-5400000">
        <a:off x="3491247" y="174865"/>
        <a:ext cx="6469776" cy="894441"/>
      </dsp:txXfrm>
    </dsp:sp>
    <dsp:sp modelId="{455972E9-A8DD-498B-8FE2-7CA745C58A67}">
      <dsp:nvSpPr>
        <dsp:cNvPr id="0" name=""/>
        <dsp:cNvSpPr/>
      </dsp:nvSpPr>
      <dsp:spPr>
        <a:xfrm>
          <a:off x="175220" y="2576"/>
          <a:ext cx="3316026" cy="12390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Restful</a:t>
          </a:r>
          <a:r>
            <a:rPr lang="zh-TW" sz="2400" kern="1200" dirty="0"/>
            <a:t> </a:t>
          </a:r>
          <a:r>
            <a:rPr lang="en-US" sz="2400" kern="1200" dirty="0"/>
            <a:t>controllers</a:t>
          </a:r>
          <a:endParaRPr lang="zh-TW" sz="2400" kern="1200" dirty="0"/>
        </a:p>
      </dsp:txBody>
      <dsp:txXfrm>
        <a:off x="235704" y="63060"/>
        <a:ext cx="3195058" cy="1118051"/>
      </dsp:txXfrm>
    </dsp:sp>
    <dsp:sp modelId="{49FE9612-3CD1-4AFF-A197-0A2B6E58CF1D}">
      <dsp:nvSpPr>
        <dsp:cNvPr id="0" name=""/>
        <dsp:cNvSpPr/>
      </dsp:nvSpPr>
      <dsp:spPr>
        <a:xfrm rot="5400000">
          <a:off x="6254720" y="-1336024"/>
          <a:ext cx="991215" cy="6518163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/>
            <a:t>自動載入相應的類別，不需要手動去管理各套件或類別的路徑。</a:t>
          </a:r>
        </a:p>
      </dsp:txBody>
      <dsp:txXfrm rot="-5400000">
        <a:off x="3491247" y="1475836"/>
        <a:ext cx="6469776" cy="894441"/>
      </dsp:txXfrm>
    </dsp:sp>
    <dsp:sp modelId="{20FE82A0-F7CF-458D-8137-83147015E35C}">
      <dsp:nvSpPr>
        <dsp:cNvPr id="0" name=""/>
        <dsp:cNvSpPr/>
      </dsp:nvSpPr>
      <dsp:spPr>
        <a:xfrm>
          <a:off x="175220" y="1303547"/>
          <a:ext cx="3316026" cy="12390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Class</a:t>
          </a:r>
          <a:r>
            <a:rPr lang="zh-TW" sz="2400" kern="1200" dirty="0"/>
            <a:t> </a:t>
          </a:r>
          <a:r>
            <a:rPr lang="en-US" sz="2400" kern="1200" dirty="0"/>
            <a:t>auto</a:t>
          </a:r>
          <a:r>
            <a:rPr lang="zh-TW" sz="2400" kern="1200" dirty="0"/>
            <a:t> </a:t>
          </a:r>
          <a:r>
            <a:rPr lang="en-US" sz="2400" kern="1200" dirty="0"/>
            <a:t>loading</a:t>
          </a:r>
          <a:endParaRPr lang="zh-TW" sz="2400" kern="1200" dirty="0"/>
        </a:p>
      </dsp:txBody>
      <dsp:txXfrm>
        <a:off x="235704" y="1364031"/>
        <a:ext cx="3195058" cy="1118051"/>
      </dsp:txXfrm>
    </dsp:sp>
    <dsp:sp modelId="{4E00CBAB-862C-4383-B25F-0219CD5BC0CA}">
      <dsp:nvSpPr>
        <dsp:cNvPr id="0" name=""/>
        <dsp:cNvSpPr/>
      </dsp:nvSpPr>
      <dsp:spPr>
        <a:xfrm rot="5400000">
          <a:off x="6254720" y="-35053"/>
          <a:ext cx="991215" cy="6518163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/>
            <a:t>可自定義程式碼區塊供</a:t>
          </a:r>
          <a:r>
            <a:rPr lang="en-US" sz="1800" kern="1200" dirty="0"/>
            <a:t>view</a:t>
          </a:r>
          <a:r>
            <a:rPr lang="zh-TW" sz="1800" kern="1200" dirty="0"/>
            <a:t>被載入時執行</a:t>
          </a:r>
        </a:p>
      </dsp:txBody>
      <dsp:txXfrm rot="-5400000">
        <a:off x="3491247" y="2776807"/>
        <a:ext cx="6469776" cy="894441"/>
      </dsp:txXfrm>
    </dsp:sp>
    <dsp:sp modelId="{CD0EA39F-2985-405A-B091-E61FC1220364}">
      <dsp:nvSpPr>
        <dsp:cNvPr id="0" name=""/>
        <dsp:cNvSpPr/>
      </dsp:nvSpPr>
      <dsp:spPr>
        <a:xfrm>
          <a:off x="175220" y="2604517"/>
          <a:ext cx="3316026" cy="12390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View</a:t>
          </a:r>
          <a:r>
            <a:rPr lang="zh-TW" sz="2400" kern="1200" dirty="0"/>
            <a:t> </a:t>
          </a:r>
          <a:r>
            <a:rPr lang="en-US" sz="2400" kern="1200" dirty="0"/>
            <a:t>composers</a:t>
          </a:r>
          <a:endParaRPr lang="zh-TW" sz="2400" kern="1200" dirty="0"/>
        </a:p>
      </dsp:txBody>
      <dsp:txXfrm>
        <a:off x="235704" y="2665001"/>
        <a:ext cx="3195058" cy="1118051"/>
      </dsp:txXfrm>
    </dsp:sp>
    <dsp:sp modelId="{164833A4-C8BB-4528-8FE6-8140861101E5}">
      <dsp:nvSpPr>
        <dsp:cNvPr id="0" name=""/>
        <dsp:cNvSpPr/>
      </dsp:nvSpPr>
      <dsp:spPr>
        <a:xfrm rot="5400000">
          <a:off x="6254720" y="1265917"/>
          <a:ext cx="991215" cy="6518163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/>
            <a:t>種子資料，用來填充資料到資料或做為初始資料用途</a:t>
          </a:r>
        </a:p>
      </dsp:txBody>
      <dsp:txXfrm rot="-5400000">
        <a:off x="3491247" y="4077778"/>
        <a:ext cx="6469776" cy="894441"/>
      </dsp:txXfrm>
    </dsp:sp>
    <dsp:sp modelId="{9C97AA8A-D828-4E3B-90EA-4D14F6083869}">
      <dsp:nvSpPr>
        <dsp:cNvPr id="0" name=""/>
        <dsp:cNvSpPr/>
      </dsp:nvSpPr>
      <dsp:spPr>
        <a:xfrm>
          <a:off x="175220" y="3905488"/>
          <a:ext cx="3316026" cy="12390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Database seeding</a:t>
          </a:r>
          <a:endParaRPr lang="zh-TW" sz="2400" kern="1200" dirty="0"/>
        </a:p>
      </dsp:txBody>
      <dsp:txXfrm>
        <a:off x="235704" y="3965972"/>
        <a:ext cx="3195058" cy="1118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C2A56-1E92-4684-82BF-376A58C40397}">
      <dsp:nvSpPr>
        <dsp:cNvPr id="0" name=""/>
        <dsp:cNvSpPr/>
      </dsp:nvSpPr>
      <dsp:spPr>
        <a:xfrm>
          <a:off x="698479" y="2675"/>
          <a:ext cx="2249909" cy="13499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Controller</a:t>
          </a:r>
          <a:r>
            <a:rPr lang="zh-TW" sz="2300" kern="1200" dirty="0"/>
            <a:t>的程式碼樣版</a:t>
          </a:r>
        </a:p>
      </dsp:txBody>
      <dsp:txXfrm>
        <a:off x="698479" y="2675"/>
        <a:ext cx="2249909" cy="1349945"/>
      </dsp:txXfrm>
    </dsp:sp>
    <dsp:sp modelId="{6CCB631E-69F2-48DA-ACC5-68DD656E92E8}">
      <dsp:nvSpPr>
        <dsp:cNvPr id="0" name=""/>
        <dsp:cNvSpPr/>
      </dsp:nvSpPr>
      <dsp:spPr>
        <a:xfrm>
          <a:off x="3173379" y="2675"/>
          <a:ext cx="2249909" cy="13499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Migration</a:t>
          </a:r>
          <a:r>
            <a:rPr lang="zh-TW" sz="2300" kern="1200"/>
            <a:t>的基本語法</a:t>
          </a:r>
        </a:p>
      </dsp:txBody>
      <dsp:txXfrm>
        <a:off x="3173379" y="2675"/>
        <a:ext cx="2249909" cy="1349945"/>
      </dsp:txXfrm>
    </dsp:sp>
    <dsp:sp modelId="{EACA6532-9737-4B81-86A8-E44DB3D24E52}">
      <dsp:nvSpPr>
        <dsp:cNvPr id="0" name=""/>
        <dsp:cNvSpPr/>
      </dsp:nvSpPr>
      <dsp:spPr>
        <a:xfrm>
          <a:off x="5648279" y="2675"/>
          <a:ext cx="2249909" cy="13499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Model</a:t>
          </a:r>
          <a:r>
            <a:rPr lang="zh-TW" sz="2300" kern="1200"/>
            <a:t>的基本語法</a:t>
          </a:r>
        </a:p>
      </dsp:txBody>
      <dsp:txXfrm>
        <a:off x="5648279" y="2675"/>
        <a:ext cx="2249909" cy="1349945"/>
      </dsp:txXfrm>
    </dsp:sp>
    <dsp:sp modelId="{05A21DE8-473D-47D6-8608-6B3AF4D43F13}">
      <dsp:nvSpPr>
        <dsp:cNvPr id="0" name=""/>
        <dsp:cNvSpPr/>
      </dsp:nvSpPr>
      <dsp:spPr>
        <a:xfrm>
          <a:off x="698479" y="1577612"/>
          <a:ext cx="2249909" cy="13499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seeding,factory</a:t>
          </a:r>
          <a:r>
            <a:rPr lang="zh-TW" sz="2300" kern="1200"/>
            <a:t>的執行</a:t>
          </a:r>
        </a:p>
      </dsp:txBody>
      <dsp:txXfrm>
        <a:off x="698479" y="1577612"/>
        <a:ext cx="2249909" cy="1349945"/>
      </dsp:txXfrm>
    </dsp:sp>
    <dsp:sp modelId="{2E4980C8-ADAE-4A95-9C00-5D194E416FDF}">
      <dsp:nvSpPr>
        <dsp:cNvPr id="0" name=""/>
        <dsp:cNvSpPr/>
      </dsp:nvSpPr>
      <dsp:spPr>
        <a:xfrm>
          <a:off x="3173379" y="1577612"/>
          <a:ext cx="2249909" cy="13499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300" kern="1200"/>
            <a:t>虛擬伺服器</a:t>
          </a:r>
        </a:p>
      </dsp:txBody>
      <dsp:txXfrm>
        <a:off x="3173379" y="1577612"/>
        <a:ext cx="2249909" cy="1349945"/>
      </dsp:txXfrm>
    </dsp:sp>
    <dsp:sp modelId="{EACF3093-41CD-4B8B-A08A-DB60130A37C0}">
      <dsp:nvSpPr>
        <dsp:cNvPr id="0" name=""/>
        <dsp:cNvSpPr/>
      </dsp:nvSpPr>
      <dsp:spPr>
        <a:xfrm>
          <a:off x="5648279" y="1577612"/>
          <a:ext cx="2249909" cy="13499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300" kern="1200"/>
            <a:t>簡單的資料表操作</a:t>
          </a:r>
        </a:p>
      </dsp:txBody>
      <dsp:txXfrm>
        <a:off x="5648279" y="1577612"/>
        <a:ext cx="2249909" cy="1349945"/>
      </dsp:txXfrm>
    </dsp:sp>
    <dsp:sp modelId="{B0AE7AD7-F8CC-42BB-B485-9F6418F238D5}">
      <dsp:nvSpPr>
        <dsp:cNvPr id="0" name=""/>
        <dsp:cNvSpPr/>
      </dsp:nvSpPr>
      <dsp:spPr>
        <a:xfrm>
          <a:off x="3173379" y="3152548"/>
          <a:ext cx="2249909" cy="13499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300" kern="1200"/>
            <a:t>可自行新增指令</a:t>
          </a:r>
        </a:p>
      </dsp:txBody>
      <dsp:txXfrm>
        <a:off x="3173379" y="3152548"/>
        <a:ext cx="2249909" cy="13499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BAA84-1B92-478E-A242-60226BA670DE}">
      <dsp:nvSpPr>
        <dsp:cNvPr id="0" name=""/>
        <dsp:cNvSpPr/>
      </dsp:nvSpPr>
      <dsp:spPr>
        <a:xfrm>
          <a:off x="-5580657" y="-854821"/>
          <a:ext cx="6648141" cy="6648141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277F2-1C32-4B81-A535-1D9AC214C2E1}">
      <dsp:nvSpPr>
        <dsp:cNvPr id="0" name=""/>
        <dsp:cNvSpPr/>
      </dsp:nvSpPr>
      <dsp:spPr>
        <a:xfrm>
          <a:off x="346435" y="224504"/>
          <a:ext cx="8184303" cy="4488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24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 dirty="0"/>
            <a:t>會用</a:t>
          </a:r>
          <a:r>
            <a:rPr lang="en-US" sz="1800" kern="1200" dirty="0"/>
            <a:t>composer</a:t>
          </a:r>
          <a:endParaRPr lang="zh-TW" sz="1800" kern="1200" dirty="0"/>
        </a:p>
      </dsp:txBody>
      <dsp:txXfrm>
        <a:off x="346435" y="224504"/>
        <a:ext cx="8184303" cy="448810"/>
      </dsp:txXfrm>
    </dsp:sp>
    <dsp:sp modelId="{45BF03EC-2661-4B38-A8C3-020AE8FE68E0}">
      <dsp:nvSpPr>
        <dsp:cNvPr id="0" name=""/>
        <dsp:cNvSpPr/>
      </dsp:nvSpPr>
      <dsp:spPr>
        <a:xfrm>
          <a:off x="65928" y="168402"/>
          <a:ext cx="561013" cy="561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28F99-194B-4EF5-815D-E2923C349750}">
      <dsp:nvSpPr>
        <dsp:cNvPr id="0" name=""/>
        <dsp:cNvSpPr/>
      </dsp:nvSpPr>
      <dsp:spPr>
        <a:xfrm>
          <a:off x="752874" y="898115"/>
          <a:ext cx="7777865" cy="4488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24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/>
            <a:t>了解</a:t>
          </a:r>
          <a:r>
            <a:rPr lang="en-US" sz="1800" kern="1200"/>
            <a:t>MVC</a:t>
          </a:r>
          <a:endParaRPr lang="zh-TW" sz="1800" kern="1200"/>
        </a:p>
      </dsp:txBody>
      <dsp:txXfrm>
        <a:off x="752874" y="898115"/>
        <a:ext cx="7777865" cy="448810"/>
      </dsp:txXfrm>
    </dsp:sp>
    <dsp:sp modelId="{9C39F01E-2204-4DF3-ADA5-546CB63BD106}">
      <dsp:nvSpPr>
        <dsp:cNvPr id="0" name=""/>
        <dsp:cNvSpPr/>
      </dsp:nvSpPr>
      <dsp:spPr>
        <a:xfrm>
          <a:off x="472367" y="842013"/>
          <a:ext cx="561013" cy="561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A1D88-D21B-4702-BB63-510E9D17185F}">
      <dsp:nvSpPr>
        <dsp:cNvPr id="0" name=""/>
        <dsp:cNvSpPr/>
      </dsp:nvSpPr>
      <dsp:spPr>
        <a:xfrm>
          <a:off x="975600" y="1571232"/>
          <a:ext cx="7555138" cy="4488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24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 dirty="0"/>
            <a:t>知道</a:t>
          </a:r>
          <a:r>
            <a:rPr lang="en-US" sz="1800" kern="1200" dirty="0"/>
            <a:t>PHP</a:t>
          </a:r>
          <a:r>
            <a:rPr lang="zh-TW" sz="1800" kern="1200" dirty="0"/>
            <a:t>的</a:t>
          </a:r>
          <a:r>
            <a:rPr lang="en-US" sz="1800" kern="1200" dirty="0" err="1"/>
            <a:t>autoloading</a:t>
          </a:r>
          <a:endParaRPr lang="zh-TW" sz="1800" kern="1200" dirty="0"/>
        </a:p>
      </dsp:txBody>
      <dsp:txXfrm>
        <a:off x="975600" y="1571232"/>
        <a:ext cx="7555138" cy="448810"/>
      </dsp:txXfrm>
    </dsp:sp>
    <dsp:sp modelId="{CB735961-9FE9-40A2-85B2-F68AD6D64EE4}">
      <dsp:nvSpPr>
        <dsp:cNvPr id="0" name=""/>
        <dsp:cNvSpPr/>
      </dsp:nvSpPr>
      <dsp:spPr>
        <a:xfrm>
          <a:off x="695093" y="1515131"/>
          <a:ext cx="561013" cy="561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532F3-D97E-4EDE-A45E-7A360779AB0A}">
      <dsp:nvSpPr>
        <dsp:cNvPr id="0" name=""/>
        <dsp:cNvSpPr/>
      </dsp:nvSpPr>
      <dsp:spPr>
        <a:xfrm>
          <a:off x="1046714" y="2244843"/>
          <a:ext cx="7484024" cy="4488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24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/>
            <a:t>了解</a:t>
          </a:r>
          <a:r>
            <a:rPr lang="en-US" sz="1800" kern="1200"/>
            <a:t>PHP</a:t>
          </a:r>
          <a:r>
            <a:rPr lang="zh-TW" sz="1800" kern="1200"/>
            <a:t>物件導向程式的撰寫及操作</a:t>
          </a:r>
        </a:p>
      </dsp:txBody>
      <dsp:txXfrm>
        <a:off x="1046714" y="2244843"/>
        <a:ext cx="7484024" cy="448810"/>
      </dsp:txXfrm>
    </dsp:sp>
    <dsp:sp modelId="{2E1D2A21-CC51-4CAD-9B35-4EDB488189F8}">
      <dsp:nvSpPr>
        <dsp:cNvPr id="0" name=""/>
        <dsp:cNvSpPr/>
      </dsp:nvSpPr>
      <dsp:spPr>
        <a:xfrm>
          <a:off x="766207" y="2188742"/>
          <a:ext cx="561013" cy="561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7B2AF-32D2-422F-A5DC-43FA642CEFE8}">
      <dsp:nvSpPr>
        <dsp:cNvPr id="0" name=""/>
        <dsp:cNvSpPr/>
      </dsp:nvSpPr>
      <dsp:spPr>
        <a:xfrm>
          <a:off x="975600" y="2918454"/>
          <a:ext cx="7555138" cy="4488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24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/>
            <a:t>資料庫的相關知識</a:t>
          </a:r>
        </a:p>
      </dsp:txBody>
      <dsp:txXfrm>
        <a:off x="975600" y="2918454"/>
        <a:ext cx="7555138" cy="448810"/>
      </dsp:txXfrm>
    </dsp:sp>
    <dsp:sp modelId="{11BF4751-0CC5-4318-A47D-25C6116E9319}">
      <dsp:nvSpPr>
        <dsp:cNvPr id="0" name=""/>
        <dsp:cNvSpPr/>
      </dsp:nvSpPr>
      <dsp:spPr>
        <a:xfrm>
          <a:off x="695093" y="2862353"/>
          <a:ext cx="561013" cy="561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86A8D-0E59-4D36-BFAB-259D7FEE53CA}">
      <dsp:nvSpPr>
        <dsp:cNvPr id="0" name=""/>
        <dsp:cNvSpPr/>
      </dsp:nvSpPr>
      <dsp:spPr>
        <a:xfrm>
          <a:off x="752874" y="3591572"/>
          <a:ext cx="7777865" cy="4488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24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HTML/CSS/Javascript</a:t>
          </a:r>
          <a:endParaRPr lang="zh-TW" sz="1800" kern="1200"/>
        </a:p>
      </dsp:txBody>
      <dsp:txXfrm>
        <a:off x="752874" y="3591572"/>
        <a:ext cx="7777865" cy="448810"/>
      </dsp:txXfrm>
    </dsp:sp>
    <dsp:sp modelId="{38F14A07-93E2-42B4-9125-BFB8D47B0726}">
      <dsp:nvSpPr>
        <dsp:cNvPr id="0" name=""/>
        <dsp:cNvSpPr/>
      </dsp:nvSpPr>
      <dsp:spPr>
        <a:xfrm>
          <a:off x="472367" y="3535470"/>
          <a:ext cx="561013" cy="561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223FC-95F8-4EB2-9F1A-BE759544A925}">
      <dsp:nvSpPr>
        <dsp:cNvPr id="0" name=""/>
        <dsp:cNvSpPr/>
      </dsp:nvSpPr>
      <dsp:spPr>
        <a:xfrm>
          <a:off x="346435" y="4265183"/>
          <a:ext cx="8184303" cy="4488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24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/>
            <a:t>了解</a:t>
          </a:r>
          <a:r>
            <a:rPr lang="en-US" sz="1800" kern="1200"/>
            <a:t>web server</a:t>
          </a:r>
          <a:r>
            <a:rPr lang="zh-TW" sz="1800" kern="1200"/>
            <a:t>的運作</a:t>
          </a:r>
        </a:p>
      </dsp:txBody>
      <dsp:txXfrm>
        <a:off x="346435" y="4265183"/>
        <a:ext cx="8184303" cy="448810"/>
      </dsp:txXfrm>
    </dsp:sp>
    <dsp:sp modelId="{C7961DA0-A2D3-44F1-88FA-FE3018281FD2}">
      <dsp:nvSpPr>
        <dsp:cNvPr id="0" name=""/>
        <dsp:cNvSpPr/>
      </dsp:nvSpPr>
      <dsp:spPr>
        <a:xfrm>
          <a:off x="65928" y="4209081"/>
          <a:ext cx="561013" cy="561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6FDCC-3703-684C-9F04-1BBDB9570BEE}">
      <dsp:nvSpPr>
        <dsp:cNvPr id="0" name=""/>
        <dsp:cNvSpPr/>
      </dsp:nvSpPr>
      <dsp:spPr>
        <a:xfrm rot="5400000">
          <a:off x="6455613" y="-2542675"/>
          <a:ext cx="1264709" cy="667102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hlinkClick xmlns:r="http://schemas.openxmlformats.org/officeDocument/2006/relationships" r:id="rId1"/>
            </a:rPr>
            <a:t>https://getcomposer.org/</a:t>
          </a:r>
          <a:endParaRPr lang="zh-TW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Windows</a:t>
          </a:r>
          <a:r>
            <a:rPr lang="zh-TW" sz="2000" kern="1200" dirty="0"/>
            <a:t>和</a:t>
          </a:r>
          <a:r>
            <a:rPr lang="en-US" sz="2000" kern="1200" dirty="0"/>
            <a:t>Linux</a:t>
          </a:r>
          <a:r>
            <a:rPr lang="zh-TW" sz="2000" kern="1200" dirty="0"/>
            <a:t>安裝方式不同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kern="1200" dirty="0"/>
            <a:t>部份</a:t>
          </a:r>
          <a:r>
            <a:rPr lang="en-US" sz="2000" kern="1200" dirty="0"/>
            <a:t>windows</a:t>
          </a:r>
          <a:r>
            <a:rPr lang="zh-TW" sz="2000" kern="1200" dirty="0"/>
            <a:t>環境需重啟才會生效</a:t>
          </a:r>
        </a:p>
      </dsp:txBody>
      <dsp:txXfrm rot="-5400000">
        <a:off x="3752454" y="222222"/>
        <a:ext cx="6609290" cy="1141233"/>
      </dsp:txXfrm>
    </dsp:sp>
    <dsp:sp modelId="{A6186463-D39B-0A4E-9FC5-B0EF48919B33}">
      <dsp:nvSpPr>
        <dsp:cNvPr id="0" name=""/>
        <dsp:cNvSpPr/>
      </dsp:nvSpPr>
      <dsp:spPr>
        <a:xfrm>
          <a:off x="0" y="2395"/>
          <a:ext cx="3752453" cy="15808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/>
            <a:t>需先安裝</a:t>
          </a:r>
          <a:r>
            <a:rPr lang="en-US" sz="2400" kern="1200" dirty="0"/>
            <a:t>composer</a:t>
          </a:r>
          <a:endParaRPr lang="zh-TW" sz="2400" kern="1200" dirty="0"/>
        </a:p>
      </dsp:txBody>
      <dsp:txXfrm>
        <a:off x="77172" y="79567"/>
        <a:ext cx="3598109" cy="1426542"/>
      </dsp:txXfrm>
    </dsp:sp>
    <dsp:sp modelId="{33962E2A-D5EF-3240-839F-DA344FA349A1}">
      <dsp:nvSpPr>
        <dsp:cNvPr id="0" name=""/>
        <dsp:cNvSpPr/>
      </dsp:nvSpPr>
      <dsp:spPr>
        <a:xfrm rot="5400000">
          <a:off x="6455613" y="-882744"/>
          <a:ext cx="1264709" cy="6671028"/>
        </a:xfrm>
        <a:prstGeom prst="round2SameRect">
          <a:avLst/>
        </a:prstGeom>
        <a:solidFill>
          <a:schemeClr val="accent3">
            <a:tint val="40000"/>
            <a:alpha val="90000"/>
            <a:hueOff val="-176628"/>
            <a:satOff val="-14548"/>
            <a:lumOff val="-1853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176628"/>
              <a:satOff val="-14548"/>
              <a:lumOff val="-1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kern="1200" dirty="0"/>
            <a:t>下指令 </a:t>
          </a:r>
          <a:r>
            <a:rPr lang="en-US" sz="2000" kern="1200" dirty="0"/>
            <a:t>composer global require </a:t>
          </a:r>
          <a:r>
            <a:rPr lang="en-US" sz="2000" kern="1200" dirty="0" err="1" smtClean="0"/>
            <a:t>laravel</a:t>
          </a:r>
          <a:r>
            <a:rPr lang="en-US" sz="2000" kern="1200" dirty="0" smtClean="0"/>
            <a:t>/installer</a:t>
          </a:r>
          <a:endParaRPr lang="zh-TW" sz="2000" kern="1200" dirty="0"/>
        </a:p>
      </dsp:txBody>
      <dsp:txXfrm rot="-5400000">
        <a:off x="3752454" y="1882153"/>
        <a:ext cx="6609290" cy="1141233"/>
      </dsp:txXfrm>
    </dsp:sp>
    <dsp:sp modelId="{7D83CD95-439D-554B-AE51-A53A853049D8}">
      <dsp:nvSpPr>
        <dsp:cNvPr id="0" name=""/>
        <dsp:cNvSpPr/>
      </dsp:nvSpPr>
      <dsp:spPr>
        <a:xfrm>
          <a:off x="0" y="1662326"/>
          <a:ext cx="3752453" cy="1580886"/>
        </a:xfrm>
        <a:prstGeom prst="roundRect">
          <a:avLst/>
        </a:prstGeom>
        <a:solidFill>
          <a:schemeClr val="accent3">
            <a:hueOff val="-140419"/>
            <a:satOff val="-3796"/>
            <a:lumOff val="-78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/>
            <a:t>由</a:t>
          </a:r>
          <a:r>
            <a:rPr lang="en-US" sz="2400" kern="1200" dirty="0"/>
            <a:t>composer</a:t>
          </a:r>
          <a:r>
            <a:rPr lang="zh-TW" sz="2400" kern="1200" dirty="0"/>
            <a:t>安裝</a:t>
          </a:r>
          <a:r>
            <a:rPr lang="en-US" sz="2400" kern="1200" dirty="0"/>
            <a:t>Laravel</a:t>
          </a:r>
          <a:endParaRPr lang="zh-TW" sz="2400" kern="1200" dirty="0"/>
        </a:p>
      </dsp:txBody>
      <dsp:txXfrm>
        <a:off x="77172" y="1739498"/>
        <a:ext cx="3598109" cy="1426542"/>
      </dsp:txXfrm>
    </dsp:sp>
    <dsp:sp modelId="{85E45284-71BC-E44D-A6CD-1B442312D8B3}">
      <dsp:nvSpPr>
        <dsp:cNvPr id="0" name=""/>
        <dsp:cNvSpPr/>
      </dsp:nvSpPr>
      <dsp:spPr>
        <a:xfrm rot="5400000">
          <a:off x="6455613" y="777186"/>
          <a:ext cx="1264709" cy="6671028"/>
        </a:xfrm>
        <a:prstGeom prst="round2SameRect">
          <a:avLst/>
        </a:prstGeom>
        <a:solidFill>
          <a:schemeClr val="accent3">
            <a:tint val="40000"/>
            <a:alpha val="90000"/>
            <a:hueOff val="-353255"/>
            <a:satOff val="-29095"/>
            <a:lumOff val="-3707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353255"/>
              <a:satOff val="-29095"/>
              <a:lumOff val="-37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laravel</a:t>
          </a:r>
          <a:r>
            <a:rPr lang="en-US" sz="2000" kern="1200" dirty="0"/>
            <a:t> new blog</a:t>
          </a:r>
          <a:endParaRPr lang="zh-TW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composer create-project --prefer-</a:t>
          </a:r>
          <a:r>
            <a:rPr lang="en-US" sz="2000" kern="1200" dirty="0" err="1"/>
            <a:t>dist</a:t>
          </a:r>
          <a:r>
            <a:rPr lang="en-US" sz="2000" kern="1200" dirty="0"/>
            <a:t> </a:t>
          </a:r>
          <a:r>
            <a:rPr lang="en-US" sz="2000" kern="1200" dirty="0" err="1"/>
            <a:t>laravel</a:t>
          </a:r>
          <a:r>
            <a:rPr lang="en-US" sz="2000" kern="1200" dirty="0"/>
            <a:t>/</a:t>
          </a:r>
          <a:r>
            <a:rPr lang="en-US" sz="2000" kern="1200" dirty="0" err="1"/>
            <a:t>laravel</a:t>
          </a:r>
          <a:r>
            <a:rPr lang="en-US" sz="2000" kern="1200" dirty="0"/>
            <a:t> blog</a:t>
          </a:r>
          <a:endParaRPr lang="zh-TW" sz="2000" kern="1200" dirty="0"/>
        </a:p>
      </dsp:txBody>
      <dsp:txXfrm rot="-5400000">
        <a:off x="3752454" y="3542083"/>
        <a:ext cx="6609290" cy="1141233"/>
      </dsp:txXfrm>
    </dsp:sp>
    <dsp:sp modelId="{D4E2323A-B84F-3A41-9DB4-E721500A857A}">
      <dsp:nvSpPr>
        <dsp:cNvPr id="0" name=""/>
        <dsp:cNvSpPr/>
      </dsp:nvSpPr>
      <dsp:spPr>
        <a:xfrm>
          <a:off x="0" y="3322257"/>
          <a:ext cx="3752453" cy="1580886"/>
        </a:xfrm>
        <a:prstGeom prst="roundRect">
          <a:avLst/>
        </a:prstGeom>
        <a:solidFill>
          <a:schemeClr val="accent3">
            <a:hueOff val="-280837"/>
            <a:satOff val="-7592"/>
            <a:lumOff val="-156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/>
            <a:t>建立專案目錄</a:t>
          </a:r>
        </a:p>
      </dsp:txBody>
      <dsp:txXfrm>
        <a:off x="77172" y="3399429"/>
        <a:ext cx="3598109" cy="1426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altLang="zh-TW" dirty="0"/>
              <a:t>PHP</a:t>
            </a:r>
            <a:r>
              <a:rPr lang="zh-TW" altLang="en-US" dirty="0"/>
              <a:t>框架</a:t>
            </a:r>
            <a:r>
              <a:rPr lang="en-US" altLang="zh-TW" dirty="0"/>
              <a:t>-Laravel</a:t>
            </a:r>
            <a:r>
              <a:rPr lang="zh-TW" altLang="en-US" dirty="0"/>
              <a:t>介紹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4D45D-54BD-4686-9F27-96913F7A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526"/>
          </a:xfrm>
        </p:spPr>
        <p:txBody>
          <a:bodyPr/>
          <a:lstStyle/>
          <a:p>
            <a:r>
              <a:rPr lang="en-US" altLang="zh-TW" dirty="0"/>
              <a:t>Controller(</a:t>
            </a:r>
            <a:r>
              <a:rPr lang="zh-TW" altLang="en-US" dirty="0"/>
              <a:t>控制器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A7B6F-CE56-4DD7-9BB5-B11DF420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125"/>
            <a:ext cx="8596668" cy="4491237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控制器</a:t>
            </a:r>
            <a:endParaRPr lang="en-US" altLang="zh-TW" sz="2800" dirty="0"/>
          </a:p>
          <a:p>
            <a:pPr lvl="1"/>
            <a:r>
              <a:rPr lang="zh-TW" altLang="en-US" sz="2600" dirty="0"/>
              <a:t>負責溝通資料及前端請求的工作</a:t>
            </a:r>
            <a:endParaRPr lang="en-US" altLang="zh-TW" sz="2600" dirty="0"/>
          </a:p>
          <a:p>
            <a:pPr lvl="1"/>
            <a:r>
              <a:rPr lang="zh-TW" altLang="en-US" sz="2600" dirty="0"/>
              <a:t>可獨立運作</a:t>
            </a:r>
            <a:endParaRPr lang="en-US" altLang="zh-TW" sz="2600" dirty="0"/>
          </a:p>
          <a:p>
            <a:pPr lvl="1"/>
            <a:r>
              <a:rPr lang="zh-TW" altLang="en-US" sz="2600" dirty="0"/>
              <a:t>基礎控制器模板 </a:t>
            </a:r>
            <a:endParaRPr lang="en-US" altLang="zh-TW" sz="2600" dirty="0"/>
          </a:p>
          <a:p>
            <a:pPr lvl="2"/>
            <a:r>
              <a:rPr lang="en-US" altLang="zh-TW" sz="1800" dirty="0"/>
              <a:t>php artisan </a:t>
            </a:r>
            <a:r>
              <a:rPr lang="en-US" altLang="zh-TW" sz="1800" dirty="0" err="1"/>
              <a:t>make:controller</a:t>
            </a:r>
            <a:r>
              <a:rPr lang="en-US" altLang="zh-TW" sz="1800" dirty="0"/>
              <a:t> </a:t>
            </a:r>
            <a:r>
              <a:rPr lang="en-US" altLang="zh-TW" sz="1800" dirty="0" err="1"/>
              <a:t>userController</a:t>
            </a:r>
            <a:r>
              <a:rPr lang="en-US" altLang="zh-TW" sz="1800" dirty="0"/>
              <a:t> --resource</a:t>
            </a:r>
          </a:p>
          <a:p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74187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4D45D-54BD-4686-9F27-96913F7A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526"/>
          </a:xfrm>
        </p:spPr>
        <p:txBody>
          <a:bodyPr/>
          <a:lstStyle/>
          <a:p>
            <a:r>
              <a:rPr lang="en-US" altLang="zh-TW"/>
              <a:t>Migrations(</a:t>
            </a:r>
            <a:r>
              <a:rPr lang="zh-TW" altLang="en-US"/>
              <a:t>資料遷移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A7B6F-CE56-4DD7-9BB5-B11DF420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125"/>
            <a:ext cx="8596668" cy="449123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800" dirty="0"/>
              <a:t>資料遷移</a:t>
            </a:r>
            <a:endParaRPr lang="en-US" altLang="zh-TW" sz="2800" dirty="0"/>
          </a:p>
          <a:p>
            <a:pPr lvl="1"/>
            <a:r>
              <a:rPr lang="en-US" altLang="zh-TW" sz="2600" dirty="0"/>
              <a:t>Migrations</a:t>
            </a:r>
            <a:r>
              <a:rPr lang="zh-TW" altLang="en-US" sz="2600" dirty="0"/>
              <a:t>的主要功能是執行資料表的變動並做出紀錄。</a:t>
            </a:r>
            <a:endParaRPr lang="en-US" altLang="zh-TW" sz="2600" dirty="0"/>
          </a:p>
          <a:p>
            <a:pPr lvl="1"/>
            <a:r>
              <a:rPr lang="zh-TW" altLang="en-US" sz="2600" dirty="0"/>
              <a:t>目的在於資料表的變動統一，並有歷史紀錄可查。</a:t>
            </a:r>
            <a:endParaRPr lang="en-US" altLang="zh-TW" sz="2600" dirty="0"/>
          </a:p>
          <a:p>
            <a:pPr lvl="1"/>
            <a:r>
              <a:rPr lang="zh-TW" altLang="en-US" sz="2600" dirty="0"/>
              <a:t>單向式進行</a:t>
            </a:r>
            <a:endParaRPr lang="en-US" altLang="zh-TW" sz="2600" dirty="0"/>
          </a:p>
          <a:p>
            <a:pPr lvl="2"/>
            <a:r>
              <a:rPr lang="zh-TW" altLang="en-US" sz="2400" dirty="0"/>
              <a:t>全部的變動只會執行一次。</a:t>
            </a:r>
            <a:endParaRPr lang="en-US" altLang="zh-TW" sz="2400" dirty="0"/>
          </a:p>
          <a:p>
            <a:pPr lvl="2"/>
            <a:r>
              <a:rPr lang="zh-TW" altLang="en-US" sz="2400" dirty="0"/>
              <a:t>要回復時必須按順序回復或全部取消</a:t>
            </a:r>
            <a:r>
              <a:rPr lang="en-US" altLang="zh-TW" sz="2400" dirty="0"/>
              <a:t>(rollback / reset)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/>
            <a:r>
              <a:rPr lang="zh-TW" altLang="en-US" sz="2600" dirty="0"/>
              <a:t>建立</a:t>
            </a:r>
            <a:r>
              <a:rPr lang="en-US" altLang="zh-TW" sz="2600" dirty="0"/>
              <a:t>Migrations</a:t>
            </a:r>
          </a:p>
          <a:p>
            <a:pPr lvl="2"/>
            <a:r>
              <a:rPr lang="en-US" altLang="zh-TW" sz="2400" dirty="0"/>
              <a:t> php artisan </a:t>
            </a:r>
            <a:r>
              <a:rPr lang="en-US" altLang="zh-TW" sz="2400" dirty="0" err="1"/>
              <a:t>make:migration</a:t>
            </a:r>
            <a:r>
              <a:rPr lang="en-US" altLang="zh-TW" sz="2400" dirty="0"/>
              <a:t> </a:t>
            </a:r>
            <a:r>
              <a:rPr lang="en-US" altLang="zh-TW" sz="2400" dirty="0" err="1"/>
              <a:t>create_photo_table</a:t>
            </a:r>
            <a:r>
              <a:rPr lang="en-US" altLang="zh-TW" sz="2400" dirty="0"/>
              <a:t> --table=“photo“</a:t>
            </a:r>
          </a:p>
          <a:p>
            <a:pPr lvl="1"/>
            <a:r>
              <a:rPr lang="zh-TW" altLang="en-US" sz="2600" dirty="0"/>
              <a:t>執行</a:t>
            </a:r>
            <a:r>
              <a:rPr lang="en-US" altLang="zh-TW" sz="2600" dirty="0"/>
              <a:t>Migrations</a:t>
            </a:r>
          </a:p>
          <a:p>
            <a:pPr lvl="2"/>
            <a:r>
              <a:rPr lang="en-US" altLang="zh-TW" sz="2400" dirty="0"/>
              <a:t>Php artisan migrate</a:t>
            </a:r>
          </a:p>
        </p:txBody>
      </p:sp>
    </p:spTree>
    <p:extLst>
      <p:ext uri="{BB962C8B-B14F-4D97-AF65-F5344CB8AC3E}">
        <p14:creationId xmlns:p14="http://schemas.microsoft.com/office/powerpoint/2010/main" val="55788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4D45D-54BD-4686-9F27-96913F7A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526"/>
          </a:xfrm>
        </p:spPr>
        <p:txBody>
          <a:bodyPr/>
          <a:lstStyle/>
          <a:p>
            <a:r>
              <a:rPr lang="en-US" altLang="zh-TW" dirty="0"/>
              <a:t>Model(</a:t>
            </a:r>
            <a:r>
              <a:rPr lang="zh-TW" altLang="en-US" dirty="0"/>
              <a:t>模型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A7B6F-CE56-4DD7-9BB5-B11DF420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125"/>
            <a:ext cx="8596668" cy="4491237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模型</a:t>
            </a:r>
            <a:endParaRPr lang="en-US" altLang="zh-TW" sz="2800" dirty="0"/>
          </a:p>
          <a:p>
            <a:pPr lvl="1"/>
            <a:r>
              <a:rPr lang="zh-TW" altLang="en-US" sz="2600" dirty="0"/>
              <a:t>模型主要是針對資料表進行物件化的規範</a:t>
            </a:r>
            <a:endParaRPr lang="en-US" altLang="zh-TW" sz="2600" dirty="0"/>
          </a:p>
          <a:p>
            <a:pPr lvl="1"/>
            <a:r>
              <a:rPr lang="zh-TW" altLang="en-US" sz="2600" dirty="0"/>
              <a:t>模型中可以對資料表的內容進行預處理</a:t>
            </a:r>
            <a:endParaRPr lang="en-US" altLang="zh-TW" sz="2600" dirty="0"/>
          </a:p>
          <a:p>
            <a:pPr lvl="1"/>
            <a:r>
              <a:rPr lang="zh-TW" altLang="en-US" sz="2600" dirty="0"/>
              <a:t>定義模型指令 </a:t>
            </a:r>
            <a:r>
              <a:rPr lang="en-US" altLang="zh-TW" sz="1800" dirty="0"/>
              <a:t>php artisan </a:t>
            </a:r>
            <a:r>
              <a:rPr lang="en-US" altLang="zh-TW" sz="1800" dirty="0" err="1"/>
              <a:t>make:model</a:t>
            </a:r>
            <a:r>
              <a:rPr lang="en-US" altLang="zh-TW" sz="1800" dirty="0"/>
              <a:t> Title</a:t>
            </a:r>
          </a:p>
          <a:p>
            <a:pPr lvl="1"/>
            <a:r>
              <a:rPr lang="en-US" altLang="zh-TW" sz="2600" dirty="0"/>
              <a:t>Laravel</a:t>
            </a:r>
            <a:r>
              <a:rPr lang="zh-TW" altLang="en-US" sz="2600" dirty="0"/>
              <a:t>中的資料模型預設都會以</a:t>
            </a:r>
            <a:r>
              <a:rPr lang="en-US" altLang="zh-TW" sz="2600" dirty="0"/>
              <a:t>ORM</a:t>
            </a:r>
            <a:r>
              <a:rPr lang="zh-TW" altLang="en-US" sz="2600" dirty="0"/>
              <a:t>的方式做抽像化</a:t>
            </a:r>
            <a:endParaRPr lang="en-US" altLang="zh-TW" sz="2600" dirty="0"/>
          </a:p>
          <a:p>
            <a:pPr lvl="1"/>
            <a:r>
              <a:rPr lang="zh-TW" altLang="en-US" sz="2600" dirty="0"/>
              <a:t>在模型中可以設定資料表間的關聯性</a:t>
            </a: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322607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4D45D-54BD-4686-9F27-96913F7A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526"/>
          </a:xfrm>
        </p:spPr>
        <p:txBody>
          <a:bodyPr/>
          <a:lstStyle/>
          <a:p>
            <a:r>
              <a:rPr lang="en-US" altLang="zh-TW" dirty="0"/>
              <a:t>Blade(</a:t>
            </a:r>
            <a:r>
              <a:rPr lang="zh-TW" altLang="en-US" dirty="0"/>
              <a:t>模板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A7B6F-CE56-4DD7-9BB5-B11DF420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125"/>
            <a:ext cx="8596668" cy="4491237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模板</a:t>
            </a:r>
            <a:endParaRPr lang="en-US" altLang="zh-TW" sz="2800" dirty="0"/>
          </a:p>
          <a:p>
            <a:pPr lvl="1"/>
            <a:r>
              <a:rPr lang="zh-TW" altLang="en-US" sz="2600" dirty="0" smtClean="0"/>
              <a:t>檔案名以</a:t>
            </a:r>
            <a:r>
              <a:rPr lang="en-US" altLang="zh-TW" sz="2600" dirty="0" err="1" smtClean="0"/>
              <a:t>xxxx.</a:t>
            </a:r>
            <a:r>
              <a:rPr lang="en-US" altLang="zh-TW" sz="2600" dirty="0" err="1" smtClean="0"/>
              <a:t>blade.php</a:t>
            </a:r>
            <a:r>
              <a:rPr lang="zh-TW" altLang="en-US" sz="2600" dirty="0"/>
              <a:t>做為副檔名</a:t>
            </a:r>
            <a:endParaRPr lang="en-US" altLang="zh-TW" sz="2600" dirty="0"/>
          </a:p>
          <a:p>
            <a:pPr lvl="1"/>
            <a:r>
              <a:rPr lang="zh-TW" altLang="en-US" sz="2600" dirty="0"/>
              <a:t>模板之間可以互相引用及繼承</a:t>
            </a:r>
            <a:endParaRPr lang="en-US" altLang="zh-TW" sz="2600" dirty="0"/>
          </a:p>
          <a:p>
            <a:pPr lvl="1"/>
            <a:r>
              <a:rPr lang="zh-TW" altLang="en-US" sz="2600" dirty="0"/>
              <a:t>可套用流程結構語法 </a:t>
            </a:r>
            <a:r>
              <a:rPr lang="en-US" altLang="zh-TW" sz="2600" dirty="0" smtClean="0"/>
              <a:t>(@if @for @switch…</a:t>
            </a:r>
            <a:r>
              <a:rPr lang="en-US" altLang="zh-TW" sz="2600" dirty="0" err="1" smtClean="0"/>
              <a:t>etc</a:t>
            </a:r>
            <a:r>
              <a:rPr lang="en-US" altLang="zh-TW" sz="2600" dirty="0" smtClean="0"/>
              <a:t>)</a:t>
            </a:r>
            <a:endParaRPr lang="en-US" altLang="zh-TW" sz="2600" dirty="0"/>
          </a:p>
          <a:p>
            <a:pPr lvl="1"/>
            <a:r>
              <a:rPr lang="en-US" altLang="zh-TW" sz="2600" dirty="0"/>
              <a:t>Blade</a:t>
            </a:r>
            <a:r>
              <a:rPr lang="zh-TW" altLang="en-US" sz="2600" dirty="0"/>
              <a:t>語法 </a:t>
            </a:r>
            <a:r>
              <a:rPr lang="en-US" altLang="zh-TW" sz="2000" dirty="0">
                <a:hlinkClick r:id="rId2"/>
              </a:rPr>
              <a:t>https://laravel.com/docs/5.7/blade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6827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1AEB0-C7AF-4076-9F57-EDE99018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526"/>
          </a:xfrm>
        </p:spPr>
        <p:txBody>
          <a:bodyPr/>
          <a:lstStyle/>
          <a:p>
            <a:r>
              <a:rPr lang="en-US" altLang="zh-TW" dirty="0"/>
              <a:t>Laravel</a:t>
            </a:r>
            <a:r>
              <a:rPr lang="zh-TW" altLang="en-US" dirty="0"/>
              <a:t>基本資料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893664"/>
              </p:ext>
            </p:extLst>
          </p:nvPr>
        </p:nvGraphicFramePr>
        <p:xfrm>
          <a:off x="677334" y="1550127"/>
          <a:ext cx="8596668" cy="449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20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696DE-7FBC-43B6-8BA8-EB2F038C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05691"/>
          </a:xfrm>
        </p:spPr>
        <p:txBody>
          <a:bodyPr/>
          <a:lstStyle/>
          <a:p>
            <a:r>
              <a:rPr lang="en-US" altLang="zh-TW" dirty="0"/>
              <a:t>Laravel</a:t>
            </a:r>
            <a:r>
              <a:rPr lang="zh-TW" altLang="en-US" dirty="0"/>
              <a:t>核心功能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417136"/>
              </p:ext>
            </p:extLst>
          </p:nvPr>
        </p:nvGraphicFramePr>
        <p:xfrm>
          <a:off x="677333" y="1503097"/>
          <a:ext cx="8863831" cy="4749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61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696DE-7FBC-43B6-8BA8-EB2F038C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05691"/>
          </a:xfrm>
        </p:spPr>
        <p:txBody>
          <a:bodyPr/>
          <a:lstStyle/>
          <a:p>
            <a:r>
              <a:rPr lang="en-US" altLang="zh-TW" dirty="0"/>
              <a:t>Laravel</a:t>
            </a:r>
            <a:r>
              <a:rPr lang="zh-TW" altLang="en-US" dirty="0"/>
              <a:t>核心功能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714336"/>
              </p:ext>
            </p:extLst>
          </p:nvPr>
        </p:nvGraphicFramePr>
        <p:xfrm>
          <a:off x="677333" y="1503097"/>
          <a:ext cx="10184631" cy="5147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91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09CDD-66F6-4B4B-B138-A6874587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593"/>
          </a:xfrm>
        </p:spPr>
        <p:txBody>
          <a:bodyPr/>
          <a:lstStyle/>
          <a:p>
            <a:r>
              <a:rPr lang="en-US" altLang="zh-TW" dirty="0"/>
              <a:t>Laravel</a:t>
            </a:r>
            <a:r>
              <a:rPr lang="zh-TW" altLang="en-US" dirty="0"/>
              <a:t>的建議環境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F0AC6-49C3-4C12-81F6-266CE955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193"/>
            <a:ext cx="8596668" cy="450517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PHP</a:t>
            </a:r>
            <a:r>
              <a:rPr lang="zh-TW" altLang="en-US" sz="3200" dirty="0"/>
              <a:t>版本</a:t>
            </a:r>
            <a:r>
              <a:rPr lang="en-US" altLang="zh-TW" sz="3200" dirty="0"/>
              <a:t>:</a:t>
            </a:r>
            <a:r>
              <a:rPr lang="en-US" altLang="zh-TW" sz="3200" dirty="0" smtClean="0"/>
              <a:t>7.x</a:t>
            </a:r>
            <a:r>
              <a:rPr lang="zh-TW" altLang="en-US" sz="3200" dirty="0" smtClean="0"/>
              <a:t>以上</a:t>
            </a:r>
            <a:endParaRPr lang="en-US" altLang="zh-TW" sz="3200" dirty="0"/>
          </a:p>
          <a:p>
            <a:r>
              <a:rPr lang="en-US" altLang="zh-TW" sz="3200" dirty="0"/>
              <a:t>OpenSSL</a:t>
            </a:r>
          </a:p>
          <a:p>
            <a:r>
              <a:rPr lang="en-US" altLang="zh-TW" sz="3200" dirty="0"/>
              <a:t>PDO</a:t>
            </a:r>
          </a:p>
          <a:p>
            <a:r>
              <a:rPr lang="en-US" altLang="zh-TW" sz="3200" dirty="0" err="1"/>
              <a:t>Mbstring</a:t>
            </a:r>
            <a:endParaRPr lang="en-US" altLang="zh-TW" sz="3200" dirty="0"/>
          </a:p>
          <a:p>
            <a:r>
              <a:rPr lang="en-US" altLang="zh-TW" sz="3200" dirty="0"/>
              <a:t>Tokenizer</a:t>
            </a:r>
          </a:p>
          <a:p>
            <a:r>
              <a:rPr lang="en-US" altLang="zh-TW" sz="3200" dirty="0"/>
              <a:t>XML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165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09CDD-66F6-4B4B-B138-A6874587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593"/>
          </a:xfrm>
        </p:spPr>
        <p:txBody>
          <a:bodyPr/>
          <a:lstStyle/>
          <a:p>
            <a:r>
              <a:rPr lang="en-US" altLang="zh-TW" dirty="0"/>
              <a:t>Laravel</a:t>
            </a:r>
            <a:r>
              <a:rPr lang="zh-TW" altLang="en-US" dirty="0"/>
              <a:t> </a:t>
            </a:r>
            <a:r>
              <a:rPr lang="en-US" altLang="zh-TW" dirty="0"/>
              <a:t>CLI</a:t>
            </a:r>
            <a:r>
              <a:rPr lang="zh-TW" altLang="en-US" dirty="0"/>
              <a:t>工具 </a:t>
            </a:r>
            <a:r>
              <a:rPr lang="en-US" altLang="zh-TW" dirty="0"/>
              <a:t>- Artisan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991951"/>
              </p:ext>
            </p:extLst>
          </p:nvPr>
        </p:nvGraphicFramePr>
        <p:xfrm>
          <a:off x="677334" y="1536193"/>
          <a:ext cx="8596668" cy="4505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39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09CDD-66F6-4B4B-B138-A6874587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593"/>
          </a:xfrm>
        </p:spPr>
        <p:txBody>
          <a:bodyPr/>
          <a:lstStyle/>
          <a:p>
            <a:r>
              <a:rPr lang="en-US" altLang="zh-TW" dirty="0"/>
              <a:t>Laravel</a:t>
            </a:r>
            <a:r>
              <a:rPr lang="zh-TW" altLang="en-US" dirty="0"/>
              <a:t>的使用前提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829390"/>
              </p:ext>
            </p:extLst>
          </p:nvPr>
        </p:nvGraphicFramePr>
        <p:xfrm>
          <a:off x="677334" y="1536193"/>
          <a:ext cx="8596668" cy="4938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71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4D45D-54BD-4686-9F27-96913F7A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526"/>
          </a:xfrm>
        </p:spPr>
        <p:txBody>
          <a:bodyPr/>
          <a:lstStyle/>
          <a:p>
            <a:r>
              <a:rPr lang="en-US" altLang="zh-TW" dirty="0"/>
              <a:t>Laravel</a:t>
            </a:r>
            <a:r>
              <a:rPr lang="zh-TW" altLang="en-US" dirty="0"/>
              <a:t>安裝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4E74A65-48CD-2246-8CDC-5B7D980B9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016621"/>
              </p:ext>
            </p:extLst>
          </p:nvPr>
        </p:nvGraphicFramePr>
        <p:xfrm>
          <a:off x="677334" y="1550125"/>
          <a:ext cx="10423482" cy="4905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09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4D45D-54BD-4686-9F27-96913F7A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526"/>
          </a:xfrm>
        </p:spPr>
        <p:txBody>
          <a:bodyPr/>
          <a:lstStyle/>
          <a:p>
            <a:r>
              <a:rPr lang="en-US" altLang="zh-TW" dirty="0"/>
              <a:t>Route(</a:t>
            </a:r>
            <a:r>
              <a:rPr lang="zh-TW" altLang="en-US" dirty="0"/>
              <a:t>路由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A7B6F-CE56-4DD7-9BB5-B11DF420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125"/>
            <a:ext cx="8596668" cy="449123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dirty="0"/>
              <a:t>路由</a:t>
            </a:r>
            <a:endParaRPr lang="en-US" altLang="zh-TW" sz="2800" dirty="0"/>
          </a:p>
          <a:p>
            <a:pPr lvl="1"/>
            <a:r>
              <a:rPr lang="zh-TW" altLang="en-US" sz="2600" dirty="0"/>
              <a:t>由路由來決定要呈現的前端內容</a:t>
            </a:r>
            <a:endParaRPr lang="en-US" altLang="zh-TW" sz="2600" dirty="0"/>
          </a:p>
          <a:p>
            <a:pPr lvl="1"/>
            <a:r>
              <a:rPr lang="zh-TW" altLang="en-US" sz="2600" dirty="0"/>
              <a:t>由</a:t>
            </a:r>
            <a:r>
              <a:rPr lang="en-US" altLang="zh-TW" sz="2600" dirty="0"/>
              <a:t>HTTP</a:t>
            </a:r>
            <a:r>
              <a:rPr lang="zh-TW" altLang="en-US" sz="2600" dirty="0"/>
              <a:t>動詞來決定要執行的請求方式</a:t>
            </a:r>
            <a:endParaRPr lang="en-US" altLang="zh-TW" sz="2600" dirty="0"/>
          </a:p>
          <a:p>
            <a:pPr lvl="2"/>
            <a:r>
              <a:rPr lang="en-US" altLang="zh-TW" sz="2400" dirty="0"/>
              <a:t>GET</a:t>
            </a:r>
          </a:p>
          <a:p>
            <a:pPr lvl="2"/>
            <a:r>
              <a:rPr lang="en-US" altLang="zh-TW" sz="2400" dirty="0"/>
              <a:t>POST</a:t>
            </a:r>
          </a:p>
          <a:p>
            <a:pPr lvl="2"/>
            <a:r>
              <a:rPr lang="en-US" altLang="zh-TW" sz="2400" dirty="0"/>
              <a:t>PUT</a:t>
            </a:r>
          </a:p>
          <a:p>
            <a:pPr lvl="2"/>
            <a:r>
              <a:rPr lang="en-US" altLang="zh-TW" sz="2400" dirty="0"/>
              <a:t>PATCH</a:t>
            </a:r>
          </a:p>
          <a:p>
            <a:pPr lvl="2"/>
            <a:r>
              <a:rPr lang="en-US" altLang="zh-TW" sz="2400" dirty="0"/>
              <a:t>DELETE</a:t>
            </a:r>
          </a:p>
          <a:p>
            <a:pPr lvl="1"/>
            <a:r>
              <a:rPr lang="zh-TW" altLang="en-US" sz="2600" dirty="0"/>
              <a:t>路由指向控制器  </a:t>
            </a:r>
            <a:endParaRPr lang="en-US" altLang="zh-TW" sz="2600" dirty="0"/>
          </a:p>
          <a:p>
            <a:pPr lvl="2"/>
            <a:r>
              <a:rPr lang="en-US" altLang="zh-TW" sz="2400" dirty="0"/>
              <a:t>Route::get('/', </a:t>
            </a:r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homeController</a:t>
            </a:r>
            <a:r>
              <a:rPr lang="en-US" altLang="zh-TW" sz="2400" dirty="0" smtClean="0"/>
              <a:t>::class</a:t>
            </a:r>
            <a:r>
              <a:rPr lang="en-US" altLang="zh-TW" sz="2400" dirty="0"/>
              <a:t>, " </a:t>
            </a:r>
            <a:r>
              <a:rPr lang="en-US" altLang="zh-TW" sz="2400" dirty="0" smtClean="0"/>
              <a:t>index</a:t>
            </a:r>
            <a:r>
              <a:rPr lang="en-US" altLang="zh-TW" sz="2400" dirty="0"/>
              <a:t> "]);</a:t>
            </a:r>
            <a:endParaRPr lang="en-US" altLang="zh-TW" sz="2400" dirty="0"/>
          </a:p>
          <a:p>
            <a:pPr lvl="2"/>
            <a:endParaRPr lang="en-US" altLang="zh-TW" sz="2400" dirty="0"/>
          </a:p>
          <a:p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70007694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553</Words>
  <Application>Microsoft Office PowerPoint</Application>
  <PresentationFormat>寬螢幕</PresentationFormat>
  <Paragraphs>103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Trebuchet MS</vt:lpstr>
      <vt:lpstr>Wingdings 3</vt:lpstr>
      <vt:lpstr>多面向</vt:lpstr>
      <vt:lpstr>PHP框架-Laravel介紹</vt:lpstr>
      <vt:lpstr>Laravel基本資料</vt:lpstr>
      <vt:lpstr>Laravel核心功能</vt:lpstr>
      <vt:lpstr>Laravel核心功能</vt:lpstr>
      <vt:lpstr>Laravel的建議環境</vt:lpstr>
      <vt:lpstr>Laravel CLI工具 - Artisan</vt:lpstr>
      <vt:lpstr>Laravel的使用前提</vt:lpstr>
      <vt:lpstr>Laravel安裝</vt:lpstr>
      <vt:lpstr>Route(路由)</vt:lpstr>
      <vt:lpstr>Controller(控制器)</vt:lpstr>
      <vt:lpstr>Migrations(資料遷移)</vt:lpstr>
      <vt:lpstr>Model(模型)</vt:lpstr>
      <vt:lpstr>Blade(模板)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PHP框架-Laravel介紹</dc:title>
  <dc:creator>ChingYung Liu</dc:creator>
  <cp:lastModifiedBy>user</cp:lastModifiedBy>
  <cp:revision>15</cp:revision>
  <dcterms:created xsi:type="dcterms:W3CDTF">2019-07-02T14:55:53Z</dcterms:created>
  <dcterms:modified xsi:type="dcterms:W3CDTF">2021-02-23T02:11:18Z</dcterms:modified>
</cp:coreProperties>
</file>