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45745"/>
            <a:ext cx="5937885" cy="149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5" y="1838960"/>
            <a:ext cx="12191365" cy="297688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8075" y="2296795"/>
            <a:ext cx="7436485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深度学习模型研究及应用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AND APPLICATIONS OF DEEP 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MODEL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9429115" y="510413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3652520" y="43580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指导老师：李艳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7055" y="4358005"/>
            <a:ext cx="156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学生：黄继安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9701530" y="4815840"/>
            <a:ext cx="313055" cy="174625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45475" y="422910"/>
            <a:ext cx="1200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7EBB8B"/>
                </a:solidFill>
              </a:rPr>
              <a:t>目录</a:t>
            </a:r>
            <a:r>
              <a:rPr lang="en-US" altLang="zh-CN" sz="3600" b="1">
                <a:solidFill>
                  <a:srgbClr val="7EBB8B"/>
                </a:solidFill>
              </a:rPr>
              <a:t> </a:t>
            </a:r>
            <a:endParaRPr lang="en-US" altLang="zh-CN" sz="3600" b="1">
              <a:solidFill>
                <a:srgbClr val="7EBB8B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1035" y="484505"/>
            <a:ext cx="2030095" cy="521970"/>
          </a:xfrm>
          <a:prstGeom prst="rect">
            <a:avLst/>
          </a:prstGeom>
          <a:solidFill>
            <a:srgbClr val="7EBB8B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sym typeface="+mn-ea"/>
              </a:rPr>
              <a:t>CONTENTS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2</cp:revision>
  <dcterms:created xsi:type="dcterms:W3CDTF">2021-04-18T01:05:00Z</dcterms:created>
  <dcterms:modified xsi:type="dcterms:W3CDTF">2021-04-18T02:33:05Z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B7DEC828C5DB4AD4AB16A927741886CF</vt:lpwstr>
  </property>
  <property fmtid="{D5CDD505-2E9C-101B-9397-08002B2CF9AE}" pid="3" name="KSOProductBuildVer">
    <vt:lpwstr>2052-11.1.0.10463</vt:lpwstr>
  </property>
</Properties>
</file>