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740" y="245745"/>
            <a:ext cx="5937885" cy="149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5" y="1838960"/>
            <a:ext cx="12191365" cy="297688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78075" y="2296795"/>
            <a:ext cx="7436485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深度学习模型研究及应用</a:t>
            </a:r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AND APPLICATIONS OF DEEP </a:t>
            </a:r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MODEL</a:t>
            </a:r>
            <a:endParaRPr lang="zh-CN" altLang="en-US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9429115" y="510413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/>
          <p:cNvSpPr txBox="1"/>
          <p:nvPr/>
        </p:nvSpPr>
        <p:spPr>
          <a:xfrm>
            <a:off x="3652520" y="43580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指导老师：李艳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17055" y="4358005"/>
            <a:ext cx="156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学生：黄继安</a:t>
            </a: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9701530" y="4815840"/>
            <a:ext cx="313055" cy="174625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选题背景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11" name="图片 10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7210" y="5574665"/>
            <a:ext cx="1049655" cy="1029335"/>
          </a:xfrm>
          <a:prstGeom prst="rect">
            <a:avLst/>
          </a:prstGeom>
        </p:spPr>
      </p:pic>
      <p:sp>
        <p:nvSpPr>
          <p:cNvPr id="15" name="等腰三角形 14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研究意义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绪论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深度学习算法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11" name="图片 10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7210" y="5574665"/>
            <a:ext cx="1049655" cy="1029335"/>
          </a:xfrm>
          <a:prstGeom prst="rect">
            <a:avLst/>
          </a:prstGeom>
        </p:spPr>
      </p:pic>
      <p:sp>
        <p:nvSpPr>
          <p:cNvPr id="15" name="等腰三角形 14"/>
          <p:cNvSpPr/>
          <p:nvPr/>
        </p:nvSpPr>
        <p:spPr>
          <a:xfrm rot="5400000" flipV="1">
            <a:off x="9982835" y="880110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11" name="图片 10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7210" y="5574665"/>
            <a:ext cx="1049655" cy="1029335"/>
          </a:xfrm>
          <a:prstGeom prst="rect">
            <a:avLst/>
          </a:prstGeom>
        </p:spPr>
      </p:pic>
      <p:sp>
        <p:nvSpPr>
          <p:cNvPr id="15" name="等腰三角形 14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循环神经网络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11" name="图片 10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7210" y="5574665"/>
            <a:ext cx="1049655" cy="1029335"/>
          </a:xfrm>
          <a:prstGeom prst="rect">
            <a:avLst/>
          </a:prstGeom>
        </p:spPr>
      </p:pic>
      <p:sp>
        <p:nvSpPr>
          <p:cNvPr id="15" name="等腰三角形 14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生成对抗神经网络</a:t>
            </a:r>
            <a:endParaRPr lang="zh-CN" altLang="en-US" sz="3200" b="1"/>
          </a:p>
        </p:txBody>
      </p:sp>
      <p:sp>
        <p:nvSpPr>
          <p:cNvPr id="6" name="矩形 5"/>
          <p:cNvSpPr/>
          <p:nvPr/>
        </p:nvSpPr>
        <p:spPr>
          <a:xfrm>
            <a:off x="10252710" y="0"/>
            <a:ext cx="1939925" cy="6858000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02315" y="795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绪论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45115" y="2015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深度学习算法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45115" y="351218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深度学习算法</a:t>
            </a:r>
            <a:endParaRPr lang="zh-CN" altLang="en-US"/>
          </a:p>
          <a:p>
            <a:pPr algn="ctr"/>
            <a:r>
              <a:rPr lang="zh-CN" altLang="en-US"/>
              <a:t>模型的应用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02315" y="500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11" name="图片 10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7210" y="5574665"/>
            <a:ext cx="1049655" cy="1029335"/>
          </a:xfrm>
          <a:prstGeom prst="rect">
            <a:avLst/>
          </a:prstGeom>
        </p:spPr>
      </p:pic>
      <p:sp>
        <p:nvSpPr>
          <p:cNvPr id="15" name="等腰三角形 14"/>
          <p:cNvSpPr/>
          <p:nvPr/>
        </p:nvSpPr>
        <p:spPr>
          <a:xfrm rot="5400000" flipV="1">
            <a:off x="9982835" y="2238375"/>
            <a:ext cx="340995" cy="198120"/>
          </a:xfrm>
          <a:prstGeom prst="triangle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演示</Application>
  <PresentationFormat>宽屏</PresentationFormat>
  <Paragraphs>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</vt:lpstr>
      <vt:lpstr>微软雅黑</vt:lpstr>
      <vt:lpstr>方正舒体</vt:lpstr>
      <vt:lpstr>华光胖头鱼_CNKI</vt:lpstr>
      <vt:lpstr>华光文韵宋_CNKI</vt:lpstr>
      <vt:lpstr>华光隶书_CNKI</vt:lpstr>
      <vt:lpstr>Trebuchet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3</cp:revision>
  <dcterms:created xsi:type="dcterms:W3CDTF">2021-04-18T01:05:00Z</dcterms:created>
  <dcterms:modified xsi:type="dcterms:W3CDTF">2021-04-18T03:20:28Z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0AF022A2428C4998BB856CC19AE195A3</vt:lpwstr>
  </property>
  <property fmtid="{D5CDD505-2E9C-101B-9397-08002B2CF9AE}" pid="3" name="KSOProductBuildVer">
    <vt:lpwstr>2052-11.1.0.10463</vt:lpwstr>
  </property>
</Properties>
</file>