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45745"/>
            <a:ext cx="5937885" cy="149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" y="1838960"/>
            <a:ext cx="12191365" cy="297688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8075" y="2296795"/>
            <a:ext cx="743648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深度学习模型研究及应用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AND APPLICATIONS OF DEEP 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MODEL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9429115" y="510413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3652520" y="43580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指导老师：李艳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7055" y="435800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学生：黄继安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9701530" y="4815840"/>
            <a:ext cx="313055" cy="174625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生成对抗神经网络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6</cp:revision>
  <dcterms:created xsi:type="dcterms:W3CDTF">2021-04-18T01:05:00Z</dcterms:created>
  <dcterms:modified xsi:type="dcterms:W3CDTF">2021-04-18T10:49:19Z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E9E1A0B0FE4549739C760BBAFA50ADA5</vt:lpwstr>
  </property>
  <property fmtid="{D5CDD505-2E9C-101B-9397-08002B2CF9AE}" pid="3" name="KSOProductBuildVer">
    <vt:lpwstr>2052-11.1.0.10463</vt:lpwstr>
  </property>
</Properties>
</file>